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2.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theme/theme3.xml" ContentType="application/vnd.openxmlformats-officedocument.theme+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theme/theme4.xml" ContentType="application/vnd.openxmlformats-officedocument.theme+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theme/theme5.xml" ContentType="application/vnd.openxmlformats-officedocument.theme+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 id="2147483662" r:id="rId5"/>
    <p:sldMasterId id="2147483696" r:id="rId6"/>
    <p:sldMasterId id="2147483735" r:id="rId7"/>
    <p:sldMasterId id="2147483781" r:id="rId8"/>
    <p:sldMasterId id="2147483862" r:id="rId9"/>
  </p:sldMasterIdLst>
  <p:notesMasterIdLst>
    <p:notesMasterId r:id="rId72"/>
  </p:notesMasterIdLst>
  <p:sldIdLst>
    <p:sldId id="1406" r:id="rId10"/>
    <p:sldId id="1407" r:id="rId11"/>
    <p:sldId id="1408" r:id="rId12"/>
    <p:sldId id="1409" r:id="rId13"/>
    <p:sldId id="2142532692" r:id="rId14"/>
    <p:sldId id="262" r:id="rId15"/>
    <p:sldId id="261" r:id="rId16"/>
    <p:sldId id="263" r:id="rId17"/>
    <p:sldId id="1405" r:id="rId18"/>
    <p:sldId id="2147471619" r:id="rId19"/>
    <p:sldId id="2147471620" r:id="rId20"/>
    <p:sldId id="2142532632" r:id="rId21"/>
    <p:sldId id="1412" r:id="rId22"/>
    <p:sldId id="2134803291" r:id="rId23"/>
    <p:sldId id="2142532635" r:id="rId24"/>
    <p:sldId id="2142532628" r:id="rId25"/>
    <p:sldId id="2142532634" r:id="rId26"/>
    <p:sldId id="2142532625" r:id="rId27"/>
    <p:sldId id="2142532619" r:id="rId28"/>
    <p:sldId id="2142532637" r:id="rId29"/>
    <p:sldId id="2142532638" r:id="rId30"/>
    <p:sldId id="2142533082" r:id="rId31"/>
    <p:sldId id="2142533081" r:id="rId32"/>
    <p:sldId id="2142533078" r:id="rId33"/>
    <p:sldId id="550143785" r:id="rId34"/>
    <p:sldId id="2147471611" r:id="rId35"/>
    <p:sldId id="2147471617" r:id="rId36"/>
    <p:sldId id="2147471608" r:id="rId37"/>
    <p:sldId id="2147471618" r:id="rId38"/>
    <p:sldId id="2147471615" r:id="rId39"/>
    <p:sldId id="2147471613" r:id="rId40"/>
    <p:sldId id="2147471614" r:id="rId41"/>
    <p:sldId id="2147471616" r:id="rId42"/>
    <p:sldId id="2147376561" r:id="rId43"/>
    <p:sldId id="2142532690" r:id="rId44"/>
    <p:sldId id="2147469255" r:id="rId45"/>
    <p:sldId id="2147469350" r:id="rId46"/>
    <p:sldId id="2147469335" r:id="rId47"/>
    <p:sldId id="2147469237" r:id="rId48"/>
    <p:sldId id="2142532691" r:id="rId49"/>
    <p:sldId id="2142533055" r:id="rId50"/>
    <p:sldId id="550144297" r:id="rId51"/>
    <p:sldId id="260" r:id="rId52"/>
    <p:sldId id="267" r:id="rId53"/>
    <p:sldId id="269" r:id="rId54"/>
    <p:sldId id="266" r:id="rId55"/>
    <p:sldId id="2142533054" r:id="rId56"/>
    <p:sldId id="2142532693" r:id="rId57"/>
    <p:sldId id="2142533066" r:id="rId58"/>
    <p:sldId id="2142532681" r:id="rId59"/>
    <p:sldId id="2142533067" r:id="rId60"/>
    <p:sldId id="2147469355" r:id="rId61"/>
    <p:sldId id="2147469356" r:id="rId62"/>
    <p:sldId id="2147469357" r:id="rId63"/>
    <p:sldId id="2147469358" r:id="rId64"/>
    <p:sldId id="259" r:id="rId65"/>
    <p:sldId id="271" r:id="rId66"/>
    <p:sldId id="265" r:id="rId67"/>
    <p:sldId id="1404" r:id="rId68"/>
    <p:sldId id="2570" r:id="rId69"/>
    <p:sldId id="2569" r:id="rId70"/>
    <p:sldId id="2571" r:id="rId7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Active Diagrams" id="{FF08B308-61C7-594A-8BDC-383AD3394024}">
          <p14:sldIdLst>
            <p14:sldId id="1406"/>
            <p14:sldId id="1407"/>
            <p14:sldId id="1408"/>
            <p14:sldId id="1409"/>
            <p14:sldId id="2142532692"/>
            <p14:sldId id="262"/>
            <p14:sldId id="261"/>
            <p14:sldId id="263"/>
            <p14:sldId id="1405"/>
            <p14:sldId id="2147471619"/>
            <p14:sldId id="2147471620"/>
            <p14:sldId id="2142532632"/>
            <p14:sldId id="1412"/>
            <p14:sldId id="2134803291"/>
            <p14:sldId id="2142532635"/>
            <p14:sldId id="2142532628"/>
            <p14:sldId id="2142532634"/>
            <p14:sldId id="2142532625"/>
            <p14:sldId id="2142532619"/>
            <p14:sldId id="2142532637"/>
            <p14:sldId id="2142532638"/>
            <p14:sldId id="2142533082"/>
            <p14:sldId id="2142533081"/>
            <p14:sldId id="2142533078"/>
            <p14:sldId id="550143785"/>
            <p14:sldId id="2147471611"/>
            <p14:sldId id="2147471617"/>
            <p14:sldId id="2147471608"/>
            <p14:sldId id="2147471618"/>
            <p14:sldId id="2147471615"/>
            <p14:sldId id="2147471613"/>
            <p14:sldId id="2147471614"/>
            <p14:sldId id="2147471616"/>
          </p14:sldIdLst>
        </p14:section>
        <p14:section name="2021" id="{B56619F6-3E92-DB49-9F54-623B6AE54A72}">
          <p14:sldIdLst>
            <p14:sldId id="2147376561"/>
            <p14:sldId id="2142532690"/>
            <p14:sldId id="2147469255"/>
            <p14:sldId id="2147469350"/>
            <p14:sldId id="2147469335"/>
            <p14:sldId id="2147469237"/>
            <p14:sldId id="2142532691"/>
            <p14:sldId id="2142533055"/>
          </p14:sldIdLst>
        </p14:section>
        <p14:section name="Archive" id="{E9DEF4C3-4F99-9F41-9A88-9BFF7D538199}">
          <p14:sldIdLst>
            <p14:sldId id="550144297"/>
            <p14:sldId id="260"/>
            <p14:sldId id="267"/>
            <p14:sldId id="269"/>
            <p14:sldId id="266"/>
            <p14:sldId id="2142533054"/>
            <p14:sldId id="2142532693"/>
            <p14:sldId id="2142533066"/>
            <p14:sldId id="2142532681"/>
            <p14:sldId id="2142533067"/>
            <p14:sldId id="2147469355"/>
            <p14:sldId id="2147469356"/>
            <p14:sldId id="2147469357"/>
            <p14:sldId id="2147469358"/>
            <p14:sldId id="259"/>
            <p14:sldId id="271"/>
            <p14:sldId id="265"/>
            <p14:sldId id="1404"/>
            <p14:sldId id="2570"/>
            <p14:sldId id="2569"/>
            <p14:sldId id="257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E3DFB72-48A4-4EB9-AA70-252C6C62B138}" v="31" dt="2024-10-14T15:37:58.49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506"/>
    <p:restoredTop sz="94655"/>
  </p:normalViewPr>
  <p:slideViewPr>
    <p:cSldViewPr snapToGrid="0">
      <p:cViewPr varScale="1">
        <p:scale>
          <a:sx n="151" d="100"/>
          <a:sy n="151" d="100"/>
        </p:scale>
        <p:origin x="124" y="1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7.xml"/><Relationship Id="rId21" Type="http://schemas.openxmlformats.org/officeDocument/2006/relationships/slide" Target="slides/slide12.xml"/><Relationship Id="rId42" Type="http://schemas.openxmlformats.org/officeDocument/2006/relationships/slide" Target="slides/slide33.xml"/><Relationship Id="rId47" Type="http://schemas.openxmlformats.org/officeDocument/2006/relationships/slide" Target="slides/slide38.xml"/><Relationship Id="rId63" Type="http://schemas.openxmlformats.org/officeDocument/2006/relationships/slide" Target="slides/slide54.xml"/><Relationship Id="rId68" Type="http://schemas.openxmlformats.org/officeDocument/2006/relationships/slide" Target="slides/slide59.xml"/><Relationship Id="rId16" Type="http://schemas.openxmlformats.org/officeDocument/2006/relationships/slide" Target="slides/slide7.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slide" Target="slides/slide28.xml"/><Relationship Id="rId40" Type="http://schemas.openxmlformats.org/officeDocument/2006/relationships/slide" Target="slides/slide31.xml"/><Relationship Id="rId45" Type="http://schemas.openxmlformats.org/officeDocument/2006/relationships/slide" Target="slides/slide36.xml"/><Relationship Id="rId53" Type="http://schemas.openxmlformats.org/officeDocument/2006/relationships/slide" Target="slides/slide44.xml"/><Relationship Id="rId58" Type="http://schemas.openxmlformats.org/officeDocument/2006/relationships/slide" Target="slides/slide49.xml"/><Relationship Id="rId66" Type="http://schemas.openxmlformats.org/officeDocument/2006/relationships/slide" Target="slides/slide57.xml"/><Relationship Id="rId74" Type="http://schemas.openxmlformats.org/officeDocument/2006/relationships/viewProps" Target="viewProps.xml"/><Relationship Id="rId5" Type="http://schemas.openxmlformats.org/officeDocument/2006/relationships/slideMaster" Target="slideMasters/slideMaster2.xml"/><Relationship Id="rId61" Type="http://schemas.openxmlformats.org/officeDocument/2006/relationships/slide" Target="slides/slide52.xml"/><Relationship Id="rId19" Type="http://schemas.openxmlformats.org/officeDocument/2006/relationships/slide" Target="slides/slide10.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slide" Target="slides/slide34.xml"/><Relationship Id="rId48" Type="http://schemas.openxmlformats.org/officeDocument/2006/relationships/slide" Target="slides/slide39.xml"/><Relationship Id="rId56" Type="http://schemas.openxmlformats.org/officeDocument/2006/relationships/slide" Target="slides/slide47.xml"/><Relationship Id="rId64" Type="http://schemas.openxmlformats.org/officeDocument/2006/relationships/slide" Target="slides/slide55.xml"/><Relationship Id="rId69" Type="http://schemas.openxmlformats.org/officeDocument/2006/relationships/slide" Target="slides/slide60.xml"/><Relationship Id="rId77" Type="http://schemas.microsoft.com/office/2016/11/relationships/changesInfo" Target="changesInfos/changesInfo1.xml"/><Relationship Id="rId8" Type="http://schemas.openxmlformats.org/officeDocument/2006/relationships/slideMaster" Target="slideMasters/slideMaster5.xml"/><Relationship Id="rId51" Type="http://schemas.openxmlformats.org/officeDocument/2006/relationships/slide" Target="slides/slide42.xml"/><Relationship Id="rId72"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slide" Target="slides/slide37.xml"/><Relationship Id="rId59" Type="http://schemas.openxmlformats.org/officeDocument/2006/relationships/slide" Target="slides/slide50.xml"/><Relationship Id="rId67" Type="http://schemas.openxmlformats.org/officeDocument/2006/relationships/slide" Target="slides/slide58.xml"/><Relationship Id="rId20" Type="http://schemas.openxmlformats.org/officeDocument/2006/relationships/slide" Target="slides/slide11.xml"/><Relationship Id="rId41" Type="http://schemas.openxmlformats.org/officeDocument/2006/relationships/slide" Target="slides/slide32.xml"/><Relationship Id="rId54" Type="http://schemas.openxmlformats.org/officeDocument/2006/relationships/slide" Target="slides/slide45.xml"/><Relationship Id="rId62" Type="http://schemas.openxmlformats.org/officeDocument/2006/relationships/slide" Target="slides/slide53.xml"/><Relationship Id="rId70" Type="http://schemas.openxmlformats.org/officeDocument/2006/relationships/slide" Target="slides/slide61.xml"/><Relationship Id="rId75"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slide" Target="slides/slide40.xml"/><Relationship Id="rId57" Type="http://schemas.openxmlformats.org/officeDocument/2006/relationships/slide" Target="slides/slide48.xml"/><Relationship Id="rId10" Type="http://schemas.openxmlformats.org/officeDocument/2006/relationships/slide" Target="slides/slide1.xml"/><Relationship Id="rId31" Type="http://schemas.openxmlformats.org/officeDocument/2006/relationships/slide" Target="slides/slide22.xml"/><Relationship Id="rId44" Type="http://schemas.openxmlformats.org/officeDocument/2006/relationships/slide" Target="slides/slide35.xml"/><Relationship Id="rId52" Type="http://schemas.openxmlformats.org/officeDocument/2006/relationships/slide" Target="slides/slide43.xml"/><Relationship Id="rId60" Type="http://schemas.openxmlformats.org/officeDocument/2006/relationships/slide" Target="slides/slide51.xml"/><Relationship Id="rId65" Type="http://schemas.openxmlformats.org/officeDocument/2006/relationships/slide" Target="slides/slide56.xml"/><Relationship Id="rId73" Type="http://schemas.openxmlformats.org/officeDocument/2006/relationships/presProps" Target="presProps.xml"/><Relationship Id="rId78"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 Target="slides/slide4.xml"/><Relationship Id="rId18" Type="http://schemas.openxmlformats.org/officeDocument/2006/relationships/slide" Target="slides/slide9.xml"/><Relationship Id="rId39" Type="http://schemas.openxmlformats.org/officeDocument/2006/relationships/slide" Target="slides/slide30.xml"/><Relationship Id="rId34" Type="http://schemas.openxmlformats.org/officeDocument/2006/relationships/slide" Target="slides/slide25.xml"/><Relationship Id="rId50" Type="http://schemas.openxmlformats.org/officeDocument/2006/relationships/slide" Target="slides/slide41.xml"/><Relationship Id="rId55" Type="http://schemas.openxmlformats.org/officeDocument/2006/relationships/slide" Target="slides/slide46.xml"/><Relationship Id="rId76" Type="http://schemas.openxmlformats.org/officeDocument/2006/relationships/tableStyles" Target="tableStyles.xml"/><Relationship Id="rId7" Type="http://schemas.openxmlformats.org/officeDocument/2006/relationships/slideMaster" Target="slideMasters/slideMaster4.xml"/><Relationship Id="rId71" Type="http://schemas.openxmlformats.org/officeDocument/2006/relationships/slide" Target="slides/slide62.xml"/><Relationship Id="rId2" Type="http://schemas.openxmlformats.org/officeDocument/2006/relationships/customXml" Target="../customXml/item2.xml"/><Relationship Id="rId29" Type="http://schemas.openxmlformats.org/officeDocument/2006/relationships/slide" Target="slides/slide20.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O'Mahony, Brian" userId="4f701f38-5ac9-4518-9404-e26c93f9fa7d" providerId="ADAL" clId="{B678AE4A-7569-ED4C-82D5-D8D587DE8C6E}"/>
    <pc:docChg chg="undo custSel addSld delSld modSld sldOrd addSection modSection">
      <pc:chgData name="O'Mahony, Brian" userId="4f701f38-5ac9-4518-9404-e26c93f9fa7d" providerId="ADAL" clId="{B678AE4A-7569-ED4C-82D5-D8D587DE8C6E}" dt="2021-04-23T16:14:38.765" v="2730" actId="1076"/>
      <pc:docMkLst>
        <pc:docMk/>
      </pc:docMkLst>
      <pc:sldChg chg="addSp delSp modSp">
        <pc:chgData name="O'Mahony, Brian" userId="4f701f38-5ac9-4518-9404-e26c93f9fa7d" providerId="ADAL" clId="{B678AE4A-7569-ED4C-82D5-D8D587DE8C6E}" dt="2021-04-20T20:43:04.505" v="1923"/>
        <pc:sldMkLst>
          <pc:docMk/>
          <pc:sldMk cId="2136517551" sldId="2571"/>
        </pc:sldMkLst>
        <pc:picChg chg="add del mod">
          <ac:chgData name="O'Mahony, Brian" userId="4f701f38-5ac9-4518-9404-e26c93f9fa7d" providerId="ADAL" clId="{B678AE4A-7569-ED4C-82D5-D8D587DE8C6E}" dt="2021-04-20T20:43:04.505" v="1923"/>
          <ac:picMkLst>
            <pc:docMk/>
            <pc:sldMk cId="2136517551" sldId="2571"/>
            <ac:picMk id="3" creationId="{459EB830-0402-FE4B-85CC-01C1515C75F3}"/>
          </ac:picMkLst>
        </pc:picChg>
      </pc:sldChg>
      <pc:sldChg chg="addSp delSp modSp add del">
        <pc:chgData name="O'Mahony, Brian" userId="4f701f38-5ac9-4518-9404-e26c93f9fa7d" providerId="ADAL" clId="{B678AE4A-7569-ED4C-82D5-D8D587DE8C6E}" dt="2021-04-20T13:25:18.867" v="1082" actId="2696"/>
        <pc:sldMkLst>
          <pc:docMk/>
          <pc:sldMk cId="2189048466" sldId="2142532628"/>
        </pc:sldMkLst>
        <pc:picChg chg="add del mod">
          <ac:chgData name="O'Mahony, Brian" userId="4f701f38-5ac9-4518-9404-e26c93f9fa7d" providerId="ADAL" clId="{B678AE4A-7569-ED4C-82D5-D8D587DE8C6E}" dt="2021-04-20T12:53:53.518" v="6"/>
          <ac:picMkLst>
            <pc:docMk/>
            <pc:sldMk cId="2189048466" sldId="2142532628"/>
            <ac:picMk id="10" creationId="{96C3B1EB-F36D-EE4A-A0C0-D67B8FC24F47}"/>
          </ac:picMkLst>
        </pc:picChg>
      </pc:sldChg>
      <pc:sldChg chg="add del">
        <pc:chgData name="O'Mahony, Brian" userId="4f701f38-5ac9-4518-9404-e26c93f9fa7d" providerId="ADAL" clId="{B678AE4A-7569-ED4C-82D5-D8D587DE8C6E}" dt="2021-04-20T13:25:16.358" v="1081" actId="2696"/>
        <pc:sldMkLst>
          <pc:docMk/>
          <pc:sldMk cId="4027858788" sldId="2142532689"/>
        </pc:sldMkLst>
      </pc:sldChg>
      <pc:sldChg chg="addSp delSp modSp add mod delAnim modAnim">
        <pc:chgData name="O'Mahony, Brian" userId="4f701f38-5ac9-4518-9404-e26c93f9fa7d" providerId="ADAL" clId="{B678AE4A-7569-ED4C-82D5-D8D587DE8C6E}" dt="2021-04-20T14:06:44.493" v="1921" actId="20577"/>
        <pc:sldMkLst>
          <pc:docMk/>
          <pc:sldMk cId="2930565888" sldId="2142532690"/>
        </pc:sldMkLst>
        <pc:spChg chg="mod">
          <ac:chgData name="O'Mahony, Brian" userId="4f701f38-5ac9-4518-9404-e26c93f9fa7d" providerId="ADAL" clId="{B678AE4A-7569-ED4C-82D5-D8D587DE8C6E}" dt="2021-04-20T13:14:54.728" v="874" actId="14100"/>
          <ac:spMkLst>
            <pc:docMk/>
            <pc:sldMk cId="2930565888" sldId="2142532690"/>
            <ac:spMk id="2" creationId="{69102784-606A-944F-B54F-A97B6A8CF0E9}"/>
          </ac:spMkLst>
        </pc:spChg>
        <pc:spChg chg="mod">
          <ac:chgData name="O'Mahony, Brian" userId="4f701f38-5ac9-4518-9404-e26c93f9fa7d" providerId="ADAL" clId="{B678AE4A-7569-ED4C-82D5-D8D587DE8C6E}" dt="2021-04-20T13:15:00.072" v="875" actId="1076"/>
          <ac:spMkLst>
            <pc:docMk/>
            <pc:sldMk cId="2930565888" sldId="2142532690"/>
            <ac:spMk id="3" creationId="{2DCC20EA-D2A5-1540-B6B3-06DAFBC8C9D7}"/>
          </ac:spMkLst>
        </pc:spChg>
        <pc:spChg chg="mod">
          <ac:chgData name="O'Mahony, Brian" userId="4f701f38-5ac9-4518-9404-e26c93f9fa7d" providerId="ADAL" clId="{B678AE4A-7569-ED4C-82D5-D8D587DE8C6E}" dt="2021-04-20T13:15:07.551" v="897" actId="1036"/>
          <ac:spMkLst>
            <pc:docMk/>
            <pc:sldMk cId="2930565888" sldId="2142532690"/>
            <ac:spMk id="6" creationId="{03A7517B-7D10-2045-8181-10F429F07EB4}"/>
          </ac:spMkLst>
        </pc:spChg>
        <pc:spChg chg="mod">
          <ac:chgData name="O'Mahony, Brian" userId="4f701f38-5ac9-4518-9404-e26c93f9fa7d" providerId="ADAL" clId="{B678AE4A-7569-ED4C-82D5-D8D587DE8C6E}" dt="2021-04-20T13:25:34.916" v="1100" actId="1037"/>
          <ac:spMkLst>
            <pc:docMk/>
            <pc:sldMk cId="2930565888" sldId="2142532690"/>
            <ac:spMk id="8" creationId="{8EC6FC43-247D-8447-9EE1-3351D20DDD3B}"/>
          </ac:spMkLst>
        </pc:spChg>
        <pc:spChg chg="mod">
          <ac:chgData name="O'Mahony, Brian" userId="4f701f38-5ac9-4518-9404-e26c93f9fa7d" providerId="ADAL" clId="{B678AE4A-7569-ED4C-82D5-D8D587DE8C6E}" dt="2021-04-20T13:15:07.551" v="897" actId="1036"/>
          <ac:spMkLst>
            <pc:docMk/>
            <pc:sldMk cId="2930565888" sldId="2142532690"/>
            <ac:spMk id="9" creationId="{7D6E6A05-7530-A549-84FD-500A29CD2DF8}"/>
          </ac:spMkLst>
        </pc:spChg>
        <pc:spChg chg="add mod">
          <ac:chgData name="O'Mahony, Brian" userId="4f701f38-5ac9-4518-9404-e26c93f9fa7d" providerId="ADAL" clId="{B678AE4A-7569-ED4C-82D5-D8D587DE8C6E}" dt="2021-04-20T13:10:38.933" v="692" actId="14861"/>
          <ac:spMkLst>
            <pc:docMk/>
            <pc:sldMk cId="2930565888" sldId="2142532690"/>
            <ac:spMk id="12" creationId="{4B69BD6E-E889-964A-AC56-2281294D158E}"/>
          </ac:spMkLst>
        </pc:spChg>
        <pc:spChg chg="add mod">
          <ac:chgData name="O'Mahony, Brian" userId="4f701f38-5ac9-4518-9404-e26c93f9fa7d" providerId="ADAL" clId="{B678AE4A-7569-ED4C-82D5-D8D587DE8C6E}" dt="2021-04-20T13:15:14.469" v="900" actId="20577"/>
          <ac:spMkLst>
            <pc:docMk/>
            <pc:sldMk cId="2930565888" sldId="2142532690"/>
            <ac:spMk id="13" creationId="{A689ED70-1341-3F4D-881F-4640305ECE80}"/>
          </ac:spMkLst>
        </pc:spChg>
        <pc:spChg chg="add mod">
          <ac:chgData name="O'Mahony, Brian" userId="4f701f38-5ac9-4518-9404-e26c93f9fa7d" providerId="ADAL" clId="{B678AE4A-7569-ED4C-82D5-D8D587DE8C6E}" dt="2021-04-20T13:25:34.916" v="1100" actId="1037"/>
          <ac:spMkLst>
            <pc:docMk/>
            <pc:sldMk cId="2930565888" sldId="2142532690"/>
            <ac:spMk id="17" creationId="{EF2B6C4F-278E-3044-A6F6-3B0B198478B4}"/>
          </ac:spMkLst>
        </pc:spChg>
        <pc:spChg chg="add mod">
          <ac:chgData name="O'Mahony, Brian" userId="4f701f38-5ac9-4518-9404-e26c93f9fa7d" providerId="ADAL" clId="{B678AE4A-7569-ED4C-82D5-D8D587DE8C6E}" dt="2021-04-20T13:26:33.348" v="1158" actId="1037"/>
          <ac:spMkLst>
            <pc:docMk/>
            <pc:sldMk cId="2930565888" sldId="2142532690"/>
            <ac:spMk id="20" creationId="{9191D0FB-FFBF-734A-BC12-94A09E4F5587}"/>
          </ac:spMkLst>
        </pc:spChg>
        <pc:spChg chg="add mod">
          <ac:chgData name="O'Mahony, Brian" userId="4f701f38-5ac9-4518-9404-e26c93f9fa7d" providerId="ADAL" clId="{B678AE4A-7569-ED4C-82D5-D8D587DE8C6E}" dt="2021-04-20T14:05:36.325" v="1893" actId="1037"/>
          <ac:spMkLst>
            <pc:docMk/>
            <pc:sldMk cId="2930565888" sldId="2142532690"/>
            <ac:spMk id="27" creationId="{9076DAFF-4FA3-E545-B1A0-70C52D8DA001}"/>
          </ac:spMkLst>
        </pc:spChg>
        <pc:spChg chg="add mod">
          <ac:chgData name="O'Mahony, Brian" userId="4f701f38-5ac9-4518-9404-e26c93f9fa7d" providerId="ADAL" clId="{B678AE4A-7569-ED4C-82D5-D8D587DE8C6E}" dt="2021-04-20T14:05:36.325" v="1893" actId="1037"/>
          <ac:spMkLst>
            <pc:docMk/>
            <pc:sldMk cId="2930565888" sldId="2142532690"/>
            <ac:spMk id="28" creationId="{DCBAFE7C-C915-3C4D-A524-CB97BDCF7C82}"/>
          </ac:spMkLst>
        </pc:spChg>
        <pc:spChg chg="add mod">
          <ac:chgData name="O'Mahony, Brian" userId="4f701f38-5ac9-4518-9404-e26c93f9fa7d" providerId="ADAL" clId="{B678AE4A-7569-ED4C-82D5-D8D587DE8C6E}" dt="2021-04-20T14:05:36.325" v="1893" actId="1037"/>
          <ac:spMkLst>
            <pc:docMk/>
            <pc:sldMk cId="2930565888" sldId="2142532690"/>
            <ac:spMk id="51" creationId="{6755B2C4-7856-B74E-AF6E-F0E393412A0E}"/>
          </ac:spMkLst>
        </pc:spChg>
        <pc:spChg chg="add mod">
          <ac:chgData name="O'Mahony, Brian" userId="4f701f38-5ac9-4518-9404-e26c93f9fa7d" providerId="ADAL" clId="{B678AE4A-7569-ED4C-82D5-D8D587DE8C6E}" dt="2021-04-20T14:05:36.325" v="1893" actId="1037"/>
          <ac:spMkLst>
            <pc:docMk/>
            <pc:sldMk cId="2930565888" sldId="2142532690"/>
            <ac:spMk id="52" creationId="{40CC53CB-8FC3-944F-86D0-A15FC2E9F444}"/>
          </ac:spMkLst>
        </pc:spChg>
        <pc:spChg chg="add mod">
          <ac:chgData name="O'Mahony, Brian" userId="4f701f38-5ac9-4518-9404-e26c93f9fa7d" providerId="ADAL" clId="{B678AE4A-7569-ED4C-82D5-D8D587DE8C6E}" dt="2021-04-20T14:05:36.325" v="1893" actId="1037"/>
          <ac:spMkLst>
            <pc:docMk/>
            <pc:sldMk cId="2930565888" sldId="2142532690"/>
            <ac:spMk id="53" creationId="{4267DF58-5457-C249-87E3-F23E3C4F1445}"/>
          </ac:spMkLst>
        </pc:spChg>
        <pc:spChg chg="add mod">
          <ac:chgData name="O'Mahony, Brian" userId="4f701f38-5ac9-4518-9404-e26c93f9fa7d" providerId="ADAL" clId="{B678AE4A-7569-ED4C-82D5-D8D587DE8C6E}" dt="2021-04-20T14:05:36.325" v="1893" actId="1037"/>
          <ac:spMkLst>
            <pc:docMk/>
            <pc:sldMk cId="2930565888" sldId="2142532690"/>
            <ac:spMk id="54" creationId="{F1581F38-E616-4441-AA1D-6BB71904E900}"/>
          </ac:spMkLst>
        </pc:spChg>
        <pc:spChg chg="add mod">
          <ac:chgData name="O'Mahony, Brian" userId="4f701f38-5ac9-4518-9404-e26c93f9fa7d" providerId="ADAL" clId="{B678AE4A-7569-ED4C-82D5-D8D587DE8C6E}" dt="2021-04-20T14:05:36.325" v="1893" actId="1037"/>
          <ac:spMkLst>
            <pc:docMk/>
            <pc:sldMk cId="2930565888" sldId="2142532690"/>
            <ac:spMk id="55" creationId="{235DE060-0150-EB46-A8AD-4F5BBF0B6249}"/>
          </ac:spMkLst>
        </pc:spChg>
        <pc:spChg chg="add mod">
          <ac:chgData name="O'Mahony, Brian" userId="4f701f38-5ac9-4518-9404-e26c93f9fa7d" providerId="ADAL" clId="{B678AE4A-7569-ED4C-82D5-D8D587DE8C6E}" dt="2021-04-20T14:05:36.325" v="1893" actId="1037"/>
          <ac:spMkLst>
            <pc:docMk/>
            <pc:sldMk cId="2930565888" sldId="2142532690"/>
            <ac:spMk id="56" creationId="{0E88A0A3-3399-1B4C-B8F1-00A5F9642DE0}"/>
          </ac:spMkLst>
        </pc:spChg>
        <pc:spChg chg="add mod">
          <ac:chgData name="O'Mahony, Brian" userId="4f701f38-5ac9-4518-9404-e26c93f9fa7d" providerId="ADAL" clId="{B678AE4A-7569-ED4C-82D5-D8D587DE8C6E}" dt="2021-04-20T14:05:36.325" v="1893" actId="1037"/>
          <ac:spMkLst>
            <pc:docMk/>
            <pc:sldMk cId="2930565888" sldId="2142532690"/>
            <ac:spMk id="57" creationId="{7270B328-03E5-5846-9D79-7FA9B591A86C}"/>
          </ac:spMkLst>
        </pc:spChg>
        <pc:spChg chg="add mod">
          <ac:chgData name="O'Mahony, Brian" userId="4f701f38-5ac9-4518-9404-e26c93f9fa7d" providerId="ADAL" clId="{B678AE4A-7569-ED4C-82D5-D8D587DE8C6E}" dt="2021-04-20T14:05:36.325" v="1893" actId="1037"/>
          <ac:spMkLst>
            <pc:docMk/>
            <pc:sldMk cId="2930565888" sldId="2142532690"/>
            <ac:spMk id="58" creationId="{B37743D1-66D4-A847-A3A1-F244ECEE4809}"/>
          </ac:spMkLst>
        </pc:spChg>
        <pc:spChg chg="add del mod">
          <ac:chgData name="O'Mahony, Brian" userId="4f701f38-5ac9-4518-9404-e26c93f9fa7d" providerId="ADAL" clId="{B678AE4A-7569-ED4C-82D5-D8D587DE8C6E}" dt="2021-04-20T14:06:24.186" v="1916" actId="478"/>
          <ac:spMkLst>
            <pc:docMk/>
            <pc:sldMk cId="2930565888" sldId="2142532690"/>
            <ac:spMk id="86" creationId="{4FB49D68-BC34-BB42-8722-A789359C5E8E}"/>
          </ac:spMkLst>
        </pc:spChg>
        <pc:spChg chg="add mod">
          <ac:chgData name="O'Mahony, Brian" userId="4f701f38-5ac9-4518-9404-e26c93f9fa7d" providerId="ADAL" clId="{B678AE4A-7569-ED4C-82D5-D8D587DE8C6E}" dt="2021-04-20T14:06:44.493" v="1921" actId="20577"/>
          <ac:spMkLst>
            <pc:docMk/>
            <pc:sldMk cId="2930565888" sldId="2142532690"/>
            <ac:spMk id="96" creationId="{18FBF2D9-2D6D-7646-A4F3-95F33EEB9A98}"/>
          </ac:spMkLst>
        </pc:spChg>
        <pc:spChg chg="add mod">
          <ac:chgData name="O'Mahony, Brian" userId="4f701f38-5ac9-4518-9404-e26c93f9fa7d" providerId="ADAL" clId="{B678AE4A-7569-ED4C-82D5-D8D587DE8C6E}" dt="2021-04-20T14:05:36.325" v="1893" actId="1037"/>
          <ac:spMkLst>
            <pc:docMk/>
            <pc:sldMk cId="2930565888" sldId="2142532690"/>
            <ac:spMk id="97" creationId="{40DF97DB-5523-9744-A932-AA68B9E29D95}"/>
          </ac:spMkLst>
        </pc:spChg>
        <pc:spChg chg="add mod">
          <ac:chgData name="O'Mahony, Brian" userId="4f701f38-5ac9-4518-9404-e26c93f9fa7d" providerId="ADAL" clId="{B678AE4A-7569-ED4C-82D5-D8D587DE8C6E}" dt="2021-04-20T14:06:16.319" v="1913" actId="113"/>
          <ac:spMkLst>
            <pc:docMk/>
            <pc:sldMk cId="2930565888" sldId="2142532690"/>
            <ac:spMk id="99" creationId="{C64747B5-40C8-5643-BD57-8F9FD82E40AC}"/>
          </ac:spMkLst>
        </pc:spChg>
        <pc:spChg chg="add mod">
          <ac:chgData name="O'Mahony, Brian" userId="4f701f38-5ac9-4518-9404-e26c93f9fa7d" providerId="ADAL" clId="{B678AE4A-7569-ED4C-82D5-D8D587DE8C6E}" dt="2021-04-20T14:06:30.459" v="1917" actId="1076"/>
          <ac:spMkLst>
            <pc:docMk/>
            <pc:sldMk cId="2930565888" sldId="2142532690"/>
            <ac:spMk id="100" creationId="{30AC64B0-B589-6445-B167-A45E5A2BC41A}"/>
          </ac:spMkLst>
        </pc:spChg>
        <pc:picChg chg="del mod">
          <ac:chgData name="O'Mahony, Brian" userId="4f701f38-5ac9-4518-9404-e26c93f9fa7d" providerId="ADAL" clId="{B678AE4A-7569-ED4C-82D5-D8D587DE8C6E}" dt="2021-04-20T13:14:43.126" v="873" actId="478"/>
          <ac:picMkLst>
            <pc:docMk/>
            <pc:sldMk cId="2930565888" sldId="2142532690"/>
            <ac:picMk id="7" creationId="{EC874E0C-9337-404D-820F-DC7558ED52B2}"/>
          </ac:picMkLst>
        </pc:picChg>
        <pc:picChg chg="add del mod">
          <ac:chgData name="O'Mahony, Brian" userId="4f701f38-5ac9-4518-9404-e26c93f9fa7d" providerId="ADAL" clId="{B678AE4A-7569-ED4C-82D5-D8D587DE8C6E}" dt="2021-04-20T13:24:37.684" v="1078" actId="478"/>
          <ac:picMkLst>
            <pc:docMk/>
            <pc:sldMk cId="2930565888" sldId="2142532690"/>
            <ac:picMk id="87" creationId="{8A24745B-2475-5643-B382-ADF8DA92F624}"/>
          </ac:picMkLst>
        </pc:picChg>
        <pc:picChg chg="add del mod">
          <ac:chgData name="O'Mahony, Brian" userId="4f701f38-5ac9-4518-9404-e26c93f9fa7d" providerId="ADAL" clId="{B678AE4A-7569-ED4C-82D5-D8D587DE8C6E}" dt="2021-04-20T13:44:32.832" v="1161" actId="478"/>
          <ac:picMkLst>
            <pc:docMk/>
            <pc:sldMk cId="2930565888" sldId="2142532690"/>
            <ac:picMk id="95" creationId="{73AFFD23-A186-8D42-A2C7-AA3FE3F9D000}"/>
          </ac:picMkLst>
        </pc:picChg>
        <pc:cxnChg chg="add del mod">
          <ac:chgData name="O'Mahony, Brian" userId="4f701f38-5ac9-4518-9404-e26c93f9fa7d" providerId="ADAL" clId="{B678AE4A-7569-ED4C-82D5-D8D587DE8C6E}" dt="2021-04-20T14:05:36.325" v="1893" actId="1037"/>
          <ac:cxnSpMkLst>
            <pc:docMk/>
            <pc:sldMk cId="2930565888" sldId="2142532690"/>
            <ac:cxnSpMk id="11" creationId="{06B363D7-E8C7-E747-A531-ED515E5E3EE2}"/>
          </ac:cxnSpMkLst>
        </pc:cxnChg>
        <pc:cxnChg chg="add mod">
          <ac:chgData name="O'Mahony, Brian" userId="4f701f38-5ac9-4518-9404-e26c93f9fa7d" providerId="ADAL" clId="{B678AE4A-7569-ED4C-82D5-D8D587DE8C6E}" dt="2021-04-20T13:25:44.072" v="1101" actId="14100"/>
          <ac:cxnSpMkLst>
            <pc:docMk/>
            <pc:sldMk cId="2930565888" sldId="2142532690"/>
            <ac:cxnSpMk id="14" creationId="{CD5A6134-E78F-F64A-8C23-F8BE2B1EE5E8}"/>
          </ac:cxnSpMkLst>
        </pc:cxnChg>
        <pc:cxnChg chg="add del mod">
          <ac:chgData name="O'Mahony, Brian" userId="4f701f38-5ac9-4518-9404-e26c93f9fa7d" providerId="ADAL" clId="{B678AE4A-7569-ED4C-82D5-D8D587DE8C6E}" dt="2021-04-20T13:26:29.412" v="1148" actId="478"/>
          <ac:cxnSpMkLst>
            <pc:docMk/>
            <pc:sldMk cId="2930565888" sldId="2142532690"/>
            <ac:cxnSpMk id="21" creationId="{DE7276FC-9D2E-5049-8774-D7DC52A04941}"/>
          </ac:cxnSpMkLst>
        </pc:cxnChg>
        <pc:cxnChg chg="add mod">
          <ac:chgData name="O'Mahony, Brian" userId="4f701f38-5ac9-4518-9404-e26c93f9fa7d" providerId="ADAL" clId="{B678AE4A-7569-ED4C-82D5-D8D587DE8C6E}" dt="2021-04-20T13:25:34.916" v="1100" actId="1037"/>
          <ac:cxnSpMkLst>
            <pc:docMk/>
            <pc:sldMk cId="2930565888" sldId="2142532690"/>
            <ac:cxnSpMk id="29" creationId="{C5AC64B6-58CD-304C-8D92-FDDC69F6B2E8}"/>
          </ac:cxnSpMkLst>
        </pc:cxnChg>
        <pc:cxnChg chg="add mod">
          <ac:chgData name="O'Mahony, Brian" userId="4f701f38-5ac9-4518-9404-e26c93f9fa7d" providerId="ADAL" clId="{B678AE4A-7569-ED4C-82D5-D8D587DE8C6E}" dt="2021-04-20T13:25:34.916" v="1100" actId="1037"/>
          <ac:cxnSpMkLst>
            <pc:docMk/>
            <pc:sldMk cId="2930565888" sldId="2142532690"/>
            <ac:cxnSpMk id="34" creationId="{6AE22CDB-85F0-204F-B8A1-B6D4F914B218}"/>
          </ac:cxnSpMkLst>
        </pc:cxnChg>
        <pc:cxnChg chg="add mod">
          <ac:chgData name="O'Mahony, Brian" userId="4f701f38-5ac9-4518-9404-e26c93f9fa7d" providerId="ADAL" clId="{B678AE4A-7569-ED4C-82D5-D8D587DE8C6E}" dt="2021-04-20T14:05:36.325" v="1893" actId="1037"/>
          <ac:cxnSpMkLst>
            <pc:docMk/>
            <pc:sldMk cId="2930565888" sldId="2142532690"/>
            <ac:cxnSpMk id="39" creationId="{C1981539-D827-DC4C-B1EC-1BF51C81B1AB}"/>
          </ac:cxnSpMkLst>
        </pc:cxnChg>
        <pc:cxnChg chg="add mod">
          <ac:chgData name="O'Mahony, Brian" userId="4f701f38-5ac9-4518-9404-e26c93f9fa7d" providerId="ADAL" clId="{B678AE4A-7569-ED4C-82D5-D8D587DE8C6E}" dt="2021-04-20T14:05:36.325" v="1893" actId="1037"/>
          <ac:cxnSpMkLst>
            <pc:docMk/>
            <pc:sldMk cId="2930565888" sldId="2142532690"/>
            <ac:cxnSpMk id="59" creationId="{0AFBD1B9-C06A-6146-9A40-F44C9D333D59}"/>
          </ac:cxnSpMkLst>
        </pc:cxnChg>
        <pc:cxnChg chg="add mod">
          <ac:chgData name="O'Mahony, Brian" userId="4f701f38-5ac9-4518-9404-e26c93f9fa7d" providerId="ADAL" clId="{B678AE4A-7569-ED4C-82D5-D8D587DE8C6E}" dt="2021-04-20T14:05:36.325" v="1893" actId="1037"/>
          <ac:cxnSpMkLst>
            <pc:docMk/>
            <pc:sldMk cId="2930565888" sldId="2142532690"/>
            <ac:cxnSpMk id="62" creationId="{9B586357-05F6-6341-8B86-D9BBC0583656}"/>
          </ac:cxnSpMkLst>
        </pc:cxnChg>
        <pc:cxnChg chg="add mod">
          <ac:chgData name="O'Mahony, Brian" userId="4f701f38-5ac9-4518-9404-e26c93f9fa7d" providerId="ADAL" clId="{B678AE4A-7569-ED4C-82D5-D8D587DE8C6E}" dt="2021-04-20T14:05:36.325" v="1893" actId="1037"/>
          <ac:cxnSpMkLst>
            <pc:docMk/>
            <pc:sldMk cId="2930565888" sldId="2142532690"/>
            <ac:cxnSpMk id="67" creationId="{1656D11C-CC85-E64D-BC12-8DCA6C87E243}"/>
          </ac:cxnSpMkLst>
        </pc:cxnChg>
        <pc:cxnChg chg="add mod">
          <ac:chgData name="O'Mahony, Brian" userId="4f701f38-5ac9-4518-9404-e26c93f9fa7d" providerId="ADAL" clId="{B678AE4A-7569-ED4C-82D5-D8D587DE8C6E}" dt="2021-04-20T14:05:36.325" v="1893" actId="1037"/>
          <ac:cxnSpMkLst>
            <pc:docMk/>
            <pc:sldMk cId="2930565888" sldId="2142532690"/>
            <ac:cxnSpMk id="70" creationId="{A22FF014-F3E5-294B-B36A-A27C08A8896E}"/>
          </ac:cxnSpMkLst>
        </pc:cxnChg>
        <pc:cxnChg chg="add mod">
          <ac:chgData name="O'Mahony, Brian" userId="4f701f38-5ac9-4518-9404-e26c93f9fa7d" providerId="ADAL" clId="{B678AE4A-7569-ED4C-82D5-D8D587DE8C6E}" dt="2021-04-20T14:05:36.325" v="1893" actId="1037"/>
          <ac:cxnSpMkLst>
            <pc:docMk/>
            <pc:sldMk cId="2930565888" sldId="2142532690"/>
            <ac:cxnSpMk id="73" creationId="{A9AFDCB8-1CA5-504A-88AA-A29B105AA00B}"/>
          </ac:cxnSpMkLst>
        </pc:cxnChg>
        <pc:cxnChg chg="add mod">
          <ac:chgData name="O'Mahony, Brian" userId="4f701f38-5ac9-4518-9404-e26c93f9fa7d" providerId="ADAL" clId="{B678AE4A-7569-ED4C-82D5-D8D587DE8C6E}" dt="2021-04-20T14:05:36.325" v="1893" actId="1037"/>
          <ac:cxnSpMkLst>
            <pc:docMk/>
            <pc:sldMk cId="2930565888" sldId="2142532690"/>
            <ac:cxnSpMk id="76" creationId="{03C8037F-F03F-5244-9027-24B36CD47EEF}"/>
          </ac:cxnSpMkLst>
        </pc:cxnChg>
        <pc:cxnChg chg="add mod">
          <ac:chgData name="O'Mahony, Brian" userId="4f701f38-5ac9-4518-9404-e26c93f9fa7d" providerId="ADAL" clId="{B678AE4A-7569-ED4C-82D5-D8D587DE8C6E}" dt="2021-04-20T14:05:36.325" v="1893" actId="1037"/>
          <ac:cxnSpMkLst>
            <pc:docMk/>
            <pc:sldMk cId="2930565888" sldId="2142532690"/>
            <ac:cxnSpMk id="79" creationId="{5C6CD321-6FA0-B845-9378-B41047AF645A}"/>
          </ac:cxnSpMkLst>
        </pc:cxnChg>
        <pc:cxnChg chg="add mod">
          <ac:chgData name="O'Mahony, Brian" userId="4f701f38-5ac9-4518-9404-e26c93f9fa7d" providerId="ADAL" clId="{B678AE4A-7569-ED4C-82D5-D8D587DE8C6E}" dt="2021-04-20T14:05:36.325" v="1893" actId="1037"/>
          <ac:cxnSpMkLst>
            <pc:docMk/>
            <pc:sldMk cId="2930565888" sldId="2142532690"/>
            <ac:cxnSpMk id="82" creationId="{5184BE51-B96B-F842-AFF4-C73559AA99F7}"/>
          </ac:cxnSpMkLst>
        </pc:cxnChg>
        <pc:cxnChg chg="add mod">
          <ac:chgData name="O'Mahony, Brian" userId="4f701f38-5ac9-4518-9404-e26c93f9fa7d" providerId="ADAL" clId="{B678AE4A-7569-ED4C-82D5-D8D587DE8C6E}" dt="2021-04-20T14:05:44.288" v="1894" actId="14100"/>
          <ac:cxnSpMkLst>
            <pc:docMk/>
            <pc:sldMk cId="2930565888" sldId="2142532690"/>
            <ac:cxnSpMk id="94" creationId="{2600A7D9-6C55-DC42-AA74-94099FE0B878}"/>
          </ac:cxnSpMkLst>
        </pc:cxnChg>
      </pc:sldChg>
      <pc:sldChg chg="addSp delSp modSp add mod addAnim delAnim modAnim">
        <pc:chgData name="O'Mahony, Brian" userId="4f701f38-5ac9-4518-9404-e26c93f9fa7d" providerId="ADAL" clId="{B678AE4A-7569-ED4C-82D5-D8D587DE8C6E}" dt="2021-04-20T14:00:58.378" v="1781" actId="478"/>
        <pc:sldMkLst>
          <pc:docMk/>
          <pc:sldMk cId="2603000971" sldId="2142532691"/>
        </pc:sldMkLst>
        <pc:spChg chg="add del mod">
          <ac:chgData name="O'Mahony, Brian" userId="4f701f38-5ac9-4518-9404-e26c93f9fa7d" providerId="ADAL" clId="{B678AE4A-7569-ED4C-82D5-D8D587DE8C6E}" dt="2021-04-20T13:46:56.463" v="1248" actId="478"/>
          <ac:spMkLst>
            <pc:docMk/>
            <pc:sldMk cId="2603000971" sldId="2142532691"/>
            <ac:spMk id="4" creationId="{583EBE7B-9091-334F-A3C7-A9AD39E22F98}"/>
          </ac:spMkLst>
        </pc:spChg>
        <pc:spChg chg="add del mod">
          <ac:chgData name="O'Mahony, Brian" userId="4f701f38-5ac9-4518-9404-e26c93f9fa7d" providerId="ADAL" clId="{B678AE4A-7569-ED4C-82D5-D8D587DE8C6E}" dt="2021-04-20T13:58:42.878" v="1518" actId="1035"/>
          <ac:spMkLst>
            <pc:docMk/>
            <pc:sldMk cId="2603000971" sldId="2142532691"/>
            <ac:spMk id="6" creationId="{03A7517B-7D10-2045-8181-10F429F07EB4}"/>
          </ac:spMkLst>
        </pc:spChg>
        <pc:spChg chg="add del mod">
          <ac:chgData name="O'Mahony, Brian" userId="4f701f38-5ac9-4518-9404-e26c93f9fa7d" providerId="ADAL" clId="{B678AE4A-7569-ED4C-82D5-D8D587DE8C6E}" dt="2021-04-20T13:46:12.192" v="1237" actId="478"/>
          <ac:spMkLst>
            <pc:docMk/>
            <pc:sldMk cId="2603000971" sldId="2142532691"/>
            <ac:spMk id="7" creationId="{33931CA9-03E7-8D4D-9AF0-772FB0147F64}"/>
          </ac:spMkLst>
        </pc:spChg>
        <pc:spChg chg="del">
          <ac:chgData name="O'Mahony, Brian" userId="4f701f38-5ac9-4518-9404-e26c93f9fa7d" providerId="ADAL" clId="{B678AE4A-7569-ED4C-82D5-D8D587DE8C6E}" dt="2021-04-20T13:51:41.802" v="1379" actId="478"/>
          <ac:spMkLst>
            <pc:docMk/>
            <pc:sldMk cId="2603000971" sldId="2142532691"/>
            <ac:spMk id="8" creationId="{8EC6FC43-247D-8447-9EE1-3351D20DDD3B}"/>
          </ac:spMkLst>
        </pc:spChg>
        <pc:spChg chg="add del mod">
          <ac:chgData name="O'Mahony, Brian" userId="4f701f38-5ac9-4518-9404-e26c93f9fa7d" providerId="ADAL" clId="{B678AE4A-7569-ED4C-82D5-D8D587DE8C6E}" dt="2021-04-20T13:58:42.878" v="1518" actId="1035"/>
          <ac:spMkLst>
            <pc:docMk/>
            <pc:sldMk cId="2603000971" sldId="2142532691"/>
            <ac:spMk id="9" creationId="{7D6E6A05-7530-A549-84FD-500A29CD2DF8}"/>
          </ac:spMkLst>
        </pc:spChg>
        <pc:spChg chg="add mod">
          <ac:chgData name="O'Mahony, Brian" userId="4f701f38-5ac9-4518-9404-e26c93f9fa7d" providerId="ADAL" clId="{B678AE4A-7569-ED4C-82D5-D8D587DE8C6E}" dt="2021-04-20T13:45:57.197" v="1200" actId="767"/>
          <ac:spMkLst>
            <pc:docMk/>
            <pc:sldMk cId="2603000971" sldId="2142532691"/>
            <ac:spMk id="10" creationId="{A3F788C0-A80F-C342-8951-84CAE5EE9B01}"/>
          </ac:spMkLst>
        </pc:spChg>
        <pc:spChg chg="del">
          <ac:chgData name="O'Mahony, Brian" userId="4f701f38-5ac9-4518-9404-e26c93f9fa7d" providerId="ADAL" clId="{B678AE4A-7569-ED4C-82D5-D8D587DE8C6E}" dt="2021-04-20T13:51:50.282" v="1383" actId="478"/>
          <ac:spMkLst>
            <pc:docMk/>
            <pc:sldMk cId="2603000971" sldId="2142532691"/>
            <ac:spMk id="12" creationId="{4B69BD6E-E889-964A-AC56-2281294D158E}"/>
          </ac:spMkLst>
        </pc:spChg>
        <pc:spChg chg="del">
          <ac:chgData name="O'Mahony, Brian" userId="4f701f38-5ac9-4518-9404-e26c93f9fa7d" providerId="ADAL" clId="{B678AE4A-7569-ED4C-82D5-D8D587DE8C6E}" dt="2021-04-20T13:54:36.395" v="1435" actId="478"/>
          <ac:spMkLst>
            <pc:docMk/>
            <pc:sldMk cId="2603000971" sldId="2142532691"/>
            <ac:spMk id="13" creationId="{A689ED70-1341-3F4D-881F-4640305ECE80}"/>
          </ac:spMkLst>
        </pc:spChg>
        <pc:spChg chg="add mod">
          <ac:chgData name="O'Mahony, Brian" userId="4f701f38-5ac9-4518-9404-e26c93f9fa7d" providerId="ADAL" clId="{B678AE4A-7569-ED4C-82D5-D8D587DE8C6E}" dt="2021-04-20T13:53:59.663" v="1413" actId="1037"/>
          <ac:spMkLst>
            <pc:docMk/>
            <pc:sldMk cId="2603000971" sldId="2142532691"/>
            <ac:spMk id="15" creationId="{646E51B0-FBBD-5A45-B662-83C0C075F8C7}"/>
          </ac:spMkLst>
        </pc:spChg>
        <pc:spChg chg="add mod">
          <ac:chgData name="O'Mahony, Brian" userId="4f701f38-5ac9-4518-9404-e26c93f9fa7d" providerId="ADAL" clId="{B678AE4A-7569-ED4C-82D5-D8D587DE8C6E}" dt="2021-04-20T13:55:45.035" v="1469" actId="1038"/>
          <ac:spMkLst>
            <pc:docMk/>
            <pc:sldMk cId="2603000971" sldId="2142532691"/>
            <ac:spMk id="16" creationId="{0AF5165C-AD53-364E-8700-C936A9542FF5}"/>
          </ac:spMkLst>
        </pc:spChg>
        <pc:spChg chg="del mod">
          <ac:chgData name="O'Mahony, Brian" userId="4f701f38-5ac9-4518-9404-e26c93f9fa7d" providerId="ADAL" clId="{B678AE4A-7569-ED4C-82D5-D8D587DE8C6E}" dt="2021-04-20T13:51:39.121" v="1377" actId="478"/>
          <ac:spMkLst>
            <pc:docMk/>
            <pc:sldMk cId="2603000971" sldId="2142532691"/>
            <ac:spMk id="17" creationId="{EF2B6C4F-278E-3044-A6F6-3B0B198478B4}"/>
          </ac:spMkLst>
        </pc:spChg>
        <pc:spChg chg="del">
          <ac:chgData name="O'Mahony, Brian" userId="4f701f38-5ac9-4518-9404-e26c93f9fa7d" providerId="ADAL" clId="{B678AE4A-7569-ED4C-82D5-D8D587DE8C6E}" dt="2021-04-20T13:51:36.306" v="1375" actId="478"/>
          <ac:spMkLst>
            <pc:docMk/>
            <pc:sldMk cId="2603000971" sldId="2142532691"/>
            <ac:spMk id="20" creationId="{9191D0FB-FFBF-734A-BC12-94A09E4F5587}"/>
          </ac:spMkLst>
        </pc:spChg>
        <pc:spChg chg="del">
          <ac:chgData name="O'Mahony, Brian" userId="4f701f38-5ac9-4518-9404-e26c93f9fa7d" providerId="ADAL" clId="{B678AE4A-7569-ED4C-82D5-D8D587DE8C6E}" dt="2021-04-20T13:44:52.954" v="1163" actId="478"/>
          <ac:spMkLst>
            <pc:docMk/>
            <pc:sldMk cId="2603000971" sldId="2142532691"/>
            <ac:spMk id="27" creationId="{9076DAFF-4FA3-E545-B1A0-70C52D8DA001}"/>
          </ac:spMkLst>
        </pc:spChg>
        <pc:spChg chg="del">
          <ac:chgData name="O'Mahony, Brian" userId="4f701f38-5ac9-4518-9404-e26c93f9fa7d" providerId="ADAL" clId="{B678AE4A-7569-ED4C-82D5-D8D587DE8C6E}" dt="2021-04-20T13:44:52.954" v="1163" actId="478"/>
          <ac:spMkLst>
            <pc:docMk/>
            <pc:sldMk cId="2603000971" sldId="2142532691"/>
            <ac:spMk id="28" creationId="{DCBAFE7C-C915-3C4D-A524-CB97BDCF7C82}"/>
          </ac:spMkLst>
        </pc:spChg>
        <pc:spChg chg="add mod">
          <ac:chgData name="O'Mahony, Brian" userId="4f701f38-5ac9-4518-9404-e26c93f9fa7d" providerId="ADAL" clId="{B678AE4A-7569-ED4C-82D5-D8D587DE8C6E}" dt="2021-04-20T13:54:02.312" v="1414" actId="767"/>
          <ac:spMkLst>
            <pc:docMk/>
            <pc:sldMk cId="2603000971" sldId="2142532691"/>
            <ac:spMk id="36" creationId="{2CBF4EFA-7A1E-E94A-BC66-0EAC7B94F024}"/>
          </ac:spMkLst>
        </pc:spChg>
        <pc:spChg chg="add mod">
          <ac:chgData name="O'Mahony, Brian" userId="4f701f38-5ac9-4518-9404-e26c93f9fa7d" providerId="ADAL" clId="{B678AE4A-7569-ED4C-82D5-D8D587DE8C6E}" dt="2021-04-20T13:58:24.519" v="1495" actId="1076"/>
          <ac:spMkLst>
            <pc:docMk/>
            <pc:sldMk cId="2603000971" sldId="2142532691"/>
            <ac:spMk id="42" creationId="{3E71E001-999A-F848-8E26-23249CC004D0}"/>
          </ac:spMkLst>
        </pc:spChg>
        <pc:spChg chg="add mod">
          <ac:chgData name="O'Mahony, Brian" userId="4f701f38-5ac9-4518-9404-e26c93f9fa7d" providerId="ADAL" clId="{B678AE4A-7569-ED4C-82D5-D8D587DE8C6E}" dt="2021-04-20T13:58:18.476" v="1494" actId="1076"/>
          <ac:spMkLst>
            <pc:docMk/>
            <pc:sldMk cId="2603000971" sldId="2142532691"/>
            <ac:spMk id="43" creationId="{098F4FBA-DA7D-A246-8549-14E517E9A260}"/>
          </ac:spMkLst>
        </pc:spChg>
        <pc:spChg chg="add mod">
          <ac:chgData name="O'Mahony, Brian" userId="4f701f38-5ac9-4518-9404-e26c93f9fa7d" providerId="ADAL" clId="{B678AE4A-7569-ED4C-82D5-D8D587DE8C6E}" dt="2021-04-20T13:59:03.111" v="1526" actId="1035"/>
          <ac:spMkLst>
            <pc:docMk/>
            <pc:sldMk cId="2603000971" sldId="2142532691"/>
            <ac:spMk id="44" creationId="{C53C7BB9-2003-1946-A773-56402C87CC84}"/>
          </ac:spMkLst>
        </pc:spChg>
        <pc:spChg chg="add mod">
          <ac:chgData name="O'Mahony, Brian" userId="4f701f38-5ac9-4518-9404-e26c93f9fa7d" providerId="ADAL" clId="{B678AE4A-7569-ED4C-82D5-D8D587DE8C6E}" dt="2021-04-20T13:53:59.663" v="1413" actId="1037"/>
          <ac:spMkLst>
            <pc:docMk/>
            <pc:sldMk cId="2603000971" sldId="2142532691"/>
            <ac:spMk id="46" creationId="{C2CAAB74-F929-9742-BC13-E21E021C8B0D}"/>
          </ac:spMkLst>
        </pc:spChg>
        <pc:spChg chg="add mod">
          <ac:chgData name="O'Mahony, Brian" userId="4f701f38-5ac9-4518-9404-e26c93f9fa7d" providerId="ADAL" clId="{B678AE4A-7569-ED4C-82D5-D8D587DE8C6E}" dt="2021-04-20T13:54:07.963" v="1430" actId="1038"/>
          <ac:spMkLst>
            <pc:docMk/>
            <pc:sldMk cId="2603000971" sldId="2142532691"/>
            <ac:spMk id="47" creationId="{3226865E-85A6-3A4D-AD5B-3801043209D2}"/>
          </ac:spMkLst>
        </pc:spChg>
        <pc:spChg chg="del">
          <ac:chgData name="O'Mahony, Brian" userId="4f701f38-5ac9-4518-9404-e26c93f9fa7d" providerId="ADAL" clId="{B678AE4A-7569-ED4C-82D5-D8D587DE8C6E}" dt="2021-04-20T13:44:52.954" v="1163" actId="478"/>
          <ac:spMkLst>
            <pc:docMk/>
            <pc:sldMk cId="2603000971" sldId="2142532691"/>
            <ac:spMk id="51" creationId="{6755B2C4-7856-B74E-AF6E-F0E393412A0E}"/>
          </ac:spMkLst>
        </pc:spChg>
        <pc:spChg chg="del">
          <ac:chgData name="O'Mahony, Brian" userId="4f701f38-5ac9-4518-9404-e26c93f9fa7d" providerId="ADAL" clId="{B678AE4A-7569-ED4C-82D5-D8D587DE8C6E}" dt="2021-04-20T13:44:52.954" v="1163" actId="478"/>
          <ac:spMkLst>
            <pc:docMk/>
            <pc:sldMk cId="2603000971" sldId="2142532691"/>
            <ac:spMk id="52" creationId="{40CC53CB-8FC3-944F-86D0-A15FC2E9F444}"/>
          </ac:spMkLst>
        </pc:spChg>
        <pc:spChg chg="del">
          <ac:chgData name="O'Mahony, Brian" userId="4f701f38-5ac9-4518-9404-e26c93f9fa7d" providerId="ADAL" clId="{B678AE4A-7569-ED4C-82D5-D8D587DE8C6E}" dt="2021-04-20T13:44:52.954" v="1163" actId="478"/>
          <ac:spMkLst>
            <pc:docMk/>
            <pc:sldMk cId="2603000971" sldId="2142532691"/>
            <ac:spMk id="53" creationId="{4267DF58-5457-C249-87E3-F23E3C4F1445}"/>
          </ac:spMkLst>
        </pc:spChg>
        <pc:spChg chg="del">
          <ac:chgData name="O'Mahony, Brian" userId="4f701f38-5ac9-4518-9404-e26c93f9fa7d" providerId="ADAL" clId="{B678AE4A-7569-ED4C-82D5-D8D587DE8C6E}" dt="2021-04-20T13:44:52.954" v="1163" actId="478"/>
          <ac:spMkLst>
            <pc:docMk/>
            <pc:sldMk cId="2603000971" sldId="2142532691"/>
            <ac:spMk id="54" creationId="{F1581F38-E616-4441-AA1D-6BB71904E900}"/>
          </ac:spMkLst>
        </pc:spChg>
        <pc:spChg chg="del">
          <ac:chgData name="O'Mahony, Brian" userId="4f701f38-5ac9-4518-9404-e26c93f9fa7d" providerId="ADAL" clId="{B678AE4A-7569-ED4C-82D5-D8D587DE8C6E}" dt="2021-04-20T13:44:52.954" v="1163" actId="478"/>
          <ac:spMkLst>
            <pc:docMk/>
            <pc:sldMk cId="2603000971" sldId="2142532691"/>
            <ac:spMk id="55" creationId="{235DE060-0150-EB46-A8AD-4F5BBF0B6249}"/>
          </ac:spMkLst>
        </pc:spChg>
        <pc:spChg chg="del">
          <ac:chgData name="O'Mahony, Brian" userId="4f701f38-5ac9-4518-9404-e26c93f9fa7d" providerId="ADAL" clId="{B678AE4A-7569-ED4C-82D5-D8D587DE8C6E}" dt="2021-04-20T13:44:52.954" v="1163" actId="478"/>
          <ac:spMkLst>
            <pc:docMk/>
            <pc:sldMk cId="2603000971" sldId="2142532691"/>
            <ac:spMk id="56" creationId="{0E88A0A3-3399-1B4C-B8F1-00A5F9642DE0}"/>
          </ac:spMkLst>
        </pc:spChg>
        <pc:spChg chg="del">
          <ac:chgData name="O'Mahony, Brian" userId="4f701f38-5ac9-4518-9404-e26c93f9fa7d" providerId="ADAL" clId="{B678AE4A-7569-ED4C-82D5-D8D587DE8C6E}" dt="2021-04-20T13:44:52.954" v="1163" actId="478"/>
          <ac:spMkLst>
            <pc:docMk/>
            <pc:sldMk cId="2603000971" sldId="2142532691"/>
            <ac:spMk id="57" creationId="{7270B328-03E5-5846-9D79-7FA9B591A86C}"/>
          </ac:spMkLst>
        </pc:spChg>
        <pc:spChg chg="del">
          <ac:chgData name="O'Mahony, Brian" userId="4f701f38-5ac9-4518-9404-e26c93f9fa7d" providerId="ADAL" clId="{B678AE4A-7569-ED4C-82D5-D8D587DE8C6E}" dt="2021-04-20T13:44:52.954" v="1163" actId="478"/>
          <ac:spMkLst>
            <pc:docMk/>
            <pc:sldMk cId="2603000971" sldId="2142532691"/>
            <ac:spMk id="58" creationId="{B37743D1-66D4-A847-A3A1-F244ECEE4809}"/>
          </ac:spMkLst>
        </pc:spChg>
        <pc:spChg chg="add mod">
          <ac:chgData name="O'Mahony, Brian" userId="4f701f38-5ac9-4518-9404-e26c93f9fa7d" providerId="ADAL" clId="{B678AE4A-7569-ED4C-82D5-D8D587DE8C6E}" dt="2021-04-20T14:00:39.364" v="1778" actId="1076"/>
          <ac:spMkLst>
            <pc:docMk/>
            <pc:sldMk cId="2603000971" sldId="2142532691"/>
            <ac:spMk id="83" creationId="{F6CB4D05-A484-934E-AE71-FD3C7C594B3D}"/>
          </ac:spMkLst>
        </pc:spChg>
        <pc:spChg chg="del">
          <ac:chgData name="O'Mahony, Brian" userId="4f701f38-5ac9-4518-9404-e26c93f9fa7d" providerId="ADAL" clId="{B678AE4A-7569-ED4C-82D5-D8D587DE8C6E}" dt="2021-04-20T13:51:48.489" v="1382" actId="478"/>
          <ac:spMkLst>
            <pc:docMk/>
            <pc:sldMk cId="2603000971" sldId="2142532691"/>
            <ac:spMk id="86" creationId="{4FB49D68-BC34-BB42-8722-A789359C5E8E}"/>
          </ac:spMkLst>
        </pc:spChg>
        <pc:spChg chg="add mod">
          <ac:chgData name="O'Mahony, Brian" userId="4f701f38-5ac9-4518-9404-e26c93f9fa7d" providerId="ADAL" clId="{B678AE4A-7569-ED4C-82D5-D8D587DE8C6E}" dt="2021-04-20T14:00:47.048" v="1780" actId="1076"/>
          <ac:spMkLst>
            <pc:docMk/>
            <pc:sldMk cId="2603000971" sldId="2142532691"/>
            <ac:spMk id="105" creationId="{5E78E771-06CE-6845-AA41-AAB243AB73A7}"/>
          </ac:spMkLst>
        </pc:spChg>
        <pc:picChg chg="add del mod">
          <ac:chgData name="O'Mahony, Brian" userId="4f701f38-5ac9-4518-9404-e26c93f9fa7d" providerId="ADAL" clId="{B678AE4A-7569-ED4C-82D5-D8D587DE8C6E}" dt="2021-04-20T13:51:29.667" v="1373" actId="478"/>
          <ac:picMkLst>
            <pc:docMk/>
            <pc:sldMk cId="2603000971" sldId="2142532691"/>
            <ac:picMk id="37" creationId="{4B69BF69-54F4-D446-9E48-0035DABD81CA}"/>
          </ac:picMkLst>
        </pc:picChg>
        <pc:cxnChg chg="del mod">
          <ac:chgData name="O'Mahony, Brian" userId="4f701f38-5ac9-4518-9404-e26c93f9fa7d" providerId="ADAL" clId="{B678AE4A-7569-ED4C-82D5-D8D587DE8C6E}" dt="2021-04-20T13:51:40.538" v="1378" actId="478"/>
          <ac:cxnSpMkLst>
            <pc:docMk/>
            <pc:sldMk cId="2603000971" sldId="2142532691"/>
            <ac:cxnSpMk id="11" creationId="{06B363D7-E8C7-E747-A531-ED515E5E3EE2}"/>
          </ac:cxnSpMkLst>
        </pc:cxnChg>
        <pc:cxnChg chg="del mod">
          <ac:chgData name="O'Mahony, Brian" userId="4f701f38-5ac9-4518-9404-e26c93f9fa7d" providerId="ADAL" clId="{B678AE4A-7569-ED4C-82D5-D8D587DE8C6E}" dt="2021-04-20T13:51:34.868" v="1374" actId="478"/>
          <ac:cxnSpMkLst>
            <pc:docMk/>
            <pc:sldMk cId="2603000971" sldId="2142532691"/>
            <ac:cxnSpMk id="14" creationId="{CD5A6134-E78F-F64A-8C23-F8BE2B1EE5E8}"/>
          </ac:cxnSpMkLst>
        </pc:cxnChg>
        <pc:cxnChg chg="mod">
          <ac:chgData name="O'Mahony, Brian" userId="4f701f38-5ac9-4518-9404-e26c93f9fa7d" providerId="ADAL" clId="{B678AE4A-7569-ED4C-82D5-D8D587DE8C6E}" dt="2021-04-20T13:56:12.621" v="1475" actId="1076"/>
          <ac:cxnSpMkLst>
            <pc:docMk/>
            <pc:sldMk cId="2603000971" sldId="2142532691"/>
            <ac:cxnSpMk id="29" creationId="{C5AC64B6-58CD-304C-8D92-FDDC69F6B2E8}"/>
          </ac:cxnSpMkLst>
        </pc:cxnChg>
        <pc:cxnChg chg="mod">
          <ac:chgData name="O'Mahony, Brian" userId="4f701f38-5ac9-4518-9404-e26c93f9fa7d" providerId="ADAL" clId="{B678AE4A-7569-ED4C-82D5-D8D587DE8C6E}" dt="2021-04-20T13:54:49.303" v="1439" actId="14100"/>
          <ac:cxnSpMkLst>
            <pc:docMk/>
            <pc:sldMk cId="2603000971" sldId="2142532691"/>
            <ac:cxnSpMk id="34" creationId="{6AE22CDB-85F0-204F-B8A1-B6D4F914B218}"/>
          </ac:cxnSpMkLst>
        </pc:cxnChg>
        <pc:cxnChg chg="del mod">
          <ac:chgData name="O'Mahony, Brian" userId="4f701f38-5ac9-4518-9404-e26c93f9fa7d" providerId="ADAL" clId="{B678AE4A-7569-ED4C-82D5-D8D587DE8C6E}" dt="2021-04-20T13:44:52.954" v="1163" actId="478"/>
          <ac:cxnSpMkLst>
            <pc:docMk/>
            <pc:sldMk cId="2603000971" sldId="2142532691"/>
            <ac:cxnSpMk id="39" creationId="{C1981539-D827-DC4C-B1EC-1BF51C81B1AB}"/>
          </ac:cxnSpMkLst>
        </pc:cxnChg>
        <pc:cxnChg chg="add del mod">
          <ac:chgData name="O'Mahony, Brian" userId="4f701f38-5ac9-4518-9404-e26c93f9fa7d" providerId="ADAL" clId="{B678AE4A-7569-ED4C-82D5-D8D587DE8C6E}" dt="2021-04-20T13:57:38.258" v="1485" actId="478"/>
          <ac:cxnSpMkLst>
            <pc:docMk/>
            <pc:sldMk cId="2603000971" sldId="2142532691"/>
            <ac:cxnSpMk id="48" creationId="{FBD6573E-AF70-1A42-BEC9-5A036B59E974}"/>
          </ac:cxnSpMkLst>
        </pc:cxnChg>
        <pc:cxnChg chg="del mod">
          <ac:chgData name="O'Mahony, Brian" userId="4f701f38-5ac9-4518-9404-e26c93f9fa7d" providerId="ADAL" clId="{B678AE4A-7569-ED4C-82D5-D8D587DE8C6E}" dt="2021-04-20T13:44:52.954" v="1163" actId="478"/>
          <ac:cxnSpMkLst>
            <pc:docMk/>
            <pc:sldMk cId="2603000971" sldId="2142532691"/>
            <ac:cxnSpMk id="59" creationId="{0AFBD1B9-C06A-6146-9A40-F44C9D333D59}"/>
          </ac:cxnSpMkLst>
        </pc:cxnChg>
        <pc:cxnChg chg="add del mod">
          <ac:chgData name="O'Mahony, Brian" userId="4f701f38-5ac9-4518-9404-e26c93f9fa7d" providerId="ADAL" clId="{B678AE4A-7569-ED4C-82D5-D8D587DE8C6E}" dt="2021-04-20T14:00:58.378" v="1781" actId="478"/>
          <ac:cxnSpMkLst>
            <pc:docMk/>
            <pc:sldMk cId="2603000971" sldId="2142532691"/>
            <ac:cxnSpMk id="60" creationId="{1BCA8B80-4F5E-8B49-96A8-CE4E9951DB80}"/>
          </ac:cxnSpMkLst>
        </pc:cxnChg>
        <pc:cxnChg chg="del mod">
          <ac:chgData name="O'Mahony, Brian" userId="4f701f38-5ac9-4518-9404-e26c93f9fa7d" providerId="ADAL" clId="{B678AE4A-7569-ED4C-82D5-D8D587DE8C6E}" dt="2021-04-20T13:44:52.954" v="1163" actId="478"/>
          <ac:cxnSpMkLst>
            <pc:docMk/>
            <pc:sldMk cId="2603000971" sldId="2142532691"/>
            <ac:cxnSpMk id="62" creationId="{9B586357-05F6-6341-8B86-D9BBC0583656}"/>
          </ac:cxnSpMkLst>
        </pc:cxnChg>
        <pc:cxnChg chg="del mod">
          <ac:chgData name="O'Mahony, Brian" userId="4f701f38-5ac9-4518-9404-e26c93f9fa7d" providerId="ADAL" clId="{B678AE4A-7569-ED4C-82D5-D8D587DE8C6E}" dt="2021-04-20T13:44:52.954" v="1163" actId="478"/>
          <ac:cxnSpMkLst>
            <pc:docMk/>
            <pc:sldMk cId="2603000971" sldId="2142532691"/>
            <ac:cxnSpMk id="67" creationId="{1656D11C-CC85-E64D-BC12-8DCA6C87E243}"/>
          </ac:cxnSpMkLst>
        </pc:cxnChg>
        <pc:cxnChg chg="add mod">
          <ac:chgData name="O'Mahony, Brian" userId="4f701f38-5ac9-4518-9404-e26c93f9fa7d" providerId="ADAL" clId="{B678AE4A-7569-ED4C-82D5-D8D587DE8C6E}" dt="2021-04-20T13:58:24.519" v="1495" actId="1076"/>
          <ac:cxnSpMkLst>
            <pc:docMk/>
            <pc:sldMk cId="2603000971" sldId="2142532691"/>
            <ac:cxnSpMk id="68" creationId="{F3F43E3B-7BAA-6F4C-916B-AE9502FB9C36}"/>
          </ac:cxnSpMkLst>
        </pc:cxnChg>
        <pc:cxnChg chg="del mod">
          <ac:chgData name="O'Mahony, Brian" userId="4f701f38-5ac9-4518-9404-e26c93f9fa7d" providerId="ADAL" clId="{B678AE4A-7569-ED4C-82D5-D8D587DE8C6E}" dt="2021-04-20T13:44:52.954" v="1163" actId="478"/>
          <ac:cxnSpMkLst>
            <pc:docMk/>
            <pc:sldMk cId="2603000971" sldId="2142532691"/>
            <ac:cxnSpMk id="70" creationId="{A22FF014-F3E5-294B-B36A-A27C08A8896E}"/>
          </ac:cxnSpMkLst>
        </pc:cxnChg>
        <pc:cxnChg chg="add mod">
          <ac:chgData name="O'Mahony, Brian" userId="4f701f38-5ac9-4518-9404-e26c93f9fa7d" providerId="ADAL" clId="{B678AE4A-7569-ED4C-82D5-D8D587DE8C6E}" dt="2021-04-20T13:58:18.476" v="1494" actId="1076"/>
          <ac:cxnSpMkLst>
            <pc:docMk/>
            <pc:sldMk cId="2603000971" sldId="2142532691"/>
            <ac:cxnSpMk id="71" creationId="{6F6C4F7B-7176-F843-9D3A-844A874D76B4}"/>
          </ac:cxnSpMkLst>
        </pc:cxnChg>
        <pc:cxnChg chg="del mod">
          <ac:chgData name="O'Mahony, Brian" userId="4f701f38-5ac9-4518-9404-e26c93f9fa7d" providerId="ADAL" clId="{B678AE4A-7569-ED4C-82D5-D8D587DE8C6E}" dt="2021-04-20T13:44:52.954" v="1163" actId="478"/>
          <ac:cxnSpMkLst>
            <pc:docMk/>
            <pc:sldMk cId="2603000971" sldId="2142532691"/>
            <ac:cxnSpMk id="73" creationId="{A9AFDCB8-1CA5-504A-88AA-A29B105AA00B}"/>
          </ac:cxnSpMkLst>
        </pc:cxnChg>
        <pc:cxnChg chg="del mod">
          <ac:chgData name="O'Mahony, Brian" userId="4f701f38-5ac9-4518-9404-e26c93f9fa7d" providerId="ADAL" clId="{B678AE4A-7569-ED4C-82D5-D8D587DE8C6E}" dt="2021-04-20T13:44:52.954" v="1163" actId="478"/>
          <ac:cxnSpMkLst>
            <pc:docMk/>
            <pc:sldMk cId="2603000971" sldId="2142532691"/>
            <ac:cxnSpMk id="76" creationId="{03C8037F-F03F-5244-9027-24B36CD47EEF}"/>
          </ac:cxnSpMkLst>
        </pc:cxnChg>
        <pc:cxnChg chg="add mod">
          <ac:chgData name="O'Mahony, Brian" userId="4f701f38-5ac9-4518-9404-e26c93f9fa7d" providerId="ADAL" clId="{B678AE4A-7569-ED4C-82D5-D8D587DE8C6E}" dt="2021-04-20T13:55:52.607" v="1471" actId="1076"/>
          <ac:cxnSpMkLst>
            <pc:docMk/>
            <pc:sldMk cId="2603000971" sldId="2142532691"/>
            <ac:cxnSpMk id="77" creationId="{3802AAD1-4D5A-8A47-BDD8-34F9AB1A2F48}"/>
          </ac:cxnSpMkLst>
        </pc:cxnChg>
        <pc:cxnChg chg="del mod">
          <ac:chgData name="O'Mahony, Brian" userId="4f701f38-5ac9-4518-9404-e26c93f9fa7d" providerId="ADAL" clId="{B678AE4A-7569-ED4C-82D5-D8D587DE8C6E}" dt="2021-04-20T13:44:52.954" v="1163" actId="478"/>
          <ac:cxnSpMkLst>
            <pc:docMk/>
            <pc:sldMk cId="2603000971" sldId="2142532691"/>
            <ac:cxnSpMk id="79" creationId="{5C6CD321-6FA0-B845-9378-B41047AF645A}"/>
          </ac:cxnSpMkLst>
        </pc:cxnChg>
        <pc:cxnChg chg="del mod">
          <ac:chgData name="O'Mahony, Brian" userId="4f701f38-5ac9-4518-9404-e26c93f9fa7d" providerId="ADAL" clId="{B678AE4A-7569-ED4C-82D5-D8D587DE8C6E}" dt="2021-04-20T13:44:52.954" v="1163" actId="478"/>
          <ac:cxnSpMkLst>
            <pc:docMk/>
            <pc:sldMk cId="2603000971" sldId="2142532691"/>
            <ac:cxnSpMk id="82" creationId="{5184BE51-B96B-F842-AFF4-C73559AA99F7}"/>
          </ac:cxnSpMkLst>
        </pc:cxnChg>
        <pc:cxnChg chg="add mod">
          <ac:chgData name="O'Mahony, Brian" userId="4f701f38-5ac9-4518-9404-e26c93f9fa7d" providerId="ADAL" clId="{B678AE4A-7569-ED4C-82D5-D8D587DE8C6E}" dt="2021-04-20T13:59:36.340" v="1542" actId="14100"/>
          <ac:cxnSpMkLst>
            <pc:docMk/>
            <pc:sldMk cId="2603000971" sldId="2142532691"/>
            <ac:cxnSpMk id="84" creationId="{4C528A73-791A-E242-A168-674AD1541FFC}"/>
          </ac:cxnSpMkLst>
        </pc:cxnChg>
        <pc:cxnChg chg="del">
          <ac:chgData name="O'Mahony, Brian" userId="4f701f38-5ac9-4518-9404-e26c93f9fa7d" providerId="ADAL" clId="{B678AE4A-7569-ED4C-82D5-D8D587DE8C6E}" dt="2021-04-20T13:51:46.243" v="1381" actId="478"/>
          <ac:cxnSpMkLst>
            <pc:docMk/>
            <pc:sldMk cId="2603000971" sldId="2142532691"/>
            <ac:cxnSpMk id="94" creationId="{2600A7D9-6C55-DC42-AA74-94099FE0B878}"/>
          </ac:cxnSpMkLst>
        </pc:cxnChg>
        <pc:cxnChg chg="add del mod">
          <ac:chgData name="O'Mahony, Brian" userId="4f701f38-5ac9-4518-9404-e26c93f9fa7d" providerId="ADAL" clId="{B678AE4A-7569-ED4C-82D5-D8D587DE8C6E}" dt="2021-04-20T13:58:59.395" v="1523" actId="478"/>
          <ac:cxnSpMkLst>
            <pc:docMk/>
            <pc:sldMk cId="2603000971" sldId="2142532691"/>
            <ac:cxnSpMk id="95" creationId="{D125EFF8-768D-B54A-BD81-F2405E3215A8}"/>
          </ac:cxnSpMkLst>
        </pc:cxnChg>
        <pc:cxnChg chg="add mod">
          <ac:chgData name="O'Mahony, Brian" userId="4f701f38-5ac9-4518-9404-e26c93f9fa7d" providerId="ADAL" clId="{B678AE4A-7569-ED4C-82D5-D8D587DE8C6E}" dt="2021-04-20T13:59:41.646" v="1543" actId="166"/>
          <ac:cxnSpMkLst>
            <pc:docMk/>
            <pc:sldMk cId="2603000971" sldId="2142532691"/>
            <ac:cxnSpMk id="99" creationId="{FC195915-439E-B843-95FC-CA3A54081B41}"/>
          </ac:cxnSpMkLst>
        </pc:cxnChg>
      </pc:sldChg>
      <pc:sldChg chg="add del">
        <pc:chgData name="O'Mahony, Brian" userId="4f701f38-5ac9-4518-9404-e26c93f9fa7d" providerId="ADAL" clId="{B678AE4A-7569-ED4C-82D5-D8D587DE8C6E}" dt="2021-04-20T13:45:00.532" v="1165" actId="2696"/>
        <pc:sldMkLst>
          <pc:docMk/>
          <pc:sldMk cId="2337681188" sldId="2142532692"/>
        </pc:sldMkLst>
      </pc:sldChg>
      <pc:sldChg chg="addSp delSp modSp add mod">
        <pc:chgData name="O'Mahony, Brian" userId="4f701f38-5ac9-4518-9404-e26c93f9fa7d" providerId="ADAL" clId="{B678AE4A-7569-ED4C-82D5-D8D587DE8C6E}" dt="2021-04-20T21:06:14.732" v="2612" actId="20577"/>
        <pc:sldMkLst>
          <pc:docMk/>
          <pc:sldMk cId="3961520373" sldId="2142532692"/>
        </pc:sldMkLst>
        <pc:spChg chg="mod">
          <ac:chgData name="O'Mahony, Brian" userId="4f701f38-5ac9-4518-9404-e26c93f9fa7d" providerId="ADAL" clId="{B678AE4A-7569-ED4C-82D5-D8D587DE8C6E}" dt="2021-04-20T21:02:31.124" v="2537" actId="255"/>
          <ac:spMkLst>
            <pc:docMk/>
            <pc:sldMk cId="3961520373" sldId="2142532692"/>
            <ac:spMk id="7" creationId="{00000000-0000-0000-0000-000000000000}"/>
          </ac:spMkLst>
        </pc:spChg>
        <pc:spChg chg="mod">
          <ac:chgData name="O'Mahony, Brian" userId="4f701f38-5ac9-4518-9404-e26c93f9fa7d" providerId="ADAL" clId="{B678AE4A-7569-ED4C-82D5-D8D587DE8C6E}" dt="2021-04-20T21:02:31.124" v="2537" actId="255"/>
          <ac:spMkLst>
            <pc:docMk/>
            <pc:sldMk cId="3961520373" sldId="2142532692"/>
            <ac:spMk id="8" creationId="{00000000-0000-0000-0000-000000000000}"/>
          </ac:spMkLst>
        </pc:spChg>
        <pc:spChg chg="mod">
          <ac:chgData name="O'Mahony, Brian" userId="4f701f38-5ac9-4518-9404-e26c93f9fa7d" providerId="ADAL" clId="{B678AE4A-7569-ED4C-82D5-D8D587DE8C6E}" dt="2021-04-20T21:02:31.124" v="2537" actId="255"/>
          <ac:spMkLst>
            <pc:docMk/>
            <pc:sldMk cId="3961520373" sldId="2142532692"/>
            <ac:spMk id="11" creationId="{00000000-0000-0000-0000-000000000000}"/>
          </ac:spMkLst>
        </pc:spChg>
        <pc:spChg chg="mod">
          <ac:chgData name="O'Mahony, Brian" userId="4f701f38-5ac9-4518-9404-e26c93f9fa7d" providerId="ADAL" clId="{B678AE4A-7569-ED4C-82D5-D8D587DE8C6E}" dt="2021-04-20T21:01:35.053" v="2516" actId="1076"/>
          <ac:spMkLst>
            <pc:docMk/>
            <pc:sldMk cId="3961520373" sldId="2142532692"/>
            <ac:spMk id="12" creationId="{00000000-0000-0000-0000-000000000000}"/>
          </ac:spMkLst>
        </pc:spChg>
        <pc:spChg chg="del mod">
          <ac:chgData name="O'Mahony, Brian" userId="4f701f38-5ac9-4518-9404-e26c93f9fa7d" providerId="ADAL" clId="{B678AE4A-7569-ED4C-82D5-D8D587DE8C6E}" dt="2021-04-20T21:04:12.987" v="2564" actId="478"/>
          <ac:spMkLst>
            <pc:docMk/>
            <pc:sldMk cId="3961520373" sldId="2142532692"/>
            <ac:spMk id="13" creationId="{00000000-0000-0000-0000-000000000000}"/>
          </ac:spMkLst>
        </pc:spChg>
        <pc:spChg chg="mod">
          <ac:chgData name="O'Mahony, Brian" userId="4f701f38-5ac9-4518-9404-e26c93f9fa7d" providerId="ADAL" clId="{B678AE4A-7569-ED4C-82D5-D8D587DE8C6E}" dt="2021-04-20T20:56:59.039" v="2359" actId="255"/>
          <ac:spMkLst>
            <pc:docMk/>
            <pc:sldMk cId="3961520373" sldId="2142532692"/>
            <ac:spMk id="14" creationId="{00000000-0000-0000-0000-000000000000}"/>
          </ac:spMkLst>
        </pc:spChg>
        <pc:spChg chg="del mod">
          <ac:chgData name="O'Mahony, Brian" userId="4f701f38-5ac9-4518-9404-e26c93f9fa7d" providerId="ADAL" clId="{B678AE4A-7569-ED4C-82D5-D8D587DE8C6E}" dt="2021-04-20T21:01:55.755" v="2518" actId="478"/>
          <ac:spMkLst>
            <pc:docMk/>
            <pc:sldMk cId="3961520373" sldId="2142532692"/>
            <ac:spMk id="17" creationId="{00000000-0000-0000-0000-000000000000}"/>
          </ac:spMkLst>
        </pc:spChg>
        <pc:spChg chg="del mod">
          <ac:chgData name="O'Mahony, Brian" userId="4f701f38-5ac9-4518-9404-e26c93f9fa7d" providerId="ADAL" clId="{B678AE4A-7569-ED4C-82D5-D8D587DE8C6E}" dt="2021-04-20T21:01:55.755" v="2518" actId="478"/>
          <ac:spMkLst>
            <pc:docMk/>
            <pc:sldMk cId="3961520373" sldId="2142532692"/>
            <ac:spMk id="22" creationId="{00000000-0000-0000-0000-000000000000}"/>
          </ac:spMkLst>
        </pc:spChg>
        <pc:spChg chg="mod">
          <ac:chgData name="O'Mahony, Brian" userId="4f701f38-5ac9-4518-9404-e26c93f9fa7d" providerId="ADAL" clId="{B678AE4A-7569-ED4C-82D5-D8D587DE8C6E}" dt="2021-04-20T20:56:59.039" v="2359" actId="255"/>
          <ac:spMkLst>
            <pc:docMk/>
            <pc:sldMk cId="3961520373" sldId="2142532692"/>
            <ac:spMk id="23" creationId="{00000000-0000-0000-0000-000000000000}"/>
          </ac:spMkLst>
        </pc:spChg>
        <pc:spChg chg="del mod">
          <ac:chgData name="O'Mahony, Brian" userId="4f701f38-5ac9-4518-9404-e26c93f9fa7d" providerId="ADAL" clId="{B678AE4A-7569-ED4C-82D5-D8D587DE8C6E}" dt="2021-04-20T20:57:58.056" v="2389" actId="478"/>
          <ac:spMkLst>
            <pc:docMk/>
            <pc:sldMk cId="3961520373" sldId="2142532692"/>
            <ac:spMk id="25" creationId="{00000000-0000-0000-0000-000000000000}"/>
          </ac:spMkLst>
        </pc:spChg>
        <pc:spChg chg="del mod">
          <ac:chgData name="O'Mahony, Brian" userId="4f701f38-5ac9-4518-9404-e26c93f9fa7d" providerId="ADAL" clId="{B678AE4A-7569-ED4C-82D5-D8D587DE8C6E}" dt="2021-04-20T21:01:55.755" v="2518" actId="478"/>
          <ac:spMkLst>
            <pc:docMk/>
            <pc:sldMk cId="3961520373" sldId="2142532692"/>
            <ac:spMk id="27" creationId="{00000000-0000-0000-0000-000000000000}"/>
          </ac:spMkLst>
        </pc:spChg>
        <pc:spChg chg="mod">
          <ac:chgData name="O'Mahony, Brian" userId="4f701f38-5ac9-4518-9404-e26c93f9fa7d" providerId="ADAL" clId="{B678AE4A-7569-ED4C-82D5-D8D587DE8C6E}" dt="2021-04-20T21:00:02.576" v="2420" actId="1036"/>
          <ac:spMkLst>
            <pc:docMk/>
            <pc:sldMk cId="3961520373" sldId="2142532692"/>
            <ac:spMk id="29" creationId="{00000000-0000-0000-0000-000000000000}"/>
          </ac:spMkLst>
        </pc:spChg>
        <pc:spChg chg="del mod">
          <ac:chgData name="O'Mahony, Brian" userId="4f701f38-5ac9-4518-9404-e26c93f9fa7d" providerId="ADAL" clId="{B678AE4A-7569-ED4C-82D5-D8D587DE8C6E}" dt="2021-04-20T21:01:55.755" v="2518" actId="478"/>
          <ac:spMkLst>
            <pc:docMk/>
            <pc:sldMk cId="3961520373" sldId="2142532692"/>
            <ac:spMk id="30" creationId="{00000000-0000-0000-0000-000000000000}"/>
          </ac:spMkLst>
        </pc:spChg>
        <pc:spChg chg="mod">
          <ac:chgData name="O'Mahony, Brian" userId="4f701f38-5ac9-4518-9404-e26c93f9fa7d" providerId="ADAL" clId="{B678AE4A-7569-ED4C-82D5-D8D587DE8C6E}" dt="2021-04-20T20:59:04.034" v="2408" actId="1036"/>
          <ac:spMkLst>
            <pc:docMk/>
            <pc:sldMk cId="3961520373" sldId="2142532692"/>
            <ac:spMk id="31" creationId="{00000000-0000-0000-0000-000000000000}"/>
          </ac:spMkLst>
        </pc:spChg>
        <pc:spChg chg="del mod">
          <ac:chgData name="O'Mahony, Brian" userId="4f701f38-5ac9-4518-9404-e26c93f9fa7d" providerId="ADAL" clId="{B678AE4A-7569-ED4C-82D5-D8D587DE8C6E}" dt="2021-04-20T21:01:55.755" v="2518" actId="478"/>
          <ac:spMkLst>
            <pc:docMk/>
            <pc:sldMk cId="3961520373" sldId="2142532692"/>
            <ac:spMk id="33" creationId="{00000000-0000-0000-0000-000000000000}"/>
          </ac:spMkLst>
        </pc:spChg>
        <pc:spChg chg="mod">
          <ac:chgData name="O'Mahony, Brian" userId="4f701f38-5ac9-4518-9404-e26c93f9fa7d" providerId="ADAL" clId="{B678AE4A-7569-ED4C-82D5-D8D587DE8C6E}" dt="2021-04-20T21:00:11.873" v="2447" actId="20577"/>
          <ac:spMkLst>
            <pc:docMk/>
            <pc:sldMk cId="3961520373" sldId="2142532692"/>
            <ac:spMk id="36" creationId="{00000000-0000-0000-0000-000000000000}"/>
          </ac:spMkLst>
        </pc:spChg>
        <pc:spChg chg="mod">
          <ac:chgData name="O'Mahony, Brian" userId="4f701f38-5ac9-4518-9404-e26c93f9fa7d" providerId="ADAL" clId="{B678AE4A-7569-ED4C-82D5-D8D587DE8C6E}" dt="2021-04-20T21:02:31.124" v="2537" actId="255"/>
          <ac:spMkLst>
            <pc:docMk/>
            <pc:sldMk cId="3961520373" sldId="2142532692"/>
            <ac:spMk id="37" creationId="{00000000-0000-0000-0000-000000000000}"/>
          </ac:spMkLst>
        </pc:spChg>
        <pc:spChg chg="mod">
          <ac:chgData name="O'Mahony, Brian" userId="4f701f38-5ac9-4518-9404-e26c93f9fa7d" providerId="ADAL" clId="{B678AE4A-7569-ED4C-82D5-D8D587DE8C6E}" dt="2021-04-20T21:04:20.390" v="2580" actId="1037"/>
          <ac:spMkLst>
            <pc:docMk/>
            <pc:sldMk cId="3961520373" sldId="2142532692"/>
            <ac:spMk id="38" creationId="{00000000-0000-0000-0000-000000000000}"/>
          </ac:spMkLst>
        </pc:spChg>
        <pc:spChg chg="mod">
          <ac:chgData name="O'Mahony, Brian" userId="4f701f38-5ac9-4518-9404-e26c93f9fa7d" providerId="ADAL" clId="{B678AE4A-7569-ED4C-82D5-D8D587DE8C6E}" dt="2021-04-20T21:04:20.390" v="2580" actId="1037"/>
          <ac:spMkLst>
            <pc:docMk/>
            <pc:sldMk cId="3961520373" sldId="2142532692"/>
            <ac:spMk id="39" creationId="{00000000-0000-0000-0000-000000000000}"/>
          </ac:spMkLst>
        </pc:spChg>
        <pc:spChg chg="mod">
          <ac:chgData name="O'Mahony, Brian" userId="4f701f38-5ac9-4518-9404-e26c93f9fa7d" providerId="ADAL" clId="{B678AE4A-7569-ED4C-82D5-D8D587DE8C6E}" dt="2021-04-20T21:04:20.390" v="2580" actId="1037"/>
          <ac:spMkLst>
            <pc:docMk/>
            <pc:sldMk cId="3961520373" sldId="2142532692"/>
            <ac:spMk id="40" creationId="{00000000-0000-0000-0000-000000000000}"/>
          </ac:spMkLst>
        </pc:spChg>
        <pc:spChg chg="mod">
          <ac:chgData name="O'Mahony, Brian" userId="4f701f38-5ac9-4518-9404-e26c93f9fa7d" providerId="ADAL" clId="{B678AE4A-7569-ED4C-82D5-D8D587DE8C6E}" dt="2021-04-20T20:56:59.039" v="2359" actId="255"/>
          <ac:spMkLst>
            <pc:docMk/>
            <pc:sldMk cId="3961520373" sldId="2142532692"/>
            <ac:spMk id="43" creationId="{00000000-0000-0000-0000-000000000000}"/>
          </ac:spMkLst>
        </pc:spChg>
        <pc:spChg chg="mod">
          <ac:chgData name="O'Mahony, Brian" userId="4f701f38-5ac9-4518-9404-e26c93f9fa7d" providerId="ADAL" clId="{B678AE4A-7569-ED4C-82D5-D8D587DE8C6E}" dt="2021-04-20T21:03:08.170" v="2553" actId="1076"/>
          <ac:spMkLst>
            <pc:docMk/>
            <pc:sldMk cId="3961520373" sldId="2142532692"/>
            <ac:spMk id="44" creationId="{00000000-0000-0000-0000-000000000000}"/>
          </ac:spMkLst>
        </pc:spChg>
        <pc:spChg chg="mod">
          <ac:chgData name="O'Mahony, Brian" userId="4f701f38-5ac9-4518-9404-e26c93f9fa7d" providerId="ADAL" clId="{B678AE4A-7569-ED4C-82D5-D8D587DE8C6E}" dt="2021-04-20T21:01:35.053" v="2516" actId="1076"/>
          <ac:spMkLst>
            <pc:docMk/>
            <pc:sldMk cId="3961520373" sldId="2142532692"/>
            <ac:spMk id="45" creationId="{E521FD90-C2EB-E84A-AFDD-44BBC8657B8F}"/>
          </ac:spMkLst>
        </pc:spChg>
        <pc:spChg chg="del mod">
          <ac:chgData name="O'Mahony, Brian" userId="4f701f38-5ac9-4518-9404-e26c93f9fa7d" providerId="ADAL" clId="{B678AE4A-7569-ED4C-82D5-D8D587DE8C6E}" dt="2021-04-20T21:01:55.755" v="2518" actId="478"/>
          <ac:spMkLst>
            <pc:docMk/>
            <pc:sldMk cId="3961520373" sldId="2142532692"/>
            <ac:spMk id="46" creationId="{00000000-0000-0000-0000-000000000000}"/>
          </ac:spMkLst>
        </pc:spChg>
        <pc:spChg chg="del mod">
          <ac:chgData name="O'Mahony, Brian" userId="4f701f38-5ac9-4518-9404-e26c93f9fa7d" providerId="ADAL" clId="{B678AE4A-7569-ED4C-82D5-D8D587DE8C6E}" dt="2021-04-20T21:01:55.755" v="2518" actId="478"/>
          <ac:spMkLst>
            <pc:docMk/>
            <pc:sldMk cId="3961520373" sldId="2142532692"/>
            <ac:spMk id="48" creationId="{00000000-0000-0000-0000-000000000000}"/>
          </ac:spMkLst>
        </pc:spChg>
        <pc:spChg chg="del mod">
          <ac:chgData name="O'Mahony, Brian" userId="4f701f38-5ac9-4518-9404-e26c93f9fa7d" providerId="ADAL" clId="{B678AE4A-7569-ED4C-82D5-D8D587DE8C6E}" dt="2021-04-20T21:01:55.755" v="2518" actId="478"/>
          <ac:spMkLst>
            <pc:docMk/>
            <pc:sldMk cId="3961520373" sldId="2142532692"/>
            <ac:spMk id="49" creationId="{00000000-0000-0000-0000-000000000000}"/>
          </ac:spMkLst>
        </pc:spChg>
        <pc:spChg chg="add del mod">
          <ac:chgData name="O'Mahony, Brian" userId="4f701f38-5ac9-4518-9404-e26c93f9fa7d" providerId="ADAL" clId="{B678AE4A-7569-ED4C-82D5-D8D587DE8C6E}" dt="2021-04-20T20:49:54.326" v="2028" actId="478"/>
          <ac:spMkLst>
            <pc:docMk/>
            <pc:sldMk cId="3961520373" sldId="2142532692"/>
            <ac:spMk id="50" creationId="{7B0E3C07-4F01-4F4D-909A-8408AC856EB8}"/>
          </ac:spMkLst>
        </pc:spChg>
        <pc:spChg chg="add mod">
          <ac:chgData name="O'Mahony, Brian" userId="4f701f38-5ac9-4518-9404-e26c93f9fa7d" providerId="ADAL" clId="{B678AE4A-7569-ED4C-82D5-D8D587DE8C6E}" dt="2021-04-20T20:56:59.039" v="2359" actId="255"/>
          <ac:spMkLst>
            <pc:docMk/>
            <pc:sldMk cId="3961520373" sldId="2142532692"/>
            <ac:spMk id="51" creationId="{52A9D446-ADF4-7644-9C50-0F12C66BC6E1}"/>
          </ac:spMkLst>
        </pc:spChg>
        <pc:spChg chg="add mod">
          <ac:chgData name="O'Mahony, Brian" userId="4f701f38-5ac9-4518-9404-e26c93f9fa7d" providerId="ADAL" clId="{B678AE4A-7569-ED4C-82D5-D8D587DE8C6E}" dt="2021-04-20T21:03:12.670" v="2554" actId="1076"/>
          <ac:spMkLst>
            <pc:docMk/>
            <pc:sldMk cId="3961520373" sldId="2142532692"/>
            <ac:spMk id="52" creationId="{DFE2038B-C829-2F45-BC20-1040D1B34260}"/>
          </ac:spMkLst>
        </pc:spChg>
        <pc:spChg chg="add mod">
          <ac:chgData name="O'Mahony, Brian" userId="4f701f38-5ac9-4518-9404-e26c93f9fa7d" providerId="ADAL" clId="{B678AE4A-7569-ED4C-82D5-D8D587DE8C6E}" dt="2021-04-20T21:02:31.124" v="2537" actId="255"/>
          <ac:spMkLst>
            <pc:docMk/>
            <pc:sldMk cId="3961520373" sldId="2142532692"/>
            <ac:spMk id="57" creationId="{62FB8B61-C978-1143-A5FE-659F92B1812F}"/>
          </ac:spMkLst>
        </pc:spChg>
        <pc:spChg chg="add mod">
          <ac:chgData name="O'Mahony, Brian" userId="4f701f38-5ac9-4518-9404-e26c93f9fa7d" providerId="ADAL" clId="{B678AE4A-7569-ED4C-82D5-D8D587DE8C6E}" dt="2021-04-20T21:02:31.124" v="2537" actId="255"/>
          <ac:spMkLst>
            <pc:docMk/>
            <pc:sldMk cId="3961520373" sldId="2142532692"/>
            <ac:spMk id="58" creationId="{8D6FFD56-10FB-0047-BD7D-08D503884B4E}"/>
          </ac:spMkLst>
        </pc:spChg>
        <pc:spChg chg="add mod">
          <ac:chgData name="O'Mahony, Brian" userId="4f701f38-5ac9-4518-9404-e26c93f9fa7d" providerId="ADAL" clId="{B678AE4A-7569-ED4C-82D5-D8D587DE8C6E}" dt="2021-04-20T20:56:59.039" v="2359" actId="255"/>
          <ac:spMkLst>
            <pc:docMk/>
            <pc:sldMk cId="3961520373" sldId="2142532692"/>
            <ac:spMk id="59" creationId="{A6532378-BF32-2241-8CE1-0A0F65DA24A3}"/>
          </ac:spMkLst>
        </pc:spChg>
        <pc:spChg chg="add mod">
          <ac:chgData name="O'Mahony, Brian" userId="4f701f38-5ac9-4518-9404-e26c93f9fa7d" providerId="ADAL" clId="{B678AE4A-7569-ED4C-82D5-D8D587DE8C6E}" dt="2021-04-20T20:56:59.039" v="2359" actId="255"/>
          <ac:spMkLst>
            <pc:docMk/>
            <pc:sldMk cId="3961520373" sldId="2142532692"/>
            <ac:spMk id="60" creationId="{D5D70080-5820-4744-A72C-3B4D92535318}"/>
          </ac:spMkLst>
        </pc:spChg>
        <pc:spChg chg="add mod">
          <ac:chgData name="O'Mahony, Brian" userId="4f701f38-5ac9-4518-9404-e26c93f9fa7d" providerId="ADAL" clId="{B678AE4A-7569-ED4C-82D5-D8D587DE8C6E}" dt="2021-04-20T21:03:17.508" v="2555" actId="1076"/>
          <ac:spMkLst>
            <pc:docMk/>
            <pc:sldMk cId="3961520373" sldId="2142532692"/>
            <ac:spMk id="62" creationId="{846CC8D6-4EE0-FC43-9A91-D2D26DA04709}"/>
          </ac:spMkLst>
        </pc:spChg>
        <pc:spChg chg="add mod">
          <ac:chgData name="O'Mahony, Brian" userId="4f701f38-5ac9-4518-9404-e26c93f9fa7d" providerId="ADAL" clId="{B678AE4A-7569-ED4C-82D5-D8D587DE8C6E}" dt="2021-04-20T21:00:36.816" v="2456" actId="1037"/>
          <ac:spMkLst>
            <pc:docMk/>
            <pc:sldMk cId="3961520373" sldId="2142532692"/>
            <ac:spMk id="63" creationId="{8C289133-7A52-EA4E-AC17-9F26C4BBF8BA}"/>
          </ac:spMkLst>
        </pc:spChg>
        <pc:spChg chg="add mod">
          <ac:chgData name="O'Mahony, Brian" userId="4f701f38-5ac9-4518-9404-e26c93f9fa7d" providerId="ADAL" clId="{B678AE4A-7569-ED4C-82D5-D8D587DE8C6E}" dt="2021-04-20T20:56:59.039" v="2359" actId="255"/>
          <ac:spMkLst>
            <pc:docMk/>
            <pc:sldMk cId="3961520373" sldId="2142532692"/>
            <ac:spMk id="64" creationId="{C29BF41F-A590-DE42-9312-606B87479B1F}"/>
          </ac:spMkLst>
        </pc:spChg>
        <pc:spChg chg="add mod">
          <ac:chgData name="O'Mahony, Brian" userId="4f701f38-5ac9-4518-9404-e26c93f9fa7d" providerId="ADAL" clId="{B678AE4A-7569-ED4C-82D5-D8D587DE8C6E}" dt="2021-04-20T21:03:21.344" v="2556" actId="1076"/>
          <ac:spMkLst>
            <pc:docMk/>
            <pc:sldMk cId="3961520373" sldId="2142532692"/>
            <ac:spMk id="65" creationId="{5050C3CD-81BC-F44C-8E0C-8279256673FE}"/>
          </ac:spMkLst>
        </pc:spChg>
        <pc:spChg chg="add mod">
          <ac:chgData name="O'Mahony, Brian" userId="4f701f38-5ac9-4518-9404-e26c93f9fa7d" providerId="ADAL" clId="{B678AE4A-7569-ED4C-82D5-D8D587DE8C6E}" dt="2021-04-20T20:56:59.039" v="2359" actId="255"/>
          <ac:spMkLst>
            <pc:docMk/>
            <pc:sldMk cId="3961520373" sldId="2142532692"/>
            <ac:spMk id="68" creationId="{65FB1C73-30CC-A843-A951-791A643C2BF6}"/>
          </ac:spMkLst>
        </pc:spChg>
        <pc:spChg chg="add mod">
          <ac:chgData name="O'Mahony, Brian" userId="4f701f38-5ac9-4518-9404-e26c93f9fa7d" providerId="ADAL" clId="{B678AE4A-7569-ED4C-82D5-D8D587DE8C6E}" dt="2021-04-20T20:56:59.039" v="2359" actId="255"/>
          <ac:spMkLst>
            <pc:docMk/>
            <pc:sldMk cId="3961520373" sldId="2142532692"/>
            <ac:spMk id="69" creationId="{3C5164A2-CFAC-2B47-9DD7-CCC9B37E9B00}"/>
          </ac:spMkLst>
        </pc:spChg>
        <pc:spChg chg="add del mod">
          <ac:chgData name="O'Mahony, Brian" userId="4f701f38-5ac9-4518-9404-e26c93f9fa7d" providerId="ADAL" clId="{B678AE4A-7569-ED4C-82D5-D8D587DE8C6E}" dt="2021-04-20T21:01:27.578" v="2515" actId="478"/>
          <ac:spMkLst>
            <pc:docMk/>
            <pc:sldMk cId="3961520373" sldId="2142532692"/>
            <ac:spMk id="70" creationId="{E4198235-A9EE-5844-B40E-463476CC8170}"/>
          </ac:spMkLst>
        </pc:spChg>
        <pc:spChg chg="add del mod">
          <ac:chgData name="O'Mahony, Brian" userId="4f701f38-5ac9-4518-9404-e26c93f9fa7d" providerId="ADAL" clId="{B678AE4A-7569-ED4C-82D5-D8D587DE8C6E}" dt="2021-04-20T21:01:27.578" v="2515" actId="478"/>
          <ac:spMkLst>
            <pc:docMk/>
            <pc:sldMk cId="3961520373" sldId="2142532692"/>
            <ac:spMk id="71" creationId="{697980E0-99DB-4A42-B83D-8A895032371B}"/>
          </ac:spMkLst>
        </pc:spChg>
        <pc:spChg chg="add mod">
          <ac:chgData name="O'Mahony, Brian" userId="4f701f38-5ac9-4518-9404-e26c93f9fa7d" providerId="ADAL" clId="{B678AE4A-7569-ED4C-82D5-D8D587DE8C6E}" dt="2021-04-20T20:56:59.039" v="2359" actId="255"/>
          <ac:spMkLst>
            <pc:docMk/>
            <pc:sldMk cId="3961520373" sldId="2142532692"/>
            <ac:spMk id="72" creationId="{684044E3-5FCE-CA45-8A08-37B5E2F2F569}"/>
          </ac:spMkLst>
        </pc:spChg>
        <pc:spChg chg="add del mod">
          <ac:chgData name="O'Mahony, Brian" userId="4f701f38-5ac9-4518-9404-e26c93f9fa7d" providerId="ADAL" clId="{B678AE4A-7569-ED4C-82D5-D8D587DE8C6E}" dt="2021-04-20T20:57:52.800" v="2387" actId="478"/>
          <ac:spMkLst>
            <pc:docMk/>
            <pc:sldMk cId="3961520373" sldId="2142532692"/>
            <ac:spMk id="73" creationId="{46DB622E-88E2-D64F-8B84-307D0701CB03}"/>
          </ac:spMkLst>
        </pc:spChg>
        <pc:spChg chg="add mod">
          <ac:chgData name="O'Mahony, Brian" userId="4f701f38-5ac9-4518-9404-e26c93f9fa7d" providerId="ADAL" clId="{B678AE4A-7569-ED4C-82D5-D8D587DE8C6E}" dt="2021-04-20T21:03:25.462" v="2557" actId="1076"/>
          <ac:spMkLst>
            <pc:docMk/>
            <pc:sldMk cId="3961520373" sldId="2142532692"/>
            <ac:spMk id="75" creationId="{C0CB0E4C-8D21-894E-A504-10BFCD1A8B2B}"/>
          </ac:spMkLst>
        </pc:spChg>
        <pc:spChg chg="add del mod">
          <ac:chgData name="O'Mahony, Brian" userId="4f701f38-5ac9-4518-9404-e26c93f9fa7d" providerId="ADAL" clId="{B678AE4A-7569-ED4C-82D5-D8D587DE8C6E}" dt="2021-04-20T20:57:54.352" v="2388" actId="478"/>
          <ac:spMkLst>
            <pc:docMk/>
            <pc:sldMk cId="3961520373" sldId="2142532692"/>
            <ac:spMk id="76" creationId="{0891615F-FFE3-764F-9F08-AD559E734AE8}"/>
          </ac:spMkLst>
        </pc:spChg>
        <pc:spChg chg="add mod">
          <ac:chgData name="O'Mahony, Brian" userId="4f701f38-5ac9-4518-9404-e26c93f9fa7d" providerId="ADAL" clId="{B678AE4A-7569-ED4C-82D5-D8D587DE8C6E}" dt="2021-04-20T21:03:34.834" v="2559" actId="1076"/>
          <ac:spMkLst>
            <pc:docMk/>
            <pc:sldMk cId="3961520373" sldId="2142532692"/>
            <ac:spMk id="77" creationId="{54E3356E-129B-6A4D-B01D-B9989D9DC165}"/>
          </ac:spMkLst>
        </pc:spChg>
        <pc:spChg chg="add del mod">
          <ac:chgData name="O'Mahony, Brian" userId="4f701f38-5ac9-4518-9404-e26c93f9fa7d" providerId="ADAL" clId="{B678AE4A-7569-ED4C-82D5-D8D587DE8C6E}" dt="2021-04-20T21:01:50.333" v="2517" actId="478"/>
          <ac:spMkLst>
            <pc:docMk/>
            <pc:sldMk cId="3961520373" sldId="2142532692"/>
            <ac:spMk id="81" creationId="{7A1D3CCF-F887-0B4B-86B8-E37D1FA3855D}"/>
          </ac:spMkLst>
        </pc:spChg>
        <pc:spChg chg="add del mod">
          <ac:chgData name="O'Mahony, Brian" userId="4f701f38-5ac9-4518-9404-e26c93f9fa7d" providerId="ADAL" clId="{B678AE4A-7569-ED4C-82D5-D8D587DE8C6E}" dt="2021-04-20T21:01:50.333" v="2517" actId="478"/>
          <ac:spMkLst>
            <pc:docMk/>
            <pc:sldMk cId="3961520373" sldId="2142532692"/>
            <ac:spMk id="82" creationId="{47E5E7EE-F159-1B4F-991C-67368B390CA6}"/>
          </ac:spMkLst>
        </pc:spChg>
        <pc:spChg chg="add del mod">
          <ac:chgData name="O'Mahony, Brian" userId="4f701f38-5ac9-4518-9404-e26c93f9fa7d" providerId="ADAL" clId="{B678AE4A-7569-ED4C-82D5-D8D587DE8C6E}" dt="2021-04-20T21:01:50.333" v="2517" actId="478"/>
          <ac:spMkLst>
            <pc:docMk/>
            <pc:sldMk cId="3961520373" sldId="2142532692"/>
            <ac:spMk id="83" creationId="{707DED7B-FDCD-9E42-BEC1-F664E3F11352}"/>
          </ac:spMkLst>
        </pc:spChg>
        <pc:spChg chg="add del mod">
          <ac:chgData name="O'Mahony, Brian" userId="4f701f38-5ac9-4518-9404-e26c93f9fa7d" providerId="ADAL" clId="{B678AE4A-7569-ED4C-82D5-D8D587DE8C6E}" dt="2021-04-20T21:01:50.333" v="2517" actId="478"/>
          <ac:spMkLst>
            <pc:docMk/>
            <pc:sldMk cId="3961520373" sldId="2142532692"/>
            <ac:spMk id="84" creationId="{06B86A31-987B-3544-90DD-9BFBDCB4339F}"/>
          </ac:spMkLst>
        </pc:spChg>
        <pc:spChg chg="add del mod">
          <ac:chgData name="O'Mahony, Brian" userId="4f701f38-5ac9-4518-9404-e26c93f9fa7d" providerId="ADAL" clId="{B678AE4A-7569-ED4C-82D5-D8D587DE8C6E}" dt="2021-04-20T21:01:50.333" v="2517" actId="478"/>
          <ac:spMkLst>
            <pc:docMk/>
            <pc:sldMk cId="3961520373" sldId="2142532692"/>
            <ac:spMk id="86" creationId="{B0F2C6B2-F7F8-5946-A875-9651027D9818}"/>
          </ac:spMkLst>
        </pc:spChg>
        <pc:spChg chg="add del mod">
          <ac:chgData name="O'Mahony, Brian" userId="4f701f38-5ac9-4518-9404-e26c93f9fa7d" providerId="ADAL" clId="{B678AE4A-7569-ED4C-82D5-D8D587DE8C6E}" dt="2021-04-20T21:01:50.333" v="2517" actId="478"/>
          <ac:spMkLst>
            <pc:docMk/>
            <pc:sldMk cId="3961520373" sldId="2142532692"/>
            <ac:spMk id="87" creationId="{B5C50DF5-96C0-9A4E-A1F7-F0BE37816410}"/>
          </ac:spMkLst>
        </pc:spChg>
        <pc:spChg chg="add del mod">
          <ac:chgData name="O'Mahony, Brian" userId="4f701f38-5ac9-4518-9404-e26c93f9fa7d" providerId="ADAL" clId="{B678AE4A-7569-ED4C-82D5-D8D587DE8C6E}" dt="2021-04-20T21:01:50.333" v="2517" actId="478"/>
          <ac:spMkLst>
            <pc:docMk/>
            <pc:sldMk cId="3961520373" sldId="2142532692"/>
            <ac:spMk id="88" creationId="{2C3362F7-87B2-1040-AA38-127B7D226C68}"/>
          </ac:spMkLst>
        </pc:spChg>
        <pc:spChg chg="add del mod">
          <ac:chgData name="O'Mahony, Brian" userId="4f701f38-5ac9-4518-9404-e26c93f9fa7d" providerId="ADAL" clId="{B678AE4A-7569-ED4C-82D5-D8D587DE8C6E}" dt="2021-04-20T21:01:50.333" v="2517" actId="478"/>
          <ac:spMkLst>
            <pc:docMk/>
            <pc:sldMk cId="3961520373" sldId="2142532692"/>
            <ac:spMk id="89" creationId="{7AC0F299-393D-3C48-93E3-F1EDEC779D1C}"/>
          </ac:spMkLst>
        </pc:spChg>
        <pc:spChg chg="add mod">
          <ac:chgData name="O'Mahony, Brian" userId="4f701f38-5ac9-4518-9404-e26c93f9fa7d" providerId="ADAL" clId="{B678AE4A-7569-ED4C-82D5-D8D587DE8C6E}" dt="2021-04-20T21:00:38.795" v="2457" actId="1038"/>
          <ac:spMkLst>
            <pc:docMk/>
            <pc:sldMk cId="3961520373" sldId="2142532692"/>
            <ac:spMk id="111" creationId="{103D60D4-9B9D-5046-884A-C286BA214974}"/>
          </ac:spMkLst>
        </pc:spChg>
        <pc:spChg chg="add mod">
          <ac:chgData name="O'Mahony, Brian" userId="4f701f38-5ac9-4518-9404-e26c93f9fa7d" providerId="ADAL" clId="{B678AE4A-7569-ED4C-82D5-D8D587DE8C6E}" dt="2021-04-20T20:59:00.132" v="2407" actId="1036"/>
          <ac:spMkLst>
            <pc:docMk/>
            <pc:sldMk cId="3961520373" sldId="2142532692"/>
            <ac:spMk id="115" creationId="{E99F831E-CC5F-FB47-AA68-2E0F06963956}"/>
          </ac:spMkLst>
        </pc:spChg>
        <pc:spChg chg="add del mod">
          <ac:chgData name="O'Mahony, Brian" userId="4f701f38-5ac9-4518-9404-e26c93f9fa7d" providerId="ADAL" clId="{B678AE4A-7569-ED4C-82D5-D8D587DE8C6E}" dt="2021-04-20T21:00:18.649" v="2450" actId="478"/>
          <ac:spMkLst>
            <pc:docMk/>
            <pc:sldMk cId="3961520373" sldId="2142532692"/>
            <ac:spMk id="118" creationId="{4FE43840-BDE5-DE43-AEF2-85D842022ED1}"/>
          </ac:spMkLst>
        </pc:spChg>
        <pc:spChg chg="add mod">
          <ac:chgData name="O'Mahony, Brian" userId="4f701f38-5ac9-4518-9404-e26c93f9fa7d" providerId="ADAL" clId="{B678AE4A-7569-ED4C-82D5-D8D587DE8C6E}" dt="2021-04-20T21:00:29.251" v="2452" actId="1076"/>
          <ac:spMkLst>
            <pc:docMk/>
            <pc:sldMk cId="3961520373" sldId="2142532692"/>
            <ac:spMk id="119" creationId="{ADAA8DC6-EDB5-3A4C-A638-C511CD3BD94D}"/>
          </ac:spMkLst>
        </pc:spChg>
        <pc:spChg chg="add mod">
          <ac:chgData name="O'Mahony, Brian" userId="4f701f38-5ac9-4518-9404-e26c93f9fa7d" providerId="ADAL" clId="{B678AE4A-7569-ED4C-82D5-D8D587DE8C6E}" dt="2021-04-20T21:00:29.251" v="2452" actId="1076"/>
          <ac:spMkLst>
            <pc:docMk/>
            <pc:sldMk cId="3961520373" sldId="2142532692"/>
            <ac:spMk id="120" creationId="{EEB72FFC-439D-ED4B-BB50-4EB7B04A6DA9}"/>
          </ac:spMkLst>
        </pc:spChg>
        <pc:spChg chg="add mod">
          <ac:chgData name="O'Mahony, Brian" userId="4f701f38-5ac9-4518-9404-e26c93f9fa7d" providerId="ADAL" clId="{B678AE4A-7569-ED4C-82D5-D8D587DE8C6E}" dt="2021-04-20T21:02:09.838" v="2520" actId="1076"/>
          <ac:spMkLst>
            <pc:docMk/>
            <pc:sldMk cId="3961520373" sldId="2142532692"/>
            <ac:spMk id="124" creationId="{40193F70-A666-024B-A746-B1451BAB61AB}"/>
          </ac:spMkLst>
        </pc:spChg>
        <pc:spChg chg="add mod">
          <ac:chgData name="O'Mahony, Brian" userId="4f701f38-5ac9-4518-9404-e26c93f9fa7d" providerId="ADAL" clId="{B678AE4A-7569-ED4C-82D5-D8D587DE8C6E}" dt="2021-04-20T21:04:20.390" v="2580" actId="1037"/>
          <ac:spMkLst>
            <pc:docMk/>
            <pc:sldMk cId="3961520373" sldId="2142532692"/>
            <ac:spMk id="125" creationId="{A779903C-13C2-F140-8E9D-70B6F6AC8A35}"/>
          </ac:spMkLst>
        </pc:spChg>
        <pc:spChg chg="add mod">
          <ac:chgData name="O'Mahony, Brian" userId="4f701f38-5ac9-4518-9404-e26c93f9fa7d" providerId="ADAL" clId="{B678AE4A-7569-ED4C-82D5-D8D587DE8C6E}" dt="2021-04-20T21:04:20.390" v="2580" actId="1037"/>
          <ac:spMkLst>
            <pc:docMk/>
            <pc:sldMk cId="3961520373" sldId="2142532692"/>
            <ac:spMk id="126" creationId="{6F1EB5B2-646F-A142-8AAC-F86350CDEA36}"/>
          </ac:spMkLst>
        </pc:spChg>
        <pc:spChg chg="add mod">
          <ac:chgData name="O'Mahony, Brian" userId="4f701f38-5ac9-4518-9404-e26c93f9fa7d" providerId="ADAL" clId="{B678AE4A-7569-ED4C-82D5-D8D587DE8C6E}" dt="2021-04-20T21:02:09.838" v="2520" actId="1076"/>
          <ac:spMkLst>
            <pc:docMk/>
            <pc:sldMk cId="3961520373" sldId="2142532692"/>
            <ac:spMk id="127" creationId="{469249A9-EF88-D045-AAF0-8417A5FE10AB}"/>
          </ac:spMkLst>
        </pc:spChg>
        <pc:spChg chg="add mod">
          <ac:chgData name="O'Mahony, Brian" userId="4f701f38-5ac9-4518-9404-e26c93f9fa7d" providerId="ADAL" clId="{B678AE4A-7569-ED4C-82D5-D8D587DE8C6E}" dt="2021-04-20T21:05:54.283" v="2598" actId="20577"/>
          <ac:spMkLst>
            <pc:docMk/>
            <pc:sldMk cId="3961520373" sldId="2142532692"/>
            <ac:spMk id="128" creationId="{30C1E674-B022-FB4B-9469-E60E5DE49F85}"/>
          </ac:spMkLst>
        </pc:spChg>
        <pc:spChg chg="add mod">
          <ac:chgData name="O'Mahony, Brian" userId="4f701f38-5ac9-4518-9404-e26c93f9fa7d" providerId="ADAL" clId="{B678AE4A-7569-ED4C-82D5-D8D587DE8C6E}" dt="2021-04-20T21:03:01.387" v="2552" actId="1076"/>
          <ac:spMkLst>
            <pc:docMk/>
            <pc:sldMk cId="3961520373" sldId="2142532692"/>
            <ac:spMk id="130" creationId="{771F8508-75F4-A645-8AB8-2F0A23EF021E}"/>
          </ac:spMkLst>
        </pc:spChg>
        <pc:spChg chg="add del mod">
          <ac:chgData name="O'Mahony, Brian" userId="4f701f38-5ac9-4518-9404-e26c93f9fa7d" providerId="ADAL" clId="{B678AE4A-7569-ED4C-82D5-D8D587DE8C6E}" dt="2021-04-20T21:05:56.836" v="2599" actId="478"/>
          <ac:spMkLst>
            <pc:docMk/>
            <pc:sldMk cId="3961520373" sldId="2142532692"/>
            <ac:spMk id="131" creationId="{D81D54B6-F620-8D4C-9BC4-F16AAA4B10E5}"/>
          </ac:spMkLst>
        </pc:spChg>
        <pc:spChg chg="add mod">
          <ac:chgData name="O'Mahony, Brian" userId="4f701f38-5ac9-4518-9404-e26c93f9fa7d" providerId="ADAL" clId="{B678AE4A-7569-ED4C-82D5-D8D587DE8C6E}" dt="2021-04-20T21:02:57.763" v="2551" actId="1076"/>
          <ac:spMkLst>
            <pc:docMk/>
            <pc:sldMk cId="3961520373" sldId="2142532692"/>
            <ac:spMk id="132" creationId="{BE4135B8-C575-6F40-A150-F42C6784FAE9}"/>
          </ac:spMkLst>
        </pc:spChg>
        <pc:spChg chg="add mod">
          <ac:chgData name="O'Mahony, Brian" userId="4f701f38-5ac9-4518-9404-e26c93f9fa7d" providerId="ADAL" clId="{B678AE4A-7569-ED4C-82D5-D8D587DE8C6E}" dt="2021-04-20T21:06:14.732" v="2612" actId="20577"/>
          <ac:spMkLst>
            <pc:docMk/>
            <pc:sldMk cId="3961520373" sldId="2142532692"/>
            <ac:spMk id="156" creationId="{C78BA532-92E0-DD4F-85EC-8C223CA726D4}"/>
          </ac:spMkLst>
        </pc:spChg>
        <pc:grpChg chg="add mod">
          <ac:chgData name="O'Mahony, Brian" userId="4f701f38-5ac9-4518-9404-e26c93f9fa7d" providerId="ADAL" clId="{B678AE4A-7569-ED4C-82D5-D8D587DE8C6E}" dt="2021-04-20T20:56:44.620" v="2357" actId="1038"/>
          <ac:grpSpMkLst>
            <pc:docMk/>
            <pc:sldMk cId="3961520373" sldId="2142532692"/>
            <ac:grpSpMk id="93" creationId="{0C4619CC-B647-BD43-A6DB-B736C55CDF72}"/>
          </ac:grpSpMkLst>
        </pc:grpChg>
        <pc:grpChg chg="add mod">
          <ac:chgData name="O'Mahony, Brian" userId="4f701f38-5ac9-4518-9404-e26c93f9fa7d" providerId="ADAL" clId="{B678AE4A-7569-ED4C-82D5-D8D587DE8C6E}" dt="2021-04-20T20:56:37.495" v="2340" actId="1038"/>
          <ac:grpSpMkLst>
            <pc:docMk/>
            <pc:sldMk cId="3961520373" sldId="2142532692"/>
            <ac:grpSpMk id="94" creationId="{7C1A5FA8-E913-9347-A8B0-8A2DCE6F2C33}"/>
          </ac:grpSpMkLst>
        </pc:grpChg>
        <pc:grpChg chg="add mod">
          <ac:chgData name="O'Mahony, Brian" userId="4f701f38-5ac9-4518-9404-e26c93f9fa7d" providerId="ADAL" clId="{B678AE4A-7569-ED4C-82D5-D8D587DE8C6E}" dt="2021-04-20T20:56:18.351" v="2299" actId="1038"/>
          <ac:grpSpMkLst>
            <pc:docMk/>
            <pc:sldMk cId="3961520373" sldId="2142532692"/>
            <ac:grpSpMk id="97" creationId="{22BD8AC2-941A-1243-8ACC-56C91E175A1A}"/>
          </ac:grpSpMkLst>
        </pc:grpChg>
        <pc:grpChg chg="add del mod">
          <ac:chgData name="O'Mahony, Brian" userId="4f701f38-5ac9-4518-9404-e26c93f9fa7d" providerId="ADAL" clId="{B678AE4A-7569-ED4C-82D5-D8D587DE8C6E}" dt="2021-04-20T21:01:50.333" v="2517" actId="478"/>
          <ac:grpSpMkLst>
            <pc:docMk/>
            <pc:sldMk cId="3961520373" sldId="2142532692"/>
            <ac:grpSpMk id="100" creationId="{73B5C263-0E5D-1747-BF8E-C64DDFB52E6B}"/>
          </ac:grpSpMkLst>
        </pc:grpChg>
        <pc:grpChg chg="add mod">
          <ac:chgData name="O'Mahony, Brian" userId="4f701f38-5ac9-4518-9404-e26c93f9fa7d" providerId="ADAL" clId="{B678AE4A-7569-ED4C-82D5-D8D587DE8C6E}" dt="2021-04-20T21:02:09.838" v="2520" actId="1076"/>
          <ac:grpSpMkLst>
            <pc:docMk/>
            <pc:sldMk cId="3961520373" sldId="2142532692"/>
            <ac:grpSpMk id="121" creationId="{B7A2135D-BE6F-2A4F-9DD3-E8786A366FAE}"/>
          </ac:grpSpMkLst>
        </pc:grpChg>
        <pc:cxnChg chg="mod">
          <ac:chgData name="O'Mahony, Brian" userId="4f701f38-5ac9-4518-9404-e26c93f9fa7d" providerId="ADAL" clId="{B678AE4A-7569-ED4C-82D5-D8D587DE8C6E}" dt="2021-04-20T20:51:12.554" v="2079" actId="14100"/>
          <ac:cxnSpMkLst>
            <pc:docMk/>
            <pc:sldMk cId="3961520373" sldId="2142532692"/>
            <ac:cxnSpMk id="21" creationId="{00000000-0000-0000-0000-000000000000}"/>
          </ac:cxnSpMkLst>
        </pc:cxnChg>
        <pc:cxnChg chg="del mod">
          <ac:chgData name="O'Mahony, Brian" userId="4f701f38-5ac9-4518-9404-e26c93f9fa7d" providerId="ADAL" clId="{B678AE4A-7569-ED4C-82D5-D8D587DE8C6E}" dt="2021-04-20T21:01:55.755" v="2518" actId="478"/>
          <ac:cxnSpMkLst>
            <pc:docMk/>
            <pc:sldMk cId="3961520373" sldId="2142532692"/>
            <ac:cxnSpMk id="26" creationId="{00000000-0000-0000-0000-000000000000}"/>
          </ac:cxnSpMkLst>
        </pc:cxnChg>
        <pc:cxnChg chg="del mod">
          <ac:chgData name="O'Mahony, Brian" userId="4f701f38-5ac9-4518-9404-e26c93f9fa7d" providerId="ADAL" clId="{B678AE4A-7569-ED4C-82D5-D8D587DE8C6E}" dt="2021-04-20T21:04:12.987" v="2564" actId="478"/>
          <ac:cxnSpMkLst>
            <pc:docMk/>
            <pc:sldMk cId="3961520373" sldId="2142532692"/>
            <ac:cxnSpMk id="32" creationId="{00000000-0000-0000-0000-000000000000}"/>
          </ac:cxnSpMkLst>
        </pc:cxnChg>
        <pc:cxnChg chg="del mod">
          <ac:chgData name="O'Mahony, Brian" userId="4f701f38-5ac9-4518-9404-e26c93f9fa7d" providerId="ADAL" clId="{B678AE4A-7569-ED4C-82D5-D8D587DE8C6E}" dt="2021-04-20T21:01:55.755" v="2518" actId="478"/>
          <ac:cxnSpMkLst>
            <pc:docMk/>
            <pc:sldMk cId="3961520373" sldId="2142532692"/>
            <ac:cxnSpMk id="34" creationId="{00000000-0000-0000-0000-000000000000}"/>
          </ac:cxnSpMkLst>
        </pc:cxnChg>
        <pc:cxnChg chg="del mod">
          <ac:chgData name="O'Mahony, Brian" userId="4f701f38-5ac9-4518-9404-e26c93f9fa7d" providerId="ADAL" clId="{B678AE4A-7569-ED4C-82D5-D8D587DE8C6E}" dt="2021-04-20T20:59:39.457" v="2413" actId="478"/>
          <ac:cxnSpMkLst>
            <pc:docMk/>
            <pc:sldMk cId="3961520373" sldId="2142532692"/>
            <ac:cxnSpMk id="35" creationId="{00000000-0000-0000-0000-000000000000}"/>
          </ac:cxnSpMkLst>
        </pc:cxnChg>
        <pc:cxnChg chg="del mod">
          <ac:chgData name="O'Mahony, Brian" userId="4f701f38-5ac9-4518-9404-e26c93f9fa7d" providerId="ADAL" clId="{B678AE4A-7569-ED4C-82D5-D8D587DE8C6E}" dt="2021-04-20T21:04:12.987" v="2564" actId="478"/>
          <ac:cxnSpMkLst>
            <pc:docMk/>
            <pc:sldMk cId="3961520373" sldId="2142532692"/>
            <ac:cxnSpMk id="41" creationId="{00000000-0000-0000-0000-000000000000}"/>
          </ac:cxnSpMkLst>
        </pc:cxnChg>
        <pc:cxnChg chg="mod">
          <ac:chgData name="O'Mahony, Brian" userId="4f701f38-5ac9-4518-9404-e26c93f9fa7d" providerId="ADAL" clId="{B678AE4A-7569-ED4C-82D5-D8D587DE8C6E}" dt="2021-04-20T21:03:08.170" v="2553" actId="1076"/>
          <ac:cxnSpMkLst>
            <pc:docMk/>
            <pc:sldMk cId="3961520373" sldId="2142532692"/>
            <ac:cxnSpMk id="42" creationId="{00000000-0000-0000-0000-000000000000}"/>
          </ac:cxnSpMkLst>
        </pc:cxnChg>
        <pc:cxnChg chg="del mod">
          <ac:chgData name="O'Mahony, Brian" userId="4f701f38-5ac9-4518-9404-e26c93f9fa7d" providerId="ADAL" clId="{B678AE4A-7569-ED4C-82D5-D8D587DE8C6E}" dt="2021-04-20T20:49:49.279" v="2027" actId="478"/>
          <ac:cxnSpMkLst>
            <pc:docMk/>
            <pc:sldMk cId="3961520373" sldId="2142532692"/>
            <ac:cxnSpMk id="47" creationId="{80E682CE-67FE-5543-ADA3-9865388B9407}"/>
          </ac:cxnSpMkLst>
        </pc:cxnChg>
        <pc:cxnChg chg="add del mod">
          <ac:chgData name="O'Mahony, Brian" userId="4f701f38-5ac9-4518-9404-e26c93f9fa7d" providerId="ADAL" clId="{B678AE4A-7569-ED4C-82D5-D8D587DE8C6E}" dt="2021-04-20T20:49:49.279" v="2027" actId="478"/>
          <ac:cxnSpMkLst>
            <pc:docMk/>
            <pc:sldMk cId="3961520373" sldId="2142532692"/>
            <ac:cxnSpMk id="53" creationId="{D1F2244E-EC17-1945-9D3C-87A62ACB59FC}"/>
          </ac:cxnSpMkLst>
        </pc:cxnChg>
        <pc:cxnChg chg="add mod">
          <ac:chgData name="O'Mahony, Brian" userId="4f701f38-5ac9-4518-9404-e26c93f9fa7d" providerId="ADAL" clId="{B678AE4A-7569-ED4C-82D5-D8D587DE8C6E}" dt="2021-04-20T21:03:12.670" v="2554" actId="1076"/>
          <ac:cxnSpMkLst>
            <pc:docMk/>
            <pc:sldMk cId="3961520373" sldId="2142532692"/>
            <ac:cxnSpMk id="54" creationId="{1F14EEA6-4BCA-2C4C-BEA3-939C7914555A}"/>
          </ac:cxnSpMkLst>
        </pc:cxnChg>
        <pc:cxnChg chg="add mod">
          <ac:chgData name="O'Mahony, Brian" userId="4f701f38-5ac9-4518-9404-e26c93f9fa7d" providerId="ADAL" clId="{B678AE4A-7569-ED4C-82D5-D8D587DE8C6E}" dt="2021-04-20T20:56:37.495" v="2340" actId="1038"/>
          <ac:cxnSpMkLst>
            <pc:docMk/>
            <pc:sldMk cId="3961520373" sldId="2142532692"/>
            <ac:cxnSpMk id="55" creationId="{5F03FC63-55F1-6342-AB6D-6414F8D13FCB}"/>
          </ac:cxnSpMkLst>
        </pc:cxnChg>
        <pc:cxnChg chg="add del mod">
          <ac:chgData name="O'Mahony, Brian" userId="4f701f38-5ac9-4518-9404-e26c93f9fa7d" providerId="ADAL" clId="{B678AE4A-7569-ED4C-82D5-D8D587DE8C6E}" dt="2021-04-20T20:56:31.591" v="2328" actId="478"/>
          <ac:cxnSpMkLst>
            <pc:docMk/>
            <pc:sldMk cId="3961520373" sldId="2142532692"/>
            <ac:cxnSpMk id="56" creationId="{FBA8AA1E-8D76-A843-9851-0D9A60DE54DB}"/>
          </ac:cxnSpMkLst>
        </pc:cxnChg>
        <pc:cxnChg chg="add mod">
          <ac:chgData name="O'Mahony, Brian" userId="4f701f38-5ac9-4518-9404-e26c93f9fa7d" providerId="ADAL" clId="{B678AE4A-7569-ED4C-82D5-D8D587DE8C6E}" dt="2021-04-20T21:03:17.508" v="2555" actId="1076"/>
          <ac:cxnSpMkLst>
            <pc:docMk/>
            <pc:sldMk cId="3961520373" sldId="2142532692"/>
            <ac:cxnSpMk id="61" creationId="{FFFE3F58-32B2-8D47-88B0-7ADBEEF9A329}"/>
          </ac:cxnSpMkLst>
        </pc:cxnChg>
        <pc:cxnChg chg="add mod">
          <ac:chgData name="O'Mahony, Brian" userId="4f701f38-5ac9-4518-9404-e26c93f9fa7d" providerId="ADAL" clId="{B678AE4A-7569-ED4C-82D5-D8D587DE8C6E}" dt="2021-04-20T21:03:21.344" v="2556" actId="1076"/>
          <ac:cxnSpMkLst>
            <pc:docMk/>
            <pc:sldMk cId="3961520373" sldId="2142532692"/>
            <ac:cxnSpMk id="66" creationId="{E9756688-9F8F-2245-8A19-C8D43E6664D1}"/>
          </ac:cxnSpMkLst>
        </pc:cxnChg>
        <pc:cxnChg chg="add mod">
          <ac:chgData name="O'Mahony, Brian" userId="4f701f38-5ac9-4518-9404-e26c93f9fa7d" providerId="ADAL" clId="{B678AE4A-7569-ED4C-82D5-D8D587DE8C6E}" dt="2021-04-20T21:03:29.153" v="2558" actId="14100"/>
          <ac:cxnSpMkLst>
            <pc:docMk/>
            <pc:sldMk cId="3961520373" sldId="2142532692"/>
            <ac:cxnSpMk id="74" creationId="{B21BE621-4531-1745-8606-88502AB298F4}"/>
          </ac:cxnSpMkLst>
        </pc:cxnChg>
        <pc:cxnChg chg="add mod">
          <ac:chgData name="O'Mahony, Brian" userId="4f701f38-5ac9-4518-9404-e26c93f9fa7d" providerId="ADAL" clId="{B678AE4A-7569-ED4C-82D5-D8D587DE8C6E}" dt="2021-04-20T21:03:42.820" v="2562" actId="14100"/>
          <ac:cxnSpMkLst>
            <pc:docMk/>
            <pc:sldMk cId="3961520373" sldId="2142532692"/>
            <ac:cxnSpMk id="78" creationId="{72D8E5B4-6AA2-F647-93D8-FF7E2528C40B}"/>
          </ac:cxnSpMkLst>
        </pc:cxnChg>
        <pc:cxnChg chg="add del mod">
          <ac:chgData name="O'Mahony, Brian" userId="4f701f38-5ac9-4518-9404-e26c93f9fa7d" providerId="ADAL" clId="{B678AE4A-7569-ED4C-82D5-D8D587DE8C6E}" dt="2021-04-20T21:01:50.333" v="2517" actId="478"/>
          <ac:cxnSpMkLst>
            <pc:docMk/>
            <pc:sldMk cId="3961520373" sldId="2142532692"/>
            <ac:cxnSpMk id="79" creationId="{48786EF4-6DD7-3144-9A4F-CC4F544BC2F6}"/>
          </ac:cxnSpMkLst>
        </pc:cxnChg>
        <pc:cxnChg chg="add del mod">
          <ac:chgData name="O'Mahony, Brian" userId="4f701f38-5ac9-4518-9404-e26c93f9fa7d" providerId="ADAL" clId="{B678AE4A-7569-ED4C-82D5-D8D587DE8C6E}" dt="2021-04-20T21:01:50.333" v="2517" actId="478"/>
          <ac:cxnSpMkLst>
            <pc:docMk/>
            <pc:sldMk cId="3961520373" sldId="2142532692"/>
            <ac:cxnSpMk id="80" creationId="{C3643E54-2662-D945-8CAB-7738277D70C9}"/>
          </ac:cxnSpMkLst>
        </pc:cxnChg>
        <pc:cxnChg chg="add del mod">
          <ac:chgData name="O'Mahony, Brian" userId="4f701f38-5ac9-4518-9404-e26c93f9fa7d" providerId="ADAL" clId="{B678AE4A-7569-ED4C-82D5-D8D587DE8C6E}" dt="2021-04-20T21:01:50.333" v="2517" actId="478"/>
          <ac:cxnSpMkLst>
            <pc:docMk/>
            <pc:sldMk cId="3961520373" sldId="2142532692"/>
            <ac:cxnSpMk id="85" creationId="{DE240B26-B4D3-1A4C-A78D-1D1196EB9696}"/>
          </ac:cxnSpMkLst>
        </pc:cxnChg>
        <pc:cxnChg chg="add del mod">
          <ac:chgData name="O'Mahony, Brian" userId="4f701f38-5ac9-4518-9404-e26c93f9fa7d" providerId="ADAL" clId="{B678AE4A-7569-ED4C-82D5-D8D587DE8C6E}" dt="2021-04-20T21:01:50.333" v="2517" actId="478"/>
          <ac:cxnSpMkLst>
            <pc:docMk/>
            <pc:sldMk cId="3961520373" sldId="2142532692"/>
            <ac:cxnSpMk id="90" creationId="{668EDD49-D5FA-6747-8256-A98770189CAA}"/>
          </ac:cxnSpMkLst>
        </pc:cxnChg>
        <pc:cxnChg chg="add mod">
          <ac:chgData name="O'Mahony, Brian" userId="4f701f38-5ac9-4518-9404-e26c93f9fa7d" providerId="ADAL" clId="{B678AE4A-7569-ED4C-82D5-D8D587DE8C6E}" dt="2021-04-20T20:51:18.089" v="2081" actId="1076"/>
          <ac:cxnSpMkLst>
            <pc:docMk/>
            <pc:sldMk cId="3961520373" sldId="2142532692"/>
            <ac:cxnSpMk id="92" creationId="{F766F5A5-A167-E044-B5E8-D6318B733D4F}"/>
          </ac:cxnSpMkLst>
        </pc:cxnChg>
        <pc:cxnChg chg="mod">
          <ac:chgData name="O'Mahony, Brian" userId="4f701f38-5ac9-4518-9404-e26c93f9fa7d" providerId="ADAL" clId="{B678AE4A-7569-ED4C-82D5-D8D587DE8C6E}" dt="2021-04-20T20:51:35.717" v="2085"/>
          <ac:cxnSpMkLst>
            <pc:docMk/>
            <pc:sldMk cId="3961520373" sldId="2142532692"/>
            <ac:cxnSpMk id="95" creationId="{53D7260B-EFB6-B443-9E88-F7BAB9F6FFB2}"/>
          </ac:cxnSpMkLst>
        </pc:cxnChg>
        <pc:cxnChg chg="mod">
          <ac:chgData name="O'Mahony, Brian" userId="4f701f38-5ac9-4518-9404-e26c93f9fa7d" providerId="ADAL" clId="{B678AE4A-7569-ED4C-82D5-D8D587DE8C6E}" dt="2021-04-20T20:51:35.717" v="2085"/>
          <ac:cxnSpMkLst>
            <pc:docMk/>
            <pc:sldMk cId="3961520373" sldId="2142532692"/>
            <ac:cxnSpMk id="96" creationId="{F5130812-665E-B84B-8F4B-2BE88163BD3D}"/>
          </ac:cxnSpMkLst>
        </pc:cxnChg>
        <pc:cxnChg chg="mod">
          <ac:chgData name="O'Mahony, Brian" userId="4f701f38-5ac9-4518-9404-e26c93f9fa7d" providerId="ADAL" clId="{B678AE4A-7569-ED4C-82D5-D8D587DE8C6E}" dt="2021-04-20T20:51:43.658" v="2087"/>
          <ac:cxnSpMkLst>
            <pc:docMk/>
            <pc:sldMk cId="3961520373" sldId="2142532692"/>
            <ac:cxnSpMk id="98" creationId="{92C5F18B-0EB0-AE4F-9D57-D89FB378FF46}"/>
          </ac:cxnSpMkLst>
        </pc:cxnChg>
        <pc:cxnChg chg="mod">
          <ac:chgData name="O'Mahony, Brian" userId="4f701f38-5ac9-4518-9404-e26c93f9fa7d" providerId="ADAL" clId="{B678AE4A-7569-ED4C-82D5-D8D587DE8C6E}" dt="2021-04-20T20:51:43.658" v="2087"/>
          <ac:cxnSpMkLst>
            <pc:docMk/>
            <pc:sldMk cId="3961520373" sldId="2142532692"/>
            <ac:cxnSpMk id="99" creationId="{3308272D-25F2-CB4B-8FFF-4F339A20D5B8}"/>
          </ac:cxnSpMkLst>
        </pc:cxnChg>
        <pc:cxnChg chg="mod">
          <ac:chgData name="O'Mahony, Brian" userId="4f701f38-5ac9-4518-9404-e26c93f9fa7d" providerId="ADAL" clId="{B678AE4A-7569-ED4C-82D5-D8D587DE8C6E}" dt="2021-04-20T20:51:56.970" v="2091"/>
          <ac:cxnSpMkLst>
            <pc:docMk/>
            <pc:sldMk cId="3961520373" sldId="2142532692"/>
            <ac:cxnSpMk id="101" creationId="{A654D782-543C-8D4B-95FE-84BE285DC862}"/>
          </ac:cxnSpMkLst>
        </pc:cxnChg>
        <pc:cxnChg chg="mod">
          <ac:chgData name="O'Mahony, Brian" userId="4f701f38-5ac9-4518-9404-e26c93f9fa7d" providerId="ADAL" clId="{B678AE4A-7569-ED4C-82D5-D8D587DE8C6E}" dt="2021-04-20T20:51:56.970" v="2091"/>
          <ac:cxnSpMkLst>
            <pc:docMk/>
            <pc:sldMk cId="3961520373" sldId="2142532692"/>
            <ac:cxnSpMk id="102" creationId="{B3D111D9-01B9-1149-BF84-1315BFD1F4F1}"/>
          </ac:cxnSpMkLst>
        </pc:cxnChg>
        <pc:cxnChg chg="mod">
          <ac:chgData name="O'Mahony, Brian" userId="4f701f38-5ac9-4518-9404-e26c93f9fa7d" providerId="ADAL" clId="{B678AE4A-7569-ED4C-82D5-D8D587DE8C6E}" dt="2021-04-20T21:02:02.316" v="2519"/>
          <ac:cxnSpMkLst>
            <pc:docMk/>
            <pc:sldMk cId="3961520373" sldId="2142532692"/>
            <ac:cxnSpMk id="122" creationId="{3758856C-2EE5-EE40-A499-A8CBB2A8EA99}"/>
          </ac:cxnSpMkLst>
        </pc:cxnChg>
        <pc:cxnChg chg="mod">
          <ac:chgData name="O'Mahony, Brian" userId="4f701f38-5ac9-4518-9404-e26c93f9fa7d" providerId="ADAL" clId="{B678AE4A-7569-ED4C-82D5-D8D587DE8C6E}" dt="2021-04-20T21:02:02.316" v="2519"/>
          <ac:cxnSpMkLst>
            <pc:docMk/>
            <pc:sldMk cId="3961520373" sldId="2142532692"/>
            <ac:cxnSpMk id="123" creationId="{1266CC67-D4F8-654D-A5E5-D3099EE4F6C8}"/>
          </ac:cxnSpMkLst>
        </pc:cxnChg>
        <pc:cxnChg chg="add mod">
          <ac:chgData name="O'Mahony, Brian" userId="4f701f38-5ac9-4518-9404-e26c93f9fa7d" providerId="ADAL" clId="{B678AE4A-7569-ED4C-82D5-D8D587DE8C6E}" dt="2021-04-20T21:05:32.677" v="2592" actId="14100"/>
          <ac:cxnSpMkLst>
            <pc:docMk/>
            <pc:sldMk cId="3961520373" sldId="2142532692"/>
            <ac:cxnSpMk id="129" creationId="{DE71AF8D-9A6F-4941-85D2-265EDC8ECC9D}"/>
          </ac:cxnSpMkLst>
        </pc:cxnChg>
        <pc:cxnChg chg="add mod">
          <ac:chgData name="O'Mahony, Brian" userId="4f701f38-5ac9-4518-9404-e26c93f9fa7d" providerId="ADAL" clId="{B678AE4A-7569-ED4C-82D5-D8D587DE8C6E}" dt="2021-04-20T21:05:23.520" v="2590" actId="14100"/>
          <ac:cxnSpMkLst>
            <pc:docMk/>
            <pc:sldMk cId="3961520373" sldId="2142532692"/>
            <ac:cxnSpMk id="133" creationId="{3CD5DA26-89B1-DD4C-88B4-3655DDC0D0FF}"/>
          </ac:cxnSpMkLst>
        </pc:cxnChg>
        <pc:cxnChg chg="add mod">
          <ac:chgData name="O'Mahony, Brian" userId="4f701f38-5ac9-4518-9404-e26c93f9fa7d" providerId="ADAL" clId="{B678AE4A-7569-ED4C-82D5-D8D587DE8C6E}" dt="2021-04-20T21:05:20.404" v="2589" actId="14100"/>
          <ac:cxnSpMkLst>
            <pc:docMk/>
            <pc:sldMk cId="3961520373" sldId="2142532692"/>
            <ac:cxnSpMk id="145" creationId="{F8403F6B-99F5-B14D-8D87-ACDEF40A0F41}"/>
          </ac:cxnSpMkLst>
        </pc:cxnChg>
        <pc:cxnChg chg="add mod">
          <ac:chgData name="O'Mahony, Brian" userId="4f701f38-5ac9-4518-9404-e26c93f9fa7d" providerId="ADAL" clId="{B678AE4A-7569-ED4C-82D5-D8D587DE8C6E}" dt="2021-04-20T21:05:27.819" v="2591" actId="14100"/>
          <ac:cxnSpMkLst>
            <pc:docMk/>
            <pc:sldMk cId="3961520373" sldId="2142532692"/>
            <ac:cxnSpMk id="148" creationId="{62AC7247-95C2-B244-8332-C7D91B8E5EF8}"/>
          </ac:cxnSpMkLst>
        </pc:cxnChg>
      </pc:sldChg>
      <pc:sldChg chg="addSp delSp modSp new add del mod">
        <pc:chgData name="O'Mahony, Brian" userId="4f701f38-5ac9-4518-9404-e26c93f9fa7d" providerId="ADAL" clId="{B678AE4A-7569-ED4C-82D5-D8D587DE8C6E}" dt="2021-04-23T16:12:50.141" v="2672" actId="2696"/>
        <pc:sldMkLst>
          <pc:docMk/>
          <pc:sldMk cId="883312096" sldId="2142532693"/>
        </pc:sldMkLst>
        <pc:spChg chg="del">
          <ac:chgData name="O'Mahony, Brian" userId="4f701f38-5ac9-4518-9404-e26c93f9fa7d" providerId="ADAL" clId="{B678AE4A-7569-ED4C-82D5-D8D587DE8C6E}" dt="2021-04-22T15:17:48.916" v="2616" actId="478"/>
          <ac:spMkLst>
            <pc:docMk/>
            <pc:sldMk cId="883312096" sldId="2142532693"/>
            <ac:spMk id="2" creationId="{CF94B3EF-36F1-AE4B-A137-5908D8667C67}"/>
          </ac:spMkLst>
        </pc:spChg>
        <pc:spChg chg="del">
          <ac:chgData name="O'Mahony, Brian" userId="4f701f38-5ac9-4518-9404-e26c93f9fa7d" providerId="ADAL" clId="{B678AE4A-7569-ED4C-82D5-D8D587DE8C6E}" dt="2021-04-22T15:17:44.530" v="2614" actId="478"/>
          <ac:spMkLst>
            <pc:docMk/>
            <pc:sldMk cId="883312096" sldId="2142532693"/>
            <ac:spMk id="3" creationId="{E0042D16-E81B-4347-B6A1-71904361D0D5}"/>
          </ac:spMkLst>
        </pc:spChg>
        <pc:spChg chg="del">
          <ac:chgData name="O'Mahony, Brian" userId="4f701f38-5ac9-4518-9404-e26c93f9fa7d" providerId="ADAL" clId="{B678AE4A-7569-ED4C-82D5-D8D587DE8C6E}" dt="2021-04-22T15:17:46.482" v="2615" actId="478"/>
          <ac:spMkLst>
            <pc:docMk/>
            <pc:sldMk cId="883312096" sldId="2142532693"/>
            <ac:spMk id="4" creationId="{CC5ADC8B-DD01-9E4B-A681-03BD68E9B5C9}"/>
          </ac:spMkLst>
        </pc:spChg>
        <pc:spChg chg="add del mod">
          <ac:chgData name="O'Mahony, Brian" userId="4f701f38-5ac9-4518-9404-e26c93f9fa7d" providerId="ADAL" clId="{B678AE4A-7569-ED4C-82D5-D8D587DE8C6E}" dt="2021-04-22T15:17:52.964" v="2618" actId="478"/>
          <ac:spMkLst>
            <pc:docMk/>
            <pc:sldMk cId="883312096" sldId="2142532693"/>
            <ac:spMk id="6" creationId="{CC76F475-B621-C24F-837D-97B57DD57BEA}"/>
          </ac:spMkLst>
        </pc:spChg>
        <pc:spChg chg="add mod">
          <ac:chgData name="O'Mahony, Brian" userId="4f701f38-5ac9-4518-9404-e26c93f9fa7d" providerId="ADAL" clId="{B678AE4A-7569-ED4C-82D5-D8D587DE8C6E}" dt="2021-04-22T15:19:19.506" v="2662" actId="1076"/>
          <ac:spMkLst>
            <pc:docMk/>
            <pc:sldMk cId="883312096" sldId="2142532693"/>
            <ac:spMk id="9" creationId="{E9E37633-77C5-9942-95B0-96132D50F915}"/>
          </ac:spMkLst>
        </pc:spChg>
        <pc:picChg chg="add mod">
          <ac:chgData name="O'Mahony, Brian" userId="4f701f38-5ac9-4518-9404-e26c93f9fa7d" providerId="ADAL" clId="{B678AE4A-7569-ED4C-82D5-D8D587DE8C6E}" dt="2021-04-22T15:18:13.054" v="2622" actId="1076"/>
          <ac:picMkLst>
            <pc:docMk/>
            <pc:sldMk cId="883312096" sldId="2142532693"/>
            <ac:picMk id="8" creationId="{00B224C9-B193-0148-B59F-A8B3328590CC}"/>
          </ac:picMkLst>
        </pc:picChg>
      </pc:sldChg>
      <pc:sldChg chg="modSp add del mod">
        <pc:chgData name="O'Mahony, Brian" userId="4f701f38-5ac9-4518-9404-e26c93f9fa7d" providerId="ADAL" clId="{B678AE4A-7569-ED4C-82D5-D8D587DE8C6E}" dt="2021-04-23T16:14:38.765" v="2730" actId="1076"/>
        <pc:sldMkLst>
          <pc:docMk/>
          <pc:sldMk cId="2309088588" sldId="2142533054"/>
        </pc:sldMkLst>
        <pc:spChg chg="mod">
          <ac:chgData name="O'Mahony, Brian" userId="4f701f38-5ac9-4518-9404-e26c93f9fa7d" providerId="ADAL" clId="{B678AE4A-7569-ED4C-82D5-D8D587DE8C6E}" dt="2021-04-23T16:14:27.666" v="2729" actId="1038"/>
          <ac:spMkLst>
            <pc:docMk/>
            <pc:sldMk cId="2309088588" sldId="2142533054"/>
            <ac:spMk id="26" creationId="{BEB40255-D0D1-EA47-A945-94CA75EFD942}"/>
          </ac:spMkLst>
        </pc:spChg>
        <pc:spChg chg="mod">
          <ac:chgData name="O'Mahony, Brian" userId="4f701f38-5ac9-4518-9404-e26c93f9fa7d" providerId="ADAL" clId="{B678AE4A-7569-ED4C-82D5-D8D587DE8C6E}" dt="2021-04-23T16:12:47.885" v="2671" actId="20577"/>
          <ac:spMkLst>
            <pc:docMk/>
            <pc:sldMk cId="2309088588" sldId="2142533054"/>
            <ac:spMk id="112" creationId="{4D58862D-6703-C447-9142-4D05C5688C83}"/>
          </ac:spMkLst>
        </pc:spChg>
        <pc:spChg chg="mod">
          <ac:chgData name="O'Mahony, Brian" userId="4f701f38-5ac9-4518-9404-e26c93f9fa7d" providerId="ADAL" clId="{B678AE4A-7569-ED4C-82D5-D8D587DE8C6E}" dt="2021-04-23T16:13:01.821" v="2674"/>
          <ac:spMkLst>
            <pc:docMk/>
            <pc:sldMk cId="2309088588" sldId="2142533054"/>
            <ac:spMk id="113" creationId="{A3D722F1-A5C4-FF42-B131-DBE26191B3E1}"/>
          </ac:spMkLst>
        </pc:spChg>
        <pc:spChg chg="mod">
          <ac:chgData name="O'Mahony, Brian" userId="4f701f38-5ac9-4518-9404-e26c93f9fa7d" providerId="ADAL" clId="{B678AE4A-7569-ED4C-82D5-D8D587DE8C6E}" dt="2021-04-23T16:14:27.666" v="2729" actId="1038"/>
          <ac:spMkLst>
            <pc:docMk/>
            <pc:sldMk cId="2309088588" sldId="2142533054"/>
            <ac:spMk id="187" creationId="{39662A31-066E-924D-8156-1D766B2FC788}"/>
          </ac:spMkLst>
        </pc:spChg>
        <pc:spChg chg="mod">
          <ac:chgData name="O'Mahony, Brian" userId="4f701f38-5ac9-4518-9404-e26c93f9fa7d" providerId="ADAL" clId="{B678AE4A-7569-ED4C-82D5-D8D587DE8C6E}" dt="2021-04-23T16:14:27.666" v="2729" actId="1038"/>
          <ac:spMkLst>
            <pc:docMk/>
            <pc:sldMk cId="2309088588" sldId="2142533054"/>
            <ac:spMk id="190" creationId="{3E160CE8-67A0-7341-A6A5-EACC3059CE3E}"/>
          </ac:spMkLst>
        </pc:spChg>
        <pc:spChg chg="mod">
          <ac:chgData name="O'Mahony, Brian" userId="4f701f38-5ac9-4518-9404-e26c93f9fa7d" providerId="ADAL" clId="{B678AE4A-7569-ED4C-82D5-D8D587DE8C6E}" dt="2021-04-23T16:14:27.666" v="2729" actId="1038"/>
          <ac:spMkLst>
            <pc:docMk/>
            <pc:sldMk cId="2309088588" sldId="2142533054"/>
            <ac:spMk id="192" creationId="{1D1443E5-2270-0640-B0CA-8A4A07023357}"/>
          </ac:spMkLst>
        </pc:spChg>
        <pc:spChg chg="mod">
          <ac:chgData name="O'Mahony, Brian" userId="4f701f38-5ac9-4518-9404-e26c93f9fa7d" providerId="ADAL" clId="{B678AE4A-7569-ED4C-82D5-D8D587DE8C6E}" dt="2021-04-23T16:14:27.666" v="2729" actId="1038"/>
          <ac:spMkLst>
            <pc:docMk/>
            <pc:sldMk cId="2309088588" sldId="2142533054"/>
            <ac:spMk id="194" creationId="{CA88159C-6802-3948-8399-A2AE700883CD}"/>
          </ac:spMkLst>
        </pc:spChg>
        <pc:spChg chg="mod">
          <ac:chgData name="O'Mahony, Brian" userId="4f701f38-5ac9-4518-9404-e26c93f9fa7d" providerId="ADAL" clId="{B678AE4A-7569-ED4C-82D5-D8D587DE8C6E}" dt="2021-04-23T16:14:27.666" v="2729" actId="1038"/>
          <ac:spMkLst>
            <pc:docMk/>
            <pc:sldMk cId="2309088588" sldId="2142533054"/>
            <ac:spMk id="195" creationId="{2336A3FC-EA9A-5941-9A6E-FAC4C198CF99}"/>
          </ac:spMkLst>
        </pc:spChg>
        <pc:spChg chg="mod">
          <ac:chgData name="O'Mahony, Brian" userId="4f701f38-5ac9-4518-9404-e26c93f9fa7d" providerId="ADAL" clId="{B678AE4A-7569-ED4C-82D5-D8D587DE8C6E}" dt="2021-04-23T16:14:38.765" v="2730" actId="1076"/>
          <ac:spMkLst>
            <pc:docMk/>
            <pc:sldMk cId="2309088588" sldId="2142533054"/>
            <ac:spMk id="196" creationId="{A9CB581F-A849-0D4C-BB17-EC05E1948D0C}"/>
          </ac:spMkLst>
        </pc:spChg>
        <pc:spChg chg="mod">
          <ac:chgData name="O'Mahony, Brian" userId="4f701f38-5ac9-4518-9404-e26c93f9fa7d" providerId="ADAL" clId="{B678AE4A-7569-ED4C-82D5-D8D587DE8C6E}" dt="2021-04-23T16:14:38.765" v="2730" actId="1076"/>
          <ac:spMkLst>
            <pc:docMk/>
            <pc:sldMk cId="2309088588" sldId="2142533054"/>
            <ac:spMk id="206" creationId="{7301CD6E-9232-1B49-8F6A-C9A83A4FD06B}"/>
          </ac:spMkLst>
        </pc:spChg>
        <pc:picChg chg="mod">
          <ac:chgData name="O'Mahony, Brian" userId="4f701f38-5ac9-4518-9404-e26c93f9fa7d" providerId="ADAL" clId="{B678AE4A-7569-ED4C-82D5-D8D587DE8C6E}" dt="2021-04-23T16:14:27.666" v="2729" actId="1038"/>
          <ac:picMkLst>
            <pc:docMk/>
            <pc:sldMk cId="2309088588" sldId="2142533054"/>
            <ac:picMk id="191" creationId="{142A5C95-38CC-724D-977A-D64FA5D49B2A}"/>
          </ac:picMkLst>
        </pc:picChg>
        <pc:picChg chg="mod">
          <ac:chgData name="O'Mahony, Brian" userId="4f701f38-5ac9-4518-9404-e26c93f9fa7d" providerId="ADAL" clId="{B678AE4A-7569-ED4C-82D5-D8D587DE8C6E}" dt="2021-04-23T16:14:27.666" v="2729" actId="1038"/>
          <ac:picMkLst>
            <pc:docMk/>
            <pc:sldMk cId="2309088588" sldId="2142533054"/>
            <ac:picMk id="193" creationId="{B79F5A92-BC64-6741-A6C6-52EB8BF314B5}"/>
          </ac:picMkLst>
        </pc:picChg>
        <pc:picChg chg="mod">
          <ac:chgData name="O'Mahony, Brian" userId="4f701f38-5ac9-4518-9404-e26c93f9fa7d" providerId="ADAL" clId="{B678AE4A-7569-ED4C-82D5-D8D587DE8C6E}" dt="2021-04-23T16:14:38.765" v="2730" actId="1076"/>
          <ac:picMkLst>
            <pc:docMk/>
            <pc:sldMk cId="2309088588" sldId="2142533054"/>
            <ac:picMk id="197" creationId="{2E8FCD50-37DF-9E45-B218-D465FFD6D8CC}"/>
          </ac:picMkLst>
        </pc:picChg>
        <pc:picChg chg="mod">
          <ac:chgData name="O'Mahony, Brian" userId="4f701f38-5ac9-4518-9404-e26c93f9fa7d" providerId="ADAL" clId="{B678AE4A-7569-ED4C-82D5-D8D587DE8C6E}" dt="2021-04-23T16:14:27.666" v="2729" actId="1038"/>
          <ac:picMkLst>
            <pc:docMk/>
            <pc:sldMk cId="2309088588" sldId="2142533054"/>
            <ac:picMk id="198" creationId="{870B504D-2E12-854D-8A0C-FC79D4D46C38}"/>
          </ac:picMkLst>
        </pc:picChg>
        <pc:picChg chg="mod">
          <ac:chgData name="O'Mahony, Brian" userId="4f701f38-5ac9-4518-9404-e26c93f9fa7d" providerId="ADAL" clId="{B678AE4A-7569-ED4C-82D5-D8D587DE8C6E}" dt="2021-04-23T16:14:27.666" v="2729" actId="1038"/>
          <ac:picMkLst>
            <pc:docMk/>
            <pc:sldMk cId="2309088588" sldId="2142533054"/>
            <ac:picMk id="199" creationId="{08822018-B2B7-B44A-BF80-29AC956BF574}"/>
          </ac:picMkLst>
        </pc:picChg>
        <pc:picChg chg="mod">
          <ac:chgData name="O'Mahony, Brian" userId="4f701f38-5ac9-4518-9404-e26c93f9fa7d" providerId="ADAL" clId="{B678AE4A-7569-ED4C-82D5-D8D587DE8C6E}" dt="2021-04-23T16:14:27.666" v="2729" actId="1038"/>
          <ac:picMkLst>
            <pc:docMk/>
            <pc:sldMk cId="2309088588" sldId="2142533054"/>
            <ac:picMk id="200" creationId="{082BE56A-075F-694D-B27C-82613DF13E4B}"/>
          </ac:picMkLst>
        </pc:picChg>
        <pc:picChg chg="mod">
          <ac:chgData name="O'Mahony, Brian" userId="4f701f38-5ac9-4518-9404-e26c93f9fa7d" providerId="ADAL" clId="{B678AE4A-7569-ED4C-82D5-D8D587DE8C6E}" dt="2021-04-23T16:14:27.666" v="2729" actId="1038"/>
          <ac:picMkLst>
            <pc:docMk/>
            <pc:sldMk cId="2309088588" sldId="2142533054"/>
            <ac:picMk id="201" creationId="{12BE8EAA-4279-304A-9FF5-980ADE0F0328}"/>
          </ac:picMkLst>
        </pc:picChg>
        <pc:picChg chg="mod">
          <ac:chgData name="O'Mahony, Brian" userId="4f701f38-5ac9-4518-9404-e26c93f9fa7d" providerId="ADAL" clId="{B678AE4A-7569-ED4C-82D5-D8D587DE8C6E}" dt="2021-04-23T16:14:27.666" v="2729" actId="1038"/>
          <ac:picMkLst>
            <pc:docMk/>
            <pc:sldMk cId="2309088588" sldId="2142533054"/>
            <ac:picMk id="202" creationId="{03C4DD81-F0EE-B44D-BD7D-37E13A031D4D}"/>
          </ac:picMkLst>
        </pc:picChg>
        <pc:picChg chg="mod">
          <ac:chgData name="O'Mahony, Brian" userId="4f701f38-5ac9-4518-9404-e26c93f9fa7d" providerId="ADAL" clId="{B678AE4A-7569-ED4C-82D5-D8D587DE8C6E}" dt="2021-04-23T16:14:38.765" v="2730" actId="1076"/>
          <ac:picMkLst>
            <pc:docMk/>
            <pc:sldMk cId="2309088588" sldId="2142533054"/>
            <ac:picMk id="203" creationId="{93CDDF6E-4981-9041-8C88-59C5D7452B92}"/>
          </ac:picMkLst>
        </pc:picChg>
        <pc:picChg chg="mod">
          <ac:chgData name="O'Mahony, Brian" userId="4f701f38-5ac9-4518-9404-e26c93f9fa7d" providerId="ADAL" clId="{B678AE4A-7569-ED4C-82D5-D8D587DE8C6E}" dt="2021-04-23T16:14:38.765" v="2730" actId="1076"/>
          <ac:picMkLst>
            <pc:docMk/>
            <pc:sldMk cId="2309088588" sldId="2142533054"/>
            <ac:picMk id="204" creationId="{A3667D0F-0790-5944-AABA-54701CD96DD9}"/>
          </ac:picMkLst>
        </pc:picChg>
      </pc:sldChg>
    </pc:docChg>
  </pc:docChgLst>
  <pc:docChgLst>
    <pc:chgData name="O'Mahony, Brian" userId="4f701f38-5ac9-4518-9404-e26c93f9fa7d" providerId="ADAL" clId="{837E6761-B89C-2640-A670-DD5ABF5589A4}"/>
    <pc:docChg chg="undo custSel addSld modSld">
      <pc:chgData name="O'Mahony, Brian" userId="4f701f38-5ac9-4518-9404-e26c93f9fa7d" providerId="ADAL" clId="{837E6761-B89C-2640-A670-DD5ABF5589A4}" dt="2022-05-24T18:51:23.033" v="65" actId="1035"/>
      <pc:docMkLst>
        <pc:docMk/>
      </pc:docMkLst>
      <pc:sldChg chg="addSp delSp modSp add mod">
        <pc:chgData name="O'Mahony, Brian" userId="4f701f38-5ac9-4518-9404-e26c93f9fa7d" providerId="ADAL" clId="{837E6761-B89C-2640-A670-DD5ABF5589A4}" dt="2022-05-24T18:39:35.839" v="42" actId="20577"/>
        <pc:sldMkLst>
          <pc:docMk/>
          <pc:sldMk cId="2924913491" sldId="2147469237"/>
        </pc:sldMkLst>
        <pc:spChg chg="add mod">
          <ac:chgData name="O'Mahony, Brian" userId="4f701f38-5ac9-4518-9404-e26c93f9fa7d" providerId="ADAL" clId="{837E6761-B89C-2640-A670-DD5ABF5589A4}" dt="2022-05-24T18:39:35.839" v="42" actId="20577"/>
          <ac:spMkLst>
            <pc:docMk/>
            <pc:sldMk cId="2924913491" sldId="2147469237"/>
            <ac:spMk id="3" creationId="{45DA60C1-3374-FE8C-566C-A0D60757D144}"/>
          </ac:spMkLst>
        </pc:spChg>
        <pc:spChg chg="mod">
          <ac:chgData name="O'Mahony, Brian" userId="4f701f38-5ac9-4518-9404-e26c93f9fa7d" providerId="ADAL" clId="{837E6761-B89C-2640-A670-DD5ABF5589A4}" dt="2022-05-24T18:35:03.960" v="15" actId="14100"/>
          <ac:spMkLst>
            <pc:docMk/>
            <pc:sldMk cId="2924913491" sldId="2147469237"/>
            <ac:spMk id="141" creationId="{00000000-0000-0000-0000-000000000000}"/>
          </ac:spMkLst>
        </pc:spChg>
        <pc:picChg chg="mod">
          <ac:chgData name="O'Mahony, Brian" userId="4f701f38-5ac9-4518-9404-e26c93f9fa7d" providerId="ADAL" clId="{837E6761-B89C-2640-A670-DD5ABF5589A4}" dt="2022-05-24T18:37:16.209" v="23" actId="1035"/>
          <ac:picMkLst>
            <pc:docMk/>
            <pc:sldMk cId="2924913491" sldId="2147469237"/>
            <ac:picMk id="122" creationId="{00000000-0000-0000-0000-000000000000}"/>
          </ac:picMkLst>
        </pc:picChg>
        <pc:picChg chg="del">
          <ac:chgData name="O'Mahony, Brian" userId="4f701f38-5ac9-4518-9404-e26c93f9fa7d" providerId="ADAL" clId="{837E6761-B89C-2640-A670-DD5ABF5589A4}" dt="2022-05-24T18:38:42.456" v="24" actId="478"/>
          <ac:picMkLst>
            <pc:docMk/>
            <pc:sldMk cId="2924913491" sldId="2147469237"/>
            <ac:picMk id="135" creationId="{31855AAD-D764-DA49-8DC6-FB69530408C2}"/>
          </ac:picMkLst>
        </pc:picChg>
        <pc:picChg chg="add del mod">
          <ac:chgData name="O'Mahony, Brian" userId="4f701f38-5ac9-4518-9404-e26c93f9fa7d" providerId="ADAL" clId="{837E6761-B89C-2640-A670-DD5ABF5589A4}" dt="2022-05-24T18:35:44.562" v="17" actId="478"/>
          <ac:picMkLst>
            <pc:docMk/>
            <pc:sldMk cId="2924913491" sldId="2147469237"/>
            <ac:picMk id="142" creationId="{7C7A5933-CD82-A2E0-BA69-21164632160A}"/>
          </ac:picMkLst>
        </pc:picChg>
        <pc:picChg chg="add mod">
          <ac:chgData name="O'Mahony, Brian" userId="4f701f38-5ac9-4518-9404-e26c93f9fa7d" providerId="ADAL" clId="{837E6761-B89C-2640-A670-DD5ABF5589A4}" dt="2022-05-24T18:37:09.646" v="22" actId="1035"/>
          <ac:picMkLst>
            <pc:docMk/>
            <pc:sldMk cId="2924913491" sldId="2147469237"/>
            <ac:picMk id="144" creationId="{55E42CDA-F835-F4A0-0522-9BE3757064C2}"/>
          </ac:picMkLst>
        </pc:picChg>
      </pc:sldChg>
      <pc:sldChg chg="addSp delSp modSp add mod">
        <pc:chgData name="O'Mahony, Brian" userId="4f701f38-5ac9-4518-9404-e26c93f9fa7d" providerId="ADAL" clId="{837E6761-B89C-2640-A670-DD5ABF5589A4}" dt="2022-05-24T17:47:39.373" v="5" actId="1076"/>
        <pc:sldMkLst>
          <pc:docMk/>
          <pc:sldMk cId="1880036273" sldId="2147469255"/>
        </pc:sldMkLst>
        <pc:spChg chg="del">
          <ac:chgData name="O'Mahony, Brian" userId="4f701f38-5ac9-4518-9404-e26c93f9fa7d" providerId="ADAL" clId="{837E6761-B89C-2640-A670-DD5ABF5589A4}" dt="2022-05-24T17:47:31.498" v="4" actId="478"/>
          <ac:spMkLst>
            <pc:docMk/>
            <pc:sldMk cId="1880036273" sldId="2147469255"/>
            <ac:spMk id="4" creationId="{1294AF1F-1953-844F-8648-AD4748D03CF9}"/>
          </ac:spMkLst>
        </pc:spChg>
        <pc:spChg chg="mod">
          <ac:chgData name="O'Mahony, Brian" userId="4f701f38-5ac9-4518-9404-e26c93f9fa7d" providerId="ADAL" clId="{837E6761-B89C-2640-A670-DD5ABF5589A4}" dt="2022-05-24T17:47:39.373" v="5" actId="1076"/>
          <ac:spMkLst>
            <pc:docMk/>
            <pc:sldMk cId="1880036273" sldId="2147469255"/>
            <ac:spMk id="24" creationId="{07475B14-B899-1B4A-8249-B1811D312EF1}"/>
          </ac:spMkLst>
        </pc:spChg>
        <pc:spChg chg="add del">
          <ac:chgData name="O'Mahony, Brian" userId="4f701f38-5ac9-4518-9404-e26c93f9fa7d" providerId="ADAL" clId="{837E6761-B89C-2640-A670-DD5ABF5589A4}" dt="2022-05-24T17:47:23.273" v="3" actId="478"/>
          <ac:spMkLst>
            <pc:docMk/>
            <pc:sldMk cId="1880036273" sldId="2147469255"/>
            <ac:spMk id="43" creationId="{500AA454-A169-114C-B7A0-4E22F5C0B9ED}"/>
          </ac:spMkLst>
        </pc:spChg>
        <pc:spChg chg="mod">
          <ac:chgData name="O'Mahony, Brian" userId="4f701f38-5ac9-4518-9404-e26c93f9fa7d" providerId="ADAL" clId="{837E6761-B89C-2640-A670-DD5ABF5589A4}" dt="2022-05-24T17:47:39.373" v="5" actId="1076"/>
          <ac:spMkLst>
            <pc:docMk/>
            <pc:sldMk cId="1880036273" sldId="2147469255"/>
            <ac:spMk id="61" creationId="{592613A7-E410-584D-8C28-4A84BF251241}"/>
          </ac:spMkLst>
        </pc:spChg>
        <pc:spChg chg="mod">
          <ac:chgData name="O'Mahony, Brian" userId="4f701f38-5ac9-4518-9404-e26c93f9fa7d" providerId="ADAL" clId="{837E6761-B89C-2640-A670-DD5ABF5589A4}" dt="2022-05-24T17:47:39.373" v="5" actId="1076"/>
          <ac:spMkLst>
            <pc:docMk/>
            <pc:sldMk cId="1880036273" sldId="2147469255"/>
            <ac:spMk id="63" creationId="{0C834ECD-CA47-3646-9C18-56032C9AD3FB}"/>
          </ac:spMkLst>
        </pc:spChg>
        <pc:spChg chg="mod">
          <ac:chgData name="O'Mahony, Brian" userId="4f701f38-5ac9-4518-9404-e26c93f9fa7d" providerId="ADAL" clId="{837E6761-B89C-2640-A670-DD5ABF5589A4}" dt="2022-05-24T17:47:39.373" v="5" actId="1076"/>
          <ac:spMkLst>
            <pc:docMk/>
            <pc:sldMk cId="1880036273" sldId="2147469255"/>
            <ac:spMk id="64" creationId="{54021468-67CB-8C42-A9B2-8E3337B61496}"/>
          </ac:spMkLst>
        </pc:spChg>
        <pc:spChg chg="mod">
          <ac:chgData name="O'Mahony, Brian" userId="4f701f38-5ac9-4518-9404-e26c93f9fa7d" providerId="ADAL" clId="{837E6761-B89C-2640-A670-DD5ABF5589A4}" dt="2022-05-24T17:47:39.373" v="5" actId="1076"/>
          <ac:spMkLst>
            <pc:docMk/>
            <pc:sldMk cId="1880036273" sldId="2147469255"/>
            <ac:spMk id="92" creationId="{CDFBBA8B-B2C2-4647-A581-91FDAC39F318}"/>
          </ac:spMkLst>
        </pc:spChg>
        <pc:spChg chg="mod">
          <ac:chgData name="O'Mahony, Brian" userId="4f701f38-5ac9-4518-9404-e26c93f9fa7d" providerId="ADAL" clId="{837E6761-B89C-2640-A670-DD5ABF5589A4}" dt="2022-05-24T17:47:39.373" v="5" actId="1076"/>
          <ac:spMkLst>
            <pc:docMk/>
            <pc:sldMk cId="1880036273" sldId="2147469255"/>
            <ac:spMk id="93" creationId="{D9B40423-8A4B-D448-A6BC-ABE4864CB46F}"/>
          </ac:spMkLst>
        </pc:spChg>
      </pc:sldChg>
      <pc:sldChg chg="modSp add mod">
        <pc:chgData name="O'Mahony, Brian" userId="4f701f38-5ac9-4518-9404-e26c93f9fa7d" providerId="ADAL" clId="{837E6761-B89C-2640-A670-DD5ABF5589A4}" dt="2022-05-24T18:06:10.177" v="13" actId="20577"/>
        <pc:sldMkLst>
          <pc:docMk/>
          <pc:sldMk cId="2727251223" sldId="2147469335"/>
        </pc:sldMkLst>
        <pc:spChg chg="mod">
          <ac:chgData name="O'Mahony, Brian" userId="4f701f38-5ac9-4518-9404-e26c93f9fa7d" providerId="ADAL" clId="{837E6761-B89C-2640-A670-DD5ABF5589A4}" dt="2022-05-24T18:06:10.177" v="13" actId="20577"/>
          <ac:spMkLst>
            <pc:docMk/>
            <pc:sldMk cId="2727251223" sldId="2147469335"/>
            <ac:spMk id="20" creationId="{A6B14B0C-3974-9E41-9073-28CD3A4DEDC6}"/>
          </ac:spMkLst>
        </pc:spChg>
      </pc:sldChg>
      <pc:sldChg chg="delSp modSp add mod">
        <pc:chgData name="O'Mahony, Brian" userId="4f701f38-5ac9-4518-9404-e26c93f9fa7d" providerId="ADAL" clId="{837E6761-B89C-2640-A670-DD5ABF5589A4}" dt="2022-05-24T18:51:23.033" v="65" actId="1035"/>
        <pc:sldMkLst>
          <pc:docMk/>
          <pc:sldMk cId="3815165970" sldId="2147469350"/>
        </pc:sldMkLst>
        <pc:spChg chg="del">
          <ac:chgData name="O'Mahony, Brian" userId="4f701f38-5ac9-4518-9404-e26c93f9fa7d" providerId="ADAL" clId="{837E6761-B89C-2640-A670-DD5ABF5589A4}" dt="2022-05-24T18:51:15.471" v="44" actId="478"/>
          <ac:spMkLst>
            <pc:docMk/>
            <pc:sldMk cId="3815165970" sldId="2147469350"/>
            <ac:spMk id="4" creationId="{1294AF1F-1953-844F-8648-AD4748D03CF9}"/>
          </ac:spMkLst>
        </pc:spChg>
        <pc:spChg chg="mod">
          <ac:chgData name="O'Mahony, Brian" userId="4f701f38-5ac9-4518-9404-e26c93f9fa7d" providerId="ADAL" clId="{837E6761-B89C-2640-A670-DD5ABF5589A4}" dt="2022-05-24T18:51:23.033" v="65" actId="1035"/>
          <ac:spMkLst>
            <pc:docMk/>
            <pc:sldMk cId="3815165970" sldId="2147469350"/>
            <ac:spMk id="24" creationId="{07475B14-B899-1B4A-8249-B1811D312EF1}"/>
          </ac:spMkLst>
        </pc:spChg>
        <pc:spChg chg="del">
          <ac:chgData name="O'Mahony, Brian" userId="4f701f38-5ac9-4518-9404-e26c93f9fa7d" providerId="ADAL" clId="{837E6761-B89C-2640-A670-DD5ABF5589A4}" dt="2022-05-24T18:51:16.468" v="45" actId="478"/>
          <ac:spMkLst>
            <pc:docMk/>
            <pc:sldMk cId="3815165970" sldId="2147469350"/>
            <ac:spMk id="43" creationId="{500AA454-A169-114C-B7A0-4E22F5C0B9ED}"/>
          </ac:spMkLst>
        </pc:spChg>
        <pc:spChg chg="mod">
          <ac:chgData name="O'Mahony, Brian" userId="4f701f38-5ac9-4518-9404-e26c93f9fa7d" providerId="ADAL" clId="{837E6761-B89C-2640-A670-DD5ABF5589A4}" dt="2022-05-24T18:51:23.033" v="65" actId="1035"/>
          <ac:spMkLst>
            <pc:docMk/>
            <pc:sldMk cId="3815165970" sldId="2147469350"/>
            <ac:spMk id="61" creationId="{592613A7-E410-584D-8C28-4A84BF251241}"/>
          </ac:spMkLst>
        </pc:spChg>
        <pc:spChg chg="mod">
          <ac:chgData name="O'Mahony, Brian" userId="4f701f38-5ac9-4518-9404-e26c93f9fa7d" providerId="ADAL" clId="{837E6761-B89C-2640-A670-DD5ABF5589A4}" dt="2022-05-24T18:51:23.033" v="65" actId="1035"/>
          <ac:spMkLst>
            <pc:docMk/>
            <pc:sldMk cId="3815165970" sldId="2147469350"/>
            <ac:spMk id="63" creationId="{0C834ECD-CA47-3646-9C18-56032C9AD3FB}"/>
          </ac:spMkLst>
        </pc:spChg>
        <pc:spChg chg="mod">
          <ac:chgData name="O'Mahony, Brian" userId="4f701f38-5ac9-4518-9404-e26c93f9fa7d" providerId="ADAL" clId="{837E6761-B89C-2640-A670-DD5ABF5589A4}" dt="2022-05-24T18:51:23.033" v="65" actId="1035"/>
          <ac:spMkLst>
            <pc:docMk/>
            <pc:sldMk cId="3815165970" sldId="2147469350"/>
            <ac:spMk id="64" creationId="{54021468-67CB-8C42-A9B2-8E3337B61496}"/>
          </ac:spMkLst>
        </pc:spChg>
        <pc:spChg chg="mod">
          <ac:chgData name="O'Mahony, Brian" userId="4f701f38-5ac9-4518-9404-e26c93f9fa7d" providerId="ADAL" clId="{837E6761-B89C-2640-A670-DD5ABF5589A4}" dt="2022-05-24T18:51:23.033" v="65" actId="1035"/>
          <ac:spMkLst>
            <pc:docMk/>
            <pc:sldMk cId="3815165970" sldId="2147469350"/>
            <ac:spMk id="84" creationId="{39FCE34B-9450-C8D2-121A-A08E332F0F01}"/>
          </ac:spMkLst>
        </pc:spChg>
        <pc:spChg chg="mod">
          <ac:chgData name="O'Mahony, Brian" userId="4f701f38-5ac9-4518-9404-e26c93f9fa7d" providerId="ADAL" clId="{837E6761-B89C-2640-A670-DD5ABF5589A4}" dt="2022-05-24T18:51:23.033" v="65" actId="1035"/>
          <ac:spMkLst>
            <pc:docMk/>
            <pc:sldMk cId="3815165970" sldId="2147469350"/>
            <ac:spMk id="85" creationId="{D7715239-DF8C-CFA9-6FA4-D8DB80F2E21C}"/>
          </ac:spMkLst>
        </pc:spChg>
      </pc:sldChg>
    </pc:docChg>
  </pc:docChgLst>
  <pc:docChgLst>
    <pc:chgData name="DAiuto, Mike" userId="bf146cb8-bfe2-436e-b407-8694f1e62247" providerId="ADAL" clId="{BC4BA7B1-B698-2745-B5B0-9C6B67F9A2E3}"/>
    <pc:docChg chg="undo custSel addSld delSld modSld modSection">
      <pc:chgData name="DAiuto, Mike" userId="bf146cb8-bfe2-436e-b407-8694f1e62247" providerId="ADAL" clId="{BC4BA7B1-B698-2745-B5B0-9C6B67F9A2E3}" dt="2022-12-21T14:58:15.866" v="86" actId="14100"/>
      <pc:docMkLst>
        <pc:docMk/>
      </pc:docMkLst>
      <pc:sldChg chg="del">
        <pc:chgData name="DAiuto, Mike" userId="bf146cb8-bfe2-436e-b407-8694f1e62247" providerId="ADAL" clId="{BC4BA7B1-B698-2745-B5B0-9C6B67F9A2E3}" dt="2022-12-21T14:44:36.081" v="41" actId="2696"/>
        <pc:sldMkLst>
          <pc:docMk/>
          <pc:sldMk cId="4250272606" sldId="2147469353"/>
        </pc:sldMkLst>
      </pc:sldChg>
      <pc:sldChg chg="del">
        <pc:chgData name="DAiuto, Mike" userId="bf146cb8-bfe2-436e-b407-8694f1e62247" providerId="ADAL" clId="{BC4BA7B1-B698-2745-B5B0-9C6B67F9A2E3}" dt="2022-12-21T14:44:53.992" v="44" actId="2696"/>
        <pc:sldMkLst>
          <pc:docMk/>
          <pc:sldMk cId="3599064408" sldId="2147469354"/>
        </pc:sldMkLst>
      </pc:sldChg>
      <pc:sldChg chg="delSp modSp mod">
        <pc:chgData name="DAiuto, Mike" userId="bf146cb8-bfe2-436e-b407-8694f1e62247" providerId="ADAL" clId="{BC4BA7B1-B698-2745-B5B0-9C6B67F9A2E3}" dt="2022-12-21T14:57:43.968" v="80" actId="14100"/>
        <pc:sldMkLst>
          <pc:docMk/>
          <pc:sldMk cId="2663346599" sldId="2147469355"/>
        </pc:sldMkLst>
        <pc:spChg chg="del">
          <ac:chgData name="DAiuto, Mike" userId="bf146cb8-bfe2-436e-b407-8694f1e62247" providerId="ADAL" clId="{BC4BA7B1-B698-2745-B5B0-9C6B67F9A2E3}" dt="2022-12-21T14:48:09.507" v="62" actId="478"/>
          <ac:spMkLst>
            <pc:docMk/>
            <pc:sldMk cId="2663346599" sldId="2147469355"/>
            <ac:spMk id="4" creationId="{19B1F7A6-4D72-3719-1CC2-FBE7608E9361}"/>
          </ac:spMkLst>
        </pc:spChg>
        <pc:spChg chg="mod">
          <ac:chgData name="DAiuto, Mike" userId="bf146cb8-bfe2-436e-b407-8694f1e62247" providerId="ADAL" clId="{BC4BA7B1-B698-2745-B5B0-9C6B67F9A2E3}" dt="2022-12-21T14:48:31.022" v="65" actId="14100"/>
          <ac:spMkLst>
            <pc:docMk/>
            <pc:sldMk cId="2663346599" sldId="2147469355"/>
            <ac:spMk id="20" creationId="{15CB5E52-494D-D246-8F06-BC80D38F2871}"/>
          </ac:spMkLst>
        </pc:spChg>
        <pc:spChg chg="mod">
          <ac:chgData name="DAiuto, Mike" userId="bf146cb8-bfe2-436e-b407-8694f1e62247" providerId="ADAL" clId="{BC4BA7B1-B698-2745-B5B0-9C6B67F9A2E3}" dt="2022-12-21T14:48:31.022" v="65" actId="14100"/>
          <ac:spMkLst>
            <pc:docMk/>
            <pc:sldMk cId="2663346599" sldId="2147469355"/>
            <ac:spMk id="22" creationId="{EB10CC7A-E3E7-554A-A709-4C3D28EA0AF3}"/>
          </ac:spMkLst>
        </pc:spChg>
        <pc:spChg chg="mod">
          <ac:chgData name="DAiuto, Mike" userId="bf146cb8-bfe2-436e-b407-8694f1e62247" providerId="ADAL" clId="{BC4BA7B1-B698-2745-B5B0-9C6B67F9A2E3}" dt="2022-12-21T14:49:45.452" v="68" actId="14100"/>
          <ac:spMkLst>
            <pc:docMk/>
            <pc:sldMk cId="2663346599" sldId="2147469355"/>
            <ac:spMk id="32" creationId="{9F98DB44-6305-7D47-8CD7-9BC47A6316E2}"/>
          </ac:spMkLst>
        </pc:spChg>
        <pc:spChg chg="del">
          <ac:chgData name="DAiuto, Mike" userId="bf146cb8-bfe2-436e-b407-8694f1e62247" providerId="ADAL" clId="{BC4BA7B1-B698-2745-B5B0-9C6B67F9A2E3}" dt="2022-12-21T14:48:09.507" v="62" actId="478"/>
          <ac:spMkLst>
            <pc:docMk/>
            <pc:sldMk cId="2663346599" sldId="2147469355"/>
            <ac:spMk id="35" creationId="{28FA195D-307D-8798-E125-671423F3B004}"/>
          </ac:spMkLst>
        </pc:spChg>
        <pc:spChg chg="del">
          <ac:chgData name="DAiuto, Mike" userId="bf146cb8-bfe2-436e-b407-8694f1e62247" providerId="ADAL" clId="{BC4BA7B1-B698-2745-B5B0-9C6B67F9A2E3}" dt="2022-12-21T14:48:09.507" v="62" actId="478"/>
          <ac:spMkLst>
            <pc:docMk/>
            <pc:sldMk cId="2663346599" sldId="2147469355"/>
            <ac:spMk id="37" creationId="{0C200DD9-A70B-86BC-29F1-6B6586AD2BF6}"/>
          </ac:spMkLst>
        </pc:spChg>
        <pc:spChg chg="del">
          <ac:chgData name="DAiuto, Mike" userId="bf146cb8-bfe2-436e-b407-8694f1e62247" providerId="ADAL" clId="{BC4BA7B1-B698-2745-B5B0-9C6B67F9A2E3}" dt="2022-12-21T14:48:09.507" v="62" actId="478"/>
          <ac:spMkLst>
            <pc:docMk/>
            <pc:sldMk cId="2663346599" sldId="2147469355"/>
            <ac:spMk id="38" creationId="{EFC0B2B5-36E5-242D-4A4C-A5630F204156}"/>
          </ac:spMkLst>
        </pc:spChg>
        <pc:spChg chg="del">
          <ac:chgData name="DAiuto, Mike" userId="bf146cb8-bfe2-436e-b407-8694f1e62247" providerId="ADAL" clId="{BC4BA7B1-B698-2745-B5B0-9C6B67F9A2E3}" dt="2022-12-21T14:48:09.507" v="62" actId="478"/>
          <ac:spMkLst>
            <pc:docMk/>
            <pc:sldMk cId="2663346599" sldId="2147469355"/>
            <ac:spMk id="44" creationId="{E1AE123C-02CD-081C-AFDE-F63D20BA83A2}"/>
          </ac:spMkLst>
        </pc:spChg>
        <pc:spChg chg="del mod">
          <ac:chgData name="DAiuto, Mike" userId="bf146cb8-bfe2-436e-b407-8694f1e62247" providerId="ADAL" clId="{BC4BA7B1-B698-2745-B5B0-9C6B67F9A2E3}" dt="2022-12-21T14:48:09.507" v="62" actId="478"/>
          <ac:spMkLst>
            <pc:docMk/>
            <pc:sldMk cId="2663346599" sldId="2147469355"/>
            <ac:spMk id="47" creationId="{5C72AC5B-705A-5BC0-1A33-0EDFAE84D59E}"/>
          </ac:spMkLst>
        </pc:spChg>
        <pc:spChg chg="del mod">
          <ac:chgData name="DAiuto, Mike" userId="bf146cb8-bfe2-436e-b407-8694f1e62247" providerId="ADAL" clId="{BC4BA7B1-B698-2745-B5B0-9C6B67F9A2E3}" dt="2022-12-21T14:48:09.507" v="62" actId="478"/>
          <ac:spMkLst>
            <pc:docMk/>
            <pc:sldMk cId="2663346599" sldId="2147469355"/>
            <ac:spMk id="48" creationId="{728C0339-9CEA-8D67-89B5-B9B4AADF80A4}"/>
          </ac:spMkLst>
        </pc:spChg>
        <pc:spChg chg="del mod">
          <ac:chgData name="DAiuto, Mike" userId="bf146cb8-bfe2-436e-b407-8694f1e62247" providerId="ADAL" clId="{BC4BA7B1-B698-2745-B5B0-9C6B67F9A2E3}" dt="2022-12-21T14:48:09.507" v="62" actId="478"/>
          <ac:spMkLst>
            <pc:docMk/>
            <pc:sldMk cId="2663346599" sldId="2147469355"/>
            <ac:spMk id="49" creationId="{7D6DED47-4DDE-E5F1-5CCB-573C49E74104}"/>
          </ac:spMkLst>
        </pc:spChg>
        <pc:spChg chg="del mod">
          <ac:chgData name="DAiuto, Mike" userId="bf146cb8-bfe2-436e-b407-8694f1e62247" providerId="ADAL" clId="{BC4BA7B1-B698-2745-B5B0-9C6B67F9A2E3}" dt="2022-12-21T14:48:09.507" v="62" actId="478"/>
          <ac:spMkLst>
            <pc:docMk/>
            <pc:sldMk cId="2663346599" sldId="2147469355"/>
            <ac:spMk id="50" creationId="{6A0516A5-274A-9697-DFFF-521F651FA955}"/>
          </ac:spMkLst>
        </pc:spChg>
        <pc:spChg chg="del">
          <ac:chgData name="DAiuto, Mike" userId="bf146cb8-bfe2-436e-b407-8694f1e62247" providerId="ADAL" clId="{BC4BA7B1-B698-2745-B5B0-9C6B67F9A2E3}" dt="2022-12-21T14:48:09.507" v="62" actId="478"/>
          <ac:spMkLst>
            <pc:docMk/>
            <pc:sldMk cId="2663346599" sldId="2147469355"/>
            <ac:spMk id="51" creationId="{4714FA07-D6FF-EB9F-B43A-A2B2E221A089}"/>
          </ac:spMkLst>
        </pc:spChg>
        <pc:spChg chg="del">
          <ac:chgData name="DAiuto, Mike" userId="bf146cb8-bfe2-436e-b407-8694f1e62247" providerId="ADAL" clId="{BC4BA7B1-B698-2745-B5B0-9C6B67F9A2E3}" dt="2022-12-21T14:48:09.507" v="62" actId="478"/>
          <ac:spMkLst>
            <pc:docMk/>
            <pc:sldMk cId="2663346599" sldId="2147469355"/>
            <ac:spMk id="56" creationId="{4CA471D8-F704-3645-C969-CBD7175773DA}"/>
          </ac:spMkLst>
        </pc:spChg>
        <pc:spChg chg="mod">
          <ac:chgData name="DAiuto, Mike" userId="bf146cb8-bfe2-436e-b407-8694f1e62247" providerId="ADAL" clId="{BC4BA7B1-B698-2745-B5B0-9C6B67F9A2E3}" dt="2022-12-21T14:49:45.452" v="68" actId="14100"/>
          <ac:spMkLst>
            <pc:docMk/>
            <pc:sldMk cId="2663346599" sldId="2147469355"/>
            <ac:spMk id="67" creationId="{7B6419F5-2CF6-4B41-AF49-4A78AE71C7FC}"/>
          </ac:spMkLst>
        </pc:spChg>
        <pc:spChg chg="mod">
          <ac:chgData name="DAiuto, Mike" userId="bf146cb8-bfe2-436e-b407-8694f1e62247" providerId="ADAL" clId="{BC4BA7B1-B698-2745-B5B0-9C6B67F9A2E3}" dt="2022-12-21T14:49:45.452" v="68" actId="14100"/>
          <ac:spMkLst>
            <pc:docMk/>
            <pc:sldMk cId="2663346599" sldId="2147469355"/>
            <ac:spMk id="81" creationId="{8D02F1A4-3850-6B46-AE6A-B1F1B4243CFE}"/>
          </ac:spMkLst>
        </pc:spChg>
        <pc:spChg chg="mod">
          <ac:chgData name="DAiuto, Mike" userId="bf146cb8-bfe2-436e-b407-8694f1e62247" providerId="ADAL" clId="{BC4BA7B1-B698-2745-B5B0-9C6B67F9A2E3}" dt="2022-12-21T14:49:45.452" v="68" actId="14100"/>
          <ac:spMkLst>
            <pc:docMk/>
            <pc:sldMk cId="2663346599" sldId="2147469355"/>
            <ac:spMk id="86" creationId="{A298836A-7854-9441-A2D8-F77760A74CB2}"/>
          </ac:spMkLst>
        </pc:spChg>
        <pc:spChg chg="del">
          <ac:chgData name="DAiuto, Mike" userId="bf146cb8-bfe2-436e-b407-8694f1e62247" providerId="ADAL" clId="{BC4BA7B1-B698-2745-B5B0-9C6B67F9A2E3}" dt="2022-12-21T14:48:09.507" v="62" actId="478"/>
          <ac:spMkLst>
            <pc:docMk/>
            <pc:sldMk cId="2663346599" sldId="2147469355"/>
            <ac:spMk id="87" creationId="{16376A07-ED06-82F9-9F2F-D08FD4F08FD2}"/>
          </ac:spMkLst>
        </pc:spChg>
        <pc:spChg chg="del">
          <ac:chgData name="DAiuto, Mike" userId="bf146cb8-bfe2-436e-b407-8694f1e62247" providerId="ADAL" clId="{BC4BA7B1-B698-2745-B5B0-9C6B67F9A2E3}" dt="2022-12-21T14:48:09.507" v="62" actId="478"/>
          <ac:spMkLst>
            <pc:docMk/>
            <pc:sldMk cId="2663346599" sldId="2147469355"/>
            <ac:spMk id="88" creationId="{F9FEFD57-897F-1D78-E768-4091DBC72F39}"/>
          </ac:spMkLst>
        </pc:spChg>
        <pc:spChg chg="del">
          <ac:chgData name="DAiuto, Mike" userId="bf146cb8-bfe2-436e-b407-8694f1e62247" providerId="ADAL" clId="{BC4BA7B1-B698-2745-B5B0-9C6B67F9A2E3}" dt="2022-12-21T14:48:09.507" v="62" actId="478"/>
          <ac:spMkLst>
            <pc:docMk/>
            <pc:sldMk cId="2663346599" sldId="2147469355"/>
            <ac:spMk id="89" creationId="{DAB8EEEE-FB0B-FF43-F872-452E396511F8}"/>
          </ac:spMkLst>
        </pc:spChg>
        <pc:spChg chg="del">
          <ac:chgData name="DAiuto, Mike" userId="bf146cb8-bfe2-436e-b407-8694f1e62247" providerId="ADAL" clId="{BC4BA7B1-B698-2745-B5B0-9C6B67F9A2E3}" dt="2022-12-21T14:48:09.507" v="62" actId="478"/>
          <ac:spMkLst>
            <pc:docMk/>
            <pc:sldMk cId="2663346599" sldId="2147469355"/>
            <ac:spMk id="94" creationId="{7CA7AB68-0C06-A599-4104-B9C01B0910F7}"/>
          </ac:spMkLst>
        </pc:spChg>
        <pc:spChg chg="mod">
          <ac:chgData name="DAiuto, Mike" userId="bf146cb8-bfe2-436e-b407-8694f1e62247" providerId="ADAL" clId="{BC4BA7B1-B698-2745-B5B0-9C6B67F9A2E3}" dt="2022-12-21T14:49:45.452" v="68" actId="14100"/>
          <ac:spMkLst>
            <pc:docMk/>
            <pc:sldMk cId="2663346599" sldId="2147469355"/>
            <ac:spMk id="95" creationId="{9C1FC30A-63BF-2C48-B197-E3367B50B8B3}"/>
          </ac:spMkLst>
        </pc:spChg>
        <pc:spChg chg="del mod">
          <ac:chgData name="DAiuto, Mike" userId="bf146cb8-bfe2-436e-b407-8694f1e62247" providerId="ADAL" clId="{BC4BA7B1-B698-2745-B5B0-9C6B67F9A2E3}" dt="2022-12-21T14:48:09.507" v="62" actId="478"/>
          <ac:spMkLst>
            <pc:docMk/>
            <pc:sldMk cId="2663346599" sldId="2147469355"/>
            <ac:spMk id="97" creationId="{5BBAB708-6895-422E-BA0F-0895B42E916B}"/>
          </ac:spMkLst>
        </pc:spChg>
        <pc:spChg chg="del mod">
          <ac:chgData name="DAiuto, Mike" userId="bf146cb8-bfe2-436e-b407-8694f1e62247" providerId="ADAL" clId="{BC4BA7B1-B698-2745-B5B0-9C6B67F9A2E3}" dt="2022-12-21T14:48:09.507" v="62" actId="478"/>
          <ac:spMkLst>
            <pc:docMk/>
            <pc:sldMk cId="2663346599" sldId="2147469355"/>
            <ac:spMk id="98" creationId="{60892AEE-26E9-8798-B522-F9A981B084CF}"/>
          </ac:spMkLst>
        </pc:spChg>
        <pc:spChg chg="del mod">
          <ac:chgData name="DAiuto, Mike" userId="bf146cb8-bfe2-436e-b407-8694f1e62247" providerId="ADAL" clId="{BC4BA7B1-B698-2745-B5B0-9C6B67F9A2E3}" dt="2022-12-21T14:48:09.507" v="62" actId="478"/>
          <ac:spMkLst>
            <pc:docMk/>
            <pc:sldMk cId="2663346599" sldId="2147469355"/>
            <ac:spMk id="99" creationId="{FB1CE0D2-CAB8-1E43-C2A7-019526B8B088}"/>
          </ac:spMkLst>
        </pc:spChg>
        <pc:spChg chg="mod">
          <ac:chgData name="DAiuto, Mike" userId="bf146cb8-bfe2-436e-b407-8694f1e62247" providerId="ADAL" clId="{BC4BA7B1-B698-2745-B5B0-9C6B67F9A2E3}" dt="2022-12-21T14:49:45.452" v="68" actId="14100"/>
          <ac:spMkLst>
            <pc:docMk/>
            <pc:sldMk cId="2663346599" sldId="2147469355"/>
            <ac:spMk id="100" creationId="{1FDB4585-12B3-6045-99F4-CAE61FFDF777}"/>
          </ac:spMkLst>
        </pc:spChg>
        <pc:spChg chg="del mod">
          <ac:chgData name="DAiuto, Mike" userId="bf146cb8-bfe2-436e-b407-8694f1e62247" providerId="ADAL" clId="{BC4BA7B1-B698-2745-B5B0-9C6B67F9A2E3}" dt="2022-12-21T14:48:09.507" v="62" actId="478"/>
          <ac:spMkLst>
            <pc:docMk/>
            <pc:sldMk cId="2663346599" sldId="2147469355"/>
            <ac:spMk id="101" creationId="{AB531521-759F-0FBE-C773-AF78DC03F034}"/>
          </ac:spMkLst>
        </pc:spChg>
        <pc:spChg chg="del">
          <ac:chgData name="DAiuto, Mike" userId="bf146cb8-bfe2-436e-b407-8694f1e62247" providerId="ADAL" clId="{BC4BA7B1-B698-2745-B5B0-9C6B67F9A2E3}" dt="2022-12-21T14:48:09.507" v="62" actId="478"/>
          <ac:spMkLst>
            <pc:docMk/>
            <pc:sldMk cId="2663346599" sldId="2147469355"/>
            <ac:spMk id="102" creationId="{40276F87-F78F-9FBB-AC3E-1DDF893854ED}"/>
          </ac:spMkLst>
        </pc:spChg>
        <pc:spChg chg="del">
          <ac:chgData name="DAiuto, Mike" userId="bf146cb8-bfe2-436e-b407-8694f1e62247" providerId="ADAL" clId="{BC4BA7B1-B698-2745-B5B0-9C6B67F9A2E3}" dt="2022-12-21T14:48:09.507" v="62" actId="478"/>
          <ac:spMkLst>
            <pc:docMk/>
            <pc:sldMk cId="2663346599" sldId="2147469355"/>
            <ac:spMk id="106" creationId="{074C110E-C663-81CE-986A-FAA181973D20}"/>
          </ac:spMkLst>
        </pc:spChg>
        <pc:spChg chg="mod">
          <ac:chgData name="DAiuto, Mike" userId="bf146cb8-bfe2-436e-b407-8694f1e62247" providerId="ADAL" clId="{BC4BA7B1-B698-2745-B5B0-9C6B67F9A2E3}" dt="2022-12-21T14:49:45.452" v="68" actId="14100"/>
          <ac:spMkLst>
            <pc:docMk/>
            <pc:sldMk cId="2663346599" sldId="2147469355"/>
            <ac:spMk id="109" creationId="{32BC410F-20EA-794E-8571-E3B0A98723FB}"/>
          </ac:spMkLst>
        </pc:spChg>
        <pc:spChg chg="mod">
          <ac:chgData name="DAiuto, Mike" userId="bf146cb8-bfe2-436e-b407-8694f1e62247" providerId="ADAL" clId="{BC4BA7B1-B698-2745-B5B0-9C6B67F9A2E3}" dt="2022-12-21T14:49:45.452" v="68" actId="14100"/>
          <ac:spMkLst>
            <pc:docMk/>
            <pc:sldMk cId="2663346599" sldId="2147469355"/>
            <ac:spMk id="114" creationId="{EB91A3DD-4C95-9D48-9887-F6B6B4154C8E}"/>
          </ac:spMkLst>
        </pc:spChg>
        <pc:spChg chg="mod">
          <ac:chgData name="DAiuto, Mike" userId="bf146cb8-bfe2-436e-b407-8694f1e62247" providerId="ADAL" clId="{BC4BA7B1-B698-2745-B5B0-9C6B67F9A2E3}" dt="2022-12-21T14:49:45.452" v="68" actId="14100"/>
          <ac:spMkLst>
            <pc:docMk/>
            <pc:sldMk cId="2663346599" sldId="2147469355"/>
            <ac:spMk id="123" creationId="{9D2BCC23-A578-4846-8E08-BAEBDB311BF0}"/>
          </ac:spMkLst>
        </pc:spChg>
        <pc:spChg chg="del">
          <ac:chgData name="DAiuto, Mike" userId="bf146cb8-bfe2-436e-b407-8694f1e62247" providerId="ADAL" clId="{BC4BA7B1-B698-2745-B5B0-9C6B67F9A2E3}" dt="2022-12-21T14:48:09.507" v="62" actId="478"/>
          <ac:spMkLst>
            <pc:docMk/>
            <pc:sldMk cId="2663346599" sldId="2147469355"/>
            <ac:spMk id="129" creationId="{A9E02BF5-5144-9E00-D96E-BF1C3F5797CB}"/>
          </ac:spMkLst>
        </pc:spChg>
        <pc:spChg chg="del">
          <ac:chgData name="DAiuto, Mike" userId="bf146cb8-bfe2-436e-b407-8694f1e62247" providerId="ADAL" clId="{BC4BA7B1-B698-2745-B5B0-9C6B67F9A2E3}" dt="2022-12-21T14:48:09.507" v="62" actId="478"/>
          <ac:spMkLst>
            <pc:docMk/>
            <pc:sldMk cId="2663346599" sldId="2147469355"/>
            <ac:spMk id="130" creationId="{D1662C6B-2181-0467-66C7-B071E767809A}"/>
          </ac:spMkLst>
        </pc:spChg>
        <pc:spChg chg="del">
          <ac:chgData name="DAiuto, Mike" userId="bf146cb8-bfe2-436e-b407-8694f1e62247" providerId="ADAL" clId="{BC4BA7B1-B698-2745-B5B0-9C6B67F9A2E3}" dt="2022-12-21T14:48:09.507" v="62" actId="478"/>
          <ac:spMkLst>
            <pc:docMk/>
            <pc:sldMk cId="2663346599" sldId="2147469355"/>
            <ac:spMk id="131" creationId="{B064A483-B844-3E05-F533-A115FA6AA47E}"/>
          </ac:spMkLst>
        </pc:spChg>
        <pc:spChg chg="del">
          <ac:chgData name="DAiuto, Mike" userId="bf146cb8-bfe2-436e-b407-8694f1e62247" providerId="ADAL" clId="{BC4BA7B1-B698-2745-B5B0-9C6B67F9A2E3}" dt="2022-12-21T14:48:09.507" v="62" actId="478"/>
          <ac:spMkLst>
            <pc:docMk/>
            <pc:sldMk cId="2663346599" sldId="2147469355"/>
            <ac:spMk id="136" creationId="{8AC34D63-A056-161D-42AB-3030766D731F}"/>
          </ac:spMkLst>
        </pc:spChg>
        <pc:spChg chg="mod">
          <ac:chgData name="DAiuto, Mike" userId="bf146cb8-bfe2-436e-b407-8694f1e62247" providerId="ADAL" clId="{BC4BA7B1-B698-2745-B5B0-9C6B67F9A2E3}" dt="2022-12-21T14:57:43.968" v="80" actId="14100"/>
          <ac:spMkLst>
            <pc:docMk/>
            <pc:sldMk cId="2663346599" sldId="2147469355"/>
            <ac:spMk id="137" creationId="{64B5753A-1BD2-C146-8712-54967AB3944E}"/>
          </ac:spMkLst>
        </pc:spChg>
        <pc:spChg chg="del mod">
          <ac:chgData name="DAiuto, Mike" userId="bf146cb8-bfe2-436e-b407-8694f1e62247" providerId="ADAL" clId="{BC4BA7B1-B698-2745-B5B0-9C6B67F9A2E3}" dt="2022-12-21T14:48:09.507" v="62" actId="478"/>
          <ac:spMkLst>
            <pc:docMk/>
            <pc:sldMk cId="2663346599" sldId="2147469355"/>
            <ac:spMk id="139" creationId="{3383167C-D37F-6E22-B1E1-A4D5F2EEA9F5}"/>
          </ac:spMkLst>
        </pc:spChg>
        <pc:spChg chg="del mod">
          <ac:chgData name="DAiuto, Mike" userId="bf146cb8-bfe2-436e-b407-8694f1e62247" providerId="ADAL" clId="{BC4BA7B1-B698-2745-B5B0-9C6B67F9A2E3}" dt="2022-12-21T14:48:09.507" v="62" actId="478"/>
          <ac:spMkLst>
            <pc:docMk/>
            <pc:sldMk cId="2663346599" sldId="2147469355"/>
            <ac:spMk id="140" creationId="{7E61C47C-9753-D9EE-99D0-47AFF1985E49}"/>
          </ac:spMkLst>
        </pc:spChg>
        <pc:spChg chg="del mod">
          <ac:chgData name="DAiuto, Mike" userId="bf146cb8-bfe2-436e-b407-8694f1e62247" providerId="ADAL" clId="{BC4BA7B1-B698-2745-B5B0-9C6B67F9A2E3}" dt="2022-12-21T14:48:09.507" v="62" actId="478"/>
          <ac:spMkLst>
            <pc:docMk/>
            <pc:sldMk cId="2663346599" sldId="2147469355"/>
            <ac:spMk id="141" creationId="{33F49971-EBD5-FCB9-8ACE-BFF41A2F5A9F}"/>
          </ac:spMkLst>
        </pc:spChg>
        <pc:spChg chg="del mod">
          <ac:chgData name="DAiuto, Mike" userId="bf146cb8-bfe2-436e-b407-8694f1e62247" providerId="ADAL" clId="{BC4BA7B1-B698-2745-B5B0-9C6B67F9A2E3}" dt="2022-12-21T14:48:09.507" v="62" actId="478"/>
          <ac:spMkLst>
            <pc:docMk/>
            <pc:sldMk cId="2663346599" sldId="2147469355"/>
            <ac:spMk id="142" creationId="{A3DC0DE2-68C6-D3AF-165E-32E2FE573511}"/>
          </ac:spMkLst>
        </pc:spChg>
        <pc:spChg chg="del">
          <ac:chgData name="DAiuto, Mike" userId="bf146cb8-bfe2-436e-b407-8694f1e62247" providerId="ADAL" clId="{BC4BA7B1-B698-2745-B5B0-9C6B67F9A2E3}" dt="2022-12-21T14:48:09.507" v="62" actId="478"/>
          <ac:spMkLst>
            <pc:docMk/>
            <pc:sldMk cId="2663346599" sldId="2147469355"/>
            <ac:spMk id="143" creationId="{1AD69AA3-6B0C-A7F4-62FE-6C8D3101FD2C}"/>
          </ac:spMkLst>
        </pc:spChg>
        <pc:spChg chg="mod">
          <ac:chgData name="DAiuto, Mike" userId="bf146cb8-bfe2-436e-b407-8694f1e62247" providerId="ADAL" clId="{BC4BA7B1-B698-2745-B5B0-9C6B67F9A2E3}" dt="2022-12-21T14:49:45.452" v="68" actId="14100"/>
          <ac:spMkLst>
            <pc:docMk/>
            <pc:sldMk cId="2663346599" sldId="2147469355"/>
            <ac:spMk id="151" creationId="{6F0D65DD-7573-8E4C-A068-F8608ABC8B5F}"/>
          </ac:spMkLst>
        </pc:spChg>
        <pc:spChg chg="mod">
          <ac:chgData name="DAiuto, Mike" userId="bf146cb8-bfe2-436e-b407-8694f1e62247" providerId="ADAL" clId="{BC4BA7B1-B698-2745-B5B0-9C6B67F9A2E3}" dt="2022-12-21T14:57:37.267" v="79" actId="14100"/>
          <ac:spMkLst>
            <pc:docMk/>
            <pc:sldMk cId="2663346599" sldId="2147469355"/>
            <ac:spMk id="152" creationId="{82FFABFD-1DA7-6041-B4AB-205804E2786E}"/>
          </ac:spMkLst>
        </pc:spChg>
      </pc:sldChg>
      <pc:sldChg chg="add del">
        <pc:chgData name="DAiuto, Mike" userId="bf146cb8-bfe2-436e-b407-8694f1e62247" providerId="ADAL" clId="{BC4BA7B1-B698-2745-B5B0-9C6B67F9A2E3}" dt="2022-12-21T14:44:46.463" v="43" actId="2890"/>
        <pc:sldMkLst>
          <pc:docMk/>
          <pc:sldMk cId="792457757" sldId="2147469356"/>
        </pc:sldMkLst>
      </pc:sldChg>
      <pc:sldChg chg="delSp modSp add mod">
        <pc:chgData name="DAiuto, Mike" userId="bf146cb8-bfe2-436e-b407-8694f1e62247" providerId="ADAL" clId="{BC4BA7B1-B698-2745-B5B0-9C6B67F9A2E3}" dt="2022-12-21T14:58:00.007" v="82" actId="14100"/>
        <pc:sldMkLst>
          <pc:docMk/>
          <pc:sldMk cId="2616038560" sldId="2147469356"/>
        </pc:sldMkLst>
        <pc:spChg chg="mod">
          <ac:chgData name="DAiuto, Mike" userId="bf146cb8-bfe2-436e-b407-8694f1e62247" providerId="ADAL" clId="{BC4BA7B1-B698-2745-B5B0-9C6B67F9A2E3}" dt="2022-12-21T14:50:25.737" v="72" actId="14100"/>
          <ac:spMkLst>
            <pc:docMk/>
            <pc:sldMk cId="2616038560" sldId="2147469356"/>
            <ac:spMk id="20" creationId="{15CB5E52-494D-D246-8F06-BC80D38F2871}"/>
          </ac:spMkLst>
        </pc:spChg>
        <pc:spChg chg="mod">
          <ac:chgData name="DAiuto, Mike" userId="bf146cb8-bfe2-436e-b407-8694f1e62247" providerId="ADAL" clId="{BC4BA7B1-B698-2745-B5B0-9C6B67F9A2E3}" dt="2022-12-21T14:50:25.737" v="72" actId="14100"/>
          <ac:spMkLst>
            <pc:docMk/>
            <pc:sldMk cId="2616038560" sldId="2147469356"/>
            <ac:spMk id="22" creationId="{EB10CC7A-E3E7-554A-A709-4C3D28EA0AF3}"/>
          </ac:spMkLst>
        </pc:spChg>
        <pc:spChg chg="mod">
          <ac:chgData name="DAiuto, Mike" userId="bf146cb8-bfe2-436e-b407-8694f1e62247" providerId="ADAL" clId="{BC4BA7B1-B698-2745-B5B0-9C6B67F9A2E3}" dt="2022-12-21T14:50:40.136" v="73" actId="14100"/>
          <ac:spMkLst>
            <pc:docMk/>
            <pc:sldMk cId="2616038560" sldId="2147469356"/>
            <ac:spMk id="32" creationId="{9F98DB44-6305-7D47-8CD7-9BC47A6316E2}"/>
          </ac:spMkLst>
        </pc:spChg>
        <pc:spChg chg="del">
          <ac:chgData name="DAiuto, Mike" userId="bf146cb8-bfe2-436e-b407-8694f1e62247" providerId="ADAL" clId="{BC4BA7B1-B698-2745-B5B0-9C6B67F9A2E3}" dt="2022-12-21T14:46:46.786" v="52" actId="478"/>
          <ac:spMkLst>
            <pc:docMk/>
            <pc:sldMk cId="2616038560" sldId="2147469356"/>
            <ac:spMk id="56" creationId="{4CA471D8-F704-3645-C969-CBD7175773DA}"/>
          </ac:spMkLst>
        </pc:spChg>
        <pc:spChg chg="mod">
          <ac:chgData name="DAiuto, Mike" userId="bf146cb8-bfe2-436e-b407-8694f1e62247" providerId="ADAL" clId="{BC4BA7B1-B698-2745-B5B0-9C6B67F9A2E3}" dt="2022-12-21T14:50:40.136" v="73" actId="14100"/>
          <ac:spMkLst>
            <pc:docMk/>
            <pc:sldMk cId="2616038560" sldId="2147469356"/>
            <ac:spMk id="67" creationId="{7B6419F5-2CF6-4B41-AF49-4A78AE71C7FC}"/>
          </ac:spMkLst>
        </pc:spChg>
        <pc:spChg chg="mod">
          <ac:chgData name="DAiuto, Mike" userId="bf146cb8-bfe2-436e-b407-8694f1e62247" providerId="ADAL" clId="{BC4BA7B1-B698-2745-B5B0-9C6B67F9A2E3}" dt="2022-12-21T14:50:40.136" v="73" actId="14100"/>
          <ac:spMkLst>
            <pc:docMk/>
            <pc:sldMk cId="2616038560" sldId="2147469356"/>
            <ac:spMk id="81" creationId="{8D02F1A4-3850-6B46-AE6A-B1F1B4243CFE}"/>
          </ac:spMkLst>
        </pc:spChg>
        <pc:spChg chg="mod">
          <ac:chgData name="DAiuto, Mike" userId="bf146cb8-bfe2-436e-b407-8694f1e62247" providerId="ADAL" clId="{BC4BA7B1-B698-2745-B5B0-9C6B67F9A2E3}" dt="2022-12-21T14:50:40.136" v="73" actId="14100"/>
          <ac:spMkLst>
            <pc:docMk/>
            <pc:sldMk cId="2616038560" sldId="2147469356"/>
            <ac:spMk id="86" creationId="{A298836A-7854-9441-A2D8-F77760A74CB2}"/>
          </ac:spMkLst>
        </pc:spChg>
        <pc:spChg chg="del">
          <ac:chgData name="DAiuto, Mike" userId="bf146cb8-bfe2-436e-b407-8694f1e62247" providerId="ADAL" clId="{BC4BA7B1-B698-2745-B5B0-9C6B67F9A2E3}" dt="2022-12-21T14:46:46.786" v="52" actId="478"/>
          <ac:spMkLst>
            <pc:docMk/>
            <pc:sldMk cId="2616038560" sldId="2147469356"/>
            <ac:spMk id="87" creationId="{16376A07-ED06-82F9-9F2F-D08FD4F08FD2}"/>
          </ac:spMkLst>
        </pc:spChg>
        <pc:spChg chg="del">
          <ac:chgData name="DAiuto, Mike" userId="bf146cb8-bfe2-436e-b407-8694f1e62247" providerId="ADAL" clId="{BC4BA7B1-B698-2745-B5B0-9C6B67F9A2E3}" dt="2022-12-21T14:46:46.786" v="52" actId="478"/>
          <ac:spMkLst>
            <pc:docMk/>
            <pc:sldMk cId="2616038560" sldId="2147469356"/>
            <ac:spMk id="88" creationId="{F9FEFD57-897F-1D78-E768-4091DBC72F39}"/>
          </ac:spMkLst>
        </pc:spChg>
        <pc:spChg chg="del">
          <ac:chgData name="DAiuto, Mike" userId="bf146cb8-bfe2-436e-b407-8694f1e62247" providerId="ADAL" clId="{BC4BA7B1-B698-2745-B5B0-9C6B67F9A2E3}" dt="2022-12-21T14:46:46.786" v="52" actId="478"/>
          <ac:spMkLst>
            <pc:docMk/>
            <pc:sldMk cId="2616038560" sldId="2147469356"/>
            <ac:spMk id="89" creationId="{DAB8EEEE-FB0B-FF43-F872-452E396511F8}"/>
          </ac:spMkLst>
        </pc:spChg>
        <pc:spChg chg="del">
          <ac:chgData name="DAiuto, Mike" userId="bf146cb8-bfe2-436e-b407-8694f1e62247" providerId="ADAL" clId="{BC4BA7B1-B698-2745-B5B0-9C6B67F9A2E3}" dt="2022-12-21T14:46:46.786" v="52" actId="478"/>
          <ac:spMkLst>
            <pc:docMk/>
            <pc:sldMk cId="2616038560" sldId="2147469356"/>
            <ac:spMk id="94" creationId="{7CA7AB68-0C06-A599-4104-B9C01B0910F7}"/>
          </ac:spMkLst>
        </pc:spChg>
        <pc:spChg chg="mod">
          <ac:chgData name="DAiuto, Mike" userId="bf146cb8-bfe2-436e-b407-8694f1e62247" providerId="ADAL" clId="{BC4BA7B1-B698-2745-B5B0-9C6B67F9A2E3}" dt="2022-12-21T14:50:40.136" v="73" actId="14100"/>
          <ac:spMkLst>
            <pc:docMk/>
            <pc:sldMk cId="2616038560" sldId="2147469356"/>
            <ac:spMk id="95" creationId="{9C1FC30A-63BF-2C48-B197-E3367B50B8B3}"/>
          </ac:spMkLst>
        </pc:spChg>
        <pc:spChg chg="del">
          <ac:chgData name="DAiuto, Mike" userId="bf146cb8-bfe2-436e-b407-8694f1e62247" providerId="ADAL" clId="{BC4BA7B1-B698-2745-B5B0-9C6B67F9A2E3}" dt="2022-12-21T14:46:46.786" v="52" actId="478"/>
          <ac:spMkLst>
            <pc:docMk/>
            <pc:sldMk cId="2616038560" sldId="2147469356"/>
            <ac:spMk id="97" creationId="{5BBAB708-6895-422E-BA0F-0895B42E916B}"/>
          </ac:spMkLst>
        </pc:spChg>
        <pc:spChg chg="del">
          <ac:chgData name="DAiuto, Mike" userId="bf146cb8-bfe2-436e-b407-8694f1e62247" providerId="ADAL" clId="{BC4BA7B1-B698-2745-B5B0-9C6B67F9A2E3}" dt="2022-12-21T14:46:46.786" v="52" actId="478"/>
          <ac:spMkLst>
            <pc:docMk/>
            <pc:sldMk cId="2616038560" sldId="2147469356"/>
            <ac:spMk id="98" creationId="{60892AEE-26E9-8798-B522-F9A981B084CF}"/>
          </ac:spMkLst>
        </pc:spChg>
        <pc:spChg chg="del">
          <ac:chgData name="DAiuto, Mike" userId="bf146cb8-bfe2-436e-b407-8694f1e62247" providerId="ADAL" clId="{BC4BA7B1-B698-2745-B5B0-9C6B67F9A2E3}" dt="2022-12-21T14:46:46.786" v="52" actId="478"/>
          <ac:spMkLst>
            <pc:docMk/>
            <pc:sldMk cId="2616038560" sldId="2147469356"/>
            <ac:spMk id="99" creationId="{FB1CE0D2-CAB8-1E43-C2A7-019526B8B088}"/>
          </ac:spMkLst>
        </pc:spChg>
        <pc:spChg chg="mod">
          <ac:chgData name="DAiuto, Mike" userId="bf146cb8-bfe2-436e-b407-8694f1e62247" providerId="ADAL" clId="{BC4BA7B1-B698-2745-B5B0-9C6B67F9A2E3}" dt="2022-12-21T14:50:40.136" v="73" actId="14100"/>
          <ac:spMkLst>
            <pc:docMk/>
            <pc:sldMk cId="2616038560" sldId="2147469356"/>
            <ac:spMk id="100" creationId="{1FDB4585-12B3-6045-99F4-CAE61FFDF777}"/>
          </ac:spMkLst>
        </pc:spChg>
        <pc:spChg chg="del">
          <ac:chgData name="DAiuto, Mike" userId="bf146cb8-bfe2-436e-b407-8694f1e62247" providerId="ADAL" clId="{BC4BA7B1-B698-2745-B5B0-9C6B67F9A2E3}" dt="2022-12-21T14:46:46.786" v="52" actId="478"/>
          <ac:spMkLst>
            <pc:docMk/>
            <pc:sldMk cId="2616038560" sldId="2147469356"/>
            <ac:spMk id="101" creationId="{AB531521-759F-0FBE-C773-AF78DC03F034}"/>
          </ac:spMkLst>
        </pc:spChg>
        <pc:spChg chg="del">
          <ac:chgData name="DAiuto, Mike" userId="bf146cb8-bfe2-436e-b407-8694f1e62247" providerId="ADAL" clId="{BC4BA7B1-B698-2745-B5B0-9C6B67F9A2E3}" dt="2022-12-21T14:46:46.786" v="52" actId="478"/>
          <ac:spMkLst>
            <pc:docMk/>
            <pc:sldMk cId="2616038560" sldId="2147469356"/>
            <ac:spMk id="102" creationId="{40276F87-F78F-9FBB-AC3E-1DDF893854ED}"/>
          </ac:spMkLst>
        </pc:spChg>
        <pc:spChg chg="del">
          <ac:chgData name="DAiuto, Mike" userId="bf146cb8-bfe2-436e-b407-8694f1e62247" providerId="ADAL" clId="{BC4BA7B1-B698-2745-B5B0-9C6B67F9A2E3}" dt="2022-12-21T14:46:46.786" v="52" actId="478"/>
          <ac:spMkLst>
            <pc:docMk/>
            <pc:sldMk cId="2616038560" sldId="2147469356"/>
            <ac:spMk id="106" creationId="{074C110E-C663-81CE-986A-FAA181973D20}"/>
          </ac:spMkLst>
        </pc:spChg>
        <pc:spChg chg="mod">
          <ac:chgData name="DAiuto, Mike" userId="bf146cb8-bfe2-436e-b407-8694f1e62247" providerId="ADAL" clId="{BC4BA7B1-B698-2745-B5B0-9C6B67F9A2E3}" dt="2022-12-21T14:50:40.136" v="73" actId="14100"/>
          <ac:spMkLst>
            <pc:docMk/>
            <pc:sldMk cId="2616038560" sldId="2147469356"/>
            <ac:spMk id="109" creationId="{32BC410F-20EA-794E-8571-E3B0A98723FB}"/>
          </ac:spMkLst>
        </pc:spChg>
        <pc:spChg chg="mod">
          <ac:chgData name="DAiuto, Mike" userId="bf146cb8-bfe2-436e-b407-8694f1e62247" providerId="ADAL" clId="{BC4BA7B1-B698-2745-B5B0-9C6B67F9A2E3}" dt="2022-12-21T14:50:40.136" v="73" actId="14100"/>
          <ac:spMkLst>
            <pc:docMk/>
            <pc:sldMk cId="2616038560" sldId="2147469356"/>
            <ac:spMk id="114" creationId="{EB91A3DD-4C95-9D48-9887-F6B6B4154C8E}"/>
          </ac:spMkLst>
        </pc:spChg>
        <pc:spChg chg="mod">
          <ac:chgData name="DAiuto, Mike" userId="bf146cb8-bfe2-436e-b407-8694f1e62247" providerId="ADAL" clId="{BC4BA7B1-B698-2745-B5B0-9C6B67F9A2E3}" dt="2022-12-21T14:50:40.136" v="73" actId="14100"/>
          <ac:spMkLst>
            <pc:docMk/>
            <pc:sldMk cId="2616038560" sldId="2147469356"/>
            <ac:spMk id="123" creationId="{9D2BCC23-A578-4846-8E08-BAEBDB311BF0}"/>
          </ac:spMkLst>
        </pc:spChg>
        <pc:spChg chg="del">
          <ac:chgData name="DAiuto, Mike" userId="bf146cb8-bfe2-436e-b407-8694f1e62247" providerId="ADAL" clId="{BC4BA7B1-B698-2745-B5B0-9C6B67F9A2E3}" dt="2022-12-21T14:46:46.786" v="52" actId="478"/>
          <ac:spMkLst>
            <pc:docMk/>
            <pc:sldMk cId="2616038560" sldId="2147469356"/>
            <ac:spMk id="129" creationId="{A9E02BF5-5144-9E00-D96E-BF1C3F5797CB}"/>
          </ac:spMkLst>
        </pc:spChg>
        <pc:spChg chg="del">
          <ac:chgData name="DAiuto, Mike" userId="bf146cb8-bfe2-436e-b407-8694f1e62247" providerId="ADAL" clId="{BC4BA7B1-B698-2745-B5B0-9C6B67F9A2E3}" dt="2022-12-21T14:46:46.786" v="52" actId="478"/>
          <ac:spMkLst>
            <pc:docMk/>
            <pc:sldMk cId="2616038560" sldId="2147469356"/>
            <ac:spMk id="130" creationId="{D1662C6B-2181-0467-66C7-B071E767809A}"/>
          </ac:spMkLst>
        </pc:spChg>
        <pc:spChg chg="del">
          <ac:chgData name="DAiuto, Mike" userId="bf146cb8-bfe2-436e-b407-8694f1e62247" providerId="ADAL" clId="{BC4BA7B1-B698-2745-B5B0-9C6B67F9A2E3}" dt="2022-12-21T14:46:46.786" v="52" actId="478"/>
          <ac:spMkLst>
            <pc:docMk/>
            <pc:sldMk cId="2616038560" sldId="2147469356"/>
            <ac:spMk id="131" creationId="{B064A483-B844-3E05-F533-A115FA6AA47E}"/>
          </ac:spMkLst>
        </pc:spChg>
        <pc:spChg chg="del">
          <ac:chgData name="DAiuto, Mike" userId="bf146cb8-bfe2-436e-b407-8694f1e62247" providerId="ADAL" clId="{BC4BA7B1-B698-2745-B5B0-9C6B67F9A2E3}" dt="2022-12-21T14:46:46.786" v="52" actId="478"/>
          <ac:spMkLst>
            <pc:docMk/>
            <pc:sldMk cId="2616038560" sldId="2147469356"/>
            <ac:spMk id="136" creationId="{8AC34D63-A056-161D-42AB-3030766D731F}"/>
          </ac:spMkLst>
        </pc:spChg>
        <pc:spChg chg="mod">
          <ac:chgData name="DAiuto, Mike" userId="bf146cb8-bfe2-436e-b407-8694f1e62247" providerId="ADAL" clId="{BC4BA7B1-B698-2745-B5B0-9C6B67F9A2E3}" dt="2022-12-21T14:58:00.007" v="82" actId="14100"/>
          <ac:spMkLst>
            <pc:docMk/>
            <pc:sldMk cId="2616038560" sldId="2147469356"/>
            <ac:spMk id="137" creationId="{64B5753A-1BD2-C146-8712-54967AB3944E}"/>
          </ac:spMkLst>
        </pc:spChg>
        <pc:spChg chg="del">
          <ac:chgData name="DAiuto, Mike" userId="bf146cb8-bfe2-436e-b407-8694f1e62247" providerId="ADAL" clId="{BC4BA7B1-B698-2745-B5B0-9C6B67F9A2E3}" dt="2022-12-21T14:46:46.786" v="52" actId="478"/>
          <ac:spMkLst>
            <pc:docMk/>
            <pc:sldMk cId="2616038560" sldId="2147469356"/>
            <ac:spMk id="139" creationId="{3383167C-D37F-6E22-B1E1-A4D5F2EEA9F5}"/>
          </ac:spMkLst>
        </pc:spChg>
        <pc:spChg chg="del">
          <ac:chgData name="DAiuto, Mike" userId="bf146cb8-bfe2-436e-b407-8694f1e62247" providerId="ADAL" clId="{BC4BA7B1-B698-2745-B5B0-9C6B67F9A2E3}" dt="2022-12-21T14:46:46.786" v="52" actId="478"/>
          <ac:spMkLst>
            <pc:docMk/>
            <pc:sldMk cId="2616038560" sldId="2147469356"/>
            <ac:spMk id="140" creationId="{7E61C47C-9753-D9EE-99D0-47AFF1985E49}"/>
          </ac:spMkLst>
        </pc:spChg>
        <pc:spChg chg="del">
          <ac:chgData name="DAiuto, Mike" userId="bf146cb8-bfe2-436e-b407-8694f1e62247" providerId="ADAL" clId="{BC4BA7B1-B698-2745-B5B0-9C6B67F9A2E3}" dt="2022-12-21T14:46:46.786" v="52" actId="478"/>
          <ac:spMkLst>
            <pc:docMk/>
            <pc:sldMk cId="2616038560" sldId="2147469356"/>
            <ac:spMk id="141" creationId="{33F49971-EBD5-FCB9-8ACE-BFF41A2F5A9F}"/>
          </ac:spMkLst>
        </pc:spChg>
        <pc:spChg chg="del">
          <ac:chgData name="DAiuto, Mike" userId="bf146cb8-bfe2-436e-b407-8694f1e62247" providerId="ADAL" clId="{BC4BA7B1-B698-2745-B5B0-9C6B67F9A2E3}" dt="2022-12-21T14:46:46.786" v="52" actId="478"/>
          <ac:spMkLst>
            <pc:docMk/>
            <pc:sldMk cId="2616038560" sldId="2147469356"/>
            <ac:spMk id="142" creationId="{A3DC0DE2-68C6-D3AF-165E-32E2FE573511}"/>
          </ac:spMkLst>
        </pc:spChg>
        <pc:spChg chg="del">
          <ac:chgData name="DAiuto, Mike" userId="bf146cb8-bfe2-436e-b407-8694f1e62247" providerId="ADAL" clId="{BC4BA7B1-B698-2745-B5B0-9C6B67F9A2E3}" dt="2022-12-21T14:46:46.786" v="52" actId="478"/>
          <ac:spMkLst>
            <pc:docMk/>
            <pc:sldMk cId="2616038560" sldId="2147469356"/>
            <ac:spMk id="143" creationId="{1AD69AA3-6B0C-A7F4-62FE-6C8D3101FD2C}"/>
          </ac:spMkLst>
        </pc:spChg>
        <pc:spChg chg="mod">
          <ac:chgData name="DAiuto, Mike" userId="bf146cb8-bfe2-436e-b407-8694f1e62247" providerId="ADAL" clId="{BC4BA7B1-B698-2745-B5B0-9C6B67F9A2E3}" dt="2022-12-21T14:50:40.136" v="73" actId="14100"/>
          <ac:spMkLst>
            <pc:docMk/>
            <pc:sldMk cId="2616038560" sldId="2147469356"/>
            <ac:spMk id="151" creationId="{6F0D65DD-7573-8E4C-A068-F8608ABC8B5F}"/>
          </ac:spMkLst>
        </pc:spChg>
        <pc:spChg chg="mod">
          <ac:chgData name="DAiuto, Mike" userId="bf146cb8-bfe2-436e-b407-8694f1e62247" providerId="ADAL" clId="{BC4BA7B1-B698-2745-B5B0-9C6B67F9A2E3}" dt="2022-12-21T14:57:56.743" v="81" actId="14100"/>
          <ac:spMkLst>
            <pc:docMk/>
            <pc:sldMk cId="2616038560" sldId="2147469356"/>
            <ac:spMk id="152" creationId="{82FFABFD-1DA7-6041-B4AB-205804E2786E}"/>
          </ac:spMkLst>
        </pc:spChg>
      </pc:sldChg>
      <pc:sldChg chg="delSp modSp add mod">
        <pc:chgData name="DAiuto, Mike" userId="bf146cb8-bfe2-436e-b407-8694f1e62247" providerId="ADAL" clId="{BC4BA7B1-B698-2745-B5B0-9C6B67F9A2E3}" dt="2022-12-21T14:58:07.912" v="84" actId="14100"/>
        <pc:sldMkLst>
          <pc:docMk/>
          <pc:sldMk cId="2819530060" sldId="2147469357"/>
        </pc:sldMkLst>
        <pc:spChg chg="mod">
          <ac:chgData name="DAiuto, Mike" userId="bf146cb8-bfe2-436e-b407-8694f1e62247" providerId="ADAL" clId="{BC4BA7B1-B698-2745-B5B0-9C6B67F9A2E3}" dt="2022-12-21T14:47:46.156" v="58" actId="14100"/>
          <ac:spMkLst>
            <pc:docMk/>
            <pc:sldMk cId="2819530060" sldId="2147469357"/>
            <ac:spMk id="20" creationId="{15CB5E52-494D-D246-8F06-BC80D38F2871}"/>
          </ac:spMkLst>
        </pc:spChg>
        <pc:spChg chg="mod">
          <ac:chgData name="DAiuto, Mike" userId="bf146cb8-bfe2-436e-b407-8694f1e62247" providerId="ADAL" clId="{BC4BA7B1-B698-2745-B5B0-9C6B67F9A2E3}" dt="2022-12-21T14:47:55.232" v="61" actId="14100"/>
          <ac:spMkLst>
            <pc:docMk/>
            <pc:sldMk cId="2819530060" sldId="2147469357"/>
            <ac:spMk id="22" creationId="{EB10CC7A-E3E7-554A-A709-4C3D28EA0AF3}"/>
          </ac:spMkLst>
        </pc:spChg>
        <pc:spChg chg="mod">
          <ac:chgData name="DAiuto, Mike" userId="bf146cb8-bfe2-436e-b407-8694f1e62247" providerId="ADAL" clId="{BC4BA7B1-B698-2745-B5B0-9C6B67F9A2E3}" dt="2022-12-21T14:51:10.656" v="75" actId="14100"/>
          <ac:spMkLst>
            <pc:docMk/>
            <pc:sldMk cId="2819530060" sldId="2147469357"/>
            <ac:spMk id="32" creationId="{9F98DB44-6305-7D47-8CD7-9BC47A6316E2}"/>
          </ac:spMkLst>
        </pc:spChg>
        <pc:spChg chg="mod">
          <ac:chgData name="DAiuto, Mike" userId="bf146cb8-bfe2-436e-b407-8694f1e62247" providerId="ADAL" clId="{BC4BA7B1-B698-2745-B5B0-9C6B67F9A2E3}" dt="2022-12-21T14:51:10.656" v="75" actId="14100"/>
          <ac:spMkLst>
            <pc:docMk/>
            <pc:sldMk cId="2819530060" sldId="2147469357"/>
            <ac:spMk id="67" creationId="{7B6419F5-2CF6-4B41-AF49-4A78AE71C7FC}"/>
          </ac:spMkLst>
        </pc:spChg>
        <pc:spChg chg="mod">
          <ac:chgData name="DAiuto, Mike" userId="bf146cb8-bfe2-436e-b407-8694f1e62247" providerId="ADAL" clId="{BC4BA7B1-B698-2745-B5B0-9C6B67F9A2E3}" dt="2022-12-21T14:51:10.656" v="75" actId="14100"/>
          <ac:spMkLst>
            <pc:docMk/>
            <pc:sldMk cId="2819530060" sldId="2147469357"/>
            <ac:spMk id="81" creationId="{8D02F1A4-3850-6B46-AE6A-B1F1B4243CFE}"/>
          </ac:spMkLst>
        </pc:spChg>
        <pc:spChg chg="mod">
          <ac:chgData name="DAiuto, Mike" userId="bf146cb8-bfe2-436e-b407-8694f1e62247" providerId="ADAL" clId="{BC4BA7B1-B698-2745-B5B0-9C6B67F9A2E3}" dt="2022-12-21T14:51:10.656" v="75" actId="14100"/>
          <ac:spMkLst>
            <pc:docMk/>
            <pc:sldMk cId="2819530060" sldId="2147469357"/>
            <ac:spMk id="86" creationId="{A298836A-7854-9441-A2D8-F77760A74CB2}"/>
          </ac:spMkLst>
        </pc:spChg>
        <pc:spChg chg="mod">
          <ac:chgData name="DAiuto, Mike" userId="bf146cb8-bfe2-436e-b407-8694f1e62247" providerId="ADAL" clId="{BC4BA7B1-B698-2745-B5B0-9C6B67F9A2E3}" dt="2022-12-21T14:51:10.656" v="75" actId="14100"/>
          <ac:spMkLst>
            <pc:docMk/>
            <pc:sldMk cId="2819530060" sldId="2147469357"/>
            <ac:spMk id="95" creationId="{9C1FC30A-63BF-2C48-B197-E3367B50B8B3}"/>
          </ac:spMkLst>
        </pc:spChg>
        <pc:spChg chg="mod">
          <ac:chgData name="DAiuto, Mike" userId="bf146cb8-bfe2-436e-b407-8694f1e62247" providerId="ADAL" clId="{BC4BA7B1-B698-2745-B5B0-9C6B67F9A2E3}" dt="2022-12-21T14:51:10.656" v="75" actId="14100"/>
          <ac:spMkLst>
            <pc:docMk/>
            <pc:sldMk cId="2819530060" sldId="2147469357"/>
            <ac:spMk id="100" creationId="{1FDB4585-12B3-6045-99F4-CAE61FFDF777}"/>
          </ac:spMkLst>
        </pc:spChg>
        <pc:spChg chg="del">
          <ac:chgData name="DAiuto, Mike" userId="bf146cb8-bfe2-436e-b407-8694f1e62247" providerId="ADAL" clId="{BC4BA7B1-B698-2745-B5B0-9C6B67F9A2E3}" dt="2022-12-21T14:46:01.721" v="48" actId="478"/>
          <ac:spMkLst>
            <pc:docMk/>
            <pc:sldMk cId="2819530060" sldId="2147469357"/>
            <ac:spMk id="106" creationId="{074C110E-C663-81CE-986A-FAA181973D20}"/>
          </ac:spMkLst>
        </pc:spChg>
        <pc:spChg chg="mod">
          <ac:chgData name="DAiuto, Mike" userId="bf146cb8-bfe2-436e-b407-8694f1e62247" providerId="ADAL" clId="{BC4BA7B1-B698-2745-B5B0-9C6B67F9A2E3}" dt="2022-12-21T14:51:10.656" v="75" actId="14100"/>
          <ac:spMkLst>
            <pc:docMk/>
            <pc:sldMk cId="2819530060" sldId="2147469357"/>
            <ac:spMk id="109" creationId="{32BC410F-20EA-794E-8571-E3B0A98723FB}"/>
          </ac:spMkLst>
        </pc:spChg>
        <pc:spChg chg="mod">
          <ac:chgData name="DAiuto, Mike" userId="bf146cb8-bfe2-436e-b407-8694f1e62247" providerId="ADAL" clId="{BC4BA7B1-B698-2745-B5B0-9C6B67F9A2E3}" dt="2022-12-21T14:51:10.656" v="75" actId="14100"/>
          <ac:spMkLst>
            <pc:docMk/>
            <pc:sldMk cId="2819530060" sldId="2147469357"/>
            <ac:spMk id="114" creationId="{EB91A3DD-4C95-9D48-9887-F6B6B4154C8E}"/>
          </ac:spMkLst>
        </pc:spChg>
        <pc:spChg chg="mod">
          <ac:chgData name="DAiuto, Mike" userId="bf146cb8-bfe2-436e-b407-8694f1e62247" providerId="ADAL" clId="{BC4BA7B1-B698-2745-B5B0-9C6B67F9A2E3}" dt="2022-12-21T14:51:10.656" v="75" actId="14100"/>
          <ac:spMkLst>
            <pc:docMk/>
            <pc:sldMk cId="2819530060" sldId="2147469357"/>
            <ac:spMk id="123" creationId="{9D2BCC23-A578-4846-8E08-BAEBDB311BF0}"/>
          </ac:spMkLst>
        </pc:spChg>
        <pc:spChg chg="del">
          <ac:chgData name="DAiuto, Mike" userId="bf146cb8-bfe2-436e-b407-8694f1e62247" providerId="ADAL" clId="{BC4BA7B1-B698-2745-B5B0-9C6B67F9A2E3}" dt="2022-12-21T14:46:01.721" v="48" actId="478"/>
          <ac:spMkLst>
            <pc:docMk/>
            <pc:sldMk cId="2819530060" sldId="2147469357"/>
            <ac:spMk id="129" creationId="{A9E02BF5-5144-9E00-D96E-BF1C3F5797CB}"/>
          </ac:spMkLst>
        </pc:spChg>
        <pc:spChg chg="del">
          <ac:chgData name="DAiuto, Mike" userId="bf146cb8-bfe2-436e-b407-8694f1e62247" providerId="ADAL" clId="{BC4BA7B1-B698-2745-B5B0-9C6B67F9A2E3}" dt="2022-12-21T14:46:01.721" v="48" actId="478"/>
          <ac:spMkLst>
            <pc:docMk/>
            <pc:sldMk cId="2819530060" sldId="2147469357"/>
            <ac:spMk id="130" creationId="{D1662C6B-2181-0467-66C7-B071E767809A}"/>
          </ac:spMkLst>
        </pc:spChg>
        <pc:spChg chg="del">
          <ac:chgData name="DAiuto, Mike" userId="bf146cb8-bfe2-436e-b407-8694f1e62247" providerId="ADAL" clId="{BC4BA7B1-B698-2745-B5B0-9C6B67F9A2E3}" dt="2022-12-21T14:46:01.721" v="48" actId="478"/>
          <ac:spMkLst>
            <pc:docMk/>
            <pc:sldMk cId="2819530060" sldId="2147469357"/>
            <ac:spMk id="131" creationId="{B064A483-B844-3E05-F533-A115FA6AA47E}"/>
          </ac:spMkLst>
        </pc:spChg>
        <pc:spChg chg="del">
          <ac:chgData name="DAiuto, Mike" userId="bf146cb8-bfe2-436e-b407-8694f1e62247" providerId="ADAL" clId="{BC4BA7B1-B698-2745-B5B0-9C6B67F9A2E3}" dt="2022-12-21T14:46:01.721" v="48" actId="478"/>
          <ac:spMkLst>
            <pc:docMk/>
            <pc:sldMk cId="2819530060" sldId="2147469357"/>
            <ac:spMk id="136" creationId="{8AC34D63-A056-161D-42AB-3030766D731F}"/>
          </ac:spMkLst>
        </pc:spChg>
        <pc:spChg chg="mod">
          <ac:chgData name="DAiuto, Mike" userId="bf146cb8-bfe2-436e-b407-8694f1e62247" providerId="ADAL" clId="{BC4BA7B1-B698-2745-B5B0-9C6B67F9A2E3}" dt="2022-12-21T14:58:07.912" v="84" actId="14100"/>
          <ac:spMkLst>
            <pc:docMk/>
            <pc:sldMk cId="2819530060" sldId="2147469357"/>
            <ac:spMk id="137" creationId="{64B5753A-1BD2-C146-8712-54967AB3944E}"/>
          </ac:spMkLst>
        </pc:spChg>
        <pc:spChg chg="del">
          <ac:chgData name="DAiuto, Mike" userId="bf146cb8-bfe2-436e-b407-8694f1e62247" providerId="ADAL" clId="{BC4BA7B1-B698-2745-B5B0-9C6B67F9A2E3}" dt="2022-12-21T14:46:01.721" v="48" actId="478"/>
          <ac:spMkLst>
            <pc:docMk/>
            <pc:sldMk cId="2819530060" sldId="2147469357"/>
            <ac:spMk id="139" creationId="{3383167C-D37F-6E22-B1E1-A4D5F2EEA9F5}"/>
          </ac:spMkLst>
        </pc:spChg>
        <pc:spChg chg="del">
          <ac:chgData name="DAiuto, Mike" userId="bf146cb8-bfe2-436e-b407-8694f1e62247" providerId="ADAL" clId="{BC4BA7B1-B698-2745-B5B0-9C6B67F9A2E3}" dt="2022-12-21T14:46:01.721" v="48" actId="478"/>
          <ac:spMkLst>
            <pc:docMk/>
            <pc:sldMk cId="2819530060" sldId="2147469357"/>
            <ac:spMk id="140" creationId="{7E61C47C-9753-D9EE-99D0-47AFF1985E49}"/>
          </ac:spMkLst>
        </pc:spChg>
        <pc:spChg chg="del">
          <ac:chgData name="DAiuto, Mike" userId="bf146cb8-bfe2-436e-b407-8694f1e62247" providerId="ADAL" clId="{BC4BA7B1-B698-2745-B5B0-9C6B67F9A2E3}" dt="2022-12-21T14:46:01.721" v="48" actId="478"/>
          <ac:spMkLst>
            <pc:docMk/>
            <pc:sldMk cId="2819530060" sldId="2147469357"/>
            <ac:spMk id="141" creationId="{33F49971-EBD5-FCB9-8ACE-BFF41A2F5A9F}"/>
          </ac:spMkLst>
        </pc:spChg>
        <pc:spChg chg="del">
          <ac:chgData name="DAiuto, Mike" userId="bf146cb8-bfe2-436e-b407-8694f1e62247" providerId="ADAL" clId="{BC4BA7B1-B698-2745-B5B0-9C6B67F9A2E3}" dt="2022-12-21T14:46:01.721" v="48" actId="478"/>
          <ac:spMkLst>
            <pc:docMk/>
            <pc:sldMk cId="2819530060" sldId="2147469357"/>
            <ac:spMk id="142" creationId="{A3DC0DE2-68C6-D3AF-165E-32E2FE573511}"/>
          </ac:spMkLst>
        </pc:spChg>
        <pc:spChg chg="del">
          <ac:chgData name="DAiuto, Mike" userId="bf146cb8-bfe2-436e-b407-8694f1e62247" providerId="ADAL" clId="{BC4BA7B1-B698-2745-B5B0-9C6B67F9A2E3}" dt="2022-12-21T14:46:01.721" v="48" actId="478"/>
          <ac:spMkLst>
            <pc:docMk/>
            <pc:sldMk cId="2819530060" sldId="2147469357"/>
            <ac:spMk id="143" creationId="{1AD69AA3-6B0C-A7F4-62FE-6C8D3101FD2C}"/>
          </ac:spMkLst>
        </pc:spChg>
        <pc:spChg chg="mod">
          <ac:chgData name="DAiuto, Mike" userId="bf146cb8-bfe2-436e-b407-8694f1e62247" providerId="ADAL" clId="{BC4BA7B1-B698-2745-B5B0-9C6B67F9A2E3}" dt="2022-12-21T14:51:10.656" v="75" actId="14100"/>
          <ac:spMkLst>
            <pc:docMk/>
            <pc:sldMk cId="2819530060" sldId="2147469357"/>
            <ac:spMk id="151" creationId="{6F0D65DD-7573-8E4C-A068-F8608ABC8B5F}"/>
          </ac:spMkLst>
        </pc:spChg>
        <pc:spChg chg="mod">
          <ac:chgData name="DAiuto, Mike" userId="bf146cb8-bfe2-436e-b407-8694f1e62247" providerId="ADAL" clId="{BC4BA7B1-B698-2745-B5B0-9C6B67F9A2E3}" dt="2022-12-21T14:58:05.218" v="83" actId="14100"/>
          <ac:spMkLst>
            <pc:docMk/>
            <pc:sldMk cId="2819530060" sldId="2147469357"/>
            <ac:spMk id="152" creationId="{82FFABFD-1DA7-6041-B4AB-205804E2786E}"/>
          </ac:spMkLst>
        </pc:spChg>
      </pc:sldChg>
      <pc:sldChg chg="modSp add mod">
        <pc:chgData name="DAiuto, Mike" userId="bf146cb8-bfe2-436e-b407-8694f1e62247" providerId="ADAL" clId="{BC4BA7B1-B698-2745-B5B0-9C6B67F9A2E3}" dt="2022-12-21T14:58:15.866" v="86" actId="14100"/>
        <pc:sldMkLst>
          <pc:docMk/>
          <pc:sldMk cId="4198327541" sldId="2147469358"/>
        </pc:sldMkLst>
        <pc:spChg chg="mod">
          <ac:chgData name="DAiuto, Mike" userId="bf146cb8-bfe2-436e-b407-8694f1e62247" providerId="ADAL" clId="{BC4BA7B1-B698-2745-B5B0-9C6B67F9A2E3}" dt="2022-12-21T14:51:37.360" v="77" actId="14100"/>
          <ac:spMkLst>
            <pc:docMk/>
            <pc:sldMk cId="4198327541" sldId="2147469358"/>
            <ac:spMk id="32" creationId="{9F98DB44-6305-7D47-8CD7-9BC47A6316E2}"/>
          </ac:spMkLst>
        </pc:spChg>
        <pc:spChg chg="mod">
          <ac:chgData name="DAiuto, Mike" userId="bf146cb8-bfe2-436e-b407-8694f1e62247" providerId="ADAL" clId="{BC4BA7B1-B698-2745-B5B0-9C6B67F9A2E3}" dt="2022-12-21T14:51:37.360" v="77" actId="14100"/>
          <ac:spMkLst>
            <pc:docMk/>
            <pc:sldMk cId="4198327541" sldId="2147469358"/>
            <ac:spMk id="67" creationId="{7B6419F5-2CF6-4B41-AF49-4A78AE71C7FC}"/>
          </ac:spMkLst>
        </pc:spChg>
        <pc:spChg chg="mod">
          <ac:chgData name="DAiuto, Mike" userId="bf146cb8-bfe2-436e-b407-8694f1e62247" providerId="ADAL" clId="{BC4BA7B1-B698-2745-B5B0-9C6B67F9A2E3}" dt="2022-12-21T14:51:37.360" v="77" actId="14100"/>
          <ac:spMkLst>
            <pc:docMk/>
            <pc:sldMk cId="4198327541" sldId="2147469358"/>
            <ac:spMk id="81" creationId="{8D02F1A4-3850-6B46-AE6A-B1F1B4243CFE}"/>
          </ac:spMkLst>
        </pc:spChg>
        <pc:spChg chg="mod">
          <ac:chgData name="DAiuto, Mike" userId="bf146cb8-bfe2-436e-b407-8694f1e62247" providerId="ADAL" clId="{BC4BA7B1-B698-2745-B5B0-9C6B67F9A2E3}" dt="2022-12-21T14:51:37.360" v="77" actId="14100"/>
          <ac:spMkLst>
            <pc:docMk/>
            <pc:sldMk cId="4198327541" sldId="2147469358"/>
            <ac:spMk id="86" creationId="{A298836A-7854-9441-A2D8-F77760A74CB2}"/>
          </ac:spMkLst>
        </pc:spChg>
        <pc:spChg chg="mod">
          <ac:chgData name="DAiuto, Mike" userId="bf146cb8-bfe2-436e-b407-8694f1e62247" providerId="ADAL" clId="{BC4BA7B1-B698-2745-B5B0-9C6B67F9A2E3}" dt="2022-12-21T14:51:37.360" v="77" actId="14100"/>
          <ac:spMkLst>
            <pc:docMk/>
            <pc:sldMk cId="4198327541" sldId="2147469358"/>
            <ac:spMk id="95" creationId="{9C1FC30A-63BF-2C48-B197-E3367B50B8B3}"/>
          </ac:spMkLst>
        </pc:spChg>
        <pc:spChg chg="mod">
          <ac:chgData name="DAiuto, Mike" userId="bf146cb8-bfe2-436e-b407-8694f1e62247" providerId="ADAL" clId="{BC4BA7B1-B698-2745-B5B0-9C6B67F9A2E3}" dt="2022-12-21T14:51:37.360" v="77" actId="14100"/>
          <ac:spMkLst>
            <pc:docMk/>
            <pc:sldMk cId="4198327541" sldId="2147469358"/>
            <ac:spMk id="100" creationId="{1FDB4585-12B3-6045-99F4-CAE61FFDF777}"/>
          </ac:spMkLst>
        </pc:spChg>
        <pc:spChg chg="mod">
          <ac:chgData name="DAiuto, Mike" userId="bf146cb8-bfe2-436e-b407-8694f1e62247" providerId="ADAL" clId="{BC4BA7B1-B698-2745-B5B0-9C6B67F9A2E3}" dt="2022-12-21T14:51:37.360" v="77" actId="14100"/>
          <ac:spMkLst>
            <pc:docMk/>
            <pc:sldMk cId="4198327541" sldId="2147469358"/>
            <ac:spMk id="109" creationId="{32BC410F-20EA-794E-8571-E3B0A98723FB}"/>
          </ac:spMkLst>
        </pc:spChg>
        <pc:spChg chg="mod">
          <ac:chgData name="DAiuto, Mike" userId="bf146cb8-bfe2-436e-b407-8694f1e62247" providerId="ADAL" clId="{BC4BA7B1-B698-2745-B5B0-9C6B67F9A2E3}" dt="2022-12-21T14:51:37.360" v="77" actId="14100"/>
          <ac:spMkLst>
            <pc:docMk/>
            <pc:sldMk cId="4198327541" sldId="2147469358"/>
            <ac:spMk id="114" creationId="{EB91A3DD-4C95-9D48-9887-F6B6B4154C8E}"/>
          </ac:spMkLst>
        </pc:spChg>
        <pc:spChg chg="mod">
          <ac:chgData name="DAiuto, Mike" userId="bf146cb8-bfe2-436e-b407-8694f1e62247" providerId="ADAL" clId="{BC4BA7B1-B698-2745-B5B0-9C6B67F9A2E3}" dt="2022-12-21T14:51:37.360" v="77" actId="14100"/>
          <ac:spMkLst>
            <pc:docMk/>
            <pc:sldMk cId="4198327541" sldId="2147469358"/>
            <ac:spMk id="123" creationId="{9D2BCC23-A578-4846-8E08-BAEBDB311BF0}"/>
          </ac:spMkLst>
        </pc:spChg>
        <pc:spChg chg="mod">
          <ac:chgData name="DAiuto, Mike" userId="bf146cb8-bfe2-436e-b407-8694f1e62247" providerId="ADAL" clId="{BC4BA7B1-B698-2745-B5B0-9C6B67F9A2E3}" dt="2022-12-21T14:58:15.866" v="86" actId="14100"/>
          <ac:spMkLst>
            <pc:docMk/>
            <pc:sldMk cId="4198327541" sldId="2147469358"/>
            <ac:spMk id="137" creationId="{64B5753A-1BD2-C146-8712-54967AB3944E}"/>
          </ac:spMkLst>
        </pc:spChg>
        <pc:spChg chg="mod">
          <ac:chgData name="DAiuto, Mike" userId="bf146cb8-bfe2-436e-b407-8694f1e62247" providerId="ADAL" clId="{BC4BA7B1-B698-2745-B5B0-9C6B67F9A2E3}" dt="2022-12-21T14:51:37.360" v="77" actId="14100"/>
          <ac:spMkLst>
            <pc:docMk/>
            <pc:sldMk cId="4198327541" sldId="2147469358"/>
            <ac:spMk id="151" creationId="{6F0D65DD-7573-8E4C-A068-F8608ABC8B5F}"/>
          </ac:spMkLst>
        </pc:spChg>
        <pc:spChg chg="mod">
          <ac:chgData name="DAiuto, Mike" userId="bf146cb8-bfe2-436e-b407-8694f1e62247" providerId="ADAL" clId="{BC4BA7B1-B698-2745-B5B0-9C6B67F9A2E3}" dt="2022-12-21T14:58:12.512" v="85" actId="14100"/>
          <ac:spMkLst>
            <pc:docMk/>
            <pc:sldMk cId="4198327541" sldId="2147469358"/>
            <ac:spMk id="152" creationId="{82FFABFD-1DA7-6041-B4AB-205804E2786E}"/>
          </ac:spMkLst>
        </pc:spChg>
      </pc:sldChg>
    </pc:docChg>
  </pc:docChgLst>
  <pc:docChgLst>
    <pc:chgData name="O'Mahony, Brian" userId="4f701f38-5ac9-4518-9404-e26c93f9fa7d" providerId="ADAL" clId="{865379BF-E518-6A44-8454-696BF8AA8522}"/>
    <pc:docChg chg="modSld">
      <pc:chgData name="O'Mahony, Brian" userId="4f701f38-5ac9-4518-9404-e26c93f9fa7d" providerId="ADAL" clId="{865379BF-E518-6A44-8454-696BF8AA8522}" dt="2021-08-03T20:29:04.336" v="13" actId="1035"/>
      <pc:docMkLst>
        <pc:docMk/>
      </pc:docMkLst>
      <pc:sldChg chg="addSp modSp mod">
        <pc:chgData name="O'Mahony, Brian" userId="4f701f38-5ac9-4518-9404-e26c93f9fa7d" providerId="ADAL" clId="{865379BF-E518-6A44-8454-696BF8AA8522}" dt="2021-08-03T20:29:04.336" v="13" actId="1035"/>
        <pc:sldMkLst>
          <pc:docMk/>
          <pc:sldMk cId="3961520373" sldId="2142532692"/>
        </pc:sldMkLst>
        <pc:spChg chg="mod">
          <ac:chgData name="O'Mahony, Brian" userId="4f701f38-5ac9-4518-9404-e26c93f9fa7d" providerId="ADAL" clId="{865379BF-E518-6A44-8454-696BF8AA8522}" dt="2021-08-03T20:29:04.336" v="13" actId="1035"/>
          <ac:spMkLst>
            <pc:docMk/>
            <pc:sldMk cId="3961520373" sldId="2142532692"/>
            <ac:spMk id="38" creationId="{00000000-0000-0000-0000-000000000000}"/>
          </ac:spMkLst>
        </pc:spChg>
        <pc:spChg chg="mod">
          <ac:chgData name="O'Mahony, Brian" userId="4f701f38-5ac9-4518-9404-e26c93f9fa7d" providerId="ADAL" clId="{865379BF-E518-6A44-8454-696BF8AA8522}" dt="2021-08-03T20:29:04.336" v="13" actId="1035"/>
          <ac:spMkLst>
            <pc:docMk/>
            <pc:sldMk cId="3961520373" sldId="2142532692"/>
            <ac:spMk id="39" creationId="{00000000-0000-0000-0000-000000000000}"/>
          </ac:spMkLst>
        </pc:spChg>
        <pc:spChg chg="mod">
          <ac:chgData name="O'Mahony, Brian" userId="4f701f38-5ac9-4518-9404-e26c93f9fa7d" providerId="ADAL" clId="{865379BF-E518-6A44-8454-696BF8AA8522}" dt="2021-08-03T20:29:04.336" v="13" actId="1035"/>
          <ac:spMkLst>
            <pc:docMk/>
            <pc:sldMk cId="3961520373" sldId="2142532692"/>
            <ac:spMk id="40" creationId="{00000000-0000-0000-0000-000000000000}"/>
          </ac:spMkLst>
        </pc:spChg>
        <pc:spChg chg="add mod">
          <ac:chgData name="O'Mahony, Brian" userId="4f701f38-5ac9-4518-9404-e26c93f9fa7d" providerId="ADAL" clId="{865379BF-E518-6A44-8454-696BF8AA8522}" dt="2021-08-03T20:29:04.336" v="13" actId="1035"/>
          <ac:spMkLst>
            <pc:docMk/>
            <pc:sldMk cId="3961520373" sldId="2142532692"/>
            <ac:spMk id="70" creationId="{690CBD8A-C310-044C-A89C-660D901B22D5}"/>
          </ac:spMkLst>
        </pc:spChg>
        <pc:spChg chg="add mod">
          <ac:chgData name="O'Mahony, Brian" userId="4f701f38-5ac9-4518-9404-e26c93f9fa7d" providerId="ADAL" clId="{865379BF-E518-6A44-8454-696BF8AA8522}" dt="2021-08-03T20:29:04.336" v="13" actId="1035"/>
          <ac:spMkLst>
            <pc:docMk/>
            <pc:sldMk cId="3961520373" sldId="2142532692"/>
            <ac:spMk id="71" creationId="{E5251D49-5AD0-2946-BF1E-70691474F1E8}"/>
          </ac:spMkLst>
        </pc:spChg>
        <pc:spChg chg="mod">
          <ac:chgData name="O'Mahony, Brian" userId="4f701f38-5ac9-4518-9404-e26c93f9fa7d" providerId="ADAL" clId="{865379BF-E518-6A44-8454-696BF8AA8522}" dt="2021-08-03T20:29:04.336" v="13" actId="1035"/>
          <ac:spMkLst>
            <pc:docMk/>
            <pc:sldMk cId="3961520373" sldId="2142532692"/>
            <ac:spMk id="124" creationId="{40193F70-A666-024B-A746-B1451BAB61AB}"/>
          </ac:spMkLst>
        </pc:spChg>
        <pc:spChg chg="mod">
          <ac:chgData name="O'Mahony, Brian" userId="4f701f38-5ac9-4518-9404-e26c93f9fa7d" providerId="ADAL" clId="{865379BF-E518-6A44-8454-696BF8AA8522}" dt="2021-08-03T20:29:04.336" v="13" actId="1035"/>
          <ac:spMkLst>
            <pc:docMk/>
            <pc:sldMk cId="3961520373" sldId="2142532692"/>
            <ac:spMk id="125" creationId="{A779903C-13C2-F140-8E9D-70B6F6AC8A35}"/>
          </ac:spMkLst>
        </pc:spChg>
        <pc:spChg chg="mod">
          <ac:chgData name="O'Mahony, Brian" userId="4f701f38-5ac9-4518-9404-e26c93f9fa7d" providerId="ADAL" clId="{865379BF-E518-6A44-8454-696BF8AA8522}" dt="2021-08-03T20:29:04.336" v="13" actId="1035"/>
          <ac:spMkLst>
            <pc:docMk/>
            <pc:sldMk cId="3961520373" sldId="2142532692"/>
            <ac:spMk id="126" creationId="{6F1EB5B2-646F-A142-8AAC-F86350CDEA36}"/>
          </ac:spMkLst>
        </pc:spChg>
        <pc:spChg chg="mod">
          <ac:chgData name="O'Mahony, Brian" userId="4f701f38-5ac9-4518-9404-e26c93f9fa7d" providerId="ADAL" clId="{865379BF-E518-6A44-8454-696BF8AA8522}" dt="2021-08-03T20:29:04.336" v="13" actId="1035"/>
          <ac:spMkLst>
            <pc:docMk/>
            <pc:sldMk cId="3961520373" sldId="2142532692"/>
            <ac:spMk id="127" creationId="{469249A9-EF88-D045-AAF0-8417A5FE10AB}"/>
          </ac:spMkLst>
        </pc:spChg>
        <pc:spChg chg="mod">
          <ac:chgData name="O'Mahony, Brian" userId="4f701f38-5ac9-4518-9404-e26c93f9fa7d" providerId="ADAL" clId="{865379BF-E518-6A44-8454-696BF8AA8522}" dt="2021-08-03T20:29:04.336" v="13" actId="1035"/>
          <ac:spMkLst>
            <pc:docMk/>
            <pc:sldMk cId="3961520373" sldId="2142532692"/>
            <ac:spMk id="128" creationId="{30C1E674-B022-FB4B-9469-E60E5DE49F85}"/>
          </ac:spMkLst>
        </pc:spChg>
        <pc:spChg chg="mod">
          <ac:chgData name="O'Mahony, Brian" userId="4f701f38-5ac9-4518-9404-e26c93f9fa7d" providerId="ADAL" clId="{865379BF-E518-6A44-8454-696BF8AA8522}" dt="2021-08-03T20:29:04.336" v="13" actId="1035"/>
          <ac:spMkLst>
            <pc:docMk/>
            <pc:sldMk cId="3961520373" sldId="2142532692"/>
            <ac:spMk id="130" creationId="{771F8508-75F4-A645-8AB8-2F0A23EF021E}"/>
          </ac:spMkLst>
        </pc:spChg>
        <pc:spChg chg="mod">
          <ac:chgData name="O'Mahony, Brian" userId="4f701f38-5ac9-4518-9404-e26c93f9fa7d" providerId="ADAL" clId="{865379BF-E518-6A44-8454-696BF8AA8522}" dt="2021-08-03T20:29:04.336" v="13" actId="1035"/>
          <ac:spMkLst>
            <pc:docMk/>
            <pc:sldMk cId="3961520373" sldId="2142532692"/>
            <ac:spMk id="132" creationId="{BE4135B8-C575-6F40-A150-F42C6784FAE9}"/>
          </ac:spMkLst>
        </pc:spChg>
        <pc:spChg chg="mod">
          <ac:chgData name="O'Mahony, Brian" userId="4f701f38-5ac9-4518-9404-e26c93f9fa7d" providerId="ADAL" clId="{865379BF-E518-6A44-8454-696BF8AA8522}" dt="2021-08-03T20:29:04.336" v="13" actId="1035"/>
          <ac:spMkLst>
            <pc:docMk/>
            <pc:sldMk cId="3961520373" sldId="2142532692"/>
            <ac:spMk id="156" creationId="{C78BA532-92E0-DD4F-85EC-8C223CA726D4}"/>
          </ac:spMkLst>
        </pc:spChg>
        <pc:grpChg chg="mod">
          <ac:chgData name="O'Mahony, Brian" userId="4f701f38-5ac9-4518-9404-e26c93f9fa7d" providerId="ADAL" clId="{865379BF-E518-6A44-8454-696BF8AA8522}" dt="2021-08-03T20:29:04.336" v="13" actId="1035"/>
          <ac:grpSpMkLst>
            <pc:docMk/>
            <pc:sldMk cId="3961520373" sldId="2142532692"/>
            <ac:grpSpMk id="121" creationId="{B7A2135D-BE6F-2A4F-9DD3-E8786A366FAE}"/>
          </ac:grpSpMkLst>
        </pc:grpChg>
        <pc:cxnChg chg="mod">
          <ac:chgData name="O'Mahony, Brian" userId="4f701f38-5ac9-4518-9404-e26c93f9fa7d" providerId="ADAL" clId="{865379BF-E518-6A44-8454-696BF8AA8522}" dt="2021-08-03T20:29:04.336" v="13" actId="1035"/>
          <ac:cxnSpMkLst>
            <pc:docMk/>
            <pc:sldMk cId="3961520373" sldId="2142532692"/>
            <ac:cxnSpMk id="129" creationId="{DE71AF8D-9A6F-4941-85D2-265EDC8ECC9D}"/>
          </ac:cxnSpMkLst>
        </pc:cxnChg>
        <pc:cxnChg chg="mod">
          <ac:chgData name="O'Mahony, Brian" userId="4f701f38-5ac9-4518-9404-e26c93f9fa7d" providerId="ADAL" clId="{865379BF-E518-6A44-8454-696BF8AA8522}" dt="2021-08-03T20:29:04.336" v="13" actId="1035"/>
          <ac:cxnSpMkLst>
            <pc:docMk/>
            <pc:sldMk cId="3961520373" sldId="2142532692"/>
            <ac:cxnSpMk id="133" creationId="{3CD5DA26-89B1-DD4C-88B4-3655DDC0D0FF}"/>
          </ac:cxnSpMkLst>
        </pc:cxnChg>
        <pc:cxnChg chg="mod">
          <ac:chgData name="O'Mahony, Brian" userId="4f701f38-5ac9-4518-9404-e26c93f9fa7d" providerId="ADAL" clId="{865379BF-E518-6A44-8454-696BF8AA8522}" dt="2021-08-03T20:29:04.336" v="13" actId="1035"/>
          <ac:cxnSpMkLst>
            <pc:docMk/>
            <pc:sldMk cId="3961520373" sldId="2142532692"/>
            <ac:cxnSpMk id="145" creationId="{F8403F6B-99F5-B14D-8D87-ACDEF40A0F41}"/>
          </ac:cxnSpMkLst>
        </pc:cxnChg>
        <pc:cxnChg chg="mod">
          <ac:chgData name="O'Mahony, Brian" userId="4f701f38-5ac9-4518-9404-e26c93f9fa7d" providerId="ADAL" clId="{865379BF-E518-6A44-8454-696BF8AA8522}" dt="2021-08-03T20:29:04.336" v="13" actId="1035"/>
          <ac:cxnSpMkLst>
            <pc:docMk/>
            <pc:sldMk cId="3961520373" sldId="2142532692"/>
            <ac:cxnSpMk id="148" creationId="{62AC7247-95C2-B244-8332-C7D91B8E5EF8}"/>
          </ac:cxnSpMkLst>
        </pc:cxnChg>
      </pc:sldChg>
    </pc:docChg>
  </pc:docChgLst>
  <pc:docChgLst>
    <pc:chgData name="Gebhardt, Chris" userId="e28b0c30-8c75-4d9e-b2c0-8b8c58c18652" providerId="ADAL" clId="{6E3DFB72-48A4-4EB9-AA70-252C6C62B138}"/>
    <pc:docChg chg="undo custSel addSld delSld modSld sldOrd modSection">
      <pc:chgData name="Gebhardt, Chris" userId="e28b0c30-8c75-4d9e-b2c0-8b8c58c18652" providerId="ADAL" clId="{6E3DFB72-48A4-4EB9-AA70-252C6C62B138}" dt="2024-10-14T15:41:36.510" v="190" actId="1035"/>
      <pc:docMkLst>
        <pc:docMk/>
      </pc:docMkLst>
      <pc:sldChg chg="ord">
        <pc:chgData name="Gebhardt, Chris" userId="e28b0c30-8c75-4d9e-b2c0-8b8c58c18652" providerId="ADAL" clId="{6E3DFB72-48A4-4EB9-AA70-252C6C62B138}" dt="2024-10-14T15:41:10.127" v="189"/>
        <pc:sldMkLst>
          <pc:docMk/>
          <pc:sldMk cId="3009719515" sldId="550144297"/>
        </pc:sldMkLst>
      </pc:sldChg>
      <pc:sldChg chg="addSp delSp modSp mod modClrScheme chgLayout">
        <pc:chgData name="Gebhardt, Chris" userId="e28b0c30-8c75-4d9e-b2c0-8b8c58c18652" providerId="ADAL" clId="{6E3DFB72-48A4-4EB9-AA70-252C6C62B138}" dt="2024-10-14T15:41:36.510" v="190" actId="1035"/>
        <pc:sldMkLst>
          <pc:docMk/>
          <pc:sldMk cId="2777049322" sldId="2142532634"/>
        </pc:sldMkLst>
        <pc:spChg chg="mod ord">
          <ac:chgData name="Gebhardt, Chris" userId="e28b0c30-8c75-4d9e-b2c0-8b8c58c18652" providerId="ADAL" clId="{6E3DFB72-48A4-4EB9-AA70-252C6C62B138}" dt="2024-10-14T15:32:02.295" v="40" actId="6264"/>
          <ac:spMkLst>
            <pc:docMk/>
            <pc:sldMk cId="2777049322" sldId="2142532634"/>
            <ac:spMk id="4" creationId="{FE08A07B-4C1B-674D-9CBE-B6DF5EF48CC7}"/>
          </ac:spMkLst>
        </pc:spChg>
        <pc:spChg chg="mod ord">
          <ac:chgData name="Gebhardt, Chris" userId="e28b0c30-8c75-4d9e-b2c0-8b8c58c18652" providerId="ADAL" clId="{6E3DFB72-48A4-4EB9-AA70-252C6C62B138}" dt="2024-10-14T15:32:02.295" v="40" actId="6264"/>
          <ac:spMkLst>
            <pc:docMk/>
            <pc:sldMk cId="2777049322" sldId="2142532634"/>
            <ac:spMk id="5" creationId="{B70E084E-B20E-544E-BFFA-62950BF665C3}"/>
          </ac:spMkLst>
        </pc:spChg>
        <pc:spChg chg="del mod">
          <ac:chgData name="Gebhardt, Chris" userId="e28b0c30-8c75-4d9e-b2c0-8b8c58c18652" providerId="ADAL" clId="{6E3DFB72-48A4-4EB9-AA70-252C6C62B138}" dt="2024-10-14T15:31:59.071" v="37" actId="478"/>
          <ac:spMkLst>
            <pc:docMk/>
            <pc:sldMk cId="2777049322" sldId="2142532634"/>
            <ac:spMk id="6" creationId="{0685A006-6B8D-7744-90A0-548C00EBC21E}"/>
          </ac:spMkLst>
        </pc:spChg>
        <pc:spChg chg="mod">
          <ac:chgData name="Gebhardt, Chris" userId="e28b0c30-8c75-4d9e-b2c0-8b8c58c18652" providerId="ADAL" clId="{6E3DFB72-48A4-4EB9-AA70-252C6C62B138}" dt="2024-10-14T15:40:21.320" v="187" actId="20577"/>
          <ac:spMkLst>
            <pc:docMk/>
            <pc:sldMk cId="2777049322" sldId="2142532634"/>
            <ac:spMk id="10" creationId="{86B851C7-D891-424C-BAC6-D3F14A86C6AF}"/>
          </ac:spMkLst>
        </pc:spChg>
        <pc:spChg chg="mod">
          <ac:chgData name="Gebhardt, Chris" userId="e28b0c30-8c75-4d9e-b2c0-8b8c58c18652" providerId="ADAL" clId="{6E3DFB72-48A4-4EB9-AA70-252C6C62B138}" dt="2024-10-14T15:32:09.661" v="43" actId="20577"/>
          <ac:spMkLst>
            <pc:docMk/>
            <pc:sldMk cId="2777049322" sldId="2142532634"/>
            <ac:spMk id="29" creationId="{28E48307-25DA-4145-95DA-5A9B963557B2}"/>
          </ac:spMkLst>
        </pc:spChg>
        <pc:spChg chg="del">
          <ac:chgData name="Gebhardt, Chris" userId="e28b0c30-8c75-4d9e-b2c0-8b8c58c18652" providerId="ADAL" clId="{6E3DFB72-48A4-4EB9-AA70-252C6C62B138}" dt="2024-10-14T15:30:38.452" v="26" actId="478"/>
          <ac:spMkLst>
            <pc:docMk/>
            <pc:sldMk cId="2777049322" sldId="2142532634"/>
            <ac:spMk id="31" creationId="{98D97E4E-D9B6-CB40-A622-92F9A41F3B9D}"/>
          </ac:spMkLst>
        </pc:spChg>
        <pc:spChg chg="mod">
          <ac:chgData name="Gebhardt, Chris" userId="e28b0c30-8c75-4d9e-b2c0-8b8c58c18652" providerId="ADAL" clId="{6E3DFB72-48A4-4EB9-AA70-252C6C62B138}" dt="2024-10-14T15:33:11.904" v="53" actId="207"/>
          <ac:spMkLst>
            <pc:docMk/>
            <pc:sldMk cId="2777049322" sldId="2142532634"/>
            <ac:spMk id="41" creationId="{F080A825-EB01-F941-BDB8-81CC0A0105F2}"/>
          </ac:spMkLst>
        </pc:spChg>
        <pc:spChg chg="mod">
          <ac:chgData name="Gebhardt, Chris" userId="e28b0c30-8c75-4d9e-b2c0-8b8c58c18652" providerId="ADAL" clId="{6E3DFB72-48A4-4EB9-AA70-252C6C62B138}" dt="2024-10-14T15:32:38.058" v="47" actId="207"/>
          <ac:spMkLst>
            <pc:docMk/>
            <pc:sldMk cId="2777049322" sldId="2142532634"/>
            <ac:spMk id="42" creationId="{E8AB57B9-E05D-4A44-AD42-45D80ED2A686}"/>
          </ac:spMkLst>
        </pc:spChg>
        <pc:spChg chg="mod">
          <ac:chgData name="Gebhardt, Chris" userId="e28b0c30-8c75-4d9e-b2c0-8b8c58c18652" providerId="ADAL" clId="{6E3DFB72-48A4-4EB9-AA70-252C6C62B138}" dt="2024-10-14T15:33:57.972" v="59" actId="207"/>
          <ac:spMkLst>
            <pc:docMk/>
            <pc:sldMk cId="2777049322" sldId="2142532634"/>
            <ac:spMk id="43" creationId="{A78F5BE2-D7F6-2840-8CC4-35F20582A66F}"/>
          </ac:spMkLst>
        </pc:spChg>
        <pc:spChg chg="mod">
          <ac:chgData name="Gebhardt, Chris" userId="e28b0c30-8c75-4d9e-b2c0-8b8c58c18652" providerId="ADAL" clId="{6E3DFB72-48A4-4EB9-AA70-252C6C62B138}" dt="2024-10-14T15:33:36.790" v="56" actId="207"/>
          <ac:spMkLst>
            <pc:docMk/>
            <pc:sldMk cId="2777049322" sldId="2142532634"/>
            <ac:spMk id="44" creationId="{278EE145-4C2B-9E44-9DDC-EB93A9C962F4}"/>
          </ac:spMkLst>
        </pc:spChg>
        <pc:spChg chg="mod">
          <ac:chgData name="Gebhardt, Chris" userId="e28b0c30-8c75-4d9e-b2c0-8b8c58c18652" providerId="ADAL" clId="{6E3DFB72-48A4-4EB9-AA70-252C6C62B138}" dt="2024-10-14T15:33:36.790" v="56" actId="207"/>
          <ac:spMkLst>
            <pc:docMk/>
            <pc:sldMk cId="2777049322" sldId="2142532634"/>
            <ac:spMk id="45" creationId="{DBF08F11-DCF5-7641-ADC9-1CDDD09C71E8}"/>
          </ac:spMkLst>
        </pc:spChg>
        <pc:spChg chg="mod">
          <ac:chgData name="Gebhardt, Chris" userId="e28b0c30-8c75-4d9e-b2c0-8b8c58c18652" providerId="ADAL" clId="{6E3DFB72-48A4-4EB9-AA70-252C6C62B138}" dt="2024-10-14T15:33:04.227" v="51" actId="207"/>
          <ac:spMkLst>
            <pc:docMk/>
            <pc:sldMk cId="2777049322" sldId="2142532634"/>
            <ac:spMk id="46" creationId="{176E9088-87D3-2649-AD29-F79A0D0D7ADB}"/>
          </ac:spMkLst>
        </pc:spChg>
        <pc:spChg chg="mod">
          <ac:chgData name="Gebhardt, Chris" userId="e28b0c30-8c75-4d9e-b2c0-8b8c58c18652" providerId="ADAL" clId="{6E3DFB72-48A4-4EB9-AA70-252C6C62B138}" dt="2024-10-14T15:32:48.131" v="49" actId="207"/>
          <ac:spMkLst>
            <pc:docMk/>
            <pc:sldMk cId="2777049322" sldId="2142532634"/>
            <ac:spMk id="47" creationId="{4FF2080A-325A-8743-8C2D-F11E5D683015}"/>
          </ac:spMkLst>
        </pc:spChg>
        <pc:spChg chg="mod">
          <ac:chgData name="Gebhardt, Chris" userId="e28b0c30-8c75-4d9e-b2c0-8b8c58c18652" providerId="ADAL" clId="{6E3DFB72-48A4-4EB9-AA70-252C6C62B138}" dt="2024-10-14T15:32:29.436" v="45" actId="207"/>
          <ac:spMkLst>
            <pc:docMk/>
            <pc:sldMk cId="2777049322" sldId="2142532634"/>
            <ac:spMk id="48" creationId="{B0243203-BC6A-3743-954F-066326845C82}"/>
          </ac:spMkLst>
        </pc:spChg>
        <pc:spChg chg="mod">
          <ac:chgData name="Gebhardt, Chris" userId="e28b0c30-8c75-4d9e-b2c0-8b8c58c18652" providerId="ADAL" clId="{6E3DFB72-48A4-4EB9-AA70-252C6C62B138}" dt="2024-10-14T15:39:45.119" v="165" actId="12788"/>
          <ac:spMkLst>
            <pc:docMk/>
            <pc:sldMk cId="2777049322" sldId="2142532634"/>
            <ac:spMk id="49" creationId="{5B5B7CD7-6D72-DC43-BFDF-5C6B40651CDD}"/>
          </ac:spMkLst>
        </pc:spChg>
        <pc:spChg chg="mod">
          <ac:chgData name="Gebhardt, Chris" userId="e28b0c30-8c75-4d9e-b2c0-8b8c58c18652" providerId="ADAL" clId="{6E3DFB72-48A4-4EB9-AA70-252C6C62B138}" dt="2024-10-14T15:39:01.538" v="157" actId="408"/>
          <ac:spMkLst>
            <pc:docMk/>
            <pc:sldMk cId="2777049322" sldId="2142532634"/>
            <ac:spMk id="50" creationId="{244C5EA8-E27B-0F4A-A232-1277B143E5EB}"/>
          </ac:spMkLst>
        </pc:spChg>
        <pc:spChg chg="mod">
          <ac:chgData name="Gebhardt, Chris" userId="e28b0c30-8c75-4d9e-b2c0-8b8c58c18652" providerId="ADAL" clId="{6E3DFB72-48A4-4EB9-AA70-252C6C62B138}" dt="2024-10-14T15:39:41.207" v="164" actId="12788"/>
          <ac:spMkLst>
            <pc:docMk/>
            <pc:sldMk cId="2777049322" sldId="2142532634"/>
            <ac:spMk id="51" creationId="{8BF53C2B-B5EE-8A4B-B744-48511466292C}"/>
          </ac:spMkLst>
        </pc:spChg>
        <pc:spChg chg="mod">
          <ac:chgData name="Gebhardt, Chris" userId="e28b0c30-8c75-4d9e-b2c0-8b8c58c18652" providerId="ADAL" clId="{6E3DFB72-48A4-4EB9-AA70-252C6C62B138}" dt="2024-10-14T15:38:53.790" v="155" actId="408"/>
          <ac:spMkLst>
            <pc:docMk/>
            <pc:sldMk cId="2777049322" sldId="2142532634"/>
            <ac:spMk id="52" creationId="{8A79DE41-CD0A-934A-8ADE-11E3E8B141C5}"/>
          </ac:spMkLst>
        </pc:spChg>
        <pc:spChg chg="mod">
          <ac:chgData name="Gebhardt, Chris" userId="e28b0c30-8c75-4d9e-b2c0-8b8c58c18652" providerId="ADAL" clId="{6E3DFB72-48A4-4EB9-AA70-252C6C62B138}" dt="2024-10-14T15:38:53.790" v="155" actId="408"/>
          <ac:spMkLst>
            <pc:docMk/>
            <pc:sldMk cId="2777049322" sldId="2142532634"/>
            <ac:spMk id="53" creationId="{89DF8A65-DC52-D24B-A833-9A8658CBD5E0}"/>
          </ac:spMkLst>
        </pc:spChg>
        <pc:spChg chg="mod">
          <ac:chgData name="Gebhardt, Chris" userId="e28b0c30-8c75-4d9e-b2c0-8b8c58c18652" providerId="ADAL" clId="{6E3DFB72-48A4-4EB9-AA70-252C6C62B138}" dt="2024-10-14T15:39:37.509" v="163" actId="12788"/>
          <ac:spMkLst>
            <pc:docMk/>
            <pc:sldMk cId="2777049322" sldId="2142532634"/>
            <ac:spMk id="54" creationId="{17675F71-669D-9145-A502-CC95BFDF7E4F}"/>
          </ac:spMkLst>
        </pc:spChg>
        <pc:spChg chg="mod">
          <ac:chgData name="Gebhardt, Chris" userId="e28b0c30-8c75-4d9e-b2c0-8b8c58c18652" providerId="ADAL" clId="{6E3DFB72-48A4-4EB9-AA70-252C6C62B138}" dt="2024-10-14T15:39:01.538" v="157" actId="408"/>
          <ac:spMkLst>
            <pc:docMk/>
            <pc:sldMk cId="2777049322" sldId="2142532634"/>
            <ac:spMk id="55" creationId="{987A62DF-92BD-E843-BF38-F3D93634BD7A}"/>
          </ac:spMkLst>
        </pc:spChg>
        <pc:spChg chg="mod">
          <ac:chgData name="Gebhardt, Chris" userId="e28b0c30-8c75-4d9e-b2c0-8b8c58c18652" providerId="ADAL" clId="{6E3DFB72-48A4-4EB9-AA70-252C6C62B138}" dt="2024-10-14T15:39:34.322" v="162" actId="12788"/>
          <ac:spMkLst>
            <pc:docMk/>
            <pc:sldMk cId="2777049322" sldId="2142532634"/>
            <ac:spMk id="56" creationId="{78567B30-A374-1247-832E-6DA15C3ADF93}"/>
          </ac:spMkLst>
        </pc:spChg>
        <pc:spChg chg="add del mod ord">
          <ac:chgData name="Gebhardt, Chris" userId="e28b0c30-8c75-4d9e-b2c0-8b8c58c18652" providerId="ADAL" clId="{6E3DFB72-48A4-4EB9-AA70-252C6C62B138}" dt="2024-10-14T15:31:45.112" v="32" actId="6264"/>
          <ac:spMkLst>
            <pc:docMk/>
            <pc:sldMk cId="2777049322" sldId="2142532634"/>
            <ac:spMk id="62" creationId="{53FC16D7-2745-4485-DA94-0A19B7EE1A45}"/>
          </ac:spMkLst>
        </pc:spChg>
        <pc:spChg chg="add del mod ord">
          <ac:chgData name="Gebhardt, Chris" userId="e28b0c30-8c75-4d9e-b2c0-8b8c58c18652" providerId="ADAL" clId="{6E3DFB72-48A4-4EB9-AA70-252C6C62B138}" dt="2024-10-14T15:31:45.112" v="32" actId="6264"/>
          <ac:spMkLst>
            <pc:docMk/>
            <pc:sldMk cId="2777049322" sldId="2142532634"/>
            <ac:spMk id="63" creationId="{E4C8F891-DD40-483D-9872-C59970930536}"/>
          </ac:spMkLst>
        </pc:spChg>
        <pc:spChg chg="add del mod">
          <ac:chgData name="Gebhardt, Chris" userId="e28b0c30-8c75-4d9e-b2c0-8b8c58c18652" providerId="ADAL" clId="{6E3DFB72-48A4-4EB9-AA70-252C6C62B138}" dt="2024-10-14T15:31:45.112" v="32" actId="6264"/>
          <ac:spMkLst>
            <pc:docMk/>
            <pc:sldMk cId="2777049322" sldId="2142532634"/>
            <ac:spMk id="64" creationId="{EB4CAE23-57B8-8764-E503-65FE792A484E}"/>
          </ac:spMkLst>
        </pc:spChg>
        <pc:spChg chg="add del mod">
          <ac:chgData name="Gebhardt, Chris" userId="e28b0c30-8c75-4d9e-b2c0-8b8c58c18652" providerId="ADAL" clId="{6E3DFB72-48A4-4EB9-AA70-252C6C62B138}" dt="2024-10-14T15:31:45.112" v="32" actId="6264"/>
          <ac:spMkLst>
            <pc:docMk/>
            <pc:sldMk cId="2777049322" sldId="2142532634"/>
            <ac:spMk id="65" creationId="{BF683653-7844-E909-0EF6-98E5CB86EA8B}"/>
          </ac:spMkLst>
        </pc:spChg>
        <pc:spChg chg="add mod ord">
          <ac:chgData name="Gebhardt, Chris" userId="e28b0c30-8c75-4d9e-b2c0-8b8c58c18652" providerId="ADAL" clId="{6E3DFB72-48A4-4EB9-AA70-252C6C62B138}" dt="2024-10-14T15:32:02.295" v="40" actId="6264"/>
          <ac:spMkLst>
            <pc:docMk/>
            <pc:sldMk cId="2777049322" sldId="2142532634"/>
            <ac:spMk id="66" creationId="{513FAE71-A62C-61EF-0227-0092C10AB78C}"/>
          </ac:spMkLst>
        </pc:spChg>
        <pc:spChg chg="add del mod ord">
          <ac:chgData name="Gebhardt, Chris" userId="e28b0c30-8c75-4d9e-b2c0-8b8c58c18652" providerId="ADAL" clId="{6E3DFB72-48A4-4EB9-AA70-252C6C62B138}" dt="2024-10-14T15:31:54.400" v="36" actId="478"/>
          <ac:spMkLst>
            <pc:docMk/>
            <pc:sldMk cId="2777049322" sldId="2142532634"/>
            <ac:spMk id="67" creationId="{8B996F32-FEAA-18FE-BA00-C3C8A1DA607D}"/>
          </ac:spMkLst>
        </pc:spChg>
        <pc:spChg chg="add del mod">
          <ac:chgData name="Gebhardt, Chris" userId="e28b0c30-8c75-4d9e-b2c0-8b8c58c18652" providerId="ADAL" clId="{6E3DFB72-48A4-4EB9-AA70-252C6C62B138}" dt="2024-10-14T15:32:01.429" v="38" actId="6264"/>
          <ac:spMkLst>
            <pc:docMk/>
            <pc:sldMk cId="2777049322" sldId="2142532634"/>
            <ac:spMk id="68" creationId="{C7DE589B-C1FB-7049-EA5E-B2E9BE0B6302}"/>
          </ac:spMkLst>
        </pc:spChg>
        <pc:spChg chg="add del mod">
          <ac:chgData name="Gebhardt, Chris" userId="e28b0c30-8c75-4d9e-b2c0-8b8c58c18652" providerId="ADAL" clId="{6E3DFB72-48A4-4EB9-AA70-252C6C62B138}" dt="2024-10-14T15:32:01.429" v="38" actId="6264"/>
          <ac:spMkLst>
            <pc:docMk/>
            <pc:sldMk cId="2777049322" sldId="2142532634"/>
            <ac:spMk id="69" creationId="{10E01582-79F1-870B-A614-C34DE9CAFF62}"/>
          </ac:spMkLst>
        </pc:spChg>
        <pc:spChg chg="add del mod">
          <ac:chgData name="Gebhardt, Chris" userId="e28b0c30-8c75-4d9e-b2c0-8b8c58c18652" providerId="ADAL" clId="{6E3DFB72-48A4-4EB9-AA70-252C6C62B138}" dt="2024-10-14T15:32:01.429" v="38" actId="6264"/>
          <ac:spMkLst>
            <pc:docMk/>
            <pc:sldMk cId="2777049322" sldId="2142532634"/>
            <ac:spMk id="70" creationId="{4A8D709C-EF20-F2E6-D829-B9E9FA52C3BF}"/>
          </ac:spMkLst>
        </pc:spChg>
        <pc:spChg chg="add del mod ord">
          <ac:chgData name="Gebhardt, Chris" userId="e28b0c30-8c75-4d9e-b2c0-8b8c58c18652" providerId="ADAL" clId="{6E3DFB72-48A4-4EB9-AA70-252C6C62B138}" dt="2024-10-14T15:32:02.066" v="39" actId="6264"/>
          <ac:spMkLst>
            <pc:docMk/>
            <pc:sldMk cId="2777049322" sldId="2142532634"/>
            <ac:spMk id="71" creationId="{F6491E76-7673-3BCD-AAC0-9CC011D9328D}"/>
          </ac:spMkLst>
        </pc:spChg>
        <pc:spChg chg="add del mod">
          <ac:chgData name="Gebhardt, Chris" userId="e28b0c30-8c75-4d9e-b2c0-8b8c58c18652" providerId="ADAL" clId="{6E3DFB72-48A4-4EB9-AA70-252C6C62B138}" dt="2024-10-14T15:32:02.066" v="39" actId="6264"/>
          <ac:spMkLst>
            <pc:docMk/>
            <pc:sldMk cId="2777049322" sldId="2142532634"/>
            <ac:spMk id="72" creationId="{67E66C19-4CFD-D251-9166-4956E6F67114}"/>
          </ac:spMkLst>
        </pc:spChg>
        <pc:spChg chg="add del mod">
          <ac:chgData name="Gebhardt, Chris" userId="e28b0c30-8c75-4d9e-b2c0-8b8c58c18652" providerId="ADAL" clId="{6E3DFB72-48A4-4EB9-AA70-252C6C62B138}" dt="2024-10-14T15:32:02.066" v="39" actId="6264"/>
          <ac:spMkLst>
            <pc:docMk/>
            <pc:sldMk cId="2777049322" sldId="2142532634"/>
            <ac:spMk id="73" creationId="{69A784BF-3F24-23DA-CFDB-D11EB0D85198}"/>
          </ac:spMkLst>
        </pc:spChg>
        <pc:spChg chg="add del mod">
          <ac:chgData name="Gebhardt, Chris" userId="e28b0c30-8c75-4d9e-b2c0-8b8c58c18652" providerId="ADAL" clId="{6E3DFB72-48A4-4EB9-AA70-252C6C62B138}" dt="2024-10-14T15:32:02.066" v="39" actId="6264"/>
          <ac:spMkLst>
            <pc:docMk/>
            <pc:sldMk cId="2777049322" sldId="2142532634"/>
            <ac:spMk id="74" creationId="{5A157EF5-6846-C1EE-7FD8-78DB75BDC5AB}"/>
          </ac:spMkLst>
        </pc:spChg>
        <pc:spChg chg="add del mod ord">
          <ac:chgData name="Gebhardt, Chris" userId="e28b0c30-8c75-4d9e-b2c0-8b8c58c18652" providerId="ADAL" clId="{6E3DFB72-48A4-4EB9-AA70-252C6C62B138}" dt="2024-10-14T15:32:02.295" v="40" actId="6264"/>
          <ac:spMkLst>
            <pc:docMk/>
            <pc:sldMk cId="2777049322" sldId="2142532634"/>
            <ac:spMk id="75" creationId="{E62B5D73-C605-3B1D-6274-1B3C839DF9D1}"/>
          </ac:spMkLst>
        </pc:spChg>
        <pc:spChg chg="add del mod">
          <ac:chgData name="Gebhardt, Chris" userId="e28b0c30-8c75-4d9e-b2c0-8b8c58c18652" providerId="ADAL" clId="{6E3DFB72-48A4-4EB9-AA70-252C6C62B138}" dt="2024-10-14T15:32:02.295" v="40" actId="6264"/>
          <ac:spMkLst>
            <pc:docMk/>
            <pc:sldMk cId="2777049322" sldId="2142532634"/>
            <ac:spMk id="76" creationId="{16711F79-5E78-3CEC-6617-C644D6A5C1B3}"/>
          </ac:spMkLst>
        </pc:spChg>
        <pc:spChg chg="add del mod">
          <ac:chgData name="Gebhardt, Chris" userId="e28b0c30-8c75-4d9e-b2c0-8b8c58c18652" providerId="ADAL" clId="{6E3DFB72-48A4-4EB9-AA70-252C6C62B138}" dt="2024-10-14T15:32:02.295" v="40" actId="6264"/>
          <ac:spMkLst>
            <pc:docMk/>
            <pc:sldMk cId="2777049322" sldId="2142532634"/>
            <ac:spMk id="77" creationId="{E6548CDE-1FDF-39BB-DA5B-3B2C50D21430}"/>
          </ac:spMkLst>
        </pc:spChg>
        <pc:spChg chg="add del mod">
          <ac:chgData name="Gebhardt, Chris" userId="e28b0c30-8c75-4d9e-b2c0-8b8c58c18652" providerId="ADAL" clId="{6E3DFB72-48A4-4EB9-AA70-252C6C62B138}" dt="2024-10-14T15:32:02.295" v="40" actId="6264"/>
          <ac:spMkLst>
            <pc:docMk/>
            <pc:sldMk cId="2777049322" sldId="2142532634"/>
            <ac:spMk id="78" creationId="{E160971B-5A28-93D2-929C-E77274004303}"/>
          </ac:spMkLst>
        </pc:spChg>
        <pc:spChg chg="add del mod ord">
          <ac:chgData name="Gebhardt, Chris" userId="e28b0c30-8c75-4d9e-b2c0-8b8c58c18652" providerId="ADAL" clId="{6E3DFB72-48A4-4EB9-AA70-252C6C62B138}" dt="2024-10-14T15:32:04.267" v="41" actId="478"/>
          <ac:spMkLst>
            <pc:docMk/>
            <pc:sldMk cId="2777049322" sldId="2142532634"/>
            <ac:spMk id="79" creationId="{F9C22F62-1B83-2187-52CE-C09C7701EB15}"/>
          </ac:spMkLst>
        </pc:spChg>
        <pc:grpChg chg="add mod ord">
          <ac:chgData name="Gebhardt, Chris" userId="e28b0c30-8c75-4d9e-b2c0-8b8c58c18652" providerId="ADAL" clId="{6E3DFB72-48A4-4EB9-AA70-252C6C62B138}" dt="2024-10-14T15:30:57.169" v="29" actId="12788"/>
          <ac:grpSpMkLst>
            <pc:docMk/>
            <pc:sldMk cId="2777049322" sldId="2142532634"/>
            <ac:grpSpMk id="2" creationId="{FAD4DDEF-EBB0-EFB6-34A5-D43E5811D90B}"/>
          </ac:grpSpMkLst>
        </pc:grpChg>
        <pc:grpChg chg="mod">
          <ac:chgData name="Gebhardt, Chris" userId="e28b0c30-8c75-4d9e-b2c0-8b8c58c18652" providerId="ADAL" clId="{6E3DFB72-48A4-4EB9-AA70-252C6C62B138}" dt="2024-10-14T15:30:00.335" v="14"/>
          <ac:grpSpMkLst>
            <pc:docMk/>
            <pc:sldMk cId="2777049322" sldId="2142532634"/>
            <ac:grpSpMk id="3" creationId="{CF232B2E-C814-3D26-5C9D-C5CF35ACE65B}"/>
          </ac:grpSpMkLst>
        </pc:grpChg>
        <pc:grpChg chg="del">
          <ac:chgData name="Gebhardt, Chris" userId="e28b0c30-8c75-4d9e-b2c0-8b8c58c18652" providerId="ADAL" clId="{6E3DFB72-48A4-4EB9-AA70-252C6C62B138}" dt="2024-10-14T15:30:16.865" v="21" actId="478"/>
          <ac:grpSpMkLst>
            <pc:docMk/>
            <pc:sldMk cId="2777049322" sldId="2142532634"/>
            <ac:grpSpMk id="11" creationId="{CFEC879D-29F6-5942-9CDF-6C818CCFE581}"/>
          </ac:grpSpMkLst>
        </pc:grpChg>
        <pc:grpChg chg="add del mod">
          <ac:chgData name="Gebhardt, Chris" userId="e28b0c30-8c75-4d9e-b2c0-8b8c58c18652" providerId="ADAL" clId="{6E3DFB72-48A4-4EB9-AA70-252C6C62B138}" dt="2024-10-14T15:37:25.384" v="122" actId="478"/>
          <ac:grpSpMkLst>
            <pc:docMk/>
            <pc:sldMk cId="2777049322" sldId="2142532634"/>
            <ac:grpSpMk id="80" creationId="{72076583-BDDE-4EC5-E713-806AAF548486}"/>
          </ac:grpSpMkLst>
        </pc:grpChg>
        <pc:grpChg chg="add del mod">
          <ac:chgData name="Gebhardt, Chris" userId="e28b0c30-8c75-4d9e-b2c0-8b8c58c18652" providerId="ADAL" clId="{6E3DFB72-48A4-4EB9-AA70-252C6C62B138}" dt="2024-10-14T15:37:20.163" v="119" actId="478"/>
          <ac:grpSpMkLst>
            <pc:docMk/>
            <pc:sldMk cId="2777049322" sldId="2142532634"/>
            <ac:grpSpMk id="81" creationId="{AD287DCB-4A2C-EEF4-22AF-7F142D18E0DC}"/>
          </ac:grpSpMkLst>
        </pc:grpChg>
        <pc:grpChg chg="add del mod">
          <ac:chgData name="Gebhardt, Chris" userId="e28b0c30-8c75-4d9e-b2c0-8b8c58c18652" providerId="ADAL" clId="{6E3DFB72-48A4-4EB9-AA70-252C6C62B138}" dt="2024-10-14T15:37:16.453" v="116" actId="478"/>
          <ac:grpSpMkLst>
            <pc:docMk/>
            <pc:sldMk cId="2777049322" sldId="2142532634"/>
            <ac:grpSpMk id="82" creationId="{4544A501-00A9-41B8-FBC4-33024F1E5007}"/>
          </ac:grpSpMkLst>
        </pc:grpChg>
        <pc:grpChg chg="add del mod">
          <ac:chgData name="Gebhardt, Chris" userId="e28b0c30-8c75-4d9e-b2c0-8b8c58c18652" providerId="ADAL" clId="{6E3DFB72-48A4-4EB9-AA70-252C6C62B138}" dt="2024-10-14T15:37:12.853" v="113" actId="478"/>
          <ac:grpSpMkLst>
            <pc:docMk/>
            <pc:sldMk cId="2777049322" sldId="2142532634"/>
            <ac:grpSpMk id="83" creationId="{A44331F4-6A7B-D26E-5B79-ABEA14BF0DA6}"/>
          </ac:grpSpMkLst>
        </pc:grpChg>
        <pc:grpChg chg="add del mod">
          <ac:chgData name="Gebhardt, Chris" userId="e28b0c30-8c75-4d9e-b2c0-8b8c58c18652" providerId="ADAL" clId="{6E3DFB72-48A4-4EB9-AA70-252C6C62B138}" dt="2024-10-14T15:37:45" v="134" actId="478"/>
          <ac:grpSpMkLst>
            <pc:docMk/>
            <pc:sldMk cId="2777049322" sldId="2142532634"/>
            <ac:grpSpMk id="84" creationId="{ABA10451-901D-0935-E79B-2DB69E2C4F01}"/>
          </ac:grpSpMkLst>
        </pc:grpChg>
        <pc:grpChg chg="add del mod">
          <ac:chgData name="Gebhardt, Chris" userId="e28b0c30-8c75-4d9e-b2c0-8b8c58c18652" providerId="ADAL" clId="{6E3DFB72-48A4-4EB9-AA70-252C6C62B138}" dt="2024-10-14T15:37:48.494" v="136" actId="478"/>
          <ac:grpSpMkLst>
            <pc:docMk/>
            <pc:sldMk cId="2777049322" sldId="2142532634"/>
            <ac:grpSpMk id="85" creationId="{7458754A-44F3-2594-2147-01CB4C2BF051}"/>
          </ac:grpSpMkLst>
        </pc:grpChg>
        <pc:grpChg chg="add del mod">
          <ac:chgData name="Gebhardt, Chris" userId="e28b0c30-8c75-4d9e-b2c0-8b8c58c18652" providerId="ADAL" clId="{6E3DFB72-48A4-4EB9-AA70-252C6C62B138}" dt="2024-10-14T15:37:52.806" v="139" actId="478"/>
          <ac:grpSpMkLst>
            <pc:docMk/>
            <pc:sldMk cId="2777049322" sldId="2142532634"/>
            <ac:grpSpMk id="86" creationId="{B5493265-0EC8-23CA-7BD7-174E3942B409}"/>
          </ac:grpSpMkLst>
        </pc:grpChg>
        <pc:grpChg chg="add del mod">
          <ac:chgData name="Gebhardt, Chris" userId="e28b0c30-8c75-4d9e-b2c0-8b8c58c18652" providerId="ADAL" clId="{6E3DFB72-48A4-4EB9-AA70-252C6C62B138}" dt="2024-10-14T15:37:56.950" v="141" actId="478"/>
          <ac:grpSpMkLst>
            <pc:docMk/>
            <pc:sldMk cId="2777049322" sldId="2142532634"/>
            <ac:grpSpMk id="87" creationId="{D2617360-0418-3F78-4B93-731ED6D2EC60}"/>
          </ac:grpSpMkLst>
        </pc:grpChg>
        <pc:grpChg chg="add mod">
          <ac:chgData name="Gebhardt, Chris" userId="e28b0c30-8c75-4d9e-b2c0-8b8c58c18652" providerId="ADAL" clId="{6E3DFB72-48A4-4EB9-AA70-252C6C62B138}" dt="2024-10-14T15:39:54.610" v="166" actId="555"/>
          <ac:grpSpMkLst>
            <pc:docMk/>
            <pc:sldMk cId="2777049322" sldId="2142532634"/>
            <ac:grpSpMk id="98" creationId="{BD32373B-5CB5-2327-F7BD-2BC0214A3277}"/>
          </ac:grpSpMkLst>
        </pc:grpChg>
        <pc:grpChg chg="add mod">
          <ac:chgData name="Gebhardt, Chris" userId="e28b0c30-8c75-4d9e-b2c0-8b8c58c18652" providerId="ADAL" clId="{6E3DFB72-48A4-4EB9-AA70-252C6C62B138}" dt="2024-10-14T15:39:57.393" v="167" actId="408"/>
          <ac:grpSpMkLst>
            <pc:docMk/>
            <pc:sldMk cId="2777049322" sldId="2142532634"/>
            <ac:grpSpMk id="99" creationId="{6FFA0E1B-D141-5787-DBB9-6EE401E763F3}"/>
          </ac:grpSpMkLst>
        </pc:grpChg>
        <pc:grpChg chg="add mod">
          <ac:chgData name="Gebhardt, Chris" userId="e28b0c30-8c75-4d9e-b2c0-8b8c58c18652" providerId="ADAL" clId="{6E3DFB72-48A4-4EB9-AA70-252C6C62B138}" dt="2024-10-14T15:39:57.393" v="167" actId="408"/>
          <ac:grpSpMkLst>
            <pc:docMk/>
            <pc:sldMk cId="2777049322" sldId="2142532634"/>
            <ac:grpSpMk id="100" creationId="{50BB73B4-1776-119C-449A-BDD08FD7A5D1}"/>
          </ac:grpSpMkLst>
        </pc:grpChg>
        <pc:grpChg chg="add mod">
          <ac:chgData name="Gebhardt, Chris" userId="e28b0c30-8c75-4d9e-b2c0-8b8c58c18652" providerId="ADAL" clId="{6E3DFB72-48A4-4EB9-AA70-252C6C62B138}" dt="2024-10-14T15:39:54.610" v="166" actId="555"/>
          <ac:grpSpMkLst>
            <pc:docMk/>
            <pc:sldMk cId="2777049322" sldId="2142532634"/>
            <ac:grpSpMk id="101" creationId="{17C347C3-05F6-B540-C27C-4DFDF5D04C5B}"/>
          </ac:grpSpMkLst>
        </pc:grpChg>
        <pc:grpChg chg="add mod">
          <ac:chgData name="Gebhardt, Chris" userId="e28b0c30-8c75-4d9e-b2c0-8b8c58c18652" providerId="ADAL" clId="{6E3DFB72-48A4-4EB9-AA70-252C6C62B138}" dt="2024-10-14T15:40:10.790" v="171" actId="408"/>
          <ac:grpSpMkLst>
            <pc:docMk/>
            <pc:sldMk cId="2777049322" sldId="2142532634"/>
            <ac:grpSpMk id="103" creationId="{1157CBC5-B225-8AFE-1295-982FA4C750B3}"/>
          </ac:grpSpMkLst>
        </pc:grpChg>
        <pc:grpChg chg="add mod">
          <ac:chgData name="Gebhardt, Chris" userId="e28b0c30-8c75-4d9e-b2c0-8b8c58c18652" providerId="ADAL" clId="{6E3DFB72-48A4-4EB9-AA70-252C6C62B138}" dt="2024-10-14T15:40:08.304" v="170" actId="1036"/>
          <ac:grpSpMkLst>
            <pc:docMk/>
            <pc:sldMk cId="2777049322" sldId="2142532634"/>
            <ac:grpSpMk id="104" creationId="{F2C9D26F-3C7E-D06C-A857-C31728CA5664}"/>
          </ac:grpSpMkLst>
        </pc:grpChg>
        <pc:grpChg chg="add mod">
          <ac:chgData name="Gebhardt, Chris" userId="e28b0c30-8c75-4d9e-b2c0-8b8c58c18652" providerId="ADAL" clId="{6E3DFB72-48A4-4EB9-AA70-252C6C62B138}" dt="2024-10-14T15:40:10.790" v="171" actId="408"/>
          <ac:grpSpMkLst>
            <pc:docMk/>
            <pc:sldMk cId="2777049322" sldId="2142532634"/>
            <ac:grpSpMk id="107" creationId="{994B6726-EB5B-FE63-4403-695466D02898}"/>
          </ac:grpSpMkLst>
        </pc:grpChg>
        <pc:grpChg chg="add mod">
          <ac:chgData name="Gebhardt, Chris" userId="e28b0c30-8c75-4d9e-b2c0-8b8c58c18652" providerId="ADAL" clId="{6E3DFB72-48A4-4EB9-AA70-252C6C62B138}" dt="2024-10-14T15:40:08.304" v="170" actId="1036"/>
          <ac:grpSpMkLst>
            <pc:docMk/>
            <pc:sldMk cId="2777049322" sldId="2142532634"/>
            <ac:grpSpMk id="110" creationId="{4B9F126D-DCC8-D485-79CD-FC8C710C7F40}"/>
          </ac:grpSpMkLst>
        </pc:grpChg>
        <pc:picChg chg="del">
          <ac:chgData name="Gebhardt, Chris" userId="e28b0c30-8c75-4d9e-b2c0-8b8c58c18652" providerId="ADAL" clId="{6E3DFB72-48A4-4EB9-AA70-252C6C62B138}" dt="2024-10-14T15:30:14.480" v="19" actId="478"/>
          <ac:picMkLst>
            <pc:docMk/>
            <pc:sldMk cId="2777049322" sldId="2142532634"/>
            <ac:picMk id="8" creationId="{E852AF9B-F266-CB42-B069-49F75B2B2182}"/>
          </ac:picMkLst>
        </pc:picChg>
        <pc:picChg chg="del">
          <ac:chgData name="Gebhardt, Chris" userId="e28b0c30-8c75-4d9e-b2c0-8b8c58c18652" providerId="ADAL" clId="{6E3DFB72-48A4-4EB9-AA70-252C6C62B138}" dt="2024-10-14T15:30:19.081" v="22" actId="478"/>
          <ac:picMkLst>
            <pc:docMk/>
            <pc:sldMk cId="2777049322" sldId="2142532634"/>
            <ac:picMk id="9" creationId="{CCC2D21F-4405-D943-8B6D-98D6CF454EB4}"/>
          </ac:picMkLst>
        </pc:picChg>
        <pc:picChg chg="del">
          <ac:chgData name="Gebhardt, Chris" userId="e28b0c30-8c75-4d9e-b2c0-8b8c58c18652" providerId="ADAL" clId="{6E3DFB72-48A4-4EB9-AA70-252C6C62B138}" dt="2024-10-14T15:30:15.463" v="20" actId="478"/>
          <ac:picMkLst>
            <pc:docMk/>
            <pc:sldMk cId="2777049322" sldId="2142532634"/>
            <ac:picMk id="14" creationId="{211D40AB-BB9D-0643-9588-A0710CC9D8A2}"/>
          </ac:picMkLst>
        </pc:picChg>
        <pc:picChg chg="del">
          <ac:chgData name="Gebhardt, Chris" userId="e28b0c30-8c75-4d9e-b2c0-8b8c58c18652" providerId="ADAL" clId="{6E3DFB72-48A4-4EB9-AA70-252C6C62B138}" dt="2024-10-14T15:30:13.164" v="18" actId="478"/>
          <ac:picMkLst>
            <pc:docMk/>
            <pc:sldMk cId="2777049322" sldId="2142532634"/>
            <ac:picMk id="15" creationId="{45C7FA17-4655-2343-A1F0-AB0633E6094E}"/>
          </ac:picMkLst>
        </pc:picChg>
        <pc:picChg chg="mod">
          <ac:chgData name="Gebhardt, Chris" userId="e28b0c30-8c75-4d9e-b2c0-8b8c58c18652" providerId="ADAL" clId="{6E3DFB72-48A4-4EB9-AA70-252C6C62B138}" dt="2024-10-14T15:34:05.611" v="60" actId="164"/>
          <ac:picMkLst>
            <pc:docMk/>
            <pc:sldMk cId="2777049322" sldId="2142532634"/>
            <ac:picMk id="21" creationId="{5B384F96-5F7B-3749-B031-AD2BEE4481FC}"/>
          </ac:picMkLst>
        </pc:picChg>
        <pc:picChg chg="mod">
          <ac:chgData name="Gebhardt, Chris" userId="e28b0c30-8c75-4d9e-b2c0-8b8c58c18652" providerId="ADAL" clId="{6E3DFB72-48A4-4EB9-AA70-252C6C62B138}" dt="2024-10-14T15:34:07.528" v="61" actId="164"/>
          <ac:picMkLst>
            <pc:docMk/>
            <pc:sldMk cId="2777049322" sldId="2142532634"/>
            <ac:picMk id="22" creationId="{DFCD0AE3-599C-424A-9879-179EC6B0153B}"/>
          </ac:picMkLst>
        </pc:picChg>
        <pc:picChg chg="mod">
          <ac:chgData name="Gebhardt, Chris" userId="e28b0c30-8c75-4d9e-b2c0-8b8c58c18652" providerId="ADAL" clId="{6E3DFB72-48A4-4EB9-AA70-252C6C62B138}" dt="2024-10-14T15:34:09.569" v="62" actId="164"/>
          <ac:picMkLst>
            <pc:docMk/>
            <pc:sldMk cId="2777049322" sldId="2142532634"/>
            <ac:picMk id="23" creationId="{C47DB4FC-9328-F544-8AB6-88221E3E09A8}"/>
          </ac:picMkLst>
        </pc:picChg>
        <pc:picChg chg="mod">
          <ac:chgData name="Gebhardt, Chris" userId="e28b0c30-8c75-4d9e-b2c0-8b8c58c18652" providerId="ADAL" clId="{6E3DFB72-48A4-4EB9-AA70-252C6C62B138}" dt="2024-10-14T15:34:11.891" v="63" actId="164"/>
          <ac:picMkLst>
            <pc:docMk/>
            <pc:sldMk cId="2777049322" sldId="2142532634"/>
            <ac:picMk id="24" creationId="{1D0CD365-8E4F-D94F-A489-8C06A506DF6E}"/>
          </ac:picMkLst>
        </pc:picChg>
        <pc:picChg chg="mod">
          <ac:chgData name="Gebhardt, Chris" userId="e28b0c30-8c75-4d9e-b2c0-8b8c58c18652" providerId="ADAL" clId="{6E3DFB72-48A4-4EB9-AA70-252C6C62B138}" dt="2024-10-14T15:34:18.748" v="65" actId="164"/>
          <ac:picMkLst>
            <pc:docMk/>
            <pc:sldMk cId="2777049322" sldId="2142532634"/>
            <ac:picMk id="25" creationId="{540297BC-0D6A-3042-A92C-C344D985D39B}"/>
          </ac:picMkLst>
        </pc:picChg>
        <pc:picChg chg="mod">
          <ac:chgData name="Gebhardt, Chris" userId="e28b0c30-8c75-4d9e-b2c0-8b8c58c18652" providerId="ADAL" clId="{6E3DFB72-48A4-4EB9-AA70-252C6C62B138}" dt="2024-10-14T15:34:22.213" v="66" actId="164"/>
          <ac:picMkLst>
            <pc:docMk/>
            <pc:sldMk cId="2777049322" sldId="2142532634"/>
            <ac:picMk id="26" creationId="{B42C1EC8-7203-BA46-BDFE-9149D2014D75}"/>
          </ac:picMkLst>
        </pc:picChg>
        <pc:picChg chg="mod">
          <ac:chgData name="Gebhardt, Chris" userId="e28b0c30-8c75-4d9e-b2c0-8b8c58c18652" providerId="ADAL" clId="{6E3DFB72-48A4-4EB9-AA70-252C6C62B138}" dt="2024-10-14T15:34:28.387" v="67" actId="164"/>
          <ac:picMkLst>
            <pc:docMk/>
            <pc:sldMk cId="2777049322" sldId="2142532634"/>
            <ac:picMk id="27" creationId="{70EDA9D3-B317-8445-A1DC-C82D0BE7AD48}"/>
          </ac:picMkLst>
        </pc:picChg>
        <pc:picChg chg="mod">
          <ac:chgData name="Gebhardt, Chris" userId="e28b0c30-8c75-4d9e-b2c0-8b8c58c18652" providerId="ADAL" clId="{6E3DFB72-48A4-4EB9-AA70-252C6C62B138}" dt="2024-10-14T15:34:16.214" v="64" actId="164"/>
          <ac:picMkLst>
            <pc:docMk/>
            <pc:sldMk cId="2777049322" sldId="2142532634"/>
            <ac:picMk id="28" creationId="{7AF89F08-20F7-9547-8797-DE1921CE7461}"/>
          </ac:picMkLst>
        </pc:picChg>
        <pc:picChg chg="mod">
          <ac:chgData name="Gebhardt, Chris" userId="e28b0c30-8c75-4d9e-b2c0-8b8c58c18652" providerId="ADAL" clId="{6E3DFB72-48A4-4EB9-AA70-252C6C62B138}" dt="2024-10-14T15:34:05.611" v="60" actId="164"/>
          <ac:picMkLst>
            <pc:docMk/>
            <pc:sldMk cId="2777049322" sldId="2142532634"/>
            <ac:picMk id="30" creationId="{36A01CD0-A15F-A84A-A5BD-FD20B11C314B}"/>
          </ac:picMkLst>
        </pc:picChg>
        <pc:picChg chg="mod">
          <ac:chgData name="Gebhardt, Chris" userId="e28b0c30-8c75-4d9e-b2c0-8b8c58c18652" providerId="ADAL" clId="{6E3DFB72-48A4-4EB9-AA70-252C6C62B138}" dt="2024-10-14T15:34:07.528" v="61" actId="164"/>
          <ac:picMkLst>
            <pc:docMk/>
            <pc:sldMk cId="2777049322" sldId="2142532634"/>
            <ac:picMk id="32" creationId="{44E5B7D2-EE80-2646-9960-23E68EFE3D34}"/>
          </ac:picMkLst>
        </pc:picChg>
        <pc:picChg chg="mod">
          <ac:chgData name="Gebhardt, Chris" userId="e28b0c30-8c75-4d9e-b2c0-8b8c58c18652" providerId="ADAL" clId="{6E3DFB72-48A4-4EB9-AA70-252C6C62B138}" dt="2024-10-14T15:34:09.569" v="62" actId="164"/>
          <ac:picMkLst>
            <pc:docMk/>
            <pc:sldMk cId="2777049322" sldId="2142532634"/>
            <ac:picMk id="33" creationId="{49F700FA-47D0-684A-B1CA-E091E8FB9167}"/>
          </ac:picMkLst>
        </pc:picChg>
        <pc:picChg chg="mod">
          <ac:chgData name="Gebhardt, Chris" userId="e28b0c30-8c75-4d9e-b2c0-8b8c58c18652" providerId="ADAL" clId="{6E3DFB72-48A4-4EB9-AA70-252C6C62B138}" dt="2024-10-14T15:34:11.891" v="63" actId="164"/>
          <ac:picMkLst>
            <pc:docMk/>
            <pc:sldMk cId="2777049322" sldId="2142532634"/>
            <ac:picMk id="34" creationId="{B7D75D77-89C8-644C-8BEB-C87341E8630D}"/>
          </ac:picMkLst>
        </pc:picChg>
        <pc:picChg chg="mod">
          <ac:chgData name="Gebhardt, Chris" userId="e28b0c30-8c75-4d9e-b2c0-8b8c58c18652" providerId="ADAL" clId="{6E3DFB72-48A4-4EB9-AA70-252C6C62B138}" dt="2024-10-14T15:34:16.214" v="64" actId="164"/>
          <ac:picMkLst>
            <pc:docMk/>
            <pc:sldMk cId="2777049322" sldId="2142532634"/>
            <ac:picMk id="35" creationId="{3CCA1931-665D-AD4A-A047-5C86FCB56EE0}"/>
          </ac:picMkLst>
        </pc:picChg>
        <pc:picChg chg="mod">
          <ac:chgData name="Gebhardt, Chris" userId="e28b0c30-8c75-4d9e-b2c0-8b8c58c18652" providerId="ADAL" clId="{6E3DFB72-48A4-4EB9-AA70-252C6C62B138}" dt="2024-10-14T15:34:18.748" v="65" actId="164"/>
          <ac:picMkLst>
            <pc:docMk/>
            <pc:sldMk cId="2777049322" sldId="2142532634"/>
            <ac:picMk id="36" creationId="{48355D97-A187-EA4C-AE14-0F89CE870FB0}"/>
          </ac:picMkLst>
        </pc:picChg>
        <pc:picChg chg="mod">
          <ac:chgData name="Gebhardt, Chris" userId="e28b0c30-8c75-4d9e-b2c0-8b8c58c18652" providerId="ADAL" clId="{6E3DFB72-48A4-4EB9-AA70-252C6C62B138}" dt="2024-10-14T15:34:22.213" v="66" actId="164"/>
          <ac:picMkLst>
            <pc:docMk/>
            <pc:sldMk cId="2777049322" sldId="2142532634"/>
            <ac:picMk id="37" creationId="{C9784B9B-AA72-C84A-8A06-3A8C879BA6DD}"/>
          </ac:picMkLst>
        </pc:picChg>
        <pc:picChg chg="mod">
          <ac:chgData name="Gebhardt, Chris" userId="e28b0c30-8c75-4d9e-b2c0-8b8c58c18652" providerId="ADAL" clId="{6E3DFB72-48A4-4EB9-AA70-252C6C62B138}" dt="2024-10-14T15:34:28.387" v="67" actId="164"/>
          <ac:picMkLst>
            <pc:docMk/>
            <pc:sldMk cId="2777049322" sldId="2142532634"/>
            <ac:picMk id="38" creationId="{AEA9159B-BBFF-1F41-B392-4EB6D6E7889F}"/>
          </ac:picMkLst>
        </pc:picChg>
        <pc:picChg chg="mod">
          <ac:chgData name="Gebhardt, Chris" userId="e28b0c30-8c75-4d9e-b2c0-8b8c58c18652" providerId="ADAL" clId="{6E3DFB72-48A4-4EB9-AA70-252C6C62B138}" dt="2024-10-14T15:30:00.335" v="14"/>
          <ac:picMkLst>
            <pc:docMk/>
            <pc:sldMk cId="2777049322" sldId="2142532634"/>
            <ac:picMk id="40" creationId="{A729CC9C-8331-0170-76C6-9AAB6CFBB879}"/>
          </ac:picMkLst>
        </pc:picChg>
        <pc:picChg chg="mod">
          <ac:chgData name="Gebhardt, Chris" userId="e28b0c30-8c75-4d9e-b2c0-8b8c58c18652" providerId="ADAL" clId="{6E3DFB72-48A4-4EB9-AA70-252C6C62B138}" dt="2024-10-14T15:41:36.510" v="190" actId="1035"/>
          <ac:picMkLst>
            <pc:docMk/>
            <pc:sldMk cId="2777049322" sldId="2142532634"/>
            <ac:picMk id="57" creationId="{B8DF9158-6BBB-8ADA-6463-658B81568434}"/>
          </ac:picMkLst>
        </pc:picChg>
        <pc:picChg chg="mod">
          <ac:chgData name="Gebhardt, Chris" userId="e28b0c30-8c75-4d9e-b2c0-8b8c58c18652" providerId="ADAL" clId="{6E3DFB72-48A4-4EB9-AA70-252C6C62B138}" dt="2024-10-14T15:30:00.335" v="14"/>
          <ac:picMkLst>
            <pc:docMk/>
            <pc:sldMk cId="2777049322" sldId="2142532634"/>
            <ac:picMk id="58" creationId="{4E679E5B-8CBE-B032-8671-72897743BC55}"/>
          </ac:picMkLst>
        </pc:picChg>
        <pc:picChg chg="mod">
          <ac:chgData name="Gebhardt, Chris" userId="e28b0c30-8c75-4d9e-b2c0-8b8c58c18652" providerId="ADAL" clId="{6E3DFB72-48A4-4EB9-AA70-252C6C62B138}" dt="2024-10-14T15:30:00.335" v="14"/>
          <ac:picMkLst>
            <pc:docMk/>
            <pc:sldMk cId="2777049322" sldId="2142532634"/>
            <ac:picMk id="59" creationId="{2456CD54-D839-B131-9DB5-6CFBC0E3144E}"/>
          </ac:picMkLst>
        </pc:picChg>
        <pc:picChg chg="add mod">
          <ac:chgData name="Gebhardt, Chris" userId="e28b0c30-8c75-4d9e-b2c0-8b8c58c18652" providerId="ADAL" clId="{6E3DFB72-48A4-4EB9-AA70-252C6C62B138}" dt="2024-10-14T15:36:27.072" v="89" actId="164"/>
          <ac:picMkLst>
            <pc:docMk/>
            <pc:sldMk cId="2777049322" sldId="2142532634"/>
            <ac:picMk id="88" creationId="{154F7786-EFA3-744E-13D9-3D08FBE1EA61}"/>
          </ac:picMkLst>
        </pc:picChg>
        <pc:picChg chg="add mod">
          <ac:chgData name="Gebhardt, Chris" userId="e28b0c30-8c75-4d9e-b2c0-8b8c58c18652" providerId="ADAL" clId="{6E3DFB72-48A4-4EB9-AA70-252C6C62B138}" dt="2024-10-14T15:36:29.251" v="90" actId="164"/>
          <ac:picMkLst>
            <pc:docMk/>
            <pc:sldMk cId="2777049322" sldId="2142532634"/>
            <ac:picMk id="89" creationId="{5315A8F1-A490-8FA1-5891-88845ED6C840}"/>
          </ac:picMkLst>
        </pc:picChg>
        <pc:picChg chg="add mod">
          <ac:chgData name="Gebhardt, Chris" userId="e28b0c30-8c75-4d9e-b2c0-8b8c58c18652" providerId="ADAL" clId="{6E3DFB72-48A4-4EB9-AA70-252C6C62B138}" dt="2024-10-14T15:36:31.413" v="91" actId="164"/>
          <ac:picMkLst>
            <pc:docMk/>
            <pc:sldMk cId="2777049322" sldId="2142532634"/>
            <ac:picMk id="90" creationId="{DA0E2A0A-10EA-20E4-94FB-B39BB2147F64}"/>
          </ac:picMkLst>
        </pc:picChg>
        <pc:picChg chg="add mod">
          <ac:chgData name="Gebhardt, Chris" userId="e28b0c30-8c75-4d9e-b2c0-8b8c58c18652" providerId="ADAL" clId="{6E3DFB72-48A4-4EB9-AA70-252C6C62B138}" dt="2024-10-14T15:36:33.954" v="92" actId="164"/>
          <ac:picMkLst>
            <pc:docMk/>
            <pc:sldMk cId="2777049322" sldId="2142532634"/>
            <ac:picMk id="91" creationId="{A2742420-3A5D-07E0-8D66-44CD69A4F7EC}"/>
          </ac:picMkLst>
        </pc:picChg>
        <pc:picChg chg="add del mod">
          <ac:chgData name="Gebhardt, Chris" userId="e28b0c30-8c75-4d9e-b2c0-8b8c58c18652" providerId="ADAL" clId="{6E3DFB72-48A4-4EB9-AA70-252C6C62B138}" dt="2024-10-14T15:35:47.196" v="81" actId="478"/>
          <ac:picMkLst>
            <pc:docMk/>
            <pc:sldMk cId="2777049322" sldId="2142532634"/>
            <ac:picMk id="92" creationId="{45BC092D-E4E8-1654-CE24-E7F3E393AF67}"/>
          </ac:picMkLst>
        </pc:picChg>
        <pc:picChg chg="add mod">
          <ac:chgData name="Gebhardt, Chris" userId="e28b0c30-8c75-4d9e-b2c0-8b8c58c18652" providerId="ADAL" clId="{6E3DFB72-48A4-4EB9-AA70-252C6C62B138}" dt="2024-10-14T15:36:37.557" v="94" actId="164"/>
          <ac:picMkLst>
            <pc:docMk/>
            <pc:sldMk cId="2777049322" sldId="2142532634"/>
            <ac:picMk id="93" creationId="{B9EB4AAD-8AF2-503B-C8DF-00D25C3F5213}"/>
          </ac:picMkLst>
        </pc:picChg>
        <pc:picChg chg="add mod">
          <ac:chgData name="Gebhardt, Chris" userId="e28b0c30-8c75-4d9e-b2c0-8b8c58c18652" providerId="ADAL" clId="{6E3DFB72-48A4-4EB9-AA70-252C6C62B138}" dt="2024-10-14T15:36:33.954" v="92" actId="164"/>
          <ac:picMkLst>
            <pc:docMk/>
            <pc:sldMk cId="2777049322" sldId="2142532634"/>
            <ac:picMk id="94" creationId="{3FE48C4E-EF4B-1176-EA3C-D3943D11177A}"/>
          </ac:picMkLst>
        </pc:picChg>
        <pc:picChg chg="add mod">
          <ac:chgData name="Gebhardt, Chris" userId="e28b0c30-8c75-4d9e-b2c0-8b8c58c18652" providerId="ADAL" clId="{6E3DFB72-48A4-4EB9-AA70-252C6C62B138}" dt="2024-10-14T15:36:31.413" v="91" actId="164"/>
          <ac:picMkLst>
            <pc:docMk/>
            <pc:sldMk cId="2777049322" sldId="2142532634"/>
            <ac:picMk id="95" creationId="{E1B74E82-1AF9-3EED-8F69-F35E3AC2DA15}"/>
          </ac:picMkLst>
        </pc:picChg>
        <pc:picChg chg="add mod">
          <ac:chgData name="Gebhardt, Chris" userId="e28b0c30-8c75-4d9e-b2c0-8b8c58c18652" providerId="ADAL" clId="{6E3DFB72-48A4-4EB9-AA70-252C6C62B138}" dt="2024-10-14T15:36:29.251" v="90" actId="164"/>
          <ac:picMkLst>
            <pc:docMk/>
            <pc:sldMk cId="2777049322" sldId="2142532634"/>
            <ac:picMk id="96" creationId="{1A828B8B-7CB9-0272-D6FF-63C072CACE7C}"/>
          </ac:picMkLst>
        </pc:picChg>
        <pc:picChg chg="add mod">
          <ac:chgData name="Gebhardt, Chris" userId="e28b0c30-8c75-4d9e-b2c0-8b8c58c18652" providerId="ADAL" clId="{6E3DFB72-48A4-4EB9-AA70-252C6C62B138}" dt="2024-10-14T15:36:27.072" v="89" actId="164"/>
          <ac:picMkLst>
            <pc:docMk/>
            <pc:sldMk cId="2777049322" sldId="2142532634"/>
            <ac:picMk id="97" creationId="{95825FAB-30C9-6D0D-9285-BAC4945F9E91}"/>
          </ac:picMkLst>
        </pc:picChg>
        <pc:picChg chg="add mod">
          <ac:chgData name="Gebhardt, Chris" userId="e28b0c30-8c75-4d9e-b2c0-8b8c58c18652" providerId="ADAL" clId="{6E3DFB72-48A4-4EB9-AA70-252C6C62B138}" dt="2024-10-14T15:36:37.557" v="94" actId="164"/>
          <ac:picMkLst>
            <pc:docMk/>
            <pc:sldMk cId="2777049322" sldId="2142532634"/>
            <ac:picMk id="102" creationId="{9089EF3F-6931-8BEA-761C-4CC01FA1ECDF}"/>
          </ac:picMkLst>
        </pc:picChg>
        <pc:picChg chg="mod">
          <ac:chgData name="Gebhardt, Chris" userId="e28b0c30-8c75-4d9e-b2c0-8b8c58c18652" providerId="ADAL" clId="{6E3DFB72-48A4-4EB9-AA70-252C6C62B138}" dt="2024-10-14T15:37:41.896" v="132"/>
          <ac:picMkLst>
            <pc:docMk/>
            <pc:sldMk cId="2777049322" sldId="2142532634"/>
            <ac:picMk id="105" creationId="{4A51CDF6-8F6C-1460-83F2-E7AD3531990C}"/>
          </ac:picMkLst>
        </pc:picChg>
        <pc:picChg chg="mod">
          <ac:chgData name="Gebhardt, Chris" userId="e28b0c30-8c75-4d9e-b2c0-8b8c58c18652" providerId="ADAL" clId="{6E3DFB72-48A4-4EB9-AA70-252C6C62B138}" dt="2024-10-14T15:37:41.896" v="132"/>
          <ac:picMkLst>
            <pc:docMk/>
            <pc:sldMk cId="2777049322" sldId="2142532634"/>
            <ac:picMk id="106" creationId="{C82BFC28-8C8B-A794-1D94-0A371238ED5A}"/>
          </ac:picMkLst>
        </pc:picChg>
        <pc:picChg chg="mod">
          <ac:chgData name="Gebhardt, Chris" userId="e28b0c30-8c75-4d9e-b2c0-8b8c58c18652" providerId="ADAL" clId="{6E3DFB72-48A4-4EB9-AA70-252C6C62B138}" dt="2024-10-14T15:37:50.386" v="137"/>
          <ac:picMkLst>
            <pc:docMk/>
            <pc:sldMk cId="2777049322" sldId="2142532634"/>
            <ac:picMk id="108" creationId="{4E4181A5-69D8-00C2-53AB-EC57B2A172E4}"/>
          </ac:picMkLst>
        </pc:picChg>
        <pc:picChg chg="mod">
          <ac:chgData name="Gebhardt, Chris" userId="e28b0c30-8c75-4d9e-b2c0-8b8c58c18652" providerId="ADAL" clId="{6E3DFB72-48A4-4EB9-AA70-252C6C62B138}" dt="2024-10-14T15:37:50.386" v="137"/>
          <ac:picMkLst>
            <pc:docMk/>
            <pc:sldMk cId="2777049322" sldId="2142532634"/>
            <ac:picMk id="109" creationId="{84A0F492-8779-AA06-9486-F2B68EC27961}"/>
          </ac:picMkLst>
        </pc:picChg>
        <pc:picChg chg="mod">
          <ac:chgData name="Gebhardt, Chris" userId="e28b0c30-8c75-4d9e-b2c0-8b8c58c18652" providerId="ADAL" clId="{6E3DFB72-48A4-4EB9-AA70-252C6C62B138}" dt="2024-10-14T15:37:58.497" v="142"/>
          <ac:picMkLst>
            <pc:docMk/>
            <pc:sldMk cId="2777049322" sldId="2142532634"/>
            <ac:picMk id="111" creationId="{AE35EA2F-C726-B3AD-005E-28D546259DAA}"/>
          </ac:picMkLst>
        </pc:picChg>
        <pc:picChg chg="mod">
          <ac:chgData name="Gebhardt, Chris" userId="e28b0c30-8c75-4d9e-b2c0-8b8c58c18652" providerId="ADAL" clId="{6E3DFB72-48A4-4EB9-AA70-252C6C62B138}" dt="2024-10-14T15:37:58.497" v="142"/>
          <ac:picMkLst>
            <pc:docMk/>
            <pc:sldMk cId="2777049322" sldId="2142532634"/>
            <ac:picMk id="112" creationId="{988C90BC-5507-8AFD-4C8F-A5E8A306A057}"/>
          </ac:picMkLst>
        </pc:picChg>
        <pc:cxnChg chg="mod">
          <ac:chgData name="Gebhardt, Chris" userId="e28b0c30-8c75-4d9e-b2c0-8b8c58c18652" providerId="ADAL" clId="{6E3DFB72-48A4-4EB9-AA70-252C6C62B138}" dt="2024-10-14T15:30:00.335" v="14"/>
          <ac:cxnSpMkLst>
            <pc:docMk/>
            <pc:sldMk cId="2777049322" sldId="2142532634"/>
            <ac:cxnSpMk id="60" creationId="{3D63DB6B-0655-3B79-BE17-501B8AF4B718}"/>
          </ac:cxnSpMkLst>
        </pc:cxnChg>
        <pc:cxnChg chg="mod">
          <ac:chgData name="Gebhardt, Chris" userId="e28b0c30-8c75-4d9e-b2c0-8b8c58c18652" providerId="ADAL" clId="{6E3DFB72-48A4-4EB9-AA70-252C6C62B138}" dt="2024-10-14T15:30:00.335" v="14"/>
          <ac:cxnSpMkLst>
            <pc:docMk/>
            <pc:sldMk cId="2777049322" sldId="2142532634"/>
            <ac:cxnSpMk id="61" creationId="{7F5415F0-F9F9-D861-4D24-85C588389A48}"/>
          </ac:cxnSpMkLst>
        </pc:cxnChg>
      </pc:sldChg>
      <pc:sldChg chg="del">
        <pc:chgData name="Gebhardt, Chris" userId="e28b0c30-8c75-4d9e-b2c0-8b8c58c18652" providerId="ADAL" clId="{6E3DFB72-48A4-4EB9-AA70-252C6C62B138}" dt="2024-10-14T15:22:32.601" v="0" actId="2696"/>
        <pc:sldMkLst>
          <pc:docMk/>
          <pc:sldMk cId="576319452" sldId="2147469359"/>
        </pc:sldMkLst>
      </pc:sldChg>
      <pc:sldChg chg="add del">
        <pc:chgData name="Gebhardt, Chris" userId="e28b0c30-8c75-4d9e-b2c0-8b8c58c18652" providerId="ADAL" clId="{6E3DFB72-48A4-4EB9-AA70-252C6C62B138}" dt="2024-10-14T15:22:49.002" v="2" actId="47"/>
        <pc:sldMkLst>
          <pc:docMk/>
          <pc:sldMk cId="4184273205" sldId="2147469359"/>
        </pc:sldMkLst>
      </pc:sldChg>
      <pc:sldChg chg="add del">
        <pc:chgData name="Gebhardt, Chris" userId="e28b0c30-8c75-4d9e-b2c0-8b8c58c18652" providerId="ADAL" clId="{6E3DFB72-48A4-4EB9-AA70-252C6C62B138}" dt="2024-10-14T15:22:49.002" v="2" actId="47"/>
        <pc:sldMkLst>
          <pc:docMk/>
          <pc:sldMk cId="2362460030" sldId="2147469360"/>
        </pc:sldMkLst>
      </pc:sldChg>
      <pc:sldChg chg="del">
        <pc:chgData name="Gebhardt, Chris" userId="e28b0c30-8c75-4d9e-b2c0-8b8c58c18652" providerId="ADAL" clId="{6E3DFB72-48A4-4EB9-AA70-252C6C62B138}" dt="2024-10-14T15:22:32.601" v="0" actId="2696"/>
        <pc:sldMkLst>
          <pc:docMk/>
          <pc:sldMk cId="2789245106" sldId="2147469360"/>
        </pc:sldMkLst>
      </pc:sldChg>
      <pc:sldChg chg="del">
        <pc:chgData name="Gebhardt, Chris" userId="e28b0c30-8c75-4d9e-b2c0-8b8c58c18652" providerId="ADAL" clId="{6E3DFB72-48A4-4EB9-AA70-252C6C62B138}" dt="2024-10-14T15:22:32.601" v="0" actId="2696"/>
        <pc:sldMkLst>
          <pc:docMk/>
          <pc:sldMk cId="560206321" sldId="2147469361"/>
        </pc:sldMkLst>
      </pc:sldChg>
      <pc:sldChg chg="add del">
        <pc:chgData name="Gebhardt, Chris" userId="e28b0c30-8c75-4d9e-b2c0-8b8c58c18652" providerId="ADAL" clId="{6E3DFB72-48A4-4EB9-AA70-252C6C62B138}" dt="2024-10-14T15:22:49.002" v="2" actId="47"/>
        <pc:sldMkLst>
          <pc:docMk/>
          <pc:sldMk cId="2525782277" sldId="2147469361"/>
        </pc:sldMkLst>
      </pc:sldChg>
      <pc:sldChg chg="del">
        <pc:chgData name="Gebhardt, Chris" userId="e28b0c30-8c75-4d9e-b2c0-8b8c58c18652" providerId="ADAL" clId="{6E3DFB72-48A4-4EB9-AA70-252C6C62B138}" dt="2024-10-14T15:22:32.601" v="0" actId="2696"/>
        <pc:sldMkLst>
          <pc:docMk/>
          <pc:sldMk cId="1152257913" sldId="2147469362"/>
        </pc:sldMkLst>
      </pc:sldChg>
      <pc:sldChg chg="add del">
        <pc:chgData name="Gebhardt, Chris" userId="e28b0c30-8c75-4d9e-b2c0-8b8c58c18652" providerId="ADAL" clId="{6E3DFB72-48A4-4EB9-AA70-252C6C62B138}" dt="2024-10-14T15:22:49.002" v="2" actId="47"/>
        <pc:sldMkLst>
          <pc:docMk/>
          <pc:sldMk cId="1516989176" sldId="2147469362"/>
        </pc:sldMkLst>
      </pc:sldChg>
    </pc:docChg>
  </pc:docChgLst>
  <pc:docChgLst>
    <pc:chgData name="O'Mahony, Brian" userId="4f701f38-5ac9-4518-9404-e26c93f9fa7d" providerId="ADAL" clId="{5764C772-6B87-5B40-A1FC-8B07AEB345E1}"/>
    <pc:docChg chg="undo custSel addSld delSld modSld">
      <pc:chgData name="O'Mahony, Brian" userId="4f701f38-5ac9-4518-9404-e26c93f9fa7d" providerId="ADAL" clId="{5764C772-6B87-5B40-A1FC-8B07AEB345E1}" dt="2021-06-09T20:02:39.250" v="203" actId="478"/>
      <pc:docMkLst>
        <pc:docMk/>
      </pc:docMkLst>
      <pc:sldChg chg="addSp delSp modSp mod">
        <pc:chgData name="O'Mahony, Brian" userId="4f701f38-5ac9-4518-9404-e26c93f9fa7d" providerId="ADAL" clId="{5764C772-6B87-5B40-A1FC-8B07AEB345E1}" dt="2021-06-09T16:59:43.520" v="132" actId="1076"/>
        <pc:sldMkLst>
          <pc:docMk/>
          <pc:sldMk cId="141675328" sldId="2142532681"/>
        </pc:sldMkLst>
        <pc:spChg chg="del">
          <ac:chgData name="O'Mahony, Brian" userId="4f701f38-5ac9-4518-9404-e26c93f9fa7d" providerId="ADAL" clId="{5764C772-6B87-5B40-A1FC-8B07AEB345E1}" dt="2021-06-09T16:53:05.197" v="38" actId="478"/>
          <ac:spMkLst>
            <pc:docMk/>
            <pc:sldMk cId="141675328" sldId="2142532681"/>
            <ac:spMk id="16" creationId="{D828A3EB-99AA-2843-B29A-C2EEBE21B7D3}"/>
          </ac:spMkLst>
        </pc:spChg>
        <pc:spChg chg="del">
          <ac:chgData name="O'Mahony, Brian" userId="4f701f38-5ac9-4518-9404-e26c93f9fa7d" providerId="ADAL" clId="{5764C772-6B87-5B40-A1FC-8B07AEB345E1}" dt="2021-06-09T16:54:27.370" v="69" actId="478"/>
          <ac:spMkLst>
            <pc:docMk/>
            <pc:sldMk cId="141675328" sldId="2142532681"/>
            <ac:spMk id="82" creationId="{CAF4BDE4-9B4D-B841-9968-277E3A3A1A7B}"/>
          </ac:spMkLst>
        </pc:spChg>
        <pc:spChg chg="del">
          <ac:chgData name="O'Mahony, Brian" userId="4f701f38-5ac9-4518-9404-e26c93f9fa7d" providerId="ADAL" clId="{5764C772-6B87-5B40-A1FC-8B07AEB345E1}" dt="2021-06-09T16:54:27.370" v="69" actId="478"/>
          <ac:spMkLst>
            <pc:docMk/>
            <pc:sldMk cId="141675328" sldId="2142532681"/>
            <ac:spMk id="84" creationId="{83E4A991-42A5-1049-A8CB-BF45808353C7}"/>
          </ac:spMkLst>
        </pc:spChg>
        <pc:spChg chg="del mod">
          <ac:chgData name="O'Mahony, Brian" userId="4f701f38-5ac9-4518-9404-e26c93f9fa7d" providerId="ADAL" clId="{5764C772-6B87-5B40-A1FC-8B07AEB345E1}" dt="2021-06-09T16:54:27.370" v="69" actId="478"/>
          <ac:spMkLst>
            <pc:docMk/>
            <pc:sldMk cId="141675328" sldId="2142532681"/>
            <ac:spMk id="86" creationId="{EFD7BAA6-132D-9549-B044-9E1A60216C7D}"/>
          </ac:spMkLst>
        </pc:spChg>
        <pc:spChg chg="add del mod">
          <ac:chgData name="O'Mahony, Brian" userId="4f701f38-5ac9-4518-9404-e26c93f9fa7d" providerId="ADAL" clId="{5764C772-6B87-5B40-A1FC-8B07AEB345E1}" dt="2021-06-09T16:51:14.286" v="9" actId="478"/>
          <ac:spMkLst>
            <pc:docMk/>
            <pc:sldMk cId="141675328" sldId="2142532681"/>
            <ac:spMk id="90" creationId="{6F530249-ABDA-5E43-8640-2851AB4E61DE}"/>
          </ac:spMkLst>
        </pc:spChg>
        <pc:spChg chg="add mod">
          <ac:chgData name="O'Mahony, Brian" userId="4f701f38-5ac9-4518-9404-e26c93f9fa7d" providerId="ADAL" clId="{5764C772-6B87-5B40-A1FC-8B07AEB345E1}" dt="2021-06-09T16:51:22.439" v="11" actId="1076"/>
          <ac:spMkLst>
            <pc:docMk/>
            <pc:sldMk cId="141675328" sldId="2142532681"/>
            <ac:spMk id="92" creationId="{3BCC5727-B8D3-6643-B58A-A48AF713225F}"/>
          </ac:spMkLst>
        </pc:spChg>
        <pc:spChg chg="add mod">
          <ac:chgData name="O'Mahony, Brian" userId="4f701f38-5ac9-4518-9404-e26c93f9fa7d" providerId="ADAL" clId="{5764C772-6B87-5B40-A1FC-8B07AEB345E1}" dt="2021-06-09T16:51:22.439" v="11" actId="1076"/>
          <ac:spMkLst>
            <pc:docMk/>
            <pc:sldMk cId="141675328" sldId="2142532681"/>
            <ac:spMk id="94" creationId="{D24603E4-647F-DD41-9151-05BFCDCAEE01}"/>
          </ac:spMkLst>
        </pc:spChg>
        <pc:spChg chg="add mod">
          <ac:chgData name="O'Mahony, Brian" userId="4f701f38-5ac9-4518-9404-e26c93f9fa7d" providerId="ADAL" clId="{5764C772-6B87-5B40-A1FC-8B07AEB345E1}" dt="2021-06-09T16:51:22.439" v="11" actId="1076"/>
          <ac:spMkLst>
            <pc:docMk/>
            <pc:sldMk cId="141675328" sldId="2142532681"/>
            <ac:spMk id="96" creationId="{F348254A-F34D-F543-BB9A-AFDCABA58A13}"/>
          </ac:spMkLst>
        </pc:spChg>
        <pc:spChg chg="add del mod">
          <ac:chgData name="O'Mahony, Brian" userId="4f701f38-5ac9-4518-9404-e26c93f9fa7d" providerId="ADAL" clId="{5764C772-6B87-5B40-A1FC-8B07AEB345E1}" dt="2021-06-09T16:53:26.258" v="40"/>
          <ac:spMkLst>
            <pc:docMk/>
            <pc:sldMk cId="141675328" sldId="2142532681"/>
            <ac:spMk id="98" creationId="{DF7F3224-9C68-1347-BA62-E45B8F1B2424}"/>
          </ac:spMkLst>
        </pc:spChg>
        <pc:spChg chg="add del mod">
          <ac:chgData name="O'Mahony, Brian" userId="4f701f38-5ac9-4518-9404-e26c93f9fa7d" providerId="ADAL" clId="{5764C772-6B87-5B40-A1FC-8B07AEB345E1}" dt="2021-06-09T16:53:26.258" v="40"/>
          <ac:spMkLst>
            <pc:docMk/>
            <pc:sldMk cId="141675328" sldId="2142532681"/>
            <ac:spMk id="99" creationId="{3383B9A2-15E1-F54F-8CB6-9DAC21752E38}"/>
          </ac:spMkLst>
        </pc:spChg>
        <pc:spChg chg="add del mod">
          <ac:chgData name="O'Mahony, Brian" userId="4f701f38-5ac9-4518-9404-e26c93f9fa7d" providerId="ADAL" clId="{5764C772-6B87-5B40-A1FC-8B07AEB345E1}" dt="2021-06-09T16:53:26.258" v="40"/>
          <ac:spMkLst>
            <pc:docMk/>
            <pc:sldMk cId="141675328" sldId="2142532681"/>
            <ac:spMk id="100" creationId="{166D6AE3-C914-4946-9B40-A378A0F528AC}"/>
          </ac:spMkLst>
        </pc:spChg>
        <pc:spChg chg="del">
          <ac:chgData name="O'Mahony, Brian" userId="4f701f38-5ac9-4518-9404-e26c93f9fa7d" providerId="ADAL" clId="{5764C772-6B87-5B40-A1FC-8B07AEB345E1}" dt="2021-06-09T16:53:29.464" v="41" actId="478"/>
          <ac:spMkLst>
            <pc:docMk/>
            <pc:sldMk cId="141675328" sldId="2142532681"/>
            <ac:spMk id="101" creationId="{675F56B3-D056-A34C-BD06-CEFC8EDA98F0}"/>
          </ac:spMkLst>
        </pc:spChg>
        <pc:spChg chg="del">
          <ac:chgData name="O'Mahony, Brian" userId="4f701f38-5ac9-4518-9404-e26c93f9fa7d" providerId="ADAL" clId="{5764C772-6B87-5B40-A1FC-8B07AEB345E1}" dt="2021-06-09T16:53:03.511" v="37" actId="478"/>
          <ac:spMkLst>
            <pc:docMk/>
            <pc:sldMk cId="141675328" sldId="2142532681"/>
            <ac:spMk id="102" creationId="{BC87B2E0-EC10-6B46-AA0F-D2CF3429E400}"/>
          </ac:spMkLst>
        </pc:spChg>
        <pc:spChg chg="del">
          <ac:chgData name="O'Mahony, Brian" userId="4f701f38-5ac9-4518-9404-e26c93f9fa7d" providerId="ADAL" clId="{5764C772-6B87-5B40-A1FC-8B07AEB345E1}" dt="2021-06-09T16:53:31.264" v="42" actId="478"/>
          <ac:spMkLst>
            <pc:docMk/>
            <pc:sldMk cId="141675328" sldId="2142532681"/>
            <ac:spMk id="103" creationId="{17F1D32F-E9A0-C345-B59C-3380DFE6DF0A}"/>
          </ac:spMkLst>
        </pc:spChg>
        <pc:spChg chg="mod">
          <ac:chgData name="O'Mahony, Brian" userId="4f701f38-5ac9-4518-9404-e26c93f9fa7d" providerId="ADAL" clId="{5764C772-6B87-5B40-A1FC-8B07AEB345E1}" dt="2021-06-09T16:55:29.110" v="99" actId="1038"/>
          <ac:spMkLst>
            <pc:docMk/>
            <pc:sldMk cId="141675328" sldId="2142532681"/>
            <ac:spMk id="104" creationId="{767F5ABE-F4A4-5545-97FB-E23F4C934513}"/>
          </ac:spMkLst>
        </pc:spChg>
        <pc:spChg chg="add del mod">
          <ac:chgData name="O'Mahony, Brian" userId="4f701f38-5ac9-4518-9404-e26c93f9fa7d" providerId="ADAL" clId="{5764C772-6B87-5B40-A1FC-8B07AEB345E1}" dt="2021-06-09T16:53:26.258" v="40"/>
          <ac:spMkLst>
            <pc:docMk/>
            <pc:sldMk cId="141675328" sldId="2142532681"/>
            <ac:spMk id="106" creationId="{643BC7DE-B02B-0644-854E-D19D6B80D499}"/>
          </ac:spMkLst>
        </pc:spChg>
        <pc:spChg chg="add del mod">
          <ac:chgData name="O'Mahony, Brian" userId="4f701f38-5ac9-4518-9404-e26c93f9fa7d" providerId="ADAL" clId="{5764C772-6B87-5B40-A1FC-8B07AEB345E1}" dt="2021-06-09T16:54:12.512" v="63" actId="478"/>
          <ac:spMkLst>
            <pc:docMk/>
            <pc:sldMk cId="141675328" sldId="2142532681"/>
            <ac:spMk id="107" creationId="{D6DCC063-582D-B944-9F61-9F758D5A1C0B}"/>
          </ac:spMkLst>
        </pc:spChg>
        <pc:spChg chg="add del mod">
          <ac:chgData name="O'Mahony, Brian" userId="4f701f38-5ac9-4518-9404-e26c93f9fa7d" providerId="ADAL" clId="{5764C772-6B87-5B40-A1FC-8B07AEB345E1}" dt="2021-06-09T16:54:16.673" v="67" actId="478"/>
          <ac:spMkLst>
            <pc:docMk/>
            <pc:sldMk cId="141675328" sldId="2142532681"/>
            <ac:spMk id="108" creationId="{18FF282E-4D33-C34C-B462-97053E6A9416}"/>
          </ac:spMkLst>
        </pc:spChg>
        <pc:spChg chg="add del mod">
          <ac:chgData name="O'Mahony, Brian" userId="4f701f38-5ac9-4518-9404-e26c93f9fa7d" providerId="ADAL" clId="{5764C772-6B87-5B40-A1FC-8B07AEB345E1}" dt="2021-06-09T16:54:13.585" v="64" actId="478"/>
          <ac:spMkLst>
            <pc:docMk/>
            <pc:sldMk cId="141675328" sldId="2142532681"/>
            <ac:spMk id="109" creationId="{4B5DF341-DA15-6745-8D6D-9EF6A3D388A3}"/>
          </ac:spMkLst>
        </pc:spChg>
        <pc:spChg chg="add del mod">
          <ac:chgData name="O'Mahony, Brian" userId="4f701f38-5ac9-4518-9404-e26c93f9fa7d" providerId="ADAL" clId="{5764C772-6B87-5B40-A1FC-8B07AEB345E1}" dt="2021-06-09T16:54:15.377" v="66" actId="478"/>
          <ac:spMkLst>
            <pc:docMk/>
            <pc:sldMk cId="141675328" sldId="2142532681"/>
            <ac:spMk id="110" creationId="{6422B65B-C582-8043-8AF5-D04B1736F22F}"/>
          </ac:spMkLst>
        </pc:spChg>
        <pc:spChg chg="add del mod">
          <ac:chgData name="O'Mahony, Brian" userId="4f701f38-5ac9-4518-9404-e26c93f9fa7d" providerId="ADAL" clId="{5764C772-6B87-5B40-A1FC-8B07AEB345E1}" dt="2021-06-09T16:54:53.981" v="71" actId="478"/>
          <ac:spMkLst>
            <pc:docMk/>
            <pc:sldMk cId="141675328" sldId="2142532681"/>
            <ac:spMk id="111" creationId="{D17C8886-9026-C445-AF29-84DAC774D819}"/>
          </ac:spMkLst>
        </pc:spChg>
        <pc:spChg chg="add del mod">
          <ac:chgData name="O'Mahony, Brian" userId="4f701f38-5ac9-4518-9404-e26c93f9fa7d" providerId="ADAL" clId="{5764C772-6B87-5B40-A1FC-8B07AEB345E1}" dt="2021-06-09T16:54:53.981" v="71" actId="478"/>
          <ac:spMkLst>
            <pc:docMk/>
            <pc:sldMk cId="141675328" sldId="2142532681"/>
            <ac:spMk id="112" creationId="{F8AD36D0-0CF6-B143-A16A-8A8D4C6EAADC}"/>
          </ac:spMkLst>
        </pc:spChg>
        <pc:spChg chg="add del mod">
          <ac:chgData name="O'Mahony, Brian" userId="4f701f38-5ac9-4518-9404-e26c93f9fa7d" providerId="ADAL" clId="{5764C772-6B87-5B40-A1FC-8B07AEB345E1}" dt="2021-06-09T16:54:53.981" v="71" actId="478"/>
          <ac:spMkLst>
            <pc:docMk/>
            <pc:sldMk cId="141675328" sldId="2142532681"/>
            <ac:spMk id="113" creationId="{7318C0D7-994C-7743-83A1-BC8A8A988EEC}"/>
          </ac:spMkLst>
        </pc:spChg>
        <pc:spChg chg="add del mod">
          <ac:chgData name="O'Mahony, Brian" userId="4f701f38-5ac9-4518-9404-e26c93f9fa7d" providerId="ADAL" clId="{5764C772-6B87-5B40-A1FC-8B07AEB345E1}" dt="2021-06-09T16:54:53.981" v="71" actId="478"/>
          <ac:spMkLst>
            <pc:docMk/>
            <pc:sldMk cId="141675328" sldId="2142532681"/>
            <ac:spMk id="114" creationId="{846B1136-7F4A-0944-BE45-F8399CBD2856}"/>
          </ac:spMkLst>
        </pc:spChg>
        <pc:spChg chg="add mod">
          <ac:chgData name="O'Mahony, Brian" userId="4f701f38-5ac9-4518-9404-e26c93f9fa7d" providerId="ADAL" clId="{5764C772-6B87-5B40-A1FC-8B07AEB345E1}" dt="2021-06-09T16:55:02.695" v="75" actId="1076"/>
          <ac:spMkLst>
            <pc:docMk/>
            <pc:sldMk cId="141675328" sldId="2142532681"/>
            <ac:spMk id="116" creationId="{F3287B0A-D969-394E-946E-C21D6029356D}"/>
          </ac:spMkLst>
        </pc:spChg>
        <pc:spChg chg="add mod">
          <ac:chgData name="O'Mahony, Brian" userId="4f701f38-5ac9-4518-9404-e26c93f9fa7d" providerId="ADAL" clId="{5764C772-6B87-5B40-A1FC-8B07AEB345E1}" dt="2021-06-09T16:55:02.695" v="75" actId="1076"/>
          <ac:spMkLst>
            <pc:docMk/>
            <pc:sldMk cId="141675328" sldId="2142532681"/>
            <ac:spMk id="118" creationId="{B36453EF-3B65-2640-9B73-4D2B759F81D7}"/>
          </ac:spMkLst>
        </pc:spChg>
        <pc:spChg chg="add mod">
          <ac:chgData name="O'Mahony, Brian" userId="4f701f38-5ac9-4518-9404-e26c93f9fa7d" providerId="ADAL" clId="{5764C772-6B87-5B40-A1FC-8B07AEB345E1}" dt="2021-06-09T16:55:02.695" v="75" actId="1076"/>
          <ac:spMkLst>
            <pc:docMk/>
            <pc:sldMk cId="141675328" sldId="2142532681"/>
            <ac:spMk id="120" creationId="{C28A50F0-A2A1-0947-B623-7637D5470919}"/>
          </ac:spMkLst>
        </pc:spChg>
        <pc:spChg chg="add mod">
          <ac:chgData name="O'Mahony, Brian" userId="4f701f38-5ac9-4518-9404-e26c93f9fa7d" providerId="ADAL" clId="{5764C772-6B87-5B40-A1FC-8B07AEB345E1}" dt="2021-06-09T16:55:02.695" v="75" actId="1076"/>
          <ac:spMkLst>
            <pc:docMk/>
            <pc:sldMk cId="141675328" sldId="2142532681"/>
            <ac:spMk id="121" creationId="{72AF103B-533E-0143-A1CE-1DA0D402DD74}"/>
          </ac:spMkLst>
        </pc:spChg>
        <pc:spChg chg="add mod">
          <ac:chgData name="O'Mahony, Brian" userId="4f701f38-5ac9-4518-9404-e26c93f9fa7d" providerId="ADAL" clId="{5764C772-6B87-5B40-A1FC-8B07AEB345E1}" dt="2021-06-09T16:55:02.695" v="75" actId="1076"/>
          <ac:spMkLst>
            <pc:docMk/>
            <pc:sldMk cId="141675328" sldId="2142532681"/>
            <ac:spMk id="123" creationId="{55313D7E-E9C5-CE4B-90A7-8859397BBEE3}"/>
          </ac:spMkLst>
        </pc:spChg>
        <pc:spChg chg="add mod">
          <ac:chgData name="O'Mahony, Brian" userId="4f701f38-5ac9-4518-9404-e26c93f9fa7d" providerId="ADAL" clId="{5764C772-6B87-5B40-A1FC-8B07AEB345E1}" dt="2021-06-09T16:55:02.695" v="75" actId="1076"/>
          <ac:spMkLst>
            <pc:docMk/>
            <pc:sldMk cId="141675328" sldId="2142532681"/>
            <ac:spMk id="124" creationId="{4FCB3E96-8C30-6F4C-9B76-30C04062E371}"/>
          </ac:spMkLst>
        </pc:spChg>
        <pc:spChg chg="add mod">
          <ac:chgData name="O'Mahony, Brian" userId="4f701f38-5ac9-4518-9404-e26c93f9fa7d" providerId="ADAL" clId="{5764C772-6B87-5B40-A1FC-8B07AEB345E1}" dt="2021-06-09T16:55:02.695" v="75" actId="1076"/>
          <ac:spMkLst>
            <pc:docMk/>
            <pc:sldMk cId="141675328" sldId="2142532681"/>
            <ac:spMk id="125" creationId="{5207FD81-2C5B-9C4C-A3FA-065BFFCB527E}"/>
          </ac:spMkLst>
        </pc:spChg>
        <pc:spChg chg="add mod">
          <ac:chgData name="O'Mahony, Brian" userId="4f701f38-5ac9-4518-9404-e26c93f9fa7d" providerId="ADAL" clId="{5764C772-6B87-5B40-A1FC-8B07AEB345E1}" dt="2021-06-09T16:55:02.695" v="75" actId="1076"/>
          <ac:spMkLst>
            <pc:docMk/>
            <pc:sldMk cId="141675328" sldId="2142532681"/>
            <ac:spMk id="126" creationId="{5E4469E8-E389-8942-AC25-514715DE3600}"/>
          </ac:spMkLst>
        </pc:spChg>
        <pc:spChg chg="add mod">
          <ac:chgData name="O'Mahony, Brian" userId="4f701f38-5ac9-4518-9404-e26c93f9fa7d" providerId="ADAL" clId="{5764C772-6B87-5B40-A1FC-8B07AEB345E1}" dt="2021-06-09T16:55:02.695" v="75" actId="1076"/>
          <ac:spMkLst>
            <pc:docMk/>
            <pc:sldMk cId="141675328" sldId="2142532681"/>
            <ac:spMk id="128" creationId="{17ED39DE-6A55-F54A-872A-D54787371954}"/>
          </ac:spMkLst>
        </pc:spChg>
        <pc:spChg chg="add mod">
          <ac:chgData name="O'Mahony, Brian" userId="4f701f38-5ac9-4518-9404-e26c93f9fa7d" providerId="ADAL" clId="{5764C772-6B87-5B40-A1FC-8B07AEB345E1}" dt="2021-06-09T16:55:02.695" v="75" actId="1076"/>
          <ac:spMkLst>
            <pc:docMk/>
            <pc:sldMk cId="141675328" sldId="2142532681"/>
            <ac:spMk id="130" creationId="{03085B35-EEBA-EE42-8257-B87FB02D09A8}"/>
          </ac:spMkLst>
        </pc:spChg>
        <pc:spChg chg="add mod">
          <ac:chgData name="O'Mahony, Brian" userId="4f701f38-5ac9-4518-9404-e26c93f9fa7d" providerId="ADAL" clId="{5764C772-6B87-5B40-A1FC-8B07AEB345E1}" dt="2021-06-09T16:59:43.520" v="132" actId="1076"/>
          <ac:spMkLst>
            <pc:docMk/>
            <pc:sldMk cId="141675328" sldId="2142532681"/>
            <ac:spMk id="132" creationId="{1C4F5D76-1ED3-0541-A3B0-D2095D78E748}"/>
          </ac:spMkLst>
        </pc:spChg>
        <pc:spChg chg="mod">
          <ac:chgData name="O'Mahony, Brian" userId="4f701f38-5ac9-4518-9404-e26c93f9fa7d" providerId="ADAL" clId="{5764C772-6B87-5B40-A1FC-8B07AEB345E1}" dt="2021-06-09T16:55:29.110" v="99" actId="1038"/>
          <ac:spMkLst>
            <pc:docMk/>
            <pc:sldMk cId="141675328" sldId="2142532681"/>
            <ac:spMk id="157" creationId="{ACE113EE-0DDC-6A44-85CE-84F1BD1492EC}"/>
          </ac:spMkLst>
        </pc:spChg>
        <pc:spChg chg="mod">
          <ac:chgData name="O'Mahony, Brian" userId="4f701f38-5ac9-4518-9404-e26c93f9fa7d" providerId="ADAL" clId="{5764C772-6B87-5B40-A1FC-8B07AEB345E1}" dt="2021-06-09T16:52:03.108" v="18" actId="1076"/>
          <ac:spMkLst>
            <pc:docMk/>
            <pc:sldMk cId="141675328" sldId="2142532681"/>
            <ac:spMk id="190" creationId="{C752EA56-7FB6-5841-8C5E-AC8C197FAF37}"/>
          </ac:spMkLst>
        </pc:spChg>
        <pc:spChg chg="del mod">
          <ac:chgData name="O'Mahony, Brian" userId="4f701f38-5ac9-4518-9404-e26c93f9fa7d" providerId="ADAL" clId="{5764C772-6B87-5B40-A1FC-8B07AEB345E1}" dt="2021-06-09T16:54:53.981" v="71" actId="478"/>
          <ac:spMkLst>
            <pc:docMk/>
            <pc:sldMk cId="141675328" sldId="2142532681"/>
            <ac:spMk id="231" creationId="{2041B5D3-F03B-4343-9B3A-7AA7D4F8E06F}"/>
          </ac:spMkLst>
        </pc:spChg>
        <pc:spChg chg="mod">
          <ac:chgData name="O'Mahony, Brian" userId="4f701f38-5ac9-4518-9404-e26c93f9fa7d" providerId="ADAL" clId="{5764C772-6B87-5B40-A1FC-8B07AEB345E1}" dt="2021-06-09T16:55:29.110" v="99" actId="1038"/>
          <ac:spMkLst>
            <pc:docMk/>
            <pc:sldMk cId="141675328" sldId="2142532681"/>
            <ac:spMk id="255" creationId="{E3723A40-079A-8A40-B58C-D6ED5246E6D9}"/>
          </ac:spMkLst>
        </pc:spChg>
        <pc:spChg chg="del">
          <ac:chgData name="O'Mahony, Brian" userId="4f701f38-5ac9-4518-9404-e26c93f9fa7d" providerId="ADAL" clId="{5764C772-6B87-5B40-A1FC-8B07AEB345E1}" dt="2021-06-09T16:54:53.981" v="71" actId="478"/>
          <ac:spMkLst>
            <pc:docMk/>
            <pc:sldMk cId="141675328" sldId="2142532681"/>
            <ac:spMk id="303" creationId="{844F3541-6C26-7248-85BC-E0653AA54537}"/>
          </ac:spMkLst>
        </pc:spChg>
        <pc:spChg chg="del mod">
          <ac:chgData name="O'Mahony, Brian" userId="4f701f38-5ac9-4518-9404-e26c93f9fa7d" providerId="ADAL" clId="{5764C772-6B87-5B40-A1FC-8B07AEB345E1}" dt="2021-06-09T16:54:53.981" v="71" actId="478"/>
          <ac:spMkLst>
            <pc:docMk/>
            <pc:sldMk cId="141675328" sldId="2142532681"/>
            <ac:spMk id="333" creationId="{788192FD-B854-AD4A-AB75-18035FC878C1}"/>
          </ac:spMkLst>
        </pc:spChg>
        <pc:spChg chg="mod">
          <ac:chgData name="O'Mahony, Brian" userId="4f701f38-5ac9-4518-9404-e26c93f9fa7d" providerId="ADAL" clId="{5764C772-6B87-5B40-A1FC-8B07AEB345E1}" dt="2021-06-09T16:52:33.421" v="36" actId="20577"/>
          <ac:spMkLst>
            <pc:docMk/>
            <pc:sldMk cId="141675328" sldId="2142532681"/>
            <ac:spMk id="336" creationId="{289E05A5-5428-4047-8461-DE8776F26B09}"/>
          </ac:spMkLst>
        </pc:spChg>
        <pc:spChg chg="mod">
          <ac:chgData name="O'Mahony, Brian" userId="4f701f38-5ac9-4518-9404-e26c93f9fa7d" providerId="ADAL" clId="{5764C772-6B87-5B40-A1FC-8B07AEB345E1}" dt="2021-06-09T16:55:29.110" v="99" actId="1038"/>
          <ac:spMkLst>
            <pc:docMk/>
            <pc:sldMk cId="141675328" sldId="2142532681"/>
            <ac:spMk id="356" creationId="{E6734D9B-FC37-2542-AC9F-1615D27419A1}"/>
          </ac:spMkLst>
        </pc:spChg>
        <pc:picChg chg="del">
          <ac:chgData name="O'Mahony, Brian" userId="4f701f38-5ac9-4518-9404-e26c93f9fa7d" providerId="ADAL" clId="{5764C772-6B87-5B40-A1FC-8B07AEB345E1}" dt="2021-06-09T16:54:27.370" v="69" actId="478"/>
          <ac:picMkLst>
            <pc:docMk/>
            <pc:sldMk cId="141675328" sldId="2142532681"/>
            <ac:picMk id="81" creationId="{1CD0B13F-BE54-E140-A9D5-4ECB0BF3234C}"/>
          </ac:picMkLst>
        </pc:picChg>
        <pc:picChg chg="del">
          <ac:chgData name="O'Mahony, Brian" userId="4f701f38-5ac9-4518-9404-e26c93f9fa7d" providerId="ADAL" clId="{5764C772-6B87-5B40-A1FC-8B07AEB345E1}" dt="2021-06-09T16:54:27.370" v="69" actId="478"/>
          <ac:picMkLst>
            <pc:docMk/>
            <pc:sldMk cId="141675328" sldId="2142532681"/>
            <ac:picMk id="83" creationId="{A537C9BE-34D2-B348-B535-977B3017D309}"/>
          </ac:picMkLst>
        </pc:picChg>
        <pc:picChg chg="del">
          <ac:chgData name="O'Mahony, Brian" userId="4f701f38-5ac9-4518-9404-e26c93f9fa7d" providerId="ADAL" clId="{5764C772-6B87-5B40-A1FC-8B07AEB345E1}" dt="2021-06-09T16:54:27.370" v="69" actId="478"/>
          <ac:picMkLst>
            <pc:docMk/>
            <pc:sldMk cId="141675328" sldId="2142532681"/>
            <ac:picMk id="85" creationId="{61D317A1-7238-C84C-8EB4-1B493AFB4C18}"/>
          </ac:picMkLst>
        </pc:picChg>
        <pc:picChg chg="add mod">
          <ac:chgData name="O'Mahony, Brian" userId="4f701f38-5ac9-4518-9404-e26c93f9fa7d" providerId="ADAL" clId="{5764C772-6B87-5B40-A1FC-8B07AEB345E1}" dt="2021-06-09T16:51:22.439" v="11" actId="1076"/>
          <ac:picMkLst>
            <pc:docMk/>
            <pc:sldMk cId="141675328" sldId="2142532681"/>
            <ac:picMk id="91" creationId="{F2E9EBE2-C6BB-4449-B388-00460B9B066F}"/>
          </ac:picMkLst>
        </pc:picChg>
        <pc:picChg chg="add mod">
          <ac:chgData name="O'Mahony, Brian" userId="4f701f38-5ac9-4518-9404-e26c93f9fa7d" providerId="ADAL" clId="{5764C772-6B87-5B40-A1FC-8B07AEB345E1}" dt="2021-06-09T16:51:22.439" v="11" actId="1076"/>
          <ac:picMkLst>
            <pc:docMk/>
            <pc:sldMk cId="141675328" sldId="2142532681"/>
            <ac:picMk id="93" creationId="{B752F555-F10F-654A-9EBD-D535AC210A87}"/>
          </ac:picMkLst>
        </pc:picChg>
        <pc:picChg chg="add mod">
          <ac:chgData name="O'Mahony, Brian" userId="4f701f38-5ac9-4518-9404-e26c93f9fa7d" providerId="ADAL" clId="{5764C772-6B87-5B40-A1FC-8B07AEB345E1}" dt="2021-06-09T16:51:22.439" v="11" actId="1076"/>
          <ac:picMkLst>
            <pc:docMk/>
            <pc:sldMk cId="141675328" sldId="2142532681"/>
            <ac:picMk id="95" creationId="{C8C02C90-96DE-E847-A49C-C955198EC000}"/>
          </ac:picMkLst>
        </pc:picChg>
        <pc:picChg chg="mod">
          <ac:chgData name="O'Mahony, Brian" userId="4f701f38-5ac9-4518-9404-e26c93f9fa7d" providerId="ADAL" clId="{5764C772-6B87-5B40-A1FC-8B07AEB345E1}" dt="2021-06-09T16:55:29.110" v="99" actId="1038"/>
          <ac:picMkLst>
            <pc:docMk/>
            <pc:sldMk cId="141675328" sldId="2142532681"/>
            <ac:picMk id="105" creationId="{7AAD87B2-C6D0-764C-AEAA-2F6237C00ABD}"/>
          </ac:picMkLst>
        </pc:picChg>
        <pc:picChg chg="add mod">
          <ac:chgData name="O'Mahony, Brian" userId="4f701f38-5ac9-4518-9404-e26c93f9fa7d" providerId="ADAL" clId="{5764C772-6B87-5B40-A1FC-8B07AEB345E1}" dt="2021-06-09T16:55:02.695" v="75" actId="1076"/>
          <ac:picMkLst>
            <pc:docMk/>
            <pc:sldMk cId="141675328" sldId="2142532681"/>
            <ac:picMk id="115" creationId="{D783F0E0-E62E-9E42-9E08-F695138D31E3}"/>
          </ac:picMkLst>
        </pc:picChg>
        <pc:picChg chg="add mod">
          <ac:chgData name="O'Mahony, Brian" userId="4f701f38-5ac9-4518-9404-e26c93f9fa7d" providerId="ADAL" clId="{5764C772-6B87-5B40-A1FC-8B07AEB345E1}" dt="2021-06-09T16:55:02.695" v="75" actId="1076"/>
          <ac:picMkLst>
            <pc:docMk/>
            <pc:sldMk cId="141675328" sldId="2142532681"/>
            <ac:picMk id="117" creationId="{8AE7AF88-DEFA-1B41-9B2A-D9766BFE3E08}"/>
          </ac:picMkLst>
        </pc:picChg>
        <pc:picChg chg="add mod">
          <ac:chgData name="O'Mahony, Brian" userId="4f701f38-5ac9-4518-9404-e26c93f9fa7d" providerId="ADAL" clId="{5764C772-6B87-5B40-A1FC-8B07AEB345E1}" dt="2021-06-09T16:55:02.695" v="75" actId="1076"/>
          <ac:picMkLst>
            <pc:docMk/>
            <pc:sldMk cId="141675328" sldId="2142532681"/>
            <ac:picMk id="122" creationId="{3E2E90D2-C37E-AD47-96B5-0EE92DAE43E9}"/>
          </ac:picMkLst>
        </pc:picChg>
        <pc:picChg chg="add mod">
          <ac:chgData name="O'Mahony, Brian" userId="4f701f38-5ac9-4518-9404-e26c93f9fa7d" providerId="ADAL" clId="{5764C772-6B87-5B40-A1FC-8B07AEB345E1}" dt="2021-06-09T16:55:02.695" v="75" actId="1076"/>
          <ac:picMkLst>
            <pc:docMk/>
            <pc:sldMk cId="141675328" sldId="2142532681"/>
            <ac:picMk id="127" creationId="{5CE4E757-D273-044A-9FC8-BE6AE6A5509C}"/>
          </ac:picMkLst>
        </pc:picChg>
        <pc:picChg chg="mod">
          <ac:chgData name="O'Mahony, Brian" userId="4f701f38-5ac9-4518-9404-e26c93f9fa7d" providerId="ADAL" clId="{5764C772-6B87-5B40-A1FC-8B07AEB345E1}" dt="2021-06-09T16:55:29.110" v="99" actId="1038"/>
          <ac:picMkLst>
            <pc:docMk/>
            <pc:sldMk cId="141675328" sldId="2142532681"/>
            <ac:picMk id="156" creationId="{18412ED2-E04B-5A47-AD37-F0CC1589EC11}"/>
          </ac:picMkLst>
        </pc:picChg>
        <pc:picChg chg="mod">
          <ac:chgData name="O'Mahony, Brian" userId="4f701f38-5ac9-4518-9404-e26c93f9fa7d" providerId="ADAL" clId="{5764C772-6B87-5B40-A1FC-8B07AEB345E1}" dt="2021-06-09T16:55:29.110" v="99" actId="1038"/>
          <ac:picMkLst>
            <pc:docMk/>
            <pc:sldMk cId="141675328" sldId="2142532681"/>
            <ac:picMk id="176" creationId="{48FD15A2-3ABF-2444-822D-7023D6E3DA21}"/>
          </ac:picMkLst>
        </pc:picChg>
        <pc:picChg chg="mod">
          <ac:chgData name="O'Mahony, Brian" userId="4f701f38-5ac9-4518-9404-e26c93f9fa7d" providerId="ADAL" clId="{5764C772-6B87-5B40-A1FC-8B07AEB345E1}" dt="2021-06-09T16:55:29.110" v="99" actId="1038"/>
          <ac:picMkLst>
            <pc:docMk/>
            <pc:sldMk cId="141675328" sldId="2142532681"/>
            <ac:picMk id="251" creationId="{D27FB835-3D21-F042-B9B3-B2A67CCB03F3}"/>
          </ac:picMkLst>
        </pc:picChg>
        <pc:picChg chg="mod">
          <ac:chgData name="O'Mahony, Brian" userId="4f701f38-5ac9-4518-9404-e26c93f9fa7d" providerId="ADAL" clId="{5764C772-6B87-5B40-A1FC-8B07AEB345E1}" dt="2021-06-09T16:55:29.110" v="99" actId="1038"/>
          <ac:picMkLst>
            <pc:docMk/>
            <pc:sldMk cId="141675328" sldId="2142532681"/>
            <ac:picMk id="252" creationId="{33812481-751B-5145-A747-8156675E67AA}"/>
          </ac:picMkLst>
        </pc:picChg>
        <pc:picChg chg="mod">
          <ac:chgData name="O'Mahony, Brian" userId="4f701f38-5ac9-4518-9404-e26c93f9fa7d" providerId="ADAL" clId="{5764C772-6B87-5B40-A1FC-8B07AEB345E1}" dt="2021-06-09T16:55:29.110" v="99" actId="1038"/>
          <ac:picMkLst>
            <pc:docMk/>
            <pc:sldMk cId="141675328" sldId="2142532681"/>
            <ac:picMk id="253" creationId="{D429EA7C-FA49-B744-9FCB-CBE1C5B95442}"/>
          </ac:picMkLst>
        </pc:picChg>
        <pc:picChg chg="del">
          <ac:chgData name="O'Mahony, Brian" userId="4f701f38-5ac9-4518-9404-e26c93f9fa7d" providerId="ADAL" clId="{5764C772-6B87-5B40-A1FC-8B07AEB345E1}" dt="2021-06-09T16:51:05.083" v="6" actId="478"/>
          <ac:picMkLst>
            <pc:docMk/>
            <pc:sldMk cId="141675328" sldId="2142532681"/>
            <ac:picMk id="261" creationId="{62E39039-3E92-3D4F-B8D1-DB95656720D9}"/>
          </ac:picMkLst>
        </pc:picChg>
        <pc:picChg chg="del">
          <ac:chgData name="O'Mahony, Brian" userId="4f701f38-5ac9-4518-9404-e26c93f9fa7d" providerId="ADAL" clId="{5764C772-6B87-5B40-A1FC-8B07AEB345E1}" dt="2021-06-09T16:54:53.981" v="71" actId="478"/>
          <ac:picMkLst>
            <pc:docMk/>
            <pc:sldMk cId="141675328" sldId="2142532681"/>
            <ac:picMk id="302" creationId="{AB99E793-E06F-4047-AF3E-8A2C29B28629}"/>
          </ac:picMkLst>
        </pc:picChg>
        <pc:picChg chg="del">
          <ac:chgData name="O'Mahony, Brian" userId="4f701f38-5ac9-4518-9404-e26c93f9fa7d" providerId="ADAL" clId="{5764C772-6B87-5B40-A1FC-8B07AEB345E1}" dt="2021-06-09T16:54:53.981" v="71" actId="478"/>
          <ac:picMkLst>
            <pc:docMk/>
            <pc:sldMk cId="141675328" sldId="2142532681"/>
            <ac:picMk id="332" creationId="{90BD7455-545E-3940-A368-C00BD094D8E1}"/>
          </ac:picMkLst>
        </pc:picChg>
        <pc:cxnChg chg="del mod">
          <ac:chgData name="O'Mahony, Brian" userId="4f701f38-5ac9-4518-9404-e26c93f9fa7d" providerId="ADAL" clId="{5764C772-6B87-5B40-A1FC-8B07AEB345E1}" dt="2021-06-09T16:54:53.981" v="71" actId="478"/>
          <ac:cxnSpMkLst>
            <pc:docMk/>
            <pc:sldMk cId="141675328" sldId="2142532681"/>
            <ac:cxnSpMk id="87" creationId="{D529D815-4196-ED4D-8F07-E2465EEBBC33}"/>
          </ac:cxnSpMkLst>
        </pc:cxnChg>
        <pc:cxnChg chg="add mod">
          <ac:chgData name="O'Mahony, Brian" userId="4f701f38-5ac9-4518-9404-e26c93f9fa7d" providerId="ADAL" clId="{5764C772-6B87-5B40-A1FC-8B07AEB345E1}" dt="2021-06-09T16:51:51.971" v="16" actId="14100"/>
          <ac:cxnSpMkLst>
            <pc:docMk/>
            <pc:sldMk cId="141675328" sldId="2142532681"/>
            <ac:cxnSpMk id="88" creationId="{F9F5C974-B9F4-A64D-810E-FB81DD482D48}"/>
          </ac:cxnSpMkLst>
        </pc:cxnChg>
        <pc:cxnChg chg="add mod">
          <ac:chgData name="O'Mahony, Brian" userId="4f701f38-5ac9-4518-9404-e26c93f9fa7d" providerId="ADAL" clId="{5764C772-6B87-5B40-A1FC-8B07AEB345E1}" dt="2021-06-09T16:51:46.942" v="14" actId="14100"/>
          <ac:cxnSpMkLst>
            <pc:docMk/>
            <pc:sldMk cId="141675328" sldId="2142532681"/>
            <ac:cxnSpMk id="89" creationId="{335AE790-0884-5243-B345-D81569E0B0E9}"/>
          </ac:cxnSpMkLst>
        </pc:cxnChg>
        <pc:cxnChg chg="add del mod">
          <ac:chgData name="O'Mahony, Brian" userId="4f701f38-5ac9-4518-9404-e26c93f9fa7d" providerId="ADAL" clId="{5764C772-6B87-5B40-A1FC-8B07AEB345E1}" dt="2021-06-09T16:51:15.379" v="10" actId="478"/>
          <ac:cxnSpMkLst>
            <pc:docMk/>
            <pc:sldMk cId="141675328" sldId="2142532681"/>
            <ac:cxnSpMk id="97" creationId="{4CD6FA08-7233-2341-BD62-779C3FC71003}"/>
          </ac:cxnSpMkLst>
        </pc:cxnChg>
        <pc:cxnChg chg="add mod">
          <ac:chgData name="O'Mahony, Brian" userId="4f701f38-5ac9-4518-9404-e26c93f9fa7d" providerId="ADAL" clId="{5764C772-6B87-5B40-A1FC-8B07AEB345E1}" dt="2021-06-09T16:55:02.695" v="75" actId="1076"/>
          <ac:cxnSpMkLst>
            <pc:docMk/>
            <pc:sldMk cId="141675328" sldId="2142532681"/>
            <ac:cxnSpMk id="119" creationId="{7D7B082A-A7F6-A04E-98D8-D7084A5925F7}"/>
          </ac:cxnSpMkLst>
        </pc:cxnChg>
        <pc:cxnChg chg="add mod">
          <ac:chgData name="O'Mahony, Brian" userId="4f701f38-5ac9-4518-9404-e26c93f9fa7d" providerId="ADAL" clId="{5764C772-6B87-5B40-A1FC-8B07AEB345E1}" dt="2021-06-09T16:55:02.695" v="75" actId="1076"/>
          <ac:cxnSpMkLst>
            <pc:docMk/>
            <pc:sldMk cId="141675328" sldId="2142532681"/>
            <ac:cxnSpMk id="129" creationId="{6AAE509B-8DA1-4146-89C2-A77A16E9E1CF}"/>
          </ac:cxnSpMkLst>
        </pc:cxnChg>
        <pc:cxnChg chg="add mod">
          <ac:chgData name="O'Mahony, Brian" userId="4f701f38-5ac9-4518-9404-e26c93f9fa7d" providerId="ADAL" clId="{5764C772-6B87-5B40-A1FC-8B07AEB345E1}" dt="2021-06-09T16:55:02.695" v="75" actId="1076"/>
          <ac:cxnSpMkLst>
            <pc:docMk/>
            <pc:sldMk cId="141675328" sldId="2142532681"/>
            <ac:cxnSpMk id="131" creationId="{950DD8D2-B673-7744-AFFC-11994207F0D0}"/>
          </ac:cxnSpMkLst>
        </pc:cxnChg>
        <pc:cxnChg chg="mod">
          <ac:chgData name="O'Mahony, Brian" userId="4f701f38-5ac9-4518-9404-e26c93f9fa7d" providerId="ADAL" clId="{5764C772-6B87-5B40-A1FC-8B07AEB345E1}" dt="2021-06-09T16:55:34.294" v="100" actId="14100"/>
          <ac:cxnSpMkLst>
            <pc:docMk/>
            <pc:sldMk cId="141675328" sldId="2142532681"/>
            <ac:cxnSpMk id="162" creationId="{60D0C4E1-3FF4-064F-9734-F007CB1FCCB3}"/>
          </ac:cxnSpMkLst>
        </pc:cxnChg>
        <pc:cxnChg chg="mod">
          <ac:chgData name="O'Mahony, Brian" userId="4f701f38-5ac9-4518-9404-e26c93f9fa7d" providerId="ADAL" clId="{5764C772-6B87-5B40-A1FC-8B07AEB345E1}" dt="2021-06-09T16:51:05.083" v="6" actId="478"/>
          <ac:cxnSpMkLst>
            <pc:docMk/>
            <pc:sldMk cId="141675328" sldId="2142532681"/>
            <ac:cxnSpMk id="183" creationId="{7FBD53BC-4A65-9549-99E7-384417265354}"/>
          </ac:cxnSpMkLst>
        </pc:cxnChg>
        <pc:cxnChg chg="del mod">
          <ac:chgData name="O'Mahony, Brian" userId="4f701f38-5ac9-4518-9404-e26c93f9fa7d" providerId="ADAL" clId="{5764C772-6B87-5B40-A1FC-8B07AEB345E1}" dt="2021-06-09T16:54:53.981" v="71" actId="478"/>
          <ac:cxnSpMkLst>
            <pc:docMk/>
            <pc:sldMk cId="141675328" sldId="2142532681"/>
            <ac:cxnSpMk id="222" creationId="{D2A71716-2674-4041-AA91-9E7217B1FE72}"/>
          </ac:cxnSpMkLst>
        </pc:cxnChg>
        <pc:cxnChg chg="del mod">
          <ac:chgData name="O'Mahony, Brian" userId="4f701f38-5ac9-4518-9404-e26c93f9fa7d" providerId="ADAL" clId="{5764C772-6B87-5B40-A1FC-8B07AEB345E1}" dt="2021-06-09T16:54:53.981" v="71" actId="478"/>
          <ac:cxnSpMkLst>
            <pc:docMk/>
            <pc:sldMk cId="141675328" sldId="2142532681"/>
            <ac:cxnSpMk id="228" creationId="{0D4974C0-BA12-2D4F-B8BA-7FBCE7AFA6C6}"/>
          </ac:cxnSpMkLst>
        </pc:cxnChg>
      </pc:sldChg>
      <pc:sldChg chg="modSp add del mod">
        <pc:chgData name="O'Mahony, Brian" userId="4f701f38-5ac9-4518-9404-e26c93f9fa7d" providerId="ADAL" clId="{5764C772-6B87-5B40-A1FC-8B07AEB345E1}" dt="2021-06-09T16:53:59.644" v="62" actId="20577"/>
        <pc:sldMkLst>
          <pc:docMk/>
          <pc:sldMk cId="337223136" sldId="2142533066"/>
        </pc:sldMkLst>
        <pc:spChg chg="mod">
          <ac:chgData name="O'Mahony, Brian" userId="4f701f38-5ac9-4518-9404-e26c93f9fa7d" providerId="ADAL" clId="{5764C772-6B87-5B40-A1FC-8B07AEB345E1}" dt="2021-06-09T16:53:59.644" v="62" actId="20577"/>
          <ac:spMkLst>
            <pc:docMk/>
            <pc:sldMk cId="337223136" sldId="2142533066"/>
            <ac:spMk id="103" creationId="{17F1D32F-E9A0-C345-B59C-3380DFE6DF0A}"/>
          </ac:spMkLst>
        </pc:spChg>
        <pc:spChg chg="mod">
          <ac:chgData name="O'Mahony, Brian" userId="4f701f38-5ac9-4518-9404-e26c93f9fa7d" providerId="ADAL" clId="{5764C772-6B87-5B40-A1FC-8B07AEB345E1}" dt="2021-06-09T16:53:54.048" v="54" actId="20577"/>
          <ac:spMkLst>
            <pc:docMk/>
            <pc:sldMk cId="337223136" sldId="2142533066"/>
            <ac:spMk id="124" creationId="{EDFB2E36-461C-4845-B657-E3283643FDC3}"/>
          </ac:spMkLst>
        </pc:spChg>
      </pc:sldChg>
      <pc:sldChg chg="addSp delSp modSp add mod">
        <pc:chgData name="O'Mahony, Brian" userId="4f701f38-5ac9-4518-9404-e26c93f9fa7d" providerId="ADAL" clId="{5764C772-6B87-5B40-A1FC-8B07AEB345E1}" dt="2021-06-09T20:02:39.250" v="203" actId="478"/>
        <pc:sldMkLst>
          <pc:docMk/>
          <pc:sldMk cId="2163576593" sldId="2142533067"/>
        </pc:sldMkLst>
        <pc:spChg chg="add mod">
          <ac:chgData name="O'Mahony, Brian" userId="4f701f38-5ac9-4518-9404-e26c93f9fa7d" providerId="ADAL" clId="{5764C772-6B87-5B40-A1FC-8B07AEB345E1}" dt="2021-06-09T19:59:58.830" v="189" actId="1035"/>
          <ac:spMkLst>
            <pc:docMk/>
            <pc:sldMk cId="2163576593" sldId="2142533067"/>
            <ac:spMk id="90" creationId="{09E7227F-B45E-DE4C-9CB9-4CC3D283DB6E}"/>
          </ac:spMkLst>
        </pc:spChg>
        <pc:spChg chg="del">
          <ac:chgData name="O'Mahony, Brian" userId="4f701f38-5ac9-4518-9404-e26c93f9fa7d" providerId="ADAL" clId="{5764C772-6B87-5B40-A1FC-8B07AEB345E1}" dt="2021-06-09T20:02:32.572" v="199" actId="478"/>
          <ac:spMkLst>
            <pc:docMk/>
            <pc:sldMk cId="2163576593" sldId="2142533067"/>
            <ac:spMk id="92" creationId="{3BCC5727-B8D3-6643-B58A-A48AF713225F}"/>
          </ac:spMkLst>
        </pc:spChg>
        <pc:spChg chg="del">
          <ac:chgData name="O'Mahony, Brian" userId="4f701f38-5ac9-4518-9404-e26c93f9fa7d" providerId="ADAL" clId="{5764C772-6B87-5B40-A1FC-8B07AEB345E1}" dt="2021-06-09T20:02:32.572" v="199" actId="478"/>
          <ac:spMkLst>
            <pc:docMk/>
            <pc:sldMk cId="2163576593" sldId="2142533067"/>
            <ac:spMk id="94" creationId="{D24603E4-647F-DD41-9151-05BFCDCAEE01}"/>
          </ac:spMkLst>
        </pc:spChg>
        <pc:spChg chg="del">
          <ac:chgData name="O'Mahony, Brian" userId="4f701f38-5ac9-4518-9404-e26c93f9fa7d" providerId="ADAL" clId="{5764C772-6B87-5B40-A1FC-8B07AEB345E1}" dt="2021-06-09T20:02:32.572" v="199" actId="478"/>
          <ac:spMkLst>
            <pc:docMk/>
            <pc:sldMk cId="2163576593" sldId="2142533067"/>
            <ac:spMk id="96" creationId="{F348254A-F34D-F543-BB9A-AFDCABA58A13}"/>
          </ac:spMkLst>
        </pc:spChg>
        <pc:spChg chg="add mod">
          <ac:chgData name="O'Mahony, Brian" userId="4f701f38-5ac9-4518-9404-e26c93f9fa7d" providerId="ADAL" clId="{5764C772-6B87-5B40-A1FC-8B07AEB345E1}" dt="2021-06-09T19:59:58.830" v="189" actId="1035"/>
          <ac:spMkLst>
            <pc:docMk/>
            <pc:sldMk cId="2163576593" sldId="2142533067"/>
            <ac:spMk id="98" creationId="{BD914974-9C9A-454B-BBF8-5B2519DDAC9E}"/>
          </ac:spMkLst>
        </pc:spChg>
        <pc:spChg chg="add del mod">
          <ac:chgData name="O'Mahony, Brian" userId="4f701f38-5ac9-4518-9404-e26c93f9fa7d" providerId="ADAL" clId="{5764C772-6B87-5B40-A1FC-8B07AEB345E1}" dt="2021-06-09T19:59:52.272" v="173" actId="478"/>
          <ac:spMkLst>
            <pc:docMk/>
            <pc:sldMk cId="2163576593" sldId="2142533067"/>
            <ac:spMk id="100" creationId="{1CD98A91-112B-5F4E-B1BF-C3D469F5622A}"/>
          </ac:spMkLst>
        </pc:spChg>
        <pc:spChg chg="add mod">
          <ac:chgData name="O'Mahony, Brian" userId="4f701f38-5ac9-4518-9404-e26c93f9fa7d" providerId="ADAL" clId="{5764C772-6B87-5B40-A1FC-8B07AEB345E1}" dt="2021-06-09T19:59:46.016" v="172" actId="20577"/>
          <ac:spMkLst>
            <pc:docMk/>
            <pc:sldMk cId="2163576593" sldId="2142533067"/>
            <ac:spMk id="102" creationId="{79C881E0-EACB-F444-A941-8044EF8A46CF}"/>
          </ac:spMkLst>
        </pc:spChg>
        <pc:spChg chg="mod">
          <ac:chgData name="O'Mahony, Brian" userId="4f701f38-5ac9-4518-9404-e26c93f9fa7d" providerId="ADAL" clId="{5764C772-6B87-5B40-A1FC-8B07AEB345E1}" dt="2021-06-09T19:58:18.346" v="154" actId="1076"/>
          <ac:spMkLst>
            <pc:docMk/>
            <pc:sldMk cId="2163576593" sldId="2142533067"/>
            <ac:spMk id="104" creationId="{767F5ABE-F4A4-5545-97FB-E23F4C934513}"/>
          </ac:spMkLst>
        </pc:spChg>
        <pc:spChg chg="add mod">
          <ac:chgData name="O'Mahony, Brian" userId="4f701f38-5ac9-4518-9404-e26c93f9fa7d" providerId="ADAL" clId="{5764C772-6B87-5B40-A1FC-8B07AEB345E1}" dt="2021-06-09T19:59:58.830" v="189" actId="1035"/>
          <ac:spMkLst>
            <pc:docMk/>
            <pc:sldMk cId="2163576593" sldId="2142533067"/>
            <ac:spMk id="110" creationId="{8F03FF12-E374-0845-88DB-A0BFC42C0022}"/>
          </ac:spMkLst>
        </pc:spChg>
        <pc:spChg chg="add mod">
          <ac:chgData name="O'Mahony, Brian" userId="4f701f38-5ac9-4518-9404-e26c93f9fa7d" providerId="ADAL" clId="{5764C772-6B87-5B40-A1FC-8B07AEB345E1}" dt="2021-06-09T19:59:58.830" v="189" actId="1035"/>
          <ac:spMkLst>
            <pc:docMk/>
            <pc:sldMk cId="2163576593" sldId="2142533067"/>
            <ac:spMk id="112" creationId="{7E8F2CA8-7D8B-2349-B55D-68ED0F117537}"/>
          </ac:spMkLst>
        </pc:spChg>
        <pc:spChg chg="add mod">
          <ac:chgData name="O'Mahony, Brian" userId="4f701f38-5ac9-4518-9404-e26c93f9fa7d" providerId="ADAL" clId="{5764C772-6B87-5B40-A1FC-8B07AEB345E1}" dt="2021-06-09T19:59:58.830" v="189" actId="1035"/>
          <ac:spMkLst>
            <pc:docMk/>
            <pc:sldMk cId="2163576593" sldId="2142533067"/>
            <ac:spMk id="114" creationId="{FEF74AF2-5E02-7246-9AF7-A4B87F00C7EA}"/>
          </ac:spMkLst>
        </pc:spChg>
        <pc:spChg chg="del mod">
          <ac:chgData name="O'Mahony, Brian" userId="4f701f38-5ac9-4518-9404-e26c93f9fa7d" providerId="ADAL" clId="{5764C772-6B87-5B40-A1FC-8B07AEB345E1}" dt="2021-06-09T19:59:33.457" v="168" actId="478"/>
          <ac:spMkLst>
            <pc:docMk/>
            <pc:sldMk cId="2163576593" sldId="2142533067"/>
            <ac:spMk id="116" creationId="{F3287B0A-D969-394E-946E-C21D6029356D}"/>
          </ac:spMkLst>
        </pc:spChg>
        <pc:spChg chg="del mod">
          <ac:chgData name="O'Mahony, Brian" userId="4f701f38-5ac9-4518-9404-e26c93f9fa7d" providerId="ADAL" clId="{5764C772-6B87-5B40-A1FC-8B07AEB345E1}" dt="2021-06-09T19:59:33.457" v="168" actId="478"/>
          <ac:spMkLst>
            <pc:docMk/>
            <pc:sldMk cId="2163576593" sldId="2142533067"/>
            <ac:spMk id="118" creationId="{B36453EF-3B65-2640-9B73-4D2B759F81D7}"/>
          </ac:spMkLst>
        </pc:spChg>
        <pc:spChg chg="mod">
          <ac:chgData name="O'Mahony, Brian" userId="4f701f38-5ac9-4518-9404-e26c93f9fa7d" providerId="ADAL" clId="{5764C772-6B87-5B40-A1FC-8B07AEB345E1}" dt="2021-06-09T20:02:27.476" v="198" actId="14100"/>
          <ac:spMkLst>
            <pc:docMk/>
            <pc:sldMk cId="2163576593" sldId="2142533067"/>
            <ac:spMk id="120" creationId="{C28A50F0-A2A1-0947-B623-7637D5470919}"/>
          </ac:spMkLst>
        </pc:spChg>
        <pc:spChg chg="mod">
          <ac:chgData name="O'Mahony, Brian" userId="4f701f38-5ac9-4518-9404-e26c93f9fa7d" providerId="ADAL" clId="{5764C772-6B87-5B40-A1FC-8B07AEB345E1}" dt="2021-06-09T19:58:53.627" v="161" actId="1076"/>
          <ac:spMkLst>
            <pc:docMk/>
            <pc:sldMk cId="2163576593" sldId="2142533067"/>
            <ac:spMk id="121" creationId="{72AF103B-533E-0143-A1CE-1DA0D402DD74}"/>
          </ac:spMkLst>
        </pc:spChg>
        <pc:spChg chg="del mod">
          <ac:chgData name="O'Mahony, Brian" userId="4f701f38-5ac9-4518-9404-e26c93f9fa7d" providerId="ADAL" clId="{5764C772-6B87-5B40-A1FC-8B07AEB345E1}" dt="2021-06-09T19:58:59.567" v="162" actId="478"/>
          <ac:spMkLst>
            <pc:docMk/>
            <pc:sldMk cId="2163576593" sldId="2142533067"/>
            <ac:spMk id="123" creationId="{55313D7E-E9C5-CE4B-90A7-8859397BBEE3}"/>
          </ac:spMkLst>
        </pc:spChg>
        <pc:spChg chg="del">
          <ac:chgData name="O'Mahony, Brian" userId="4f701f38-5ac9-4518-9404-e26c93f9fa7d" providerId="ADAL" clId="{5764C772-6B87-5B40-A1FC-8B07AEB345E1}" dt="2021-06-09T19:58:42.761" v="158" actId="478"/>
          <ac:spMkLst>
            <pc:docMk/>
            <pc:sldMk cId="2163576593" sldId="2142533067"/>
            <ac:spMk id="124" creationId="{4FCB3E96-8C30-6F4C-9B76-30C04062E371}"/>
          </ac:spMkLst>
        </pc:spChg>
        <pc:spChg chg="del mod">
          <ac:chgData name="O'Mahony, Brian" userId="4f701f38-5ac9-4518-9404-e26c93f9fa7d" providerId="ADAL" clId="{5764C772-6B87-5B40-A1FC-8B07AEB345E1}" dt="2021-06-09T19:59:33.457" v="168" actId="478"/>
          <ac:spMkLst>
            <pc:docMk/>
            <pc:sldMk cId="2163576593" sldId="2142533067"/>
            <ac:spMk id="125" creationId="{5207FD81-2C5B-9C4C-A3FA-065BFFCB527E}"/>
          </ac:spMkLst>
        </pc:spChg>
        <pc:spChg chg="del">
          <ac:chgData name="O'Mahony, Brian" userId="4f701f38-5ac9-4518-9404-e26c93f9fa7d" providerId="ADAL" clId="{5764C772-6B87-5B40-A1FC-8B07AEB345E1}" dt="2021-06-09T19:58:42.761" v="158" actId="478"/>
          <ac:spMkLst>
            <pc:docMk/>
            <pc:sldMk cId="2163576593" sldId="2142533067"/>
            <ac:spMk id="126" creationId="{5E4469E8-E389-8942-AC25-514715DE3600}"/>
          </ac:spMkLst>
        </pc:spChg>
        <pc:spChg chg="del">
          <ac:chgData name="O'Mahony, Brian" userId="4f701f38-5ac9-4518-9404-e26c93f9fa7d" providerId="ADAL" clId="{5764C772-6B87-5B40-A1FC-8B07AEB345E1}" dt="2021-06-09T19:58:42.761" v="158" actId="478"/>
          <ac:spMkLst>
            <pc:docMk/>
            <pc:sldMk cId="2163576593" sldId="2142533067"/>
            <ac:spMk id="128" creationId="{17ED39DE-6A55-F54A-872A-D54787371954}"/>
          </ac:spMkLst>
        </pc:spChg>
        <pc:spChg chg="del">
          <ac:chgData name="O'Mahony, Brian" userId="4f701f38-5ac9-4518-9404-e26c93f9fa7d" providerId="ADAL" clId="{5764C772-6B87-5B40-A1FC-8B07AEB345E1}" dt="2021-06-09T19:58:46.367" v="160" actId="478"/>
          <ac:spMkLst>
            <pc:docMk/>
            <pc:sldMk cId="2163576593" sldId="2142533067"/>
            <ac:spMk id="130" creationId="{03085B35-EEBA-EE42-8257-B87FB02D09A8}"/>
          </ac:spMkLst>
        </pc:spChg>
        <pc:spChg chg="del">
          <ac:chgData name="O'Mahony, Brian" userId="4f701f38-5ac9-4518-9404-e26c93f9fa7d" providerId="ADAL" clId="{5764C772-6B87-5B40-A1FC-8B07AEB345E1}" dt="2021-06-09T19:59:02.465" v="164" actId="478"/>
          <ac:spMkLst>
            <pc:docMk/>
            <pc:sldMk cId="2163576593" sldId="2142533067"/>
            <ac:spMk id="132" creationId="{1C4F5D76-1ED3-0541-A3B0-D2095D78E748}"/>
          </ac:spMkLst>
        </pc:spChg>
        <pc:spChg chg="mod">
          <ac:chgData name="O'Mahony, Brian" userId="4f701f38-5ac9-4518-9404-e26c93f9fa7d" providerId="ADAL" clId="{5764C772-6B87-5B40-A1FC-8B07AEB345E1}" dt="2021-06-09T19:57:52.166" v="150" actId="20577"/>
          <ac:spMkLst>
            <pc:docMk/>
            <pc:sldMk cId="2163576593" sldId="2142533067"/>
            <ac:spMk id="157" creationId="{ACE113EE-0DDC-6A44-85CE-84F1BD1492EC}"/>
          </ac:spMkLst>
        </pc:spChg>
        <pc:spChg chg="mod">
          <ac:chgData name="O'Mahony, Brian" userId="4f701f38-5ac9-4518-9404-e26c93f9fa7d" providerId="ADAL" clId="{5764C772-6B87-5B40-A1FC-8B07AEB345E1}" dt="2021-06-09T19:59:08.334" v="165" actId="20577"/>
          <ac:spMkLst>
            <pc:docMk/>
            <pc:sldMk cId="2163576593" sldId="2142533067"/>
            <ac:spMk id="185" creationId="{DDFAE626-544C-3E42-BE07-DB39F58B2538}"/>
          </ac:spMkLst>
        </pc:spChg>
        <pc:spChg chg="del">
          <ac:chgData name="O'Mahony, Brian" userId="4f701f38-5ac9-4518-9404-e26c93f9fa7d" providerId="ADAL" clId="{5764C772-6B87-5B40-A1FC-8B07AEB345E1}" dt="2021-06-09T20:02:35.499" v="200" actId="478"/>
          <ac:spMkLst>
            <pc:docMk/>
            <pc:sldMk cId="2163576593" sldId="2142533067"/>
            <ac:spMk id="190" creationId="{C752EA56-7FB6-5841-8C5E-AC8C197FAF37}"/>
          </ac:spMkLst>
        </pc:spChg>
        <pc:spChg chg="mod">
          <ac:chgData name="O'Mahony, Brian" userId="4f701f38-5ac9-4518-9404-e26c93f9fa7d" providerId="ADAL" clId="{5764C772-6B87-5B40-A1FC-8B07AEB345E1}" dt="2021-06-09T19:58:18.346" v="154" actId="1076"/>
          <ac:spMkLst>
            <pc:docMk/>
            <pc:sldMk cId="2163576593" sldId="2142533067"/>
            <ac:spMk id="255" creationId="{E3723A40-079A-8A40-B58C-D6ED5246E6D9}"/>
          </ac:spMkLst>
        </pc:spChg>
        <pc:spChg chg="del">
          <ac:chgData name="O'Mahony, Brian" userId="4f701f38-5ac9-4518-9404-e26c93f9fa7d" providerId="ADAL" clId="{5764C772-6B87-5B40-A1FC-8B07AEB345E1}" dt="2021-06-09T20:02:32.572" v="199" actId="478"/>
          <ac:spMkLst>
            <pc:docMk/>
            <pc:sldMk cId="2163576593" sldId="2142533067"/>
            <ac:spMk id="263" creationId="{95AA6B5D-CBAA-7043-B13F-1A1C881F4337}"/>
          </ac:spMkLst>
        </pc:spChg>
        <pc:spChg chg="add del">
          <ac:chgData name="O'Mahony, Brian" userId="4f701f38-5ac9-4518-9404-e26c93f9fa7d" providerId="ADAL" clId="{5764C772-6B87-5B40-A1FC-8B07AEB345E1}" dt="2021-06-09T19:58:18.842" v="155" actId="478"/>
          <ac:spMkLst>
            <pc:docMk/>
            <pc:sldMk cId="2163576593" sldId="2142533067"/>
            <ac:spMk id="356" creationId="{E6734D9B-FC37-2542-AC9F-1615D27419A1}"/>
          </ac:spMkLst>
        </pc:spChg>
        <pc:picChg chg="del">
          <ac:chgData name="O'Mahony, Brian" userId="4f701f38-5ac9-4518-9404-e26c93f9fa7d" providerId="ADAL" clId="{5764C772-6B87-5B40-A1FC-8B07AEB345E1}" dt="2021-06-09T20:02:32.572" v="199" actId="478"/>
          <ac:picMkLst>
            <pc:docMk/>
            <pc:sldMk cId="2163576593" sldId="2142533067"/>
            <ac:picMk id="91" creationId="{F2E9EBE2-C6BB-4449-B388-00460B9B066F}"/>
          </ac:picMkLst>
        </pc:picChg>
        <pc:picChg chg="del">
          <ac:chgData name="O'Mahony, Brian" userId="4f701f38-5ac9-4518-9404-e26c93f9fa7d" providerId="ADAL" clId="{5764C772-6B87-5B40-A1FC-8B07AEB345E1}" dt="2021-06-09T20:02:32.572" v="199" actId="478"/>
          <ac:picMkLst>
            <pc:docMk/>
            <pc:sldMk cId="2163576593" sldId="2142533067"/>
            <ac:picMk id="93" creationId="{B752F555-F10F-654A-9EBD-D535AC210A87}"/>
          </ac:picMkLst>
        </pc:picChg>
        <pc:picChg chg="del">
          <ac:chgData name="O'Mahony, Brian" userId="4f701f38-5ac9-4518-9404-e26c93f9fa7d" providerId="ADAL" clId="{5764C772-6B87-5B40-A1FC-8B07AEB345E1}" dt="2021-06-09T20:02:32.572" v="199" actId="478"/>
          <ac:picMkLst>
            <pc:docMk/>
            <pc:sldMk cId="2163576593" sldId="2142533067"/>
            <ac:picMk id="95" creationId="{C8C02C90-96DE-E847-A49C-C955198EC000}"/>
          </ac:picMkLst>
        </pc:picChg>
        <pc:picChg chg="add mod">
          <ac:chgData name="O'Mahony, Brian" userId="4f701f38-5ac9-4518-9404-e26c93f9fa7d" providerId="ADAL" clId="{5764C772-6B87-5B40-A1FC-8B07AEB345E1}" dt="2021-06-09T19:59:58.830" v="189" actId="1035"/>
          <ac:picMkLst>
            <pc:docMk/>
            <pc:sldMk cId="2163576593" sldId="2142533067"/>
            <ac:picMk id="97" creationId="{93DC7879-8DAE-FF4E-AB10-EF43311C1D1B}"/>
          </ac:picMkLst>
        </pc:picChg>
        <pc:picChg chg="add del mod">
          <ac:chgData name="O'Mahony, Brian" userId="4f701f38-5ac9-4518-9404-e26c93f9fa7d" providerId="ADAL" clId="{5764C772-6B87-5B40-A1FC-8B07AEB345E1}" dt="2021-06-09T19:59:52.272" v="173" actId="478"/>
          <ac:picMkLst>
            <pc:docMk/>
            <pc:sldMk cId="2163576593" sldId="2142533067"/>
            <ac:picMk id="99" creationId="{F2AB9A81-4DBE-234D-A850-1293D83A6AE2}"/>
          </ac:picMkLst>
        </pc:picChg>
        <pc:picChg chg="add mod">
          <ac:chgData name="O'Mahony, Brian" userId="4f701f38-5ac9-4518-9404-e26c93f9fa7d" providerId="ADAL" clId="{5764C772-6B87-5B40-A1FC-8B07AEB345E1}" dt="2021-06-09T19:59:42.669" v="169" actId="1076"/>
          <ac:picMkLst>
            <pc:docMk/>
            <pc:sldMk cId="2163576593" sldId="2142533067"/>
            <ac:picMk id="101" creationId="{A495CA92-42D0-7740-96F5-50FB506C2985}"/>
          </ac:picMkLst>
        </pc:picChg>
        <pc:picChg chg="mod">
          <ac:chgData name="O'Mahony, Brian" userId="4f701f38-5ac9-4518-9404-e26c93f9fa7d" providerId="ADAL" clId="{5764C772-6B87-5B40-A1FC-8B07AEB345E1}" dt="2021-06-09T19:58:18.346" v="154" actId="1076"/>
          <ac:picMkLst>
            <pc:docMk/>
            <pc:sldMk cId="2163576593" sldId="2142533067"/>
            <ac:picMk id="105" creationId="{7AAD87B2-C6D0-764C-AEAA-2F6237C00ABD}"/>
          </ac:picMkLst>
        </pc:picChg>
        <pc:picChg chg="add mod">
          <ac:chgData name="O'Mahony, Brian" userId="4f701f38-5ac9-4518-9404-e26c93f9fa7d" providerId="ADAL" clId="{5764C772-6B87-5B40-A1FC-8B07AEB345E1}" dt="2021-06-09T19:59:58.830" v="189" actId="1035"/>
          <ac:picMkLst>
            <pc:docMk/>
            <pc:sldMk cId="2163576593" sldId="2142533067"/>
            <ac:picMk id="109" creationId="{80EFDC23-FC92-2D4C-845D-A549AC122797}"/>
          </ac:picMkLst>
        </pc:picChg>
        <pc:picChg chg="add mod">
          <ac:chgData name="O'Mahony, Brian" userId="4f701f38-5ac9-4518-9404-e26c93f9fa7d" providerId="ADAL" clId="{5764C772-6B87-5B40-A1FC-8B07AEB345E1}" dt="2021-06-09T19:59:58.830" v="189" actId="1035"/>
          <ac:picMkLst>
            <pc:docMk/>
            <pc:sldMk cId="2163576593" sldId="2142533067"/>
            <ac:picMk id="111" creationId="{A4764315-4102-8A4D-8487-DF8411093B70}"/>
          </ac:picMkLst>
        </pc:picChg>
        <pc:picChg chg="add mod">
          <ac:chgData name="O'Mahony, Brian" userId="4f701f38-5ac9-4518-9404-e26c93f9fa7d" providerId="ADAL" clId="{5764C772-6B87-5B40-A1FC-8B07AEB345E1}" dt="2021-06-09T19:59:58.830" v="189" actId="1035"/>
          <ac:picMkLst>
            <pc:docMk/>
            <pc:sldMk cId="2163576593" sldId="2142533067"/>
            <ac:picMk id="113" creationId="{C90BA8B8-E572-C14F-9CD5-042EE3AEA5F0}"/>
          </ac:picMkLst>
        </pc:picChg>
        <pc:picChg chg="del mod">
          <ac:chgData name="O'Mahony, Brian" userId="4f701f38-5ac9-4518-9404-e26c93f9fa7d" providerId="ADAL" clId="{5764C772-6B87-5B40-A1FC-8B07AEB345E1}" dt="2021-06-09T19:59:33.457" v="168" actId="478"/>
          <ac:picMkLst>
            <pc:docMk/>
            <pc:sldMk cId="2163576593" sldId="2142533067"/>
            <ac:picMk id="115" creationId="{D783F0E0-E62E-9E42-9E08-F695138D31E3}"/>
          </ac:picMkLst>
        </pc:picChg>
        <pc:picChg chg="del mod">
          <ac:chgData name="O'Mahony, Brian" userId="4f701f38-5ac9-4518-9404-e26c93f9fa7d" providerId="ADAL" clId="{5764C772-6B87-5B40-A1FC-8B07AEB345E1}" dt="2021-06-09T19:59:33.457" v="168" actId="478"/>
          <ac:picMkLst>
            <pc:docMk/>
            <pc:sldMk cId="2163576593" sldId="2142533067"/>
            <ac:picMk id="117" creationId="{8AE7AF88-DEFA-1B41-9B2A-D9766BFE3E08}"/>
          </ac:picMkLst>
        </pc:picChg>
        <pc:picChg chg="del mod">
          <ac:chgData name="O'Mahony, Brian" userId="4f701f38-5ac9-4518-9404-e26c93f9fa7d" providerId="ADAL" clId="{5764C772-6B87-5B40-A1FC-8B07AEB345E1}" dt="2021-06-09T19:58:59.567" v="162" actId="478"/>
          <ac:picMkLst>
            <pc:docMk/>
            <pc:sldMk cId="2163576593" sldId="2142533067"/>
            <ac:picMk id="122" creationId="{3E2E90D2-C37E-AD47-96B5-0EE92DAE43E9}"/>
          </ac:picMkLst>
        </pc:picChg>
        <pc:picChg chg="del">
          <ac:chgData name="O'Mahony, Brian" userId="4f701f38-5ac9-4518-9404-e26c93f9fa7d" providerId="ADAL" clId="{5764C772-6B87-5B40-A1FC-8B07AEB345E1}" dt="2021-06-09T19:58:42.761" v="158" actId="478"/>
          <ac:picMkLst>
            <pc:docMk/>
            <pc:sldMk cId="2163576593" sldId="2142533067"/>
            <ac:picMk id="127" creationId="{5CE4E757-D273-044A-9FC8-BE6AE6A5509C}"/>
          </ac:picMkLst>
        </pc:picChg>
        <pc:picChg chg="add del">
          <ac:chgData name="O'Mahony, Brian" userId="4f701f38-5ac9-4518-9404-e26c93f9fa7d" providerId="ADAL" clId="{5764C772-6B87-5B40-A1FC-8B07AEB345E1}" dt="2021-06-09T19:58:19.911" v="156" actId="478"/>
          <ac:picMkLst>
            <pc:docMk/>
            <pc:sldMk cId="2163576593" sldId="2142533067"/>
            <ac:picMk id="176" creationId="{48FD15A2-3ABF-2444-822D-7023D6E3DA21}"/>
          </ac:picMkLst>
        </pc:picChg>
        <pc:picChg chg="mod">
          <ac:chgData name="O'Mahony, Brian" userId="4f701f38-5ac9-4518-9404-e26c93f9fa7d" providerId="ADAL" clId="{5764C772-6B87-5B40-A1FC-8B07AEB345E1}" dt="2021-06-09T19:58:18.346" v="154" actId="1076"/>
          <ac:picMkLst>
            <pc:docMk/>
            <pc:sldMk cId="2163576593" sldId="2142533067"/>
            <ac:picMk id="251" creationId="{D27FB835-3D21-F042-B9B3-B2A67CCB03F3}"/>
          </ac:picMkLst>
        </pc:picChg>
        <pc:picChg chg="mod">
          <ac:chgData name="O'Mahony, Brian" userId="4f701f38-5ac9-4518-9404-e26c93f9fa7d" providerId="ADAL" clId="{5764C772-6B87-5B40-A1FC-8B07AEB345E1}" dt="2021-06-09T19:58:18.346" v="154" actId="1076"/>
          <ac:picMkLst>
            <pc:docMk/>
            <pc:sldMk cId="2163576593" sldId="2142533067"/>
            <ac:picMk id="252" creationId="{33812481-751B-5145-A747-8156675E67AA}"/>
          </ac:picMkLst>
        </pc:picChg>
        <pc:picChg chg="mod">
          <ac:chgData name="O'Mahony, Brian" userId="4f701f38-5ac9-4518-9404-e26c93f9fa7d" providerId="ADAL" clId="{5764C772-6B87-5B40-A1FC-8B07AEB345E1}" dt="2021-06-09T19:58:18.346" v="154" actId="1076"/>
          <ac:picMkLst>
            <pc:docMk/>
            <pc:sldMk cId="2163576593" sldId="2142533067"/>
            <ac:picMk id="253" creationId="{D429EA7C-FA49-B744-9FCB-CBE1C5B95442}"/>
          </ac:picMkLst>
        </pc:picChg>
        <pc:cxnChg chg="del mod">
          <ac:chgData name="O'Mahony, Brian" userId="4f701f38-5ac9-4518-9404-e26c93f9fa7d" providerId="ADAL" clId="{5764C772-6B87-5B40-A1FC-8B07AEB345E1}" dt="2021-06-09T20:02:37.264" v="201" actId="478"/>
          <ac:cxnSpMkLst>
            <pc:docMk/>
            <pc:sldMk cId="2163576593" sldId="2142533067"/>
            <ac:cxnSpMk id="88" creationId="{F9F5C974-B9F4-A64D-810E-FB81DD482D48}"/>
          </ac:cxnSpMkLst>
        </pc:cxnChg>
        <pc:cxnChg chg="del mod">
          <ac:chgData name="O'Mahony, Brian" userId="4f701f38-5ac9-4518-9404-e26c93f9fa7d" providerId="ADAL" clId="{5764C772-6B87-5B40-A1FC-8B07AEB345E1}" dt="2021-06-09T20:02:38.240" v="202" actId="478"/>
          <ac:cxnSpMkLst>
            <pc:docMk/>
            <pc:sldMk cId="2163576593" sldId="2142533067"/>
            <ac:cxnSpMk id="89" creationId="{335AE790-0884-5243-B345-D81569E0B0E9}"/>
          </ac:cxnSpMkLst>
        </pc:cxnChg>
        <pc:cxnChg chg="add mod">
          <ac:chgData name="O'Mahony, Brian" userId="4f701f38-5ac9-4518-9404-e26c93f9fa7d" providerId="ADAL" clId="{5764C772-6B87-5B40-A1FC-8B07AEB345E1}" dt="2021-06-09T20:02:17.318" v="196" actId="14100"/>
          <ac:cxnSpMkLst>
            <pc:docMk/>
            <pc:sldMk cId="2163576593" sldId="2142533067"/>
            <ac:cxnSpMk id="103" creationId="{616E95AA-1870-B341-BA35-0E4430CEAF5A}"/>
          </ac:cxnSpMkLst>
        </pc:cxnChg>
        <pc:cxnChg chg="add mod">
          <ac:chgData name="O'Mahony, Brian" userId="4f701f38-5ac9-4518-9404-e26c93f9fa7d" providerId="ADAL" clId="{5764C772-6B87-5B40-A1FC-8B07AEB345E1}" dt="2021-06-09T20:02:21.761" v="197" actId="14100"/>
          <ac:cxnSpMkLst>
            <pc:docMk/>
            <pc:sldMk cId="2163576593" sldId="2142533067"/>
            <ac:cxnSpMk id="106" creationId="{D3113ABC-1DB9-0A45-9783-6B322D511935}"/>
          </ac:cxnSpMkLst>
        </pc:cxnChg>
        <pc:cxnChg chg="add mod">
          <ac:chgData name="O'Mahony, Brian" userId="4f701f38-5ac9-4518-9404-e26c93f9fa7d" providerId="ADAL" clId="{5764C772-6B87-5B40-A1FC-8B07AEB345E1}" dt="2021-06-09T20:02:04.201" v="194" actId="14100"/>
          <ac:cxnSpMkLst>
            <pc:docMk/>
            <pc:sldMk cId="2163576593" sldId="2142533067"/>
            <ac:cxnSpMk id="107" creationId="{A023F657-29AB-9141-B0FB-EF8D164DF155}"/>
          </ac:cxnSpMkLst>
        </pc:cxnChg>
        <pc:cxnChg chg="add mod">
          <ac:chgData name="O'Mahony, Brian" userId="4f701f38-5ac9-4518-9404-e26c93f9fa7d" providerId="ADAL" clId="{5764C772-6B87-5B40-A1FC-8B07AEB345E1}" dt="2021-06-09T20:02:10.421" v="195" actId="14100"/>
          <ac:cxnSpMkLst>
            <pc:docMk/>
            <pc:sldMk cId="2163576593" sldId="2142533067"/>
            <ac:cxnSpMk id="108" creationId="{63A8D30E-75A0-E44C-9ADC-C06237EF5AAD}"/>
          </ac:cxnSpMkLst>
        </pc:cxnChg>
        <pc:cxnChg chg="del mod">
          <ac:chgData name="O'Mahony, Brian" userId="4f701f38-5ac9-4518-9404-e26c93f9fa7d" providerId="ADAL" clId="{5764C772-6B87-5B40-A1FC-8B07AEB345E1}" dt="2021-06-09T19:59:33.457" v="168" actId="478"/>
          <ac:cxnSpMkLst>
            <pc:docMk/>
            <pc:sldMk cId="2163576593" sldId="2142533067"/>
            <ac:cxnSpMk id="119" creationId="{7D7B082A-A7F6-A04E-98D8-D7084A5925F7}"/>
          </ac:cxnSpMkLst>
        </pc:cxnChg>
        <pc:cxnChg chg="del mod">
          <ac:chgData name="O'Mahony, Brian" userId="4f701f38-5ac9-4518-9404-e26c93f9fa7d" providerId="ADAL" clId="{5764C772-6B87-5B40-A1FC-8B07AEB345E1}" dt="2021-06-09T19:58:43.966" v="159" actId="478"/>
          <ac:cxnSpMkLst>
            <pc:docMk/>
            <pc:sldMk cId="2163576593" sldId="2142533067"/>
            <ac:cxnSpMk id="129" creationId="{6AAE509B-8DA1-4146-89C2-A77A16E9E1CF}"/>
          </ac:cxnSpMkLst>
        </pc:cxnChg>
        <pc:cxnChg chg="del mod">
          <ac:chgData name="O'Mahony, Brian" userId="4f701f38-5ac9-4518-9404-e26c93f9fa7d" providerId="ADAL" clId="{5764C772-6B87-5B40-A1FC-8B07AEB345E1}" dt="2021-06-09T19:59:00.905" v="163" actId="478"/>
          <ac:cxnSpMkLst>
            <pc:docMk/>
            <pc:sldMk cId="2163576593" sldId="2142533067"/>
            <ac:cxnSpMk id="131" creationId="{950DD8D2-B673-7744-AFFC-11994207F0D0}"/>
          </ac:cxnSpMkLst>
        </pc:cxnChg>
        <pc:cxnChg chg="del mod">
          <ac:chgData name="O'Mahony, Brian" userId="4f701f38-5ac9-4518-9404-e26c93f9fa7d" providerId="ADAL" clId="{5764C772-6B87-5B40-A1FC-8B07AEB345E1}" dt="2021-06-09T20:02:39.250" v="203" actId="478"/>
          <ac:cxnSpMkLst>
            <pc:docMk/>
            <pc:sldMk cId="2163576593" sldId="2142533067"/>
            <ac:cxnSpMk id="183" creationId="{7FBD53BC-4A65-9549-99E7-384417265354}"/>
          </ac:cxnSpMkLst>
        </pc:cxnChg>
      </pc:sldChg>
    </pc:docChg>
  </pc:docChgLst>
  <pc:docChgLst>
    <pc:chgData name="O'Mahony, Brian" userId="4f701f38-5ac9-4518-9404-e26c93f9fa7d" providerId="ADAL" clId="{E052CC7E-517D-2F47-BA3E-1BBD569EB1CB}"/>
    <pc:docChg chg="undo custSel addSld delSld modSld modSection">
      <pc:chgData name="O'Mahony, Brian" userId="4f701f38-5ac9-4518-9404-e26c93f9fa7d" providerId="ADAL" clId="{E052CC7E-517D-2F47-BA3E-1BBD569EB1CB}" dt="2022-12-21T14:41:57.358" v="369" actId="14100"/>
      <pc:docMkLst>
        <pc:docMk/>
      </pc:docMkLst>
      <pc:sldChg chg="add del">
        <pc:chgData name="O'Mahony, Brian" userId="4f701f38-5ac9-4518-9404-e26c93f9fa7d" providerId="ADAL" clId="{E052CC7E-517D-2F47-BA3E-1BBD569EB1CB}" dt="2022-12-21T14:21:37.644" v="18" actId="2696"/>
        <pc:sldMkLst>
          <pc:docMk/>
          <pc:sldMk cId="186978115" sldId="2142532618"/>
        </pc:sldMkLst>
      </pc:sldChg>
      <pc:sldChg chg="add del">
        <pc:chgData name="O'Mahony, Brian" userId="4f701f38-5ac9-4518-9404-e26c93f9fa7d" providerId="ADAL" clId="{E052CC7E-517D-2F47-BA3E-1BBD569EB1CB}" dt="2022-12-21T14:21:37.644" v="18" actId="2696"/>
        <pc:sldMkLst>
          <pc:docMk/>
          <pc:sldMk cId="1336037278" sldId="2147469351"/>
        </pc:sldMkLst>
      </pc:sldChg>
      <pc:sldChg chg="add del">
        <pc:chgData name="O'Mahony, Brian" userId="4f701f38-5ac9-4518-9404-e26c93f9fa7d" providerId="ADAL" clId="{E052CC7E-517D-2F47-BA3E-1BBD569EB1CB}" dt="2022-12-21T14:21:37.644" v="18" actId="2696"/>
        <pc:sldMkLst>
          <pc:docMk/>
          <pc:sldMk cId="3707807901" sldId="2147469352"/>
        </pc:sldMkLst>
      </pc:sldChg>
      <pc:sldChg chg="modSp add mod">
        <pc:chgData name="O'Mahony, Brian" userId="4f701f38-5ac9-4518-9404-e26c93f9fa7d" providerId="ADAL" clId="{E052CC7E-517D-2F47-BA3E-1BBD569EB1CB}" dt="2022-12-21T14:24:44.539" v="45" actId="14100"/>
        <pc:sldMkLst>
          <pc:docMk/>
          <pc:sldMk cId="4250272606" sldId="2147469353"/>
        </pc:sldMkLst>
        <pc:spChg chg="mod">
          <ac:chgData name="O'Mahony, Brian" userId="4f701f38-5ac9-4518-9404-e26c93f9fa7d" providerId="ADAL" clId="{E052CC7E-517D-2F47-BA3E-1BBD569EB1CB}" dt="2022-12-21T14:24:44.539" v="45" actId="14100"/>
          <ac:spMkLst>
            <pc:docMk/>
            <pc:sldMk cId="4250272606" sldId="2147469353"/>
            <ac:spMk id="32" creationId="{9F98DB44-6305-7D47-8CD7-9BC47A6316E2}"/>
          </ac:spMkLst>
        </pc:spChg>
        <pc:spChg chg="mod">
          <ac:chgData name="O'Mahony, Brian" userId="4f701f38-5ac9-4518-9404-e26c93f9fa7d" providerId="ADAL" clId="{E052CC7E-517D-2F47-BA3E-1BBD569EB1CB}" dt="2022-12-21T14:24:13.345" v="43" actId="1036"/>
          <ac:spMkLst>
            <pc:docMk/>
            <pc:sldMk cId="4250272606" sldId="2147469353"/>
            <ac:spMk id="36" creationId="{B7719D0C-8936-A340-B13F-DA79AC0B7755}"/>
          </ac:spMkLst>
        </pc:spChg>
        <pc:spChg chg="mod">
          <ac:chgData name="O'Mahony, Brian" userId="4f701f38-5ac9-4518-9404-e26c93f9fa7d" providerId="ADAL" clId="{E052CC7E-517D-2F47-BA3E-1BBD569EB1CB}" dt="2022-12-21T14:24:13.345" v="43" actId="1036"/>
          <ac:spMkLst>
            <pc:docMk/>
            <pc:sldMk cId="4250272606" sldId="2147469353"/>
            <ac:spMk id="45" creationId="{3DAE3302-08CA-5643-9C18-FB2ABC1B229A}"/>
          </ac:spMkLst>
        </pc:spChg>
        <pc:spChg chg="mod">
          <ac:chgData name="O'Mahony, Brian" userId="4f701f38-5ac9-4518-9404-e26c93f9fa7d" providerId="ADAL" clId="{E052CC7E-517D-2F47-BA3E-1BBD569EB1CB}" dt="2022-12-21T14:24:13.345" v="43" actId="1036"/>
          <ac:spMkLst>
            <pc:docMk/>
            <pc:sldMk cId="4250272606" sldId="2147469353"/>
            <ac:spMk id="53" creationId="{A332B438-F3B7-424E-8418-745DC1CA5AE8}"/>
          </ac:spMkLst>
        </pc:spChg>
        <pc:spChg chg="mod">
          <ac:chgData name="O'Mahony, Brian" userId="4f701f38-5ac9-4518-9404-e26c93f9fa7d" providerId="ADAL" clId="{E052CC7E-517D-2F47-BA3E-1BBD569EB1CB}" dt="2022-12-21T14:24:13.345" v="43" actId="1036"/>
          <ac:spMkLst>
            <pc:docMk/>
            <pc:sldMk cId="4250272606" sldId="2147469353"/>
            <ac:spMk id="61" creationId="{ED948A82-E0D9-CE4A-9185-F4A5B05D16C8}"/>
          </ac:spMkLst>
        </pc:spChg>
        <pc:spChg chg="mod">
          <ac:chgData name="O'Mahony, Brian" userId="4f701f38-5ac9-4518-9404-e26c93f9fa7d" providerId="ADAL" clId="{E052CC7E-517D-2F47-BA3E-1BBD569EB1CB}" dt="2022-12-21T14:24:44.539" v="45" actId="14100"/>
          <ac:spMkLst>
            <pc:docMk/>
            <pc:sldMk cId="4250272606" sldId="2147469353"/>
            <ac:spMk id="67" creationId="{7B6419F5-2CF6-4B41-AF49-4A78AE71C7FC}"/>
          </ac:spMkLst>
        </pc:spChg>
        <pc:spChg chg="mod">
          <ac:chgData name="O'Mahony, Brian" userId="4f701f38-5ac9-4518-9404-e26c93f9fa7d" providerId="ADAL" clId="{E052CC7E-517D-2F47-BA3E-1BBD569EB1CB}" dt="2022-12-21T14:24:13.345" v="43" actId="1036"/>
          <ac:spMkLst>
            <pc:docMk/>
            <pc:sldMk cId="4250272606" sldId="2147469353"/>
            <ac:spMk id="68" creationId="{46560223-BD91-AF4E-8AEF-9F58C023E125}"/>
          </ac:spMkLst>
        </pc:spChg>
        <pc:spChg chg="mod">
          <ac:chgData name="O'Mahony, Brian" userId="4f701f38-5ac9-4518-9404-e26c93f9fa7d" providerId="ADAL" clId="{E052CC7E-517D-2F47-BA3E-1BBD569EB1CB}" dt="2022-12-21T14:24:13.345" v="43" actId="1036"/>
          <ac:spMkLst>
            <pc:docMk/>
            <pc:sldMk cId="4250272606" sldId="2147469353"/>
            <ac:spMk id="69" creationId="{39D6FC5D-3042-6449-8A24-7C56446E6670}"/>
          </ac:spMkLst>
        </pc:spChg>
        <pc:spChg chg="mod">
          <ac:chgData name="O'Mahony, Brian" userId="4f701f38-5ac9-4518-9404-e26c93f9fa7d" providerId="ADAL" clId="{E052CC7E-517D-2F47-BA3E-1BBD569EB1CB}" dt="2022-12-21T14:24:13.345" v="43" actId="1036"/>
          <ac:spMkLst>
            <pc:docMk/>
            <pc:sldMk cId="4250272606" sldId="2147469353"/>
            <ac:spMk id="70" creationId="{D37D10D2-33C0-214D-94A4-06D2C8E20CFF}"/>
          </ac:spMkLst>
        </pc:spChg>
        <pc:spChg chg="mod">
          <ac:chgData name="O'Mahony, Brian" userId="4f701f38-5ac9-4518-9404-e26c93f9fa7d" providerId="ADAL" clId="{E052CC7E-517D-2F47-BA3E-1BBD569EB1CB}" dt="2022-12-21T14:24:13.345" v="43" actId="1036"/>
          <ac:spMkLst>
            <pc:docMk/>
            <pc:sldMk cId="4250272606" sldId="2147469353"/>
            <ac:spMk id="71" creationId="{53753608-22E1-F84F-86BB-31CD50CE59D3}"/>
          </ac:spMkLst>
        </pc:spChg>
        <pc:spChg chg="mod">
          <ac:chgData name="O'Mahony, Brian" userId="4f701f38-5ac9-4518-9404-e26c93f9fa7d" providerId="ADAL" clId="{E052CC7E-517D-2F47-BA3E-1BBD569EB1CB}" dt="2022-12-21T14:24:13.345" v="43" actId="1036"/>
          <ac:spMkLst>
            <pc:docMk/>
            <pc:sldMk cId="4250272606" sldId="2147469353"/>
            <ac:spMk id="77" creationId="{0E068198-35FE-7249-936E-D9B852AD72A0}"/>
          </ac:spMkLst>
        </pc:spChg>
        <pc:spChg chg="mod">
          <ac:chgData name="O'Mahony, Brian" userId="4f701f38-5ac9-4518-9404-e26c93f9fa7d" providerId="ADAL" clId="{E052CC7E-517D-2F47-BA3E-1BBD569EB1CB}" dt="2022-12-21T14:24:13.345" v="43" actId="1036"/>
          <ac:spMkLst>
            <pc:docMk/>
            <pc:sldMk cId="4250272606" sldId="2147469353"/>
            <ac:spMk id="78" creationId="{0EB8ECB7-588C-5440-BF7F-449ABA154141}"/>
          </ac:spMkLst>
        </pc:spChg>
        <pc:spChg chg="mod">
          <ac:chgData name="O'Mahony, Brian" userId="4f701f38-5ac9-4518-9404-e26c93f9fa7d" providerId="ADAL" clId="{E052CC7E-517D-2F47-BA3E-1BBD569EB1CB}" dt="2022-12-21T14:24:13.345" v="43" actId="1036"/>
          <ac:spMkLst>
            <pc:docMk/>
            <pc:sldMk cId="4250272606" sldId="2147469353"/>
            <ac:spMk id="79" creationId="{9F437638-3C7D-4D49-91AD-5B9424C1BDD6}"/>
          </ac:spMkLst>
        </pc:spChg>
        <pc:spChg chg="mod">
          <ac:chgData name="O'Mahony, Brian" userId="4f701f38-5ac9-4518-9404-e26c93f9fa7d" providerId="ADAL" clId="{E052CC7E-517D-2F47-BA3E-1BBD569EB1CB}" dt="2022-12-21T14:24:13.345" v="43" actId="1036"/>
          <ac:spMkLst>
            <pc:docMk/>
            <pc:sldMk cId="4250272606" sldId="2147469353"/>
            <ac:spMk id="80" creationId="{4BA81D69-DF15-3144-91F7-EA7DE0D45A5E}"/>
          </ac:spMkLst>
        </pc:spChg>
        <pc:spChg chg="mod">
          <ac:chgData name="O'Mahony, Brian" userId="4f701f38-5ac9-4518-9404-e26c93f9fa7d" providerId="ADAL" clId="{E052CC7E-517D-2F47-BA3E-1BBD569EB1CB}" dt="2022-12-21T14:24:44.539" v="45" actId="14100"/>
          <ac:spMkLst>
            <pc:docMk/>
            <pc:sldMk cId="4250272606" sldId="2147469353"/>
            <ac:spMk id="81" creationId="{8D02F1A4-3850-6B46-AE6A-B1F1B4243CFE}"/>
          </ac:spMkLst>
        </pc:spChg>
        <pc:spChg chg="mod">
          <ac:chgData name="O'Mahony, Brian" userId="4f701f38-5ac9-4518-9404-e26c93f9fa7d" providerId="ADAL" clId="{E052CC7E-517D-2F47-BA3E-1BBD569EB1CB}" dt="2022-12-21T14:24:44.539" v="45" actId="14100"/>
          <ac:spMkLst>
            <pc:docMk/>
            <pc:sldMk cId="4250272606" sldId="2147469353"/>
            <ac:spMk id="86" creationId="{A298836A-7854-9441-A2D8-F77760A74CB2}"/>
          </ac:spMkLst>
        </pc:spChg>
        <pc:spChg chg="mod">
          <ac:chgData name="O'Mahony, Brian" userId="4f701f38-5ac9-4518-9404-e26c93f9fa7d" providerId="ADAL" clId="{E052CC7E-517D-2F47-BA3E-1BBD569EB1CB}" dt="2022-12-21T14:24:44.539" v="45" actId="14100"/>
          <ac:spMkLst>
            <pc:docMk/>
            <pc:sldMk cId="4250272606" sldId="2147469353"/>
            <ac:spMk id="95" creationId="{9C1FC30A-63BF-2C48-B197-E3367B50B8B3}"/>
          </ac:spMkLst>
        </pc:spChg>
        <pc:spChg chg="mod">
          <ac:chgData name="O'Mahony, Brian" userId="4f701f38-5ac9-4518-9404-e26c93f9fa7d" providerId="ADAL" clId="{E052CC7E-517D-2F47-BA3E-1BBD569EB1CB}" dt="2022-12-21T14:24:44.539" v="45" actId="14100"/>
          <ac:spMkLst>
            <pc:docMk/>
            <pc:sldMk cId="4250272606" sldId="2147469353"/>
            <ac:spMk id="100" creationId="{1FDB4585-12B3-6045-99F4-CAE61FFDF777}"/>
          </ac:spMkLst>
        </pc:spChg>
        <pc:spChg chg="mod">
          <ac:chgData name="O'Mahony, Brian" userId="4f701f38-5ac9-4518-9404-e26c93f9fa7d" providerId="ADAL" clId="{E052CC7E-517D-2F47-BA3E-1BBD569EB1CB}" dt="2022-12-21T14:24:44.539" v="45" actId="14100"/>
          <ac:spMkLst>
            <pc:docMk/>
            <pc:sldMk cId="4250272606" sldId="2147469353"/>
            <ac:spMk id="109" creationId="{32BC410F-20EA-794E-8571-E3B0A98723FB}"/>
          </ac:spMkLst>
        </pc:spChg>
        <pc:spChg chg="mod">
          <ac:chgData name="O'Mahony, Brian" userId="4f701f38-5ac9-4518-9404-e26c93f9fa7d" providerId="ADAL" clId="{E052CC7E-517D-2F47-BA3E-1BBD569EB1CB}" dt="2022-12-21T14:24:44.539" v="45" actId="14100"/>
          <ac:spMkLst>
            <pc:docMk/>
            <pc:sldMk cId="4250272606" sldId="2147469353"/>
            <ac:spMk id="114" creationId="{EB91A3DD-4C95-9D48-9887-F6B6B4154C8E}"/>
          </ac:spMkLst>
        </pc:spChg>
        <pc:spChg chg="mod">
          <ac:chgData name="O'Mahony, Brian" userId="4f701f38-5ac9-4518-9404-e26c93f9fa7d" providerId="ADAL" clId="{E052CC7E-517D-2F47-BA3E-1BBD569EB1CB}" dt="2022-12-21T14:24:44.539" v="45" actId="14100"/>
          <ac:spMkLst>
            <pc:docMk/>
            <pc:sldMk cId="4250272606" sldId="2147469353"/>
            <ac:spMk id="123" creationId="{9D2BCC23-A578-4846-8E08-BAEBDB311BF0}"/>
          </ac:spMkLst>
        </pc:spChg>
        <pc:spChg chg="mod">
          <ac:chgData name="O'Mahony, Brian" userId="4f701f38-5ac9-4518-9404-e26c93f9fa7d" providerId="ADAL" clId="{E052CC7E-517D-2F47-BA3E-1BBD569EB1CB}" dt="2022-12-21T14:24:44.539" v="45" actId="14100"/>
          <ac:spMkLst>
            <pc:docMk/>
            <pc:sldMk cId="4250272606" sldId="2147469353"/>
            <ac:spMk id="137" creationId="{64B5753A-1BD2-C146-8712-54967AB3944E}"/>
          </ac:spMkLst>
        </pc:spChg>
        <pc:spChg chg="mod">
          <ac:chgData name="O'Mahony, Brian" userId="4f701f38-5ac9-4518-9404-e26c93f9fa7d" providerId="ADAL" clId="{E052CC7E-517D-2F47-BA3E-1BBD569EB1CB}" dt="2022-12-21T14:24:44.539" v="45" actId="14100"/>
          <ac:spMkLst>
            <pc:docMk/>
            <pc:sldMk cId="4250272606" sldId="2147469353"/>
            <ac:spMk id="151" creationId="{6F0D65DD-7573-8E4C-A068-F8608ABC8B5F}"/>
          </ac:spMkLst>
        </pc:spChg>
        <pc:spChg chg="mod">
          <ac:chgData name="O'Mahony, Brian" userId="4f701f38-5ac9-4518-9404-e26c93f9fa7d" providerId="ADAL" clId="{E052CC7E-517D-2F47-BA3E-1BBD569EB1CB}" dt="2022-12-21T14:24:44.539" v="45" actId="14100"/>
          <ac:spMkLst>
            <pc:docMk/>
            <pc:sldMk cId="4250272606" sldId="2147469353"/>
            <ac:spMk id="152" creationId="{82FFABFD-1DA7-6041-B4AB-205804E2786E}"/>
          </ac:spMkLst>
        </pc:spChg>
      </pc:sldChg>
      <pc:sldChg chg="addSp modSp add del mod">
        <pc:chgData name="O'Mahony, Brian" userId="4f701f38-5ac9-4518-9404-e26c93f9fa7d" providerId="ADAL" clId="{E052CC7E-517D-2F47-BA3E-1BBD569EB1CB}" dt="2022-12-21T14:25:01.314" v="46" actId="2696"/>
        <pc:sldMkLst>
          <pc:docMk/>
          <pc:sldMk cId="1765898426" sldId="2147469354"/>
        </pc:sldMkLst>
        <pc:spChg chg="add mod">
          <ac:chgData name="O'Mahony, Brian" userId="4f701f38-5ac9-4518-9404-e26c93f9fa7d" providerId="ADAL" clId="{E052CC7E-517D-2F47-BA3E-1BBD569EB1CB}" dt="2022-12-21T14:23:54.580" v="29" actId="1076"/>
          <ac:spMkLst>
            <pc:docMk/>
            <pc:sldMk cId="1765898426" sldId="2147469354"/>
            <ac:spMk id="2" creationId="{FB8D10E3-F880-5FC0-6F21-26A14B0DDA12}"/>
          </ac:spMkLst>
        </pc:spChg>
        <pc:spChg chg="add mod">
          <ac:chgData name="O'Mahony, Brian" userId="4f701f38-5ac9-4518-9404-e26c93f9fa7d" providerId="ADAL" clId="{E052CC7E-517D-2F47-BA3E-1BBD569EB1CB}" dt="2022-12-21T14:23:54.580" v="29" actId="1076"/>
          <ac:spMkLst>
            <pc:docMk/>
            <pc:sldMk cId="1765898426" sldId="2147469354"/>
            <ac:spMk id="3" creationId="{68A65006-47F9-C0C3-3F9C-255F996EEB9B}"/>
          </ac:spMkLst>
        </pc:spChg>
        <pc:spChg chg="add mod">
          <ac:chgData name="O'Mahony, Brian" userId="4f701f38-5ac9-4518-9404-e26c93f9fa7d" providerId="ADAL" clId="{E052CC7E-517D-2F47-BA3E-1BBD569EB1CB}" dt="2022-12-21T14:23:54.580" v="29" actId="1076"/>
          <ac:spMkLst>
            <pc:docMk/>
            <pc:sldMk cId="1765898426" sldId="2147469354"/>
            <ac:spMk id="4" creationId="{595388C9-9EDA-10FC-09B7-40F1F142F9DC}"/>
          </ac:spMkLst>
        </pc:spChg>
        <pc:spChg chg="add mod">
          <ac:chgData name="O'Mahony, Brian" userId="4f701f38-5ac9-4518-9404-e26c93f9fa7d" providerId="ADAL" clId="{E052CC7E-517D-2F47-BA3E-1BBD569EB1CB}" dt="2022-12-21T14:23:54.580" v="29" actId="1076"/>
          <ac:spMkLst>
            <pc:docMk/>
            <pc:sldMk cId="1765898426" sldId="2147469354"/>
            <ac:spMk id="7" creationId="{F3E3C03D-79D4-439B-8300-0FC5FF5E5702}"/>
          </ac:spMkLst>
        </pc:spChg>
        <pc:spChg chg="add mod">
          <ac:chgData name="O'Mahony, Brian" userId="4f701f38-5ac9-4518-9404-e26c93f9fa7d" providerId="ADAL" clId="{E052CC7E-517D-2F47-BA3E-1BBD569EB1CB}" dt="2022-12-21T14:23:54.580" v="29" actId="1076"/>
          <ac:spMkLst>
            <pc:docMk/>
            <pc:sldMk cId="1765898426" sldId="2147469354"/>
            <ac:spMk id="8" creationId="{2155A1E5-1690-2EF2-E1B3-4F05EB7848D3}"/>
          </ac:spMkLst>
        </pc:spChg>
        <pc:spChg chg="add mod">
          <ac:chgData name="O'Mahony, Brian" userId="4f701f38-5ac9-4518-9404-e26c93f9fa7d" providerId="ADAL" clId="{E052CC7E-517D-2F47-BA3E-1BBD569EB1CB}" dt="2022-12-21T14:23:54.580" v="29" actId="1076"/>
          <ac:spMkLst>
            <pc:docMk/>
            <pc:sldMk cId="1765898426" sldId="2147469354"/>
            <ac:spMk id="9" creationId="{7B543E45-A9F5-74F6-F8AB-D4A49513F140}"/>
          </ac:spMkLst>
        </pc:spChg>
        <pc:spChg chg="add mod">
          <ac:chgData name="O'Mahony, Brian" userId="4f701f38-5ac9-4518-9404-e26c93f9fa7d" providerId="ADAL" clId="{E052CC7E-517D-2F47-BA3E-1BBD569EB1CB}" dt="2022-12-21T14:23:54.580" v="29" actId="1076"/>
          <ac:spMkLst>
            <pc:docMk/>
            <pc:sldMk cId="1765898426" sldId="2147469354"/>
            <ac:spMk id="14" creationId="{3733B8EB-0EED-353D-D11B-21F65B8B9A3F}"/>
          </ac:spMkLst>
        </pc:spChg>
        <pc:spChg chg="add mod">
          <ac:chgData name="O'Mahony, Brian" userId="4f701f38-5ac9-4518-9404-e26c93f9fa7d" providerId="ADAL" clId="{E052CC7E-517D-2F47-BA3E-1BBD569EB1CB}" dt="2022-12-21T14:23:54.580" v="29" actId="1076"/>
          <ac:spMkLst>
            <pc:docMk/>
            <pc:sldMk cId="1765898426" sldId="2147469354"/>
            <ac:spMk id="16" creationId="{2CA0C107-54E2-2F04-57A8-6462532FFD6E}"/>
          </ac:spMkLst>
        </pc:spChg>
        <pc:spChg chg="add mod">
          <ac:chgData name="O'Mahony, Brian" userId="4f701f38-5ac9-4518-9404-e26c93f9fa7d" providerId="ADAL" clId="{E052CC7E-517D-2F47-BA3E-1BBD569EB1CB}" dt="2022-12-21T14:23:54.580" v="29" actId="1076"/>
          <ac:spMkLst>
            <pc:docMk/>
            <pc:sldMk cId="1765898426" sldId="2147469354"/>
            <ac:spMk id="17" creationId="{975D2320-7377-6749-FBE0-B7E505F19E5C}"/>
          </ac:spMkLst>
        </pc:spChg>
        <pc:spChg chg="add mod">
          <ac:chgData name="O'Mahony, Brian" userId="4f701f38-5ac9-4518-9404-e26c93f9fa7d" providerId="ADAL" clId="{E052CC7E-517D-2F47-BA3E-1BBD569EB1CB}" dt="2022-12-21T14:23:54.580" v="29" actId="1076"/>
          <ac:spMkLst>
            <pc:docMk/>
            <pc:sldMk cId="1765898426" sldId="2147469354"/>
            <ac:spMk id="18" creationId="{ADA683F1-E08F-EAF6-FF15-3D5DFE64236C}"/>
          </ac:spMkLst>
        </pc:spChg>
        <pc:spChg chg="add mod">
          <ac:chgData name="O'Mahony, Brian" userId="4f701f38-5ac9-4518-9404-e26c93f9fa7d" providerId="ADAL" clId="{E052CC7E-517D-2F47-BA3E-1BBD569EB1CB}" dt="2022-12-21T14:23:54.580" v="29" actId="1076"/>
          <ac:spMkLst>
            <pc:docMk/>
            <pc:sldMk cId="1765898426" sldId="2147469354"/>
            <ac:spMk id="19" creationId="{1C52A4CE-5857-CFC9-A75D-43684AB03A6B}"/>
          </ac:spMkLst>
        </pc:spChg>
        <pc:spChg chg="add mod">
          <ac:chgData name="O'Mahony, Brian" userId="4f701f38-5ac9-4518-9404-e26c93f9fa7d" providerId="ADAL" clId="{E052CC7E-517D-2F47-BA3E-1BBD569EB1CB}" dt="2022-12-21T14:23:54.580" v="29" actId="1076"/>
          <ac:spMkLst>
            <pc:docMk/>
            <pc:sldMk cId="1765898426" sldId="2147469354"/>
            <ac:spMk id="24" creationId="{564570EC-8A80-DFA1-E263-AD5B9E14E0C8}"/>
          </ac:spMkLst>
        </pc:spChg>
        <pc:spChg chg="mod">
          <ac:chgData name="O'Mahony, Brian" userId="4f701f38-5ac9-4518-9404-e26c93f9fa7d" providerId="ADAL" clId="{E052CC7E-517D-2F47-BA3E-1BBD569EB1CB}" dt="2022-12-21T14:23:10.091" v="23" actId="1076"/>
          <ac:spMkLst>
            <pc:docMk/>
            <pc:sldMk cId="1765898426" sldId="2147469354"/>
            <ac:spMk id="77" creationId="{0E068198-35FE-7249-936E-D9B852AD72A0}"/>
          </ac:spMkLst>
        </pc:spChg>
        <pc:spChg chg="mod">
          <ac:chgData name="O'Mahony, Brian" userId="4f701f38-5ac9-4518-9404-e26c93f9fa7d" providerId="ADAL" clId="{E052CC7E-517D-2F47-BA3E-1BBD569EB1CB}" dt="2022-12-21T14:22:59.986" v="22" actId="1076"/>
          <ac:spMkLst>
            <pc:docMk/>
            <pc:sldMk cId="1765898426" sldId="2147469354"/>
            <ac:spMk id="78" creationId="{0EB8ECB7-588C-5440-BF7F-449ABA154141}"/>
          </ac:spMkLst>
        </pc:spChg>
        <pc:spChg chg="mod">
          <ac:chgData name="O'Mahony, Brian" userId="4f701f38-5ac9-4518-9404-e26c93f9fa7d" providerId="ADAL" clId="{E052CC7E-517D-2F47-BA3E-1BBD569EB1CB}" dt="2022-12-21T14:23:36.654" v="27" actId="1076"/>
          <ac:spMkLst>
            <pc:docMk/>
            <pc:sldMk cId="1765898426" sldId="2147469354"/>
            <ac:spMk id="79" creationId="{9F437638-3C7D-4D49-91AD-5B9424C1BDD6}"/>
          </ac:spMkLst>
        </pc:spChg>
        <pc:spChg chg="mod">
          <ac:chgData name="O'Mahony, Brian" userId="4f701f38-5ac9-4518-9404-e26c93f9fa7d" providerId="ADAL" clId="{E052CC7E-517D-2F47-BA3E-1BBD569EB1CB}" dt="2022-12-21T14:23:30.734" v="26" actId="1076"/>
          <ac:spMkLst>
            <pc:docMk/>
            <pc:sldMk cId="1765898426" sldId="2147469354"/>
            <ac:spMk id="80" creationId="{4BA81D69-DF15-3144-91F7-EA7DE0D45A5E}"/>
          </ac:spMkLst>
        </pc:spChg>
        <pc:spChg chg="mod">
          <ac:chgData name="O'Mahony, Brian" userId="4f701f38-5ac9-4518-9404-e26c93f9fa7d" providerId="ADAL" clId="{E052CC7E-517D-2F47-BA3E-1BBD569EB1CB}" dt="2022-12-21T14:23:10.091" v="23" actId="1076"/>
          <ac:spMkLst>
            <pc:docMk/>
            <pc:sldMk cId="1765898426" sldId="2147469354"/>
            <ac:spMk id="123" creationId="{9D2BCC23-A578-4846-8E08-BAEBDB311BF0}"/>
          </ac:spMkLst>
        </pc:spChg>
        <pc:spChg chg="mod">
          <ac:chgData name="O'Mahony, Brian" userId="4f701f38-5ac9-4518-9404-e26c93f9fa7d" providerId="ADAL" clId="{E052CC7E-517D-2F47-BA3E-1BBD569EB1CB}" dt="2022-12-21T14:23:36.654" v="27" actId="1076"/>
          <ac:spMkLst>
            <pc:docMk/>
            <pc:sldMk cId="1765898426" sldId="2147469354"/>
            <ac:spMk id="137" creationId="{64B5753A-1BD2-C146-8712-54967AB3944E}"/>
          </ac:spMkLst>
        </pc:spChg>
        <pc:spChg chg="mod">
          <ac:chgData name="O'Mahony, Brian" userId="4f701f38-5ac9-4518-9404-e26c93f9fa7d" providerId="ADAL" clId="{E052CC7E-517D-2F47-BA3E-1BBD569EB1CB}" dt="2022-12-21T14:22:59.986" v="22" actId="1076"/>
          <ac:spMkLst>
            <pc:docMk/>
            <pc:sldMk cId="1765898426" sldId="2147469354"/>
            <ac:spMk id="151" creationId="{6F0D65DD-7573-8E4C-A068-F8608ABC8B5F}"/>
          </ac:spMkLst>
        </pc:spChg>
        <pc:spChg chg="mod">
          <ac:chgData name="O'Mahony, Brian" userId="4f701f38-5ac9-4518-9404-e26c93f9fa7d" providerId="ADAL" clId="{E052CC7E-517D-2F47-BA3E-1BBD569EB1CB}" dt="2022-12-21T14:23:30.734" v="26" actId="1076"/>
          <ac:spMkLst>
            <pc:docMk/>
            <pc:sldMk cId="1765898426" sldId="2147469354"/>
            <ac:spMk id="152" creationId="{82FFABFD-1DA7-6041-B4AB-205804E2786E}"/>
          </ac:spMkLst>
        </pc:spChg>
        <pc:spChg chg="mod">
          <ac:chgData name="O'Mahony, Brian" userId="4f701f38-5ac9-4518-9404-e26c93f9fa7d" providerId="ADAL" clId="{E052CC7E-517D-2F47-BA3E-1BBD569EB1CB}" dt="2022-12-21T14:22:59.986" v="22" actId="1076"/>
          <ac:spMkLst>
            <pc:docMk/>
            <pc:sldMk cId="1765898426" sldId="2147469354"/>
            <ac:spMk id="169" creationId="{D0D25399-F49B-6C45-99FE-362028206956}"/>
          </ac:spMkLst>
        </pc:spChg>
        <pc:spChg chg="mod">
          <ac:chgData name="O'Mahony, Brian" userId="4f701f38-5ac9-4518-9404-e26c93f9fa7d" providerId="ADAL" clId="{E052CC7E-517D-2F47-BA3E-1BBD569EB1CB}" dt="2022-12-21T14:23:30.734" v="26" actId="1076"/>
          <ac:spMkLst>
            <pc:docMk/>
            <pc:sldMk cId="1765898426" sldId="2147469354"/>
            <ac:spMk id="170" creationId="{A8FE3607-7417-1B40-8713-D3B3DA6FFECE}"/>
          </ac:spMkLst>
        </pc:spChg>
        <pc:spChg chg="mod">
          <ac:chgData name="O'Mahony, Brian" userId="4f701f38-5ac9-4518-9404-e26c93f9fa7d" providerId="ADAL" clId="{E052CC7E-517D-2F47-BA3E-1BBD569EB1CB}" dt="2022-12-21T14:23:10.091" v="23" actId="1076"/>
          <ac:spMkLst>
            <pc:docMk/>
            <pc:sldMk cId="1765898426" sldId="2147469354"/>
            <ac:spMk id="175" creationId="{9623B9F5-685A-6C4E-AB3A-576BA6B24C79}"/>
          </ac:spMkLst>
        </pc:spChg>
        <pc:spChg chg="mod">
          <ac:chgData name="O'Mahony, Brian" userId="4f701f38-5ac9-4518-9404-e26c93f9fa7d" providerId="ADAL" clId="{E052CC7E-517D-2F47-BA3E-1BBD569EB1CB}" dt="2022-12-21T14:23:36.654" v="27" actId="1076"/>
          <ac:spMkLst>
            <pc:docMk/>
            <pc:sldMk cId="1765898426" sldId="2147469354"/>
            <ac:spMk id="176" creationId="{9F8D76A9-7EF5-554A-A5D6-29967828AE33}"/>
          </ac:spMkLst>
        </pc:spChg>
      </pc:sldChg>
      <pc:sldChg chg="addSp delSp modSp add mod">
        <pc:chgData name="O'Mahony, Brian" userId="4f701f38-5ac9-4518-9404-e26c93f9fa7d" providerId="ADAL" clId="{E052CC7E-517D-2F47-BA3E-1BBD569EB1CB}" dt="2022-12-21T14:35:13.127" v="265" actId="20577"/>
        <pc:sldMkLst>
          <pc:docMk/>
          <pc:sldMk cId="3599064408" sldId="2147469354"/>
        </pc:sldMkLst>
        <pc:spChg chg="add mod">
          <ac:chgData name="O'Mahony, Brian" userId="4f701f38-5ac9-4518-9404-e26c93f9fa7d" providerId="ADAL" clId="{E052CC7E-517D-2F47-BA3E-1BBD569EB1CB}" dt="2022-12-21T14:25:19.272" v="49" actId="1076"/>
          <ac:spMkLst>
            <pc:docMk/>
            <pc:sldMk cId="3599064408" sldId="2147469354"/>
            <ac:spMk id="2" creationId="{AEA897D7-1842-489B-CBFD-5964CA11D66E}"/>
          </ac:spMkLst>
        </pc:spChg>
        <pc:spChg chg="add mod">
          <ac:chgData name="O'Mahony, Brian" userId="4f701f38-5ac9-4518-9404-e26c93f9fa7d" providerId="ADAL" clId="{E052CC7E-517D-2F47-BA3E-1BBD569EB1CB}" dt="2022-12-21T14:25:19.272" v="49" actId="1076"/>
          <ac:spMkLst>
            <pc:docMk/>
            <pc:sldMk cId="3599064408" sldId="2147469354"/>
            <ac:spMk id="3" creationId="{CEC5992F-A308-CE31-1DC5-0FC0339A2807}"/>
          </ac:spMkLst>
        </pc:spChg>
        <pc:spChg chg="add mod">
          <ac:chgData name="O'Mahony, Brian" userId="4f701f38-5ac9-4518-9404-e26c93f9fa7d" providerId="ADAL" clId="{E052CC7E-517D-2F47-BA3E-1BBD569EB1CB}" dt="2022-12-21T14:25:19.272" v="49" actId="1076"/>
          <ac:spMkLst>
            <pc:docMk/>
            <pc:sldMk cId="3599064408" sldId="2147469354"/>
            <ac:spMk id="4" creationId="{19B1F7A6-4D72-3719-1CC2-FBE7608E9361}"/>
          </ac:spMkLst>
        </pc:spChg>
        <pc:spChg chg="add mod">
          <ac:chgData name="O'Mahony, Brian" userId="4f701f38-5ac9-4518-9404-e26c93f9fa7d" providerId="ADAL" clId="{E052CC7E-517D-2F47-BA3E-1BBD569EB1CB}" dt="2022-12-21T14:25:19.272" v="49" actId="1076"/>
          <ac:spMkLst>
            <pc:docMk/>
            <pc:sldMk cId="3599064408" sldId="2147469354"/>
            <ac:spMk id="7" creationId="{C202C285-7D4E-19E6-C9F2-CF4D28B93054}"/>
          </ac:spMkLst>
        </pc:spChg>
        <pc:spChg chg="add mod">
          <ac:chgData name="O'Mahony, Brian" userId="4f701f38-5ac9-4518-9404-e26c93f9fa7d" providerId="ADAL" clId="{E052CC7E-517D-2F47-BA3E-1BBD569EB1CB}" dt="2022-12-21T14:25:19.272" v="49" actId="1076"/>
          <ac:spMkLst>
            <pc:docMk/>
            <pc:sldMk cId="3599064408" sldId="2147469354"/>
            <ac:spMk id="8" creationId="{2ECE9215-AFAA-0FA6-DC46-1960CE88B090}"/>
          </ac:spMkLst>
        </pc:spChg>
        <pc:spChg chg="add mod">
          <ac:chgData name="O'Mahony, Brian" userId="4f701f38-5ac9-4518-9404-e26c93f9fa7d" providerId="ADAL" clId="{E052CC7E-517D-2F47-BA3E-1BBD569EB1CB}" dt="2022-12-21T14:25:19.272" v="49" actId="1076"/>
          <ac:spMkLst>
            <pc:docMk/>
            <pc:sldMk cId="3599064408" sldId="2147469354"/>
            <ac:spMk id="9" creationId="{C7205985-B91C-5FD6-26DD-C2A82D21D7A5}"/>
          </ac:spMkLst>
        </pc:spChg>
        <pc:spChg chg="add mod">
          <ac:chgData name="O'Mahony, Brian" userId="4f701f38-5ac9-4518-9404-e26c93f9fa7d" providerId="ADAL" clId="{E052CC7E-517D-2F47-BA3E-1BBD569EB1CB}" dt="2022-12-21T14:25:19.272" v="49" actId="1076"/>
          <ac:spMkLst>
            <pc:docMk/>
            <pc:sldMk cId="3599064408" sldId="2147469354"/>
            <ac:spMk id="14" creationId="{30C5227C-2576-8CFF-59EE-AD6F8BCE9E23}"/>
          </ac:spMkLst>
        </pc:spChg>
        <pc:spChg chg="add mod">
          <ac:chgData name="O'Mahony, Brian" userId="4f701f38-5ac9-4518-9404-e26c93f9fa7d" providerId="ADAL" clId="{E052CC7E-517D-2F47-BA3E-1BBD569EB1CB}" dt="2022-12-21T14:25:19.272" v="49" actId="1076"/>
          <ac:spMkLst>
            <pc:docMk/>
            <pc:sldMk cId="3599064408" sldId="2147469354"/>
            <ac:spMk id="16" creationId="{9881C986-4609-E15C-8F14-A49EDBC2234D}"/>
          </ac:spMkLst>
        </pc:spChg>
        <pc:spChg chg="add mod">
          <ac:chgData name="O'Mahony, Brian" userId="4f701f38-5ac9-4518-9404-e26c93f9fa7d" providerId="ADAL" clId="{E052CC7E-517D-2F47-BA3E-1BBD569EB1CB}" dt="2022-12-21T14:25:19.272" v="49" actId="1076"/>
          <ac:spMkLst>
            <pc:docMk/>
            <pc:sldMk cId="3599064408" sldId="2147469354"/>
            <ac:spMk id="17" creationId="{B1CFACC0-5C55-077E-0474-825216C99D90}"/>
          </ac:spMkLst>
        </pc:spChg>
        <pc:spChg chg="add mod">
          <ac:chgData name="O'Mahony, Brian" userId="4f701f38-5ac9-4518-9404-e26c93f9fa7d" providerId="ADAL" clId="{E052CC7E-517D-2F47-BA3E-1BBD569EB1CB}" dt="2022-12-21T14:25:19.272" v="49" actId="1076"/>
          <ac:spMkLst>
            <pc:docMk/>
            <pc:sldMk cId="3599064408" sldId="2147469354"/>
            <ac:spMk id="18" creationId="{6385AEA8-596B-37F0-57A3-61F0951F748C}"/>
          </ac:spMkLst>
        </pc:spChg>
        <pc:spChg chg="add del mod">
          <ac:chgData name="O'Mahony, Brian" userId="4f701f38-5ac9-4518-9404-e26c93f9fa7d" providerId="ADAL" clId="{E052CC7E-517D-2F47-BA3E-1BBD569EB1CB}" dt="2022-12-21T14:25:42.767" v="54" actId="478"/>
          <ac:spMkLst>
            <pc:docMk/>
            <pc:sldMk cId="3599064408" sldId="2147469354"/>
            <ac:spMk id="19" creationId="{7BD08BFB-2BA1-7A60-9781-C0B0D4A09071}"/>
          </ac:spMkLst>
        </pc:spChg>
        <pc:spChg chg="add mod">
          <ac:chgData name="O'Mahony, Brian" userId="4f701f38-5ac9-4518-9404-e26c93f9fa7d" providerId="ADAL" clId="{E052CC7E-517D-2F47-BA3E-1BBD569EB1CB}" dt="2022-12-21T14:30:16.140" v="135" actId="20577"/>
          <ac:spMkLst>
            <pc:docMk/>
            <pc:sldMk cId="3599064408" sldId="2147469354"/>
            <ac:spMk id="24" creationId="{14ECB9C3-60BE-5A1B-6AD2-7F26771FE117}"/>
          </ac:spMkLst>
        </pc:spChg>
        <pc:spChg chg="add mod">
          <ac:chgData name="O'Mahony, Brian" userId="4f701f38-5ac9-4518-9404-e26c93f9fa7d" providerId="ADAL" clId="{E052CC7E-517D-2F47-BA3E-1BBD569EB1CB}" dt="2022-12-21T14:30:20.133" v="138" actId="20577"/>
          <ac:spMkLst>
            <pc:docMk/>
            <pc:sldMk cId="3599064408" sldId="2147469354"/>
            <ac:spMk id="25" creationId="{DE46F194-D62A-5FA0-E824-6E8F08B8145B}"/>
          </ac:spMkLst>
        </pc:spChg>
        <pc:spChg chg="add mod">
          <ac:chgData name="O'Mahony, Brian" userId="4f701f38-5ac9-4518-9404-e26c93f9fa7d" providerId="ADAL" clId="{E052CC7E-517D-2F47-BA3E-1BBD569EB1CB}" dt="2022-12-21T14:30:24.588" v="141" actId="20577"/>
          <ac:spMkLst>
            <pc:docMk/>
            <pc:sldMk cId="3599064408" sldId="2147469354"/>
            <ac:spMk id="26" creationId="{809B5B7B-02D5-9453-3D60-674D09381505}"/>
          </ac:spMkLst>
        </pc:spChg>
        <pc:spChg chg="add mod">
          <ac:chgData name="O'Mahony, Brian" userId="4f701f38-5ac9-4518-9404-e26c93f9fa7d" providerId="ADAL" clId="{E052CC7E-517D-2F47-BA3E-1BBD569EB1CB}" dt="2022-12-21T14:30:29.037" v="144" actId="20577"/>
          <ac:spMkLst>
            <pc:docMk/>
            <pc:sldMk cId="3599064408" sldId="2147469354"/>
            <ac:spMk id="27" creationId="{D8E13A78-A3AE-9172-6EF4-59E14E5E6614}"/>
          </ac:spMkLst>
        </pc:spChg>
        <pc:spChg chg="add mod">
          <ac:chgData name="O'Mahony, Brian" userId="4f701f38-5ac9-4518-9404-e26c93f9fa7d" providerId="ADAL" clId="{E052CC7E-517D-2F47-BA3E-1BBD569EB1CB}" dt="2022-12-21T14:33:04.033" v="194" actId="20577"/>
          <ac:spMkLst>
            <pc:docMk/>
            <pc:sldMk cId="3599064408" sldId="2147469354"/>
            <ac:spMk id="28" creationId="{8B61785A-2ADE-6DB4-2609-3180CDC6C6A6}"/>
          </ac:spMkLst>
        </pc:spChg>
        <pc:spChg chg="add mod">
          <ac:chgData name="O'Mahony, Brian" userId="4f701f38-5ac9-4518-9404-e26c93f9fa7d" providerId="ADAL" clId="{E052CC7E-517D-2F47-BA3E-1BBD569EB1CB}" dt="2022-12-21T14:33:08.127" v="197" actId="20577"/>
          <ac:spMkLst>
            <pc:docMk/>
            <pc:sldMk cId="3599064408" sldId="2147469354"/>
            <ac:spMk id="29" creationId="{6A2854E2-649A-483C-F12A-C160CA8BB03F}"/>
          </ac:spMkLst>
        </pc:spChg>
        <pc:spChg chg="add mod">
          <ac:chgData name="O'Mahony, Brian" userId="4f701f38-5ac9-4518-9404-e26c93f9fa7d" providerId="ADAL" clId="{E052CC7E-517D-2F47-BA3E-1BBD569EB1CB}" dt="2022-12-21T14:33:13.409" v="200" actId="20577"/>
          <ac:spMkLst>
            <pc:docMk/>
            <pc:sldMk cId="3599064408" sldId="2147469354"/>
            <ac:spMk id="30" creationId="{C2104FCA-3BCD-7B8B-0763-50B286B8A2F3}"/>
          </ac:spMkLst>
        </pc:spChg>
        <pc:spChg chg="add mod">
          <ac:chgData name="O'Mahony, Brian" userId="4f701f38-5ac9-4518-9404-e26c93f9fa7d" providerId="ADAL" clId="{E052CC7E-517D-2F47-BA3E-1BBD569EB1CB}" dt="2022-12-21T14:33:17.250" v="203" actId="20577"/>
          <ac:spMkLst>
            <pc:docMk/>
            <pc:sldMk cId="3599064408" sldId="2147469354"/>
            <ac:spMk id="31" creationId="{71D84C72-DE56-8E98-B308-8AAEB7D42AE4}"/>
          </ac:spMkLst>
        </pc:spChg>
        <pc:spChg chg="add mod">
          <ac:chgData name="O'Mahony, Brian" userId="4f701f38-5ac9-4518-9404-e26c93f9fa7d" providerId="ADAL" clId="{E052CC7E-517D-2F47-BA3E-1BBD569EB1CB}" dt="2022-12-21T14:34:20.377" v="241" actId="20577"/>
          <ac:spMkLst>
            <pc:docMk/>
            <pc:sldMk cId="3599064408" sldId="2147469354"/>
            <ac:spMk id="33" creationId="{7D53138E-9E48-4430-2306-CB30B2F221D5}"/>
          </ac:spMkLst>
        </pc:spChg>
        <pc:spChg chg="add del mod">
          <ac:chgData name="O'Mahony, Brian" userId="4f701f38-5ac9-4518-9404-e26c93f9fa7d" providerId="ADAL" clId="{E052CC7E-517D-2F47-BA3E-1BBD569EB1CB}" dt="2022-12-21T14:25:42.767" v="54" actId="478"/>
          <ac:spMkLst>
            <pc:docMk/>
            <pc:sldMk cId="3599064408" sldId="2147469354"/>
            <ac:spMk id="34" creationId="{49E4E29B-A521-F9B1-4440-D498F11F850F}"/>
          </ac:spMkLst>
        </pc:spChg>
        <pc:spChg chg="add mod">
          <ac:chgData name="O'Mahony, Brian" userId="4f701f38-5ac9-4518-9404-e26c93f9fa7d" providerId="ADAL" clId="{E052CC7E-517D-2F47-BA3E-1BBD569EB1CB}" dt="2022-12-21T14:25:19.272" v="49" actId="1076"/>
          <ac:spMkLst>
            <pc:docMk/>
            <pc:sldMk cId="3599064408" sldId="2147469354"/>
            <ac:spMk id="35" creationId="{28FA195D-307D-8798-E125-671423F3B004}"/>
          </ac:spMkLst>
        </pc:spChg>
        <pc:spChg chg="add mod">
          <ac:chgData name="O'Mahony, Brian" userId="4f701f38-5ac9-4518-9404-e26c93f9fa7d" providerId="ADAL" clId="{E052CC7E-517D-2F47-BA3E-1BBD569EB1CB}" dt="2022-12-21T14:25:19.272" v="49" actId="1076"/>
          <ac:spMkLst>
            <pc:docMk/>
            <pc:sldMk cId="3599064408" sldId="2147469354"/>
            <ac:spMk id="37" creationId="{0C200DD9-A70B-86BC-29F1-6B6586AD2BF6}"/>
          </ac:spMkLst>
        </pc:spChg>
        <pc:spChg chg="add mod">
          <ac:chgData name="O'Mahony, Brian" userId="4f701f38-5ac9-4518-9404-e26c93f9fa7d" providerId="ADAL" clId="{E052CC7E-517D-2F47-BA3E-1BBD569EB1CB}" dt="2022-12-21T14:25:19.272" v="49" actId="1076"/>
          <ac:spMkLst>
            <pc:docMk/>
            <pc:sldMk cId="3599064408" sldId="2147469354"/>
            <ac:spMk id="38" creationId="{EFC0B2B5-36E5-242D-4A4C-A5630F204156}"/>
          </ac:spMkLst>
        </pc:spChg>
        <pc:spChg chg="add mod">
          <ac:chgData name="O'Mahony, Brian" userId="4f701f38-5ac9-4518-9404-e26c93f9fa7d" providerId="ADAL" clId="{E052CC7E-517D-2F47-BA3E-1BBD569EB1CB}" dt="2022-12-21T14:25:19.272" v="49" actId="1076"/>
          <ac:spMkLst>
            <pc:docMk/>
            <pc:sldMk cId="3599064408" sldId="2147469354"/>
            <ac:spMk id="39" creationId="{5199C918-CCF9-A8A3-4D39-9D2BAA56AC97}"/>
          </ac:spMkLst>
        </pc:spChg>
        <pc:spChg chg="add mod">
          <ac:chgData name="O'Mahony, Brian" userId="4f701f38-5ac9-4518-9404-e26c93f9fa7d" providerId="ADAL" clId="{E052CC7E-517D-2F47-BA3E-1BBD569EB1CB}" dt="2022-12-21T14:34:37.014" v="249" actId="20577"/>
          <ac:spMkLst>
            <pc:docMk/>
            <pc:sldMk cId="3599064408" sldId="2147469354"/>
            <ac:spMk id="41" creationId="{FDDD4ECD-E2A6-6CC3-E845-B2B4D1B048C2}"/>
          </ac:spMkLst>
        </pc:spChg>
        <pc:spChg chg="add del mod">
          <ac:chgData name="O'Mahony, Brian" userId="4f701f38-5ac9-4518-9404-e26c93f9fa7d" providerId="ADAL" clId="{E052CC7E-517D-2F47-BA3E-1BBD569EB1CB}" dt="2022-12-21T14:25:45.622" v="55" actId="478"/>
          <ac:spMkLst>
            <pc:docMk/>
            <pc:sldMk cId="3599064408" sldId="2147469354"/>
            <ac:spMk id="42" creationId="{03B35617-2C70-8BEB-3376-5FEC23E5E73E}"/>
          </ac:spMkLst>
        </pc:spChg>
        <pc:spChg chg="add del mod">
          <ac:chgData name="O'Mahony, Brian" userId="4f701f38-5ac9-4518-9404-e26c93f9fa7d" providerId="ADAL" clId="{E052CC7E-517D-2F47-BA3E-1BBD569EB1CB}" dt="2022-12-21T14:25:45.622" v="55" actId="478"/>
          <ac:spMkLst>
            <pc:docMk/>
            <pc:sldMk cId="3599064408" sldId="2147469354"/>
            <ac:spMk id="43" creationId="{D6D75912-2447-BBD5-35C3-897B84A94ADD}"/>
          </ac:spMkLst>
        </pc:spChg>
        <pc:spChg chg="add mod">
          <ac:chgData name="O'Mahony, Brian" userId="4f701f38-5ac9-4518-9404-e26c93f9fa7d" providerId="ADAL" clId="{E052CC7E-517D-2F47-BA3E-1BBD569EB1CB}" dt="2022-12-21T14:34:49.089" v="253" actId="20577"/>
          <ac:spMkLst>
            <pc:docMk/>
            <pc:sldMk cId="3599064408" sldId="2147469354"/>
            <ac:spMk id="44" creationId="{E1AE123C-02CD-081C-AFDE-F63D20BA83A2}"/>
          </ac:spMkLst>
        </pc:spChg>
        <pc:spChg chg="add del mod">
          <ac:chgData name="O'Mahony, Brian" userId="4f701f38-5ac9-4518-9404-e26c93f9fa7d" providerId="ADAL" clId="{E052CC7E-517D-2F47-BA3E-1BBD569EB1CB}" dt="2022-12-21T14:25:45.622" v="55" actId="478"/>
          <ac:spMkLst>
            <pc:docMk/>
            <pc:sldMk cId="3599064408" sldId="2147469354"/>
            <ac:spMk id="46" creationId="{177D87AF-7A2E-B3FE-A134-89D6E9D8BB32}"/>
          </ac:spMkLst>
        </pc:spChg>
        <pc:spChg chg="add mod">
          <ac:chgData name="O'Mahony, Brian" userId="4f701f38-5ac9-4518-9404-e26c93f9fa7d" providerId="ADAL" clId="{E052CC7E-517D-2F47-BA3E-1BBD569EB1CB}" dt="2022-12-21T14:25:19.272" v="49" actId="1076"/>
          <ac:spMkLst>
            <pc:docMk/>
            <pc:sldMk cId="3599064408" sldId="2147469354"/>
            <ac:spMk id="47" creationId="{5C72AC5B-705A-5BC0-1A33-0EDFAE84D59E}"/>
          </ac:spMkLst>
        </pc:spChg>
        <pc:spChg chg="add mod">
          <ac:chgData name="O'Mahony, Brian" userId="4f701f38-5ac9-4518-9404-e26c93f9fa7d" providerId="ADAL" clId="{E052CC7E-517D-2F47-BA3E-1BBD569EB1CB}" dt="2022-12-21T14:25:19.272" v="49" actId="1076"/>
          <ac:spMkLst>
            <pc:docMk/>
            <pc:sldMk cId="3599064408" sldId="2147469354"/>
            <ac:spMk id="48" creationId="{728C0339-9CEA-8D67-89B5-B9B4AADF80A4}"/>
          </ac:spMkLst>
        </pc:spChg>
        <pc:spChg chg="add mod">
          <ac:chgData name="O'Mahony, Brian" userId="4f701f38-5ac9-4518-9404-e26c93f9fa7d" providerId="ADAL" clId="{E052CC7E-517D-2F47-BA3E-1BBD569EB1CB}" dt="2022-12-21T14:25:19.272" v="49" actId="1076"/>
          <ac:spMkLst>
            <pc:docMk/>
            <pc:sldMk cId="3599064408" sldId="2147469354"/>
            <ac:spMk id="49" creationId="{7D6DED47-4DDE-E5F1-5CCB-573C49E74104}"/>
          </ac:spMkLst>
        </pc:spChg>
        <pc:spChg chg="add mod">
          <ac:chgData name="O'Mahony, Brian" userId="4f701f38-5ac9-4518-9404-e26c93f9fa7d" providerId="ADAL" clId="{E052CC7E-517D-2F47-BA3E-1BBD569EB1CB}" dt="2022-12-21T14:25:19.272" v="49" actId="1076"/>
          <ac:spMkLst>
            <pc:docMk/>
            <pc:sldMk cId="3599064408" sldId="2147469354"/>
            <ac:spMk id="50" creationId="{6A0516A5-274A-9697-DFFF-521F651FA955}"/>
          </ac:spMkLst>
        </pc:spChg>
        <pc:spChg chg="add mod">
          <ac:chgData name="O'Mahony, Brian" userId="4f701f38-5ac9-4518-9404-e26c93f9fa7d" providerId="ADAL" clId="{E052CC7E-517D-2F47-BA3E-1BBD569EB1CB}" dt="2022-12-21T14:35:09.991" v="263" actId="20577"/>
          <ac:spMkLst>
            <pc:docMk/>
            <pc:sldMk cId="3599064408" sldId="2147469354"/>
            <ac:spMk id="51" creationId="{4714FA07-D6FF-EB9F-B43A-A2B2E221A089}"/>
          </ac:spMkLst>
        </pc:spChg>
        <pc:spChg chg="add del mod">
          <ac:chgData name="O'Mahony, Brian" userId="4f701f38-5ac9-4518-9404-e26c93f9fa7d" providerId="ADAL" clId="{E052CC7E-517D-2F47-BA3E-1BBD569EB1CB}" dt="2022-12-21T14:25:42.767" v="54" actId="478"/>
          <ac:spMkLst>
            <pc:docMk/>
            <pc:sldMk cId="3599064408" sldId="2147469354"/>
            <ac:spMk id="52" creationId="{5F546E8C-6B91-D237-BE3D-FF69F58436B9}"/>
          </ac:spMkLst>
        </pc:spChg>
        <pc:spChg chg="add mod">
          <ac:chgData name="O'Mahony, Brian" userId="4f701f38-5ac9-4518-9404-e26c93f9fa7d" providerId="ADAL" clId="{E052CC7E-517D-2F47-BA3E-1BBD569EB1CB}" dt="2022-12-21T14:25:30.296" v="51" actId="1076"/>
          <ac:spMkLst>
            <pc:docMk/>
            <pc:sldMk cId="3599064408" sldId="2147469354"/>
            <ac:spMk id="54" creationId="{36E7CD75-94D8-F4F0-532C-AB9AB5FA9472}"/>
          </ac:spMkLst>
        </pc:spChg>
        <pc:spChg chg="add mod">
          <ac:chgData name="O'Mahony, Brian" userId="4f701f38-5ac9-4518-9404-e26c93f9fa7d" providerId="ADAL" clId="{E052CC7E-517D-2F47-BA3E-1BBD569EB1CB}" dt="2022-12-21T14:25:30.296" v="51" actId="1076"/>
          <ac:spMkLst>
            <pc:docMk/>
            <pc:sldMk cId="3599064408" sldId="2147469354"/>
            <ac:spMk id="55" creationId="{6F711BAC-2560-5902-27D4-D20ABC2A266F}"/>
          </ac:spMkLst>
        </pc:spChg>
        <pc:spChg chg="add mod">
          <ac:chgData name="O'Mahony, Brian" userId="4f701f38-5ac9-4518-9404-e26c93f9fa7d" providerId="ADAL" clId="{E052CC7E-517D-2F47-BA3E-1BBD569EB1CB}" dt="2022-12-21T14:25:30.296" v="51" actId="1076"/>
          <ac:spMkLst>
            <pc:docMk/>
            <pc:sldMk cId="3599064408" sldId="2147469354"/>
            <ac:spMk id="56" creationId="{4CA471D8-F704-3645-C969-CBD7175773DA}"/>
          </ac:spMkLst>
        </pc:spChg>
        <pc:spChg chg="add mod">
          <ac:chgData name="O'Mahony, Brian" userId="4f701f38-5ac9-4518-9404-e26c93f9fa7d" providerId="ADAL" clId="{E052CC7E-517D-2F47-BA3E-1BBD569EB1CB}" dt="2022-12-21T14:25:30.296" v="51" actId="1076"/>
          <ac:spMkLst>
            <pc:docMk/>
            <pc:sldMk cId="3599064408" sldId="2147469354"/>
            <ac:spMk id="57" creationId="{55987ECD-82B6-55E9-5508-45FE70D6EE4A}"/>
          </ac:spMkLst>
        </pc:spChg>
        <pc:spChg chg="add mod">
          <ac:chgData name="O'Mahony, Brian" userId="4f701f38-5ac9-4518-9404-e26c93f9fa7d" providerId="ADAL" clId="{E052CC7E-517D-2F47-BA3E-1BBD569EB1CB}" dt="2022-12-21T14:25:30.296" v="51" actId="1076"/>
          <ac:spMkLst>
            <pc:docMk/>
            <pc:sldMk cId="3599064408" sldId="2147469354"/>
            <ac:spMk id="58" creationId="{201ABF01-B473-FE38-60E8-BC7542739E9F}"/>
          </ac:spMkLst>
        </pc:spChg>
        <pc:spChg chg="add mod">
          <ac:chgData name="O'Mahony, Brian" userId="4f701f38-5ac9-4518-9404-e26c93f9fa7d" providerId="ADAL" clId="{E052CC7E-517D-2F47-BA3E-1BBD569EB1CB}" dt="2022-12-21T14:25:30.296" v="51" actId="1076"/>
          <ac:spMkLst>
            <pc:docMk/>
            <pc:sldMk cId="3599064408" sldId="2147469354"/>
            <ac:spMk id="59" creationId="{A8C7E95F-D7CF-578E-082F-4C5C996FC0C9}"/>
          </ac:spMkLst>
        </pc:spChg>
        <pc:spChg chg="add mod">
          <ac:chgData name="O'Mahony, Brian" userId="4f701f38-5ac9-4518-9404-e26c93f9fa7d" providerId="ADAL" clId="{E052CC7E-517D-2F47-BA3E-1BBD569EB1CB}" dt="2022-12-21T14:25:30.296" v="51" actId="1076"/>
          <ac:spMkLst>
            <pc:docMk/>
            <pc:sldMk cId="3599064408" sldId="2147469354"/>
            <ac:spMk id="60" creationId="{A57005CB-7849-8D68-FB3A-BF53E6EF1432}"/>
          </ac:spMkLst>
        </pc:spChg>
        <pc:spChg chg="add mod">
          <ac:chgData name="O'Mahony, Brian" userId="4f701f38-5ac9-4518-9404-e26c93f9fa7d" providerId="ADAL" clId="{E052CC7E-517D-2F47-BA3E-1BBD569EB1CB}" dt="2022-12-21T14:25:30.296" v="51" actId="1076"/>
          <ac:spMkLst>
            <pc:docMk/>
            <pc:sldMk cId="3599064408" sldId="2147469354"/>
            <ac:spMk id="62" creationId="{625BB3B8-1B3A-C854-576A-DF1FF0084987}"/>
          </ac:spMkLst>
        </pc:spChg>
        <pc:spChg chg="add mod">
          <ac:chgData name="O'Mahony, Brian" userId="4f701f38-5ac9-4518-9404-e26c93f9fa7d" providerId="ADAL" clId="{E052CC7E-517D-2F47-BA3E-1BBD569EB1CB}" dt="2022-12-21T14:25:30.296" v="51" actId="1076"/>
          <ac:spMkLst>
            <pc:docMk/>
            <pc:sldMk cId="3599064408" sldId="2147469354"/>
            <ac:spMk id="63" creationId="{66C17693-7389-B3E1-D2C1-DCF38A273793}"/>
          </ac:spMkLst>
        </pc:spChg>
        <pc:spChg chg="add mod">
          <ac:chgData name="O'Mahony, Brian" userId="4f701f38-5ac9-4518-9404-e26c93f9fa7d" providerId="ADAL" clId="{E052CC7E-517D-2F47-BA3E-1BBD569EB1CB}" dt="2022-12-21T14:25:30.296" v="51" actId="1076"/>
          <ac:spMkLst>
            <pc:docMk/>
            <pc:sldMk cId="3599064408" sldId="2147469354"/>
            <ac:spMk id="64" creationId="{90C1D463-56BB-8A5A-9394-8C2725F60688}"/>
          </ac:spMkLst>
        </pc:spChg>
        <pc:spChg chg="add del mod">
          <ac:chgData name="O'Mahony, Brian" userId="4f701f38-5ac9-4518-9404-e26c93f9fa7d" providerId="ADAL" clId="{E052CC7E-517D-2F47-BA3E-1BBD569EB1CB}" dt="2022-12-21T14:25:42.767" v="54" actId="478"/>
          <ac:spMkLst>
            <pc:docMk/>
            <pc:sldMk cId="3599064408" sldId="2147469354"/>
            <ac:spMk id="65" creationId="{ADF33312-17CC-5B46-293F-BF74B7339B9C}"/>
          </ac:spMkLst>
        </pc:spChg>
        <pc:spChg chg="add mod">
          <ac:chgData name="O'Mahony, Brian" userId="4f701f38-5ac9-4518-9404-e26c93f9fa7d" providerId="ADAL" clId="{E052CC7E-517D-2F47-BA3E-1BBD569EB1CB}" dt="2022-12-21T14:30:33.786" v="147" actId="20577"/>
          <ac:spMkLst>
            <pc:docMk/>
            <pc:sldMk cId="3599064408" sldId="2147469354"/>
            <ac:spMk id="66" creationId="{2A67EE93-0A82-3C34-8E5B-ED7012C07C79}"/>
          </ac:spMkLst>
        </pc:spChg>
        <pc:spChg chg="add mod">
          <ac:chgData name="O'Mahony, Brian" userId="4f701f38-5ac9-4518-9404-e26c93f9fa7d" providerId="ADAL" clId="{E052CC7E-517D-2F47-BA3E-1BBD569EB1CB}" dt="2022-12-21T14:30:37.377" v="150" actId="20577"/>
          <ac:spMkLst>
            <pc:docMk/>
            <pc:sldMk cId="3599064408" sldId="2147469354"/>
            <ac:spMk id="72" creationId="{2E7AA919-887D-A2C8-F806-9474D68F6539}"/>
          </ac:spMkLst>
        </pc:spChg>
        <pc:spChg chg="add mod">
          <ac:chgData name="O'Mahony, Brian" userId="4f701f38-5ac9-4518-9404-e26c93f9fa7d" providerId="ADAL" clId="{E052CC7E-517D-2F47-BA3E-1BBD569EB1CB}" dt="2022-12-21T14:30:40.949" v="153" actId="20577"/>
          <ac:spMkLst>
            <pc:docMk/>
            <pc:sldMk cId="3599064408" sldId="2147469354"/>
            <ac:spMk id="73" creationId="{961D11BD-EAD2-C1D8-60C2-27FE210789C0}"/>
          </ac:spMkLst>
        </pc:spChg>
        <pc:spChg chg="add mod">
          <ac:chgData name="O'Mahony, Brian" userId="4f701f38-5ac9-4518-9404-e26c93f9fa7d" providerId="ADAL" clId="{E052CC7E-517D-2F47-BA3E-1BBD569EB1CB}" dt="2022-12-21T14:30:45.948" v="156" actId="20577"/>
          <ac:spMkLst>
            <pc:docMk/>
            <pc:sldMk cId="3599064408" sldId="2147469354"/>
            <ac:spMk id="74" creationId="{AF56744D-6F2E-9E66-DDF8-4BF348B3EF66}"/>
          </ac:spMkLst>
        </pc:spChg>
        <pc:spChg chg="add mod">
          <ac:chgData name="O'Mahony, Brian" userId="4f701f38-5ac9-4518-9404-e26c93f9fa7d" providerId="ADAL" clId="{E052CC7E-517D-2F47-BA3E-1BBD569EB1CB}" dt="2022-12-21T14:33:20.926" v="206" actId="20577"/>
          <ac:spMkLst>
            <pc:docMk/>
            <pc:sldMk cId="3599064408" sldId="2147469354"/>
            <ac:spMk id="75" creationId="{10ED955A-6460-79AE-6593-B4EE20CEE928}"/>
          </ac:spMkLst>
        </pc:spChg>
        <pc:spChg chg="add mod">
          <ac:chgData name="O'Mahony, Brian" userId="4f701f38-5ac9-4518-9404-e26c93f9fa7d" providerId="ADAL" clId="{E052CC7E-517D-2F47-BA3E-1BBD569EB1CB}" dt="2022-12-21T14:33:25.921" v="209" actId="20577"/>
          <ac:spMkLst>
            <pc:docMk/>
            <pc:sldMk cId="3599064408" sldId="2147469354"/>
            <ac:spMk id="76" creationId="{1BEB0BA7-EC96-512E-3223-00781746A7A3}"/>
          </ac:spMkLst>
        </pc:spChg>
        <pc:spChg chg="add mod">
          <ac:chgData name="O'Mahony, Brian" userId="4f701f38-5ac9-4518-9404-e26c93f9fa7d" providerId="ADAL" clId="{E052CC7E-517D-2F47-BA3E-1BBD569EB1CB}" dt="2022-12-21T14:33:29.089" v="212" actId="20577"/>
          <ac:spMkLst>
            <pc:docMk/>
            <pc:sldMk cId="3599064408" sldId="2147469354"/>
            <ac:spMk id="82" creationId="{133916BD-C309-1ACD-8B43-F94DB5AC937A}"/>
          </ac:spMkLst>
        </pc:spChg>
        <pc:spChg chg="add mod">
          <ac:chgData name="O'Mahony, Brian" userId="4f701f38-5ac9-4518-9404-e26c93f9fa7d" providerId="ADAL" clId="{E052CC7E-517D-2F47-BA3E-1BBD569EB1CB}" dt="2022-12-21T14:33:31.857" v="215" actId="20577"/>
          <ac:spMkLst>
            <pc:docMk/>
            <pc:sldMk cId="3599064408" sldId="2147469354"/>
            <ac:spMk id="83" creationId="{CC9AB52D-808F-5719-9ADD-080648BF2EDC}"/>
          </ac:spMkLst>
        </pc:spChg>
        <pc:spChg chg="add mod">
          <ac:chgData name="O'Mahony, Brian" userId="4f701f38-5ac9-4518-9404-e26c93f9fa7d" providerId="ADAL" clId="{E052CC7E-517D-2F47-BA3E-1BBD569EB1CB}" dt="2022-12-21T14:34:24.101" v="244" actId="20577"/>
          <ac:spMkLst>
            <pc:docMk/>
            <pc:sldMk cId="3599064408" sldId="2147469354"/>
            <ac:spMk id="84" creationId="{3C25C0EF-09F9-8898-26EC-0BD4F7F50625}"/>
          </ac:spMkLst>
        </pc:spChg>
        <pc:spChg chg="add del mod">
          <ac:chgData name="O'Mahony, Brian" userId="4f701f38-5ac9-4518-9404-e26c93f9fa7d" providerId="ADAL" clId="{E052CC7E-517D-2F47-BA3E-1BBD569EB1CB}" dt="2022-12-21T14:25:42.767" v="54" actId="478"/>
          <ac:spMkLst>
            <pc:docMk/>
            <pc:sldMk cId="3599064408" sldId="2147469354"/>
            <ac:spMk id="85" creationId="{63EA0C47-B0C2-34CB-9C04-F156F586DC56}"/>
          </ac:spMkLst>
        </pc:spChg>
        <pc:spChg chg="add mod">
          <ac:chgData name="O'Mahony, Brian" userId="4f701f38-5ac9-4518-9404-e26c93f9fa7d" providerId="ADAL" clId="{E052CC7E-517D-2F47-BA3E-1BBD569EB1CB}" dt="2022-12-21T14:25:30.296" v="51" actId="1076"/>
          <ac:spMkLst>
            <pc:docMk/>
            <pc:sldMk cId="3599064408" sldId="2147469354"/>
            <ac:spMk id="87" creationId="{16376A07-ED06-82F9-9F2F-D08FD4F08FD2}"/>
          </ac:spMkLst>
        </pc:spChg>
        <pc:spChg chg="add mod">
          <ac:chgData name="O'Mahony, Brian" userId="4f701f38-5ac9-4518-9404-e26c93f9fa7d" providerId="ADAL" clId="{E052CC7E-517D-2F47-BA3E-1BBD569EB1CB}" dt="2022-12-21T14:25:30.296" v="51" actId="1076"/>
          <ac:spMkLst>
            <pc:docMk/>
            <pc:sldMk cId="3599064408" sldId="2147469354"/>
            <ac:spMk id="88" creationId="{F9FEFD57-897F-1D78-E768-4091DBC72F39}"/>
          </ac:spMkLst>
        </pc:spChg>
        <pc:spChg chg="add mod">
          <ac:chgData name="O'Mahony, Brian" userId="4f701f38-5ac9-4518-9404-e26c93f9fa7d" providerId="ADAL" clId="{E052CC7E-517D-2F47-BA3E-1BBD569EB1CB}" dt="2022-12-21T14:25:30.296" v="51" actId="1076"/>
          <ac:spMkLst>
            <pc:docMk/>
            <pc:sldMk cId="3599064408" sldId="2147469354"/>
            <ac:spMk id="89" creationId="{DAB8EEEE-FB0B-FF43-F872-452E396511F8}"/>
          </ac:spMkLst>
        </pc:spChg>
        <pc:spChg chg="add mod">
          <ac:chgData name="O'Mahony, Brian" userId="4f701f38-5ac9-4518-9404-e26c93f9fa7d" providerId="ADAL" clId="{E052CC7E-517D-2F47-BA3E-1BBD569EB1CB}" dt="2022-12-21T14:25:30.296" v="51" actId="1076"/>
          <ac:spMkLst>
            <pc:docMk/>
            <pc:sldMk cId="3599064408" sldId="2147469354"/>
            <ac:spMk id="90" creationId="{F10E60A1-4BCD-EC98-3C1D-74F5F50EBA2F}"/>
          </ac:spMkLst>
        </pc:spChg>
        <pc:spChg chg="add mod">
          <ac:chgData name="O'Mahony, Brian" userId="4f701f38-5ac9-4518-9404-e26c93f9fa7d" providerId="ADAL" clId="{E052CC7E-517D-2F47-BA3E-1BBD569EB1CB}" dt="2022-12-21T14:34:38.466" v="250" actId="20577"/>
          <ac:spMkLst>
            <pc:docMk/>
            <pc:sldMk cId="3599064408" sldId="2147469354"/>
            <ac:spMk id="91" creationId="{DBD5CE51-BD44-34CC-F4DE-770226BA472F}"/>
          </ac:spMkLst>
        </pc:spChg>
        <pc:spChg chg="add del mod">
          <ac:chgData name="O'Mahony, Brian" userId="4f701f38-5ac9-4518-9404-e26c93f9fa7d" providerId="ADAL" clId="{E052CC7E-517D-2F47-BA3E-1BBD569EB1CB}" dt="2022-12-21T14:25:45.622" v="55" actId="478"/>
          <ac:spMkLst>
            <pc:docMk/>
            <pc:sldMk cId="3599064408" sldId="2147469354"/>
            <ac:spMk id="92" creationId="{5274D1A6-432D-3F18-25AA-69EDC30E5CFE}"/>
          </ac:spMkLst>
        </pc:spChg>
        <pc:spChg chg="add del mod">
          <ac:chgData name="O'Mahony, Brian" userId="4f701f38-5ac9-4518-9404-e26c93f9fa7d" providerId="ADAL" clId="{E052CC7E-517D-2F47-BA3E-1BBD569EB1CB}" dt="2022-12-21T14:25:45.622" v="55" actId="478"/>
          <ac:spMkLst>
            <pc:docMk/>
            <pc:sldMk cId="3599064408" sldId="2147469354"/>
            <ac:spMk id="93" creationId="{404C9032-E52B-A1DF-93DC-9728A7193CC1}"/>
          </ac:spMkLst>
        </pc:spChg>
        <pc:spChg chg="add mod">
          <ac:chgData name="O'Mahony, Brian" userId="4f701f38-5ac9-4518-9404-e26c93f9fa7d" providerId="ADAL" clId="{E052CC7E-517D-2F47-BA3E-1BBD569EB1CB}" dt="2022-12-21T14:34:54.423" v="255" actId="20577"/>
          <ac:spMkLst>
            <pc:docMk/>
            <pc:sldMk cId="3599064408" sldId="2147469354"/>
            <ac:spMk id="94" creationId="{7CA7AB68-0C06-A599-4104-B9C01B0910F7}"/>
          </ac:spMkLst>
        </pc:spChg>
        <pc:spChg chg="add del mod">
          <ac:chgData name="O'Mahony, Brian" userId="4f701f38-5ac9-4518-9404-e26c93f9fa7d" providerId="ADAL" clId="{E052CC7E-517D-2F47-BA3E-1BBD569EB1CB}" dt="2022-12-21T14:25:45.622" v="55" actId="478"/>
          <ac:spMkLst>
            <pc:docMk/>
            <pc:sldMk cId="3599064408" sldId="2147469354"/>
            <ac:spMk id="96" creationId="{1B356CEF-1A1A-934F-53DF-865D435ADAD6}"/>
          </ac:spMkLst>
        </pc:spChg>
        <pc:spChg chg="add mod">
          <ac:chgData name="O'Mahony, Brian" userId="4f701f38-5ac9-4518-9404-e26c93f9fa7d" providerId="ADAL" clId="{E052CC7E-517D-2F47-BA3E-1BBD569EB1CB}" dt="2022-12-21T14:25:30.296" v="51" actId="1076"/>
          <ac:spMkLst>
            <pc:docMk/>
            <pc:sldMk cId="3599064408" sldId="2147469354"/>
            <ac:spMk id="97" creationId="{5BBAB708-6895-422E-BA0F-0895B42E916B}"/>
          </ac:spMkLst>
        </pc:spChg>
        <pc:spChg chg="add mod">
          <ac:chgData name="O'Mahony, Brian" userId="4f701f38-5ac9-4518-9404-e26c93f9fa7d" providerId="ADAL" clId="{E052CC7E-517D-2F47-BA3E-1BBD569EB1CB}" dt="2022-12-21T14:25:30.296" v="51" actId="1076"/>
          <ac:spMkLst>
            <pc:docMk/>
            <pc:sldMk cId="3599064408" sldId="2147469354"/>
            <ac:spMk id="98" creationId="{60892AEE-26E9-8798-B522-F9A981B084CF}"/>
          </ac:spMkLst>
        </pc:spChg>
        <pc:spChg chg="add mod">
          <ac:chgData name="O'Mahony, Brian" userId="4f701f38-5ac9-4518-9404-e26c93f9fa7d" providerId="ADAL" clId="{E052CC7E-517D-2F47-BA3E-1BBD569EB1CB}" dt="2022-12-21T14:25:30.296" v="51" actId="1076"/>
          <ac:spMkLst>
            <pc:docMk/>
            <pc:sldMk cId="3599064408" sldId="2147469354"/>
            <ac:spMk id="99" creationId="{FB1CE0D2-CAB8-1E43-C2A7-019526B8B088}"/>
          </ac:spMkLst>
        </pc:spChg>
        <pc:spChg chg="add mod">
          <ac:chgData name="O'Mahony, Brian" userId="4f701f38-5ac9-4518-9404-e26c93f9fa7d" providerId="ADAL" clId="{E052CC7E-517D-2F47-BA3E-1BBD569EB1CB}" dt="2022-12-21T14:25:30.296" v="51" actId="1076"/>
          <ac:spMkLst>
            <pc:docMk/>
            <pc:sldMk cId="3599064408" sldId="2147469354"/>
            <ac:spMk id="101" creationId="{AB531521-759F-0FBE-C773-AF78DC03F034}"/>
          </ac:spMkLst>
        </pc:spChg>
        <pc:spChg chg="add mod">
          <ac:chgData name="O'Mahony, Brian" userId="4f701f38-5ac9-4518-9404-e26c93f9fa7d" providerId="ADAL" clId="{E052CC7E-517D-2F47-BA3E-1BBD569EB1CB}" dt="2022-12-21T14:35:06.483" v="261" actId="20577"/>
          <ac:spMkLst>
            <pc:docMk/>
            <pc:sldMk cId="3599064408" sldId="2147469354"/>
            <ac:spMk id="102" creationId="{40276F87-F78F-9FBB-AC3E-1DDF893854ED}"/>
          </ac:spMkLst>
        </pc:spChg>
        <pc:spChg chg="add del mod">
          <ac:chgData name="O'Mahony, Brian" userId="4f701f38-5ac9-4518-9404-e26c93f9fa7d" providerId="ADAL" clId="{E052CC7E-517D-2F47-BA3E-1BBD569EB1CB}" dt="2022-12-21T14:25:42.767" v="54" actId="478"/>
          <ac:spMkLst>
            <pc:docMk/>
            <pc:sldMk cId="3599064408" sldId="2147469354"/>
            <ac:spMk id="103" creationId="{622CEA6F-2EBB-389D-7C89-170C0F1DAB0E}"/>
          </ac:spMkLst>
        </pc:spChg>
        <pc:spChg chg="add mod">
          <ac:chgData name="O'Mahony, Brian" userId="4f701f38-5ac9-4518-9404-e26c93f9fa7d" providerId="ADAL" clId="{E052CC7E-517D-2F47-BA3E-1BBD569EB1CB}" dt="2022-12-21T14:25:37.803" v="53" actId="1076"/>
          <ac:spMkLst>
            <pc:docMk/>
            <pc:sldMk cId="3599064408" sldId="2147469354"/>
            <ac:spMk id="104" creationId="{64595284-FE6A-1360-E43C-ADCCCE5E9B7A}"/>
          </ac:spMkLst>
        </pc:spChg>
        <pc:spChg chg="add mod">
          <ac:chgData name="O'Mahony, Brian" userId="4f701f38-5ac9-4518-9404-e26c93f9fa7d" providerId="ADAL" clId="{E052CC7E-517D-2F47-BA3E-1BBD569EB1CB}" dt="2022-12-21T14:25:37.803" v="53" actId="1076"/>
          <ac:spMkLst>
            <pc:docMk/>
            <pc:sldMk cId="3599064408" sldId="2147469354"/>
            <ac:spMk id="105" creationId="{2AA95AD5-AD04-E3A9-3E19-FF3EBA611038}"/>
          </ac:spMkLst>
        </pc:spChg>
        <pc:spChg chg="add mod">
          <ac:chgData name="O'Mahony, Brian" userId="4f701f38-5ac9-4518-9404-e26c93f9fa7d" providerId="ADAL" clId="{E052CC7E-517D-2F47-BA3E-1BBD569EB1CB}" dt="2022-12-21T14:25:37.803" v="53" actId="1076"/>
          <ac:spMkLst>
            <pc:docMk/>
            <pc:sldMk cId="3599064408" sldId="2147469354"/>
            <ac:spMk id="106" creationId="{074C110E-C663-81CE-986A-FAA181973D20}"/>
          </ac:spMkLst>
        </pc:spChg>
        <pc:spChg chg="add mod">
          <ac:chgData name="O'Mahony, Brian" userId="4f701f38-5ac9-4518-9404-e26c93f9fa7d" providerId="ADAL" clId="{E052CC7E-517D-2F47-BA3E-1BBD569EB1CB}" dt="2022-12-21T14:25:37.803" v="53" actId="1076"/>
          <ac:spMkLst>
            <pc:docMk/>
            <pc:sldMk cId="3599064408" sldId="2147469354"/>
            <ac:spMk id="107" creationId="{B5D24D5D-AD7A-64A1-CE63-5AB188104090}"/>
          </ac:spMkLst>
        </pc:spChg>
        <pc:spChg chg="add mod">
          <ac:chgData name="O'Mahony, Brian" userId="4f701f38-5ac9-4518-9404-e26c93f9fa7d" providerId="ADAL" clId="{E052CC7E-517D-2F47-BA3E-1BBD569EB1CB}" dt="2022-12-21T14:25:37.803" v="53" actId="1076"/>
          <ac:spMkLst>
            <pc:docMk/>
            <pc:sldMk cId="3599064408" sldId="2147469354"/>
            <ac:spMk id="108" creationId="{F278F25A-B5B5-D8B7-A37C-1327B68046ED}"/>
          </ac:spMkLst>
        </pc:spChg>
        <pc:spChg chg="add mod">
          <ac:chgData name="O'Mahony, Brian" userId="4f701f38-5ac9-4518-9404-e26c93f9fa7d" providerId="ADAL" clId="{E052CC7E-517D-2F47-BA3E-1BBD569EB1CB}" dt="2022-12-21T14:25:37.803" v="53" actId="1076"/>
          <ac:spMkLst>
            <pc:docMk/>
            <pc:sldMk cId="3599064408" sldId="2147469354"/>
            <ac:spMk id="110" creationId="{171DE968-C3B1-86FC-B0E4-5828D0A8B021}"/>
          </ac:spMkLst>
        </pc:spChg>
        <pc:spChg chg="add mod">
          <ac:chgData name="O'Mahony, Brian" userId="4f701f38-5ac9-4518-9404-e26c93f9fa7d" providerId="ADAL" clId="{E052CC7E-517D-2F47-BA3E-1BBD569EB1CB}" dt="2022-12-21T14:25:37.803" v="53" actId="1076"/>
          <ac:spMkLst>
            <pc:docMk/>
            <pc:sldMk cId="3599064408" sldId="2147469354"/>
            <ac:spMk id="111" creationId="{BC589C81-A8F0-7E8F-64D1-A996B972BE5F}"/>
          </ac:spMkLst>
        </pc:spChg>
        <pc:spChg chg="add mod">
          <ac:chgData name="O'Mahony, Brian" userId="4f701f38-5ac9-4518-9404-e26c93f9fa7d" providerId="ADAL" clId="{E052CC7E-517D-2F47-BA3E-1BBD569EB1CB}" dt="2022-12-21T14:25:37.803" v="53" actId="1076"/>
          <ac:spMkLst>
            <pc:docMk/>
            <pc:sldMk cId="3599064408" sldId="2147469354"/>
            <ac:spMk id="112" creationId="{002189A7-D0DA-7309-DAD2-BCBF2AD6E71B}"/>
          </ac:spMkLst>
        </pc:spChg>
        <pc:spChg chg="add mod">
          <ac:chgData name="O'Mahony, Brian" userId="4f701f38-5ac9-4518-9404-e26c93f9fa7d" providerId="ADAL" clId="{E052CC7E-517D-2F47-BA3E-1BBD569EB1CB}" dt="2022-12-21T14:25:37.803" v="53" actId="1076"/>
          <ac:spMkLst>
            <pc:docMk/>
            <pc:sldMk cId="3599064408" sldId="2147469354"/>
            <ac:spMk id="113" creationId="{49A16C3B-2CFF-129C-9642-60FBC4CF3106}"/>
          </ac:spMkLst>
        </pc:spChg>
        <pc:spChg chg="add mod">
          <ac:chgData name="O'Mahony, Brian" userId="4f701f38-5ac9-4518-9404-e26c93f9fa7d" providerId="ADAL" clId="{E052CC7E-517D-2F47-BA3E-1BBD569EB1CB}" dt="2022-12-21T14:25:37.803" v="53" actId="1076"/>
          <ac:spMkLst>
            <pc:docMk/>
            <pc:sldMk cId="3599064408" sldId="2147469354"/>
            <ac:spMk id="115" creationId="{168283C1-ACAD-4A41-1847-6725F509038C}"/>
          </ac:spMkLst>
        </pc:spChg>
        <pc:spChg chg="add del mod">
          <ac:chgData name="O'Mahony, Brian" userId="4f701f38-5ac9-4518-9404-e26c93f9fa7d" providerId="ADAL" clId="{E052CC7E-517D-2F47-BA3E-1BBD569EB1CB}" dt="2022-12-21T14:25:42.767" v="54" actId="478"/>
          <ac:spMkLst>
            <pc:docMk/>
            <pc:sldMk cId="3599064408" sldId="2147469354"/>
            <ac:spMk id="116" creationId="{B29FF5FF-D146-F324-F90B-DB4706658A5B}"/>
          </ac:spMkLst>
        </pc:spChg>
        <pc:spChg chg="add mod">
          <ac:chgData name="O'Mahony, Brian" userId="4f701f38-5ac9-4518-9404-e26c93f9fa7d" providerId="ADAL" clId="{E052CC7E-517D-2F47-BA3E-1BBD569EB1CB}" dt="2022-12-21T14:30:53.362" v="159" actId="20577"/>
          <ac:spMkLst>
            <pc:docMk/>
            <pc:sldMk cId="3599064408" sldId="2147469354"/>
            <ac:spMk id="117" creationId="{ED925FE8-CB48-CD16-ECCE-2FB675E17671}"/>
          </ac:spMkLst>
        </pc:spChg>
        <pc:spChg chg="add mod">
          <ac:chgData name="O'Mahony, Brian" userId="4f701f38-5ac9-4518-9404-e26c93f9fa7d" providerId="ADAL" clId="{E052CC7E-517D-2F47-BA3E-1BBD569EB1CB}" dt="2022-12-21T14:30:57.042" v="162" actId="20577"/>
          <ac:spMkLst>
            <pc:docMk/>
            <pc:sldMk cId="3599064408" sldId="2147469354"/>
            <ac:spMk id="118" creationId="{5C8A2CA7-3DA5-38C8-DC5E-9D19A2A93649}"/>
          </ac:spMkLst>
        </pc:spChg>
        <pc:spChg chg="add mod">
          <ac:chgData name="O'Mahony, Brian" userId="4f701f38-5ac9-4518-9404-e26c93f9fa7d" providerId="ADAL" clId="{E052CC7E-517D-2F47-BA3E-1BBD569EB1CB}" dt="2022-12-21T14:31:01.623" v="165" actId="20577"/>
          <ac:spMkLst>
            <pc:docMk/>
            <pc:sldMk cId="3599064408" sldId="2147469354"/>
            <ac:spMk id="119" creationId="{0FE93839-7D38-ED12-9918-9AFB0769D13F}"/>
          </ac:spMkLst>
        </pc:spChg>
        <pc:spChg chg="add mod">
          <ac:chgData name="O'Mahony, Brian" userId="4f701f38-5ac9-4518-9404-e26c93f9fa7d" providerId="ADAL" clId="{E052CC7E-517D-2F47-BA3E-1BBD569EB1CB}" dt="2022-12-21T14:31:05.092" v="168" actId="20577"/>
          <ac:spMkLst>
            <pc:docMk/>
            <pc:sldMk cId="3599064408" sldId="2147469354"/>
            <ac:spMk id="120" creationId="{87436F00-6495-4B7C-F965-3BC1E16982DD}"/>
          </ac:spMkLst>
        </pc:spChg>
        <pc:spChg chg="add mod">
          <ac:chgData name="O'Mahony, Brian" userId="4f701f38-5ac9-4518-9404-e26c93f9fa7d" providerId="ADAL" clId="{E052CC7E-517D-2F47-BA3E-1BBD569EB1CB}" dt="2022-12-21T14:33:35.568" v="218" actId="20577"/>
          <ac:spMkLst>
            <pc:docMk/>
            <pc:sldMk cId="3599064408" sldId="2147469354"/>
            <ac:spMk id="121" creationId="{9C6CD76B-2F9B-710D-7868-C3334D7CA05A}"/>
          </ac:spMkLst>
        </pc:spChg>
        <pc:spChg chg="add mod">
          <ac:chgData name="O'Mahony, Brian" userId="4f701f38-5ac9-4518-9404-e26c93f9fa7d" providerId="ADAL" clId="{E052CC7E-517D-2F47-BA3E-1BBD569EB1CB}" dt="2022-12-21T14:33:38.328" v="221" actId="20577"/>
          <ac:spMkLst>
            <pc:docMk/>
            <pc:sldMk cId="3599064408" sldId="2147469354"/>
            <ac:spMk id="122" creationId="{583AD1F4-9B14-5ECF-B7F9-4726ECD177ED}"/>
          </ac:spMkLst>
        </pc:spChg>
        <pc:spChg chg="add mod">
          <ac:chgData name="O'Mahony, Brian" userId="4f701f38-5ac9-4518-9404-e26c93f9fa7d" providerId="ADAL" clId="{E052CC7E-517D-2F47-BA3E-1BBD569EB1CB}" dt="2022-12-21T14:33:43.592" v="224" actId="20577"/>
          <ac:spMkLst>
            <pc:docMk/>
            <pc:sldMk cId="3599064408" sldId="2147469354"/>
            <ac:spMk id="125" creationId="{DEB67D22-6D6F-161C-9B92-51242404509A}"/>
          </ac:spMkLst>
        </pc:spChg>
        <pc:spChg chg="add mod">
          <ac:chgData name="O'Mahony, Brian" userId="4f701f38-5ac9-4518-9404-e26c93f9fa7d" providerId="ADAL" clId="{E052CC7E-517D-2F47-BA3E-1BBD569EB1CB}" dt="2022-12-21T14:33:49.049" v="231" actId="20577"/>
          <ac:spMkLst>
            <pc:docMk/>
            <pc:sldMk cId="3599064408" sldId="2147469354"/>
            <ac:spMk id="126" creationId="{EB5309DE-3017-8854-5A64-14E5B320ADBF}"/>
          </ac:spMkLst>
        </pc:spChg>
        <pc:spChg chg="add mod">
          <ac:chgData name="O'Mahony, Brian" userId="4f701f38-5ac9-4518-9404-e26c93f9fa7d" providerId="ADAL" clId="{E052CC7E-517D-2F47-BA3E-1BBD569EB1CB}" dt="2022-12-21T14:34:31.288" v="247" actId="20577"/>
          <ac:spMkLst>
            <pc:docMk/>
            <pc:sldMk cId="3599064408" sldId="2147469354"/>
            <ac:spMk id="127" creationId="{7DCE5A8E-52AF-EB2E-C020-461D84B2C27D}"/>
          </ac:spMkLst>
        </pc:spChg>
        <pc:spChg chg="add del mod">
          <ac:chgData name="O'Mahony, Brian" userId="4f701f38-5ac9-4518-9404-e26c93f9fa7d" providerId="ADAL" clId="{E052CC7E-517D-2F47-BA3E-1BBD569EB1CB}" dt="2022-12-21T14:25:42.767" v="54" actId="478"/>
          <ac:spMkLst>
            <pc:docMk/>
            <pc:sldMk cId="3599064408" sldId="2147469354"/>
            <ac:spMk id="128" creationId="{7846A41D-BF74-939F-92C0-C45846BD1B92}"/>
          </ac:spMkLst>
        </pc:spChg>
        <pc:spChg chg="add mod">
          <ac:chgData name="O'Mahony, Brian" userId="4f701f38-5ac9-4518-9404-e26c93f9fa7d" providerId="ADAL" clId="{E052CC7E-517D-2F47-BA3E-1BBD569EB1CB}" dt="2022-12-21T14:25:37.803" v="53" actId="1076"/>
          <ac:spMkLst>
            <pc:docMk/>
            <pc:sldMk cId="3599064408" sldId="2147469354"/>
            <ac:spMk id="129" creationId="{A9E02BF5-5144-9E00-D96E-BF1C3F5797CB}"/>
          </ac:spMkLst>
        </pc:spChg>
        <pc:spChg chg="add mod">
          <ac:chgData name="O'Mahony, Brian" userId="4f701f38-5ac9-4518-9404-e26c93f9fa7d" providerId="ADAL" clId="{E052CC7E-517D-2F47-BA3E-1BBD569EB1CB}" dt="2022-12-21T14:25:37.803" v="53" actId="1076"/>
          <ac:spMkLst>
            <pc:docMk/>
            <pc:sldMk cId="3599064408" sldId="2147469354"/>
            <ac:spMk id="130" creationId="{D1662C6B-2181-0467-66C7-B071E767809A}"/>
          </ac:spMkLst>
        </pc:spChg>
        <pc:spChg chg="add mod">
          <ac:chgData name="O'Mahony, Brian" userId="4f701f38-5ac9-4518-9404-e26c93f9fa7d" providerId="ADAL" clId="{E052CC7E-517D-2F47-BA3E-1BBD569EB1CB}" dt="2022-12-21T14:25:37.803" v="53" actId="1076"/>
          <ac:spMkLst>
            <pc:docMk/>
            <pc:sldMk cId="3599064408" sldId="2147469354"/>
            <ac:spMk id="131" creationId="{B064A483-B844-3E05-F533-A115FA6AA47E}"/>
          </ac:spMkLst>
        </pc:spChg>
        <pc:spChg chg="add mod">
          <ac:chgData name="O'Mahony, Brian" userId="4f701f38-5ac9-4518-9404-e26c93f9fa7d" providerId="ADAL" clId="{E052CC7E-517D-2F47-BA3E-1BBD569EB1CB}" dt="2022-12-21T14:25:37.803" v="53" actId="1076"/>
          <ac:spMkLst>
            <pc:docMk/>
            <pc:sldMk cId="3599064408" sldId="2147469354"/>
            <ac:spMk id="132" creationId="{F262F5CE-C553-8E0C-8E0E-456A69A47225}"/>
          </ac:spMkLst>
        </pc:spChg>
        <pc:spChg chg="add mod">
          <ac:chgData name="O'Mahony, Brian" userId="4f701f38-5ac9-4518-9404-e26c93f9fa7d" providerId="ADAL" clId="{E052CC7E-517D-2F47-BA3E-1BBD569EB1CB}" dt="2022-12-21T14:34:40.848" v="251" actId="20577"/>
          <ac:spMkLst>
            <pc:docMk/>
            <pc:sldMk cId="3599064408" sldId="2147469354"/>
            <ac:spMk id="133" creationId="{CA90C674-894F-6853-0D3A-BE0189D66848}"/>
          </ac:spMkLst>
        </pc:spChg>
        <pc:spChg chg="add del mod">
          <ac:chgData name="O'Mahony, Brian" userId="4f701f38-5ac9-4518-9404-e26c93f9fa7d" providerId="ADAL" clId="{E052CC7E-517D-2F47-BA3E-1BBD569EB1CB}" dt="2022-12-21T14:25:45.622" v="55" actId="478"/>
          <ac:spMkLst>
            <pc:docMk/>
            <pc:sldMk cId="3599064408" sldId="2147469354"/>
            <ac:spMk id="134" creationId="{55CD779F-7F7E-1758-B113-0CEEAD1918B6}"/>
          </ac:spMkLst>
        </pc:spChg>
        <pc:spChg chg="add del mod">
          <ac:chgData name="O'Mahony, Brian" userId="4f701f38-5ac9-4518-9404-e26c93f9fa7d" providerId="ADAL" clId="{E052CC7E-517D-2F47-BA3E-1BBD569EB1CB}" dt="2022-12-21T14:25:45.622" v="55" actId="478"/>
          <ac:spMkLst>
            <pc:docMk/>
            <pc:sldMk cId="3599064408" sldId="2147469354"/>
            <ac:spMk id="135" creationId="{F89909E0-5A87-0E4C-26F3-B6D34909F713}"/>
          </ac:spMkLst>
        </pc:spChg>
        <pc:spChg chg="add mod">
          <ac:chgData name="O'Mahony, Brian" userId="4f701f38-5ac9-4518-9404-e26c93f9fa7d" providerId="ADAL" clId="{E052CC7E-517D-2F47-BA3E-1BBD569EB1CB}" dt="2022-12-21T14:34:58.275" v="257" actId="20577"/>
          <ac:spMkLst>
            <pc:docMk/>
            <pc:sldMk cId="3599064408" sldId="2147469354"/>
            <ac:spMk id="136" creationId="{8AC34D63-A056-161D-42AB-3030766D731F}"/>
          </ac:spMkLst>
        </pc:spChg>
        <pc:spChg chg="add del mod">
          <ac:chgData name="O'Mahony, Brian" userId="4f701f38-5ac9-4518-9404-e26c93f9fa7d" providerId="ADAL" clId="{E052CC7E-517D-2F47-BA3E-1BBD569EB1CB}" dt="2022-12-21T14:25:45.622" v="55" actId="478"/>
          <ac:spMkLst>
            <pc:docMk/>
            <pc:sldMk cId="3599064408" sldId="2147469354"/>
            <ac:spMk id="138" creationId="{A8341DFC-9FBA-3FBE-BF4A-E3AEEFAAFD69}"/>
          </ac:spMkLst>
        </pc:spChg>
        <pc:spChg chg="add mod">
          <ac:chgData name="O'Mahony, Brian" userId="4f701f38-5ac9-4518-9404-e26c93f9fa7d" providerId="ADAL" clId="{E052CC7E-517D-2F47-BA3E-1BBD569EB1CB}" dt="2022-12-21T14:25:37.803" v="53" actId="1076"/>
          <ac:spMkLst>
            <pc:docMk/>
            <pc:sldMk cId="3599064408" sldId="2147469354"/>
            <ac:spMk id="139" creationId="{3383167C-D37F-6E22-B1E1-A4D5F2EEA9F5}"/>
          </ac:spMkLst>
        </pc:spChg>
        <pc:spChg chg="add mod">
          <ac:chgData name="O'Mahony, Brian" userId="4f701f38-5ac9-4518-9404-e26c93f9fa7d" providerId="ADAL" clId="{E052CC7E-517D-2F47-BA3E-1BBD569EB1CB}" dt="2022-12-21T14:25:37.803" v="53" actId="1076"/>
          <ac:spMkLst>
            <pc:docMk/>
            <pc:sldMk cId="3599064408" sldId="2147469354"/>
            <ac:spMk id="140" creationId="{7E61C47C-9753-D9EE-99D0-47AFF1985E49}"/>
          </ac:spMkLst>
        </pc:spChg>
        <pc:spChg chg="add mod">
          <ac:chgData name="O'Mahony, Brian" userId="4f701f38-5ac9-4518-9404-e26c93f9fa7d" providerId="ADAL" clId="{E052CC7E-517D-2F47-BA3E-1BBD569EB1CB}" dt="2022-12-21T14:25:37.803" v="53" actId="1076"/>
          <ac:spMkLst>
            <pc:docMk/>
            <pc:sldMk cId="3599064408" sldId="2147469354"/>
            <ac:spMk id="141" creationId="{33F49971-EBD5-FCB9-8ACE-BFF41A2F5A9F}"/>
          </ac:spMkLst>
        </pc:spChg>
        <pc:spChg chg="add mod">
          <ac:chgData name="O'Mahony, Brian" userId="4f701f38-5ac9-4518-9404-e26c93f9fa7d" providerId="ADAL" clId="{E052CC7E-517D-2F47-BA3E-1BBD569EB1CB}" dt="2022-12-21T14:25:37.803" v="53" actId="1076"/>
          <ac:spMkLst>
            <pc:docMk/>
            <pc:sldMk cId="3599064408" sldId="2147469354"/>
            <ac:spMk id="142" creationId="{A3DC0DE2-68C6-D3AF-165E-32E2FE573511}"/>
          </ac:spMkLst>
        </pc:spChg>
        <pc:spChg chg="add mod">
          <ac:chgData name="O'Mahony, Brian" userId="4f701f38-5ac9-4518-9404-e26c93f9fa7d" providerId="ADAL" clId="{E052CC7E-517D-2F47-BA3E-1BBD569EB1CB}" dt="2022-12-21T14:35:13.127" v="265" actId="20577"/>
          <ac:spMkLst>
            <pc:docMk/>
            <pc:sldMk cId="3599064408" sldId="2147469354"/>
            <ac:spMk id="143" creationId="{1AD69AA3-6B0C-A7F4-62FE-6C8D3101FD2C}"/>
          </ac:spMkLst>
        </pc:spChg>
        <pc:spChg chg="add del mod">
          <ac:chgData name="O'Mahony, Brian" userId="4f701f38-5ac9-4518-9404-e26c93f9fa7d" providerId="ADAL" clId="{E052CC7E-517D-2F47-BA3E-1BBD569EB1CB}" dt="2022-12-21T14:25:42.767" v="54" actId="478"/>
          <ac:spMkLst>
            <pc:docMk/>
            <pc:sldMk cId="3599064408" sldId="2147469354"/>
            <ac:spMk id="144" creationId="{3F5407CB-EDBF-70A3-3F95-DD2F42A5EE34}"/>
          </ac:spMkLst>
        </pc:spChg>
        <pc:spChg chg="add mod">
          <ac:chgData name="O'Mahony, Brian" userId="4f701f38-5ac9-4518-9404-e26c93f9fa7d" providerId="ADAL" clId="{E052CC7E-517D-2F47-BA3E-1BBD569EB1CB}" dt="2022-12-21T14:29:14.924" v="111" actId="1076"/>
          <ac:spMkLst>
            <pc:docMk/>
            <pc:sldMk cId="3599064408" sldId="2147469354"/>
            <ac:spMk id="145" creationId="{64F9F9D7-B9FC-427A-8ED9-E746693059B3}"/>
          </ac:spMkLst>
        </pc:spChg>
        <pc:spChg chg="add mod">
          <ac:chgData name="O'Mahony, Brian" userId="4f701f38-5ac9-4518-9404-e26c93f9fa7d" providerId="ADAL" clId="{E052CC7E-517D-2F47-BA3E-1BBD569EB1CB}" dt="2022-12-21T14:29:20.477" v="113" actId="1076"/>
          <ac:spMkLst>
            <pc:docMk/>
            <pc:sldMk cId="3599064408" sldId="2147469354"/>
            <ac:spMk id="146" creationId="{92E0481D-5C95-2E7A-B6D9-45BB29BE294D}"/>
          </ac:spMkLst>
        </pc:spChg>
        <pc:spChg chg="add mod">
          <ac:chgData name="O'Mahony, Brian" userId="4f701f38-5ac9-4518-9404-e26c93f9fa7d" providerId="ADAL" clId="{E052CC7E-517D-2F47-BA3E-1BBD569EB1CB}" dt="2022-12-21T14:29:36.636" v="127" actId="1076"/>
          <ac:spMkLst>
            <pc:docMk/>
            <pc:sldMk cId="3599064408" sldId="2147469354"/>
            <ac:spMk id="147" creationId="{26B45D9C-F726-92A8-B09D-6B6D9CC16D72}"/>
          </ac:spMkLst>
        </pc:spChg>
        <pc:spChg chg="add mod">
          <ac:chgData name="O'Mahony, Brian" userId="4f701f38-5ac9-4518-9404-e26c93f9fa7d" providerId="ADAL" clId="{E052CC7E-517D-2F47-BA3E-1BBD569EB1CB}" dt="2022-12-21T14:29:46.684" v="132" actId="20577"/>
          <ac:spMkLst>
            <pc:docMk/>
            <pc:sldMk cId="3599064408" sldId="2147469354"/>
            <ac:spMk id="148" creationId="{C52A130C-4943-8AE6-FF4F-B17EBBF1A93B}"/>
          </ac:spMkLst>
        </pc:spChg>
        <pc:spChg chg="mod">
          <ac:chgData name="O'Mahony, Brian" userId="4f701f38-5ac9-4518-9404-e26c93f9fa7d" providerId="ADAL" clId="{E052CC7E-517D-2F47-BA3E-1BBD569EB1CB}" dt="2022-12-21T14:27:19.308" v="70" actId="20577"/>
          <ac:spMkLst>
            <pc:docMk/>
            <pc:sldMk cId="3599064408" sldId="2147469354"/>
            <ac:spMk id="165" creationId="{A7451395-86BC-1A4C-AFAD-494C49147B13}"/>
          </ac:spMkLst>
        </pc:spChg>
        <pc:spChg chg="mod">
          <ac:chgData name="O'Mahony, Brian" userId="4f701f38-5ac9-4518-9404-e26c93f9fa7d" providerId="ADAL" clId="{E052CC7E-517D-2F47-BA3E-1BBD569EB1CB}" dt="2022-12-21T14:27:36.588" v="76" actId="20577"/>
          <ac:spMkLst>
            <pc:docMk/>
            <pc:sldMk cId="3599064408" sldId="2147469354"/>
            <ac:spMk id="166" creationId="{52B2360B-332F-4D4C-B35C-087CB9EE21EB}"/>
          </ac:spMkLst>
        </pc:spChg>
        <pc:spChg chg="mod">
          <ac:chgData name="O'Mahony, Brian" userId="4f701f38-5ac9-4518-9404-e26c93f9fa7d" providerId="ADAL" clId="{E052CC7E-517D-2F47-BA3E-1BBD569EB1CB}" dt="2022-12-21T14:27:40.414" v="78" actId="20577"/>
          <ac:spMkLst>
            <pc:docMk/>
            <pc:sldMk cId="3599064408" sldId="2147469354"/>
            <ac:spMk id="167" creationId="{940E927A-F236-4F4E-8ABD-A2C999F483FD}"/>
          </ac:spMkLst>
        </pc:spChg>
        <pc:spChg chg="mod">
          <ac:chgData name="O'Mahony, Brian" userId="4f701f38-5ac9-4518-9404-e26c93f9fa7d" providerId="ADAL" clId="{E052CC7E-517D-2F47-BA3E-1BBD569EB1CB}" dt="2022-12-21T14:28:32.012" v="98" actId="113"/>
          <ac:spMkLst>
            <pc:docMk/>
            <pc:sldMk cId="3599064408" sldId="2147469354"/>
            <ac:spMk id="168" creationId="{3F624F2D-74E6-9B4E-8896-08F2E230DB1E}"/>
          </ac:spMkLst>
        </pc:spChg>
        <pc:spChg chg="mod">
          <ac:chgData name="O'Mahony, Brian" userId="4f701f38-5ac9-4518-9404-e26c93f9fa7d" providerId="ADAL" clId="{E052CC7E-517D-2F47-BA3E-1BBD569EB1CB}" dt="2022-12-21T14:34:35.896" v="248" actId="20577"/>
          <ac:spMkLst>
            <pc:docMk/>
            <pc:sldMk cId="3599064408" sldId="2147469354"/>
            <ac:spMk id="169" creationId="{D0D25399-F49B-6C45-99FE-362028206956}"/>
          </ac:spMkLst>
        </pc:spChg>
        <pc:spChg chg="mod">
          <ac:chgData name="O'Mahony, Brian" userId="4f701f38-5ac9-4518-9404-e26c93f9fa7d" providerId="ADAL" clId="{E052CC7E-517D-2F47-BA3E-1BBD569EB1CB}" dt="2022-12-21T14:28:47.019" v="106" actId="20577"/>
          <ac:spMkLst>
            <pc:docMk/>
            <pc:sldMk cId="3599064408" sldId="2147469354"/>
            <ac:spMk id="170" creationId="{A8FE3607-7417-1B40-8713-D3B3DA6FFECE}"/>
          </ac:spMkLst>
        </pc:spChg>
        <pc:spChg chg="mod">
          <ac:chgData name="O'Mahony, Brian" userId="4f701f38-5ac9-4518-9404-e26c93f9fa7d" providerId="ADAL" clId="{E052CC7E-517D-2F47-BA3E-1BBD569EB1CB}" dt="2022-12-21T14:32:40.222" v="178" actId="20577"/>
          <ac:spMkLst>
            <pc:docMk/>
            <pc:sldMk cId="3599064408" sldId="2147469354"/>
            <ac:spMk id="171" creationId="{6640F976-AC6C-1843-8B14-514CA07EC351}"/>
          </ac:spMkLst>
        </pc:spChg>
        <pc:spChg chg="mod">
          <ac:chgData name="O'Mahony, Brian" userId="4f701f38-5ac9-4518-9404-e26c93f9fa7d" providerId="ADAL" clId="{E052CC7E-517D-2F47-BA3E-1BBD569EB1CB}" dt="2022-12-21T14:32:49.497" v="185" actId="20577"/>
          <ac:spMkLst>
            <pc:docMk/>
            <pc:sldMk cId="3599064408" sldId="2147469354"/>
            <ac:spMk id="172" creationId="{FA8E6A89-9986-6049-A3CA-48583C0459BA}"/>
          </ac:spMkLst>
        </pc:spChg>
        <pc:spChg chg="mod">
          <ac:chgData name="O'Mahony, Brian" userId="4f701f38-5ac9-4518-9404-e26c93f9fa7d" providerId="ADAL" clId="{E052CC7E-517D-2F47-BA3E-1BBD569EB1CB}" dt="2022-12-21T14:32:53.095" v="188" actId="20577"/>
          <ac:spMkLst>
            <pc:docMk/>
            <pc:sldMk cId="3599064408" sldId="2147469354"/>
            <ac:spMk id="173" creationId="{50C1245F-BB06-9645-AF34-101D10E4F0F4}"/>
          </ac:spMkLst>
        </pc:spChg>
        <pc:spChg chg="mod">
          <ac:chgData name="O'Mahony, Brian" userId="4f701f38-5ac9-4518-9404-e26c93f9fa7d" providerId="ADAL" clId="{E052CC7E-517D-2F47-BA3E-1BBD569EB1CB}" dt="2022-12-21T14:32:56.337" v="191" actId="20577"/>
          <ac:spMkLst>
            <pc:docMk/>
            <pc:sldMk cId="3599064408" sldId="2147469354"/>
            <ac:spMk id="174" creationId="{762E8E58-76E8-C348-B80A-9E239D0D6E09}"/>
          </ac:spMkLst>
        </pc:spChg>
        <pc:spChg chg="mod">
          <ac:chgData name="O'Mahony, Brian" userId="4f701f38-5ac9-4518-9404-e26c93f9fa7d" providerId="ADAL" clId="{E052CC7E-517D-2F47-BA3E-1BBD569EB1CB}" dt="2022-12-21T14:34:10.284" v="238" actId="20577"/>
          <ac:spMkLst>
            <pc:docMk/>
            <pc:sldMk cId="3599064408" sldId="2147469354"/>
            <ac:spMk id="175" creationId="{9623B9F5-685A-6C4E-AB3A-576BA6B24C79}"/>
          </ac:spMkLst>
        </pc:spChg>
        <pc:spChg chg="mod">
          <ac:chgData name="O'Mahony, Brian" userId="4f701f38-5ac9-4518-9404-e26c93f9fa7d" providerId="ADAL" clId="{E052CC7E-517D-2F47-BA3E-1BBD569EB1CB}" dt="2022-12-21T14:29:05.030" v="109" actId="20577"/>
          <ac:spMkLst>
            <pc:docMk/>
            <pc:sldMk cId="3599064408" sldId="2147469354"/>
            <ac:spMk id="176" creationId="{9F8D76A9-7EF5-554A-A5D6-29967828AE33}"/>
          </ac:spMkLst>
        </pc:spChg>
      </pc:sldChg>
      <pc:sldChg chg="addSp delSp modSp add mod">
        <pc:chgData name="O'Mahony, Brian" userId="4f701f38-5ac9-4518-9404-e26c93f9fa7d" providerId="ADAL" clId="{E052CC7E-517D-2F47-BA3E-1BBD569EB1CB}" dt="2022-12-21T14:41:57.358" v="369" actId="14100"/>
        <pc:sldMkLst>
          <pc:docMk/>
          <pc:sldMk cId="2663346599" sldId="2147469355"/>
        </pc:sldMkLst>
        <pc:spChg chg="del">
          <ac:chgData name="O'Mahony, Brian" userId="4f701f38-5ac9-4518-9404-e26c93f9fa7d" providerId="ADAL" clId="{E052CC7E-517D-2F47-BA3E-1BBD569EB1CB}" dt="2022-12-21T14:37:31.456" v="301" actId="478"/>
          <ac:spMkLst>
            <pc:docMk/>
            <pc:sldMk cId="2663346599" sldId="2147469355"/>
            <ac:spMk id="2" creationId="{AEA897D7-1842-489B-CBFD-5964CA11D66E}"/>
          </ac:spMkLst>
        </pc:spChg>
        <pc:spChg chg="del">
          <ac:chgData name="O'Mahony, Brian" userId="4f701f38-5ac9-4518-9404-e26c93f9fa7d" providerId="ADAL" clId="{E052CC7E-517D-2F47-BA3E-1BBD569EB1CB}" dt="2022-12-21T14:36:23.199" v="278" actId="478"/>
          <ac:spMkLst>
            <pc:docMk/>
            <pc:sldMk cId="2663346599" sldId="2147469355"/>
            <ac:spMk id="3" creationId="{CEC5992F-A308-CE31-1DC5-0FC0339A2807}"/>
          </ac:spMkLst>
        </pc:spChg>
        <pc:spChg chg="mod">
          <ac:chgData name="O'Mahony, Brian" userId="4f701f38-5ac9-4518-9404-e26c93f9fa7d" providerId="ADAL" clId="{E052CC7E-517D-2F47-BA3E-1BBD569EB1CB}" dt="2022-12-21T14:41:02.032" v="365" actId="1076"/>
          <ac:spMkLst>
            <pc:docMk/>
            <pc:sldMk cId="2663346599" sldId="2147469355"/>
            <ac:spMk id="4" creationId="{19B1F7A6-4D72-3719-1CC2-FBE7608E9361}"/>
          </ac:spMkLst>
        </pc:spChg>
        <pc:spChg chg="del">
          <ac:chgData name="O'Mahony, Brian" userId="4f701f38-5ac9-4518-9404-e26c93f9fa7d" providerId="ADAL" clId="{E052CC7E-517D-2F47-BA3E-1BBD569EB1CB}" dt="2022-12-21T14:37:32.404" v="302" actId="478"/>
          <ac:spMkLst>
            <pc:docMk/>
            <pc:sldMk cId="2663346599" sldId="2147469355"/>
            <ac:spMk id="7" creationId="{C202C285-7D4E-19E6-C9F2-CF4D28B93054}"/>
          </ac:spMkLst>
        </pc:spChg>
        <pc:spChg chg="del">
          <ac:chgData name="O'Mahony, Brian" userId="4f701f38-5ac9-4518-9404-e26c93f9fa7d" providerId="ADAL" clId="{E052CC7E-517D-2F47-BA3E-1BBD569EB1CB}" dt="2022-12-21T14:36:21.848" v="277" actId="478"/>
          <ac:spMkLst>
            <pc:docMk/>
            <pc:sldMk cId="2663346599" sldId="2147469355"/>
            <ac:spMk id="8" creationId="{2ECE9215-AFAA-0FA6-DC46-1960CE88B090}"/>
          </ac:spMkLst>
        </pc:spChg>
        <pc:spChg chg="del">
          <ac:chgData name="O'Mahony, Brian" userId="4f701f38-5ac9-4518-9404-e26c93f9fa7d" providerId="ADAL" clId="{E052CC7E-517D-2F47-BA3E-1BBD569EB1CB}" dt="2022-12-21T14:37:33.910" v="303" actId="478"/>
          <ac:spMkLst>
            <pc:docMk/>
            <pc:sldMk cId="2663346599" sldId="2147469355"/>
            <ac:spMk id="9" creationId="{C7205985-B91C-5FD6-26DD-C2A82D21D7A5}"/>
          </ac:spMkLst>
        </pc:spChg>
        <pc:spChg chg="del">
          <ac:chgData name="O'Mahony, Brian" userId="4f701f38-5ac9-4518-9404-e26c93f9fa7d" providerId="ADAL" clId="{E052CC7E-517D-2F47-BA3E-1BBD569EB1CB}" dt="2022-12-21T14:36:14.599" v="272" actId="478"/>
          <ac:spMkLst>
            <pc:docMk/>
            <pc:sldMk cId="2663346599" sldId="2147469355"/>
            <ac:spMk id="14" creationId="{30C5227C-2576-8CFF-59EE-AD6F8BCE9E23}"/>
          </ac:spMkLst>
        </pc:spChg>
        <pc:spChg chg="del">
          <ac:chgData name="O'Mahony, Brian" userId="4f701f38-5ac9-4518-9404-e26c93f9fa7d" providerId="ADAL" clId="{E052CC7E-517D-2F47-BA3E-1BBD569EB1CB}" dt="2022-12-21T14:37:35.441" v="304" actId="478"/>
          <ac:spMkLst>
            <pc:docMk/>
            <pc:sldMk cId="2663346599" sldId="2147469355"/>
            <ac:spMk id="16" creationId="{9881C986-4609-E15C-8F14-A49EDBC2234D}"/>
          </ac:spMkLst>
        </pc:spChg>
        <pc:spChg chg="del">
          <ac:chgData name="O'Mahony, Brian" userId="4f701f38-5ac9-4518-9404-e26c93f9fa7d" providerId="ADAL" clId="{E052CC7E-517D-2F47-BA3E-1BBD569EB1CB}" dt="2022-12-21T14:36:13.265" v="271" actId="478"/>
          <ac:spMkLst>
            <pc:docMk/>
            <pc:sldMk cId="2663346599" sldId="2147469355"/>
            <ac:spMk id="17" creationId="{B1CFACC0-5C55-077E-0474-825216C99D90}"/>
          </ac:spMkLst>
        </pc:spChg>
        <pc:spChg chg="del">
          <ac:chgData name="O'Mahony, Brian" userId="4f701f38-5ac9-4518-9404-e26c93f9fa7d" providerId="ADAL" clId="{E052CC7E-517D-2F47-BA3E-1BBD569EB1CB}" dt="2022-12-21T14:37:37.703" v="305" actId="478"/>
          <ac:spMkLst>
            <pc:docMk/>
            <pc:sldMk cId="2663346599" sldId="2147469355"/>
            <ac:spMk id="18" creationId="{6385AEA8-596B-37F0-57A3-61F0951F748C}"/>
          </ac:spMkLst>
        </pc:spChg>
        <pc:spChg chg="add del mod">
          <ac:chgData name="O'Mahony, Brian" userId="4f701f38-5ac9-4518-9404-e26c93f9fa7d" providerId="ADAL" clId="{E052CC7E-517D-2F47-BA3E-1BBD569EB1CB}" dt="2022-12-21T14:41:57.358" v="369" actId="14100"/>
          <ac:spMkLst>
            <pc:docMk/>
            <pc:sldMk cId="2663346599" sldId="2147469355"/>
            <ac:spMk id="20" creationId="{15CB5E52-494D-D246-8F06-BC80D38F2871}"/>
          </ac:spMkLst>
        </pc:spChg>
        <pc:spChg chg="mod">
          <ac:chgData name="O'Mahony, Brian" userId="4f701f38-5ac9-4518-9404-e26c93f9fa7d" providerId="ADAL" clId="{E052CC7E-517D-2F47-BA3E-1BBD569EB1CB}" dt="2022-12-21T14:41:57.358" v="369" actId="14100"/>
          <ac:spMkLst>
            <pc:docMk/>
            <pc:sldMk cId="2663346599" sldId="2147469355"/>
            <ac:spMk id="22" creationId="{EB10CC7A-E3E7-554A-A709-4C3D28EA0AF3}"/>
          </ac:spMkLst>
        </pc:spChg>
        <pc:spChg chg="del">
          <ac:chgData name="O'Mahony, Brian" userId="4f701f38-5ac9-4518-9404-e26c93f9fa7d" providerId="ADAL" clId="{E052CC7E-517D-2F47-BA3E-1BBD569EB1CB}" dt="2022-12-21T14:40:23.469" v="358" actId="478"/>
          <ac:spMkLst>
            <pc:docMk/>
            <pc:sldMk cId="2663346599" sldId="2147469355"/>
            <ac:spMk id="24" creationId="{14ECB9C3-60BE-5A1B-6AD2-7F26771FE117}"/>
          </ac:spMkLst>
        </pc:spChg>
        <pc:spChg chg="del">
          <ac:chgData name="O'Mahony, Brian" userId="4f701f38-5ac9-4518-9404-e26c93f9fa7d" providerId="ADAL" clId="{E052CC7E-517D-2F47-BA3E-1BBD569EB1CB}" dt="2022-12-21T14:40:23.469" v="358" actId="478"/>
          <ac:spMkLst>
            <pc:docMk/>
            <pc:sldMk cId="2663346599" sldId="2147469355"/>
            <ac:spMk id="25" creationId="{DE46F194-D62A-5FA0-E824-6E8F08B8145B}"/>
          </ac:spMkLst>
        </pc:spChg>
        <pc:spChg chg="del">
          <ac:chgData name="O'Mahony, Brian" userId="4f701f38-5ac9-4518-9404-e26c93f9fa7d" providerId="ADAL" clId="{E052CC7E-517D-2F47-BA3E-1BBD569EB1CB}" dt="2022-12-21T14:40:23.469" v="358" actId="478"/>
          <ac:spMkLst>
            <pc:docMk/>
            <pc:sldMk cId="2663346599" sldId="2147469355"/>
            <ac:spMk id="26" creationId="{809B5B7B-02D5-9453-3D60-674D09381505}"/>
          </ac:spMkLst>
        </pc:spChg>
        <pc:spChg chg="del">
          <ac:chgData name="O'Mahony, Brian" userId="4f701f38-5ac9-4518-9404-e26c93f9fa7d" providerId="ADAL" clId="{E052CC7E-517D-2F47-BA3E-1BBD569EB1CB}" dt="2022-12-21T14:40:23.469" v="358" actId="478"/>
          <ac:spMkLst>
            <pc:docMk/>
            <pc:sldMk cId="2663346599" sldId="2147469355"/>
            <ac:spMk id="27" creationId="{D8E13A78-A3AE-9172-6EF4-59E14E5E6614}"/>
          </ac:spMkLst>
        </pc:spChg>
        <pc:spChg chg="del">
          <ac:chgData name="O'Mahony, Brian" userId="4f701f38-5ac9-4518-9404-e26c93f9fa7d" providerId="ADAL" clId="{E052CC7E-517D-2F47-BA3E-1BBD569EB1CB}" dt="2022-12-21T14:40:34.946" v="361" actId="478"/>
          <ac:spMkLst>
            <pc:docMk/>
            <pc:sldMk cId="2663346599" sldId="2147469355"/>
            <ac:spMk id="28" creationId="{8B61785A-2ADE-6DB4-2609-3180CDC6C6A6}"/>
          </ac:spMkLst>
        </pc:spChg>
        <pc:spChg chg="del">
          <ac:chgData name="O'Mahony, Brian" userId="4f701f38-5ac9-4518-9404-e26c93f9fa7d" providerId="ADAL" clId="{E052CC7E-517D-2F47-BA3E-1BBD569EB1CB}" dt="2022-12-21T14:40:34.946" v="361" actId="478"/>
          <ac:spMkLst>
            <pc:docMk/>
            <pc:sldMk cId="2663346599" sldId="2147469355"/>
            <ac:spMk id="29" creationId="{6A2854E2-649A-483C-F12A-C160CA8BB03F}"/>
          </ac:spMkLst>
        </pc:spChg>
        <pc:spChg chg="del">
          <ac:chgData name="O'Mahony, Brian" userId="4f701f38-5ac9-4518-9404-e26c93f9fa7d" providerId="ADAL" clId="{E052CC7E-517D-2F47-BA3E-1BBD569EB1CB}" dt="2022-12-21T14:40:34.946" v="361" actId="478"/>
          <ac:spMkLst>
            <pc:docMk/>
            <pc:sldMk cId="2663346599" sldId="2147469355"/>
            <ac:spMk id="30" creationId="{C2104FCA-3BCD-7B8B-0763-50B286B8A2F3}"/>
          </ac:spMkLst>
        </pc:spChg>
        <pc:spChg chg="del">
          <ac:chgData name="O'Mahony, Brian" userId="4f701f38-5ac9-4518-9404-e26c93f9fa7d" providerId="ADAL" clId="{E052CC7E-517D-2F47-BA3E-1BBD569EB1CB}" dt="2022-12-21T14:40:34.946" v="361" actId="478"/>
          <ac:spMkLst>
            <pc:docMk/>
            <pc:sldMk cId="2663346599" sldId="2147469355"/>
            <ac:spMk id="31" creationId="{71D84C72-DE56-8E98-B308-8AAEB7D42AE4}"/>
          </ac:spMkLst>
        </pc:spChg>
        <pc:spChg chg="mod">
          <ac:chgData name="O'Mahony, Brian" userId="4f701f38-5ac9-4518-9404-e26c93f9fa7d" providerId="ADAL" clId="{E052CC7E-517D-2F47-BA3E-1BBD569EB1CB}" dt="2022-12-21T14:41:50.522" v="368" actId="14100"/>
          <ac:spMkLst>
            <pc:docMk/>
            <pc:sldMk cId="2663346599" sldId="2147469355"/>
            <ac:spMk id="32" creationId="{9F98DB44-6305-7D47-8CD7-9BC47A6316E2}"/>
          </ac:spMkLst>
        </pc:spChg>
        <pc:spChg chg="del">
          <ac:chgData name="O'Mahony, Brian" userId="4f701f38-5ac9-4518-9404-e26c93f9fa7d" providerId="ADAL" clId="{E052CC7E-517D-2F47-BA3E-1BBD569EB1CB}" dt="2022-12-21T14:40:34.946" v="361" actId="478"/>
          <ac:spMkLst>
            <pc:docMk/>
            <pc:sldMk cId="2663346599" sldId="2147469355"/>
            <ac:spMk id="33" creationId="{7D53138E-9E48-4430-2306-CB30B2F221D5}"/>
          </ac:spMkLst>
        </pc:spChg>
        <pc:spChg chg="add del mod">
          <ac:chgData name="O'Mahony, Brian" userId="4f701f38-5ac9-4518-9404-e26c93f9fa7d" providerId="ADAL" clId="{E052CC7E-517D-2F47-BA3E-1BBD569EB1CB}" dt="2022-12-21T14:41:02.032" v="365" actId="1076"/>
          <ac:spMkLst>
            <pc:docMk/>
            <pc:sldMk cId="2663346599" sldId="2147469355"/>
            <ac:spMk id="35" creationId="{28FA195D-307D-8798-E125-671423F3B004}"/>
          </ac:spMkLst>
        </pc:spChg>
        <pc:spChg chg="mod">
          <ac:chgData name="O'Mahony, Brian" userId="4f701f38-5ac9-4518-9404-e26c93f9fa7d" providerId="ADAL" clId="{E052CC7E-517D-2F47-BA3E-1BBD569EB1CB}" dt="2022-12-21T14:41:02.032" v="365" actId="1076"/>
          <ac:spMkLst>
            <pc:docMk/>
            <pc:sldMk cId="2663346599" sldId="2147469355"/>
            <ac:spMk id="37" creationId="{0C200DD9-A70B-86BC-29F1-6B6586AD2BF6}"/>
          </ac:spMkLst>
        </pc:spChg>
        <pc:spChg chg="mod">
          <ac:chgData name="O'Mahony, Brian" userId="4f701f38-5ac9-4518-9404-e26c93f9fa7d" providerId="ADAL" clId="{E052CC7E-517D-2F47-BA3E-1BBD569EB1CB}" dt="2022-12-21T14:41:02.032" v="365" actId="1076"/>
          <ac:spMkLst>
            <pc:docMk/>
            <pc:sldMk cId="2663346599" sldId="2147469355"/>
            <ac:spMk id="38" creationId="{EFC0B2B5-36E5-242D-4A4C-A5630F204156}"/>
          </ac:spMkLst>
        </pc:spChg>
        <pc:spChg chg="del">
          <ac:chgData name="O'Mahony, Brian" userId="4f701f38-5ac9-4518-9404-e26c93f9fa7d" providerId="ADAL" clId="{E052CC7E-517D-2F47-BA3E-1BBD569EB1CB}" dt="2022-12-21T14:37:03.139" v="287" actId="478"/>
          <ac:spMkLst>
            <pc:docMk/>
            <pc:sldMk cId="2663346599" sldId="2147469355"/>
            <ac:spMk id="39" creationId="{5199C918-CCF9-A8A3-4D39-9D2BAA56AC97}"/>
          </ac:spMkLst>
        </pc:spChg>
        <pc:spChg chg="del">
          <ac:chgData name="O'Mahony, Brian" userId="4f701f38-5ac9-4518-9404-e26c93f9fa7d" providerId="ADAL" clId="{E052CC7E-517D-2F47-BA3E-1BBD569EB1CB}" dt="2022-12-21T14:40:23.469" v="358" actId="478"/>
          <ac:spMkLst>
            <pc:docMk/>
            <pc:sldMk cId="2663346599" sldId="2147469355"/>
            <ac:spMk id="41" creationId="{FDDD4ECD-E2A6-6CC3-E845-B2B4D1B048C2}"/>
          </ac:spMkLst>
        </pc:spChg>
        <pc:spChg chg="mod">
          <ac:chgData name="O'Mahony, Brian" userId="4f701f38-5ac9-4518-9404-e26c93f9fa7d" providerId="ADAL" clId="{E052CC7E-517D-2F47-BA3E-1BBD569EB1CB}" dt="2022-12-21T14:41:02.032" v="365" actId="1076"/>
          <ac:spMkLst>
            <pc:docMk/>
            <pc:sldMk cId="2663346599" sldId="2147469355"/>
            <ac:spMk id="44" creationId="{E1AE123C-02CD-081C-AFDE-F63D20BA83A2}"/>
          </ac:spMkLst>
        </pc:spChg>
        <pc:spChg chg="mod">
          <ac:chgData name="O'Mahony, Brian" userId="4f701f38-5ac9-4518-9404-e26c93f9fa7d" providerId="ADAL" clId="{E052CC7E-517D-2F47-BA3E-1BBD569EB1CB}" dt="2022-12-21T14:41:02.032" v="365" actId="1076"/>
          <ac:spMkLst>
            <pc:docMk/>
            <pc:sldMk cId="2663346599" sldId="2147469355"/>
            <ac:spMk id="47" creationId="{5C72AC5B-705A-5BC0-1A33-0EDFAE84D59E}"/>
          </ac:spMkLst>
        </pc:spChg>
        <pc:spChg chg="mod">
          <ac:chgData name="O'Mahony, Brian" userId="4f701f38-5ac9-4518-9404-e26c93f9fa7d" providerId="ADAL" clId="{E052CC7E-517D-2F47-BA3E-1BBD569EB1CB}" dt="2022-12-21T14:41:02.032" v="365" actId="1076"/>
          <ac:spMkLst>
            <pc:docMk/>
            <pc:sldMk cId="2663346599" sldId="2147469355"/>
            <ac:spMk id="48" creationId="{728C0339-9CEA-8D67-89B5-B9B4AADF80A4}"/>
          </ac:spMkLst>
        </pc:spChg>
        <pc:spChg chg="mod">
          <ac:chgData name="O'Mahony, Brian" userId="4f701f38-5ac9-4518-9404-e26c93f9fa7d" providerId="ADAL" clId="{E052CC7E-517D-2F47-BA3E-1BBD569EB1CB}" dt="2022-12-21T14:41:02.032" v="365" actId="1076"/>
          <ac:spMkLst>
            <pc:docMk/>
            <pc:sldMk cId="2663346599" sldId="2147469355"/>
            <ac:spMk id="49" creationId="{7D6DED47-4DDE-E5F1-5CCB-573C49E74104}"/>
          </ac:spMkLst>
        </pc:spChg>
        <pc:spChg chg="mod">
          <ac:chgData name="O'Mahony, Brian" userId="4f701f38-5ac9-4518-9404-e26c93f9fa7d" providerId="ADAL" clId="{E052CC7E-517D-2F47-BA3E-1BBD569EB1CB}" dt="2022-12-21T14:41:02.032" v="365" actId="1076"/>
          <ac:spMkLst>
            <pc:docMk/>
            <pc:sldMk cId="2663346599" sldId="2147469355"/>
            <ac:spMk id="50" creationId="{6A0516A5-274A-9697-DFFF-521F651FA955}"/>
          </ac:spMkLst>
        </pc:spChg>
        <pc:spChg chg="mod">
          <ac:chgData name="O'Mahony, Brian" userId="4f701f38-5ac9-4518-9404-e26c93f9fa7d" providerId="ADAL" clId="{E052CC7E-517D-2F47-BA3E-1BBD569EB1CB}" dt="2022-12-21T14:41:02.032" v="365" actId="1076"/>
          <ac:spMkLst>
            <pc:docMk/>
            <pc:sldMk cId="2663346599" sldId="2147469355"/>
            <ac:spMk id="51" creationId="{4714FA07-D6FF-EB9F-B43A-A2B2E221A089}"/>
          </ac:spMkLst>
        </pc:spChg>
        <pc:spChg chg="del">
          <ac:chgData name="O'Mahony, Brian" userId="4f701f38-5ac9-4518-9404-e26c93f9fa7d" providerId="ADAL" clId="{E052CC7E-517D-2F47-BA3E-1BBD569EB1CB}" dt="2022-12-21T14:37:23.785" v="296" actId="478"/>
          <ac:spMkLst>
            <pc:docMk/>
            <pc:sldMk cId="2663346599" sldId="2147469355"/>
            <ac:spMk id="54" creationId="{36E7CD75-94D8-F4F0-532C-AB9AB5FA9472}"/>
          </ac:spMkLst>
        </pc:spChg>
        <pc:spChg chg="del">
          <ac:chgData name="O'Mahony, Brian" userId="4f701f38-5ac9-4518-9404-e26c93f9fa7d" providerId="ADAL" clId="{E052CC7E-517D-2F47-BA3E-1BBD569EB1CB}" dt="2022-12-21T14:36:24.935" v="279" actId="478"/>
          <ac:spMkLst>
            <pc:docMk/>
            <pc:sldMk cId="2663346599" sldId="2147469355"/>
            <ac:spMk id="55" creationId="{6F711BAC-2560-5902-27D4-D20ABC2A266F}"/>
          </ac:spMkLst>
        </pc:spChg>
        <pc:spChg chg="mod">
          <ac:chgData name="O'Mahony, Brian" userId="4f701f38-5ac9-4518-9404-e26c93f9fa7d" providerId="ADAL" clId="{E052CC7E-517D-2F47-BA3E-1BBD569EB1CB}" dt="2022-12-21T14:41:10.003" v="366" actId="1076"/>
          <ac:spMkLst>
            <pc:docMk/>
            <pc:sldMk cId="2663346599" sldId="2147469355"/>
            <ac:spMk id="56" creationId="{4CA471D8-F704-3645-C969-CBD7175773DA}"/>
          </ac:spMkLst>
        </pc:spChg>
        <pc:spChg chg="del">
          <ac:chgData name="O'Mahony, Brian" userId="4f701f38-5ac9-4518-9404-e26c93f9fa7d" providerId="ADAL" clId="{E052CC7E-517D-2F47-BA3E-1BBD569EB1CB}" dt="2022-12-21T14:37:24.806" v="297" actId="478"/>
          <ac:spMkLst>
            <pc:docMk/>
            <pc:sldMk cId="2663346599" sldId="2147469355"/>
            <ac:spMk id="57" creationId="{55987ECD-82B6-55E9-5508-45FE70D6EE4A}"/>
          </ac:spMkLst>
        </pc:spChg>
        <pc:spChg chg="del">
          <ac:chgData name="O'Mahony, Brian" userId="4f701f38-5ac9-4518-9404-e26c93f9fa7d" providerId="ADAL" clId="{E052CC7E-517D-2F47-BA3E-1BBD569EB1CB}" dt="2022-12-21T14:36:20.867" v="276" actId="478"/>
          <ac:spMkLst>
            <pc:docMk/>
            <pc:sldMk cId="2663346599" sldId="2147469355"/>
            <ac:spMk id="58" creationId="{201ABF01-B473-FE38-60E8-BC7542739E9F}"/>
          </ac:spMkLst>
        </pc:spChg>
        <pc:spChg chg="del">
          <ac:chgData name="O'Mahony, Brian" userId="4f701f38-5ac9-4518-9404-e26c93f9fa7d" providerId="ADAL" clId="{E052CC7E-517D-2F47-BA3E-1BBD569EB1CB}" dt="2022-12-21T14:37:26.031" v="298" actId="478"/>
          <ac:spMkLst>
            <pc:docMk/>
            <pc:sldMk cId="2663346599" sldId="2147469355"/>
            <ac:spMk id="59" creationId="{A8C7E95F-D7CF-578E-082F-4C5C996FC0C9}"/>
          </ac:spMkLst>
        </pc:spChg>
        <pc:spChg chg="del">
          <ac:chgData name="O'Mahony, Brian" userId="4f701f38-5ac9-4518-9404-e26c93f9fa7d" providerId="ADAL" clId="{E052CC7E-517D-2F47-BA3E-1BBD569EB1CB}" dt="2022-12-21T14:36:16.648" v="273" actId="478"/>
          <ac:spMkLst>
            <pc:docMk/>
            <pc:sldMk cId="2663346599" sldId="2147469355"/>
            <ac:spMk id="60" creationId="{A57005CB-7849-8D68-FB3A-BF53E6EF1432}"/>
          </ac:spMkLst>
        </pc:spChg>
        <pc:spChg chg="del">
          <ac:chgData name="O'Mahony, Brian" userId="4f701f38-5ac9-4518-9404-e26c93f9fa7d" providerId="ADAL" clId="{E052CC7E-517D-2F47-BA3E-1BBD569EB1CB}" dt="2022-12-21T14:37:28.062" v="299" actId="478"/>
          <ac:spMkLst>
            <pc:docMk/>
            <pc:sldMk cId="2663346599" sldId="2147469355"/>
            <ac:spMk id="62" creationId="{625BB3B8-1B3A-C854-576A-DF1FF0084987}"/>
          </ac:spMkLst>
        </pc:spChg>
        <pc:spChg chg="del">
          <ac:chgData name="O'Mahony, Brian" userId="4f701f38-5ac9-4518-9404-e26c93f9fa7d" providerId="ADAL" clId="{E052CC7E-517D-2F47-BA3E-1BBD569EB1CB}" dt="2022-12-21T14:36:06.824" v="268" actId="478"/>
          <ac:spMkLst>
            <pc:docMk/>
            <pc:sldMk cId="2663346599" sldId="2147469355"/>
            <ac:spMk id="63" creationId="{66C17693-7389-B3E1-D2C1-DCF38A273793}"/>
          </ac:spMkLst>
        </pc:spChg>
        <pc:spChg chg="del">
          <ac:chgData name="O'Mahony, Brian" userId="4f701f38-5ac9-4518-9404-e26c93f9fa7d" providerId="ADAL" clId="{E052CC7E-517D-2F47-BA3E-1BBD569EB1CB}" dt="2022-12-21T14:37:29.785" v="300" actId="478"/>
          <ac:spMkLst>
            <pc:docMk/>
            <pc:sldMk cId="2663346599" sldId="2147469355"/>
            <ac:spMk id="64" creationId="{90C1D463-56BB-8A5A-9394-8C2725F60688}"/>
          </ac:spMkLst>
        </pc:spChg>
        <pc:spChg chg="del">
          <ac:chgData name="O'Mahony, Brian" userId="4f701f38-5ac9-4518-9404-e26c93f9fa7d" providerId="ADAL" clId="{E052CC7E-517D-2F47-BA3E-1BBD569EB1CB}" dt="2022-12-21T14:40:26.149" v="359" actId="478"/>
          <ac:spMkLst>
            <pc:docMk/>
            <pc:sldMk cId="2663346599" sldId="2147469355"/>
            <ac:spMk id="66" creationId="{2A67EE93-0A82-3C34-8E5B-ED7012C07C79}"/>
          </ac:spMkLst>
        </pc:spChg>
        <pc:spChg chg="mod">
          <ac:chgData name="O'Mahony, Brian" userId="4f701f38-5ac9-4518-9404-e26c93f9fa7d" providerId="ADAL" clId="{E052CC7E-517D-2F47-BA3E-1BBD569EB1CB}" dt="2022-12-21T14:41:50.522" v="368" actId="14100"/>
          <ac:spMkLst>
            <pc:docMk/>
            <pc:sldMk cId="2663346599" sldId="2147469355"/>
            <ac:spMk id="67" creationId="{7B6419F5-2CF6-4B41-AF49-4A78AE71C7FC}"/>
          </ac:spMkLst>
        </pc:spChg>
        <pc:spChg chg="del">
          <ac:chgData name="O'Mahony, Brian" userId="4f701f38-5ac9-4518-9404-e26c93f9fa7d" providerId="ADAL" clId="{E052CC7E-517D-2F47-BA3E-1BBD569EB1CB}" dt="2022-12-21T14:40:26.149" v="359" actId="478"/>
          <ac:spMkLst>
            <pc:docMk/>
            <pc:sldMk cId="2663346599" sldId="2147469355"/>
            <ac:spMk id="72" creationId="{2E7AA919-887D-A2C8-F806-9474D68F6539}"/>
          </ac:spMkLst>
        </pc:spChg>
        <pc:spChg chg="del">
          <ac:chgData name="O'Mahony, Brian" userId="4f701f38-5ac9-4518-9404-e26c93f9fa7d" providerId="ADAL" clId="{E052CC7E-517D-2F47-BA3E-1BBD569EB1CB}" dt="2022-12-21T14:40:26.149" v="359" actId="478"/>
          <ac:spMkLst>
            <pc:docMk/>
            <pc:sldMk cId="2663346599" sldId="2147469355"/>
            <ac:spMk id="73" creationId="{961D11BD-EAD2-C1D8-60C2-27FE210789C0}"/>
          </ac:spMkLst>
        </pc:spChg>
        <pc:spChg chg="del">
          <ac:chgData name="O'Mahony, Brian" userId="4f701f38-5ac9-4518-9404-e26c93f9fa7d" providerId="ADAL" clId="{E052CC7E-517D-2F47-BA3E-1BBD569EB1CB}" dt="2022-12-21T14:40:26.149" v="359" actId="478"/>
          <ac:spMkLst>
            <pc:docMk/>
            <pc:sldMk cId="2663346599" sldId="2147469355"/>
            <ac:spMk id="74" creationId="{AF56744D-6F2E-9E66-DDF8-4BF348B3EF66}"/>
          </ac:spMkLst>
        </pc:spChg>
        <pc:spChg chg="del">
          <ac:chgData name="O'Mahony, Brian" userId="4f701f38-5ac9-4518-9404-e26c93f9fa7d" providerId="ADAL" clId="{E052CC7E-517D-2F47-BA3E-1BBD569EB1CB}" dt="2022-12-21T14:40:37.463" v="362" actId="478"/>
          <ac:spMkLst>
            <pc:docMk/>
            <pc:sldMk cId="2663346599" sldId="2147469355"/>
            <ac:spMk id="75" creationId="{10ED955A-6460-79AE-6593-B4EE20CEE928}"/>
          </ac:spMkLst>
        </pc:spChg>
        <pc:spChg chg="del">
          <ac:chgData name="O'Mahony, Brian" userId="4f701f38-5ac9-4518-9404-e26c93f9fa7d" providerId="ADAL" clId="{E052CC7E-517D-2F47-BA3E-1BBD569EB1CB}" dt="2022-12-21T14:40:37.463" v="362" actId="478"/>
          <ac:spMkLst>
            <pc:docMk/>
            <pc:sldMk cId="2663346599" sldId="2147469355"/>
            <ac:spMk id="76" creationId="{1BEB0BA7-EC96-512E-3223-00781746A7A3}"/>
          </ac:spMkLst>
        </pc:spChg>
        <pc:spChg chg="mod">
          <ac:chgData name="O'Mahony, Brian" userId="4f701f38-5ac9-4518-9404-e26c93f9fa7d" providerId="ADAL" clId="{E052CC7E-517D-2F47-BA3E-1BBD569EB1CB}" dt="2022-12-21T14:41:50.522" v="368" actId="14100"/>
          <ac:spMkLst>
            <pc:docMk/>
            <pc:sldMk cId="2663346599" sldId="2147469355"/>
            <ac:spMk id="81" creationId="{8D02F1A4-3850-6B46-AE6A-B1F1B4243CFE}"/>
          </ac:spMkLst>
        </pc:spChg>
        <pc:spChg chg="del">
          <ac:chgData name="O'Mahony, Brian" userId="4f701f38-5ac9-4518-9404-e26c93f9fa7d" providerId="ADAL" clId="{E052CC7E-517D-2F47-BA3E-1BBD569EB1CB}" dt="2022-12-21T14:40:37.463" v="362" actId="478"/>
          <ac:spMkLst>
            <pc:docMk/>
            <pc:sldMk cId="2663346599" sldId="2147469355"/>
            <ac:spMk id="82" creationId="{133916BD-C309-1ACD-8B43-F94DB5AC937A}"/>
          </ac:spMkLst>
        </pc:spChg>
        <pc:spChg chg="del">
          <ac:chgData name="O'Mahony, Brian" userId="4f701f38-5ac9-4518-9404-e26c93f9fa7d" providerId="ADAL" clId="{E052CC7E-517D-2F47-BA3E-1BBD569EB1CB}" dt="2022-12-21T14:40:37.463" v="362" actId="478"/>
          <ac:spMkLst>
            <pc:docMk/>
            <pc:sldMk cId="2663346599" sldId="2147469355"/>
            <ac:spMk id="83" creationId="{CC9AB52D-808F-5719-9ADD-080648BF2EDC}"/>
          </ac:spMkLst>
        </pc:spChg>
        <pc:spChg chg="del">
          <ac:chgData name="O'Mahony, Brian" userId="4f701f38-5ac9-4518-9404-e26c93f9fa7d" providerId="ADAL" clId="{E052CC7E-517D-2F47-BA3E-1BBD569EB1CB}" dt="2022-12-21T14:40:37.463" v="362" actId="478"/>
          <ac:spMkLst>
            <pc:docMk/>
            <pc:sldMk cId="2663346599" sldId="2147469355"/>
            <ac:spMk id="84" creationId="{3C25C0EF-09F9-8898-26EC-0BD4F7F50625}"/>
          </ac:spMkLst>
        </pc:spChg>
        <pc:spChg chg="mod">
          <ac:chgData name="O'Mahony, Brian" userId="4f701f38-5ac9-4518-9404-e26c93f9fa7d" providerId="ADAL" clId="{E052CC7E-517D-2F47-BA3E-1BBD569EB1CB}" dt="2022-12-21T14:41:50.522" v="368" actId="14100"/>
          <ac:spMkLst>
            <pc:docMk/>
            <pc:sldMk cId="2663346599" sldId="2147469355"/>
            <ac:spMk id="86" creationId="{A298836A-7854-9441-A2D8-F77760A74CB2}"/>
          </ac:spMkLst>
        </pc:spChg>
        <pc:spChg chg="mod">
          <ac:chgData name="O'Mahony, Brian" userId="4f701f38-5ac9-4518-9404-e26c93f9fa7d" providerId="ADAL" clId="{E052CC7E-517D-2F47-BA3E-1BBD569EB1CB}" dt="2022-12-21T14:41:10.003" v="366" actId="1076"/>
          <ac:spMkLst>
            <pc:docMk/>
            <pc:sldMk cId="2663346599" sldId="2147469355"/>
            <ac:spMk id="87" creationId="{16376A07-ED06-82F9-9F2F-D08FD4F08FD2}"/>
          </ac:spMkLst>
        </pc:spChg>
        <pc:spChg chg="mod">
          <ac:chgData name="O'Mahony, Brian" userId="4f701f38-5ac9-4518-9404-e26c93f9fa7d" providerId="ADAL" clId="{E052CC7E-517D-2F47-BA3E-1BBD569EB1CB}" dt="2022-12-21T14:41:10.003" v="366" actId="1076"/>
          <ac:spMkLst>
            <pc:docMk/>
            <pc:sldMk cId="2663346599" sldId="2147469355"/>
            <ac:spMk id="88" creationId="{F9FEFD57-897F-1D78-E768-4091DBC72F39}"/>
          </ac:spMkLst>
        </pc:spChg>
        <pc:spChg chg="mod">
          <ac:chgData name="O'Mahony, Brian" userId="4f701f38-5ac9-4518-9404-e26c93f9fa7d" providerId="ADAL" clId="{E052CC7E-517D-2F47-BA3E-1BBD569EB1CB}" dt="2022-12-21T14:41:10.003" v="366" actId="1076"/>
          <ac:spMkLst>
            <pc:docMk/>
            <pc:sldMk cId="2663346599" sldId="2147469355"/>
            <ac:spMk id="89" creationId="{DAB8EEEE-FB0B-FF43-F872-452E396511F8}"/>
          </ac:spMkLst>
        </pc:spChg>
        <pc:spChg chg="del">
          <ac:chgData name="O'Mahony, Brian" userId="4f701f38-5ac9-4518-9404-e26c93f9fa7d" providerId="ADAL" clId="{E052CC7E-517D-2F47-BA3E-1BBD569EB1CB}" dt="2022-12-21T14:37:01.678" v="286" actId="478"/>
          <ac:spMkLst>
            <pc:docMk/>
            <pc:sldMk cId="2663346599" sldId="2147469355"/>
            <ac:spMk id="90" creationId="{F10E60A1-4BCD-EC98-3C1D-74F5F50EBA2F}"/>
          </ac:spMkLst>
        </pc:spChg>
        <pc:spChg chg="del">
          <ac:chgData name="O'Mahony, Brian" userId="4f701f38-5ac9-4518-9404-e26c93f9fa7d" providerId="ADAL" clId="{E052CC7E-517D-2F47-BA3E-1BBD569EB1CB}" dt="2022-12-21T14:40:26.149" v="359" actId="478"/>
          <ac:spMkLst>
            <pc:docMk/>
            <pc:sldMk cId="2663346599" sldId="2147469355"/>
            <ac:spMk id="91" creationId="{DBD5CE51-BD44-34CC-F4DE-770226BA472F}"/>
          </ac:spMkLst>
        </pc:spChg>
        <pc:spChg chg="mod">
          <ac:chgData name="O'Mahony, Brian" userId="4f701f38-5ac9-4518-9404-e26c93f9fa7d" providerId="ADAL" clId="{E052CC7E-517D-2F47-BA3E-1BBD569EB1CB}" dt="2022-12-21T14:41:10.003" v="366" actId="1076"/>
          <ac:spMkLst>
            <pc:docMk/>
            <pc:sldMk cId="2663346599" sldId="2147469355"/>
            <ac:spMk id="94" creationId="{7CA7AB68-0C06-A599-4104-B9C01B0910F7}"/>
          </ac:spMkLst>
        </pc:spChg>
        <pc:spChg chg="mod">
          <ac:chgData name="O'Mahony, Brian" userId="4f701f38-5ac9-4518-9404-e26c93f9fa7d" providerId="ADAL" clId="{E052CC7E-517D-2F47-BA3E-1BBD569EB1CB}" dt="2022-12-21T14:41:50.522" v="368" actId="14100"/>
          <ac:spMkLst>
            <pc:docMk/>
            <pc:sldMk cId="2663346599" sldId="2147469355"/>
            <ac:spMk id="95" creationId="{9C1FC30A-63BF-2C48-B197-E3367B50B8B3}"/>
          </ac:spMkLst>
        </pc:spChg>
        <pc:spChg chg="mod">
          <ac:chgData name="O'Mahony, Brian" userId="4f701f38-5ac9-4518-9404-e26c93f9fa7d" providerId="ADAL" clId="{E052CC7E-517D-2F47-BA3E-1BBD569EB1CB}" dt="2022-12-21T14:41:10.003" v="366" actId="1076"/>
          <ac:spMkLst>
            <pc:docMk/>
            <pc:sldMk cId="2663346599" sldId="2147469355"/>
            <ac:spMk id="97" creationId="{5BBAB708-6895-422E-BA0F-0895B42E916B}"/>
          </ac:spMkLst>
        </pc:spChg>
        <pc:spChg chg="mod">
          <ac:chgData name="O'Mahony, Brian" userId="4f701f38-5ac9-4518-9404-e26c93f9fa7d" providerId="ADAL" clId="{E052CC7E-517D-2F47-BA3E-1BBD569EB1CB}" dt="2022-12-21T14:41:10.003" v="366" actId="1076"/>
          <ac:spMkLst>
            <pc:docMk/>
            <pc:sldMk cId="2663346599" sldId="2147469355"/>
            <ac:spMk id="98" creationId="{60892AEE-26E9-8798-B522-F9A981B084CF}"/>
          </ac:spMkLst>
        </pc:spChg>
        <pc:spChg chg="mod">
          <ac:chgData name="O'Mahony, Brian" userId="4f701f38-5ac9-4518-9404-e26c93f9fa7d" providerId="ADAL" clId="{E052CC7E-517D-2F47-BA3E-1BBD569EB1CB}" dt="2022-12-21T14:41:10.003" v="366" actId="1076"/>
          <ac:spMkLst>
            <pc:docMk/>
            <pc:sldMk cId="2663346599" sldId="2147469355"/>
            <ac:spMk id="99" creationId="{FB1CE0D2-CAB8-1E43-C2A7-019526B8B088}"/>
          </ac:spMkLst>
        </pc:spChg>
        <pc:spChg chg="mod">
          <ac:chgData name="O'Mahony, Brian" userId="4f701f38-5ac9-4518-9404-e26c93f9fa7d" providerId="ADAL" clId="{E052CC7E-517D-2F47-BA3E-1BBD569EB1CB}" dt="2022-12-21T14:41:50.522" v="368" actId="14100"/>
          <ac:spMkLst>
            <pc:docMk/>
            <pc:sldMk cId="2663346599" sldId="2147469355"/>
            <ac:spMk id="100" creationId="{1FDB4585-12B3-6045-99F4-CAE61FFDF777}"/>
          </ac:spMkLst>
        </pc:spChg>
        <pc:spChg chg="mod">
          <ac:chgData name="O'Mahony, Brian" userId="4f701f38-5ac9-4518-9404-e26c93f9fa7d" providerId="ADAL" clId="{E052CC7E-517D-2F47-BA3E-1BBD569EB1CB}" dt="2022-12-21T14:41:10.003" v="366" actId="1076"/>
          <ac:spMkLst>
            <pc:docMk/>
            <pc:sldMk cId="2663346599" sldId="2147469355"/>
            <ac:spMk id="101" creationId="{AB531521-759F-0FBE-C773-AF78DC03F034}"/>
          </ac:spMkLst>
        </pc:spChg>
        <pc:spChg chg="mod">
          <ac:chgData name="O'Mahony, Brian" userId="4f701f38-5ac9-4518-9404-e26c93f9fa7d" providerId="ADAL" clId="{E052CC7E-517D-2F47-BA3E-1BBD569EB1CB}" dt="2022-12-21T14:41:10.003" v="366" actId="1076"/>
          <ac:spMkLst>
            <pc:docMk/>
            <pc:sldMk cId="2663346599" sldId="2147469355"/>
            <ac:spMk id="102" creationId="{40276F87-F78F-9FBB-AC3E-1DDF893854ED}"/>
          </ac:spMkLst>
        </pc:spChg>
        <pc:spChg chg="del">
          <ac:chgData name="O'Mahony, Brian" userId="4f701f38-5ac9-4518-9404-e26c93f9fa7d" providerId="ADAL" clId="{E052CC7E-517D-2F47-BA3E-1BBD569EB1CB}" dt="2022-12-21T14:37:17.807" v="291" actId="478"/>
          <ac:spMkLst>
            <pc:docMk/>
            <pc:sldMk cId="2663346599" sldId="2147469355"/>
            <ac:spMk id="104" creationId="{64595284-FE6A-1360-E43C-ADCCCE5E9B7A}"/>
          </ac:spMkLst>
        </pc:spChg>
        <pc:spChg chg="del">
          <ac:chgData name="O'Mahony, Brian" userId="4f701f38-5ac9-4518-9404-e26c93f9fa7d" providerId="ADAL" clId="{E052CC7E-517D-2F47-BA3E-1BBD569EB1CB}" dt="2022-12-21T14:36:26.967" v="280" actId="478"/>
          <ac:spMkLst>
            <pc:docMk/>
            <pc:sldMk cId="2663346599" sldId="2147469355"/>
            <ac:spMk id="105" creationId="{2AA95AD5-AD04-E3A9-3E19-FF3EBA611038}"/>
          </ac:spMkLst>
        </pc:spChg>
        <pc:spChg chg="mod">
          <ac:chgData name="O'Mahony, Brian" userId="4f701f38-5ac9-4518-9404-e26c93f9fa7d" providerId="ADAL" clId="{E052CC7E-517D-2F47-BA3E-1BBD569EB1CB}" dt="2022-12-21T14:41:18.424" v="367" actId="1076"/>
          <ac:spMkLst>
            <pc:docMk/>
            <pc:sldMk cId="2663346599" sldId="2147469355"/>
            <ac:spMk id="106" creationId="{074C110E-C663-81CE-986A-FAA181973D20}"/>
          </ac:spMkLst>
        </pc:spChg>
        <pc:spChg chg="del">
          <ac:chgData name="O'Mahony, Brian" userId="4f701f38-5ac9-4518-9404-e26c93f9fa7d" providerId="ADAL" clId="{E052CC7E-517D-2F47-BA3E-1BBD569EB1CB}" dt="2022-12-21T14:37:18.871" v="292" actId="478"/>
          <ac:spMkLst>
            <pc:docMk/>
            <pc:sldMk cId="2663346599" sldId="2147469355"/>
            <ac:spMk id="107" creationId="{B5D24D5D-AD7A-64A1-CE63-5AB188104090}"/>
          </ac:spMkLst>
        </pc:spChg>
        <pc:spChg chg="del">
          <ac:chgData name="O'Mahony, Brian" userId="4f701f38-5ac9-4518-9404-e26c93f9fa7d" providerId="ADAL" clId="{E052CC7E-517D-2F47-BA3E-1BBD569EB1CB}" dt="2022-12-21T14:36:19.368" v="275" actId="478"/>
          <ac:spMkLst>
            <pc:docMk/>
            <pc:sldMk cId="2663346599" sldId="2147469355"/>
            <ac:spMk id="108" creationId="{F278F25A-B5B5-D8B7-A37C-1327B68046ED}"/>
          </ac:spMkLst>
        </pc:spChg>
        <pc:spChg chg="mod">
          <ac:chgData name="O'Mahony, Brian" userId="4f701f38-5ac9-4518-9404-e26c93f9fa7d" providerId="ADAL" clId="{E052CC7E-517D-2F47-BA3E-1BBD569EB1CB}" dt="2022-12-21T14:41:50.522" v="368" actId="14100"/>
          <ac:spMkLst>
            <pc:docMk/>
            <pc:sldMk cId="2663346599" sldId="2147469355"/>
            <ac:spMk id="109" creationId="{32BC410F-20EA-794E-8571-E3B0A98723FB}"/>
          </ac:spMkLst>
        </pc:spChg>
        <pc:spChg chg="del">
          <ac:chgData name="O'Mahony, Brian" userId="4f701f38-5ac9-4518-9404-e26c93f9fa7d" providerId="ADAL" clId="{E052CC7E-517D-2F47-BA3E-1BBD569EB1CB}" dt="2022-12-21T14:37:19.853" v="293" actId="478"/>
          <ac:spMkLst>
            <pc:docMk/>
            <pc:sldMk cId="2663346599" sldId="2147469355"/>
            <ac:spMk id="110" creationId="{171DE968-C3B1-86FC-B0E4-5828D0A8B021}"/>
          </ac:spMkLst>
        </pc:spChg>
        <pc:spChg chg="del">
          <ac:chgData name="O'Mahony, Brian" userId="4f701f38-5ac9-4518-9404-e26c93f9fa7d" providerId="ADAL" clId="{E052CC7E-517D-2F47-BA3E-1BBD569EB1CB}" dt="2022-12-21T14:36:18.288" v="274" actId="478"/>
          <ac:spMkLst>
            <pc:docMk/>
            <pc:sldMk cId="2663346599" sldId="2147469355"/>
            <ac:spMk id="111" creationId="{BC589C81-A8F0-7E8F-64D1-A996B972BE5F}"/>
          </ac:spMkLst>
        </pc:spChg>
        <pc:spChg chg="del">
          <ac:chgData name="O'Mahony, Brian" userId="4f701f38-5ac9-4518-9404-e26c93f9fa7d" providerId="ADAL" clId="{E052CC7E-517D-2F47-BA3E-1BBD569EB1CB}" dt="2022-12-21T14:37:20.782" v="294" actId="478"/>
          <ac:spMkLst>
            <pc:docMk/>
            <pc:sldMk cId="2663346599" sldId="2147469355"/>
            <ac:spMk id="112" creationId="{002189A7-D0DA-7309-DAD2-BCBF2AD6E71B}"/>
          </ac:spMkLst>
        </pc:spChg>
        <pc:spChg chg="del">
          <ac:chgData name="O'Mahony, Brian" userId="4f701f38-5ac9-4518-9404-e26c93f9fa7d" providerId="ADAL" clId="{E052CC7E-517D-2F47-BA3E-1BBD569EB1CB}" dt="2022-12-21T14:36:05.762" v="267" actId="478"/>
          <ac:spMkLst>
            <pc:docMk/>
            <pc:sldMk cId="2663346599" sldId="2147469355"/>
            <ac:spMk id="113" creationId="{49A16C3B-2CFF-129C-9642-60FBC4CF3106}"/>
          </ac:spMkLst>
        </pc:spChg>
        <pc:spChg chg="mod">
          <ac:chgData name="O'Mahony, Brian" userId="4f701f38-5ac9-4518-9404-e26c93f9fa7d" providerId="ADAL" clId="{E052CC7E-517D-2F47-BA3E-1BBD569EB1CB}" dt="2022-12-21T14:41:50.522" v="368" actId="14100"/>
          <ac:spMkLst>
            <pc:docMk/>
            <pc:sldMk cId="2663346599" sldId="2147469355"/>
            <ac:spMk id="114" creationId="{EB91A3DD-4C95-9D48-9887-F6B6B4154C8E}"/>
          </ac:spMkLst>
        </pc:spChg>
        <pc:spChg chg="del">
          <ac:chgData name="O'Mahony, Brian" userId="4f701f38-5ac9-4518-9404-e26c93f9fa7d" providerId="ADAL" clId="{E052CC7E-517D-2F47-BA3E-1BBD569EB1CB}" dt="2022-12-21T14:37:22.086" v="295" actId="478"/>
          <ac:spMkLst>
            <pc:docMk/>
            <pc:sldMk cId="2663346599" sldId="2147469355"/>
            <ac:spMk id="115" creationId="{168283C1-ACAD-4A41-1847-6725F509038C}"/>
          </ac:spMkLst>
        </pc:spChg>
        <pc:spChg chg="del">
          <ac:chgData name="O'Mahony, Brian" userId="4f701f38-5ac9-4518-9404-e26c93f9fa7d" providerId="ADAL" clId="{E052CC7E-517D-2F47-BA3E-1BBD569EB1CB}" dt="2022-12-21T14:40:29.110" v="360" actId="478"/>
          <ac:spMkLst>
            <pc:docMk/>
            <pc:sldMk cId="2663346599" sldId="2147469355"/>
            <ac:spMk id="117" creationId="{ED925FE8-CB48-CD16-ECCE-2FB675E17671}"/>
          </ac:spMkLst>
        </pc:spChg>
        <pc:spChg chg="del">
          <ac:chgData name="O'Mahony, Brian" userId="4f701f38-5ac9-4518-9404-e26c93f9fa7d" providerId="ADAL" clId="{E052CC7E-517D-2F47-BA3E-1BBD569EB1CB}" dt="2022-12-21T14:40:29.110" v="360" actId="478"/>
          <ac:spMkLst>
            <pc:docMk/>
            <pc:sldMk cId="2663346599" sldId="2147469355"/>
            <ac:spMk id="118" creationId="{5C8A2CA7-3DA5-38C8-DC5E-9D19A2A93649}"/>
          </ac:spMkLst>
        </pc:spChg>
        <pc:spChg chg="del">
          <ac:chgData name="O'Mahony, Brian" userId="4f701f38-5ac9-4518-9404-e26c93f9fa7d" providerId="ADAL" clId="{E052CC7E-517D-2F47-BA3E-1BBD569EB1CB}" dt="2022-12-21T14:40:29.110" v="360" actId="478"/>
          <ac:spMkLst>
            <pc:docMk/>
            <pc:sldMk cId="2663346599" sldId="2147469355"/>
            <ac:spMk id="119" creationId="{0FE93839-7D38-ED12-9918-9AFB0769D13F}"/>
          </ac:spMkLst>
        </pc:spChg>
        <pc:spChg chg="del">
          <ac:chgData name="O'Mahony, Brian" userId="4f701f38-5ac9-4518-9404-e26c93f9fa7d" providerId="ADAL" clId="{E052CC7E-517D-2F47-BA3E-1BBD569EB1CB}" dt="2022-12-21T14:40:29.110" v="360" actId="478"/>
          <ac:spMkLst>
            <pc:docMk/>
            <pc:sldMk cId="2663346599" sldId="2147469355"/>
            <ac:spMk id="120" creationId="{87436F00-6495-4B7C-F965-3BC1E16982DD}"/>
          </ac:spMkLst>
        </pc:spChg>
        <pc:spChg chg="del">
          <ac:chgData name="O'Mahony, Brian" userId="4f701f38-5ac9-4518-9404-e26c93f9fa7d" providerId="ADAL" clId="{E052CC7E-517D-2F47-BA3E-1BBD569EB1CB}" dt="2022-12-21T14:40:39.591" v="363" actId="478"/>
          <ac:spMkLst>
            <pc:docMk/>
            <pc:sldMk cId="2663346599" sldId="2147469355"/>
            <ac:spMk id="121" creationId="{9C6CD76B-2F9B-710D-7868-C3334D7CA05A}"/>
          </ac:spMkLst>
        </pc:spChg>
        <pc:spChg chg="del">
          <ac:chgData name="O'Mahony, Brian" userId="4f701f38-5ac9-4518-9404-e26c93f9fa7d" providerId="ADAL" clId="{E052CC7E-517D-2F47-BA3E-1BBD569EB1CB}" dt="2022-12-21T14:40:39.591" v="363" actId="478"/>
          <ac:spMkLst>
            <pc:docMk/>
            <pc:sldMk cId="2663346599" sldId="2147469355"/>
            <ac:spMk id="122" creationId="{583AD1F4-9B14-5ECF-B7F9-4726ECD177ED}"/>
          </ac:spMkLst>
        </pc:spChg>
        <pc:spChg chg="mod">
          <ac:chgData name="O'Mahony, Brian" userId="4f701f38-5ac9-4518-9404-e26c93f9fa7d" providerId="ADAL" clId="{E052CC7E-517D-2F47-BA3E-1BBD569EB1CB}" dt="2022-12-21T14:41:50.522" v="368" actId="14100"/>
          <ac:spMkLst>
            <pc:docMk/>
            <pc:sldMk cId="2663346599" sldId="2147469355"/>
            <ac:spMk id="123" creationId="{9D2BCC23-A578-4846-8E08-BAEBDB311BF0}"/>
          </ac:spMkLst>
        </pc:spChg>
        <pc:spChg chg="del">
          <ac:chgData name="O'Mahony, Brian" userId="4f701f38-5ac9-4518-9404-e26c93f9fa7d" providerId="ADAL" clId="{E052CC7E-517D-2F47-BA3E-1BBD569EB1CB}" dt="2022-12-21T14:40:39.591" v="363" actId="478"/>
          <ac:spMkLst>
            <pc:docMk/>
            <pc:sldMk cId="2663346599" sldId="2147469355"/>
            <ac:spMk id="125" creationId="{DEB67D22-6D6F-161C-9B92-51242404509A}"/>
          </ac:spMkLst>
        </pc:spChg>
        <pc:spChg chg="del">
          <ac:chgData name="O'Mahony, Brian" userId="4f701f38-5ac9-4518-9404-e26c93f9fa7d" providerId="ADAL" clId="{E052CC7E-517D-2F47-BA3E-1BBD569EB1CB}" dt="2022-12-21T14:40:42.445" v="364" actId="478"/>
          <ac:spMkLst>
            <pc:docMk/>
            <pc:sldMk cId="2663346599" sldId="2147469355"/>
            <ac:spMk id="126" creationId="{EB5309DE-3017-8854-5A64-14E5B320ADBF}"/>
          </ac:spMkLst>
        </pc:spChg>
        <pc:spChg chg="del">
          <ac:chgData name="O'Mahony, Brian" userId="4f701f38-5ac9-4518-9404-e26c93f9fa7d" providerId="ADAL" clId="{E052CC7E-517D-2F47-BA3E-1BBD569EB1CB}" dt="2022-12-21T14:40:42.445" v="364" actId="478"/>
          <ac:spMkLst>
            <pc:docMk/>
            <pc:sldMk cId="2663346599" sldId="2147469355"/>
            <ac:spMk id="127" creationId="{7DCE5A8E-52AF-EB2E-C020-461D84B2C27D}"/>
          </ac:spMkLst>
        </pc:spChg>
        <pc:spChg chg="mod">
          <ac:chgData name="O'Mahony, Brian" userId="4f701f38-5ac9-4518-9404-e26c93f9fa7d" providerId="ADAL" clId="{E052CC7E-517D-2F47-BA3E-1BBD569EB1CB}" dt="2022-12-21T14:41:18.424" v="367" actId="1076"/>
          <ac:spMkLst>
            <pc:docMk/>
            <pc:sldMk cId="2663346599" sldId="2147469355"/>
            <ac:spMk id="129" creationId="{A9E02BF5-5144-9E00-D96E-BF1C3F5797CB}"/>
          </ac:spMkLst>
        </pc:spChg>
        <pc:spChg chg="mod">
          <ac:chgData name="O'Mahony, Brian" userId="4f701f38-5ac9-4518-9404-e26c93f9fa7d" providerId="ADAL" clId="{E052CC7E-517D-2F47-BA3E-1BBD569EB1CB}" dt="2022-12-21T14:41:18.424" v="367" actId="1076"/>
          <ac:spMkLst>
            <pc:docMk/>
            <pc:sldMk cId="2663346599" sldId="2147469355"/>
            <ac:spMk id="130" creationId="{D1662C6B-2181-0467-66C7-B071E767809A}"/>
          </ac:spMkLst>
        </pc:spChg>
        <pc:spChg chg="mod">
          <ac:chgData name="O'Mahony, Brian" userId="4f701f38-5ac9-4518-9404-e26c93f9fa7d" providerId="ADAL" clId="{E052CC7E-517D-2F47-BA3E-1BBD569EB1CB}" dt="2022-12-21T14:41:18.424" v="367" actId="1076"/>
          <ac:spMkLst>
            <pc:docMk/>
            <pc:sldMk cId="2663346599" sldId="2147469355"/>
            <ac:spMk id="131" creationId="{B064A483-B844-3E05-F533-A115FA6AA47E}"/>
          </ac:spMkLst>
        </pc:spChg>
        <pc:spChg chg="del">
          <ac:chgData name="O'Mahony, Brian" userId="4f701f38-5ac9-4518-9404-e26c93f9fa7d" providerId="ADAL" clId="{E052CC7E-517D-2F47-BA3E-1BBD569EB1CB}" dt="2022-12-21T14:37:00.648" v="285" actId="478"/>
          <ac:spMkLst>
            <pc:docMk/>
            <pc:sldMk cId="2663346599" sldId="2147469355"/>
            <ac:spMk id="132" creationId="{F262F5CE-C553-8E0C-8E0E-456A69A47225}"/>
          </ac:spMkLst>
        </pc:spChg>
        <pc:spChg chg="del">
          <ac:chgData name="O'Mahony, Brian" userId="4f701f38-5ac9-4518-9404-e26c93f9fa7d" providerId="ADAL" clId="{E052CC7E-517D-2F47-BA3E-1BBD569EB1CB}" dt="2022-12-21T14:40:29.110" v="360" actId="478"/>
          <ac:spMkLst>
            <pc:docMk/>
            <pc:sldMk cId="2663346599" sldId="2147469355"/>
            <ac:spMk id="133" creationId="{CA90C674-894F-6853-0D3A-BE0189D66848}"/>
          </ac:spMkLst>
        </pc:spChg>
        <pc:spChg chg="mod">
          <ac:chgData name="O'Mahony, Brian" userId="4f701f38-5ac9-4518-9404-e26c93f9fa7d" providerId="ADAL" clId="{E052CC7E-517D-2F47-BA3E-1BBD569EB1CB}" dt="2022-12-21T14:41:18.424" v="367" actId="1076"/>
          <ac:spMkLst>
            <pc:docMk/>
            <pc:sldMk cId="2663346599" sldId="2147469355"/>
            <ac:spMk id="136" creationId="{8AC34D63-A056-161D-42AB-3030766D731F}"/>
          </ac:spMkLst>
        </pc:spChg>
        <pc:spChg chg="mod">
          <ac:chgData name="O'Mahony, Brian" userId="4f701f38-5ac9-4518-9404-e26c93f9fa7d" providerId="ADAL" clId="{E052CC7E-517D-2F47-BA3E-1BBD569EB1CB}" dt="2022-12-21T14:41:18.424" v="367" actId="1076"/>
          <ac:spMkLst>
            <pc:docMk/>
            <pc:sldMk cId="2663346599" sldId="2147469355"/>
            <ac:spMk id="139" creationId="{3383167C-D37F-6E22-B1E1-A4D5F2EEA9F5}"/>
          </ac:spMkLst>
        </pc:spChg>
        <pc:spChg chg="mod">
          <ac:chgData name="O'Mahony, Brian" userId="4f701f38-5ac9-4518-9404-e26c93f9fa7d" providerId="ADAL" clId="{E052CC7E-517D-2F47-BA3E-1BBD569EB1CB}" dt="2022-12-21T14:41:18.424" v="367" actId="1076"/>
          <ac:spMkLst>
            <pc:docMk/>
            <pc:sldMk cId="2663346599" sldId="2147469355"/>
            <ac:spMk id="140" creationId="{7E61C47C-9753-D9EE-99D0-47AFF1985E49}"/>
          </ac:spMkLst>
        </pc:spChg>
        <pc:spChg chg="mod">
          <ac:chgData name="O'Mahony, Brian" userId="4f701f38-5ac9-4518-9404-e26c93f9fa7d" providerId="ADAL" clId="{E052CC7E-517D-2F47-BA3E-1BBD569EB1CB}" dt="2022-12-21T14:41:18.424" v="367" actId="1076"/>
          <ac:spMkLst>
            <pc:docMk/>
            <pc:sldMk cId="2663346599" sldId="2147469355"/>
            <ac:spMk id="141" creationId="{33F49971-EBD5-FCB9-8ACE-BFF41A2F5A9F}"/>
          </ac:spMkLst>
        </pc:spChg>
        <pc:spChg chg="mod">
          <ac:chgData name="O'Mahony, Brian" userId="4f701f38-5ac9-4518-9404-e26c93f9fa7d" providerId="ADAL" clId="{E052CC7E-517D-2F47-BA3E-1BBD569EB1CB}" dt="2022-12-21T14:41:18.424" v="367" actId="1076"/>
          <ac:spMkLst>
            <pc:docMk/>
            <pc:sldMk cId="2663346599" sldId="2147469355"/>
            <ac:spMk id="142" creationId="{A3DC0DE2-68C6-D3AF-165E-32E2FE573511}"/>
          </ac:spMkLst>
        </pc:spChg>
        <pc:spChg chg="mod">
          <ac:chgData name="O'Mahony, Brian" userId="4f701f38-5ac9-4518-9404-e26c93f9fa7d" providerId="ADAL" clId="{E052CC7E-517D-2F47-BA3E-1BBD569EB1CB}" dt="2022-12-21T14:41:18.424" v="367" actId="1076"/>
          <ac:spMkLst>
            <pc:docMk/>
            <pc:sldMk cId="2663346599" sldId="2147469355"/>
            <ac:spMk id="143" creationId="{1AD69AA3-6B0C-A7F4-62FE-6C8D3101FD2C}"/>
          </ac:spMkLst>
        </pc:spChg>
        <pc:spChg chg="mod">
          <ac:chgData name="O'Mahony, Brian" userId="4f701f38-5ac9-4518-9404-e26c93f9fa7d" providerId="ADAL" clId="{E052CC7E-517D-2F47-BA3E-1BBD569EB1CB}" dt="2022-12-21T14:38:18.775" v="313" actId="6549"/>
          <ac:spMkLst>
            <pc:docMk/>
            <pc:sldMk cId="2663346599" sldId="2147469355"/>
            <ac:spMk id="146" creationId="{92E0481D-5C95-2E7A-B6D9-45BB29BE294D}"/>
          </ac:spMkLst>
        </pc:spChg>
        <pc:spChg chg="add del mod">
          <ac:chgData name="O'Mahony, Brian" userId="4f701f38-5ac9-4518-9404-e26c93f9fa7d" providerId="ADAL" clId="{E052CC7E-517D-2F47-BA3E-1BBD569EB1CB}" dt="2022-12-21T14:41:50.522" v="368" actId="14100"/>
          <ac:spMkLst>
            <pc:docMk/>
            <pc:sldMk cId="2663346599" sldId="2147469355"/>
            <ac:spMk id="151" creationId="{6F0D65DD-7573-8E4C-A068-F8608ABC8B5F}"/>
          </ac:spMkLst>
        </pc:spChg>
      </pc:sldChg>
    </pc:docChg>
  </pc:docChgLst>
  <pc:docChgLst>
    <pc:chgData name="DAiuto, Mike" userId="bf146cb8-bfe2-436e-b407-8694f1e62247" providerId="ADAL" clId="{88DCBE32-244A-8743-8C82-67E2DB112105}"/>
    <pc:docChg chg="addSld modSld">
      <pc:chgData name="DAiuto, Mike" userId="bf146cb8-bfe2-436e-b407-8694f1e62247" providerId="ADAL" clId="{88DCBE32-244A-8743-8C82-67E2DB112105}" dt="2023-03-10T18:33:15.689" v="0"/>
      <pc:docMkLst>
        <pc:docMk/>
      </pc:docMkLst>
      <pc:sldChg chg="add">
        <pc:chgData name="DAiuto, Mike" userId="bf146cb8-bfe2-436e-b407-8694f1e62247" providerId="ADAL" clId="{88DCBE32-244A-8743-8C82-67E2DB112105}" dt="2023-03-10T18:33:15.689" v="0"/>
        <pc:sldMkLst>
          <pc:docMk/>
          <pc:sldMk cId="1572864079" sldId="2147376561"/>
        </pc:sldMkLst>
      </pc:sldChg>
    </pc:docChg>
  </pc:docChgLst>
  <pc:docChgLst>
    <pc:chgData name="O'Mahony, Brian" userId="4f701f38-5ac9-4518-9404-e26c93f9fa7d" providerId="ADAL" clId="{2ADC20AC-DF71-264D-BCA0-92AC3BAFDAF1}"/>
    <pc:docChg chg="custSel addSld delSld modSld sldOrd modSection modShowInfo">
      <pc:chgData name="O'Mahony, Brian" userId="4f701f38-5ac9-4518-9404-e26c93f9fa7d" providerId="ADAL" clId="{2ADC20AC-DF71-264D-BCA0-92AC3BAFDAF1}" dt="2021-05-18T18:07:05.077" v="59" actId="20578"/>
      <pc:docMkLst>
        <pc:docMk/>
      </pc:docMkLst>
      <pc:sldChg chg="add del">
        <pc:chgData name="O'Mahony, Brian" userId="4f701f38-5ac9-4518-9404-e26c93f9fa7d" providerId="ADAL" clId="{2ADC20AC-DF71-264D-BCA0-92AC3BAFDAF1}" dt="2021-05-18T18:04:25.273" v="57"/>
        <pc:sldMkLst>
          <pc:docMk/>
          <pc:sldMk cId="141675328" sldId="2142532681"/>
        </pc:sldMkLst>
      </pc:sldChg>
      <pc:sldChg chg="ord">
        <pc:chgData name="O'Mahony, Brian" userId="4f701f38-5ac9-4518-9404-e26c93f9fa7d" providerId="ADAL" clId="{2ADC20AC-DF71-264D-BCA0-92AC3BAFDAF1}" dt="2021-05-18T18:07:05.077" v="59" actId="20578"/>
        <pc:sldMkLst>
          <pc:docMk/>
          <pc:sldMk cId="883312096" sldId="2142532693"/>
        </pc:sldMkLst>
      </pc:sldChg>
      <pc:sldChg chg="addSp delSp modSp new mod">
        <pc:chgData name="O'Mahony, Brian" userId="4f701f38-5ac9-4518-9404-e26c93f9fa7d" providerId="ADAL" clId="{2ADC20AC-DF71-264D-BCA0-92AC3BAFDAF1}" dt="2021-05-18T12:50:33.765" v="54" actId="1076"/>
        <pc:sldMkLst>
          <pc:docMk/>
          <pc:sldMk cId="3676072044" sldId="2142533055"/>
        </pc:sldMkLst>
        <pc:spChg chg="del mod">
          <ac:chgData name="O'Mahony, Brian" userId="4f701f38-5ac9-4518-9404-e26c93f9fa7d" providerId="ADAL" clId="{2ADC20AC-DF71-264D-BCA0-92AC3BAFDAF1}" dt="2021-05-18T12:48:22.874" v="5" actId="478"/>
          <ac:spMkLst>
            <pc:docMk/>
            <pc:sldMk cId="3676072044" sldId="2142533055"/>
            <ac:spMk id="2" creationId="{D12C7D96-B5D7-4849-BBD2-405B8CCD87DC}"/>
          </ac:spMkLst>
        </pc:spChg>
        <pc:spChg chg="del mod">
          <ac:chgData name="O'Mahony, Brian" userId="4f701f38-5ac9-4518-9404-e26c93f9fa7d" providerId="ADAL" clId="{2ADC20AC-DF71-264D-BCA0-92AC3BAFDAF1}" dt="2021-05-18T12:48:21.212" v="3" actId="478"/>
          <ac:spMkLst>
            <pc:docMk/>
            <pc:sldMk cId="3676072044" sldId="2142533055"/>
            <ac:spMk id="3" creationId="{8C9DACA9-E8C7-8042-9485-332E9BB01064}"/>
          </ac:spMkLst>
        </pc:spChg>
        <pc:spChg chg="add mod">
          <ac:chgData name="O'Mahony, Brian" userId="4f701f38-5ac9-4518-9404-e26c93f9fa7d" providerId="ADAL" clId="{2ADC20AC-DF71-264D-BCA0-92AC3BAFDAF1}" dt="2021-05-18T12:48:28.817" v="6"/>
          <ac:spMkLst>
            <pc:docMk/>
            <pc:sldMk cId="3676072044" sldId="2142533055"/>
            <ac:spMk id="8" creationId="{D44A34D3-7647-1343-834D-3725B16EAE71}"/>
          </ac:spMkLst>
        </pc:spChg>
        <pc:spChg chg="add mod">
          <ac:chgData name="O'Mahony, Brian" userId="4f701f38-5ac9-4518-9404-e26c93f9fa7d" providerId="ADAL" clId="{2ADC20AC-DF71-264D-BCA0-92AC3BAFDAF1}" dt="2021-05-18T12:49:18.203" v="15" actId="20577"/>
          <ac:spMkLst>
            <pc:docMk/>
            <pc:sldMk cId="3676072044" sldId="2142533055"/>
            <ac:spMk id="10" creationId="{DB2D9F8B-9DEC-CE46-8116-49EAA17029CE}"/>
          </ac:spMkLst>
        </pc:spChg>
        <pc:spChg chg="add mod">
          <ac:chgData name="O'Mahony, Brian" userId="4f701f38-5ac9-4518-9404-e26c93f9fa7d" providerId="ADAL" clId="{2ADC20AC-DF71-264D-BCA0-92AC3BAFDAF1}" dt="2021-05-18T12:48:28.817" v="6"/>
          <ac:spMkLst>
            <pc:docMk/>
            <pc:sldMk cId="3676072044" sldId="2142533055"/>
            <ac:spMk id="11" creationId="{3799F71A-1455-594C-88A1-D33C9ECA7673}"/>
          </ac:spMkLst>
        </pc:spChg>
        <pc:spChg chg="add mod">
          <ac:chgData name="O'Mahony, Brian" userId="4f701f38-5ac9-4518-9404-e26c93f9fa7d" providerId="ADAL" clId="{2ADC20AC-DF71-264D-BCA0-92AC3BAFDAF1}" dt="2021-05-18T12:50:01.941" v="37" actId="20577"/>
          <ac:spMkLst>
            <pc:docMk/>
            <pc:sldMk cId="3676072044" sldId="2142533055"/>
            <ac:spMk id="13" creationId="{715D39FA-4A94-D041-82E0-CB92E70B9007}"/>
          </ac:spMkLst>
        </pc:spChg>
        <pc:spChg chg="add mod">
          <ac:chgData name="O'Mahony, Brian" userId="4f701f38-5ac9-4518-9404-e26c93f9fa7d" providerId="ADAL" clId="{2ADC20AC-DF71-264D-BCA0-92AC3BAFDAF1}" dt="2021-05-18T12:50:33.765" v="54" actId="1076"/>
          <ac:spMkLst>
            <pc:docMk/>
            <pc:sldMk cId="3676072044" sldId="2142533055"/>
            <ac:spMk id="14" creationId="{1A10309D-DD42-D940-AD6E-7D57DE4DC960}"/>
          </ac:spMkLst>
        </pc:spChg>
        <pc:spChg chg="add mod">
          <ac:chgData name="O'Mahony, Brian" userId="4f701f38-5ac9-4518-9404-e26c93f9fa7d" providerId="ADAL" clId="{2ADC20AC-DF71-264D-BCA0-92AC3BAFDAF1}" dt="2021-05-18T12:49:55.333" v="34" actId="20577"/>
          <ac:spMkLst>
            <pc:docMk/>
            <pc:sldMk cId="3676072044" sldId="2142533055"/>
            <ac:spMk id="15" creationId="{1884324E-066B-4049-90BE-7E23CFAC942C}"/>
          </ac:spMkLst>
        </pc:spChg>
        <pc:spChg chg="add mod">
          <ac:chgData name="O'Mahony, Brian" userId="4f701f38-5ac9-4518-9404-e26c93f9fa7d" providerId="ADAL" clId="{2ADC20AC-DF71-264D-BCA0-92AC3BAFDAF1}" dt="2021-05-18T12:48:28.817" v="6"/>
          <ac:spMkLst>
            <pc:docMk/>
            <pc:sldMk cId="3676072044" sldId="2142533055"/>
            <ac:spMk id="16" creationId="{E1AA71A5-A406-0B4B-93AD-0A85EFAC31D3}"/>
          </ac:spMkLst>
        </pc:spChg>
        <pc:spChg chg="add mod">
          <ac:chgData name="O'Mahony, Brian" userId="4f701f38-5ac9-4518-9404-e26c93f9fa7d" providerId="ADAL" clId="{2ADC20AC-DF71-264D-BCA0-92AC3BAFDAF1}" dt="2021-05-18T12:48:28.817" v="6"/>
          <ac:spMkLst>
            <pc:docMk/>
            <pc:sldMk cId="3676072044" sldId="2142533055"/>
            <ac:spMk id="17" creationId="{B9B3F733-BDB2-CC44-B0D0-8AF3BECDCAC6}"/>
          </ac:spMkLst>
        </pc:spChg>
        <pc:spChg chg="add mod">
          <ac:chgData name="O'Mahony, Brian" userId="4f701f38-5ac9-4518-9404-e26c93f9fa7d" providerId="ADAL" clId="{2ADC20AC-DF71-264D-BCA0-92AC3BAFDAF1}" dt="2021-05-18T12:49:31.924" v="22" actId="20577"/>
          <ac:spMkLst>
            <pc:docMk/>
            <pc:sldMk cId="3676072044" sldId="2142533055"/>
            <ac:spMk id="18" creationId="{A29C2B4B-C0CA-B24B-AE8D-CF85D9277EC9}"/>
          </ac:spMkLst>
        </pc:spChg>
        <pc:spChg chg="add mod">
          <ac:chgData name="O'Mahony, Brian" userId="4f701f38-5ac9-4518-9404-e26c93f9fa7d" providerId="ADAL" clId="{2ADC20AC-DF71-264D-BCA0-92AC3BAFDAF1}" dt="2021-05-18T12:48:28.817" v="6"/>
          <ac:spMkLst>
            <pc:docMk/>
            <pc:sldMk cId="3676072044" sldId="2142533055"/>
            <ac:spMk id="19" creationId="{0D71F7E7-D408-4B5E-BD41-81E5D092060C}"/>
          </ac:spMkLst>
        </pc:spChg>
        <pc:spChg chg="add mod">
          <ac:chgData name="O'Mahony, Brian" userId="4f701f38-5ac9-4518-9404-e26c93f9fa7d" providerId="ADAL" clId="{2ADC20AC-DF71-264D-BCA0-92AC3BAFDAF1}" dt="2021-05-18T12:50:10.822" v="44" actId="20577"/>
          <ac:spMkLst>
            <pc:docMk/>
            <pc:sldMk cId="3676072044" sldId="2142533055"/>
            <ac:spMk id="20" creationId="{EAD5E333-46BE-7349-923D-9FD0D6EAF5F9}"/>
          </ac:spMkLst>
        </pc:spChg>
        <pc:spChg chg="add mod">
          <ac:chgData name="O'Mahony, Brian" userId="4f701f38-5ac9-4518-9404-e26c93f9fa7d" providerId="ADAL" clId="{2ADC20AC-DF71-264D-BCA0-92AC3BAFDAF1}" dt="2021-05-18T12:48:28.817" v="6"/>
          <ac:spMkLst>
            <pc:docMk/>
            <pc:sldMk cId="3676072044" sldId="2142533055"/>
            <ac:spMk id="21" creationId="{2EFA4305-2734-4584-B608-40EEEF8409EB}"/>
          </ac:spMkLst>
        </pc:spChg>
        <pc:spChg chg="add mod">
          <ac:chgData name="O'Mahony, Brian" userId="4f701f38-5ac9-4518-9404-e26c93f9fa7d" providerId="ADAL" clId="{2ADC20AC-DF71-264D-BCA0-92AC3BAFDAF1}" dt="2021-05-18T12:49:03.486" v="13" actId="20577"/>
          <ac:spMkLst>
            <pc:docMk/>
            <pc:sldMk cId="3676072044" sldId="2142533055"/>
            <ac:spMk id="22" creationId="{1B630BF9-83EF-9143-9C5B-C49F25BFA8E2}"/>
          </ac:spMkLst>
        </pc:spChg>
        <pc:spChg chg="add mod">
          <ac:chgData name="O'Mahony, Brian" userId="4f701f38-5ac9-4518-9404-e26c93f9fa7d" providerId="ADAL" clId="{2ADC20AC-DF71-264D-BCA0-92AC3BAFDAF1}" dt="2021-05-18T12:48:28.817" v="6"/>
          <ac:spMkLst>
            <pc:docMk/>
            <pc:sldMk cId="3676072044" sldId="2142533055"/>
            <ac:spMk id="23" creationId="{EB8B1442-EE42-4A73-A0BA-2545754DA231}"/>
          </ac:spMkLst>
        </pc:spChg>
        <pc:spChg chg="add mod">
          <ac:chgData name="O'Mahony, Brian" userId="4f701f38-5ac9-4518-9404-e26c93f9fa7d" providerId="ADAL" clId="{2ADC20AC-DF71-264D-BCA0-92AC3BAFDAF1}" dt="2021-05-18T12:48:28.817" v="6"/>
          <ac:spMkLst>
            <pc:docMk/>
            <pc:sldMk cId="3676072044" sldId="2142533055"/>
            <ac:spMk id="24" creationId="{A7F3BEA2-55BD-8149-A1CC-F241492CB4FF}"/>
          </ac:spMkLst>
        </pc:spChg>
        <pc:spChg chg="add mod">
          <ac:chgData name="O'Mahony, Brian" userId="4f701f38-5ac9-4518-9404-e26c93f9fa7d" providerId="ADAL" clId="{2ADC20AC-DF71-264D-BCA0-92AC3BAFDAF1}" dt="2021-05-18T12:49:41.941" v="29" actId="20577"/>
          <ac:spMkLst>
            <pc:docMk/>
            <pc:sldMk cId="3676072044" sldId="2142533055"/>
            <ac:spMk id="25" creationId="{D79C6FA8-C645-EA4C-AD4F-F11A76FC5A54}"/>
          </ac:spMkLst>
        </pc:spChg>
        <pc:grpChg chg="add mod">
          <ac:chgData name="O'Mahony, Brian" userId="4f701f38-5ac9-4518-9404-e26c93f9fa7d" providerId="ADAL" clId="{2ADC20AC-DF71-264D-BCA0-92AC3BAFDAF1}" dt="2021-05-18T12:48:28.817" v="6"/>
          <ac:grpSpMkLst>
            <pc:docMk/>
            <pc:sldMk cId="3676072044" sldId="2142533055"/>
            <ac:grpSpMk id="6" creationId="{6B47170C-F9F3-C74A-B119-51A759D71E6E}"/>
          </ac:grpSpMkLst>
        </pc:grpChg>
        <pc:grpChg chg="add mod">
          <ac:chgData name="O'Mahony, Brian" userId="4f701f38-5ac9-4518-9404-e26c93f9fa7d" providerId="ADAL" clId="{2ADC20AC-DF71-264D-BCA0-92AC3BAFDAF1}" dt="2021-05-18T12:48:28.817" v="6"/>
          <ac:grpSpMkLst>
            <pc:docMk/>
            <pc:sldMk cId="3676072044" sldId="2142533055"/>
            <ac:grpSpMk id="7" creationId="{532D1549-3E17-B449-9A60-3531A016FC73}"/>
          </ac:grpSpMkLst>
        </pc:grpChg>
        <pc:grpChg chg="add mod">
          <ac:chgData name="O'Mahony, Brian" userId="4f701f38-5ac9-4518-9404-e26c93f9fa7d" providerId="ADAL" clId="{2ADC20AC-DF71-264D-BCA0-92AC3BAFDAF1}" dt="2021-05-18T12:48:28.817" v="6"/>
          <ac:grpSpMkLst>
            <pc:docMk/>
            <pc:sldMk cId="3676072044" sldId="2142533055"/>
            <ac:grpSpMk id="9" creationId="{E50349A4-1464-4746-9F40-D1802C03D476}"/>
          </ac:grpSpMkLst>
        </pc:grpChg>
        <pc:grpChg chg="add mod">
          <ac:chgData name="O'Mahony, Brian" userId="4f701f38-5ac9-4518-9404-e26c93f9fa7d" providerId="ADAL" clId="{2ADC20AC-DF71-264D-BCA0-92AC3BAFDAF1}" dt="2021-05-18T12:48:28.817" v="6"/>
          <ac:grpSpMkLst>
            <pc:docMk/>
            <pc:sldMk cId="3676072044" sldId="2142533055"/>
            <ac:grpSpMk id="12" creationId="{B9F059C9-A8DF-0943-A576-BFD9EC9B3868}"/>
          </ac:grpSpMkLst>
        </pc:gr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2A9FAA1-B68E-9243-B30F-1F810A658FDA}" type="datetimeFigureOut">
              <a:rPr lang="en-US" smtClean="0"/>
              <a:t>10/14/2024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C945C75-1FD2-8A44-9864-D5E259668AD5}" type="slidenum">
              <a:rPr lang="en-US" smtClean="0"/>
              <a:t>‹#›</a:t>
            </a:fld>
            <a:endParaRPr lang="en-US"/>
          </a:p>
        </p:txBody>
      </p:sp>
    </p:spTree>
    <p:extLst>
      <p:ext uri="{BB962C8B-B14F-4D97-AF65-F5344CB8AC3E}">
        <p14:creationId xmlns:p14="http://schemas.microsoft.com/office/powerpoint/2010/main" val="15812579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4-node design diagram is used for TR-3928 – NetApp Best Practices for Epic. With no AQOS</a:t>
            </a:r>
          </a:p>
        </p:txBody>
      </p:sp>
      <p:sp>
        <p:nvSpPr>
          <p:cNvPr id="4" name="Footer Placeholder 3"/>
          <p:cNvSpPr>
            <a:spLocks noGrp="1"/>
          </p:cNvSpPr>
          <p:nvPr>
            <p:ph type="ft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rPr>
              <a:t>© 2015 NetApp, Inc. All rights reserved. NetApp Proprietary – Limited Use Only</a:t>
            </a:r>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5" name="Slide Number Placeholder 4"/>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6AA2537-0790-4789-A16C-397C663A3332}"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7766494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 2020 NetApp, Inc. All rights reserved.  --- NETAPP CONFIDENTIAL ---</a:t>
            </a:r>
          </a:p>
        </p:txBody>
      </p:sp>
      <p:sp>
        <p:nvSpPr>
          <p:cNvPr id="5" name="Slide Number Placeholder 4"/>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6AA2537-0790-4789-A16C-397C663A333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335238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 2020 NetApp, Inc. All rights reserved.  --- NETAPP CONFIDENTIAL ---</a:t>
            </a:r>
          </a:p>
        </p:txBody>
      </p:sp>
      <p:sp>
        <p:nvSpPr>
          <p:cNvPr id="5" name="Slide Number Placeholder 4"/>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6AA2537-0790-4789-A16C-397C663A333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989163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normAutofit fontScale="47500" lnSpcReduction="20000"/>
          </a:bodyPr>
          <a:lstStyle/>
          <a:p>
            <a:r>
              <a:rPr lang="en-US" dirty="0"/>
              <a:t>What's dominant in our discussions with IT organizations today is the application silo model on the left side of the slide. Until the last few years, this has been the primary provisioning model for servers and storage.</a:t>
            </a:r>
          </a:p>
          <a:p>
            <a:endParaRPr lang="en-US" dirty="0"/>
          </a:p>
          <a:p>
            <a:r>
              <a:rPr lang="en-US" dirty="0"/>
              <a:t>The application-based design approach started with the application and built a dedicated infrastructure under it — services and storage carved out just for that application and its users. These silos are typically independent of each other; many times separate choices had been made about servers and storage between the different silos. Specialized skills were required for each silo, and often organizations were set up around each tier of service, with dedicated SAN teams, or NAS teams, or tier 1, tier 2, and so on. To get a new application rolled out, the first step was to purchase and stand up new hardware and infrastructure, and it would often take months just to get the infrastructure ready to put a new application into production.  Once rolled out, it was hard to share resources. Stranded excess capacity and horsepower in one silo couldn’t be reallocated to another application that was growing, or repurposed to roll out a new application.</a:t>
            </a:r>
          </a:p>
          <a:p>
            <a:endParaRPr lang="en-US" dirty="0"/>
          </a:p>
          <a:p>
            <a:r>
              <a:rPr lang="en-US" dirty="0"/>
              <a:t>But server virtualization  is changing that and paving the way for a completely different architecture where a single pool of resources can be shared across multiple clients. Server virtualization has a compelling value proposition and profound implications. The value proposition is simple: Most servers are underutilized. If you could run multiple apps on the same server, you could reduce your server footprint, drive up utilization, and save a lot of money and manpower. British Telecom, for example, went from 3,000 servers down to 100+ blades. </a:t>
            </a:r>
          </a:p>
          <a:p>
            <a:endParaRPr lang="en-US" dirty="0"/>
          </a:p>
          <a:p>
            <a:r>
              <a:rPr lang="en-US" dirty="0"/>
              <a:t>Virtualization allowed a decoupling of the application from the hardware. Now applications are mobile. Applications can move from server to server for load balancing, they can move from data center to data center for disaster recovery, they can move into the cloud and back out of the cloud for capacity bursting, flexibility, and cost. IT organizations can build a broad, homogeneous, horizontal server infrastructure that is capable of running multiple applications simultaneously. And server virtualization broke the cycle of having to stand up new hardware in order to deploy new applications. You can flow the resources to the demand. You have tremendous flexibility to move your applications around, and you can drive a degree of standardization. </a:t>
            </a:r>
          </a:p>
          <a:p>
            <a:endParaRPr lang="en-US" dirty="0"/>
          </a:p>
          <a:p>
            <a:r>
              <a:rPr lang="en-US" dirty="0"/>
              <a:t>But companies discovered that their storage infrastructure wasn’t providing them with that same level of flexibility and efficiency. In fact, we work with companies every day that are spending most of their virtualization resource efficiency gains in their storage infrastructure. So a fundamentally different approach is required for storage too.</a:t>
            </a:r>
          </a:p>
          <a:p>
            <a:br>
              <a:rPr lang="en-US" dirty="0"/>
            </a:br>
            <a:r>
              <a:rPr lang="en-US" dirty="0"/>
              <a:t>NetApp was early to recognize the need for virtualized storage, and we have been delivering it for years already. Just as customers want to build a broad horizontal infrastructure running multiple applications for servers, they want to do the exact same thing for storage.</a:t>
            </a:r>
          </a:p>
          <a:p>
            <a:endParaRPr lang="en-US" dirty="0"/>
          </a:p>
          <a:p>
            <a:r>
              <a:rPr lang="en-US" dirty="0"/>
              <a:t>The silo model is giving way to the virtualization model. This model of having applications — many applications — running on the same server infrastructure optimized for flexibility, speed, and scale is a will-call &lt;&lt;What is a will-call? Would it be accurate to say "…is an introduction…"?&gt;&gt; to broader shared IT infrastructure. There are other names: virtual data center, dynamic data center, virtual dynamic data center, internal cloud, private cloud. We call it shared IT infrastructure.</a:t>
            </a:r>
            <a:br>
              <a:rPr lang="en-US" dirty="0"/>
            </a:br>
            <a:endParaRPr lang="en-US" dirty="0"/>
          </a:p>
          <a:p>
            <a:r>
              <a:rPr lang="en-US" dirty="0"/>
              <a:t>We believe that these models will coexist for years, but the bottom line is that the application-based silos are ultimately going to be relegated to legacy applications that will never be migrated, or the small set of key applications in the data center that people believe still warrant their own dedicated infrastructure. The vast majority of the storage and the vast majority of the applications are going to move to the shared infrastructure over time. </a:t>
            </a:r>
          </a:p>
          <a:p>
            <a:endParaRPr lang="en-US" dirty="0"/>
          </a:p>
          <a:p>
            <a:r>
              <a:rPr lang="en-US" dirty="0"/>
              <a:t>NetApp is the clear leader in this new shared IT infrastructure world. Our underlying architecture and design approach, the partnerships we have built in the market, and our commitment to customer success make us the storage foundation of choice for virtualized, shared infrastructure.</a:t>
            </a:r>
          </a:p>
          <a:p>
            <a:endParaRPr lang="en-US" dirty="0"/>
          </a:p>
          <a:p>
            <a:r>
              <a:rPr lang="en-US" b="1" dirty="0"/>
              <a:t>Transition</a:t>
            </a:r>
            <a:r>
              <a:rPr lang="en-US" dirty="0"/>
              <a:t>:</a:t>
            </a:r>
          </a:p>
          <a:p>
            <a:r>
              <a:rPr lang="en-US" dirty="0"/>
              <a:t>You can start anywhere and feel confident that you’re laying a future-ready foundation.  </a:t>
            </a:r>
          </a:p>
          <a:p>
            <a:endParaRPr lang="en-US"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F5AF4852-5593-41F6-9B22-E121FDBA676F}" type="slidenum">
              <a:rPr lang="en-US" smtClean="0">
                <a:solidFill>
                  <a:prstClr val="black"/>
                </a:solidFill>
              </a:rPr>
              <a:pPr/>
              <a:t>13</a:t>
            </a:fld>
            <a:endParaRPr lang="en-US" dirty="0">
              <a:solidFill>
                <a:prstClr val="black"/>
              </a:solidFill>
            </a:endParaRPr>
          </a:p>
        </p:txBody>
      </p:sp>
      <p:sp>
        <p:nvSpPr>
          <p:cNvPr id="7" name="Slide Image Placeholder 6"/>
          <p:cNvSpPr>
            <a:spLocks noGrp="1" noRot="1" noChangeAspect="1"/>
          </p:cNvSpPr>
          <p:nvPr>
            <p:ph type="sldImg"/>
          </p:nvPr>
        </p:nvSpPr>
        <p:spPr>
          <a:xfrm>
            <a:off x="482600" y="304800"/>
            <a:ext cx="5892800" cy="3314700"/>
          </a:xfrm>
        </p:spPr>
      </p:sp>
    </p:spTree>
    <p:extLst>
      <p:ext uri="{BB962C8B-B14F-4D97-AF65-F5344CB8AC3E}">
        <p14:creationId xmlns:p14="http://schemas.microsoft.com/office/powerpoint/2010/main" val="4994399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FontTx/>
              <a:buNone/>
            </a:pPr>
            <a:endParaRPr lang="en-US"/>
          </a:p>
        </p:txBody>
      </p:sp>
    </p:spTree>
    <p:extLst>
      <p:ext uri="{BB962C8B-B14F-4D97-AF65-F5344CB8AC3E}">
        <p14:creationId xmlns:p14="http://schemas.microsoft.com/office/powerpoint/2010/main" val="18061413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 quick overview of the data stores and reporting architecture for Epic.</a:t>
            </a:r>
          </a:p>
          <a:p>
            <a:endParaRPr lang="en-US" dirty="0"/>
          </a:p>
          <a:p>
            <a:r>
              <a:rPr lang="en-US" dirty="0"/>
              <a:t>You’ll hear about Chronicles, which is the Cache database that supports the main EHR activity.  </a:t>
            </a:r>
          </a:p>
          <a:p>
            <a:r>
              <a:rPr lang="en-US" dirty="0"/>
              <a:t>****It’s </a:t>
            </a:r>
            <a:r>
              <a:rPr lang="en-US" sz="1200" b="0" i="0" kern="1200" dirty="0">
                <a:solidFill>
                  <a:schemeClr val="tx1"/>
                </a:solidFill>
                <a:effectLst/>
                <a:latin typeface="+mn-lt"/>
                <a:ea typeface="+mn-ea"/>
                <a:cs typeface="+mn-cs"/>
              </a:rPr>
              <a:t>a </a:t>
            </a:r>
            <a:r>
              <a:rPr lang="en-US" sz="1200" b="0" i="0" kern="1200" dirty="0" err="1">
                <a:solidFill>
                  <a:schemeClr val="tx1"/>
                </a:solidFill>
                <a:effectLst/>
                <a:latin typeface="+mn-lt"/>
                <a:ea typeface="+mn-ea"/>
                <a:cs typeface="+mn-cs"/>
              </a:rPr>
              <a:t>nosql</a:t>
            </a:r>
            <a:r>
              <a:rPr lang="en-US" sz="1200" b="0" i="0" kern="1200" dirty="0">
                <a:solidFill>
                  <a:schemeClr val="tx1"/>
                </a:solidFill>
                <a:effectLst/>
                <a:latin typeface="+mn-lt"/>
                <a:ea typeface="+mn-ea"/>
                <a:cs typeface="+mn-cs"/>
              </a:rPr>
              <a:t> database and is extremely efficient for massive amounts of users to update the EHR at the same time. </a:t>
            </a:r>
          </a:p>
          <a:p>
            <a:endParaRPr lang="en-US" dirty="0"/>
          </a:p>
          <a:p>
            <a:r>
              <a:rPr lang="en-US" dirty="0"/>
              <a:t>Clarity is the </a:t>
            </a:r>
            <a:r>
              <a:rPr lang="en-US" sz="1200" b="0" i="0" kern="1200" dirty="0">
                <a:solidFill>
                  <a:schemeClr val="tx1"/>
                </a:solidFill>
                <a:effectLst/>
                <a:latin typeface="+mn-lt"/>
                <a:ea typeface="+mn-ea"/>
                <a:cs typeface="+mn-cs"/>
              </a:rPr>
              <a:t>data warehouse and relational database (typically an Oracle or Microsoft SQL database) designed for database developers. </a:t>
            </a:r>
          </a:p>
          <a:p>
            <a:r>
              <a:rPr lang="en-US" sz="1200" b="0" i="0" kern="1200" dirty="0">
                <a:solidFill>
                  <a:schemeClr val="tx1"/>
                </a:solidFill>
                <a:effectLst/>
                <a:latin typeface="+mn-lt"/>
                <a:ea typeface="+mn-ea"/>
                <a:cs typeface="+mn-cs"/>
              </a:rPr>
              <a:t>****It enables users to create data-intensive reports without modifying user database, identify misuse of medications as well as reduce the incidence of medical error.</a:t>
            </a:r>
          </a:p>
          <a:p>
            <a:endParaRPr lang="en-US" dirty="0"/>
          </a:p>
          <a:p>
            <a:r>
              <a:rPr lang="en-US" dirty="0"/>
              <a:t>And Caboodle is </a:t>
            </a:r>
            <a:r>
              <a:rPr lang="en-US" sz="1200" b="0" i="0" kern="1200" dirty="0">
                <a:solidFill>
                  <a:schemeClr val="tx1"/>
                </a:solidFill>
                <a:effectLst/>
                <a:latin typeface="+mn-lt"/>
                <a:ea typeface="+mn-ea"/>
                <a:cs typeface="+mn-cs"/>
              </a:rPr>
              <a:t>comprised of the data warehouse and analytics tools for storing and retrieving large swaths of clinical data useful in reporting for care decision-making, cost management, and predictive analytics.</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2781458-47FD-4486-9F05-7327C73883F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799096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2136951-19C4-0244-A05A-08A5547A791C}" type="slidenum">
              <a:rPr lang="en-US" smtClean="0"/>
              <a:t>17</a:t>
            </a:fld>
            <a:endParaRPr lang="en-US"/>
          </a:p>
        </p:txBody>
      </p:sp>
    </p:spTree>
    <p:extLst>
      <p:ext uri="{BB962C8B-B14F-4D97-AF65-F5344CB8AC3E}">
        <p14:creationId xmlns:p14="http://schemas.microsoft.com/office/powerpoint/2010/main" val="12846170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a:t>NetApp Insight © 2019NetApp, Inc. All rights reserved. NetApp Confidential – Limited Use Only</a:t>
            </a:r>
          </a:p>
        </p:txBody>
      </p:sp>
      <p:sp>
        <p:nvSpPr>
          <p:cNvPr id="5" name="Slide Number Placeholder 4"/>
          <p:cNvSpPr>
            <a:spLocks noGrp="1"/>
          </p:cNvSpPr>
          <p:nvPr>
            <p:ph type="sldNum" sz="quarter" idx="11"/>
          </p:nvPr>
        </p:nvSpPr>
        <p:spPr>
          <a:xfrm>
            <a:off x="57577" y="61437405"/>
            <a:ext cx="39301" cy="246221"/>
          </a:xfrm>
        </p:spPr>
        <p:txBody>
          <a:bodyPr/>
          <a:lstStyle/>
          <a:p>
            <a:fld id="{16AA2537-0790-4789-A16C-397C663A3332}" type="slidenum">
              <a:rPr lang="en-US" smtClean="0"/>
              <a:pPr/>
              <a:t>18</a:t>
            </a:fld>
            <a:endParaRPr lang="en-US"/>
          </a:p>
        </p:txBody>
      </p:sp>
    </p:spTree>
    <p:extLst>
      <p:ext uri="{BB962C8B-B14F-4D97-AF65-F5344CB8AC3E}">
        <p14:creationId xmlns:p14="http://schemas.microsoft.com/office/powerpoint/2010/main" val="511969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3038" marR="0" indent="-173038" algn="l" defTabSz="914400" rtl="0" eaLnBrk="1" fontAlgn="auto" latinLnBrk="0" hangingPunct="1">
              <a:lnSpc>
                <a:spcPct val="95000"/>
              </a:lnSpc>
              <a:spcBef>
                <a:spcPts val="400"/>
              </a:spcBef>
              <a:spcAft>
                <a:spcPts val="200"/>
              </a:spcAft>
              <a:buClr>
                <a:schemeClr val="accent1"/>
              </a:buClr>
              <a:buSzTx/>
              <a:buFont typeface="Wingdings" panose="05000000000000000000" pitchFamily="2" charset="2"/>
              <a:buChar char="§"/>
              <a:tabLst/>
            </a:pPr>
            <a:r>
              <a:rPr kumimoji="0" lang="en-US" sz="1400" b="0" i="0" u="none" strike="noStrike" kern="1200" cap="none" spc="0" normalizeH="0" baseline="0" noProof="0" dirty="0">
                <a:ln>
                  <a:noFill/>
                </a:ln>
                <a:solidFill>
                  <a:sysClr val="windowText" lastClr="000000"/>
                </a:solidFill>
                <a:effectLst/>
                <a:uLnTx/>
                <a:uFillTx/>
                <a:latin typeface="+mn-lt"/>
              </a:rPr>
              <a:t>Purely </a:t>
            </a:r>
            <a:r>
              <a:rPr kumimoji="0" lang="en-US" sz="1400" b="0" i="0" u="none" strike="noStrike" kern="1200" cap="none" spc="0" normalizeH="0" baseline="0" noProof="0" dirty="0" err="1">
                <a:ln>
                  <a:noFill/>
                </a:ln>
                <a:solidFill>
                  <a:sysClr val="windowText" lastClr="000000"/>
                </a:solidFill>
                <a:effectLst/>
                <a:uLnTx/>
                <a:uFillTx/>
                <a:latin typeface="+mn-lt"/>
              </a:rPr>
              <a:t>Hitatchi</a:t>
            </a:r>
            <a:r>
              <a:rPr kumimoji="0" lang="en-US" sz="1400" b="0" i="0" u="none" strike="noStrike" kern="1200" cap="none" spc="0" normalizeH="0" baseline="0" noProof="0" dirty="0">
                <a:ln>
                  <a:noFill/>
                </a:ln>
                <a:solidFill>
                  <a:sysClr val="windowText" lastClr="000000"/>
                </a:solidFill>
                <a:effectLst/>
                <a:uLnTx/>
                <a:uFillTx/>
                <a:latin typeface="+mn-lt"/>
              </a:rPr>
              <a:t> today</a:t>
            </a:r>
          </a:p>
          <a:p>
            <a:pPr marL="173038" marR="0" indent="-173038" algn="l" defTabSz="914400" rtl="0" eaLnBrk="1" fontAlgn="auto" latinLnBrk="0" hangingPunct="1">
              <a:lnSpc>
                <a:spcPct val="95000"/>
              </a:lnSpc>
              <a:spcBef>
                <a:spcPts val="400"/>
              </a:spcBef>
              <a:spcAft>
                <a:spcPts val="200"/>
              </a:spcAft>
              <a:buClr>
                <a:schemeClr val="accent1"/>
              </a:buClr>
              <a:buSzTx/>
              <a:buFont typeface="Wingdings" panose="05000000000000000000" pitchFamily="2" charset="2"/>
              <a:buChar char="§"/>
              <a:tabLst/>
            </a:pPr>
            <a:r>
              <a:rPr lang="en-US" sz="1400" dirty="0">
                <a:solidFill>
                  <a:sysClr val="windowText" lastClr="000000"/>
                </a:solidFill>
              </a:rPr>
              <a:t>Production Cache mirror to DR </a:t>
            </a:r>
          </a:p>
          <a:p>
            <a:pPr marL="173038" marR="0" indent="-173038" algn="l" defTabSz="914400" rtl="0" eaLnBrk="1" fontAlgn="auto" latinLnBrk="0" hangingPunct="1">
              <a:lnSpc>
                <a:spcPct val="95000"/>
              </a:lnSpc>
              <a:spcBef>
                <a:spcPts val="400"/>
              </a:spcBef>
              <a:spcAft>
                <a:spcPts val="200"/>
              </a:spcAft>
              <a:buClr>
                <a:schemeClr val="accent1"/>
              </a:buClr>
              <a:buSzTx/>
              <a:buFont typeface="Wingdings" panose="05000000000000000000" pitchFamily="2" charset="2"/>
              <a:buChar char="§"/>
              <a:tabLst/>
            </a:pPr>
            <a:r>
              <a:rPr kumimoji="0" lang="en-US" sz="1400" b="0" i="0" u="none" strike="noStrike" kern="1200" cap="none" spc="0" normalizeH="0" baseline="0" noProof="0" dirty="0">
                <a:ln>
                  <a:noFill/>
                </a:ln>
                <a:solidFill>
                  <a:sysClr val="windowText" lastClr="000000"/>
                </a:solidFill>
                <a:effectLst/>
                <a:uLnTx/>
                <a:uFillTx/>
                <a:latin typeface="+mn-lt"/>
              </a:rPr>
              <a:t>Report is also app </a:t>
            </a:r>
            <a:r>
              <a:rPr kumimoji="0" lang="en-US" sz="1400" b="0" i="0" u="none" strike="noStrike" kern="1200" cap="none" spc="0" normalizeH="0" baseline="0" noProof="0" dirty="0" err="1">
                <a:ln>
                  <a:noFill/>
                </a:ln>
                <a:solidFill>
                  <a:sysClr val="windowText" lastClr="000000"/>
                </a:solidFill>
                <a:effectLst/>
                <a:uLnTx/>
                <a:uFillTx/>
                <a:latin typeface="+mn-lt"/>
              </a:rPr>
              <a:t>mirrorin</a:t>
            </a:r>
            <a:r>
              <a:rPr lang="en-US" sz="1400" dirty="0">
                <a:solidFill>
                  <a:sysClr val="windowText" lastClr="000000"/>
                </a:solidFill>
              </a:rPr>
              <a:t>g to RPT</a:t>
            </a:r>
          </a:p>
          <a:p>
            <a:pPr marL="173038" marR="0" indent="-173038" algn="l" defTabSz="914400" rtl="0" eaLnBrk="1" fontAlgn="auto" latinLnBrk="0" hangingPunct="1">
              <a:lnSpc>
                <a:spcPct val="95000"/>
              </a:lnSpc>
              <a:spcBef>
                <a:spcPts val="400"/>
              </a:spcBef>
              <a:spcAft>
                <a:spcPts val="200"/>
              </a:spcAft>
              <a:buClr>
                <a:schemeClr val="accent1"/>
              </a:buClr>
              <a:buSzTx/>
              <a:buFont typeface="Wingdings" panose="05000000000000000000" pitchFamily="2" charset="2"/>
              <a:buChar char="§"/>
              <a:tabLst/>
            </a:pPr>
            <a:r>
              <a:rPr kumimoji="0" lang="en-US" sz="1400" b="0" i="0" u="none" strike="noStrike" kern="1200" cap="none" spc="0" normalizeH="0" baseline="0" noProof="0" dirty="0">
                <a:ln>
                  <a:noFill/>
                </a:ln>
                <a:solidFill>
                  <a:sysClr val="windowText" lastClr="000000"/>
                </a:solidFill>
                <a:effectLst/>
                <a:uLnTx/>
                <a:uFillTx/>
                <a:latin typeface="+mn-lt"/>
              </a:rPr>
              <a:t>5 Dedicated VM Hypervisors on each prod / DR</a:t>
            </a:r>
          </a:p>
          <a:p>
            <a:pPr marL="173038" marR="0" indent="-173038" algn="l" defTabSz="914400" rtl="0" eaLnBrk="1" fontAlgn="auto" latinLnBrk="0" hangingPunct="1">
              <a:lnSpc>
                <a:spcPct val="95000"/>
              </a:lnSpc>
              <a:spcBef>
                <a:spcPts val="400"/>
              </a:spcBef>
              <a:spcAft>
                <a:spcPts val="200"/>
              </a:spcAft>
              <a:buClr>
                <a:schemeClr val="accent1"/>
              </a:buClr>
              <a:buSzTx/>
              <a:buFont typeface="Wingdings" panose="05000000000000000000" pitchFamily="2" charset="2"/>
              <a:buChar char="§"/>
              <a:tabLst/>
            </a:pPr>
            <a:r>
              <a:rPr lang="en-US" sz="1400" dirty="0">
                <a:solidFill>
                  <a:sysClr val="windowText" lastClr="000000"/>
                </a:solidFill>
              </a:rPr>
              <a:t>Several VMs running on hypervisors</a:t>
            </a:r>
          </a:p>
          <a:p>
            <a:pPr marL="630646" lvl="1" indent="-173038" defTabSz="914400">
              <a:lnSpc>
                <a:spcPct val="95000"/>
              </a:lnSpc>
              <a:spcBef>
                <a:spcPts val="400"/>
              </a:spcBef>
              <a:spcAft>
                <a:spcPts val="200"/>
              </a:spcAft>
              <a:buClr>
                <a:schemeClr val="accent1"/>
              </a:buClr>
              <a:buFont typeface="Wingdings" panose="05000000000000000000" pitchFamily="2" charset="2"/>
              <a:buChar char="§"/>
            </a:pPr>
            <a:r>
              <a:rPr kumimoji="0" lang="en-US" sz="1400" b="0" i="0" u="none" strike="noStrike" kern="1200" cap="none" spc="0" normalizeH="0" baseline="0" noProof="0" dirty="0">
                <a:ln>
                  <a:noFill/>
                </a:ln>
                <a:solidFill>
                  <a:sysClr val="windowText" lastClr="000000"/>
                </a:solidFill>
                <a:effectLst/>
                <a:uLnTx/>
                <a:uFillTx/>
                <a:latin typeface="+mn-lt"/>
              </a:rPr>
              <a:t>Prod &amp; DR has dedicated virtual servers</a:t>
            </a:r>
          </a:p>
          <a:p>
            <a:pPr marL="173038" indent="-173038" defTabSz="914400">
              <a:lnSpc>
                <a:spcPct val="95000"/>
              </a:lnSpc>
              <a:spcBef>
                <a:spcPts val="400"/>
              </a:spcBef>
              <a:spcAft>
                <a:spcPts val="200"/>
              </a:spcAft>
              <a:buClr>
                <a:schemeClr val="accent1"/>
              </a:buClr>
              <a:buFont typeface="Wingdings" panose="05000000000000000000" pitchFamily="2" charset="2"/>
              <a:buChar char="§"/>
            </a:pPr>
            <a:r>
              <a:rPr lang="en-US" sz="1400" dirty="0">
                <a:solidFill>
                  <a:sysClr val="windowText" lastClr="000000"/>
                </a:solidFill>
              </a:rPr>
              <a:t>NetBackup</a:t>
            </a:r>
          </a:p>
          <a:p>
            <a:pPr marL="173038" indent="-173038" defTabSz="914400">
              <a:lnSpc>
                <a:spcPct val="95000"/>
              </a:lnSpc>
              <a:spcBef>
                <a:spcPts val="400"/>
              </a:spcBef>
              <a:spcAft>
                <a:spcPts val="200"/>
              </a:spcAft>
              <a:buClr>
                <a:schemeClr val="accent1"/>
              </a:buClr>
              <a:buFont typeface="Wingdings" panose="05000000000000000000" pitchFamily="2" charset="2"/>
              <a:buChar char="§"/>
            </a:pPr>
            <a:r>
              <a:rPr kumimoji="0" lang="en-US" sz="1400" b="0" i="0" u="none" strike="noStrike" kern="1200" cap="none" spc="0" normalizeH="0" baseline="0" noProof="0" dirty="0">
                <a:ln>
                  <a:noFill/>
                </a:ln>
                <a:solidFill>
                  <a:sysClr val="windowText" lastClr="000000"/>
                </a:solidFill>
                <a:effectLst/>
                <a:uLnTx/>
                <a:uFillTx/>
                <a:latin typeface="+mn-lt"/>
              </a:rPr>
              <a:t>SUP/REL1/REL2/REL3</a:t>
            </a:r>
          </a:p>
          <a:p>
            <a:pPr marL="630646" lvl="1" indent="-173038" defTabSz="914400">
              <a:lnSpc>
                <a:spcPct val="95000"/>
              </a:lnSpc>
              <a:spcBef>
                <a:spcPts val="400"/>
              </a:spcBef>
              <a:spcAft>
                <a:spcPts val="200"/>
              </a:spcAft>
              <a:buClr>
                <a:schemeClr val="accent1"/>
              </a:buClr>
              <a:buFont typeface="Wingdings" panose="05000000000000000000" pitchFamily="2" charset="2"/>
              <a:buChar char="§"/>
            </a:pPr>
            <a:r>
              <a:rPr lang="en-US" sz="1400" dirty="0">
                <a:solidFill>
                  <a:sysClr val="windowText" lastClr="000000"/>
                </a:solidFill>
              </a:rPr>
              <a:t>REL </a:t>
            </a:r>
            <a:r>
              <a:rPr lang="en-US" sz="1400" dirty="0" err="1">
                <a:solidFill>
                  <a:sysClr val="windowText" lastClr="000000"/>
                </a:solidFill>
              </a:rPr>
              <a:t>envs</a:t>
            </a:r>
            <a:r>
              <a:rPr lang="en-US" sz="1400" dirty="0">
                <a:solidFill>
                  <a:sysClr val="windowText" lastClr="000000"/>
                </a:solidFill>
              </a:rPr>
              <a:t> being rebuilt from </a:t>
            </a:r>
            <a:r>
              <a:rPr lang="en-US" sz="1400" dirty="0" err="1">
                <a:solidFill>
                  <a:sysClr val="windowText" lastClr="000000"/>
                </a:solidFill>
              </a:rPr>
              <a:t>netbackup</a:t>
            </a:r>
            <a:endParaRPr lang="en-US" sz="1400" dirty="0">
              <a:solidFill>
                <a:sysClr val="windowText" lastClr="000000"/>
              </a:solidFill>
            </a:endParaRPr>
          </a:p>
          <a:p>
            <a:pPr marL="630646" lvl="1" indent="-173038" defTabSz="914400">
              <a:lnSpc>
                <a:spcPct val="95000"/>
              </a:lnSpc>
              <a:spcBef>
                <a:spcPts val="400"/>
              </a:spcBef>
              <a:spcAft>
                <a:spcPts val="200"/>
              </a:spcAft>
              <a:buClr>
                <a:schemeClr val="accent1"/>
              </a:buClr>
              <a:buFont typeface="Wingdings" panose="05000000000000000000" pitchFamily="2" charset="2"/>
              <a:buChar char="§"/>
            </a:pPr>
            <a:r>
              <a:rPr kumimoji="0" lang="en-US" sz="1400" b="0" i="0" u="none" strike="noStrike" kern="1200" cap="none" spc="0" normalizeH="0" baseline="0" noProof="0" dirty="0">
                <a:ln>
                  <a:noFill/>
                </a:ln>
                <a:solidFill>
                  <a:sysClr val="windowText" lastClr="000000"/>
                </a:solidFill>
                <a:effectLst/>
                <a:uLnTx/>
                <a:uFillTx/>
                <a:latin typeface="+mn-lt"/>
              </a:rPr>
              <a:t>Need to prove that env can be rebuilt from backup solution</a:t>
            </a:r>
          </a:p>
          <a:p>
            <a:pPr marL="173038" indent="-173038" defTabSz="914400">
              <a:lnSpc>
                <a:spcPct val="95000"/>
              </a:lnSpc>
              <a:spcBef>
                <a:spcPts val="400"/>
              </a:spcBef>
              <a:spcAft>
                <a:spcPts val="200"/>
              </a:spcAft>
              <a:buClr>
                <a:schemeClr val="accent1"/>
              </a:buClr>
              <a:buFont typeface="Wingdings" panose="05000000000000000000" pitchFamily="2" charset="2"/>
              <a:buChar char="§"/>
            </a:pPr>
            <a:r>
              <a:rPr kumimoji="0" lang="en-US" sz="1400" b="0" i="0" u="none" strike="noStrike" kern="1200" cap="none" spc="0" normalizeH="0" baseline="0" noProof="0" dirty="0">
                <a:ln>
                  <a:noFill/>
                </a:ln>
                <a:solidFill>
                  <a:sysClr val="windowText" lastClr="000000"/>
                </a:solidFill>
                <a:effectLst/>
                <a:uLnTx/>
                <a:uFillTx/>
                <a:latin typeface="+mn-lt"/>
              </a:rPr>
              <a:t>TST/TSTDR</a:t>
            </a:r>
          </a:p>
          <a:p>
            <a:pPr marL="630646" lvl="1" indent="-173038" defTabSz="914400">
              <a:lnSpc>
                <a:spcPct val="95000"/>
              </a:lnSpc>
              <a:spcBef>
                <a:spcPts val="400"/>
              </a:spcBef>
              <a:spcAft>
                <a:spcPts val="200"/>
              </a:spcAft>
              <a:buClr>
                <a:schemeClr val="accent1"/>
              </a:buClr>
              <a:buFont typeface="Wingdings" panose="05000000000000000000" pitchFamily="2" charset="2"/>
              <a:buChar char="§"/>
            </a:pPr>
            <a:r>
              <a:rPr lang="en-US" sz="1400" dirty="0">
                <a:solidFill>
                  <a:sysClr val="windowText" lastClr="000000"/>
                </a:solidFill>
              </a:rPr>
              <a:t>Currently in non-prod site</a:t>
            </a:r>
          </a:p>
          <a:p>
            <a:pPr marL="630646" lvl="1" indent="-173038" defTabSz="914400">
              <a:lnSpc>
                <a:spcPct val="95000"/>
              </a:lnSpc>
              <a:spcBef>
                <a:spcPts val="400"/>
              </a:spcBef>
              <a:spcAft>
                <a:spcPts val="200"/>
              </a:spcAft>
              <a:buClr>
                <a:schemeClr val="accent1"/>
              </a:buClr>
              <a:buFont typeface="Wingdings" panose="05000000000000000000" pitchFamily="2" charset="2"/>
              <a:buChar char="§"/>
            </a:pPr>
            <a:r>
              <a:rPr lang="en-US" sz="1400" dirty="0">
                <a:solidFill>
                  <a:sysClr val="windowText" lastClr="000000"/>
                </a:solidFill>
              </a:rPr>
              <a:t>Configured like prod – no real patient info</a:t>
            </a:r>
          </a:p>
          <a:p>
            <a:pPr marL="630646" lvl="1" indent="-173038" defTabSz="914400">
              <a:lnSpc>
                <a:spcPct val="95000"/>
              </a:lnSpc>
              <a:spcBef>
                <a:spcPts val="400"/>
              </a:spcBef>
              <a:spcAft>
                <a:spcPts val="200"/>
              </a:spcAft>
              <a:buClr>
                <a:schemeClr val="accent1"/>
              </a:buClr>
              <a:buFont typeface="Wingdings" panose="05000000000000000000" pitchFamily="2" charset="2"/>
              <a:buChar char="§"/>
            </a:pPr>
            <a:r>
              <a:rPr lang="en-US" sz="1400" dirty="0">
                <a:solidFill>
                  <a:sysClr val="windowText" lastClr="000000"/>
                </a:solidFill>
              </a:rPr>
              <a:t>Has all epic software, just no real data</a:t>
            </a:r>
          </a:p>
          <a:p>
            <a:pPr marL="173038" indent="-173038" defTabSz="914400">
              <a:lnSpc>
                <a:spcPct val="95000"/>
              </a:lnSpc>
              <a:spcBef>
                <a:spcPts val="400"/>
              </a:spcBef>
              <a:spcAft>
                <a:spcPts val="200"/>
              </a:spcAft>
              <a:buClr>
                <a:schemeClr val="accent1"/>
              </a:buClr>
              <a:buFont typeface="Wingdings" panose="05000000000000000000" pitchFamily="2" charset="2"/>
              <a:buChar char="§"/>
            </a:pPr>
            <a:r>
              <a:rPr kumimoji="0" lang="en-US" sz="1400" b="0" i="0" u="none" strike="noStrike" kern="1200" cap="none" spc="0" normalizeH="0" baseline="0" noProof="0" dirty="0">
                <a:ln>
                  <a:noFill/>
                </a:ln>
                <a:solidFill>
                  <a:sysClr val="windowText" lastClr="000000"/>
                </a:solidFill>
                <a:effectLst/>
                <a:uLnTx/>
                <a:uFillTx/>
                <a:latin typeface="+mn-lt"/>
              </a:rPr>
              <a:t>22 different cache environments\</a:t>
            </a:r>
          </a:p>
          <a:p>
            <a:pPr marL="173038" indent="-173038" defTabSz="914400">
              <a:lnSpc>
                <a:spcPct val="95000"/>
              </a:lnSpc>
              <a:spcBef>
                <a:spcPts val="400"/>
              </a:spcBef>
              <a:spcAft>
                <a:spcPts val="200"/>
              </a:spcAft>
              <a:buClr>
                <a:schemeClr val="accent1"/>
              </a:buClr>
              <a:buFont typeface="Wingdings" panose="05000000000000000000" pitchFamily="2" charset="2"/>
              <a:buChar char="§"/>
            </a:pPr>
            <a:r>
              <a:rPr lang="en-US" sz="1400" dirty="0">
                <a:solidFill>
                  <a:sysClr val="windowText" lastClr="000000"/>
                </a:solidFill>
              </a:rPr>
              <a:t>Can Ansible host touch the test env?</a:t>
            </a:r>
          </a:p>
          <a:p>
            <a:pPr marL="630646" lvl="1" indent="-173038" defTabSz="914400">
              <a:lnSpc>
                <a:spcPct val="95000"/>
              </a:lnSpc>
              <a:spcBef>
                <a:spcPts val="400"/>
              </a:spcBef>
              <a:spcAft>
                <a:spcPts val="200"/>
              </a:spcAft>
              <a:buClr>
                <a:schemeClr val="accent1"/>
              </a:buClr>
              <a:buFont typeface="Wingdings" panose="05000000000000000000" pitchFamily="2" charset="2"/>
              <a:buChar char="§"/>
            </a:pPr>
            <a:r>
              <a:rPr kumimoji="0" lang="en-US" sz="1400" b="0" i="0" u="none" strike="noStrike" kern="1200" cap="none" spc="0" normalizeH="0" baseline="0" noProof="0" dirty="0">
                <a:ln>
                  <a:noFill/>
                </a:ln>
                <a:solidFill>
                  <a:sysClr val="windowText" lastClr="000000"/>
                </a:solidFill>
                <a:effectLst/>
                <a:uLnTx/>
                <a:uFillTx/>
                <a:latin typeface="+mn-lt"/>
              </a:rPr>
              <a:t>May need to make firewall changes</a:t>
            </a:r>
          </a:p>
          <a:p>
            <a:pPr marL="173038" indent="-173038" defTabSz="914400">
              <a:lnSpc>
                <a:spcPct val="95000"/>
              </a:lnSpc>
              <a:spcBef>
                <a:spcPts val="400"/>
              </a:spcBef>
              <a:spcAft>
                <a:spcPts val="200"/>
              </a:spcAft>
              <a:buClr>
                <a:schemeClr val="accent1"/>
              </a:buClr>
              <a:buFont typeface="Wingdings" panose="05000000000000000000" pitchFamily="2" charset="2"/>
              <a:buChar char="§"/>
            </a:pPr>
            <a:r>
              <a:rPr lang="en-US" sz="1400" dirty="0">
                <a:solidFill>
                  <a:sysClr val="windowText" lastClr="000000"/>
                </a:solidFill>
              </a:rPr>
              <a:t>Show the Test env</a:t>
            </a:r>
            <a:endParaRPr kumimoji="0" lang="en-US" sz="1400" b="0" i="0" u="none" strike="noStrike" kern="1200" cap="none" spc="0" normalizeH="0" baseline="0" noProof="0" dirty="0">
              <a:ln>
                <a:noFill/>
              </a:ln>
              <a:solidFill>
                <a:sysClr val="windowText" lastClr="000000"/>
              </a:solidFill>
              <a:effectLst/>
              <a:uLnTx/>
              <a:uFillTx/>
              <a:latin typeface="+mn-lt"/>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251FFB0-03ED-0845-9D59-7FF30773979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131729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l" defTabSz="915216" rtl="0" eaLnBrk="1" fontAlgn="auto" latinLnBrk="0" hangingPunct="1">
              <a:lnSpc>
                <a:spcPct val="100000"/>
              </a:lnSpc>
              <a:spcBef>
                <a:spcPts val="0"/>
              </a:spcBef>
              <a:spcAft>
                <a:spcPts val="0"/>
              </a:spcAft>
              <a:buClrTx/>
              <a:buSzTx/>
              <a:buFontTx/>
              <a:buNone/>
              <a:tabLst/>
              <a:defRPr/>
            </a:pPr>
            <a:fld id="{9251FFB0-03ED-0845-9D59-7FF307739797}" type="slidenum">
              <a:rPr kumimoji="0" lang="en-US" sz="800" b="1" i="0" u="none" strike="noStrike" kern="1200" cap="none" spc="0" normalizeH="0" baseline="0" noProof="0" smtClean="0">
                <a:ln>
                  <a:noFill/>
                </a:ln>
                <a:solidFill>
                  <a:srgbClr val="9EA2A2"/>
                </a:solidFill>
                <a:effectLst/>
                <a:uLnTx/>
                <a:uFillTx/>
                <a:latin typeface="Arial"/>
                <a:ea typeface="+mn-ea"/>
                <a:cs typeface="+mn-cs"/>
              </a:rPr>
              <a:pPr marL="0" marR="0" lvl="0" indent="0" algn="l" defTabSz="915216" rtl="0" eaLnBrk="1" fontAlgn="auto" latinLnBrk="0" hangingPunct="1">
                <a:lnSpc>
                  <a:spcPct val="100000"/>
                </a:lnSpc>
                <a:spcBef>
                  <a:spcPts val="0"/>
                </a:spcBef>
                <a:spcAft>
                  <a:spcPts val="0"/>
                </a:spcAft>
                <a:buClrTx/>
                <a:buSzTx/>
                <a:buFontTx/>
                <a:buNone/>
                <a:tabLst/>
                <a:defRPr/>
              </a:pPr>
              <a:t>20</a:t>
            </a:fld>
            <a:endParaRPr kumimoji="0" lang="en-US" sz="800" b="1" i="0" u="none" strike="noStrike" kern="1200" cap="none" spc="0" normalizeH="0" baseline="0" noProof="0">
              <a:ln>
                <a:noFill/>
              </a:ln>
              <a:solidFill>
                <a:srgbClr val="9EA2A2"/>
              </a:solidFill>
              <a:effectLst/>
              <a:uLnTx/>
              <a:uFillTx/>
              <a:latin typeface="Arial"/>
              <a:ea typeface="+mn-ea"/>
              <a:cs typeface="+mn-cs"/>
            </a:endParaRPr>
          </a:p>
        </p:txBody>
      </p:sp>
    </p:spTree>
    <p:extLst>
      <p:ext uri="{BB962C8B-B14F-4D97-AF65-F5344CB8AC3E}">
        <p14:creationId xmlns:p14="http://schemas.microsoft.com/office/powerpoint/2010/main" val="29240165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l" defTabSz="915216" rtl="0" eaLnBrk="1" fontAlgn="auto" latinLnBrk="0" hangingPunct="1">
              <a:lnSpc>
                <a:spcPct val="100000"/>
              </a:lnSpc>
              <a:spcBef>
                <a:spcPts val="0"/>
              </a:spcBef>
              <a:spcAft>
                <a:spcPts val="0"/>
              </a:spcAft>
              <a:buClrTx/>
              <a:buSzTx/>
              <a:buFontTx/>
              <a:buNone/>
              <a:tabLst/>
              <a:defRPr/>
            </a:pPr>
            <a:fld id="{9251FFB0-03ED-0845-9D59-7FF307739797}" type="slidenum">
              <a:rPr kumimoji="0" lang="en-US" sz="800" b="1" i="0" u="none" strike="noStrike" kern="1200" cap="none" spc="0" normalizeH="0" baseline="0" noProof="0" smtClean="0">
                <a:ln>
                  <a:noFill/>
                </a:ln>
                <a:solidFill>
                  <a:srgbClr val="9EA2A2"/>
                </a:solidFill>
                <a:effectLst/>
                <a:uLnTx/>
                <a:uFillTx/>
                <a:latin typeface="Arial"/>
                <a:ea typeface="+mn-ea"/>
                <a:cs typeface="+mn-cs"/>
              </a:rPr>
              <a:pPr marL="0" marR="0" lvl="0" indent="0" algn="l" defTabSz="915216" rtl="0" eaLnBrk="1" fontAlgn="auto" latinLnBrk="0" hangingPunct="1">
                <a:lnSpc>
                  <a:spcPct val="100000"/>
                </a:lnSpc>
                <a:spcBef>
                  <a:spcPts val="0"/>
                </a:spcBef>
                <a:spcAft>
                  <a:spcPts val="0"/>
                </a:spcAft>
                <a:buClrTx/>
                <a:buSzTx/>
                <a:buFontTx/>
                <a:buNone/>
                <a:tabLst/>
                <a:defRPr/>
              </a:pPr>
              <a:t>21</a:t>
            </a:fld>
            <a:endParaRPr kumimoji="0" lang="en-US" sz="800" b="1" i="0" u="none" strike="noStrike" kern="1200" cap="none" spc="0" normalizeH="0" baseline="0" noProof="0">
              <a:ln>
                <a:noFill/>
              </a:ln>
              <a:solidFill>
                <a:srgbClr val="9EA2A2"/>
              </a:solidFill>
              <a:effectLst/>
              <a:uLnTx/>
              <a:uFillTx/>
              <a:latin typeface="Arial"/>
              <a:ea typeface="+mn-ea"/>
              <a:cs typeface="+mn-cs"/>
            </a:endParaRPr>
          </a:p>
        </p:txBody>
      </p:sp>
    </p:spTree>
    <p:extLst>
      <p:ext uri="{BB962C8B-B14F-4D97-AF65-F5344CB8AC3E}">
        <p14:creationId xmlns:p14="http://schemas.microsoft.com/office/powerpoint/2010/main" val="1140302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6-node design diagram is used for TR-3928 – NetApp Best Practices for Epic. With no AQOS</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251FFB0-03ED-0845-9D59-7FF307739797}"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07626160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0" marR="0" lvl="0" indent="0" algn="l" defTabSz="915216"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9EA2A2"/>
                </a:solidFill>
                <a:effectLst/>
                <a:uLnTx/>
                <a:uFillTx/>
                <a:latin typeface="Arial"/>
                <a:ea typeface="+mn-ea"/>
                <a:cs typeface="+mn-cs"/>
              </a:rPr>
              <a:t>© 2021 NetApp, Inc. All rights reserved.  --- NETAPP CONFIDENTIAL ---</a:t>
            </a:r>
          </a:p>
        </p:txBody>
      </p:sp>
      <p:sp>
        <p:nvSpPr>
          <p:cNvPr id="5" name="Slide Number Placeholder 4"/>
          <p:cNvSpPr>
            <a:spLocks noGrp="1"/>
          </p:cNvSpPr>
          <p:nvPr>
            <p:ph type="sldNum" sz="quarter" idx="11"/>
          </p:nvPr>
        </p:nvSpPr>
        <p:spPr/>
        <p:txBody>
          <a:bodyPr/>
          <a:lstStyle/>
          <a:p>
            <a:pPr marL="0" marR="0" lvl="0" indent="0" algn="l" defTabSz="915216" rtl="0" eaLnBrk="1" fontAlgn="auto" latinLnBrk="0" hangingPunct="1">
              <a:lnSpc>
                <a:spcPct val="100000"/>
              </a:lnSpc>
              <a:spcBef>
                <a:spcPts val="0"/>
              </a:spcBef>
              <a:spcAft>
                <a:spcPts val="0"/>
              </a:spcAft>
              <a:buClrTx/>
              <a:buSzTx/>
              <a:buFontTx/>
              <a:buNone/>
              <a:tabLst/>
              <a:defRPr/>
            </a:pPr>
            <a:fld id="{16AA2537-0790-4789-A16C-397C663A3332}" type="slidenum">
              <a:rPr kumimoji="0" lang="en-US" sz="800" b="1" i="0" u="none" strike="noStrike" kern="1200" cap="none" spc="0" normalizeH="0" baseline="0" noProof="0" smtClean="0">
                <a:ln>
                  <a:noFill/>
                </a:ln>
                <a:solidFill>
                  <a:srgbClr val="9EA2A2"/>
                </a:solidFill>
                <a:effectLst/>
                <a:uLnTx/>
                <a:uFillTx/>
                <a:latin typeface="Arial"/>
                <a:ea typeface="+mn-ea"/>
                <a:cs typeface="+mn-cs"/>
              </a:rPr>
              <a:pPr marL="0" marR="0" lvl="0" indent="0" algn="l" defTabSz="915216" rtl="0" eaLnBrk="1" fontAlgn="auto" latinLnBrk="0" hangingPunct="1">
                <a:lnSpc>
                  <a:spcPct val="100000"/>
                </a:lnSpc>
                <a:spcBef>
                  <a:spcPts val="0"/>
                </a:spcBef>
                <a:spcAft>
                  <a:spcPts val="0"/>
                </a:spcAft>
                <a:buClrTx/>
                <a:buSzTx/>
                <a:buFontTx/>
                <a:buNone/>
                <a:tabLst/>
                <a:defRPr/>
              </a:pPr>
              <a:t>22</a:t>
            </a:fld>
            <a:endParaRPr kumimoji="0" lang="en-US" sz="800" b="1" i="0" u="none" strike="noStrike" kern="1200" cap="none" spc="0" normalizeH="0" baseline="0" noProof="0" dirty="0">
              <a:ln>
                <a:noFill/>
              </a:ln>
              <a:solidFill>
                <a:srgbClr val="9EA2A2"/>
              </a:solidFill>
              <a:effectLst/>
              <a:uLnTx/>
              <a:uFillTx/>
              <a:latin typeface="Arial"/>
              <a:ea typeface="+mn-ea"/>
              <a:cs typeface="+mn-cs"/>
            </a:endParaRPr>
          </a:p>
        </p:txBody>
      </p:sp>
    </p:spTree>
    <p:extLst>
      <p:ext uri="{BB962C8B-B14F-4D97-AF65-F5344CB8AC3E}">
        <p14:creationId xmlns:p14="http://schemas.microsoft.com/office/powerpoint/2010/main" val="22931790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0" marR="0" lvl="0" indent="0" algn="l" defTabSz="915216"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9EA2A2"/>
                </a:solidFill>
                <a:effectLst/>
                <a:uLnTx/>
                <a:uFillTx/>
                <a:latin typeface="Arial"/>
                <a:ea typeface="+mn-ea"/>
                <a:cs typeface="+mn-cs"/>
              </a:rPr>
              <a:t>© 2021 NetApp, Inc. All rights reserved.  --- NETAPP CONFIDENTIAL ---</a:t>
            </a:r>
          </a:p>
        </p:txBody>
      </p:sp>
      <p:sp>
        <p:nvSpPr>
          <p:cNvPr id="5" name="Slide Number Placeholder 4"/>
          <p:cNvSpPr>
            <a:spLocks noGrp="1"/>
          </p:cNvSpPr>
          <p:nvPr>
            <p:ph type="sldNum" sz="quarter" idx="11"/>
          </p:nvPr>
        </p:nvSpPr>
        <p:spPr/>
        <p:txBody>
          <a:bodyPr/>
          <a:lstStyle/>
          <a:p>
            <a:pPr marL="0" marR="0" lvl="0" indent="0" algn="l" defTabSz="915216" rtl="0" eaLnBrk="1" fontAlgn="auto" latinLnBrk="0" hangingPunct="1">
              <a:lnSpc>
                <a:spcPct val="100000"/>
              </a:lnSpc>
              <a:spcBef>
                <a:spcPts val="0"/>
              </a:spcBef>
              <a:spcAft>
                <a:spcPts val="0"/>
              </a:spcAft>
              <a:buClrTx/>
              <a:buSzTx/>
              <a:buFontTx/>
              <a:buNone/>
              <a:tabLst/>
              <a:defRPr/>
            </a:pPr>
            <a:fld id="{16AA2537-0790-4789-A16C-397C663A3332}" type="slidenum">
              <a:rPr kumimoji="0" lang="en-US" sz="800" b="1" i="0" u="none" strike="noStrike" kern="1200" cap="none" spc="0" normalizeH="0" baseline="0" noProof="0" smtClean="0">
                <a:ln>
                  <a:noFill/>
                </a:ln>
                <a:solidFill>
                  <a:srgbClr val="9EA2A2"/>
                </a:solidFill>
                <a:effectLst/>
                <a:uLnTx/>
                <a:uFillTx/>
                <a:latin typeface="Arial"/>
                <a:ea typeface="+mn-ea"/>
                <a:cs typeface="+mn-cs"/>
              </a:rPr>
              <a:pPr marL="0" marR="0" lvl="0" indent="0" algn="l" defTabSz="915216" rtl="0" eaLnBrk="1" fontAlgn="auto" latinLnBrk="0" hangingPunct="1">
                <a:lnSpc>
                  <a:spcPct val="100000"/>
                </a:lnSpc>
                <a:spcBef>
                  <a:spcPts val="0"/>
                </a:spcBef>
                <a:spcAft>
                  <a:spcPts val="0"/>
                </a:spcAft>
                <a:buClrTx/>
                <a:buSzTx/>
                <a:buFontTx/>
                <a:buNone/>
                <a:tabLst/>
                <a:defRPr/>
              </a:pPr>
              <a:t>23</a:t>
            </a:fld>
            <a:endParaRPr kumimoji="0" lang="en-US" sz="800" b="1" i="0" u="none" strike="noStrike" kern="1200" cap="none" spc="0" normalizeH="0" baseline="0" noProof="0" dirty="0">
              <a:ln>
                <a:noFill/>
              </a:ln>
              <a:solidFill>
                <a:srgbClr val="9EA2A2"/>
              </a:solidFill>
              <a:effectLst/>
              <a:uLnTx/>
              <a:uFillTx/>
              <a:latin typeface="Arial"/>
              <a:ea typeface="+mn-ea"/>
              <a:cs typeface="+mn-cs"/>
            </a:endParaRPr>
          </a:p>
        </p:txBody>
      </p:sp>
    </p:spTree>
    <p:extLst>
      <p:ext uri="{BB962C8B-B14F-4D97-AF65-F5344CB8AC3E}">
        <p14:creationId xmlns:p14="http://schemas.microsoft.com/office/powerpoint/2010/main" val="22931790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5216" rtl="0" eaLnBrk="1" fontAlgn="auto" latinLnBrk="0" hangingPunct="1">
              <a:lnSpc>
                <a:spcPct val="100000"/>
              </a:lnSpc>
              <a:spcBef>
                <a:spcPts val="0"/>
              </a:spcBef>
              <a:spcAft>
                <a:spcPts val="0"/>
              </a:spcAft>
              <a:buClrTx/>
              <a:buSzTx/>
              <a:buFontTx/>
              <a:buNone/>
              <a:tabLst/>
              <a:defRPr/>
            </a:pPr>
            <a:fld id="{9251FFB0-03ED-0845-9D59-7FF307739797}" type="slidenum">
              <a:rPr kumimoji="0" lang="en-US" sz="800" b="1" i="0" u="none" strike="noStrike" kern="1200" cap="none" spc="0" normalizeH="0" baseline="0" noProof="0" smtClean="0">
                <a:ln>
                  <a:noFill/>
                </a:ln>
                <a:solidFill>
                  <a:srgbClr val="9EA2A2"/>
                </a:solidFill>
                <a:effectLst/>
                <a:uLnTx/>
                <a:uFillTx/>
                <a:latin typeface="Arial"/>
                <a:ea typeface="+mn-ea"/>
                <a:cs typeface="+mn-cs"/>
              </a:rPr>
              <a:pPr marL="0" marR="0" lvl="0" indent="0" algn="l" defTabSz="915216" rtl="0" eaLnBrk="1" fontAlgn="auto" latinLnBrk="0" hangingPunct="1">
                <a:lnSpc>
                  <a:spcPct val="100000"/>
                </a:lnSpc>
                <a:spcBef>
                  <a:spcPts val="0"/>
                </a:spcBef>
                <a:spcAft>
                  <a:spcPts val="0"/>
                </a:spcAft>
                <a:buClrTx/>
                <a:buSzTx/>
                <a:buFontTx/>
                <a:buNone/>
                <a:tabLst/>
                <a:defRPr/>
              </a:pPr>
              <a:t>24</a:t>
            </a:fld>
            <a:endParaRPr kumimoji="0" lang="en-US" sz="800" b="1" i="0" u="none" strike="noStrike" kern="1200" cap="none" spc="0" normalizeH="0" baseline="0" noProof="0">
              <a:ln>
                <a:noFill/>
              </a:ln>
              <a:solidFill>
                <a:srgbClr val="9EA2A2"/>
              </a:solidFill>
              <a:effectLst/>
              <a:uLnTx/>
              <a:uFillTx/>
              <a:latin typeface="Arial"/>
              <a:ea typeface="+mn-ea"/>
              <a:cs typeface="+mn-cs"/>
            </a:endParaRPr>
          </a:p>
        </p:txBody>
      </p:sp>
    </p:spTree>
    <p:extLst>
      <p:ext uri="{BB962C8B-B14F-4D97-AF65-F5344CB8AC3E}">
        <p14:creationId xmlns:p14="http://schemas.microsoft.com/office/powerpoint/2010/main" val="424607865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2781458-47FD-4486-9F05-7327C73883F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4628953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52423" lvl="0" indent="-171450">
              <a:buFontTx/>
              <a:buChar char="-"/>
            </a:pPr>
            <a:endParaRPr lang="en-US" b="0" dirty="0"/>
          </a:p>
        </p:txBody>
      </p:sp>
      <p:sp>
        <p:nvSpPr>
          <p:cNvPr id="4" name="Footer Placeholder 3"/>
          <p:cNvSpPr>
            <a:spLocks noGrp="1"/>
          </p:cNvSpPr>
          <p:nvPr>
            <p:ph type="ftr" sz="quarter"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 2017 NetApp, Inc. All rights reserved. --- NETAPP CONFIDENTIAL ---</a:t>
            </a:r>
          </a:p>
        </p:txBody>
      </p:sp>
      <p:sp>
        <p:nvSpPr>
          <p:cNvPr id="5" name="Slide Number Placeholder 4"/>
          <p:cNvSpPr>
            <a:spLocks noGrp="1"/>
          </p:cNvSpPr>
          <p:nvPr>
            <p:ph type="sldNum" sz="quarter" idx="11"/>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6AA2537-0790-4789-A16C-397C663A333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6136766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709612" lvl="1" indent="-171450">
              <a:buFontTx/>
              <a:buChar char="-"/>
            </a:pPr>
            <a:endParaRPr lang="en-US" b="0"/>
          </a:p>
        </p:txBody>
      </p:sp>
      <p:sp>
        <p:nvSpPr>
          <p:cNvPr id="4" name="Footer Placeholder 3"/>
          <p:cNvSpPr>
            <a:spLocks noGrp="1"/>
          </p:cNvSpPr>
          <p:nvPr>
            <p:ph type="ftr" sz="quarter"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 2017 NetApp, Inc. All rights reserved. --- NETAPP CONFIDENTIAL ---</a:t>
            </a:r>
          </a:p>
        </p:txBody>
      </p:sp>
      <p:sp>
        <p:nvSpPr>
          <p:cNvPr id="5" name="Slide Number Placeholder 4"/>
          <p:cNvSpPr>
            <a:spLocks noGrp="1"/>
          </p:cNvSpPr>
          <p:nvPr>
            <p:ph type="sldNum" sz="quarter" idx="11"/>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6AA2537-0790-4789-A16C-397C663A333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6120315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2781458-47FD-4486-9F05-7327C73883F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2202506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709612" lvl="1" indent="-171450">
              <a:buFontTx/>
              <a:buChar char="-"/>
            </a:pPr>
            <a:endParaRPr lang="en-US" b="0"/>
          </a:p>
        </p:txBody>
      </p:sp>
      <p:sp>
        <p:nvSpPr>
          <p:cNvPr id="4" name="Footer Placeholder 3"/>
          <p:cNvSpPr>
            <a:spLocks noGrp="1"/>
          </p:cNvSpPr>
          <p:nvPr>
            <p:ph type="ftr" sz="quarter"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 2017 NetApp, Inc. All rights reserved. --- NETAPP CONFIDENTIAL ---</a:t>
            </a:r>
          </a:p>
        </p:txBody>
      </p:sp>
      <p:sp>
        <p:nvSpPr>
          <p:cNvPr id="5" name="Slide Number Placeholder 4"/>
          <p:cNvSpPr>
            <a:spLocks noGrp="1"/>
          </p:cNvSpPr>
          <p:nvPr>
            <p:ph type="sldNum" sz="quarter" idx="11"/>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6AA2537-0790-4789-A16C-397C663A333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8447075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709612" lvl="1" indent="-171450">
              <a:buFontTx/>
              <a:buChar char="-"/>
            </a:pPr>
            <a:endParaRPr lang="en-US" b="0"/>
          </a:p>
        </p:txBody>
      </p:sp>
      <p:sp>
        <p:nvSpPr>
          <p:cNvPr id="4" name="Footer Placeholder 3"/>
          <p:cNvSpPr>
            <a:spLocks noGrp="1"/>
          </p:cNvSpPr>
          <p:nvPr>
            <p:ph type="ftr" sz="quarter"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 2017 NetApp, Inc. All rights reserved. --- NETAPP CONFIDENTIAL ---</a:t>
            </a:r>
          </a:p>
        </p:txBody>
      </p:sp>
      <p:sp>
        <p:nvSpPr>
          <p:cNvPr id="5" name="Slide Number Placeholder 4"/>
          <p:cNvSpPr>
            <a:spLocks noGrp="1"/>
          </p:cNvSpPr>
          <p:nvPr>
            <p:ph type="sldNum" sz="quarter" idx="11"/>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6AA2537-0790-4789-A16C-397C663A333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9926054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709612" lvl="1" indent="-171450">
              <a:buFontTx/>
              <a:buChar char="-"/>
            </a:pPr>
            <a:endParaRPr lang="en-US" b="0"/>
          </a:p>
        </p:txBody>
      </p:sp>
      <p:sp>
        <p:nvSpPr>
          <p:cNvPr id="4" name="Footer Placeholder 3"/>
          <p:cNvSpPr>
            <a:spLocks noGrp="1"/>
          </p:cNvSpPr>
          <p:nvPr>
            <p:ph type="ftr" sz="quarter"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 2017 NetApp, Inc. All rights reserved. --- NETAPP CONFIDENTIAL ---</a:t>
            </a:r>
          </a:p>
        </p:txBody>
      </p:sp>
      <p:sp>
        <p:nvSpPr>
          <p:cNvPr id="5" name="Slide Number Placeholder 4"/>
          <p:cNvSpPr>
            <a:spLocks noGrp="1"/>
          </p:cNvSpPr>
          <p:nvPr>
            <p:ph type="sldNum" sz="quarter" idx="11"/>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6AA2537-0790-4789-A16C-397C663A333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496559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9B4AAE9-345F-AD4A-9609-EB260923DD54}"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79704291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709612" lvl="1" indent="-171450">
              <a:buFontTx/>
              <a:buChar char="-"/>
            </a:pPr>
            <a:endParaRPr lang="en-US" b="0"/>
          </a:p>
        </p:txBody>
      </p:sp>
      <p:sp>
        <p:nvSpPr>
          <p:cNvPr id="4" name="Footer Placeholder 3"/>
          <p:cNvSpPr>
            <a:spLocks noGrp="1"/>
          </p:cNvSpPr>
          <p:nvPr>
            <p:ph type="ftr" sz="quarter"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 2017 NetApp, Inc. All rights reserved. --- NETAPP CONFIDENTIAL ---</a:t>
            </a:r>
          </a:p>
        </p:txBody>
      </p:sp>
      <p:sp>
        <p:nvSpPr>
          <p:cNvPr id="5" name="Slide Number Placeholder 4"/>
          <p:cNvSpPr>
            <a:spLocks noGrp="1"/>
          </p:cNvSpPr>
          <p:nvPr>
            <p:ph type="sldNum" sz="quarter" idx="11"/>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6AA2537-0790-4789-A16C-397C663A333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8701292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709612" lvl="1" indent="-171450">
              <a:buFontTx/>
              <a:buChar char="-"/>
            </a:pPr>
            <a:endParaRPr lang="en-US" b="0"/>
          </a:p>
        </p:txBody>
      </p:sp>
      <p:sp>
        <p:nvSpPr>
          <p:cNvPr id="4" name="Footer Placeholder 3"/>
          <p:cNvSpPr>
            <a:spLocks noGrp="1"/>
          </p:cNvSpPr>
          <p:nvPr>
            <p:ph type="ftr" sz="quarter"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 2017 NetApp, Inc. All rights reserved. --- NETAPP CONFIDENTIAL ---</a:t>
            </a:r>
          </a:p>
        </p:txBody>
      </p:sp>
      <p:sp>
        <p:nvSpPr>
          <p:cNvPr id="5" name="Slide Number Placeholder 4"/>
          <p:cNvSpPr>
            <a:spLocks noGrp="1"/>
          </p:cNvSpPr>
          <p:nvPr>
            <p:ph type="sldNum" sz="quarter" idx="11"/>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6AA2537-0790-4789-A16C-397C663A333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6391054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400"/>
              <a:t>Easily extend to the cloud, migrate workloads, build modern apps, and eliminate management overhead with integration of the complete NetApp portfolio.</a:t>
            </a:r>
          </a:p>
          <a:p>
            <a:pPr marL="0" marR="0">
              <a:lnSpc>
                <a:spcPct val="107000"/>
              </a:lnSpc>
              <a:spcBef>
                <a:spcPts val="0"/>
              </a:spcBef>
              <a:spcAft>
                <a:spcPts val="800"/>
              </a:spcAft>
            </a:pPr>
            <a:endParaRPr lang="en-US" sz="2400">
              <a:solidFill>
                <a:srgbClr val="002060"/>
              </a:solidFill>
              <a:effectLst/>
              <a:latin typeface="Calibri" panose="020F0502020204030204" pitchFamily="34" charset="0"/>
              <a:ea typeface="Calibri" panose="020F0502020204030204" pitchFamily="34" charset="0"/>
              <a:cs typeface="Calibri" panose="020F0502020204030204" pitchFamily="34" charset="0"/>
            </a:endParaRPr>
          </a:p>
          <a:p>
            <a:pPr marL="0" marR="0">
              <a:lnSpc>
                <a:spcPct val="107000"/>
              </a:lnSpc>
              <a:spcBef>
                <a:spcPts val="0"/>
              </a:spcBef>
              <a:spcAft>
                <a:spcPts val="800"/>
              </a:spcAft>
            </a:pPr>
            <a:r>
              <a:rPr lang="en-US" sz="2400">
                <a:effectLst/>
                <a:latin typeface="Calibri" panose="020F0502020204030204" pitchFamily="34" charset="0"/>
                <a:ea typeface="Calibri" panose="020F0502020204030204" pitchFamily="34" charset="0"/>
                <a:cs typeface="Calibri" panose="020F0502020204030204" pitchFamily="34" charset="0"/>
              </a:rPr>
              <a:t>With BlueXP, you have a single pane control plane where you can consistently manage and monitor your data across clouds and on the premises. </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p>
            <a:pPr marL="227965" indent="-227965"/>
            <a:endParaRPr lang="en-US" sz="2400">
              <a:ea typeface="+mn-lt"/>
              <a:cs typeface="+mn-lt"/>
            </a:endParaRPr>
          </a:p>
          <a:p>
            <a:pPr marL="227965" indent="-227965"/>
            <a:r>
              <a:rPr lang="en-US" sz="2400">
                <a:ea typeface="+mn-lt"/>
                <a:cs typeface="+mn-lt"/>
              </a:rPr>
              <a:t>I like to say FSx for ONTAP has a bi-directional UI …</a:t>
            </a:r>
          </a:p>
          <a:p>
            <a:pPr marL="227965" indent="-227965"/>
            <a:r>
              <a:rPr lang="en-US" sz="2400">
                <a:ea typeface="+mn-lt"/>
                <a:cs typeface="+mn-lt"/>
              </a:rPr>
              <a:t>Meaning those AWS centric customers can access everything from their familiar AWS UI And those familiar with ONTAP already can access it from their on-prem via BlueXP. </a:t>
            </a:r>
          </a:p>
          <a:p>
            <a:pPr marL="227965" indent="-227965"/>
            <a:r>
              <a:rPr lang="en-US" sz="2400">
                <a:ea typeface="+mn-lt"/>
                <a:cs typeface="+mn-lt"/>
              </a:rPr>
              <a:t>Thru BlueXP, you have access to everything that is great about ONTAP.</a:t>
            </a:r>
          </a:p>
          <a:p>
            <a:pPr marL="227965" indent="-227965"/>
            <a:endParaRPr lang="en-US" sz="2400">
              <a:ea typeface="+mn-lt"/>
              <a:cs typeface="+mn-lt"/>
            </a:endParaRPr>
          </a:p>
          <a:p>
            <a:pPr marL="227965" indent="-227965"/>
            <a:r>
              <a:rPr lang="en-US" sz="2400" b="1">
                <a:ea typeface="+mn-lt"/>
                <a:cs typeface="+mn-lt"/>
              </a:rPr>
              <a:t>INCLUDING</a:t>
            </a:r>
          </a:p>
          <a:p>
            <a:pPr marL="227965" indent="-227965"/>
            <a:endParaRPr lang="en-US" sz="2400">
              <a:ea typeface="+mn-lt"/>
              <a:cs typeface="+mn-lt"/>
            </a:endParaRPr>
          </a:p>
          <a:p>
            <a:pPr marL="227965" indent="-227965"/>
            <a:r>
              <a:rPr lang="en-US" sz="2400">
                <a:ea typeface="+mn-lt"/>
                <a:cs typeface="+mn-lt"/>
              </a:rPr>
              <a:t>Management, automation and orchestration</a:t>
            </a:r>
            <a:endParaRPr lang="en-US" sz="2400">
              <a:cs typeface="Arial" panose="020B0604020202020204"/>
            </a:endParaRPr>
          </a:p>
          <a:p>
            <a:pPr marL="404495" marR="0" lvl="1" indent="-175895" algn="l" defTabSz="914400" rtl="0" eaLnBrk="1" fontAlgn="auto" latinLnBrk="0" hangingPunct="1">
              <a:lnSpc>
                <a:spcPct val="100000"/>
              </a:lnSpc>
              <a:spcBef>
                <a:spcPts val="0"/>
              </a:spcBef>
              <a:spcAft>
                <a:spcPts val="0"/>
              </a:spcAft>
              <a:buClrTx/>
              <a:buSzTx/>
              <a:buFontTx/>
              <a:buNone/>
              <a:tabLst/>
              <a:defRPr/>
            </a:pPr>
            <a:r>
              <a:rPr lang="en-US" sz="2000" b="1">
                <a:ea typeface="+mn-lt"/>
                <a:cs typeface="+mn-lt"/>
              </a:rPr>
              <a:t>BlueXP </a:t>
            </a:r>
            <a:r>
              <a:rPr lang="en-US" sz="2000">
                <a:ea typeface="+mn-lt"/>
                <a:cs typeface="+mn-lt"/>
              </a:rPr>
              <a:t>extends the limited AWS APIs to automate a broad set of FSx data operations such as volume creation, replication, capacity management and more.</a:t>
            </a:r>
          </a:p>
          <a:p>
            <a:pPr marL="404495" marR="0" lvl="1" indent="-175895" algn="l" defTabSz="914400" rtl="0" eaLnBrk="1" fontAlgn="auto" latinLnBrk="0" hangingPunct="1">
              <a:lnSpc>
                <a:spcPct val="100000"/>
              </a:lnSpc>
              <a:spcBef>
                <a:spcPts val="0"/>
              </a:spcBef>
              <a:spcAft>
                <a:spcPts val="0"/>
              </a:spcAft>
              <a:buClrTx/>
              <a:buSzTx/>
              <a:buFontTx/>
              <a:buNone/>
              <a:tabLst/>
              <a:defRPr/>
            </a:pPr>
            <a:endParaRPr lang="en-US" sz="2000">
              <a:ea typeface="+mn-lt"/>
              <a:cs typeface="+mn-lt"/>
            </a:endParaRPr>
          </a:p>
          <a:p>
            <a:pPr marL="227965" indent="-227965"/>
            <a:r>
              <a:rPr lang="en-US" sz="2400">
                <a:ea typeface="+mn-lt"/>
                <a:cs typeface="+mn-lt"/>
              </a:rPr>
              <a:t>Performance Monitoring</a:t>
            </a:r>
          </a:p>
          <a:p>
            <a:pPr marL="404495" lvl="1" indent="-175895"/>
            <a:r>
              <a:rPr lang="en-US" sz="2000" b="1">
                <a:ea typeface="+mn-lt"/>
                <a:cs typeface="+mn-lt"/>
              </a:rPr>
              <a:t>BlueXP observability services using Cloud Insights</a:t>
            </a:r>
            <a:r>
              <a:rPr lang="en-US" sz="2000">
                <a:ea typeface="+mn-lt"/>
                <a:cs typeface="+mn-lt"/>
              </a:rPr>
              <a:t> provides advanced performance monitoring  </a:t>
            </a:r>
          </a:p>
          <a:p>
            <a:pPr marL="227965" indent="-227965"/>
            <a:r>
              <a:rPr lang="en-US" sz="2400">
                <a:ea typeface="+mn-lt"/>
                <a:cs typeface="+mn-lt"/>
              </a:rPr>
              <a:t>Container and Compute infrastructure optimization</a:t>
            </a:r>
          </a:p>
          <a:p>
            <a:pPr marL="404495" lvl="1" indent="-175895"/>
            <a:r>
              <a:rPr lang="en-US" sz="2000" b="1">
                <a:ea typeface="+mn-lt"/>
                <a:cs typeface="+mn-lt"/>
              </a:rPr>
              <a:t>Spot Ocean</a:t>
            </a:r>
            <a:r>
              <a:rPr lang="en-US" sz="2000">
                <a:ea typeface="+mn-lt"/>
                <a:cs typeface="+mn-lt"/>
              </a:rPr>
              <a:t> supports FSx to provide end-to-end automated and optimized container infrastructure</a:t>
            </a:r>
          </a:p>
          <a:p>
            <a:pPr marL="0" marR="0" lvl="0" indent="-228600" algn="l" defTabSz="914400" rtl="0" eaLnBrk="1" fontAlgn="auto" latinLnBrk="0" hangingPunct="1">
              <a:lnSpc>
                <a:spcPct val="100000"/>
              </a:lnSpc>
              <a:spcBef>
                <a:spcPts val="0"/>
              </a:spcBef>
              <a:spcAft>
                <a:spcPts val="0"/>
              </a:spcAft>
              <a:buClrTx/>
              <a:buSzTx/>
              <a:buFontTx/>
              <a:buNone/>
              <a:tabLst/>
              <a:defRPr/>
            </a:pPr>
            <a:endParaRPr lang="en-US" sz="2000">
              <a:ea typeface="+mn-lt"/>
              <a:cs typeface="+mn-lt"/>
            </a:endParaRPr>
          </a:p>
          <a:p>
            <a:pPr marL="0" marR="0" lvl="0" indent="-228600" algn="l" defTabSz="914400" rtl="0" eaLnBrk="1" fontAlgn="auto" latinLnBrk="0" hangingPunct="1">
              <a:lnSpc>
                <a:spcPct val="100000"/>
              </a:lnSpc>
              <a:spcBef>
                <a:spcPts val="0"/>
              </a:spcBef>
              <a:spcAft>
                <a:spcPts val="0"/>
              </a:spcAft>
              <a:buClrTx/>
              <a:buSzTx/>
              <a:buFontTx/>
              <a:buNone/>
              <a:tabLst/>
              <a:defRPr/>
            </a:pPr>
            <a:r>
              <a:rPr lang="en-US" sz="2000">
                <a:ea typeface="+mn-lt"/>
                <a:cs typeface="+mn-lt"/>
              </a:rPr>
              <a:t>Data protection, migration &amp; Governance</a:t>
            </a:r>
          </a:p>
          <a:p>
            <a:pPr marL="404495" marR="0" lvl="1" indent="-175895" algn="l" defTabSz="914400" rtl="0" eaLnBrk="1" fontAlgn="auto" latinLnBrk="0" hangingPunct="1">
              <a:lnSpc>
                <a:spcPct val="100000"/>
              </a:lnSpc>
              <a:spcBef>
                <a:spcPts val="0"/>
              </a:spcBef>
              <a:spcAft>
                <a:spcPts val="0"/>
              </a:spcAft>
              <a:buClrTx/>
              <a:buSzTx/>
              <a:buFontTx/>
              <a:buNone/>
              <a:tabLst/>
              <a:defRPr/>
            </a:pPr>
            <a:r>
              <a:rPr lang="en-US" sz="2000" b="1">
                <a:ea typeface="+mn-lt"/>
                <a:cs typeface="+mn-lt"/>
              </a:rPr>
              <a:t>BlueXP copy and sync service using Cloud Sync</a:t>
            </a:r>
            <a:r>
              <a:rPr lang="en-US" sz="2000">
                <a:ea typeface="+mn-lt"/>
                <a:cs typeface="+mn-lt"/>
              </a:rPr>
              <a:t> and BlueXP classification service using </a:t>
            </a:r>
            <a:r>
              <a:rPr lang="en-US" sz="2000" b="1">
                <a:ea typeface="+mn-lt"/>
                <a:cs typeface="+mn-lt"/>
              </a:rPr>
              <a:t>Cloud Data Sense</a:t>
            </a:r>
            <a:r>
              <a:rPr lang="en-US" sz="2000">
                <a:ea typeface="+mn-lt"/>
                <a:cs typeface="+mn-lt"/>
              </a:rPr>
              <a:t> allow customers to scan and migrate data to/from FSx</a:t>
            </a:r>
          </a:p>
          <a:p>
            <a:pPr marL="404495" marR="0" lvl="1" indent="-175895" algn="l" defTabSz="914400" rtl="0" eaLnBrk="1" fontAlgn="auto" latinLnBrk="0" hangingPunct="1">
              <a:lnSpc>
                <a:spcPct val="100000"/>
              </a:lnSpc>
              <a:spcBef>
                <a:spcPts val="0"/>
              </a:spcBef>
              <a:spcAft>
                <a:spcPts val="0"/>
              </a:spcAft>
              <a:buClrTx/>
              <a:buSzTx/>
              <a:buFontTx/>
              <a:buNone/>
              <a:tabLst/>
              <a:defRPr/>
            </a:pPr>
            <a:r>
              <a:rPr lang="en-US" sz="2000" b="1">
                <a:ea typeface="+mn-lt"/>
                <a:cs typeface="+mn-lt"/>
              </a:rPr>
              <a:t>BlueXP backup and recovery service using Cloud Backup </a:t>
            </a:r>
            <a:r>
              <a:rPr lang="en-US" sz="2000">
                <a:ea typeface="+mn-lt"/>
                <a:cs typeface="+mn-lt"/>
              </a:rPr>
              <a:t>is </a:t>
            </a:r>
            <a:r>
              <a:rPr lang="en-US" sz="3200">
                <a:solidFill>
                  <a:srgbClr val="000000"/>
                </a:solidFill>
                <a:latin typeface="Arial" panose="020B0604020202020204"/>
              </a:rPr>
              <a:t>Sold as AWS FSx Cloud Backup and is</a:t>
            </a:r>
            <a:r>
              <a:rPr lang="en-US" sz="2000">
                <a:ea typeface="+mn-lt"/>
                <a:cs typeface="+mn-lt"/>
              </a:rPr>
              <a:t>, leveraging NetApp’s block-level </a:t>
            </a:r>
            <a:r>
              <a:rPr lang="en-US" sz="2000" b="0" i="0" kern="1200">
                <a:solidFill>
                  <a:schemeClr val="tx1"/>
                </a:solidFill>
                <a:effectLst/>
                <a:latin typeface="Amazon Ember Regular" charset="0"/>
                <a:ea typeface="+mn-ea"/>
                <a:cs typeface="+mn-cs"/>
              </a:rPr>
              <a:t>incremental forever-backups.</a:t>
            </a:r>
          </a:p>
          <a:p>
            <a:pPr marL="227965" indent="-227965"/>
            <a:endParaRPr lang="en-US" sz="2400">
              <a:ea typeface="+mn-lt"/>
              <a:cs typeface="+mn-lt"/>
            </a:endParaRPr>
          </a:p>
          <a:p>
            <a:pPr marL="227965" indent="-227965"/>
            <a:r>
              <a:rPr lang="en-US" sz="2400">
                <a:ea typeface="+mn-lt"/>
                <a:cs typeface="+mn-lt"/>
              </a:rPr>
              <a:t>Caching (remote site and Edge)</a:t>
            </a:r>
          </a:p>
          <a:p>
            <a:pPr marL="404495" marR="0" lvl="1" indent="-175895" algn="l" defTabSz="914400" rtl="0" eaLnBrk="1" fontAlgn="auto" latinLnBrk="0" hangingPunct="1">
              <a:lnSpc>
                <a:spcPct val="100000"/>
              </a:lnSpc>
              <a:spcBef>
                <a:spcPts val="0"/>
              </a:spcBef>
              <a:spcAft>
                <a:spcPts val="0"/>
              </a:spcAft>
              <a:buClrTx/>
              <a:buSzTx/>
              <a:buFontTx/>
              <a:buNone/>
              <a:tabLst/>
              <a:defRPr/>
            </a:pPr>
            <a:r>
              <a:rPr lang="en-US" sz="2000" b="1">
                <a:ea typeface="+mn-lt"/>
                <a:cs typeface="+mn-lt"/>
              </a:rPr>
              <a:t>FlexCache </a:t>
            </a:r>
            <a:r>
              <a:rPr lang="en-US" sz="2000">
                <a:ea typeface="+mn-lt"/>
                <a:cs typeface="+mn-lt"/>
              </a:rPr>
              <a:t>Separately licensed when FSx for ONTAP is the source volume</a:t>
            </a:r>
          </a:p>
          <a:p>
            <a:pPr marL="404495" lvl="1" indent="-175895"/>
            <a:r>
              <a:rPr lang="en-US" sz="2000" b="1">
                <a:ea typeface="+mn-lt"/>
                <a:cs typeface="+mn-lt"/>
              </a:rPr>
              <a:t>Global File Cache </a:t>
            </a:r>
            <a:r>
              <a:rPr lang="en-US" sz="2000">
                <a:ea typeface="+mn-lt"/>
                <a:cs typeface="+mn-lt"/>
              </a:rPr>
              <a:t>offers a caching solution for FSx</a:t>
            </a:r>
          </a:p>
          <a:p>
            <a:pPr marL="404495" lvl="1" indent="-175895"/>
            <a:r>
              <a:rPr lang="en-US" sz="2000" b="1">
                <a:ea typeface="+mn-lt"/>
                <a:cs typeface="+mn-lt"/>
              </a:rPr>
              <a:t>SnapCenter </a:t>
            </a:r>
            <a:r>
              <a:rPr lang="en-US" sz="2000" b="0">
                <a:ea typeface="+mn-lt"/>
                <a:cs typeface="+mn-lt"/>
              </a:rPr>
              <a:t>Support SC classic, similar to CVO</a:t>
            </a:r>
          </a:p>
          <a:p>
            <a:pPr marL="404495" lvl="1" indent="-175895"/>
            <a:endParaRPr lang="en-US" sz="2000" b="1">
              <a:ea typeface="+mn-lt"/>
              <a:cs typeface="+mn-lt"/>
            </a:endParaRPr>
          </a:p>
          <a:p>
            <a:pPr marL="0" marR="0" lvl="0" indent="-228600" algn="l" defTabSz="914400" rtl="0" eaLnBrk="1" fontAlgn="auto" latinLnBrk="0" hangingPunct="1">
              <a:lnSpc>
                <a:spcPct val="100000"/>
              </a:lnSpc>
              <a:spcBef>
                <a:spcPts val="0"/>
              </a:spcBef>
              <a:spcAft>
                <a:spcPts val="0"/>
              </a:spcAft>
              <a:buClrTx/>
              <a:buSzTx/>
              <a:buFontTx/>
              <a:buNone/>
              <a:tabLst/>
              <a:defRPr/>
            </a:pPr>
            <a:r>
              <a:rPr lang="en-US" sz="2000" b="0" i="0" u="none">
                <a:solidFill>
                  <a:srgbClr val="16191F"/>
                </a:solidFill>
                <a:effectLst/>
                <a:latin typeface="Amazon Ember" panose="020B0603020204020204"/>
              </a:rPr>
              <a:t>It can serve as primary storage for stateful Kubernetes applications running on </a:t>
            </a:r>
            <a:r>
              <a:rPr lang="en-US" sz="2000" b="1" i="0" u="none">
                <a:solidFill>
                  <a:srgbClr val="16191F"/>
                </a:solidFill>
                <a:effectLst/>
                <a:latin typeface="Amazon Ember" panose="020B0603020204020204"/>
              </a:rPr>
              <a:t>Amazon EKS </a:t>
            </a:r>
            <a:r>
              <a:rPr lang="en-US" sz="2000" b="0" i="0" u="none">
                <a:solidFill>
                  <a:srgbClr val="16191F"/>
                </a:solidFill>
                <a:effectLst/>
                <a:latin typeface="Amazon Ember" panose="020B0603020204020204"/>
              </a:rPr>
              <a:t>and </a:t>
            </a:r>
            <a:r>
              <a:rPr lang="en-US" sz="2000" b="1" i="0" u="none">
                <a:solidFill>
                  <a:srgbClr val="16191F"/>
                </a:solidFill>
                <a:effectLst/>
                <a:latin typeface="Amazon Ember" panose="020B0603020204020204"/>
              </a:rPr>
              <a:t>Red Hat OpenShift on AWS</a:t>
            </a:r>
            <a:r>
              <a:rPr lang="en-US" sz="2000" b="0" i="0" u="none">
                <a:solidFill>
                  <a:srgbClr val="16191F"/>
                </a:solidFill>
                <a:effectLst/>
                <a:latin typeface="Amazon Ember" panose="020B0603020204020204"/>
              </a:rPr>
              <a:t>, using NetApp’s Astra Trident dynamic storage provisioner.</a:t>
            </a:r>
          </a:p>
          <a:p>
            <a:pPr marL="0" lvl="0" indent="-228600"/>
            <a:endParaRPr lang="en-US" sz="2000">
              <a:ea typeface="+mn-lt"/>
              <a:cs typeface="+mn-lt"/>
            </a:endParaRP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F956178-CEE0-4532-8A11-06F08819CDC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9645843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Here’s a quick overview of the data stores and reporting architecture for Epic.</a:t>
            </a:r>
          </a:p>
          <a:p>
            <a:endParaRPr lang="en-US"/>
          </a:p>
          <a:p>
            <a:r>
              <a:rPr lang="en-US"/>
              <a:t>You’ll hear about Chronicles, which is the Cache database that supports the main EHR activity.  </a:t>
            </a:r>
          </a:p>
          <a:p>
            <a:r>
              <a:rPr lang="en-US"/>
              <a:t>****It’s </a:t>
            </a:r>
            <a:r>
              <a:rPr lang="en-US" sz="1200" b="0" i="0" kern="1200">
                <a:solidFill>
                  <a:schemeClr val="tx1"/>
                </a:solidFill>
                <a:effectLst/>
                <a:latin typeface="+mn-lt"/>
                <a:ea typeface="+mn-ea"/>
                <a:cs typeface="+mn-cs"/>
              </a:rPr>
              <a:t>a </a:t>
            </a:r>
            <a:r>
              <a:rPr lang="en-US" sz="1200" b="0" i="0" kern="1200" err="1">
                <a:solidFill>
                  <a:schemeClr val="tx1"/>
                </a:solidFill>
                <a:effectLst/>
                <a:latin typeface="+mn-lt"/>
                <a:ea typeface="+mn-ea"/>
                <a:cs typeface="+mn-cs"/>
              </a:rPr>
              <a:t>nosql</a:t>
            </a:r>
            <a:r>
              <a:rPr lang="en-US" sz="1200" b="0" i="0" kern="1200">
                <a:solidFill>
                  <a:schemeClr val="tx1"/>
                </a:solidFill>
                <a:effectLst/>
                <a:latin typeface="+mn-lt"/>
                <a:ea typeface="+mn-ea"/>
                <a:cs typeface="+mn-cs"/>
              </a:rPr>
              <a:t> database and is extremely efficient for massive amounts of users to update the EHR at the same time. </a:t>
            </a:r>
          </a:p>
          <a:p>
            <a:endParaRPr lang="en-US"/>
          </a:p>
          <a:p>
            <a:r>
              <a:rPr lang="en-US"/>
              <a:t>Clarity is the </a:t>
            </a:r>
            <a:r>
              <a:rPr lang="en-US" sz="1200" b="0" i="0" kern="1200">
                <a:solidFill>
                  <a:schemeClr val="tx1"/>
                </a:solidFill>
                <a:effectLst/>
                <a:latin typeface="+mn-lt"/>
                <a:ea typeface="+mn-ea"/>
                <a:cs typeface="+mn-cs"/>
              </a:rPr>
              <a:t>data warehouse and relational database (typically an Oracle or Microsoft SQL database) designed for database developers. </a:t>
            </a:r>
          </a:p>
          <a:p>
            <a:r>
              <a:rPr lang="en-US" sz="1200" b="0" i="0" kern="1200">
                <a:solidFill>
                  <a:schemeClr val="tx1"/>
                </a:solidFill>
                <a:effectLst/>
                <a:latin typeface="+mn-lt"/>
                <a:ea typeface="+mn-ea"/>
                <a:cs typeface="+mn-cs"/>
              </a:rPr>
              <a:t>****It enables users to create data-intensive reports without modifying user database, identify misuse of medications as well as reduce the incidence of medical error.</a:t>
            </a:r>
          </a:p>
          <a:p>
            <a:endParaRPr lang="en-US"/>
          </a:p>
          <a:p>
            <a:r>
              <a:rPr lang="en-US"/>
              <a:t>And Caboodle is </a:t>
            </a:r>
            <a:r>
              <a:rPr lang="en-US" sz="1200" b="0" i="0" kern="1200">
                <a:solidFill>
                  <a:schemeClr val="tx1"/>
                </a:solidFill>
                <a:effectLst/>
                <a:latin typeface="+mn-lt"/>
                <a:ea typeface="+mn-ea"/>
                <a:cs typeface="+mn-cs"/>
              </a:rPr>
              <a:t>comprised of the data warehouse and analytics tools for storing and retrieving large swaths of clinical data useful in reporting for care decision-making, cost management, and predictive analytics.</a:t>
            </a: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2781458-47FD-4486-9F05-7327C73883F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8371263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80962" indent="0">
              <a:buNone/>
            </a:pPr>
            <a:r>
              <a:rPr lang="en-US"/>
              <a:t>Epic is made up of lots if different workloads, </a:t>
            </a:r>
          </a:p>
          <a:p>
            <a:pPr marL="80962" indent="0">
              <a:buNone/>
            </a:pPr>
            <a:r>
              <a:rPr lang="en-US"/>
              <a:t>	Pool1-2-3, NAS1-2, </a:t>
            </a:r>
          </a:p>
          <a:p>
            <a:pPr marL="80962" indent="0">
              <a:buNone/>
            </a:pPr>
            <a:r>
              <a:rPr lang="en-US"/>
              <a:t>	Then there is the 80% of HC workloads that touch Epic</a:t>
            </a:r>
          </a:p>
          <a:p>
            <a:pPr marL="80962" indent="0">
              <a:buNone/>
            </a:pPr>
            <a:r>
              <a:rPr lang="en-US"/>
              <a:t>Traditional approach is to build silo’s for each </a:t>
            </a:r>
          </a:p>
          <a:p>
            <a:pPr marL="80962" indent="0">
              <a:buNone/>
            </a:pPr>
            <a:r>
              <a:rPr lang="en-US"/>
              <a:t>	– that is inefficient and costly, </a:t>
            </a:r>
          </a:p>
          <a:p>
            <a:pPr marL="80962" indent="0">
              <a:buNone/>
            </a:pPr>
            <a:r>
              <a:rPr lang="en-US"/>
              <a:t>	~25% of HC spend is waisted on this.</a:t>
            </a:r>
          </a:p>
          <a:p>
            <a:pPr marL="80962" indent="0">
              <a:buNone/>
            </a:pPr>
            <a:r>
              <a:rPr lang="en-US"/>
              <a:t>Is there a single platform and strategy that can solve this?</a:t>
            </a:r>
          </a:p>
          <a:p>
            <a:pPr marL="80962" indent="0">
              <a:buNone/>
            </a:pP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2781458-47FD-4486-9F05-7327C73883F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2408202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80962" indent="0">
              <a:buNone/>
            </a:pPr>
            <a:r>
              <a:rPr lang="en-US"/>
              <a:t>Pulling it all together with automation</a:t>
            </a:r>
          </a:p>
          <a:p>
            <a:pPr marL="252412" marR="0" lvl="0" indent="-171450" algn="l" defTabSz="914400" rtl="0" eaLnBrk="1" fontAlgn="auto" latinLnBrk="0" hangingPunct="1">
              <a:lnSpc>
                <a:spcPct val="100000"/>
              </a:lnSpc>
              <a:spcBef>
                <a:spcPts val="0"/>
              </a:spcBef>
              <a:spcAft>
                <a:spcPts val="0"/>
              </a:spcAft>
              <a:buClrTx/>
              <a:buSzTx/>
              <a:buFontTx/>
              <a:buChar char="-"/>
              <a:tabLst/>
              <a:defRPr/>
            </a:pPr>
            <a:r>
              <a:rPr lang="en-US"/>
              <a:t>Reduce deployment and operation time</a:t>
            </a:r>
          </a:p>
          <a:p>
            <a:pPr marL="252412" indent="-171450">
              <a:buFontTx/>
              <a:buChar char="-"/>
            </a:pPr>
            <a:r>
              <a:rPr lang="en-US"/>
              <a:t>Ensure best practice deployments</a:t>
            </a:r>
          </a:p>
          <a:p>
            <a:pPr marL="252412" indent="-171450">
              <a:buFontTx/>
              <a:buChar char="-"/>
            </a:pPr>
            <a:r>
              <a:rPr lang="en-US"/>
              <a:t>Ensure customers are leveraging the power of ONTAP</a:t>
            </a:r>
          </a:p>
          <a:p>
            <a:pPr marL="252412" indent="-171450">
              <a:buFontTx/>
              <a:buChar char="-"/>
            </a:pPr>
            <a:r>
              <a:rPr lang="en-US"/>
              <a:t>Better customer onboard experience</a:t>
            </a:r>
          </a:p>
          <a:p>
            <a:pPr marL="252412" indent="-171450">
              <a:buFontTx/>
              <a:buChar char="-"/>
            </a:pPr>
            <a:r>
              <a:rPr lang="en-US"/>
              <a:t>Meet all Epic requirements.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2781458-47FD-4486-9F05-7327C73883F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1347870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5186FF-514E-4F22-ADC7-8A2C384220D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9297181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ONLY with ONTAP you can Consolidate all Epic workloads </a:t>
            </a:r>
          </a:p>
          <a:p>
            <a:r>
              <a:rPr lang="en-US"/>
              <a:t>	- File, Block and Object to ONTAP </a:t>
            </a:r>
          </a:p>
          <a:p>
            <a:r>
              <a:rPr lang="en-US"/>
              <a:t>	- Pool 1-2-3, NAS 1-2 and the 4-5X non-Epic workloads</a:t>
            </a:r>
          </a:p>
          <a:p>
            <a:r>
              <a:rPr lang="en-US"/>
              <a:t>Add AFF with FAS with Next Gen and move workloads non disruptively</a:t>
            </a:r>
          </a:p>
          <a:p>
            <a:r>
              <a:rPr lang="en-US"/>
              <a:t>Never Migrate again and disrupt the business.</a:t>
            </a:r>
          </a:p>
          <a:p>
            <a:r>
              <a:rPr lang="en-US"/>
              <a:t>Advance application integration, putting tools in the hands of the Application owners</a:t>
            </a:r>
          </a:p>
          <a:p>
            <a:r>
              <a:rPr lang="en-US"/>
              <a:t>NetApp Ransomware suit</a:t>
            </a:r>
          </a:p>
          <a:p>
            <a:r>
              <a:rPr lang="en-US"/>
              <a:t>CAN we Do all this in </a:t>
            </a:r>
            <a:r>
              <a:rPr lang="en-US" err="1"/>
              <a:t>FSxN</a:t>
            </a:r>
            <a:r>
              <a:rPr lang="en-US"/>
              <a:t>????</a:t>
            </a:r>
          </a:p>
        </p:txBody>
      </p:sp>
      <p:sp>
        <p:nvSpPr>
          <p:cNvPr id="4" name="Footer Placeholder 3"/>
          <p:cNvSpPr>
            <a:spLocks noGrp="1"/>
          </p:cNvSpPr>
          <p:nvPr>
            <p:ph type="ftr" sz="quarter" idx="10"/>
          </p:nvPr>
        </p:nvSpPr>
        <p:spPr/>
        <p:txBody>
          <a:bodyPr/>
          <a:lstStyle/>
          <a:p>
            <a:pPr marL="0" marR="0" lvl="0" indent="0" algn="l" defTabSz="915216"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9EA2A2"/>
                </a:solidFill>
                <a:effectLst/>
                <a:uLnTx/>
                <a:uFillTx/>
                <a:latin typeface="Arial"/>
                <a:ea typeface="+mn-ea"/>
                <a:cs typeface="+mn-cs"/>
              </a:rPr>
              <a:t>© 2019 NetApp, Inc. All rights reserved.  --- NETAPP CONFIDENTIAL ---</a:t>
            </a:r>
          </a:p>
        </p:txBody>
      </p:sp>
      <p:sp>
        <p:nvSpPr>
          <p:cNvPr id="5" name="Slide Number Placeholder 4"/>
          <p:cNvSpPr>
            <a:spLocks noGrp="1"/>
          </p:cNvSpPr>
          <p:nvPr>
            <p:ph type="sldNum" sz="quarter" idx="11"/>
          </p:nvPr>
        </p:nvSpPr>
        <p:spPr/>
        <p:txBody>
          <a:bodyPr/>
          <a:lstStyle/>
          <a:p>
            <a:pPr marL="0" marR="0" lvl="0" indent="0" algn="l" defTabSz="915216" rtl="0" eaLnBrk="1" fontAlgn="auto" latinLnBrk="0" hangingPunct="1">
              <a:lnSpc>
                <a:spcPct val="100000"/>
              </a:lnSpc>
              <a:spcBef>
                <a:spcPts val="0"/>
              </a:spcBef>
              <a:spcAft>
                <a:spcPts val="0"/>
              </a:spcAft>
              <a:buClrTx/>
              <a:buSzTx/>
              <a:buFontTx/>
              <a:buNone/>
              <a:tabLst/>
              <a:defRPr/>
            </a:pPr>
            <a:fld id="{16AA2537-0790-4789-A16C-397C663A3332}" type="slidenum">
              <a:rPr kumimoji="0" lang="en-US" sz="800" b="1" i="0" u="none" strike="noStrike" kern="1200" cap="none" spc="0" normalizeH="0" baseline="0" noProof="0" smtClean="0">
                <a:ln>
                  <a:noFill/>
                </a:ln>
                <a:solidFill>
                  <a:srgbClr val="9EA2A2"/>
                </a:solidFill>
                <a:effectLst/>
                <a:uLnTx/>
                <a:uFillTx/>
                <a:latin typeface="Arial"/>
                <a:ea typeface="+mn-ea"/>
                <a:cs typeface="+mn-cs"/>
              </a:rPr>
              <a:pPr marL="0" marR="0" lvl="0" indent="0" algn="l" defTabSz="915216" rtl="0" eaLnBrk="1" fontAlgn="auto" latinLnBrk="0" hangingPunct="1">
                <a:lnSpc>
                  <a:spcPct val="100000"/>
                </a:lnSpc>
                <a:spcBef>
                  <a:spcPts val="0"/>
                </a:spcBef>
                <a:spcAft>
                  <a:spcPts val="0"/>
                </a:spcAft>
                <a:buClrTx/>
                <a:buSzTx/>
                <a:buFontTx/>
                <a:buNone/>
                <a:tabLst/>
                <a:defRPr/>
              </a:pPr>
              <a:t>39</a:t>
            </a:fld>
            <a:endParaRPr kumimoji="0" lang="en-US" sz="800" b="1" i="0" u="none" strike="noStrike" kern="1200" cap="none" spc="0" normalizeH="0" baseline="0" noProof="0">
              <a:ln>
                <a:noFill/>
              </a:ln>
              <a:solidFill>
                <a:srgbClr val="9EA2A2"/>
              </a:solidFill>
              <a:effectLst/>
              <a:uLnTx/>
              <a:uFillTx/>
              <a:latin typeface="Arial"/>
              <a:ea typeface="+mn-ea"/>
              <a:cs typeface="+mn-cs"/>
            </a:endParaRPr>
          </a:p>
        </p:txBody>
      </p:sp>
    </p:spTree>
    <p:extLst>
      <p:ext uri="{BB962C8B-B14F-4D97-AF65-F5344CB8AC3E}">
        <p14:creationId xmlns:p14="http://schemas.microsoft.com/office/powerpoint/2010/main" val="80770900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Here’s a quick overview of the data stores and reporting architecture for Epic.</a:t>
            </a:r>
          </a:p>
          <a:p>
            <a:endParaRPr lang="en-US"/>
          </a:p>
          <a:p>
            <a:r>
              <a:rPr lang="en-US"/>
              <a:t>You’ll hear about Chronicles, which is the Cache database that supports the main EHR activity.  </a:t>
            </a:r>
          </a:p>
          <a:p>
            <a:r>
              <a:rPr lang="en-US"/>
              <a:t>****It’s </a:t>
            </a:r>
            <a:r>
              <a:rPr lang="en-US" sz="1200" b="0" i="0" kern="1200">
                <a:solidFill>
                  <a:schemeClr val="tx1"/>
                </a:solidFill>
                <a:effectLst/>
                <a:latin typeface="+mn-lt"/>
                <a:ea typeface="+mn-ea"/>
                <a:cs typeface="+mn-cs"/>
              </a:rPr>
              <a:t>a </a:t>
            </a:r>
            <a:r>
              <a:rPr lang="en-US" sz="1200" b="0" i="0" kern="1200" err="1">
                <a:solidFill>
                  <a:schemeClr val="tx1"/>
                </a:solidFill>
                <a:effectLst/>
                <a:latin typeface="+mn-lt"/>
                <a:ea typeface="+mn-ea"/>
                <a:cs typeface="+mn-cs"/>
              </a:rPr>
              <a:t>nosql</a:t>
            </a:r>
            <a:r>
              <a:rPr lang="en-US" sz="1200" b="0" i="0" kern="1200">
                <a:solidFill>
                  <a:schemeClr val="tx1"/>
                </a:solidFill>
                <a:effectLst/>
                <a:latin typeface="+mn-lt"/>
                <a:ea typeface="+mn-ea"/>
                <a:cs typeface="+mn-cs"/>
              </a:rPr>
              <a:t> database and is extremely efficient for massive amounts of users to update the EHR at the same time. </a:t>
            </a:r>
          </a:p>
          <a:p>
            <a:endParaRPr lang="en-US"/>
          </a:p>
          <a:p>
            <a:r>
              <a:rPr lang="en-US"/>
              <a:t>Clarity is the </a:t>
            </a:r>
            <a:r>
              <a:rPr lang="en-US" sz="1200" b="0" i="0" kern="1200">
                <a:solidFill>
                  <a:schemeClr val="tx1"/>
                </a:solidFill>
                <a:effectLst/>
                <a:latin typeface="+mn-lt"/>
                <a:ea typeface="+mn-ea"/>
                <a:cs typeface="+mn-cs"/>
              </a:rPr>
              <a:t>data warehouse and relational database (typically an Oracle or Microsoft SQL database) designed for database developers. </a:t>
            </a:r>
          </a:p>
          <a:p>
            <a:r>
              <a:rPr lang="en-US" sz="1200" b="0" i="0" kern="1200">
                <a:solidFill>
                  <a:schemeClr val="tx1"/>
                </a:solidFill>
                <a:effectLst/>
                <a:latin typeface="+mn-lt"/>
                <a:ea typeface="+mn-ea"/>
                <a:cs typeface="+mn-cs"/>
              </a:rPr>
              <a:t>****It enables users to create data-intensive reports without modifying user database, identify misuse of medications as well as reduce the incidence of medical error.</a:t>
            </a:r>
          </a:p>
          <a:p>
            <a:endParaRPr lang="en-US"/>
          </a:p>
          <a:p>
            <a:r>
              <a:rPr lang="en-US"/>
              <a:t>And Caboodle is </a:t>
            </a:r>
            <a:r>
              <a:rPr lang="en-US" sz="1200" b="0" i="0" kern="1200">
                <a:solidFill>
                  <a:schemeClr val="tx1"/>
                </a:solidFill>
                <a:effectLst/>
                <a:latin typeface="+mn-lt"/>
                <a:ea typeface="+mn-ea"/>
                <a:cs typeface="+mn-cs"/>
              </a:rPr>
              <a:t>comprised of the data warehouse and analytics tools for storing and retrieving large swaths of clinical data useful in reporting for care decision-making, cost management, and predictive analytics.</a:t>
            </a: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2781458-47FD-4486-9F05-7327C73883F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7842869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an example of the NetApp consolidation story. </a:t>
            </a:r>
          </a:p>
          <a:p>
            <a:endParaRPr lang="en-US" dirty="0"/>
          </a:p>
          <a:p>
            <a:r>
              <a:rPr lang="en-US" dirty="0"/>
              <a:t>With NetApp Adaptive QoS and Service Level Manager, Centura was able to:</a:t>
            </a:r>
          </a:p>
          <a:p>
            <a:pPr marL="171450" indent="-171450">
              <a:buFont typeface="Arial" panose="020B0604020202020204" pitchFamily="34" charset="0"/>
              <a:buChar char="•"/>
            </a:pPr>
            <a:r>
              <a:rPr lang="en-US" dirty="0"/>
              <a:t>Consolidate all Epic workloads into a single HA pair, with guaranteed performance</a:t>
            </a:r>
          </a:p>
          <a:p>
            <a:pPr marL="171450" indent="-171450">
              <a:buFont typeface="Arial" panose="020B0604020202020204" pitchFamily="34" charset="0"/>
              <a:buChar char="•"/>
            </a:pPr>
            <a:r>
              <a:rPr lang="en-US" dirty="0"/>
              <a:t>Reduced datacenter footprint by over 70%</a:t>
            </a:r>
          </a:p>
          <a:p>
            <a:pPr marL="171450" indent="-171450">
              <a:buFont typeface="Arial" panose="020B0604020202020204" pitchFamily="34" charset="0"/>
              <a:buChar char="•"/>
            </a:pPr>
            <a:r>
              <a:rPr lang="en-US" dirty="0"/>
              <a:t>Reduced IT spend by over $15M vs current run rate</a:t>
            </a:r>
          </a:p>
          <a:p>
            <a:pPr marL="171450" indent="-171450">
              <a:buFont typeface="Arial" panose="020B0604020202020204" pitchFamily="34" charset="0"/>
              <a:buChar char="•"/>
            </a:pPr>
            <a:r>
              <a:rPr lang="en-US" dirty="0"/>
              <a:t>And streamlined IT operations – ultimately adding more value to the business</a:t>
            </a:r>
          </a:p>
          <a:p>
            <a:endParaRPr lang="en-US" dirty="0"/>
          </a:p>
          <a:p>
            <a:pPr>
              <a:buClr>
                <a:schemeClr val="bg1"/>
              </a:buClr>
            </a:pPr>
            <a:endParaRPr lang="en-US" b="1" dirty="0">
              <a:solidFill>
                <a:schemeClr val="bg2">
                  <a:lumMod val="60000"/>
                  <a:lumOff val="40000"/>
                </a:schemeClr>
              </a:solidFill>
              <a:cs typeface="Arial" panose="020B0604020202020204" pitchFamily="34" charset="0"/>
            </a:endParaRPr>
          </a:p>
          <a:p>
            <a:endParaRPr lang="en-US" dirty="0"/>
          </a:p>
          <a:p>
            <a:pPr marL="80955"/>
            <a:endParaRPr lang="en-US" dirty="0"/>
          </a:p>
        </p:txBody>
      </p:sp>
      <p:sp>
        <p:nvSpPr>
          <p:cNvPr id="4" name="Footer Placeholder 3"/>
          <p:cNvSpPr>
            <a:spLocks noGrp="1"/>
          </p:cNvSpPr>
          <p:nvPr>
            <p:ph type="ftr" sz="quarter" idx="4"/>
          </p:nvPr>
        </p:nvSpPr>
        <p:spPr/>
        <p:txBody>
          <a:bodyPr/>
          <a:lstStyle/>
          <a:p>
            <a:pPr defTabSz="914318">
              <a:defRPr/>
            </a:pPr>
            <a:r>
              <a:rPr lang="en-US" dirty="0">
                <a:solidFill>
                  <a:prstClr val="black"/>
                </a:solidFill>
                <a:latin typeface="Calibri" panose="020F0502020204030204"/>
              </a:rPr>
              <a:t>NetApp Insight © 2020 NetApp, Inc. All rights reserved. NetApp Confidential – Limited Use Only</a:t>
            </a:r>
          </a:p>
        </p:txBody>
      </p:sp>
      <p:sp>
        <p:nvSpPr>
          <p:cNvPr id="5" name="Slide Number Placeholder 4"/>
          <p:cNvSpPr>
            <a:spLocks noGrp="1"/>
          </p:cNvSpPr>
          <p:nvPr>
            <p:ph type="sldNum" sz="quarter" idx="5"/>
          </p:nvPr>
        </p:nvSpPr>
        <p:spPr/>
        <p:txBody>
          <a:bodyPr/>
          <a:lstStyle/>
          <a:p>
            <a:pPr defTabSz="914318">
              <a:defRPr/>
            </a:pPr>
            <a:fld id="{16AA2537-0790-4789-A16C-397C663A3332}" type="slidenum">
              <a:rPr lang="en-US">
                <a:solidFill>
                  <a:prstClr val="black"/>
                </a:solidFill>
                <a:latin typeface="Calibri" panose="020F0502020204030204"/>
              </a:rPr>
              <a:pPr defTabSz="914318">
                <a:defRPr/>
              </a:pPr>
              <a:t>42</a:t>
            </a:fld>
            <a:endParaRPr lang="en-US">
              <a:solidFill>
                <a:prstClr val="black"/>
              </a:solidFill>
              <a:latin typeface="Calibri" panose="020F0502020204030204"/>
            </a:endParaRPr>
          </a:p>
        </p:txBody>
      </p:sp>
    </p:spTree>
    <p:extLst>
      <p:ext uri="{BB962C8B-B14F-4D97-AF65-F5344CB8AC3E}">
        <p14:creationId xmlns:p14="http://schemas.microsoft.com/office/powerpoint/2010/main" val="9330645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6-node design diagram is used for TR-3928 – NetApp Best Practices for Epic. With AQOS</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251FFB0-03ED-0845-9D59-7FF307739797}"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33746915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a:t>© 2015 NetApp, Inc. All rights reserved. NetApp Proprietary – Limited Use Only</a:t>
            </a:r>
          </a:p>
        </p:txBody>
      </p:sp>
      <p:sp>
        <p:nvSpPr>
          <p:cNvPr id="5" name="Slide Number Placeholder 4"/>
          <p:cNvSpPr>
            <a:spLocks noGrp="1"/>
          </p:cNvSpPr>
          <p:nvPr>
            <p:ph type="sldNum" sz="quarter" idx="11"/>
          </p:nvPr>
        </p:nvSpPr>
        <p:spPr/>
        <p:txBody>
          <a:bodyPr/>
          <a:lstStyle/>
          <a:p>
            <a:fld id="{16AA2537-0790-4789-A16C-397C663A3332}" type="slidenum">
              <a:rPr lang="en-US" smtClean="0"/>
              <a:pPr/>
              <a:t>43</a:t>
            </a:fld>
            <a:endParaRPr lang="en-US"/>
          </a:p>
        </p:txBody>
      </p:sp>
    </p:spTree>
    <p:extLst>
      <p:ext uri="{BB962C8B-B14F-4D97-AF65-F5344CB8AC3E}">
        <p14:creationId xmlns:p14="http://schemas.microsoft.com/office/powerpoint/2010/main" val="26601579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a:t>© 2015 NetApp, Inc. All rights reserved. NetApp Proprietary – Limited Use Only</a:t>
            </a:r>
          </a:p>
        </p:txBody>
      </p:sp>
      <p:sp>
        <p:nvSpPr>
          <p:cNvPr id="5" name="Slide Number Placeholder 4"/>
          <p:cNvSpPr>
            <a:spLocks noGrp="1"/>
          </p:cNvSpPr>
          <p:nvPr>
            <p:ph type="sldNum" sz="quarter" idx="11"/>
          </p:nvPr>
        </p:nvSpPr>
        <p:spPr/>
        <p:txBody>
          <a:bodyPr/>
          <a:lstStyle/>
          <a:p>
            <a:fld id="{16AA2537-0790-4789-A16C-397C663A3332}" type="slidenum">
              <a:rPr lang="en-US" smtClean="0"/>
              <a:pPr/>
              <a:t>44</a:t>
            </a:fld>
            <a:endParaRPr lang="en-US"/>
          </a:p>
        </p:txBody>
      </p:sp>
    </p:spTree>
    <p:extLst>
      <p:ext uri="{BB962C8B-B14F-4D97-AF65-F5344CB8AC3E}">
        <p14:creationId xmlns:p14="http://schemas.microsoft.com/office/powerpoint/2010/main" val="40378018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Epic has no interest in partnering with Google</a:t>
            </a:r>
          </a:p>
        </p:txBody>
      </p:sp>
      <p:sp>
        <p:nvSpPr>
          <p:cNvPr id="4" name="Slide Number Placeholder 3"/>
          <p:cNvSpPr>
            <a:spLocks noGrp="1"/>
          </p:cNvSpPr>
          <p:nvPr>
            <p:ph type="sldNum" sz="quarter" idx="10"/>
          </p:nvPr>
        </p:nvSpPr>
        <p:spPr/>
        <p:txBody>
          <a:bodyPr/>
          <a:lstStyle/>
          <a:p>
            <a:pPr marL="0" marR="0" lvl="0" indent="0" algn="l" defTabSz="915216" rtl="0" eaLnBrk="1" fontAlgn="auto" latinLnBrk="0" hangingPunct="1">
              <a:lnSpc>
                <a:spcPct val="100000"/>
              </a:lnSpc>
              <a:spcBef>
                <a:spcPts val="0"/>
              </a:spcBef>
              <a:spcAft>
                <a:spcPts val="0"/>
              </a:spcAft>
              <a:buClrTx/>
              <a:buSzTx/>
              <a:buFontTx/>
              <a:buNone/>
              <a:tabLst/>
              <a:defRPr/>
            </a:pPr>
            <a:fld id="{9251FFB0-03ED-0845-9D59-7FF307739797}" type="slidenum">
              <a:rPr kumimoji="0" lang="en-US" sz="800" b="1" i="0" u="none" strike="noStrike" kern="1200" cap="none" spc="0" normalizeH="0" baseline="0" noProof="0" smtClean="0">
                <a:ln>
                  <a:noFill/>
                </a:ln>
                <a:solidFill>
                  <a:srgbClr val="9EA2A2"/>
                </a:solidFill>
                <a:effectLst/>
                <a:uLnTx/>
                <a:uFillTx/>
                <a:latin typeface="Arial"/>
                <a:ea typeface="+mn-ea"/>
                <a:cs typeface="+mn-cs"/>
              </a:rPr>
              <a:pPr marL="0" marR="0" lvl="0" indent="0" algn="l" defTabSz="915216" rtl="0" eaLnBrk="1" fontAlgn="auto" latinLnBrk="0" hangingPunct="1">
                <a:lnSpc>
                  <a:spcPct val="100000"/>
                </a:lnSpc>
                <a:spcBef>
                  <a:spcPts val="0"/>
                </a:spcBef>
                <a:spcAft>
                  <a:spcPts val="0"/>
                </a:spcAft>
                <a:buClrTx/>
                <a:buSzTx/>
                <a:buFontTx/>
                <a:buNone/>
                <a:tabLst/>
                <a:defRPr/>
              </a:pPr>
              <a:t>47</a:t>
            </a:fld>
            <a:endParaRPr kumimoji="0" lang="en-US" sz="800" b="1" i="0" u="none" strike="noStrike" kern="1200" cap="none" spc="0" normalizeH="0" baseline="0" noProof="0">
              <a:ln>
                <a:noFill/>
              </a:ln>
              <a:solidFill>
                <a:srgbClr val="9EA2A2"/>
              </a:solidFill>
              <a:effectLst/>
              <a:uLnTx/>
              <a:uFillTx/>
              <a:latin typeface="Arial"/>
              <a:ea typeface="+mn-ea"/>
              <a:cs typeface="+mn-cs"/>
            </a:endParaRPr>
          </a:p>
        </p:txBody>
      </p:sp>
    </p:spTree>
    <p:extLst>
      <p:ext uri="{BB962C8B-B14F-4D97-AF65-F5344CB8AC3E}">
        <p14:creationId xmlns:p14="http://schemas.microsoft.com/office/powerpoint/2010/main" val="281198541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C945C75-1FD2-8A44-9864-D5E259668AD5}" type="slidenum">
              <a:rPr lang="en-US" smtClean="0"/>
              <a:t>48</a:t>
            </a:fld>
            <a:endParaRPr lang="en-US"/>
          </a:p>
        </p:txBody>
      </p:sp>
    </p:spTree>
    <p:extLst>
      <p:ext uri="{BB962C8B-B14F-4D97-AF65-F5344CB8AC3E}">
        <p14:creationId xmlns:p14="http://schemas.microsoft.com/office/powerpoint/2010/main" val="47384741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l" defTabSz="915216" rtl="0" eaLnBrk="1" fontAlgn="auto" latinLnBrk="0" hangingPunct="1">
              <a:lnSpc>
                <a:spcPct val="100000"/>
              </a:lnSpc>
              <a:spcBef>
                <a:spcPts val="0"/>
              </a:spcBef>
              <a:spcAft>
                <a:spcPts val="0"/>
              </a:spcAft>
              <a:buClrTx/>
              <a:buSzTx/>
              <a:buFontTx/>
              <a:buNone/>
              <a:tabLst/>
              <a:defRPr/>
            </a:pPr>
            <a:fld id="{9251FFB0-03ED-0845-9D59-7FF307739797}" type="slidenum">
              <a:rPr kumimoji="0" lang="en-US" sz="800" b="1" i="0" u="none" strike="noStrike" kern="1200" cap="none" spc="0" normalizeH="0" baseline="0" noProof="0" smtClean="0">
                <a:ln>
                  <a:noFill/>
                </a:ln>
                <a:solidFill>
                  <a:srgbClr val="9EA2A2"/>
                </a:solidFill>
                <a:effectLst/>
                <a:uLnTx/>
                <a:uFillTx/>
                <a:latin typeface="Arial"/>
                <a:ea typeface="+mn-ea"/>
                <a:cs typeface="+mn-cs"/>
              </a:rPr>
              <a:pPr marL="0" marR="0" lvl="0" indent="0" algn="l" defTabSz="915216" rtl="0" eaLnBrk="1" fontAlgn="auto" latinLnBrk="0" hangingPunct="1">
                <a:lnSpc>
                  <a:spcPct val="100000"/>
                </a:lnSpc>
                <a:spcBef>
                  <a:spcPts val="0"/>
                </a:spcBef>
                <a:spcAft>
                  <a:spcPts val="0"/>
                </a:spcAft>
                <a:buClrTx/>
                <a:buSzTx/>
                <a:buFontTx/>
                <a:buNone/>
                <a:tabLst/>
                <a:defRPr/>
              </a:pPr>
              <a:t>49</a:t>
            </a:fld>
            <a:endParaRPr kumimoji="0" lang="en-US" sz="800" b="1" i="0" u="none" strike="noStrike" kern="1200" cap="none" spc="0" normalizeH="0" baseline="0" noProof="0">
              <a:ln>
                <a:noFill/>
              </a:ln>
              <a:solidFill>
                <a:srgbClr val="9EA2A2"/>
              </a:solidFill>
              <a:effectLst/>
              <a:uLnTx/>
              <a:uFillTx/>
              <a:latin typeface="Arial"/>
              <a:ea typeface="+mn-ea"/>
              <a:cs typeface="+mn-cs"/>
            </a:endParaRPr>
          </a:p>
        </p:txBody>
      </p:sp>
    </p:spTree>
    <p:extLst>
      <p:ext uri="{BB962C8B-B14F-4D97-AF65-F5344CB8AC3E}">
        <p14:creationId xmlns:p14="http://schemas.microsoft.com/office/powerpoint/2010/main" val="32144897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l" defTabSz="915216" rtl="0" eaLnBrk="1" fontAlgn="auto" latinLnBrk="0" hangingPunct="1">
              <a:lnSpc>
                <a:spcPct val="100000"/>
              </a:lnSpc>
              <a:spcBef>
                <a:spcPts val="0"/>
              </a:spcBef>
              <a:spcAft>
                <a:spcPts val="0"/>
              </a:spcAft>
              <a:buClrTx/>
              <a:buSzTx/>
              <a:buFontTx/>
              <a:buNone/>
              <a:tabLst/>
              <a:defRPr/>
            </a:pPr>
            <a:fld id="{9251FFB0-03ED-0845-9D59-7FF307739797}" type="slidenum">
              <a:rPr kumimoji="0" lang="en-US" sz="800" b="1" i="0" u="none" strike="noStrike" kern="1200" cap="none" spc="0" normalizeH="0" baseline="0" noProof="0" smtClean="0">
                <a:ln>
                  <a:noFill/>
                </a:ln>
                <a:solidFill>
                  <a:srgbClr val="9EA2A2"/>
                </a:solidFill>
                <a:effectLst/>
                <a:uLnTx/>
                <a:uFillTx/>
                <a:latin typeface="Arial"/>
                <a:ea typeface="+mn-ea"/>
                <a:cs typeface="+mn-cs"/>
              </a:rPr>
              <a:pPr marL="0" marR="0" lvl="0" indent="0" algn="l" defTabSz="915216" rtl="0" eaLnBrk="1" fontAlgn="auto" latinLnBrk="0" hangingPunct="1">
                <a:lnSpc>
                  <a:spcPct val="100000"/>
                </a:lnSpc>
                <a:spcBef>
                  <a:spcPts val="0"/>
                </a:spcBef>
                <a:spcAft>
                  <a:spcPts val="0"/>
                </a:spcAft>
                <a:buClrTx/>
                <a:buSzTx/>
                <a:buFontTx/>
                <a:buNone/>
                <a:tabLst/>
                <a:defRPr/>
              </a:pPr>
              <a:t>50</a:t>
            </a:fld>
            <a:endParaRPr kumimoji="0" lang="en-US" sz="800" b="1" i="0" u="none" strike="noStrike" kern="1200" cap="none" spc="0" normalizeH="0" baseline="0" noProof="0">
              <a:ln>
                <a:noFill/>
              </a:ln>
              <a:solidFill>
                <a:srgbClr val="9EA2A2"/>
              </a:solidFill>
              <a:effectLst/>
              <a:uLnTx/>
              <a:uFillTx/>
              <a:latin typeface="Arial"/>
              <a:ea typeface="+mn-ea"/>
              <a:cs typeface="+mn-cs"/>
            </a:endParaRPr>
          </a:p>
        </p:txBody>
      </p:sp>
    </p:spTree>
    <p:extLst>
      <p:ext uri="{BB962C8B-B14F-4D97-AF65-F5344CB8AC3E}">
        <p14:creationId xmlns:p14="http://schemas.microsoft.com/office/powerpoint/2010/main" val="171944343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l" defTabSz="915216" rtl="0" eaLnBrk="1" fontAlgn="auto" latinLnBrk="0" hangingPunct="1">
              <a:lnSpc>
                <a:spcPct val="100000"/>
              </a:lnSpc>
              <a:spcBef>
                <a:spcPts val="0"/>
              </a:spcBef>
              <a:spcAft>
                <a:spcPts val="0"/>
              </a:spcAft>
              <a:buClrTx/>
              <a:buSzTx/>
              <a:buFontTx/>
              <a:buNone/>
              <a:tabLst/>
              <a:defRPr/>
            </a:pPr>
            <a:fld id="{9251FFB0-03ED-0845-9D59-7FF307739797}" type="slidenum">
              <a:rPr kumimoji="0" lang="en-US" sz="800" b="1" i="0" u="none" strike="noStrike" kern="1200" cap="none" spc="0" normalizeH="0" baseline="0" noProof="0" smtClean="0">
                <a:ln>
                  <a:noFill/>
                </a:ln>
                <a:solidFill>
                  <a:srgbClr val="9EA2A2"/>
                </a:solidFill>
                <a:effectLst/>
                <a:uLnTx/>
                <a:uFillTx/>
                <a:latin typeface="Arial"/>
                <a:ea typeface="+mn-ea"/>
                <a:cs typeface="+mn-cs"/>
              </a:rPr>
              <a:pPr marL="0" marR="0" lvl="0" indent="0" algn="l" defTabSz="915216" rtl="0" eaLnBrk="1" fontAlgn="auto" latinLnBrk="0" hangingPunct="1">
                <a:lnSpc>
                  <a:spcPct val="100000"/>
                </a:lnSpc>
                <a:spcBef>
                  <a:spcPts val="0"/>
                </a:spcBef>
                <a:spcAft>
                  <a:spcPts val="0"/>
                </a:spcAft>
                <a:buClrTx/>
                <a:buSzTx/>
                <a:buFontTx/>
                <a:buNone/>
                <a:tabLst/>
                <a:defRPr/>
              </a:pPr>
              <a:t>51</a:t>
            </a:fld>
            <a:endParaRPr kumimoji="0" lang="en-US" sz="800" b="1" i="0" u="none" strike="noStrike" kern="1200" cap="none" spc="0" normalizeH="0" baseline="0" noProof="0">
              <a:ln>
                <a:noFill/>
              </a:ln>
              <a:solidFill>
                <a:srgbClr val="9EA2A2"/>
              </a:solidFill>
              <a:effectLst/>
              <a:uLnTx/>
              <a:uFillTx/>
              <a:latin typeface="Arial"/>
              <a:ea typeface="+mn-ea"/>
              <a:cs typeface="+mn-cs"/>
            </a:endParaRPr>
          </a:p>
        </p:txBody>
      </p:sp>
    </p:spTree>
    <p:extLst>
      <p:ext uri="{BB962C8B-B14F-4D97-AF65-F5344CB8AC3E}">
        <p14:creationId xmlns:p14="http://schemas.microsoft.com/office/powerpoint/2010/main" val="125651044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4"/>
          </p:nvPr>
        </p:nvSpPr>
        <p:spPr/>
        <p:txBody>
          <a:bodyPr/>
          <a:lstStyle/>
          <a:p>
            <a:r>
              <a:rPr lang="en-US"/>
              <a:t>© 2020 NetApp, Inc. All rights reserved.  --- NETAPP CONFIDENTIAL ---</a:t>
            </a:r>
          </a:p>
        </p:txBody>
      </p:sp>
      <p:sp>
        <p:nvSpPr>
          <p:cNvPr id="5" name="Slide Number Placeholder 4"/>
          <p:cNvSpPr>
            <a:spLocks noGrp="1"/>
          </p:cNvSpPr>
          <p:nvPr>
            <p:ph type="sldNum" sz="quarter" idx="5"/>
          </p:nvPr>
        </p:nvSpPr>
        <p:spPr/>
        <p:txBody>
          <a:bodyPr/>
          <a:lstStyle/>
          <a:p>
            <a:fld id="{16AA2537-0790-4789-A16C-397C663A3332}" type="slidenum">
              <a:rPr lang="en-US" smtClean="0"/>
              <a:pPr/>
              <a:t>52</a:t>
            </a:fld>
            <a:endParaRPr lang="en-US"/>
          </a:p>
        </p:txBody>
      </p:sp>
    </p:spTree>
    <p:extLst>
      <p:ext uri="{BB962C8B-B14F-4D97-AF65-F5344CB8AC3E}">
        <p14:creationId xmlns:p14="http://schemas.microsoft.com/office/powerpoint/2010/main" val="251612791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4"/>
          </p:nvPr>
        </p:nvSpPr>
        <p:spPr/>
        <p:txBody>
          <a:bodyPr/>
          <a:lstStyle/>
          <a:p>
            <a:r>
              <a:rPr lang="en-US"/>
              <a:t>© 2020 NetApp, Inc. All rights reserved.  --- NETAPP CONFIDENTIAL ---</a:t>
            </a:r>
          </a:p>
        </p:txBody>
      </p:sp>
      <p:sp>
        <p:nvSpPr>
          <p:cNvPr id="5" name="Slide Number Placeholder 4"/>
          <p:cNvSpPr>
            <a:spLocks noGrp="1"/>
          </p:cNvSpPr>
          <p:nvPr>
            <p:ph type="sldNum" sz="quarter" idx="5"/>
          </p:nvPr>
        </p:nvSpPr>
        <p:spPr/>
        <p:txBody>
          <a:bodyPr/>
          <a:lstStyle/>
          <a:p>
            <a:fld id="{16AA2537-0790-4789-A16C-397C663A3332}" type="slidenum">
              <a:rPr lang="en-US" smtClean="0"/>
              <a:pPr/>
              <a:t>53</a:t>
            </a:fld>
            <a:endParaRPr lang="en-US"/>
          </a:p>
        </p:txBody>
      </p:sp>
    </p:spTree>
    <p:extLst>
      <p:ext uri="{BB962C8B-B14F-4D97-AF65-F5344CB8AC3E}">
        <p14:creationId xmlns:p14="http://schemas.microsoft.com/office/powerpoint/2010/main" val="349950718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4"/>
          </p:nvPr>
        </p:nvSpPr>
        <p:spPr/>
        <p:txBody>
          <a:bodyPr/>
          <a:lstStyle/>
          <a:p>
            <a:r>
              <a:rPr lang="en-US"/>
              <a:t>© 2020 NetApp, Inc. All rights reserved.  --- NETAPP CONFIDENTIAL ---</a:t>
            </a:r>
          </a:p>
        </p:txBody>
      </p:sp>
      <p:sp>
        <p:nvSpPr>
          <p:cNvPr id="5" name="Slide Number Placeholder 4"/>
          <p:cNvSpPr>
            <a:spLocks noGrp="1"/>
          </p:cNvSpPr>
          <p:nvPr>
            <p:ph type="sldNum" sz="quarter" idx="5"/>
          </p:nvPr>
        </p:nvSpPr>
        <p:spPr/>
        <p:txBody>
          <a:bodyPr/>
          <a:lstStyle/>
          <a:p>
            <a:fld id="{16AA2537-0790-4789-A16C-397C663A3332}" type="slidenum">
              <a:rPr lang="en-US" smtClean="0"/>
              <a:pPr/>
              <a:t>54</a:t>
            </a:fld>
            <a:endParaRPr lang="en-US"/>
          </a:p>
        </p:txBody>
      </p:sp>
    </p:spTree>
    <p:extLst>
      <p:ext uri="{BB962C8B-B14F-4D97-AF65-F5344CB8AC3E}">
        <p14:creationId xmlns:p14="http://schemas.microsoft.com/office/powerpoint/2010/main" val="27000897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C945C75-1FD2-8A44-9864-D5E259668AD5}" type="slidenum">
              <a:rPr lang="en-US" smtClean="0"/>
              <a:t>5</a:t>
            </a:fld>
            <a:endParaRPr lang="en-US"/>
          </a:p>
        </p:txBody>
      </p:sp>
    </p:spTree>
    <p:extLst>
      <p:ext uri="{BB962C8B-B14F-4D97-AF65-F5344CB8AC3E}">
        <p14:creationId xmlns:p14="http://schemas.microsoft.com/office/powerpoint/2010/main" val="200019072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4"/>
          </p:nvPr>
        </p:nvSpPr>
        <p:spPr/>
        <p:txBody>
          <a:bodyPr/>
          <a:lstStyle/>
          <a:p>
            <a:r>
              <a:rPr lang="en-US"/>
              <a:t>© 2020 NetApp, Inc. All rights reserved.  --- NETAPP CONFIDENTIAL ---</a:t>
            </a:r>
          </a:p>
        </p:txBody>
      </p:sp>
      <p:sp>
        <p:nvSpPr>
          <p:cNvPr id="5" name="Slide Number Placeholder 4"/>
          <p:cNvSpPr>
            <a:spLocks noGrp="1"/>
          </p:cNvSpPr>
          <p:nvPr>
            <p:ph type="sldNum" sz="quarter" idx="5"/>
          </p:nvPr>
        </p:nvSpPr>
        <p:spPr/>
        <p:txBody>
          <a:bodyPr/>
          <a:lstStyle/>
          <a:p>
            <a:fld id="{16AA2537-0790-4789-A16C-397C663A3332}" type="slidenum">
              <a:rPr lang="en-US" smtClean="0"/>
              <a:pPr/>
              <a:t>55</a:t>
            </a:fld>
            <a:endParaRPr lang="en-US"/>
          </a:p>
        </p:txBody>
      </p:sp>
    </p:spTree>
    <p:extLst>
      <p:ext uri="{BB962C8B-B14F-4D97-AF65-F5344CB8AC3E}">
        <p14:creationId xmlns:p14="http://schemas.microsoft.com/office/powerpoint/2010/main" val="109068221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4-node design diagram is used for TR-3928 – NetApp Best Practices for Epic. With no AQOS</a:t>
            </a:r>
          </a:p>
        </p:txBody>
      </p:sp>
      <p:sp>
        <p:nvSpPr>
          <p:cNvPr id="4" name="Footer Placeholder 3"/>
          <p:cNvSpPr>
            <a:spLocks noGrp="1"/>
          </p:cNvSpPr>
          <p:nvPr>
            <p:ph type="ftr" sz="quarter" idx="10"/>
          </p:nvPr>
        </p:nvSpPr>
        <p:spPr/>
        <p:txBody>
          <a:bodyPr/>
          <a:lstStyle/>
          <a:p>
            <a:r>
              <a:rPr lang="en-US"/>
              <a:t>© 2015 NetApp, Inc. All rights reserved. NetApp Proprietary – Limited Use Only</a:t>
            </a:r>
          </a:p>
        </p:txBody>
      </p:sp>
      <p:sp>
        <p:nvSpPr>
          <p:cNvPr id="5" name="Slide Number Placeholder 4"/>
          <p:cNvSpPr>
            <a:spLocks noGrp="1"/>
          </p:cNvSpPr>
          <p:nvPr>
            <p:ph type="sldNum" sz="quarter" idx="11"/>
          </p:nvPr>
        </p:nvSpPr>
        <p:spPr/>
        <p:txBody>
          <a:bodyPr/>
          <a:lstStyle/>
          <a:p>
            <a:fld id="{16AA2537-0790-4789-A16C-397C663A3332}" type="slidenum">
              <a:rPr lang="en-US" smtClean="0"/>
              <a:pPr/>
              <a:t>56</a:t>
            </a:fld>
            <a:endParaRPr lang="en-US"/>
          </a:p>
        </p:txBody>
      </p:sp>
    </p:spTree>
    <p:extLst>
      <p:ext uri="{BB962C8B-B14F-4D97-AF65-F5344CB8AC3E}">
        <p14:creationId xmlns:p14="http://schemas.microsoft.com/office/powerpoint/2010/main" val="177664940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6-node design diagram is used for TR-3928 – NetApp Best Practices for Epic. With no AQOS</a:t>
            </a:r>
          </a:p>
          <a:p>
            <a:endParaRPr lang="en-US"/>
          </a:p>
        </p:txBody>
      </p:sp>
      <p:sp>
        <p:nvSpPr>
          <p:cNvPr id="4" name="Slide Number Placeholder 3"/>
          <p:cNvSpPr>
            <a:spLocks noGrp="1"/>
          </p:cNvSpPr>
          <p:nvPr>
            <p:ph type="sldNum" sz="quarter" idx="10"/>
          </p:nvPr>
        </p:nvSpPr>
        <p:spPr/>
        <p:txBody>
          <a:bodyPr/>
          <a:lstStyle/>
          <a:p>
            <a:fld id="{9251FFB0-03ED-0845-9D59-7FF307739797}" type="slidenum">
              <a:rPr lang="en-US" smtClean="0"/>
              <a:t>57</a:t>
            </a:fld>
            <a:endParaRPr lang="en-US"/>
          </a:p>
        </p:txBody>
      </p:sp>
    </p:spTree>
    <p:extLst>
      <p:ext uri="{BB962C8B-B14F-4D97-AF65-F5344CB8AC3E}">
        <p14:creationId xmlns:p14="http://schemas.microsoft.com/office/powerpoint/2010/main" val="307626160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9B4AAE9-345F-AD4A-9609-EB260923DD54}" type="slidenum">
              <a:rPr lang="en-US" smtClean="0"/>
              <a:t>58</a:t>
            </a:fld>
            <a:endParaRPr lang="en-US"/>
          </a:p>
        </p:txBody>
      </p:sp>
    </p:spTree>
    <p:extLst>
      <p:ext uri="{BB962C8B-B14F-4D97-AF65-F5344CB8AC3E}">
        <p14:creationId xmlns:p14="http://schemas.microsoft.com/office/powerpoint/2010/main" val="79704291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6-node design diagram is used for TR-3928 – NetApp Best Practices for Epic. With AQOS</a:t>
            </a:r>
          </a:p>
          <a:p>
            <a:endParaRPr lang="en-US"/>
          </a:p>
        </p:txBody>
      </p:sp>
      <p:sp>
        <p:nvSpPr>
          <p:cNvPr id="4" name="Slide Number Placeholder 3"/>
          <p:cNvSpPr>
            <a:spLocks noGrp="1"/>
          </p:cNvSpPr>
          <p:nvPr>
            <p:ph type="sldNum" sz="quarter" idx="10"/>
          </p:nvPr>
        </p:nvSpPr>
        <p:spPr/>
        <p:txBody>
          <a:bodyPr/>
          <a:lstStyle/>
          <a:p>
            <a:fld id="{9251FFB0-03ED-0845-9D59-7FF307739797}" type="slidenum">
              <a:rPr lang="en-US" smtClean="0"/>
              <a:t>59</a:t>
            </a:fld>
            <a:endParaRPr lang="en-US"/>
          </a:p>
        </p:txBody>
      </p:sp>
    </p:spTree>
    <p:extLst>
      <p:ext uri="{BB962C8B-B14F-4D97-AF65-F5344CB8AC3E}">
        <p14:creationId xmlns:p14="http://schemas.microsoft.com/office/powerpoint/2010/main" val="133746915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251FFB0-03ED-0845-9D59-7FF307739797}" type="slidenum">
              <a:rPr lang="en-US" smtClean="0"/>
              <a:t>60</a:t>
            </a:fld>
            <a:endParaRPr lang="en-US"/>
          </a:p>
        </p:txBody>
      </p:sp>
    </p:spTree>
    <p:extLst>
      <p:ext uri="{BB962C8B-B14F-4D97-AF65-F5344CB8AC3E}">
        <p14:creationId xmlns:p14="http://schemas.microsoft.com/office/powerpoint/2010/main" val="27487143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251FFB0-03ED-0845-9D59-7FF307739797}" type="slidenum">
              <a:rPr lang="en-US" smtClean="0"/>
              <a:t>61</a:t>
            </a:fld>
            <a:endParaRPr lang="en-US"/>
          </a:p>
        </p:txBody>
      </p:sp>
    </p:spTree>
    <p:extLst>
      <p:ext uri="{BB962C8B-B14F-4D97-AF65-F5344CB8AC3E}">
        <p14:creationId xmlns:p14="http://schemas.microsoft.com/office/powerpoint/2010/main" val="37404302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251FFB0-03ED-0845-9D59-7FF307739797}" type="slidenum">
              <a:rPr lang="en-US" smtClean="0"/>
              <a:t>62</a:t>
            </a:fld>
            <a:endParaRPr lang="en-US"/>
          </a:p>
        </p:txBody>
      </p:sp>
    </p:spTree>
    <p:extLst>
      <p:ext uri="{BB962C8B-B14F-4D97-AF65-F5344CB8AC3E}">
        <p14:creationId xmlns:p14="http://schemas.microsoft.com/office/powerpoint/2010/main" val="35113271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C945C75-1FD2-8A44-9864-D5E259668AD5}" type="slidenum">
              <a:rPr lang="en-US" smtClean="0"/>
              <a:t>6</a:t>
            </a:fld>
            <a:endParaRPr lang="en-US"/>
          </a:p>
        </p:txBody>
      </p:sp>
    </p:spTree>
    <p:extLst>
      <p:ext uri="{BB962C8B-B14F-4D97-AF65-F5344CB8AC3E}">
        <p14:creationId xmlns:p14="http://schemas.microsoft.com/office/powerpoint/2010/main" val="16453091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C945C75-1FD2-8A44-9864-D5E259668AD5}" type="slidenum">
              <a:rPr lang="en-US" smtClean="0"/>
              <a:t>7</a:t>
            </a:fld>
            <a:endParaRPr lang="en-US"/>
          </a:p>
        </p:txBody>
      </p:sp>
    </p:spTree>
    <p:extLst>
      <p:ext uri="{BB962C8B-B14F-4D97-AF65-F5344CB8AC3E}">
        <p14:creationId xmlns:p14="http://schemas.microsoft.com/office/powerpoint/2010/main" val="17956529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C945C75-1FD2-8A44-9864-D5E259668AD5}" type="slidenum">
              <a:rPr lang="en-US" smtClean="0"/>
              <a:t>8</a:t>
            </a:fld>
            <a:endParaRPr lang="en-US"/>
          </a:p>
        </p:txBody>
      </p:sp>
    </p:spTree>
    <p:extLst>
      <p:ext uri="{BB962C8B-B14F-4D97-AF65-F5344CB8AC3E}">
        <p14:creationId xmlns:p14="http://schemas.microsoft.com/office/powerpoint/2010/main" val="6309881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C945C75-1FD2-8A44-9864-D5E259668AD5}" type="slidenum">
              <a:rPr lang="en-US" smtClean="0"/>
              <a:t>9</a:t>
            </a:fld>
            <a:endParaRPr lang="en-US"/>
          </a:p>
        </p:txBody>
      </p:sp>
    </p:spTree>
    <p:extLst>
      <p:ext uri="{BB962C8B-B14F-4D97-AF65-F5344CB8AC3E}">
        <p14:creationId xmlns:p14="http://schemas.microsoft.com/office/powerpoint/2010/main" val="40882055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Master" Target="../slideMasters/slideMaster5.xml"/></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Master" Target="../slideMasters/slideMaster5.xml"/></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Master" Target="../slideMasters/slideMaster5.xml"/></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Master" Target="../slideMasters/slideMaster5.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3.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Master" Target="../slideMasters/slideMaster5.xml"/></Relationships>
</file>

<file path=ppt/slideLayouts/_rels/slideLayout164.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Master" Target="../slideMasters/slideMaster5.xml"/></Relationships>
</file>

<file path=ppt/slideLayouts/_rels/slideLayout165.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Master" Target="../slideMasters/slideMaster5.xml"/></Relationships>
</file>

<file path=ppt/slideLayouts/_rels/slideLayout166.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Master" Target="../slideMasters/slideMaster5.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8.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Master" Target="../slideMasters/slideMaster5.xml"/></Relationships>
</file>

<file path=ppt/slideLayouts/_rels/slideLayout169.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Master" Target="../slideMasters/slideMaster5.xml"/></Relationships>
</file>

<file path=ppt/slideLayouts/_rels/slideLayout171.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Master" Target="../slideMasters/slideMaster5.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4.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Master" Target="../slideMasters/slideMaster5.xml"/></Relationships>
</file>

<file path=ppt/slideLayouts/_rels/slideLayout175.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Master" Target="../slideMasters/slideMaster5.xml"/></Relationships>
</file>

<file path=ppt/slideLayouts/_rels/slideLayout176.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Master" Target="../slideMasters/slideMaster5.xml"/></Relationships>
</file>

<file path=ppt/slideLayouts/_rels/slideLayout177.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Master" Target="../slideMasters/slideMaster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Master" Target="../slideMasters/slideMaster5.xml"/></Relationships>
</file>

<file path=ppt/slideLayouts/_rels/slideLayout181.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Master" Target="../slideMasters/slideMaster5.xml"/></Relationships>
</file>

<file path=ppt/slideLayouts/_rels/slideLayout182.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Master" Target="../slideMasters/slideMaster5.xml"/></Relationships>
</file>

<file path=ppt/slideLayouts/_rels/slideLayout183.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Master" Target="../slideMasters/slideMaster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5.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Master" Target="../slideMasters/slideMaster5.xml"/></Relationships>
</file>

<file path=ppt/slideLayouts/_rels/slideLayout186.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Master" Target="../slideMasters/slideMaster5.xml"/></Relationships>
</file>

<file path=ppt/slideLayouts/_rels/slideLayout187.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Master" Target="../slideMasters/slideMaster5.xml"/></Relationships>
</file>

<file path=ppt/slideLayouts/_rels/slideLayout188.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Master" Target="../slideMasters/slideMaster5.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5.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Master" Target="../slideMasters/slideMaster5.xml"/></Relationships>
</file>

<file path=ppt/slideLayouts/_rels/slideLayout196.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Master" Target="../slideMasters/slideMaster5.xml"/></Relationships>
</file>

<file path=ppt/slideLayouts/_rels/slideLayout197.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Master" Target="../slideMasters/slideMaster5.xml"/></Relationships>
</file>

<file path=ppt/slideLayouts/_rels/slideLayout198.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Master" Target="../slideMasters/slideMaster5.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Master" Target="../slideMasters/slideMaster5.xml"/></Relationships>
</file>

<file path=ppt/slideLayouts/_rels/slideLayout201.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Master" Target="../slideMasters/slideMaster5.xml"/></Relationships>
</file>

<file path=ppt/slideLayouts/_rels/slideLayout202.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Master" Target="../slideMasters/slideMaster5.xml"/></Relationships>
</file>

<file path=ppt/slideLayouts/_rels/slideLayout203.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Master" Target="../slideMasters/slideMaster5.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26.jpeg"/><Relationship Id="rId1" Type="http://schemas.openxmlformats.org/officeDocument/2006/relationships/slideMaster" Target="../slideMasters/slideMaster6.xml"/></Relationships>
</file>

<file path=ppt/slideLayouts/_rels/slideLayout211.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27.jpeg"/><Relationship Id="rId1" Type="http://schemas.openxmlformats.org/officeDocument/2006/relationships/slideMaster" Target="../slideMasters/slideMaster6.xml"/></Relationships>
</file>

<file path=ppt/slideLayouts/_rels/slideLayout212.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28.jpeg"/><Relationship Id="rId1" Type="http://schemas.openxmlformats.org/officeDocument/2006/relationships/slideMaster" Target="../slideMasters/slideMaster6.xml"/></Relationships>
</file>

<file path=ppt/slideLayouts/_rels/slideLayout213.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6.xml"/></Relationships>
</file>

<file path=ppt/slideLayouts/_rels/slideLayout214.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29.jpeg"/><Relationship Id="rId1" Type="http://schemas.openxmlformats.org/officeDocument/2006/relationships/slideMaster" Target="../slideMasters/slideMaster6.xml"/></Relationships>
</file>

<file path=ppt/slideLayouts/_rels/slideLayout215.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30.jpeg"/><Relationship Id="rId1" Type="http://schemas.openxmlformats.org/officeDocument/2006/relationships/slideMaster" Target="../slideMasters/slideMaster6.xml"/></Relationships>
</file>

<file path=ppt/slideLayouts/_rels/slideLayout216.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31.jpeg"/><Relationship Id="rId1" Type="http://schemas.openxmlformats.org/officeDocument/2006/relationships/slideMaster" Target="../slideMasters/slideMaster6.xml"/></Relationships>
</file>

<file path=ppt/slideLayouts/_rels/slideLayout217.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32.jpeg"/><Relationship Id="rId1" Type="http://schemas.openxmlformats.org/officeDocument/2006/relationships/slideMaster" Target="../slideMasters/slideMaster6.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4.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6.xml"/></Relationships>
</file>

<file path=ppt/slideLayouts/_rels/slideLayout225.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6.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3.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6.xml"/></Relationships>
</file>

<file path=ppt/slideLayouts/_rels/slideLayout234.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6.xml"/></Relationships>
</file>

<file path=ppt/slideLayouts/_rels/slideLayout235.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6.xml"/></Relationships>
</file>

<file path=ppt/slideLayouts/_rels/slideLayout236.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6.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6.xml"/></Relationships>
</file>

<file path=ppt/slideLayouts/_rels/slideLayout241.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6.xml"/></Relationships>
</file>

<file path=ppt/slideLayouts/_rels/slideLayout242.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6.xml"/></Relationships>
</file>

<file path=ppt/slideLayouts/_rels/slideLayout243.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6.xml"/></Relationships>
</file>

<file path=ppt/slideLayouts/_rels/slideLayout244.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6.xml"/></Relationships>
</file>

<file path=ppt/slideLayouts/_rels/slideLayout245.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6.xml"/></Relationships>
</file>

<file path=ppt/slideLayouts/_rels/slideLayout246.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6.xml"/></Relationships>
</file>

<file path=ppt/slideLayouts/_rels/slideLayout247.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6.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hyperlink" Target="https://learningcenter.netapp.com/content/public/production/extra/legal/LegalNotice_WBT.pdf" TargetMode="External"/><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8.jpe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9.jpe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20.jpe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21.jpe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22.jpe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23.jpe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24.jpe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6.jpeg"/><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5.png"/><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5.png"/><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9.jpeg"/><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0.jpeg"/><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1.jpeg"/><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2.jpeg"/><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F7039C54-229E-034C-AEAE-E1F7A81C0CFC}" type="datetimeFigureOut">
              <a:rPr lang="en-US" smtClean="0"/>
              <a:t>10/14/2024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EA648D8-7F44-1B44-A751-03BDDD13222C}" type="slidenum">
              <a:rPr lang="en-US" smtClean="0"/>
              <a:t>‹#›</a:t>
            </a:fld>
            <a:endParaRPr lang="en-US"/>
          </a:p>
        </p:txBody>
      </p:sp>
    </p:spTree>
    <p:extLst>
      <p:ext uri="{BB962C8B-B14F-4D97-AF65-F5344CB8AC3E}">
        <p14:creationId xmlns:p14="http://schemas.microsoft.com/office/powerpoint/2010/main" val="625664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7039C54-229E-034C-AEAE-E1F7A81C0CFC}" type="datetimeFigureOut">
              <a:rPr lang="en-US" smtClean="0"/>
              <a:t>10/14/2024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EA648D8-7F44-1B44-A751-03BDDD13222C}" type="slidenum">
              <a:rPr lang="en-US" smtClean="0"/>
              <a:t>‹#›</a:t>
            </a:fld>
            <a:endParaRPr lang="en-US"/>
          </a:p>
        </p:txBody>
      </p:sp>
    </p:spTree>
    <p:extLst>
      <p:ext uri="{BB962C8B-B14F-4D97-AF65-F5344CB8AC3E}">
        <p14:creationId xmlns:p14="http://schemas.microsoft.com/office/powerpoint/2010/main" val="1387566090"/>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ext and Image 1">
    <p:spTree>
      <p:nvGrpSpPr>
        <p:cNvPr id="1" name=""/>
        <p:cNvGrpSpPr/>
        <p:nvPr/>
      </p:nvGrpSpPr>
      <p:grpSpPr>
        <a:xfrm>
          <a:off x="0" y="0"/>
          <a:ext cx="0" cy="0"/>
          <a:chOff x="0" y="0"/>
          <a:chExt cx="0" cy="0"/>
        </a:xfrm>
      </p:grpSpPr>
      <p:sp>
        <p:nvSpPr>
          <p:cNvPr id="12" name="Footer Placeholder 4">
            <a:extLst>
              <a:ext uri="{FF2B5EF4-FFF2-40B4-BE49-F238E27FC236}">
                <a16:creationId xmlns:a16="http://schemas.microsoft.com/office/drawing/2014/main" id="{9CD07EAF-B186-254A-ABD3-5867C8EFF7A2}"/>
              </a:ext>
            </a:extLst>
          </p:cNvPr>
          <p:cNvSpPr>
            <a:spLocks noGrp="1"/>
          </p:cNvSpPr>
          <p:nvPr>
            <p:ph type="ftr" sz="quarter" idx="3"/>
          </p:nvPr>
        </p:nvSpPr>
        <p:spPr>
          <a:xfrm>
            <a:off x="1581912" y="6547104"/>
            <a:ext cx="4425696" cy="118872"/>
          </a:xfrm>
          <a:prstGeom prst="rect">
            <a:avLst/>
          </a:prstGeom>
        </p:spPr>
        <p:txBody>
          <a:bodyPr vert="horz" wrap="square" lIns="0" tIns="0" rIns="0" bIns="0" rtlCol="0" anchor="ctr">
            <a:noAutofit/>
          </a:bodyPr>
          <a:lstStyle>
            <a:lvl1pPr>
              <a:defRPr lang="en-US" sz="800" smtClean="0">
                <a:solidFill>
                  <a:schemeClr val="tx1"/>
                </a:solidFill>
              </a:defRPr>
            </a:lvl1pPr>
          </a:lstStyle>
          <a:p>
            <a:r>
              <a:rPr lang="en-US"/>
              <a:t>© 2022 NetApp, Inc. All rights reserved.  — NETAPP CONFIDENTIAL — </a:t>
            </a:r>
          </a:p>
        </p:txBody>
      </p:sp>
      <p:sp>
        <p:nvSpPr>
          <p:cNvPr id="13" name="Slide Number Placeholder 5">
            <a:extLst>
              <a:ext uri="{FF2B5EF4-FFF2-40B4-BE49-F238E27FC236}">
                <a16:creationId xmlns:a16="http://schemas.microsoft.com/office/drawing/2014/main" id="{713539BC-D76E-384F-A862-D8AC3C331DCD}"/>
              </a:ext>
            </a:extLst>
          </p:cNvPr>
          <p:cNvSpPr>
            <a:spLocks noGrp="1"/>
          </p:cNvSpPr>
          <p:nvPr>
            <p:ph type="sldNum" sz="quarter" idx="4"/>
          </p:nvPr>
        </p:nvSpPr>
        <p:spPr>
          <a:xfrm>
            <a:off x="1170432" y="6547104"/>
            <a:ext cx="402336" cy="118872"/>
          </a:xfrm>
          <a:prstGeom prst="rect">
            <a:avLst/>
          </a:prstGeom>
        </p:spPr>
        <p:txBody>
          <a:bodyPr vert="horz" wrap="square" lIns="0" tIns="0" rIns="0" bIns="0" rtlCol="0" anchor="ctr">
            <a:noAutofit/>
          </a:bodyPr>
          <a:lstStyle>
            <a:lvl1pPr algn="ctr">
              <a:defRPr lang="en-US" sz="800" b="0" smtClean="0">
                <a:solidFill>
                  <a:schemeClr val="tx1"/>
                </a:solidFill>
              </a:defRPr>
            </a:lvl1pPr>
          </a:lstStyle>
          <a:p>
            <a:fld id="{B071A5F3-A4FF-4CEE-8215-C08835B585C1}" type="slidenum">
              <a:rPr lang="en-US" smtClean="0"/>
              <a:pPr/>
              <a:t>‹#›</a:t>
            </a:fld>
            <a:endParaRPr lang="en-US"/>
          </a:p>
        </p:txBody>
      </p:sp>
      <p:sp>
        <p:nvSpPr>
          <p:cNvPr id="10" name="Picture Placeholder 7">
            <a:extLst>
              <a:ext uri="{FF2B5EF4-FFF2-40B4-BE49-F238E27FC236}">
                <a16:creationId xmlns:a16="http://schemas.microsoft.com/office/drawing/2014/main" id="{325E0E67-0713-9747-9925-80A52A4F2055}"/>
              </a:ext>
            </a:extLst>
          </p:cNvPr>
          <p:cNvSpPr>
            <a:spLocks noGrp="1"/>
          </p:cNvSpPr>
          <p:nvPr>
            <p:ph type="pic" sz="quarter" idx="24" hasCustomPrompt="1"/>
          </p:nvPr>
        </p:nvSpPr>
        <p:spPr>
          <a:xfrm>
            <a:off x="6108065" y="0"/>
            <a:ext cx="6080760" cy="6857999"/>
          </a:xfrm>
          <a:solidFill>
            <a:schemeClr val="bg2">
              <a:alpha val="50000"/>
            </a:schemeClr>
          </a:solidFill>
        </p:spPr>
        <p:txBody>
          <a:bodyPr anchor="ctr"/>
          <a:lstStyle>
            <a:lvl1pPr marL="0" indent="0" algn="ctr">
              <a:buNone/>
              <a:defRPr b="0"/>
            </a:lvl1pPr>
          </a:lstStyle>
          <a:p>
            <a:r>
              <a:rPr lang="en-US"/>
              <a:t>Click to add image</a:t>
            </a:r>
          </a:p>
        </p:txBody>
      </p:sp>
      <p:sp>
        <p:nvSpPr>
          <p:cNvPr id="11" name="Text Placeholder 2">
            <a:extLst>
              <a:ext uri="{FF2B5EF4-FFF2-40B4-BE49-F238E27FC236}">
                <a16:creationId xmlns:a16="http://schemas.microsoft.com/office/drawing/2014/main" id="{97CF31B8-79F6-5B4F-BD11-4C648F75A7F7}"/>
              </a:ext>
            </a:extLst>
          </p:cNvPr>
          <p:cNvSpPr>
            <a:spLocks noGrp="1"/>
          </p:cNvSpPr>
          <p:nvPr>
            <p:ph type="body" idx="10" hasCustomPrompt="1"/>
          </p:nvPr>
        </p:nvSpPr>
        <p:spPr bwMode="gray">
          <a:xfrm>
            <a:off x="374904" y="816432"/>
            <a:ext cx="5340096" cy="630936"/>
          </a:xfrm>
        </p:spPr>
        <p:txBody>
          <a:bodyPr lIns="91521" tIns="45761" rIns="91521" bIns="45761" anchor="t">
            <a:noAutofit/>
          </a:bodyPr>
          <a:lstStyle>
            <a:lvl1pPr marL="0" indent="0">
              <a:spcBef>
                <a:spcPts val="0"/>
              </a:spcBef>
              <a:spcAft>
                <a:spcPts val="0"/>
              </a:spcAft>
              <a:buNone/>
              <a:defRPr sz="1800" b="0">
                <a:solidFill>
                  <a:schemeClr val="tx1"/>
                </a:solidFill>
              </a:defRPr>
            </a:lvl1pPr>
            <a:lvl2pPr marL="457608" indent="0">
              <a:buNone/>
              <a:defRPr sz="2000" b="1"/>
            </a:lvl2pPr>
            <a:lvl3pPr marL="915216" indent="0">
              <a:buNone/>
              <a:defRPr sz="1900" b="1"/>
            </a:lvl3pPr>
            <a:lvl4pPr marL="1372822" indent="0">
              <a:buNone/>
              <a:defRPr sz="1600" b="1"/>
            </a:lvl4pPr>
            <a:lvl5pPr marL="1830430" indent="0">
              <a:buNone/>
              <a:defRPr sz="1600" b="1"/>
            </a:lvl5pPr>
            <a:lvl6pPr marL="2288038" indent="0">
              <a:buNone/>
              <a:defRPr sz="1600" b="1"/>
            </a:lvl6pPr>
            <a:lvl7pPr marL="2745646" indent="0">
              <a:buNone/>
              <a:defRPr sz="1600" b="1"/>
            </a:lvl7pPr>
            <a:lvl8pPr marL="3203253" indent="0">
              <a:buNone/>
              <a:defRPr sz="1600" b="1"/>
            </a:lvl8pPr>
            <a:lvl9pPr marL="3660861" indent="0">
              <a:buNone/>
              <a:defRPr sz="1600" b="1"/>
            </a:lvl9pPr>
          </a:lstStyle>
          <a:p>
            <a:pPr lvl="0"/>
            <a:r>
              <a:rPr lang="en-US"/>
              <a:t>Click to edit master text styles</a:t>
            </a:r>
          </a:p>
        </p:txBody>
      </p:sp>
      <p:sp>
        <p:nvSpPr>
          <p:cNvPr id="14" name="Title 3">
            <a:extLst>
              <a:ext uri="{FF2B5EF4-FFF2-40B4-BE49-F238E27FC236}">
                <a16:creationId xmlns:a16="http://schemas.microsoft.com/office/drawing/2014/main" id="{AD52E62C-D76E-4546-A4E4-3F1236AED69E}"/>
              </a:ext>
            </a:extLst>
          </p:cNvPr>
          <p:cNvSpPr>
            <a:spLocks noGrp="1"/>
          </p:cNvSpPr>
          <p:nvPr>
            <p:ph type="title" hasCustomPrompt="1"/>
          </p:nvPr>
        </p:nvSpPr>
        <p:spPr>
          <a:xfrm>
            <a:off x="374904" y="527736"/>
            <a:ext cx="5340096" cy="329184"/>
          </a:xfrm>
        </p:spPr>
        <p:txBody>
          <a:bodyPr wrap="square" lIns="91440">
            <a:noAutofit/>
          </a:bodyPr>
          <a:lstStyle>
            <a:lvl1pPr>
              <a:defRPr sz="2200"/>
            </a:lvl1pPr>
          </a:lstStyle>
          <a:p>
            <a:r>
              <a:rPr lang="en-US"/>
              <a:t>Click to Edit Master Title Style</a:t>
            </a:r>
          </a:p>
        </p:txBody>
      </p:sp>
      <p:sp>
        <p:nvSpPr>
          <p:cNvPr id="15" name="Content Placeholder 39">
            <a:extLst>
              <a:ext uri="{FF2B5EF4-FFF2-40B4-BE49-F238E27FC236}">
                <a16:creationId xmlns:a16="http://schemas.microsoft.com/office/drawing/2014/main" id="{6324C370-C692-7E40-915D-7B77B88D4FAB}"/>
              </a:ext>
            </a:extLst>
          </p:cNvPr>
          <p:cNvSpPr>
            <a:spLocks noGrp="1"/>
          </p:cNvSpPr>
          <p:nvPr>
            <p:ph sz="quarter" idx="15" hasCustomPrompt="1"/>
          </p:nvPr>
        </p:nvSpPr>
        <p:spPr bwMode="gray">
          <a:xfrm>
            <a:off x="374904" y="1783080"/>
            <a:ext cx="5340096" cy="4206240"/>
          </a:xfrm>
        </p:spPr>
        <p:txBody>
          <a:bodyPr wrap="square" lIns="91521">
            <a:noAutofit/>
          </a:bodyPr>
          <a:lstStyle>
            <a:lvl1pP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78353785"/>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ext and Image 2">
    <p:spTree>
      <p:nvGrpSpPr>
        <p:cNvPr id="1" name=""/>
        <p:cNvGrpSpPr/>
        <p:nvPr/>
      </p:nvGrpSpPr>
      <p:grpSpPr>
        <a:xfrm>
          <a:off x="0" y="0"/>
          <a:ext cx="0" cy="0"/>
          <a:chOff x="0" y="0"/>
          <a:chExt cx="0" cy="0"/>
        </a:xfrm>
      </p:grpSpPr>
      <p:sp>
        <p:nvSpPr>
          <p:cNvPr id="12" name="Footer Placeholder 4">
            <a:extLst>
              <a:ext uri="{FF2B5EF4-FFF2-40B4-BE49-F238E27FC236}">
                <a16:creationId xmlns:a16="http://schemas.microsoft.com/office/drawing/2014/main" id="{9CD07EAF-B186-254A-ABD3-5867C8EFF7A2}"/>
              </a:ext>
            </a:extLst>
          </p:cNvPr>
          <p:cNvSpPr>
            <a:spLocks noGrp="1"/>
          </p:cNvSpPr>
          <p:nvPr>
            <p:ph type="ftr" sz="quarter" idx="3"/>
          </p:nvPr>
        </p:nvSpPr>
        <p:spPr>
          <a:xfrm>
            <a:off x="1581912" y="6547104"/>
            <a:ext cx="4425696" cy="118872"/>
          </a:xfrm>
          <a:prstGeom prst="rect">
            <a:avLst/>
          </a:prstGeom>
        </p:spPr>
        <p:txBody>
          <a:bodyPr vert="horz" wrap="square" lIns="0" tIns="0" rIns="0" bIns="0" rtlCol="0" anchor="ctr">
            <a:noAutofit/>
          </a:bodyPr>
          <a:lstStyle>
            <a:lvl1pPr>
              <a:defRPr lang="en-US" sz="800" smtClean="0">
                <a:solidFill>
                  <a:schemeClr val="tx1"/>
                </a:solidFill>
              </a:defRPr>
            </a:lvl1pPr>
          </a:lstStyle>
          <a:p>
            <a:r>
              <a:rPr lang="en-US"/>
              <a:t>© 2022 NetApp, Inc. All rights reserved.  — NETAPP CONFIDENTIAL — </a:t>
            </a:r>
          </a:p>
        </p:txBody>
      </p:sp>
      <p:sp>
        <p:nvSpPr>
          <p:cNvPr id="13" name="Slide Number Placeholder 5">
            <a:extLst>
              <a:ext uri="{FF2B5EF4-FFF2-40B4-BE49-F238E27FC236}">
                <a16:creationId xmlns:a16="http://schemas.microsoft.com/office/drawing/2014/main" id="{713539BC-D76E-384F-A862-D8AC3C331DCD}"/>
              </a:ext>
            </a:extLst>
          </p:cNvPr>
          <p:cNvSpPr>
            <a:spLocks noGrp="1"/>
          </p:cNvSpPr>
          <p:nvPr>
            <p:ph type="sldNum" sz="quarter" idx="4"/>
          </p:nvPr>
        </p:nvSpPr>
        <p:spPr>
          <a:xfrm>
            <a:off x="1170432" y="6547104"/>
            <a:ext cx="402336" cy="118872"/>
          </a:xfrm>
          <a:prstGeom prst="rect">
            <a:avLst/>
          </a:prstGeom>
        </p:spPr>
        <p:txBody>
          <a:bodyPr vert="horz" wrap="square" lIns="0" tIns="0" rIns="0" bIns="0" rtlCol="0" anchor="ctr">
            <a:noAutofit/>
          </a:bodyPr>
          <a:lstStyle>
            <a:lvl1pPr algn="ctr">
              <a:defRPr lang="en-US" sz="800" b="0" smtClean="0">
                <a:solidFill>
                  <a:schemeClr val="tx1"/>
                </a:solidFill>
              </a:defRPr>
            </a:lvl1pPr>
          </a:lstStyle>
          <a:p>
            <a:fld id="{B071A5F3-A4FF-4CEE-8215-C08835B585C1}" type="slidenum">
              <a:rPr lang="en-US" smtClean="0"/>
              <a:pPr/>
              <a:t>‹#›</a:t>
            </a:fld>
            <a:endParaRPr lang="en-US"/>
          </a:p>
        </p:txBody>
      </p:sp>
      <p:sp>
        <p:nvSpPr>
          <p:cNvPr id="8" name="Picture Placeholder 7">
            <a:extLst>
              <a:ext uri="{FF2B5EF4-FFF2-40B4-BE49-F238E27FC236}">
                <a16:creationId xmlns:a16="http://schemas.microsoft.com/office/drawing/2014/main" id="{AC166CF8-201D-CF48-AB8A-6CCFF94CE499}"/>
              </a:ext>
            </a:extLst>
          </p:cNvPr>
          <p:cNvSpPr>
            <a:spLocks noGrp="1"/>
          </p:cNvSpPr>
          <p:nvPr>
            <p:ph type="pic" sz="quarter" idx="24" hasCustomPrompt="1"/>
          </p:nvPr>
        </p:nvSpPr>
        <p:spPr>
          <a:xfrm>
            <a:off x="6108065" y="475488"/>
            <a:ext cx="5594163" cy="5905501"/>
          </a:xfrm>
          <a:solidFill>
            <a:schemeClr val="bg2">
              <a:alpha val="50000"/>
            </a:schemeClr>
          </a:solidFill>
        </p:spPr>
        <p:txBody>
          <a:bodyPr anchor="ctr"/>
          <a:lstStyle>
            <a:lvl1pPr marL="0" indent="0" algn="ctr">
              <a:buNone/>
              <a:defRPr b="0"/>
            </a:lvl1pPr>
          </a:lstStyle>
          <a:p>
            <a:r>
              <a:rPr lang="en-US"/>
              <a:t>Click to add image</a:t>
            </a:r>
          </a:p>
        </p:txBody>
      </p:sp>
      <p:sp>
        <p:nvSpPr>
          <p:cNvPr id="9" name="Text Placeholder 2">
            <a:extLst>
              <a:ext uri="{FF2B5EF4-FFF2-40B4-BE49-F238E27FC236}">
                <a16:creationId xmlns:a16="http://schemas.microsoft.com/office/drawing/2014/main" id="{37A9ECC6-227D-8E47-9CE1-FE2E48D69491}"/>
              </a:ext>
            </a:extLst>
          </p:cNvPr>
          <p:cNvSpPr>
            <a:spLocks noGrp="1"/>
          </p:cNvSpPr>
          <p:nvPr>
            <p:ph type="body" idx="10" hasCustomPrompt="1"/>
          </p:nvPr>
        </p:nvSpPr>
        <p:spPr bwMode="gray">
          <a:xfrm>
            <a:off x="374904" y="816432"/>
            <a:ext cx="5340096" cy="630936"/>
          </a:xfrm>
        </p:spPr>
        <p:txBody>
          <a:bodyPr lIns="91521" tIns="45761" rIns="91521" bIns="45761" anchor="t">
            <a:noAutofit/>
          </a:bodyPr>
          <a:lstStyle>
            <a:lvl1pPr marL="0" indent="0">
              <a:spcBef>
                <a:spcPts val="0"/>
              </a:spcBef>
              <a:spcAft>
                <a:spcPts val="0"/>
              </a:spcAft>
              <a:buNone/>
              <a:defRPr sz="1800" b="0">
                <a:solidFill>
                  <a:schemeClr val="tx1"/>
                </a:solidFill>
              </a:defRPr>
            </a:lvl1pPr>
            <a:lvl2pPr marL="457608" indent="0">
              <a:buNone/>
              <a:defRPr sz="2000" b="1"/>
            </a:lvl2pPr>
            <a:lvl3pPr marL="915216" indent="0">
              <a:buNone/>
              <a:defRPr sz="1900" b="1"/>
            </a:lvl3pPr>
            <a:lvl4pPr marL="1372822" indent="0">
              <a:buNone/>
              <a:defRPr sz="1600" b="1"/>
            </a:lvl4pPr>
            <a:lvl5pPr marL="1830430" indent="0">
              <a:buNone/>
              <a:defRPr sz="1600" b="1"/>
            </a:lvl5pPr>
            <a:lvl6pPr marL="2288038" indent="0">
              <a:buNone/>
              <a:defRPr sz="1600" b="1"/>
            </a:lvl6pPr>
            <a:lvl7pPr marL="2745646" indent="0">
              <a:buNone/>
              <a:defRPr sz="1600" b="1"/>
            </a:lvl7pPr>
            <a:lvl8pPr marL="3203253" indent="0">
              <a:buNone/>
              <a:defRPr sz="1600" b="1"/>
            </a:lvl8pPr>
            <a:lvl9pPr marL="3660861" indent="0">
              <a:buNone/>
              <a:defRPr sz="1600" b="1"/>
            </a:lvl9pPr>
          </a:lstStyle>
          <a:p>
            <a:pPr lvl="0"/>
            <a:r>
              <a:rPr lang="en-US"/>
              <a:t>Click to edit master text styles</a:t>
            </a:r>
          </a:p>
        </p:txBody>
      </p:sp>
      <p:sp>
        <p:nvSpPr>
          <p:cNvPr id="16" name="Title 3">
            <a:extLst>
              <a:ext uri="{FF2B5EF4-FFF2-40B4-BE49-F238E27FC236}">
                <a16:creationId xmlns:a16="http://schemas.microsoft.com/office/drawing/2014/main" id="{BB46F5C2-5D7C-BD47-86CD-627B5C500306}"/>
              </a:ext>
            </a:extLst>
          </p:cNvPr>
          <p:cNvSpPr>
            <a:spLocks noGrp="1"/>
          </p:cNvSpPr>
          <p:nvPr>
            <p:ph type="title" hasCustomPrompt="1"/>
          </p:nvPr>
        </p:nvSpPr>
        <p:spPr>
          <a:xfrm>
            <a:off x="374904" y="527736"/>
            <a:ext cx="5340096" cy="329184"/>
          </a:xfrm>
        </p:spPr>
        <p:txBody>
          <a:bodyPr wrap="square" lIns="91440">
            <a:noAutofit/>
          </a:bodyPr>
          <a:lstStyle>
            <a:lvl1pPr>
              <a:defRPr sz="2200"/>
            </a:lvl1pPr>
          </a:lstStyle>
          <a:p>
            <a:r>
              <a:rPr lang="en-US"/>
              <a:t>Click to Edit Master Title Style</a:t>
            </a:r>
          </a:p>
        </p:txBody>
      </p:sp>
      <p:sp>
        <p:nvSpPr>
          <p:cNvPr id="17" name="Content Placeholder 39">
            <a:extLst>
              <a:ext uri="{FF2B5EF4-FFF2-40B4-BE49-F238E27FC236}">
                <a16:creationId xmlns:a16="http://schemas.microsoft.com/office/drawing/2014/main" id="{DC935607-B068-EA49-9A29-CA427176D6AA}"/>
              </a:ext>
            </a:extLst>
          </p:cNvPr>
          <p:cNvSpPr>
            <a:spLocks noGrp="1"/>
          </p:cNvSpPr>
          <p:nvPr>
            <p:ph sz="quarter" idx="15" hasCustomPrompt="1"/>
          </p:nvPr>
        </p:nvSpPr>
        <p:spPr bwMode="gray">
          <a:xfrm>
            <a:off x="374904" y="1783080"/>
            <a:ext cx="5340096" cy="4206240"/>
          </a:xfrm>
        </p:spPr>
        <p:txBody>
          <a:bodyPr wrap="square" lIns="91521">
            <a:noAutofit/>
          </a:bodyPr>
          <a:lstStyle>
            <a:lvl1pP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55650117"/>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12" name="Footer Placeholder 4">
            <a:extLst>
              <a:ext uri="{FF2B5EF4-FFF2-40B4-BE49-F238E27FC236}">
                <a16:creationId xmlns:a16="http://schemas.microsoft.com/office/drawing/2014/main" id="{9CD07EAF-B186-254A-ABD3-5867C8EFF7A2}"/>
              </a:ext>
            </a:extLst>
          </p:cNvPr>
          <p:cNvSpPr>
            <a:spLocks noGrp="1"/>
          </p:cNvSpPr>
          <p:nvPr>
            <p:ph type="ftr" sz="quarter" idx="3"/>
          </p:nvPr>
        </p:nvSpPr>
        <p:spPr>
          <a:xfrm>
            <a:off x="1581912" y="6547104"/>
            <a:ext cx="4425696" cy="118872"/>
          </a:xfrm>
          <a:prstGeom prst="rect">
            <a:avLst/>
          </a:prstGeom>
        </p:spPr>
        <p:txBody>
          <a:bodyPr vert="horz" wrap="square" lIns="0" tIns="0" rIns="0" bIns="0" rtlCol="0" anchor="ctr">
            <a:noAutofit/>
          </a:bodyPr>
          <a:lstStyle>
            <a:lvl1pPr>
              <a:defRPr lang="en-US" sz="800" smtClean="0">
                <a:solidFill>
                  <a:schemeClr val="tx1"/>
                </a:solidFill>
              </a:defRPr>
            </a:lvl1pPr>
          </a:lstStyle>
          <a:p>
            <a:r>
              <a:rPr lang="en-US"/>
              <a:t>© 2022 NetApp, Inc. All rights reserved.  — NETAPP CONFIDENTIAL — </a:t>
            </a:r>
          </a:p>
        </p:txBody>
      </p:sp>
      <p:sp>
        <p:nvSpPr>
          <p:cNvPr id="13" name="Slide Number Placeholder 5">
            <a:extLst>
              <a:ext uri="{FF2B5EF4-FFF2-40B4-BE49-F238E27FC236}">
                <a16:creationId xmlns:a16="http://schemas.microsoft.com/office/drawing/2014/main" id="{713539BC-D76E-384F-A862-D8AC3C331DCD}"/>
              </a:ext>
            </a:extLst>
          </p:cNvPr>
          <p:cNvSpPr>
            <a:spLocks noGrp="1"/>
          </p:cNvSpPr>
          <p:nvPr>
            <p:ph type="sldNum" sz="quarter" idx="4"/>
          </p:nvPr>
        </p:nvSpPr>
        <p:spPr>
          <a:xfrm>
            <a:off x="1170432" y="6547104"/>
            <a:ext cx="402336" cy="118872"/>
          </a:xfrm>
          <a:prstGeom prst="rect">
            <a:avLst/>
          </a:prstGeom>
        </p:spPr>
        <p:txBody>
          <a:bodyPr vert="horz" wrap="square" lIns="0" tIns="0" rIns="0" bIns="0" rtlCol="0" anchor="ctr">
            <a:noAutofit/>
          </a:bodyPr>
          <a:lstStyle>
            <a:lvl1pPr algn="ctr">
              <a:defRPr lang="en-US" sz="800" b="0" smtClean="0">
                <a:solidFill>
                  <a:schemeClr val="tx1"/>
                </a:solidFill>
              </a:defRPr>
            </a:lvl1pPr>
          </a:lstStyle>
          <a:p>
            <a:fld id="{B071A5F3-A4FF-4CEE-8215-C08835B585C1}" type="slidenum">
              <a:rPr lang="en-US" smtClean="0"/>
              <a:pPr/>
              <a:t>‹#›</a:t>
            </a:fld>
            <a:endParaRPr lang="en-US"/>
          </a:p>
        </p:txBody>
      </p:sp>
      <p:sp>
        <p:nvSpPr>
          <p:cNvPr id="10" name="Text Placeholder 2">
            <a:extLst>
              <a:ext uri="{FF2B5EF4-FFF2-40B4-BE49-F238E27FC236}">
                <a16:creationId xmlns:a16="http://schemas.microsoft.com/office/drawing/2014/main" id="{B2EC2D67-7410-8B43-90E0-B4C67B2EC6FE}"/>
              </a:ext>
            </a:extLst>
          </p:cNvPr>
          <p:cNvSpPr>
            <a:spLocks noGrp="1"/>
          </p:cNvSpPr>
          <p:nvPr>
            <p:ph type="body" idx="10" hasCustomPrompt="1"/>
          </p:nvPr>
        </p:nvSpPr>
        <p:spPr bwMode="gray">
          <a:xfrm>
            <a:off x="374904" y="816432"/>
            <a:ext cx="11439144" cy="630936"/>
          </a:xfrm>
        </p:spPr>
        <p:txBody>
          <a:bodyPr lIns="91521" tIns="45761" rIns="91521" bIns="45761" anchor="t">
            <a:noAutofit/>
          </a:bodyPr>
          <a:lstStyle>
            <a:lvl1pPr marL="0" indent="0">
              <a:spcBef>
                <a:spcPts val="0"/>
              </a:spcBef>
              <a:spcAft>
                <a:spcPts val="0"/>
              </a:spcAft>
              <a:buNone/>
              <a:defRPr sz="1800" b="0">
                <a:solidFill>
                  <a:schemeClr val="tx1"/>
                </a:solidFill>
              </a:defRPr>
            </a:lvl1pPr>
            <a:lvl2pPr marL="457608" indent="0">
              <a:buNone/>
              <a:defRPr sz="2000" b="1"/>
            </a:lvl2pPr>
            <a:lvl3pPr marL="915216" indent="0">
              <a:buNone/>
              <a:defRPr sz="1900" b="1"/>
            </a:lvl3pPr>
            <a:lvl4pPr marL="1372822" indent="0">
              <a:buNone/>
              <a:defRPr sz="1600" b="1"/>
            </a:lvl4pPr>
            <a:lvl5pPr marL="1830430" indent="0">
              <a:buNone/>
              <a:defRPr sz="1600" b="1"/>
            </a:lvl5pPr>
            <a:lvl6pPr marL="2288038" indent="0">
              <a:buNone/>
              <a:defRPr sz="1600" b="1"/>
            </a:lvl6pPr>
            <a:lvl7pPr marL="2745646" indent="0">
              <a:buNone/>
              <a:defRPr sz="1600" b="1"/>
            </a:lvl7pPr>
            <a:lvl8pPr marL="3203253" indent="0">
              <a:buNone/>
              <a:defRPr sz="1600" b="1"/>
            </a:lvl8pPr>
            <a:lvl9pPr marL="3660861" indent="0">
              <a:buNone/>
              <a:defRPr sz="1600" b="1"/>
            </a:lvl9pPr>
          </a:lstStyle>
          <a:p>
            <a:pPr lvl="0"/>
            <a:r>
              <a:rPr lang="en-US"/>
              <a:t>Click to edit master text styles</a:t>
            </a:r>
          </a:p>
        </p:txBody>
      </p:sp>
      <p:sp>
        <p:nvSpPr>
          <p:cNvPr id="11" name="Title 3">
            <a:extLst>
              <a:ext uri="{FF2B5EF4-FFF2-40B4-BE49-F238E27FC236}">
                <a16:creationId xmlns:a16="http://schemas.microsoft.com/office/drawing/2014/main" id="{EA644C43-9B90-4241-8AA1-F1E4107B9E8B}"/>
              </a:ext>
            </a:extLst>
          </p:cNvPr>
          <p:cNvSpPr>
            <a:spLocks noGrp="1"/>
          </p:cNvSpPr>
          <p:nvPr>
            <p:ph type="title" hasCustomPrompt="1"/>
          </p:nvPr>
        </p:nvSpPr>
        <p:spPr>
          <a:xfrm>
            <a:off x="374904" y="527736"/>
            <a:ext cx="11439144" cy="329184"/>
          </a:xfrm>
        </p:spPr>
        <p:txBody>
          <a:bodyPr wrap="square" lIns="91440">
            <a:noAutofit/>
          </a:bodyPr>
          <a:lstStyle>
            <a:lvl1pPr>
              <a:defRPr sz="2200"/>
            </a:lvl1pPr>
          </a:lstStyle>
          <a:p>
            <a:r>
              <a:rPr lang="en-US"/>
              <a:t>Click to Edit Master Title Style</a:t>
            </a:r>
          </a:p>
        </p:txBody>
      </p:sp>
    </p:spTree>
    <p:extLst>
      <p:ext uri="{BB962C8B-B14F-4D97-AF65-F5344CB8AC3E}">
        <p14:creationId xmlns:p14="http://schemas.microsoft.com/office/powerpoint/2010/main" val="989782961"/>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2" name="Footer Placeholder 4">
            <a:extLst>
              <a:ext uri="{FF2B5EF4-FFF2-40B4-BE49-F238E27FC236}">
                <a16:creationId xmlns:a16="http://schemas.microsoft.com/office/drawing/2014/main" id="{9CD07EAF-B186-254A-ABD3-5867C8EFF7A2}"/>
              </a:ext>
            </a:extLst>
          </p:cNvPr>
          <p:cNvSpPr>
            <a:spLocks noGrp="1"/>
          </p:cNvSpPr>
          <p:nvPr>
            <p:ph type="ftr" sz="quarter" idx="3"/>
          </p:nvPr>
        </p:nvSpPr>
        <p:spPr>
          <a:xfrm>
            <a:off x="1581912" y="6547104"/>
            <a:ext cx="4425696" cy="118872"/>
          </a:xfrm>
          <a:prstGeom prst="rect">
            <a:avLst/>
          </a:prstGeom>
        </p:spPr>
        <p:txBody>
          <a:bodyPr vert="horz" wrap="square" lIns="0" tIns="0" rIns="0" bIns="0" rtlCol="0" anchor="ctr">
            <a:noAutofit/>
          </a:bodyPr>
          <a:lstStyle>
            <a:lvl1pPr>
              <a:defRPr lang="en-US" sz="800" smtClean="0">
                <a:solidFill>
                  <a:schemeClr val="tx1"/>
                </a:solidFill>
              </a:defRPr>
            </a:lvl1pPr>
          </a:lstStyle>
          <a:p>
            <a:r>
              <a:rPr lang="en-US"/>
              <a:t>© 2022 NetApp, Inc. All rights reserved.  — NETAPP CONFIDENTIAL — </a:t>
            </a:r>
          </a:p>
        </p:txBody>
      </p:sp>
      <p:sp>
        <p:nvSpPr>
          <p:cNvPr id="13" name="Slide Number Placeholder 5">
            <a:extLst>
              <a:ext uri="{FF2B5EF4-FFF2-40B4-BE49-F238E27FC236}">
                <a16:creationId xmlns:a16="http://schemas.microsoft.com/office/drawing/2014/main" id="{713539BC-D76E-384F-A862-D8AC3C331DCD}"/>
              </a:ext>
            </a:extLst>
          </p:cNvPr>
          <p:cNvSpPr>
            <a:spLocks noGrp="1"/>
          </p:cNvSpPr>
          <p:nvPr>
            <p:ph type="sldNum" sz="quarter" idx="4"/>
          </p:nvPr>
        </p:nvSpPr>
        <p:spPr>
          <a:xfrm>
            <a:off x="1170432" y="6547104"/>
            <a:ext cx="402336" cy="118872"/>
          </a:xfrm>
          <a:prstGeom prst="rect">
            <a:avLst/>
          </a:prstGeom>
        </p:spPr>
        <p:txBody>
          <a:bodyPr vert="horz" wrap="square" lIns="0" tIns="0" rIns="0" bIns="0" rtlCol="0" anchor="ctr">
            <a:noAutofit/>
          </a:bodyPr>
          <a:lstStyle>
            <a:lvl1pPr algn="ctr">
              <a:defRPr lang="en-US" sz="800" b="0" smtClean="0">
                <a:solidFill>
                  <a:schemeClr val="tx1"/>
                </a:solidFill>
              </a:defRPr>
            </a:lvl1pPr>
          </a:lstStyle>
          <a:p>
            <a:fld id="{B071A5F3-A4FF-4CEE-8215-C08835B585C1}" type="slidenum">
              <a:rPr lang="en-US" smtClean="0"/>
              <a:pPr/>
              <a:t>‹#›</a:t>
            </a:fld>
            <a:endParaRPr lang="en-US"/>
          </a:p>
        </p:txBody>
      </p:sp>
      <p:sp>
        <p:nvSpPr>
          <p:cNvPr id="6" name="Content Placeholder 3">
            <a:extLst>
              <a:ext uri="{FF2B5EF4-FFF2-40B4-BE49-F238E27FC236}">
                <a16:creationId xmlns:a16="http://schemas.microsoft.com/office/drawing/2014/main" id="{8D02C6B6-99BF-064F-A5D7-1CCF2446F7DE}"/>
              </a:ext>
            </a:extLst>
          </p:cNvPr>
          <p:cNvSpPr>
            <a:spLocks noGrp="1"/>
          </p:cNvSpPr>
          <p:nvPr>
            <p:ph sz="quarter" idx="14" hasCustomPrompt="1"/>
          </p:nvPr>
        </p:nvSpPr>
        <p:spPr>
          <a:xfrm>
            <a:off x="374904" y="1783080"/>
            <a:ext cx="11439144" cy="4206240"/>
          </a:xfrm>
        </p:spPr>
        <p:txBody>
          <a:bodyPr wrap="square" lIns="91521">
            <a:noAutofit/>
          </a:bodyPr>
          <a:lstStyle>
            <a:lvl1pP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2">
            <a:extLst>
              <a:ext uri="{FF2B5EF4-FFF2-40B4-BE49-F238E27FC236}">
                <a16:creationId xmlns:a16="http://schemas.microsoft.com/office/drawing/2014/main" id="{9E9FBA22-B029-C244-89A0-797A6B04D6A2}"/>
              </a:ext>
            </a:extLst>
          </p:cNvPr>
          <p:cNvSpPr>
            <a:spLocks noGrp="1"/>
          </p:cNvSpPr>
          <p:nvPr>
            <p:ph type="body" idx="10" hasCustomPrompt="1"/>
          </p:nvPr>
        </p:nvSpPr>
        <p:spPr bwMode="gray">
          <a:xfrm>
            <a:off x="374904" y="816432"/>
            <a:ext cx="11439144" cy="630936"/>
          </a:xfrm>
        </p:spPr>
        <p:txBody>
          <a:bodyPr lIns="91521" tIns="45761" rIns="91521" bIns="45761" anchor="t">
            <a:noAutofit/>
          </a:bodyPr>
          <a:lstStyle>
            <a:lvl1pPr marL="0" indent="0">
              <a:spcBef>
                <a:spcPts val="0"/>
              </a:spcBef>
              <a:spcAft>
                <a:spcPts val="0"/>
              </a:spcAft>
              <a:buNone/>
              <a:defRPr sz="1800" b="0">
                <a:solidFill>
                  <a:schemeClr val="tx1"/>
                </a:solidFill>
              </a:defRPr>
            </a:lvl1pPr>
            <a:lvl2pPr marL="457608" indent="0">
              <a:buNone/>
              <a:defRPr sz="2000" b="1"/>
            </a:lvl2pPr>
            <a:lvl3pPr marL="915216" indent="0">
              <a:buNone/>
              <a:defRPr sz="1900" b="1"/>
            </a:lvl3pPr>
            <a:lvl4pPr marL="1372822" indent="0">
              <a:buNone/>
              <a:defRPr sz="1600" b="1"/>
            </a:lvl4pPr>
            <a:lvl5pPr marL="1830430" indent="0">
              <a:buNone/>
              <a:defRPr sz="1600" b="1"/>
            </a:lvl5pPr>
            <a:lvl6pPr marL="2288038" indent="0">
              <a:buNone/>
              <a:defRPr sz="1600" b="1"/>
            </a:lvl6pPr>
            <a:lvl7pPr marL="2745646" indent="0">
              <a:buNone/>
              <a:defRPr sz="1600" b="1"/>
            </a:lvl7pPr>
            <a:lvl8pPr marL="3203253" indent="0">
              <a:buNone/>
              <a:defRPr sz="1600" b="1"/>
            </a:lvl8pPr>
            <a:lvl9pPr marL="3660861" indent="0">
              <a:buNone/>
              <a:defRPr sz="1600" b="1"/>
            </a:lvl9pPr>
          </a:lstStyle>
          <a:p>
            <a:pPr lvl="0"/>
            <a:r>
              <a:rPr lang="en-US"/>
              <a:t>Click to edit master text styles</a:t>
            </a:r>
          </a:p>
        </p:txBody>
      </p:sp>
      <p:sp>
        <p:nvSpPr>
          <p:cNvPr id="8" name="Title 3">
            <a:extLst>
              <a:ext uri="{FF2B5EF4-FFF2-40B4-BE49-F238E27FC236}">
                <a16:creationId xmlns:a16="http://schemas.microsoft.com/office/drawing/2014/main" id="{603D2981-EAD6-A84C-BC51-67E7B512B892}"/>
              </a:ext>
            </a:extLst>
          </p:cNvPr>
          <p:cNvSpPr>
            <a:spLocks noGrp="1"/>
          </p:cNvSpPr>
          <p:nvPr>
            <p:ph type="title" hasCustomPrompt="1"/>
          </p:nvPr>
        </p:nvSpPr>
        <p:spPr>
          <a:xfrm>
            <a:off x="374904" y="527736"/>
            <a:ext cx="11439144" cy="329184"/>
          </a:xfrm>
        </p:spPr>
        <p:txBody>
          <a:bodyPr wrap="square" lIns="91440">
            <a:noAutofit/>
          </a:bodyPr>
          <a:lstStyle>
            <a:lvl1pPr>
              <a:defRPr sz="2200"/>
            </a:lvl1pPr>
          </a:lstStyle>
          <a:p>
            <a:r>
              <a:rPr lang="en-US"/>
              <a:t>Click to Edit Master Title Style</a:t>
            </a:r>
          </a:p>
        </p:txBody>
      </p:sp>
    </p:spTree>
    <p:extLst>
      <p:ext uri="{BB962C8B-B14F-4D97-AF65-F5344CB8AC3E}">
        <p14:creationId xmlns:p14="http://schemas.microsoft.com/office/powerpoint/2010/main" val="1796530017"/>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Content, No Subtitle, No Source">
    <p:spTree>
      <p:nvGrpSpPr>
        <p:cNvPr id="1" name=""/>
        <p:cNvGrpSpPr/>
        <p:nvPr/>
      </p:nvGrpSpPr>
      <p:grpSpPr>
        <a:xfrm>
          <a:off x="0" y="0"/>
          <a:ext cx="0" cy="0"/>
          <a:chOff x="0" y="0"/>
          <a:chExt cx="0" cy="0"/>
        </a:xfrm>
      </p:grpSpPr>
      <p:sp>
        <p:nvSpPr>
          <p:cNvPr id="12" name="Footer Placeholder 4">
            <a:extLst>
              <a:ext uri="{FF2B5EF4-FFF2-40B4-BE49-F238E27FC236}">
                <a16:creationId xmlns:a16="http://schemas.microsoft.com/office/drawing/2014/main" id="{9CD07EAF-B186-254A-ABD3-5867C8EFF7A2}"/>
              </a:ext>
            </a:extLst>
          </p:cNvPr>
          <p:cNvSpPr>
            <a:spLocks noGrp="1"/>
          </p:cNvSpPr>
          <p:nvPr>
            <p:ph type="ftr" sz="quarter" idx="3"/>
          </p:nvPr>
        </p:nvSpPr>
        <p:spPr>
          <a:xfrm>
            <a:off x="1581912" y="6547104"/>
            <a:ext cx="4425696" cy="118872"/>
          </a:xfrm>
          <a:prstGeom prst="rect">
            <a:avLst/>
          </a:prstGeom>
        </p:spPr>
        <p:txBody>
          <a:bodyPr vert="horz" wrap="square" lIns="0" tIns="0" rIns="0" bIns="0" rtlCol="0" anchor="ctr">
            <a:noAutofit/>
          </a:bodyPr>
          <a:lstStyle>
            <a:lvl1pPr>
              <a:defRPr lang="en-US" sz="800" smtClean="0">
                <a:solidFill>
                  <a:schemeClr val="tx1"/>
                </a:solidFill>
              </a:defRPr>
            </a:lvl1pPr>
          </a:lstStyle>
          <a:p>
            <a:r>
              <a:rPr lang="en-US"/>
              <a:t>© 2022 NetApp, Inc. All rights reserved.  — NETAPP CONFIDENTIAL — </a:t>
            </a:r>
          </a:p>
        </p:txBody>
      </p:sp>
      <p:sp>
        <p:nvSpPr>
          <p:cNvPr id="13" name="Slide Number Placeholder 5">
            <a:extLst>
              <a:ext uri="{FF2B5EF4-FFF2-40B4-BE49-F238E27FC236}">
                <a16:creationId xmlns:a16="http://schemas.microsoft.com/office/drawing/2014/main" id="{713539BC-D76E-384F-A862-D8AC3C331DCD}"/>
              </a:ext>
            </a:extLst>
          </p:cNvPr>
          <p:cNvSpPr>
            <a:spLocks noGrp="1"/>
          </p:cNvSpPr>
          <p:nvPr>
            <p:ph type="sldNum" sz="quarter" idx="4"/>
          </p:nvPr>
        </p:nvSpPr>
        <p:spPr>
          <a:xfrm>
            <a:off x="1170432" y="6547104"/>
            <a:ext cx="402336" cy="118872"/>
          </a:xfrm>
          <a:prstGeom prst="rect">
            <a:avLst/>
          </a:prstGeom>
        </p:spPr>
        <p:txBody>
          <a:bodyPr vert="horz" wrap="square" lIns="0" tIns="0" rIns="0" bIns="0" rtlCol="0" anchor="ctr">
            <a:noAutofit/>
          </a:bodyPr>
          <a:lstStyle>
            <a:lvl1pPr algn="ctr">
              <a:defRPr lang="en-US" sz="800" b="0" smtClean="0">
                <a:solidFill>
                  <a:schemeClr val="tx1"/>
                </a:solidFill>
              </a:defRPr>
            </a:lvl1pPr>
          </a:lstStyle>
          <a:p>
            <a:fld id="{B071A5F3-A4FF-4CEE-8215-C08835B585C1}" type="slidenum">
              <a:rPr lang="en-US" smtClean="0"/>
              <a:pPr/>
              <a:t>‹#›</a:t>
            </a:fld>
            <a:endParaRPr lang="en-US"/>
          </a:p>
        </p:txBody>
      </p:sp>
      <p:sp>
        <p:nvSpPr>
          <p:cNvPr id="9" name="Content Placeholder 3">
            <a:extLst>
              <a:ext uri="{FF2B5EF4-FFF2-40B4-BE49-F238E27FC236}">
                <a16:creationId xmlns:a16="http://schemas.microsoft.com/office/drawing/2014/main" id="{5ADAEAD5-D974-D147-8AB9-192E5FE6AC09}"/>
              </a:ext>
            </a:extLst>
          </p:cNvPr>
          <p:cNvSpPr>
            <a:spLocks noGrp="1"/>
          </p:cNvSpPr>
          <p:nvPr>
            <p:ph sz="quarter" idx="14" hasCustomPrompt="1"/>
          </p:nvPr>
        </p:nvSpPr>
        <p:spPr>
          <a:xfrm>
            <a:off x="374904" y="1783080"/>
            <a:ext cx="11439144" cy="4206240"/>
          </a:xfrm>
        </p:spPr>
        <p:txBody>
          <a:bodyPr wrap="square" lIns="91521">
            <a:noAutofit/>
          </a:bodyPr>
          <a:lstStyle>
            <a:lvl1pP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3">
            <a:extLst>
              <a:ext uri="{FF2B5EF4-FFF2-40B4-BE49-F238E27FC236}">
                <a16:creationId xmlns:a16="http://schemas.microsoft.com/office/drawing/2014/main" id="{467C6EC9-F1B4-3E40-9348-848702789BF7}"/>
              </a:ext>
            </a:extLst>
          </p:cNvPr>
          <p:cNvSpPr>
            <a:spLocks noGrp="1"/>
          </p:cNvSpPr>
          <p:nvPr>
            <p:ph type="title" hasCustomPrompt="1"/>
          </p:nvPr>
        </p:nvSpPr>
        <p:spPr>
          <a:xfrm>
            <a:off x="374904" y="527736"/>
            <a:ext cx="11439144" cy="329184"/>
          </a:xfrm>
        </p:spPr>
        <p:txBody>
          <a:bodyPr wrap="square" lIns="91440">
            <a:noAutofit/>
          </a:bodyPr>
          <a:lstStyle>
            <a:lvl1pPr>
              <a:defRPr sz="2200"/>
            </a:lvl1pPr>
          </a:lstStyle>
          <a:p>
            <a:r>
              <a:rPr lang="en-US"/>
              <a:t>Click to Edit Master Title Style</a:t>
            </a:r>
          </a:p>
        </p:txBody>
      </p:sp>
    </p:spTree>
    <p:extLst>
      <p:ext uri="{BB962C8B-B14F-4D97-AF65-F5344CB8AC3E}">
        <p14:creationId xmlns:p14="http://schemas.microsoft.com/office/powerpoint/2010/main" val="3009892029"/>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and Content with Source">
    <p:spTree>
      <p:nvGrpSpPr>
        <p:cNvPr id="1" name=""/>
        <p:cNvGrpSpPr/>
        <p:nvPr/>
      </p:nvGrpSpPr>
      <p:grpSpPr>
        <a:xfrm>
          <a:off x="0" y="0"/>
          <a:ext cx="0" cy="0"/>
          <a:chOff x="0" y="0"/>
          <a:chExt cx="0" cy="0"/>
        </a:xfrm>
      </p:grpSpPr>
      <p:sp>
        <p:nvSpPr>
          <p:cNvPr id="12" name="Footer Placeholder 4">
            <a:extLst>
              <a:ext uri="{FF2B5EF4-FFF2-40B4-BE49-F238E27FC236}">
                <a16:creationId xmlns:a16="http://schemas.microsoft.com/office/drawing/2014/main" id="{9CD07EAF-B186-254A-ABD3-5867C8EFF7A2}"/>
              </a:ext>
            </a:extLst>
          </p:cNvPr>
          <p:cNvSpPr>
            <a:spLocks noGrp="1"/>
          </p:cNvSpPr>
          <p:nvPr>
            <p:ph type="ftr" sz="quarter" idx="3"/>
          </p:nvPr>
        </p:nvSpPr>
        <p:spPr>
          <a:xfrm>
            <a:off x="1581912" y="6547104"/>
            <a:ext cx="4425696" cy="118872"/>
          </a:xfrm>
          <a:prstGeom prst="rect">
            <a:avLst/>
          </a:prstGeom>
        </p:spPr>
        <p:txBody>
          <a:bodyPr vert="horz" wrap="square" lIns="0" tIns="0" rIns="0" bIns="0" rtlCol="0" anchor="ctr">
            <a:noAutofit/>
          </a:bodyPr>
          <a:lstStyle>
            <a:lvl1pPr>
              <a:defRPr lang="en-US" sz="800" smtClean="0">
                <a:solidFill>
                  <a:schemeClr val="tx1"/>
                </a:solidFill>
              </a:defRPr>
            </a:lvl1pPr>
          </a:lstStyle>
          <a:p>
            <a:r>
              <a:rPr lang="en-US"/>
              <a:t>© 2022 NetApp, Inc. All rights reserved.  — NETAPP CONFIDENTIAL — </a:t>
            </a:r>
          </a:p>
        </p:txBody>
      </p:sp>
      <p:sp>
        <p:nvSpPr>
          <p:cNvPr id="13" name="Slide Number Placeholder 5">
            <a:extLst>
              <a:ext uri="{FF2B5EF4-FFF2-40B4-BE49-F238E27FC236}">
                <a16:creationId xmlns:a16="http://schemas.microsoft.com/office/drawing/2014/main" id="{713539BC-D76E-384F-A862-D8AC3C331DCD}"/>
              </a:ext>
            </a:extLst>
          </p:cNvPr>
          <p:cNvSpPr>
            <a:spLocks noGrp="1"/>
          </p:cNvSpPr>
          <p:nvPr>
            <p:ph type="sldNum" sz="quarter" idx="4"/>
          </p:nvPr>
        </p:nvSpPr>
        <p:spPr>
          <a:xfrm>
            <a:off x="1170432" y="6547104"/>
            <a:ext cx="402336" cy="118872"/>
          </a:xfrm>
          <a:prstGeom prst="rect">
            <a:avLst/>
          </a:prstGeom>
        </p:spPr>
        <p:txBody>
          <a:bodyPr vert="horz" wrap="square" lIns="0" tIns="0" rIns="0" bIns="0" rtlCol="0" anchor="ctr">
            <a:noAutofit/>
          </a:bodyPr>
          <a:lstStyle>
            <a:lvl1pPr algn="ctr">
              <a:defRPr lang="en-US" sz="800" b="0" smtClean="0">
                <a:solidFill>
                  <a:schemeClr val="tx1"/>
                </a:solidFill>
              </a:defRPr>
            </a:lvl1pPr>
          </a:lstStyle>
          <a:p>
            <a:fld id="{B071A5F3-A4FF-4CEE-8215-C08835B585C1}" type="slidenum">
              <a:rPr lang="en-US" smtClean="0"/>
              <a:pPr/>
              <a:t>‹#›</a:t>
            </a:fld>
            <a:endParaRPr lang="en-US"/>
          </a:p>
        </p:txBody>
      </p:sp>
      <p:sp>
        <p:nvSpPr>
          <p:cNvPr id="6" name="Content Placeholder 3">
            <a:extLst>
              <a:ext uri="{FF2B5EF4-FFF2-40B4-BE49-F238E27FC236}">
                <a16:creationId xmlns:a16="http://schemas.microsoft.com/office/drawing/2014/main" id="{3274EA9F-DDAC-A047-BB03-43997A8177A1}"/>
              </a:ext>
            </a:extLst>
          </p:cNvPr>
          <p:cNvSpPr>
            <a:spLocks noGrp="1"/>
          </p:cNvSpPr>
          <p:nvPr>
            <p:ph sz="quarter" idx="14" hasCustomPrompt="1"/>
          </p:nvPr>
        </p:nvSpPr>
        <p:spPr>
          <a:xfrm>
            <a:off x="374904" y="1783080"/>
            <a:ext cx="11439144" cy="4206240"/>
          </a:xfrm>
        </p:spPr>
        <p:txBody>
          <a:bodyPr wrap="square" lIns="91521">
            <a:noAutofit/>
          </a:bodyPr>
          <a:lstStyle>
            <a:lvl1pP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6">
            <a:extLst>
              <a:ext uri="{FF2B5EF4-FFF2-40B4-BE49-F238E27FC236}">
                <a16:creationId xmlns:a16="http://schemas.microsoft.com/office/drawing/2014/main" id="{977410CA-F0E9-844F-9A18-C07D4D9D0E8F}"/>
              </a:ext>
            </a:extLst>
          </p:cNvPr>
          <p:cNvSpPr>
            <a:spLocks noGrp="1"/>
          </p:cNvSpPr>
          <p:nvPr>
            <p:ph type="body" sz="quarter" idx="16" hasCustomPrompt="1"/>
          </p:nvPr>
        </p:nvSpPr>
        <p:spPr>
          <a:xfrm>
            <a:off x="374904" y="6163056"/>
            <a:ext cx="5522976" cy="215444"/>
          </a:xfrm>
        </p:spPr>
        <p:txBody>
          <a:bodyPr lIns="91521" tIns="45761" rIns="91521" bIns="45761" anchor="ctr">
            <a:noAutofit/>
          </a:bodyPr>
          <a:lstStyle>
            <a:lvl1pPr marL="0" indent="0">
              <a:lnSpc>
                <a:spcPct val="100000"/>
              </a:lnSpc>
              <a:spcBef>
                <a:spcPts val="0"/>
              </a:spcBef>
              <a:spcAft>
                <a:spcPts val="0"/>
              </a:spcAft>
              <a:buFontTx/>
              <a:buNone/>
              <a:defRPr sz="900" baseline="0">
                <a:solidFill>
                  <a:schemeClr val="tx1">
                    <a:lumMod val="50000"/>
                    <a:lumOff val="50000"/>
                  </a:schemeClr>
                </a:solidFill>
              </a:defRPr>
            </a:lvl1pPr>
            <a:lvl2pPr marL="228804" indent="0">
              <a:buFontTx/>
              <a:buNone/>
              <a:defRPr sz="800">
                <a:solidFill>
                  <a:schemeClr val="bg2"/>
                </a:solidFill>
              </a:defRPr>
            </a:lvl2pPr>
            <a:lvl3pPr marL="457608" indent="0">
              <a:buFontTx/>
              <a:buNone/>
              <a:defRPr sz="800">
                <a:solidFill>
                  <a:schemeClr val="bg2"/>
                </a:solidFill>
              </a:defRPr>
            </a:lvl3pPr>
            <a:lvl4pPr marL="686412" indent="0">
              <a:buFontTx/>
              <a:buNone/>
              <a:defRPr sz="800">
                <a:solidFill>
                  <a:schemeClr val="bg2"/>
                </a:solidFill>
              </a:defRPr>
            </a:lvl4pPr>
            <a:lvl5pPr>
              <a:buFontTx/>
              <a:buNone/>
              <a:defRPr sz="800">
                <a:solidFill>
                  <a:schemeClr val="bg2"/>
                </a:solidFill>
              </a:defRPr>
            </a:lvl5pPr>
          </a:lstStyle>
          <a:p>
            <a:pPr lvl="0"/>
            <a:r>
              <a:rPr lang="en-US"/>
              <a:t>Click to insert source information</a:t>
            </a:r>
          </a:p>
        </p:txBody>
      </p:sp>
      <p:sp>
        <p:nvSpPr>
          <p:cNvPr id="8" name="Text Placeholder 2">
            <a:extLst>
              <a:ext uri="{FF2B5EF4-FFF2-40B4-BE49-F238E27FC236}">
                <a16:creationId xmlns:a16="http://schemas.microsoft.com/office/drawing/2014/main" id="{5A0D4C1F-1047-DD4E-BB60-328504E73733}"/>
              </a:ext>
            </a:extLst>
          </p:cNvPr>
          <p:cNvSpPr>
            <a:spLocks noGrp="1"/>
          </p:cNvSpPr>
          <p:nvPr>
            <p:ph type="body" idx="10" hasCustomPrompt="1"/>
          </p:nvPr>
        </p:nvSpPr>
        <p:spPr bwMode="gray">
          <a:xfrm>
            <a:off x="374904" y="816432"/>
            <a:ext cx="11439144" cy="630936"/>
          </a:xfrm>
        </p:spPr>
        <p:txBody>
          <a:bodyPr lIns="91521" tIns="45761" rIns="91521" bIns="45761" anchor="t">
            <a:noAutofit/>
          </a:bodyPr>
          <a:lstStyle>
            <a:lvl1pPr marL="0" indent="0">
              <a:spcBef>
                <a:spcPts val="0"/>
              </a:spcBef>
              <a:spcAft>
                <a:spcPts val="0"/>
              </a:spcAft>
              <a:buNone/>
              <a:defRPr sz="1800" b="0">
                <a:solidFill>
                  <a:schemeClr val="tx1"/>
                </a:solidFill>
              </a:defRPr>
            </a:lvl1pPr>
            <a:lvl2pPr marL="457608" indent="0">
              <a:buNone/>
              <a:defRPr sz="2000" b="1"/>
            </a:lvl2pPr>
            <a:lvl3pPr marL="915216" indent="0">
              <a:buNone/>
              <a:defRPr sz="1900" b="1"/>
            </a:lvl3pPr>
            <a:lvl4pPr marL="1372822" indent="0">
              <a:buNone/>
              <a:defRPr sz="1600" b="1"/>
            </a:lvl4pPr>
            <a:lvl5pPr marL="1830430" indent="0">
              <a:buNone/>
              <a:defRPr sz="1600" b="1"/>
            </a:lvl5pPr>
            <a:lvl6pPr marL="2288038" indent="0">
              <a:buNone/>
              <a:defRPr sz="1600" b="1"/>
            </a:lvl6pPr>
            <a:lvl7pPr marL="2745646" indent="0">
              <a:buNone/>
              <a:defRPr sz="1600" b="1"/>
            </a:lvl7pPr>
            <a:lvl8pPr marL="3203253" indent="0">
              <a:buNone/>
              <a:defRPr sz="1600" b="1"/>
            </a:lvl8pPr>
            <a:lvl9pPr marL="3660861" indent="0">
              <a:buNone/>
              <a:defRPr sz="1600" b="1"/>
            </a:lvl9pPr>
          </a:lstStyle>
          <a:p>
            <a:pPr lvl="0"/>
            <a:r>
              <a:rPr lang="en-US"/>
              <a:t>Click to edit master text styles</a:t>
            </a:r>
          </a:p>
        </p:txBody>
      </p:sp>
      <p:sp>
        <p:nvSpPr>
          <p:cNvPr id="11" name="Title 3">
            <a:extLst>
              <a:ext uri="{FF2B5EF4-FFF2-40B4-BE49-F238E27FC236}">
                <a16:creationId xmlns:a16="http://schemas.microsoft.com/office/drawing/2014/main" id="{708452AF-9626-434A-B65E-BE1EA1CB7F0F}"/>
              </a:ext>
            </a:extLst>
          </p:cNvPr>
          <p:cNvSpPr>
            <a:spLocks noGrp="1"/>
          </p:cNvSpPr>
          <p:nvPr>
            <p:ph type="title" hasCustomPrompt="1"/>
          </p:nvPr>
        </p:nvSpPr>
        <p:spPr>
          <a:xfrm>
            <a:off x="374904" y="527736"/>
            <a:ext cx="11439144" cy="329184"/>
          </a:xfrm>
        </p:spPr>
        <p:txBody>
          <a:bodyPr wrap="square" lIns="91440">
            <a:noAutofit/>
          </a:bodyPr>
          <a:lstStyle>
            <a:lvl1pPr>
              <a:defRPr sz="2200"/>
            </a:lvl1pPr>
          </a:lstStyle>
          <a:p>
            <a:r>
              <a:rPr lang="en-US"/>
              <a:t>Click to Edit Master Title Style</a:t>
            </a:r>
          </a:p>
        </p:txBody>
      </p:sp>
    </p:spTree>
    <p:extLst>
      <p:ext uri="{BB962C8B-B14F-4D97-AF65-F5344CB8AC3E}">
        <p14:creationId xmlns:p14="http://schemas.microsoft.com/office/powerpoint/2010/main" val="1767567636"/>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12" name="Footer Placeholder 4">
            <a:extLst>
              <a:ext uri="{FF2B5EF4-FFF2-40B4-BE49-F238E27FC236}">
                <a16:creationId xmlns:a16="http://schemas.microsoft.com/office/drawing/2014/main" id="{9CD07EAF-B186-254A-ABD3-5867C8EFF7A2}"/>
              </a:ext>
            </a:extLst>
          </p:cNvPr>
          <p:cNvSpPr>
            <a:spLocks noGrp="1"/>
          </p:cNvSpPr>
          <p:nvPr>
            <p:ph type="ftr" sz="quarter" idx="3"/>
          </p:nvPr>
        </p:nvSpPr>
        <p:spPr>
          <a:xfrm>
            <a:off x="1581912" y="6547104"/>
            <a:ext cx="4425696" cy="118872"/>
          </a:xfrm>
          <a:prstGeom prst="rect">
            <a:avLst/>
          </a:prstGeom>
        </p:spPr>
        <p:txBody>
          <a:bodyPr vert="horz" wrap="square" lIns="0" tIns="0" rIns="0" bIns="0" rtlCol="0" anchor="ctr">
            <a:noAutofit/>
          </a:bodyPr>
          <a:lstStyle>
            <a:lvl1pPr>
              <a:defRPr lang="en-US" sz="800" smtClean="0">
                <a:solidFill>
                  <a:schemeClr val="tx1"/>
                </a:solidFill>
              </a:defRPr>
            </a:lvl1pPr>
          </a:lstStyle>
          <a:p>
            <a:r>
              <a:rPr lang="en-US"/>
              <a:t>© 2022 NetApp, Inc. All rights reserved.  — NETAPP CONFIDENTIAL — </a:t>
            </a:r>
          </a:p>
        </p:txBody>
      </p:sp>
      <p:sp>
        <p:nvSpPr>
          <p:cNvPr id="13" name="Slide Number Placeholder 5">
            <a:extLst>
              <a:ext uri="{FF2B5EF4-FFF2-40B4-BE49-F238E27FC236}">
                <a16:creationId xmlns:a16="http://schemas.microsoft.com/office/drawing/2014/main" id="{713539BC-D76E-384F-A862-D8AC3C331DCD}"/>
              </a:ext>
            </a:extLst>
          </p:cNvPr>
          <p:cNvSpPr>
            <a:spLocks noGrp="1"/>
          </p:cNvSpPr>
          <p:nvPr>
            <p:ph type="sldNum" sz="quarter" idx="4"/>
          </p:nvPr>
        </p:nvSpPr>
        <p:spPr>
          <a:xfrm>
            <a:off x="1170432" y="6547104"/>
            <a:ext cx="402336" cy="118872"/>
          </a:xfrm>
          <a:prstGeom prst="rect">
            <a:avLst/>
          </a:prstGeom>
        </p:spPr>
        <p:txBody>
          <a:bodyPr vert="horz" wrap="square" lIns="0" tIns="0" rIns="0" bIns="0" rtlCol="0" anchor="ctr">
            <a:noAutofit/>
          </a:bodyPr>
          <a:lstStyle>
            <a:lvl1pPr algn="ctr">
              <a:defRPr lang="en-US" sz="800" b="0" smtClean="0">
                <a:solidFill>
                  <a:schemeClr val="tx1"/>
                </a:solidFill>
              </a:defRPr>
            </a:lvl1pPr>
          </a:lstStyle>
          <a:p>
            <a:fld id="{B071A5F3-A4FF-4CEE-8215-C08835B585C1}" type="slidenum">
              <a:rPr lang="en-US" smtClean="0"/>
              <a:pPr/>
              <a:t>‹#›</a:t>
            </a:fld>
            <a:endParaRPr lang="en-US"/>
          </a:p>
        </p:txBody>
      </p:sp>
      <p:sp>
        <p:nvSpPr>
          <p:cNvPr id="9" name="Content Placeholder 39">
            <a:extLst>
              <a:ext uri="{FF2B5EF4-FFF2-40B4-BE49-F238E27FC236}">
                <a16:creationId xmlns:a16="http://schemas.microsoft.com/office/drawing/2014/main" id="{A6EF6A56-C144-9F48-83BB-1C48253DABA7}"/>
              </a:ext>
            </a:extLst>
          </p:cNvPr>
          <p:cNvSpPr>
            <a:spLocks noGrp="1"/>
          </p:cNvSpPr>
          <p:nvPr>
            <p:ph sz="quarter" idx="15" hasCustomPrompt="1"/>
          </p:nvPr>
        </p:nvSpPr>
        <p:spPr bwMode="gray">
          <a:xfrm>
            <a:off x="374904" y="1783080"/>
            <a:ext cx="5632704" cy="4206240"/>
          </a:xfrm>
        </p:spPr>
        <p:txBody>
          <a:bodyPr wrap="square" lIns="91521">
            <a:noAutofit/>
          </a:bodyPr>
          <a:lstStyle>
            <a:lvl1pP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3">
            <a:extLst>
              <a:ext uri="{FF2B5EF4-FFF2-40B4-BE49-F238E27FC236}">
                <a16:creationId xmlns:a16="http://schemas.microsoft.com/office/drawing/2014/main" id="{D679DA0E-4AA2-434F-9609-3C60ECC48D39}"/>
              </a:ext>
            </a:extLst>
          </p:cNvPr>
          <p:cNvSpPr>
            <a:spLocks noGrp="1"/>
          </p:cNvSpPr>
          <p:nvPr>
            <p:ph sz="quarter" idx="14" hasCustomPrompt="1"/>
          </p:nvPr>
        </p:nvSpPr>
        <p:spPr>
          <a:xfrm>
            <a:off x="6179965" y="1783080"/>
            <a:ext cx="5632704" cy="4206240"/>
          </a:xfrm>
        </p:spPr>
        <p:txBody>
          <a:bodyPr wrap="square" lIns="91521">
            <a:noAutofit/>
          </a:bodyPr>
          <a:lstStyle>
            <a:lvl1pP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ext Placeholder 2">
            <a:extLst>
              <a:ext uri="{FF2B5EF4-FFF2-40B4-BE49-F238E27FC236}">
                <a16:creationId xmlns:a16="http://schemas.microsoft.com/office/drawing/2014/main" id="{A9F58E42-9DA8-3242-946A-CA01652DEB40}"/>
              </a:ext>
            </a:extLst>
          </p:cNvPr>
          <p:cNvSpPr>
            <a:spLocks noGrp="1"/>
          </p:cNvSpPr>
          <p:nvPr>
            <p:ph type="body" idx="10" hasCustomPrompt="1"/>
          </p:nvPr>
        </p:nvSpPr>
        <p:spPr bwMode="gray">
          <a:xfrm>
            <a:off x="374904" y="816432"/>
            <a:ext cx="11439144" cy="630936"/>
          </a:xfrm>
        </p:spPr>
        <p:txBody>
          <a:bodyPr lIns="91521" tIns="45761" rIns="91521" bIns="45761" anchor="t">
            <a:noAutofit/>
          </a:bodyPr>
          <a:lstStyle>
            <a:lvl1pPr marL="0" indent="0">
              <a:spcBef>
                <a:spcPts val="0"/>
              </a:spcBef>
              <a:spcAft>
                <a:spcPts val="0"/>
              </a:spcAft>
              <a:buNone/>
              <a:defRPr sz="1800" b="0">
                <a:solidFill>
                  <a:schemeClr val="tx1"/>
                </a:solidFill>
              </a:defRPr>
            </a:lvl1pPr>
            <a:lvl2pPr marL="457608" indent="0">
              <a:buNone/>
              <a:defRPr sz="2000" b="1"/>
            </a:lvl2pPr>
            <a:lvl3pPr marL="915216" indent="0">
              <a:buNone/>
              <a:defRPr sz="1900" b="1"/>
            </a:lvl3pPr>
            <a:lvl4pPr marL="1372822" indent="0">
              <a:buNone/>
              <a:defRPr sz="1600" b="1"/>
            </a:lvl4pPr>
            <a:lvl5pPr marL="1830430" indent="0">
              <a:buNone/>
              <a:defRPr sz="1600" b="1"/>
            </a:lvl5pPr>
            <a:lvl6pPr marL="2288038" indent="0">
              <a:buNone/>
              <a:defRPr sz="1600" b="1"/>
            </a:lvl6pPr>
            <a:lvl7pPr marL="2745646" indent="0">
              <a:buNone/>
              <a:defRPr sz="1600" b="1"/>
            </a:lvl7pPr>
            <a:lvl8pPr marL="3203253" indent="0">
              <a:buNone/>
              <a:defRPr sz="1600" b="1"/>
            </a:lvl8pPr>
            <a:lvl9pPr marL="3660861" indent="0">
              <a:buNone/>
              <a:defRPr sz="1600" b="1"/>
            </a:lvl9pPr>
          </a:lstStyle>
          <a:p>
            <a:pPr lvl="0"/>
            <a:r>
              <a:rPr lang="en-US"/>
              <a:t>Click to edit master text styles</a:t>
            </a:r>
          </a:p>
        </p:txBody>
      </p:sp>
      <p:sp>
        <p:nvSpPr>
          <p:cNvPr id="15" name="Title 3">
            <a:extLst>
              <a:ext uri="{FF2B5EF4-FFF2-40B4-BE49-F238E27FC236}">
                <a16:creationId xmlns:a16="http://schemas.microsoft.com/office/drawing/2014/main" id="{A7F9ACC7-059C-144B-A25E-C80C310CBA8E}"/>
              </a:ext>
            </a:extLst>
          </p:cNvPr>
          <p:cNvSpPr>
            <a:spLocks noGrp="1"/>
          </p:cNvSpPr>
          <p:nvPr>
            <p:ph type="title" hasCustomPrompt="1"/>
          </p:nvPr>
        </p:nvSpPr>
        <p:spPr>
          <a:xfrm>
            <a:off x="374904" y="527736"/>
            <a:ext cx="11439144" cy="329184"/>
          </a:xfrm>
        </p:spPr>
        <p:txBody>
          <a:bodyPr wrap="square" lIns="91440">
            <a:noAutofit/>
          </a:bodyPr>
          <a:lstStyle>
            <a:lvl1pPr>
              <a:defRPr sz="2200"/>
            </a:lvl1pPr>
          </a:lstStyle>
          <a:p>
            <a:r>
              <a:rPr lang="en-US"/>
              <a:t>Click to Edit Master Title Style</a:t>
            </a:r>
          </a:p>
        </p:txBody>
      </p:sp>
    </p:spTree>
    <p:extLst>
      <p:ext uri="{BB962C8B-B14F-4D97-AF65-F5344CB8AC3E}">
        <p14:creationId xmlns:p14="http://schemas.microsoft.com/office/powerpoint/2010/main" val="3095460061"/>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12" name="Footer Placeholder 4">
            <a:extLst>
              <a:ext uri="{FF2B5EF4-FFF2-40B4-BE49-F238E27FC236}">
                <a16:creationId xmlns:a16="http://schemas.microsoft.com/office/drawing/2014/main" id="{9CD07EAF-B186-254A-ABD3-5867C8EFF7A2}"/>
              </a:ext>
            </a:extLst>
          </p:cNvPr>
          <p:cNvSpPr>
            <a:spLocks noGrp="1"/>
          </p:cNvSpPr>
          <p:nvPr>
            <p:ph type="ftr" sz="quarter" idx="3"/>
          </p:nvPr>
        </p:nvSpPr>
        <p:spPr>
          <a:xfrm>
            <a:off x="1581912" y="6547104"/>
            <a:ext cx="4425696" cy="118872"/>
          </a:xfrm>
          <a:prstGeom prst="rect">
            <a:avLst/>
          </a:prstGeom>
        </p:spPr>
        <p:txBody>
          <a:bodyPr vert="horz" wrap="square" lIns="0" tIns="0" rIns="0" bIns="0" rtlCol="0" anchor="ctr">
            <a:noAutofit/>
          </a:bodyPr>
          <a:lstStyle>
            <a:lvl1pPr>
              <a:defRPr lang="en-US" sz="800" smtClean="0">
                <a:solidFill>
                  <a:schemeClr val="tx1"/>
                </a:solidFill>
              </a:defRPr>
            </a:lvl1pPr>
          </a:lstStyle>
          <a:p>
            <a:r>
              <a:rPr lang="en-US"/>
              <a:t>© 2022 NetApp, Inc. All rights reserved.  — NETAPP CONFIDENTIAL — </a:t>
            </a:r>
          </a:p>
        </p:txBody>
      </p:sp>
      <p:sp>
        <p:nvSpPr>
          <p:cNvPr id="13" name="Slide Number Placeholder 5">
            <a:extLst>
              <a:ext uri="{FF2B5EF4-FFF2-40B4-BE49-F238E27FC236}">
                <a16:creationId xmlns:a16="http://schemas.microsoft.com/office/drawing/2014/main" id="{713539BC-D76E-384F-A862-D8AC3C331DCD}"/>
              </a:ext>
            </a:extLst>
          </p:cNvPr>
          <p:cNvSpPr>
            <a:spLocks noGrp="1"/>
          </p:cNvSpPr>
          <p:nvPr>
            <p:ph type="sldNum" sz="quarter" idx="4"/>
          </p:nvPr>
        </p:nvSpPr>
        <p:spPr>
          <a:xfrm>
            <a:off x="1170432" y="6547104"/>
            <a:ext cx="402336" cy="118872"/>
          </a:xfrm>
          <a:prstGeom prst="rect">
            <a:avLst/>
          </a:prstGeom>
        </p:spPr>
        <p:txBody>
          <a:bodyPr vert="horz" wrap="square" lIns="0" tIns="0" rIns="0" bIns="0" rtlCol="0" anchor="ctr">
            <a:noAutofit/>
          </a:bodyPr>
          <a:lstStyle>
            <a:lvl1pPr algn="ctr">
              <a:defRPr lang="en-US" sz="800" b="0" smtClean="0">
                <a:solidFill>
                  <a:schemeClr val="tx1"/>
                </a:solidFill>
              </a:defRPr>
            </a:lvl1pPr>
          </a:lstStyle>
          <a:p>
            <a:fld id="{B071A5F3-A4FF-4CEE-8215-C08835B585C1}" type="slidenum">
              <a:rPr lang="en-US" smtClean="0"/>
              <a:pPr/>
              <a:t>‹#›</a:t>
            </a:fld>
            <a:endParaRPr lang="en-US"/>
          </a:p>
        </p:txBody>
      </p:sp>
      <p:sp>
        <p:nvSpPr>
          <p:cNvPr id="8" name="Content Placeholder 39">
            <a:extLst>
              <a:ext uri="{FF2B5EF4-FFF2-40B4-BE49-F238E27FC236}">
                <a16:creationId xmlns:a16="http://schemas.microsoft.com/office/drawing/2014/main" id="{92066DBD-7FD4-A340-8B04-A592F6F71E10}"/>
              </a:ext>
            </a:extLst>
          </p:cNvPr>
          <p:cNvSpPr>
            <a:spLocks noGrp="1"/>
          </p:cNvSpPr>
          <p:nvPr>
            <p:ph sz="quarter" idx="15" hasCustomPrompt="1"/>
          </p:nvPr>
        </p:nvSpPr>
        <p:spPr bwMode="gray">
          <a:xfrm>
            <a:off x="374904" y="1783080"/>
            <a:ext cx="3694176" cy="4206240"/>
          </a:xfrm>
        </p:spPr>
        <p:txBody>
          <a:bodyPr wrap="square" lIns="91521">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39">
            <a:extLst>
              <a:ext uri="{FF2B5EF4-FFF2-40B4-BE49-F238E27FC236}">
                <a16:creationId xmlns:a16="http://schemas.microsoft.com/office/drawing/2014/main" id="{A37F78A9-884A-3B4B-A97C-386A5466C222}"/>
              </a:ext>
            </a:extLst>
          </p:cNvPr>
          <p:cNvSpPr>
            <a:spLocks noGrp="1"/>
          </p:cNvSpPr>
          <p:nvPr>
            <p:ph sz="quarter" idx="17" hasCustomPrompt="1"/>
          </p:nvPr>
        </p:nvSpPr>
        <p:spPr bwMode="gray">
          <a:xfrm>
            <a:off x="4247325" y="1783080"/>
            <a:ext cx="3694176" cy="4206240"/>
          </a:xfrm>
        </p:spPr>
        <p:txBody>
          <a:bodyPr wrap="square" lIns="91521">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Content Placeholder 39">
            <a:extLst>
              <a:ext uri="{FF2B5EF4-FFF2-40B4-BE49-F238E27FC236}">
                <a16:creationId xmlns:a16="http://schemas.microsoft.com/office/drawing/2014/main" id="{85B47504-D11B-9A4E-AB28-DFC5C2B08E84}"/>
              </a:ext>
            </a:extLst>
          </p:cNvPr>
          <p:cNvSpPr>
            <a:spLocks noGrp="1"/>
          </p:cNvSpPr>
          <p:nvPr>
            <p:ph sz="quarter" idx="18" hasCustomPrompt="1"/>
          </p:nvPr>
        </p:nvSpPr>
        <p:spPr bwMode="gray">
          <a:xfrm>
            <a:off x="8119746" y="1783080"/>
            <a:ext cx="3694176" cy="4206240"/>
          </a:xfrm>
        </p:spPr>
        <p:txBody>
          <a:bodyPr wrap="square" lIns="91521">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2">
            <a:extLst>
              <a:ext uri="{FF2B5EF4-FFF2-40B4-BE49-F238E27FC236}">
                <a16:creationId xmlns:a16="http://schemas.microsoft.com/office/drawing/2014/main" id="{2FAB5036-84A9-A045-85F4-DEA8DF595387}"/>
              </a:ext>
            </a:extLst>
          </p:cNvPr>
          <p:cNvSpPr>
            <a:spLocks noGrp="1"/>
          </p:cNvSpPr>
          <p:nvPr>
            <p:ph type="body" idx="10" hasCustomPrompt="1"/>
          </p:nvPr>
        </p:nvSpPr>
        <p:spPr bwMode="gray">
          <a:xfrm>
            <a:off x="374904" y="816432"/>
            <a:ext cx="11439144" cy="630936"/>
          </a:xfrm>
        </p:spPr>
        <p:txBody>
          <a:bodyPr lIns="91521" tIns="45761" rIns="91521" bIns="45761" anchor="t">
            <a:noAutofit/>
          </a:bodyPr>
          <a:lstStyle>
            <a:lvl1pPr marL="0" indent="0">
              <a:spcBef>
                <a:spcPts val="0"/>
              </a:spcBef>
              <a:spcAft>
                <a:spcPts val="0"/>
              </a:spcAft>
              <a:buNone/>
              <a:defRPr sz="1800" b="0">
                <a:solidFill>
                  <a:schemeClr val="tx1"/>
                </a:solidFill>
              </a:defRPr>
            </a:lvl1pPr>
            <a:lvl2pPr marL="457608" indent="0">
              <a:buNone/>
              <a:defRPr sz="2000" b="1"/>
            </a:lvl2pPr>
            <a:lvl3pPr marL="915216" indent="0">
              <a:buNone/>
              <a:defRPr sz="1900" b="1"/>
            </a:lvl3pPr>
            <a:lvl4pPr marL="1372822" indent="0">
              <a:buNone/>
              <a:defRPr sz="1600" b="1"/>
            </a:lvl4pPr>
            <a:lvl5pPr marL="1830430" indent="0">
              <a:buNone/>
              <a:defRPr sz="1600" b="1"/>
            </a:lvl5pPr>
            <a:lvl6pPr marL="2288038" indent="0">
              <a:buNone/>
              <a:defRPr sz="1600" b="1"/>
            </a:lvl6pPr>
            <a:lvl7pPr marL="2745646" indent="0">
              <a:buNone/>
              <a:defRPr sz="1600" b="1"/>
            </a:lvl7pPr>
            <a:lvl8pPr marL="3203253" indent="0">
              <a:buNone/>
              <a:defRPr sz="1600" b="1"/>
            </a:lvl8pPr>
            <a:lvl9pPr marL="3660861" indent="0">
              <a:buNone/>
              <a:defRPr sz="1600" b="1"/>
            </a:lvl9pPr>
          </a:lstStyle>
          <a:p>
            <a:pPr lvl="0"/>
            <a:r>
              <a:rPr lang="en-US"/>
              <a:t>Click to edit master text styles</a:t>
            </a:r>
          </a:p>
        </p:txBody>
      </p:sp>
      <p:sp>
        <p:nvSpPr>
          <p:cNvPr id="18" name="Title 3">
            <a:extLst>
              <a:ext uri="{FF2B5EF4-FFF2-40B4-BE49-F238E27FC236}">
                <a16:creationId xmlns:a16="http://schemas.microsoft.com/office/drawing/2014/main" id="{EACE5326-A06B-8749-A597-D5F2AA3AA114}"/>
              </a:ext>
            </a:extLst>
          </p:cNvPr>
          <p:cNvSpPr>
            <a:spLocks noGrp="1"/>
          </p:cNvSpPr>
          <p:nvPr>
            <p:ph type="title" hasCustomPrompt="1"/>
          </p:nvPr>
        </p:nvSpPr>
        <p:spPr>
          <a:xfrm>
            <a:off x="374904" y="527736"/>
            <a:ext cx="11439144" cy="329184"/>
          </a:xfrm>
        </p:spPr>
        <p:txBody>
          <a:bodyPr wrap="square" lIns="91440">
            <a:noAutofit/>
          </a:bodyPr>
          <a:lstStyle>
            <a:lvl1pPr>
              <a:defRPr sz="2200"/>
            </a:lvl1pPr>
          </a:lstStyle>
          <a:p>
            <a:r>
              <a:rPr lang="en-US"/>
              <a:t>Click to Edit Master Title Style</a:t>
            </a:r>
          </a:p>
        </p:txBody>
      </p:sp>
    </p:spTree>
    <p:extLst>
      <p:ext uri="{BB962C8B-B14F-4D97-AF65-F5344CB8AC3E}">
        <p14:creationId xmlns:p14="http://schemas.microsoft.com/office/powerpoint/2010/main" val="2298276418"/>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Content Quad">
    <p:spTree>
      <p:nvGrpSpPr>
        <p:cNvPr id="1" name=""/>
        <p:cNvGrpSpPr/>
        <p:nvPr/>
      </p:nvGrpSpPr>
      <p:grpSpPr>
        <a:xfrm>
          <a:off x="0" y="0"/>
          <a:ext cx="0" cy="0"/>
          <a:chOff x="0" y="0"/>
          <a:chExt cx="0" cy="0"/>
        </a:xfrm>
      </p:grpSpPr>
      <p:sp>
        <p:nvSpPr>
          <p:cNvPr id="12" name="Footer Placeholder 4">
            <a:extLst>
              <a:ext uri="{FF2B5EF4-FFF2-40B4-BE49-F238E27FC236}">
                <a16:creationId xmlns:a16="http://schemas.microsoft.com/office/drawing/2014/main" id="{9CD07EAF-B186-254A-ABD3-5867C8EFF7A2}"/>
              </a:ext>
            </a:extLst>
          </p:cNvPr>
          <p:cNvSpPr>
            <a:spLocks noGrp="1"/>
          </p:cNvSpPr>
          <p:nvPr>
            <p:ph type="ftr" sz="quarter" idx="3"/>
          </p:nvPr>
        </p:nvSpPr>
        <p:spPr>
          <a:xfrm>
            <a:off x="1581912" y="6547104"/>
            <a:ext cx="4425696" cy="118872"/>
          </a:xfrm>
          <a:prstGeom prst="rect">
            <a:avLst/>
          </a:prstGeom>
        </p:spPr>
        <p:txBody>
          <a:bodyPr vert="horz" wrap="square" lIns="0" tIns="0" rIns="0" bIns="0" rtlCol="0" anchor="ctr">
            <a:noAutofit/>
          </a:bodyPr>
          <a:lstStyle>
            <a:lvl1pPr>
              <a:defRPr lang="en-US" sz="800" smtClean="0">
                <a:solidFill>
                  <a:schemeClr val="tx1"/>
                </a:solidFill>
              </a:defRPr>
            </a:lvl1pPr>
          </a:lstStyle>
          <a:p>
            <a:r>
              <a:rPr lang="en-US"/>
              <a:t>© 2022 NetApp, Inc. All rights reserved.  — NETAPP CONFIDENTIAL — </a:t>
            </a:r>
          </a:p>
        </p:txBody>
      </p:sp>
      <p:sp>
        <p:nvSpPr>
          <p:cNvPr id="13" name="Slide Number Placeholder 5">
            <a:extLst>
              <a:ext uri="{FF2B5EF4-FFF2-40B4-BE49-F238E27FC236}">
                <a16:creationId xmlns:a16="http://schemas.microsoft.com/office/drawing/2014/main" id="{713539BC-D76E-384F-A862-D8AC3C331DCD}"/>
              </a:ext>
            </a:extLst>
          </p:cNvPr>
          <p:cNvSpPr>
            <a:spLocks noGrp="1"/>
          </p:cNvSpPr>
          <p:nvPr>
            <p:ph type="sldNum" sz="quarter" idx="4"/>
          </p:nvPr>
        </p:nvSpPr>
        <p:spPr>
          <a:xfrm>
            <a:off x="1170432" y="6547104"/>
            <a:ext cx="402336" cy="118872"/>
          </a:xfrm>
          <a:prstGeom prst="rect">
            <a:avLst/>
          </a:prstGeom>
        </p:spPr>
        <p:txBody>
          <a:bodyPr vert="horz" wrap="square" lIns="0" tIns="0" rIns="0" bIns="0" rtlCol="0" anchor="ctr">
            <a:noAutofit/>
          </a:bodyPr>
          <a:lstStyle>
            <a:lvl1pPr algn="ctr">
              <a:defRPr lang="en-US" sz="800" b="0" smtClean="0">
                <a:solidFill>
                  <a:schemeClr val="tx1"/>
                </a:solidFill>
              </a:defRPr>
            </a:lvl1pPr>
          </a:lstStyle>
          <a:p>
            <a:fld id="{B071A5F3-A4FF-4CEE-8215-C08835B585C1}" type="slidenum">
              <a:rPr lang="en-US" smtClean="0"/>
              <a:pPr/>
              <a:t>‹#›</a:t>
            </a:fld>
            <a:endParaRPr lang="en-US"/>
          </a:p>
        </p:txBody>
      </p:sp>
      <p:sp>
        <p:nvSpPr>
          <p:cNvPr id="9" name="Content Placeholder 39">
            <a:extLst>
              <a:ext uri="{FF2B5EF4-FFF2-40B4-BE49-F238E27FC236}">
                <a16:creationId xmlns:a16="http://schemas.microsoft.com/office/drawing/2014/main" id="{1D027F44-BED8-D249-92A5-C0E055CEDC37}"/>
              </a:ext>
            </a:extLst>
          </p:cNvPr>
          <p:cNvSpPr>
            <a:spLocks noGrp="1"/>
          </p:cNvSpPr>
          <p:nvPr>
            <p:ph sz="quarter" idx="15" hasCustomPrompt="1"/>
          </p:nvPr>
        </p:nvSpPr>
        <p:spPr bwMode="gray">
          <a:xfrm>
            <a:off x="374904" y="1783080"/>
            <a:ext cx="5632704" cy="2011680"/>
          </a:xfrm>
        </p:spPr>
        <p:txBody>
          <a:bodyPr lIns="91521">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3">
            <a:extLst>
              <a:ext uri="{FF2B5EF4-FFF2-40B4-BE49-F238E27FC236}">
                <a16:creationId xmlns:a16="http://schemas.microsoft.com/office/drawing/2014/main" id="{1F84FCF1-8C0F-7847-9CA2-C73FB4A49504}"/>
              </a:ext>
            </a:extLst>
          </p:cNvPr>
          <p:cNvSpPr>
            <a:spLocks noGrp="1"/>
          </p:cNvSpPr>
          <p:nvPr>
            <p:ph sz="quarter" idx="14" hasCustomPrompt="1"/>
          </p:nvPr>
        </p:nvSpPr>
        <p:spPr>
          <a:xfrm>
            <a:off x="6181344" y="1783080"/>
            <a:ext cx="5632704" cy="2011680"/>
          </a:xfrm>
        </p:spPr>
        <p:txBody>
          <a:bodyPr lIns="91521">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39">
            <a:extLst>
              <a:ext uri="{FF2B5EF4-FFF2-40B4-BE49-F238E27FC236}">
                <a16:creationId xmlns:a16="http://schemas.microsoft.com/office/drawing/2014/main" id="{F806A097-5CA3-AD42-A6CB-493A822288B6}"/>
              </a:ext>
            </a:extLst>
          </p:cNvPr>
          <p:cNvSpPr>
            <a:spLocks noGrp="1"/>
          </p:cNvSpPr>
          <p:nvPr>
            <p:ph sz="quarter" idx="20" hasCustomPrompt="1"/>
          </p:nvPr>
        </p:nvSpPr>
        <p:spPr bwMode="gray">
          <a:xfrm>
            <a:off x="374904" y="3977640"/>
            <a:ext cx="5632704" cy="2011680"/>
          </a:xfrm>
        </p:spPr>
        <p:txBody>
          <a:bodyPr lIns="91521">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3">
            <a:extLst>
              <a:ext uri="{FF2B5EF4-FFF2-40B4-BE49-F238E27FC236}">
                <a16:creationId xmlns:a16="http://schemas.microsoft.com/office/drawing/2014/main" id="{22BFF6A7-958A-6B4A-BED4-546024920EAA}"/>
              </a:ext>
            </a:extLst>
          </p:cNvPr>
          <p:cNvSpPr>
            <a:spLocks noGrp="1"/>
          </p:cNvSpPr>
          <p:nvPr>
            <p:ph sz="quarter" idx="21" hasCustomPrompt="1"/>
          </p:nvPr>
        </p:nvSpPr>
        <p:spPr>
          <a:xfrm>
            <a:off x="6181344" y="3977640"/>
            <a:ext cx="5632704" cy="2011680"/>
          </a:xfrm>
        </p:spPr>
        <p:txBody>
          <a:bodyPr lIns="91521">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2">
            <a:extLst>
              <a:ext uri="{FF2B5EF4-FFF2-40B4-BE49-F238E27FC236}">
                <a16:creationId xmlns:a16="http://schemas.microsoft.com/office/drawing/2014/main" id="{960C7FE2-21B6-2C4F-B02D-69B952D3EBE4}"/>
              </a:ext>
            </a:extLst>
          </p:cNvPr>
          <p:cNvSpPr>
            <a:spLocks noGrp="1"/>
          </p:cNvSpPr>
          <p:nvPr>
            <p:ph type="body" idx="10" hasCustomPrompt="1"/>
          </p:nvPr>
        </p:nvSpPr>
        <p:spPr bwMode="gray">
          <a:xfrm>
            <a:off x="374904" y="816432"/>
            <a:ext cx="11439144" cy="630936"/>
          </a:xfrm>
        </p:spPr>
        <p:txBody>
          <a:bodyPr lIns="91521" tIns="45761" rIns="91521" bIns="45761" anchor="t">
            <a:noAutofit/>
          </a:bodyPr>
          <a:lstStyle>
            <a:lvl1pPr marL="0" indent="0">
              <a:spcBef>
                <a:spcPts val="0"/>
              </a:spcBef>
              <a:spcAft>
                <a:spcPts val="0"/>
              </a:spcAft>
              <a:buNone/>
              <a:defRPr sz="1800" b="0">
                <a:solidFill>
                  <a:schemeClr val="tx1"/>
                </a:solidFill>
              </a:defRPr>
            </a:lvl1pPr>
            <a:lvl2pPr marL="457608" indent="0">
              <a:buNone/>
              <a:defRPr sz="2000" b="1"/>
            </a:lvl2pPr>
            <a:lvl3pPr marL="915216" indent="0">
              <a:buNone/>
              <a:defRPr sz="1900" b="1"/>
            </a:lvl3pPr>
            <a:lvl4pPr marL="1372822" indent="0">
              <a:buNone/>
              <a:defRPr sz="1600" b="1"/>
            </a:lvl4pPr>
            <a:lvl5pPr marL="1830430" indent="0">
              <a:buNone/>
              <a:defRPr sz="1600" b="1"/>
            </a:lvl5pPr>
            <a:lvl6pPr marL="2288038" indent="0">
              <a:buNone/>
              <a:defRPr sz="1600" b="1"/>
            </a:lvl6pPr>
            <a:lvl7pPr marL="2745646" indent="0">
              <a:buNone/>
              <a:defRPr sz="1600" b="1"/>
            </a:lvl7pPr>
            <a:lvl8pPr marL="3203253" indent="0">
              <a:buNone/>
              <a:defRPr sz="1600" b="1"/>
            </a:lvl8pPr>
            <a:lvl9pPr marL="3660861" indent="0">
              <a:buNone/>
              <a:defRPr sz="1600" b="1"/>
            </a:lvl9pPr>
          </a:lstStyle>
          <a:p>
            <a:pPr lvl="0"/>
            <a:r>
              <a:rPr lang="en-US"/>
              <a:t>Click to edit master text styles</a:t>
            </a:r>
          </a:p>
        </p:txBody>
      </p:sp>
      <p:sp>
        <p:nvSpPr>
          <p:cNvPr id="20" name="Title 3">
            <a:extLst>
              <a:ext uri="{FF2B5EF4-FFF2-40B4-BE49-F238E27FC236}">
                <a16:creationId xmlns:a16="http://schemas.microsoft.com/office/drawing/2014/main" id="{E5588128-585E-8047-A02C-17538739A4B9}"/>
              </a:ext>
            </a:extLst>
          </p:cNvPr>
          <p:cNvSpPr>
            <a:spLocks noGrp="1"/>
          </p:cNvSpPr>
          <p:nvPr>
            <p:ph type="title" hasCustomPrompt="1"/>
          </p:nvPr>
        </p:nvSpPr>
        <p:spPr>
          <a:xfrm>
            <a:off x="374904" y="527736"/>
            <a:ext cx="11439144" cy="329184"/>
          </a:xfrm>
        </p:spPr>
        <p:txBody>
          <a:bodyPr wrap="square" lIns="91440">
            <a:noAutofit/>
          </a:bodyPr>
          <a:lstStyle>
            <a:lvl1pPr>
              <a:defRPr sz="2200"/>
            </a:lvl1pPr>
          </a:lstStyle>
          <a:p>
            <a:r>
              <a:rPr lang="en-US"/>
              <a:t>Click to Edit Master Title Style</a:t>
            </a:r>
          </a:p>
        </p:txBody>
      </p:sp>
    </p:spTree>
    <p:extLst>
      <p:ext uri="{BB962C8B-B14F-4D97-AF65-F5344CB8AC3E}">
        <p14:creationId xmlns:p14="http://schemas.microsoft.com/office/powerpoint/2010/main" val="3095756830"/>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Big Stat">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7E168DD-4465-0B4B-8A22-17D9BCC5F04F}"/>
              </a:ext>
            </a:extLst>
          </p:cNvPr>
          <p:cNvSpPr/>
          <p:nvPr userDrawn="1"/>
        </p:nvSpPr>
        <p:spPr>
          <a:xfrm>
            <a:off x="0" y="0"/>
            <a:ext cx="6108192" cy="6858000"/>
          </a:xfrm>
          <a:prstGeom prst="rect">
            <a:avLst/>
          </a:prstGeom>
          <a:solidFill>
            <a:srgbClr val="BEEA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 Placeholder 2">
            <a:extLst>
              <a:ext uri="{FF2B5EF4-FFF2-40B4-BE49-F238E27FC236}">
                <a16:creationId xmlns:a16="http://schemas.microsoft.com/office/drawing/2014/main" id="{B0004924-D825-D24F-B2BC-4C7E5E1023AF}"/>
              </a:ext>
            </a:extLst>
          </p:cNvPr>
          <p:cNvSpPr>
            <a:spLocks noGrp="1"/>
          </p:cNvSpPr>
          <p:nvPr>
            <p:ph type="body" sz="quarter" idx="10" hasCustomPrompt="1"/>
          </p:nvPr>
        </p:nvSpPr>
        <p:spPr>
          <a:xfrm>
            <a:off x="374904" y="2322576"/>
            <a:ext cx="5340096" cy="1453896"/>
          </a:xfrm>
        </p:spPr>
        <p:txBody>
          <a:bodyPr anchor="ctr"/>
          <a:lstStyle>
            <a:lvl1pPr marL="0" indent="0" algn="ctr">
              <a:buFontTx/>
              <a:buNone/>
              <a:defRPr kumimoji="0" lang="en-US" sz="12000" i="0" u="none" strike="noStrike" kern="1200" cap="none" spc="0" normalizeH="0" baseline="0" dirty="0" smtClean="0">
                <a:ln>
                  <a:noFill/>
                </a:ln>
                <a:solidFill>
                  <a:schemeClr val="tx1"/>
                </a:solidFill>
                <a:effectLst/>
                <a:uLnTx/>
                <a:uFillTx/>
                <a:latin typeface="+mn-lt"/>
                <a:ea typeface="+mn-ea"/>
                <a:cs typeface="+mn-cs"/>
              </a:defRPr>
            </a:lvl1pPr>
          </a:lstStyle>
          <a:p>
            <a:pPr lvl="0"/>
            <a:r>
              <a:rPr lang="en-US"/>
              <a:t>%</a:t>
            </a:r>
          </a:p>
        </p:txBody>
      </p:sp>
      <p:sp>
        <p:nvSpPr>
          <p:cNvPr id="17" name="Title 1">
            <a:extLst>
              <a:ext uri="{FF2B5EF4-FFF2-40B4-BE49-F238E27FC236}">
                <a16:creationId xmlns:a16="http://schemas.microsoft.com/office/drawing/2014/main" id="{0A6B5012-B2FE-A84D-936F-4ED3A8ED2DC0}"/>
              </a:ext>
            </a:extLst>
          </p:cNvPr>
          <p:cNvSpPr>
            <a:spLocks noGrp="1"/>
          </p:cNvSpPr>
          <p:nvPr>
            <p:ph type="title" hasCustomPrompt="1"/>
          </p:nvPr>
        </p:nvSpPr>
        <p:spPr bwMode="gray">
          <a:xfrm>
            <a:off x="6638544" y="2322576"/>
            <a:ext cx="5010912" cy="448056"/>
          </a:xfrm>
        </p:spPr>
        <p:txBody>
          <a:bodyPr lIns="91521" tIns="45761" rIns="91521" bIns="45761" anchor="b">
            <a:noAutofit/>
          </a:bodyPr>
          <a:lstStyle>
            <a:lvl1pPr algn="l">
              <a:lnSpc>
                <a:spcPct val="80000"/>
              </a:lnSpc>
              <a:defRPr sz="2200" b="1" cap="none" baseline="0">
                <a:solidFill>
                  <a:schemeClr val="tx1"/>
                </a:solidFill>
              </a:defRPr>
            </a:lvl1pPr>
          </a:lstStyle>
          <a:p>
            <a:r>
              <a:rPr lang="en-US"/>
              <a:t>Click To Edit Master Title Style</a:t>
            </a:r>
          </a:p>
        </p:txBody>
      </p:sp>
      <p:sp>
        <p:nvSpPr>
          <p:cNvPr id="18" name="Text Placeholder 2">
            <a:extLst>
              <a:ext uri="{FF2B5EF4-FFF2-40B4-BE49-F238E27FC236}">
                <a16:creationId xmlns:a16="http://schemas.microsoft.com/office/drawing/2014/main" id="{5D74622D-C4CE-7142-8982-A975B277BAC7}"/>
              </a:ext>
            </a:extLst>
          </p:cNvPr>
          <p:cNvSpPr>
            <a:spLocks noGrp="1"/>
          </p:cNvSpPr>
          <p:nvPr>
            <p:ph type="body" idx="1" hasCustomPrompt="1"/>
          </p:nvPr>
        </p:nvSpPr>
        <p:spPr bwMode="gray">
          <a:xfrm>
            <a:off x="6638544" y="2980944"/>
            <a:ext cx="5010912" cy="1362456"/>
          </a:xfrm>
        </p:spPr>
        <p:txBody>
          <a:bodyPr lIns="91521" tIns="45761" rIns="91521" bIns="45761" anchor="t">
            <a:noAutofit/>
          </a:bodyPr>
          <a:lstStyle>
            <a:lvl1pPr marL="0" indent="0">
              <a:buNone/>
              <a:defRPr sz="1800" cap="none" baseline="0">
                <a:solidFill>
                  <a:schemeClr val="tx1"/>
                </a:solidFill>
              </a:defRPr>
            </a:lvl1pPr>
            <a:lvl2pPr marL="457608" indent="0">
              <a:buNone/>
              <a:defRPr sz="1900">
                <a:solidFill>
                  <a:schemeClr val="tx1">
                    <a:tint val="75000"/>
                  </a:schemeClr>
                </a:solidFill>
              </a:defRPr>
            </a:lvl2pPr>
            <a:lvl3pPr marL="915216" indent="0">
              <a:buNone/>
              <a:defRPr sz="1600">
                <a:solidFill>
                  <a:schemeClr val="tx1">
                    <a:tint val="75000"/>
                  </a:schemeClr>
                </a:solidFill>
              </a:defRPr>
            </a:lvl3pPr>
            <a:lvl4pPr marL="1372822" indent="0">
              <a:buNone/>
              <a:defRPr sz="1500">
                <a:solidFill>
                  <a:schemeClr val="tx1">
                    <a:tint val="75000"/>
                  </a:schemeClr>
                </a:solidFill>
              </a:defRPr>
            </a:lvl4pPr>
            <a:lvl5pPr marL="1830430" indent="0">
              <a:buNone/>
              <a:defRPr sz="1500">
                <a:solidFill>
                  <a:schemeClr val="tx1">
                    <a:tint val="75000"/>
                  </a:schemeClr>
                </a:solidFill>
              </a:defRPr>
            </a:lvl5pPr>
            <a:lvl6pPr marL="2288038" indent="0">
              <a:buNone/>
              <a:defRPr sz="1500">
                <a:solidFill>
                  <a:schemeClr val="tx1">
                    <a:tint val="75000"/>
                  </a:schemeClr>
                </a:solidFill>
              </a:defRPr>
            </a:lvl6pPr>
            <a:lvl7pPr marL="2745646" indent="0">
              <a:buNone/>
              <a:defRPr sz="1500">
                <a:solidFill>
                  <a:schemeClr val="tx1">
                    <a:tint val="75000"/>
                  </a:schemeClr>
                </a:solidFill>
              </a:defRPr>
            </a:lvl7pPr>
            <a:lvl8pPr marL="3203253" indent="0">
              <a:buNone/>
              <a:defRPr sz="1500">
                <a:solidFill>
                  <a:schemeClr val="tx1">
                    <a:tint val="75000"/>
                  </a:schemeClr>
                </a:solidFill>
              </a:defRPr>
            </a:lvl8pPr>
            <a:lvl9pPr marL="3660861" indent="0">
              <a:buNone/>
              <a:defRPr sz="1500">
                <a:solidFill>
                  <a:schemeClr val="tx1">
                    <a:tint val="75000"/>
                  </a:schemeClr>
                </a:solidFill>
              </a:defRPr>
            </a:lvl9pPr>
          </a:lstStyle>
          <a:p>
            <a:pPr lvl="0"/>
            <a:r>
              <a:rPr lang="en-US"/>
              <a:t>Click to edit master text styles</a:t>
            </a:r>
          </a:p>
        </p:txBody>
      </p:sp>
      <p:sp>
        <p:nvSpPr>
          <p:cNvPr id="21" name="Text Placeholder 1">
            <a:extLst>
              <a:ext uri="{FF2B5EF4-FFF2-40B4-BE49-F238E27FC236}">
                <a16:creationId xmlns:a16="http://schemas.microsoft.com/office/drawing/2014/main" id="{F8659BC5-C341-4C4D-B883-587ECADB783D}"/>
              </a:ext>
            </a:extLst>
          </p:cNvPr>
          <p:cNvSpPr>
            <a:spLocks noGrp="1"/>
          </p:cNvSpPr>
          <p:nvPr>
            <p:ph type="body" sz="quarter" idx="11"/>
          </p:nvPr>
        </p:nvSpPr>
        <p:spPr>
          <a:xfrm>
            <a:off x="374904" y="3794760"/>
            <a:ext cx="5340096" cy="548640"/>
          </a:xfrm>
        </p:spPr>
        <p:txBody>
          <a:bodyPr/>
          <a:lstStyle>
            <a:lvl1pPr marL="0" indent="0" algn="ctr">
              <a:buNone/>
              <a:defRPr/>
            </a:lvl1pPr>
          </a:lstStyle>
          <a:p>
            <a:endParaRPr lang="en-US"/>
          </a:p>
        </p:txBody>
      </p:sp>
      <p:sp>
        <p:nvSpPr>
          <p:cNvPr id="12" name="Footer Placeholder 4">
            <a:extLst>
              <a:ext uri="{FF2B5EF4-FFF2-40B4-BE49-F238E27FC236}">
                <a16:creationId xmlns:a16="http://schemas.microsoft.com/office/drawing/2014/main" id="{9CD07EAF-B186-254A-ABD3-5867C8EFF7A2}"/>
              </a:ext>
            </a:extLst>
          </p:cNvPr>
          <p:cNvSpPr>
            <a:spLocks noGrp="1"/>
          </p:cNvSpPr>
          <p:nvPr>
            <p:ph type="ftr" sz="quarter" idx="3"/>
          </p:nvPr>
        </p:nvSpPr>
        <p:spPr>
          <a:xfrm>
            <a:off x="1581912" y="6547104"/>
            <a:ext cx="4425696" cy="118872"/>
          </a:xfrm>
          <a:prstGeom prst="rect">
            <a:avLst/>
          </a:prstGeom>
        </p:spPr>
        <p:txBody>
          <a:bodyPr vert="horz" wrap="square" lIns="0" tIns="0" rIns="0" bIns="0" rtlCol="0" anchor="ctr">
            <a:noAutofit/>
          </a:bodyPr>
          <a:lstStyle>
            <a:lvl1pPr>
              <a:defRPr lang="en-US" sz="800" smtClean="0">
                <a:solidFill>
                  <a:schemeClr val="tx1"/>
                </a:solidFill>
              </a:defRPr>
            </a:lvl1pPr>
          </a:lstStyle>
          <a:p>
            <a:r>
              <a:rPr lang="en-US"/>
              <a:t>© 2022 NetApp, Inc. All rights reserved.  — NETAPP CONFIDENTIAL — </a:t>
            </a:r>
          </a:p>
        </p:txBody>
      </p:sp>
      <p:sp>
        <p:nvSpPr>
          <p:cNvPr id="13" name="Slide Number Placeholder 5">
            <a:extLst>
              <a:ext uri="{FF2B5EF4-FFF2-40B4-BE49-F238E27FC236}">
                <a16:creationId xmlns:a16="http://schemas.microsoft.com/office/drawing/2014/main" id="{713539BC-D76E-384F-A862-D8AC3C331DCD}"/>
              </a:ext>
            </a:extLst>
          </p:cNvPr>
          <p:cNvSpPr>
            <a:spLocks noGrp="1"/>
          </p:cNvSpPr>
          <p:nvPr>
            <p:ph type="sldNum" sz="quarter" idx="4"/>
          </p:nvPr>
        </p:nvSpPr>
        <p:spPr>
          <a:xfrm>
            <a:off x="1170432" y="6547104"/>
            <a:ext cx="402336" cy="118872"/>
          </a:xfrm>
          <a:prstGeom prst="rect">
            <a:avLst/>
          </a:prstGeom>
        </p:spPr>
        <p:txBody>
          <a:bodyPr vert="horz" wrap="square" lIns="0" tIns="0" rIns="0" bIns="0" rtlCol="0" anchor="ctr">
            <a:noAutofit/>
          </a:bodyPr>
          <a:lstStyle>
            <a:lvl1pPr algn="ctr">
              <a:defRPr lang="en-US" sz="800" b="0" smtClean="0">
                <a:solidFill>
                  <a:schemeClr val="tx1"/>
                </a:solidFill>
              </a:defRPr>
            </a:lvl1pPr>
          </a:lstStyle>
          <a:p>
            <a:fld id="{B071A5F3-A4FF-4CEE-8215-C08835B585C1}" type="slidenum">
              <a:rPr lang="en-US" smtClean="0"/>
              <a:pPr/>
              <a:t>‹#›</a:t>
            </a:fld>
            <a:endParaRPr lang="en-US"/>
          </a:p>
        </p:txBody>
      </p:sp>
      <p:pic>
        <p:nvPicPr>
          <p:cNvPr id="22" name="Picture 21">
            <a:extLst>
              <a:ext uri="{FF2B5EF4-FFF2-40B4-BE49-F238E27FC236}">
                <a16:creationId xmlns:a16="http://schemas.microsoft.com/office/drawing/2014/main" id="{989BE236-16B9-C544-A938-02759E6FA8D5}"/>
              </a:ext>
            </a:extLst>
          </p:cNvPr>
          <p:cNvPicPr>
            <a:picLocks noChangeAspect="1"/>
          </p:cNvPicPr>
          <p:nvPr userDrawn="1"/>
        </p:nvPicPr>
        <p:blipFill>
          <a:blip r:embed="rId2"/>
          <a:srcRect/>
          <a:stretch/>
        </p:blipFill>
        <p:spPr>
          <a:xfrm>
            <a:off x="475488" y="6548124"/>
            <a:ext cx="679254" cy="123053"/>
          </a:xfrm>
          <a:prstGeom prst="rect">
            <a:avLst/>
          </a:prstGeom>
        </p:spPr>
      </p:pic>
    </p:spTree>
    <p:extLst>
      <p:ext uri="{BB962C8B-B14F-4D97-AF65-F5344CB8AC3E}">
        <p14:creationId xmlns:p14="http://schemas.microsoft.com/office/powerpoint/2010/main" val="34872795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7039C54-229E-034C-AEAE-E1F7A81C0CFC}" type="datetimeFigureOut">
              <a:rPr lang="en-US" smtClean="0"/>
              <a:t>10/14/2024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EA648D8-7F44-1B44-A751-03BDDD13222C}" type="slidenum">
              <a:rPr lang="en-US" smtClean="0"/>
              <a:t>‹#›</a:t>
            </a:fld>
            <a:endParaRPr lang="en-US"/>
          </a:p>
        </p:txBody>
      </p:sp>
    </p:spTree>
    <p:extLst>
      <p:ext uri="{BB962C8B-B14F-4D97-AF65-F5344CB8AC3E}">
        <p14:creationId xmlns:p14="http://schemas.microsoft.com/office/powerpoint/2010/main" val="1298351857"/>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8721812-FDF9-CF4C-81D1-1556ED09FACC}"/>
              </a:ext>
            </a:extLst>
          </p:cNvPr>
          <p:cNvSpPr/>
          <p:nvPr userDrawn="1"/>
        </p:nvSpPr>
        <p:spPr>
          <a:xfrm>
            <a:off x="-2" y="0"/>
            <a:ext cx="610819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Content Placeholder 3">
            <a:extLst>
              <a:ext uri="{FF2B5EF4-FFF2-40B4-BE49-F238E27FC236}">
                <a16:creationId xmlns:a16="http://schemas.microsoft.com/office/drawing/2014/main" id="{5510D649-30DE-2B4D-890D-72909C90F59B}"/>
              </a:ext>
            </a:extLst>
          </p:cNvPr>
          <p:cNvSpPr>
            <a:spLocks noGrp="1"/>
          </p:cNvSpPr>
          <p:nvPr>
            <p:ph sz="quarter" idx="14" hasCustomPrompt="1"/>
          </p:nvPr>
        </p:nvSpPr>
        <p:spPr>
          <a:xfrm>
            <a:off x="374904" y="1783080"/>
            <a:ext cx="5340096" cy="4206240"/>
          </a:xfrm>
        </p:spPr>
        <p:txBody>
          <a:bodyPr wrap="square" lIns="91521" tIns="45761" rIns="91521" bIns="45761">
            <a:noAutofit/>
          </a:bodyPr>
          <a:lstStyle>
            <a:lvl1pPr marL="228600" indent="-228600">
              <a:buFont typeface="Arial" panose="020B0604020202020204" pitchFamily="34" charset="0"/>
              <a:buChar char="•"/>
              <a:tabLst/>
              <a:defRPr>
                <a:solidFill>
                  <a:schemeClr val="tx1"/>
                </a:solidFill>
              </a:defRPr>
            </a:lvl1pPr>
            <a:lvl2pPr marL="400050" indent="-173038">
              <a:buClr>
                <a:schemeClr val="tx1"/>
              </a:buClr>
              <a:buFont typeface="Arial" panose="020B0604020202020204" pitchFamily="34" charset="0"/>
              <a:buChar char="•"/>
              <a:tabLst/>
              <a:defRPr>
                <a:solidFill>
                  <a:schemeClr val="tx1"/>
                </a:solidFill>
              </a:defRPr>
            </a:lvl2pPr>
            <a:lvl3pPr marL="576072" indent="-192024">
              <a:buFont typeface="Arial" panose="020B0604020202020204" pitchFamily="34" charset="0"/>
              <a:buChar char="•"/>
              <a:tabLst/>
              <a:defRPr>
                <a:solidFill>
                  <a:schemeClr val="tx1"/>
                </a:solidFill>
              </a:defRPr>
            </a:lvl3pPr>
            <a:lvl4pPr marL="749808" indent="-173038">
              <a:buFont typeface="Arial" panose="020B0604020202020204" pitchFamily="34" charset="0"/>
              <a:buChar char="•"/>
              <a:tabLst/>
              <a:defRPr>
                <a:solidFill>
                  <a:schemeClr val="tx1"/>
                </a:solidFill>
              </a:defRPr>
            </a:lvl4pPr>
            <a:lvl5pPr marL="917575" indent="-173038">
              <a:buFont typeface="Arial" panose="020B0604020202020204" pitchFamily="34" charset="0"/>
              <a:buChar char="•"/>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ext Placeholder 2">
            <a:extLst>
              <a:ext uri="{FF2B5EF4-FFF2-40B4-BE49-F238E27FC236}">
                <a16:creationId xmlns:a16="http://schemas.microsoft.com/office/drawing/2014/main" id="{17E69F69-BDD1-B743-B7B9-3335D1938D33}"/>
              </a:ext>
            </a:extLst>
          </p:cNvPr>
          <p:cNvSpPr>
            <a:spLocks noGrp="1"/>
          </p:cNvSpPr>
          <p:nvPr>
            <p:ph type="body" idx="10" hasCustomPrompt="1"/>
          </p:nvPr>
        </p:nvSpPr>
        <p:spPr bwMode="gray">
          <a:xfrm>
            <a:off x="374904" y="816432"/>
            <a:ext cx="5340096" cy="630936"/>
          </a:xfrm>
        </p:spPr>
        <p:txBody>
          <a:bodyPr lIns="91521" tIns="45761" rIns="91521" bIns="45761" anchor="t">
            <a:noAutofit/>
          </a:bodyPr>
          <a:lstStyle>
            <a:lvl1pPr marL="0" indent="0">
              <a:spcBef>
                <a:spcPts val="0"/>
              </a:spcBef>
              <a:spcAft>
                <a:spcPts val="0"/>
              </a:spcAft>
              <a:buNone/>
              <a:defRPr sz="1800" b="0">
                <a:solidFill>
                  <a:schemeClr val="tx1"/>
                </a:solidFill>
              </a:defRPr>
            </a:lvl1pPr>
            <a:lvl2pPr marL="457608" indent="0">
              <a:buNone/>
              <a:defRPr sz="2000" b="1"/>
            </a:lvl2pPr>
            <a:lvl3pPr marL="915216" indent="0">
              <a:buNone/>
              <a:defRPr sz="1900" b="1"/>
            </a:lvl3pPr>
            <a:lvl4pPr marL="1372822" indent="0">
              <a:buNone/>
              <a:defRPr sz="1600" b="1"/>
            </a:lvl4pPr>
            <a:lvl5pPr marL="1830430" indent="0">
              <a:buNone/>
              <a:defRPr sz="1600" b="1"/>
            </a:lvl5pPr>
            <a:lvl6pPr marL="2288038" indent="0">
              <a:buNone/>
              <a:defRPr sz="1600" b="1"/>
            </a:lvl6pPr>
            <a:lvl7pPr marL="2745646" indent="0">
              <a:buNone/>
              <a:defRPr sz="1600" b="1"/>
            </a:lvl7pPr>
            <a:lvl8pPr marL="3203253" indent="0">
              <a:buNone/>
              <a:defRPr sz="1600" b="1"/>
            </a:lvl8pPr>
            <a:lvl9pPr marL="3660861" indent="0">
              <a:buNone/>
              <a:defRPr sz="1600" b="1"/>
            </a:lvl9pPr>
          </a:lstStyle>
          <a:p>
            <a:pPr lvl="0"/>
            <a:r>
              <a:rPr lang="en-US"/>
              <a:t>Click to edit master text styles</a:t>
            </a:r>
          </a:p>
        </p:txBody>
      </p:sp>
      <p:sp>
        <p:nvSpPr>
          <p:cNvPr id="19" name="Title 3">
            <a:extLst>
              <a:ext uri="{FF2B5EF4-FFF2-40B4-BE49-F238E27FC236}">
                <a16:creationId xmlns:a16="http://schemas.microsoft.com/office/drawing/2014/main" id="{E6A1356D-7769-6F4E-A6D2-153E793AB26A}"/>
              </a:ext>
            </a:extLst>
          </p:cNvPr>
          <p:cNvSpPr>
            <a:spLocks noGrp="1"/>
          </p:cNvSpPr>
          <p:nvPr>
            <p:ph type="title" hasCustomPrompt="1"/>
          </p:nvPr>
        </p:nvSpPr>
        <p:spPr>
          <a:xfrm>
            <a:off x="374904" y="527736"/>
            <a:ext cx="5340096" cy="329184"/>
          </a:xfrm>
        </p:spPr>
        <p:txBody>
          <a:bodyPr wrap="square" lIns="91440">
            <a:noAutofit/>
          </a:bodyPr>
          <a:lstStyle>
            <a:lvl1pPr>
              <a:defRPr sz="2200"/>
            </a:lvl1pPr>
          </a:lstStyle>
          <a:p>
            <a:r>
              <a:rPr lang="en-US"/>
              <a:t>Click to Edit Master Title Style</a:t>
            </a:r>
          </a:p>
        </p:txBody>
      </p:sp>
      <p:sp>
        <p:nvSpPr>
          <p:cNvPr id="12" name="Footer Placeholder 4">
            <a:extLst>
              <a:ext uri="{FF2B5EF4-FFF2-40B4-BE49-F238E27FC236}">
                <a16:creationId xmlns:a16="http://schemas.microsoft.com/office/drawing/2014/main" id="{9CD07EAF-B186-254A-ABD3-5867C8EFF7A2}"/>
              </a:ext>
            </a:extLst>
          </p:cNvPr>
          <p:cNvSpPr>
            <a:spLocks noGrp="1"/>
          </p:cNvSpPr>
          <p:nvPr>
            <p:ph type="ftr" sz="quarter" idx="3"/>
          </p:nvPr>
        </p:nvSpPr>
        <p:spPr>
          <a:xfrm>
            <a:off x="1581912" y="6547104"/>
            <a:ext cx="4425696" cy="118872"/>
          </a:xfrm>
          <a:prstGeom prst="rect">
            <a:avLst/>
          </a:prstGeom>
        </p:spPr>
        <p:txBody>
          <a:bodyPr vert="horz" wrap="square" lIns="0" tIns="0" rIns="0" bIns="0" rtlCol="0" anchor="ctr">
            <a:noAutofit/>
          </a:bodyPr>
          <a:lstStyle>
            <a:lvl1pPr>
              <a:defRPr lang="en-US" sz="800" smtClean="0">
                <a:solidFill>
                  <a:schemeClr val="tx1"/>
                </a:solidFill>
              </a:defRPr>
            </a:lvl1pPr>
          </a:lstStyle>
          <a:p>
            <a:r>
              <a:rPr lang="en-US"/>
              <a:t>© 2022 NetApp, Inc. All rights reserved.  — NETAPP CONFIDENTIAL — </a:t>
            </a:r>
          </a:p>
        </p:txBody>
      </p:sp>
      <p:sp>
        <p:nvSpPr>
          <p:cNvPr id="13" name="Slide Number Placeholder 5">
            <a:extLst>
              <a:ext uri="{FF2B5EF4-FFF2-40B4-BE49-F238E27FC236}">
                <a16:creationId xmlns:a16="http://schemas.microsoft.com/office/drawing/2014/main" id="{713539BC-D76E-384F-A862-D8AC3C331DCD}"/>
              </a:ext>
            </a:extLst>
          </p:cNvPr>
          <p:cNvSpPr>
            <a:spLocks noGrp="1"/>
          </p:cNvSpPr>
          <p:nvPr>
            <p:ph type="sldNum" sz="quarter" idx="4"/>
          </p:nvPr>
        </p:nvSpPr>
        <p:spPr>
          <a:xfrm>
            <a:off x="1170432" y="6547104"/>
            <a:ext cx="402336" cy="118872"/>
          </a:xfrm>
          <a:prstGeom prst="rect">
            <a:avLst/>
          </a:prstGeom>
        </p:spPr>
        <p:txBody>
          <a:bodyPr vert="horz" wrap="square" lIns="0" tIns="0" rIns="0" bIns="0" rtlCol="0" anchor="ctr">
            <a:noAutofit/>
          </a:bodyPr>
          <a:lstStyle>
            <a:lvl1pPr algn="ctr">
              <a:defRPr lang="en-US" sz="800" b="0" smtClean="0">
                <a:solidFill>
                  <a:schemeClr val="tx1"/>
                </a:solidFill>
              </a:defRPr>
            </a:lvl1pPr>
          </a:lstStyle>
          <a:p>
            <a:fld id="{B071A5F3-A4FF-4CEE-8215-C08835B585C1}" type="slidenum">
              <a:rPr lang="en-US" smtClean="0"/>
              <a:pPr/>
              <a:t>‹#›</a:t>
            </a:fld>
            <a:endParaRPr lang="en-US"/>
          </a:p>
        </p:txBody>
      </p:sp>
      <p:pic>
        <p:nvPicPr>
          <p:cNvPr id="22" name="Picture 21">
            <a:extLst>
              <a:ext uri="{FF2B5EF4-FFF2-40B4-BE49-F238E27FC236}">
                <a16:creationId xmlns:a16="http://schemas.microsoft.com/office/drawing/2014/main" id="{989BE236-16B9-C544-A938-02759E6FA8D5}"/>
              </a:ext>
            </a:extLst>
          </p:cNvPr>
          <p:cNvPicPr>
            <a:picLocks noChangeAspect="1"/>
          </p:cNvPicPr>
          <p:nvPr userDrawn="1"/>
        </p:nvPicPr>
        <p:blipFill>
          <a:blip r:embed="rId2"/>
          <a:srcRect/>
          <a:stretch/>
        </p:blipFill>
        <p:spPr>
          <a:xfrm>
            <a:off x="475488" y="6548124"/>
            <a:ext cx="679254" cy="123053"/>
          </a:xfrm>
          <a:prstGeom prst="rect">
            <a:avLst/>
          </a:prstGeom>
        </p:spPr>
      </p:pic>
      <p:sp>
        <p:nvSpPr>
          <p:cNvPr id="20" name="Picture Placeholder 2">
            <a:extLst>
              <a:ext uri="{FF2B5EF4-FFF2-40B4-BE49-F238E27FC236}">
                <a16:creationId xmlns:a16="http://schemas.microsoft.com/office/drawing/2014/main" id="{22610CA4-59DF-4A42-BB13-14920B9C9D80}"/>
              </a:ext>
            </a:extLst>
          </p:cNvPr>
          <p:cNvSpPr>
            <a:spLocks noGrp="1"/>
          </p:cNvSpPr>
          <p:nvPr>
            <p:ph type="pic" sz="quarter" idx="15"/>
          </p:nvPr>
        </p:nvSpPr>
        <p:spPr>
          <a:xfrm>
            <a:off x="6108192" y="2743200"/>
            <a:ext cx="6080760" cy="4114800"/>
          </a:xfrm>
        </p:spPr>
        <p:txBody>
          <a:bodyPr/>
          <a:lstStyle/>
          <a:p>
            <a:endParaRPr lang="en-US"/>
          </a:p>
        </p:txBody>
      </p:sp>
      <p:sp>
        <p:nvSpPr>
          <p:cNvPr id="3" name="Picture Placeholder 2">
            <a:extLst>
              <a:ext uri="{FF2B5EF4-FFF2-40B4-BE49-F238E27FC236}">
                <a16:creationId xmlns:a16="http://schemas.microsoft.com/office/drawing/2014/main" id="{6A72C0EF-5831-674B-92FF-97F77585239C}"/>
              </a:ext>
            </a:extLst>
          </p:cNvPr>
          <p:cNvSpPr>
            <a:spLocks noGrp="1"/>
          </p:cNvSpPr>
          <p:nvPr>
            <p:ph type="pic" sz="quarter" idx="16" hasCustomPrompt="1"/>
          </p:nvPr>
        </p:nvSpPr>
        <p:spPr>
          <a:xfrm>
            <a:off x="7781544" y="740664"/>
            <a:ext cx="2724912" cy="1261872"/>
          </a:xfrm>
        </p:spPr>
        <p:txBody>
          <a:bodyPr/>
          <a:lstStyle>
            <a:lvl1pPr algn="ctr">
              <a:buNone/>
              <a:defRPr sz="1200"/>
            </a:lvl1pPr>
          </a:lstStyle>
          <a:p>
            <a:r>
              <a:rPr lang="en-US"/>
              <a:t>Click to insert company logo</a:t>
            </a:r>
          </a:p>
        </p:txBody>
      </p:sp>
    </p:spTree>
    <p:extLst>
      <p:ext uri="{BB962C8B-B14F-4D97-AF65-F5344CB8AC3E}">
        <p14:creationId xmlns:p14="http://schemas.microsoft.com/office/powerpoint/2010/main" val="2596731209"/>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accent2"/>
        </a:solidFill>
        <a:effectLst/>
      </p:bgPr>
    </p:bg>
    <p:spTree>
      <p:nvGrpSpPr>
        <p:cNvPr id="1" name=""/>
        <p:cNvGrpSpPr/>
        <p:nvPr/>
      </p:nvGrpSpPr>
      <p:grpSpPr>
        <a:xfrm>
          <a:off x="0" y="0"/>
          <a:ext cx="0" cy="0"/>
          <a:chOff x="0" y="0"/>
          <a:chExt cx="0" cy="0"/>
        </a:xfrm>
      </p:grpSpPr>
      <p:sp>
        <p:nvSpPr>
          <p:cNvPr id="12" name="Footer Placeholder 4">
            <a:extLst>
              <a:ext uri="{FF2B5EF4-FFF2-40B4-BE49-F238E27FC236}">
                <a16:creationId xmlns:a16="http://schemas.microsoft.com/office/drawing/2014/main" id="{9CD07EAF-B186-254A-ABD3-5867C8EFF7A2}"/>
              </a:ext>
            </a:extLst>
          </p:cNvPr>
          <p:cNvSpPr>
            <a:spLocks noGrp="1"/>
          </p:cNvSpPr>
          <p:nvPr>
            <p:ph type="ftr" sz="quarter" idx="3"/>
          </p:nvPr>
        </p:nvSpPr>
        <p:spPr>
          <a:xfrm>
            <a:off x="1581912" y="6547104"/>
            <a:ext cx="4425696" cy="118872"/>
          </a:xfrm>
          <a:prstGeom prst="rect">
            <a:avLst/>
          </a:prstGeom>
        </p:spPr>
        <p:txBody>
          <a:bodyPr vert="horz" wrap="square" lIns="0" tIns="0" rIns="0" bIns="0" rtlCol="0" anchor="ctr">
            <a:noAutofit/>
          </a:bodyPr>
          <a:lstStyle>
            <a:lvl1pPr>
              <a:defRPr lang="en-US" sz="800" smtClean="0">
                <a:solidFill>
                  <a:schemeClr val="tx1"/>
                </a:solidFill>
              </a:defRPr>
            </a:lvl1pPr>
          </a:lstStyle>
          <a:p>
            <a:r>
              <a:rPr lang="en-US"/>
              <a:t>© 2022 NetApp, Inc. All rights reserved.  — NETAPP CONFIDENTIAL — </a:t>
            </a:r>
          </a:p>
        </p:txBody>
      </p:sp>
      <p:sp>
        <p:nvSpPr>
          <p:cNvPr id="13" name="Slide Number Placeholder 5">
            <a:extLst>
              <a:ext uri="{FF2B5EF4-FFF2-40B4-BE49-F238E27FC236}">
                <a16:creationId xmlns:a16="http://schemas.microsoft.com/office/drawing/2014/main" id="{713539BC-D76E-384F-A862-D8AC3C331DCD}"/>
              </a:ext>
            </a:extLst>
          </p:cNvPr>
          <p:cNvSpPr>
            <a:spLocks noGrp="1"/>
          </p:cNvSpPr>
          <p:nvPr>
            <p:ph type="sldNum" sz="quarter" idx="4"/>
          </p:nvPr>
        </p:nvSpPr>
        <p:spPr>
          <a:xfrm>
            <a:off x="1170432" y="6547104"/>
            <a:ext cx="402336" cy="118872"/>
          </a:xfrm>
          <a:prstGeom prst="rect">
            <a:avLst/>
          </a:prstGeom>
        </p:spPr>
        <p:txBody>
          <a:bodyPr vert="horz" wrap="square" lIns="0" tIns="0" rIns="0" bIns="0" rtlCol="0" anchor="ctr">
            <a:noAutofit/>
          </a:bodyPr>
          <a:lstStyle>
            <a:lvl1pPr algn="ctr">
              <a:defRPr lang="en-US" sz="800" b="0" smtClean="0">
                <a:solidFill>
                  <a:schemeClr val="tx1"/>
                </a:solidFill>
              </a:defRPr>
            </a:lvl1pPr>
          </a:lstStyle>
          <a:p>
            <a:fld id="{B071A5F3-A4FF-4CEE-8215-C08835B585C1}" type="slidenum">
              <a:rPr lang="en-US" smtClean="0"/>
              <a:pPr/>
              <a:t>‹#›</a:t>
            </a:fld>
            <a:endParaRPr lang="en-US"/>
          </a:p>
        </p:txBody>
      </p:sp>
      <p:sp>
        <p:nvSpPr>
          <p:cNvPr id="10" name="Title 7">
            <a:extLst>
              <a:ext uri="{FF2B5EF4-FFF2-40B4-BE49-F238E27FC236}">
                <a16:creationId xmlns:a16="http://schemas.microsoft.com/office/drawing/2014/main" id="{395383DF-5C41-694E-B663-762BCDA8B411}"/>
              </a:ext>
            </a:extLst>
          </p:cNvPr>
          <p:cNvSpPr>
            <a:spLocks noGrp="1"/>
          </p:cNvSpPr>
          <p:nvPr>
            <p:ph type="title" hasCustomPrompt="1"/>
          </p:nvPr>
        </p:nvSpPr>
        <p:spPr bwMode="gray">
          <a:xfrm>
            <a:off x="374904" y="1271016"/>
            <a:ext cx="11439144" cy="3813048"/>
          </a:xfrm>
        </p:spPr>
        <p:txBody>
          <a:bodyPr wrap="square" lIns="91521" tIns="45761" rIns="91521" bIns="45761" anchor="ctr">
            <a:noAutofit/>
          </a:bodyPr>
          <a:lstStyle>
            <a:lvl1pPr marL="117579" indent="-117579" algn="ctr">
              <a:lnSpc>
                <a:spcPct val="100000"/>
              </a:lnSpc>
              <a:defRPr sz="4800" b="0"/>
            </a:lvl1pPr>
          </a:lstStyle>
          <a:p>
            <a:r>
              <a:rPr lang="en-US"/>
              <a:t>Click to edit quote</a:t>
            </a:r>
          </a:p>
        </p:txBody>
      </p:sp>
      <p:sp>
        <p:nvSpPr>
          <p:cNvPr id="14" name="Text Placeholder 2">
            <a:extLst>
              <a:ext uri="{FF2B5EF4-FFF2-40B4-BE49-F238E27FC236}">
                <a16:creationId xmlns:a16="http://schemas.microsoft.com/office/drawing/2014/main" id="{1D8F89F6-7439-F748-A522-19DE6E0E92A0}"/>
              </a:ext>
            </a:extLst>
          </p:cNvPr>
          <p:cNvSpPr>
            <a:spLocks noGrp="1"/>
          </p:cNvSpPr>
          <p:nvPr>
            <p:ph type="body" idx="1" hasCustomPrompt="1"/>
          </p:nvPr>
        </p:nvSpPr>
        <p:spPr bwMode="gray">
          <a:xfrm>
            <a:off x="374904" y="5038344"/>
            <a:ext cx="11439144" cy="685800"/>
          </a:xfrm>
        </p:spPr>
        <p:txBody>
          <a:bodyPr wrap="square" lIns="91521" tIns="45761" rIns="91521" bIns="45761" anchor="t">
            <a:noAutofit/>
          </a:bodyPr>
          <a:lstStyle>
            <a:lvl1pPr marL="0" indent="0" algn="ctr">
              <a:lnSpc>
                <a:spcPts val="2340"/>
              </a:lnSpc>
              <a:spcBef>
                <a:spcPts val="0"/>
              </a:spcBef>
              <a:spcAft>
                <a:spcPts val="0"/>
              </a:spcAft>
              <a:buNone/>
              <a:defRPr sz="1800" b="0" cap="none" baseline="0">
                <a:solidFill>
                  <a:schemeClr val="tx1"/>
                </a:solidFill>
              </a:defRPr>
            </a:lvl1pPr>
            <a:lvl2pPr marL="457608" indent="0">
              <a:buNone/>
              <a:defRPr sz="1900">
                <a:solidFill>
                  <a:schemeClr val="tx1">
                    <a:tint val="75000"/>
                  </a:schemeClr>
                </a:solidFill>
              </a:defRPr>
            </a:lvl2pPr>
            <a:lvl3pPr marL="915216" indent="0">
              <a:buNone/>
              <a:defRPr sz="1600">
                <a:solidFill>
                  <a:schemeClr val="tx1">
                    <a:tint val="75000"/>
                  </a:schemeClr>
                </a:solidFill>
              </a:defRPr>
            </a:lvl3pPr>
            <a:lvl4pPr marL="1372822" indent="0">
              <a:buNone/>
              <a:defRPr sz="1500">
                <a:solidFill>
                  <a:schemeClr val="tx1">
                    <a:tint val="75000"/>
                  </a:schemeClr>
                </a:solidFill>
              </a:defRPr>
            </a:lvl4pPr>
            <a:lvl5pPr marL="1830430" indent="0">
              <a:buNone/>
              <a:defRPr sz="1500">
                <a:solidFill>
                  <a:schemeClr val="tx1">
                    <a:tint val="75000"/>
                  </a:schemeClr>
                </a:solidFill>
              </a:defRPr>
            </a:lvl5pPr>
            <a:lvl6pPr marL="2288038" indent="0">
              <a:buNone/>
              <a:defRPr sz="1500">
                <a:solidFill>
                  <a:schemeClr val="tx1">
                    <a:tint val="75000"/>
                  </a:schemeClr>
                </a:solidFill>
              </a:defRPr>
            </a:lvl6pPr>
            <a:lvl7pPr marL="2745646" indent="0">
              <a:buNone/>
              <a:defRPr sz="1500">
                <a:solidFill>
                  <a:schemeClr val="tx1">
                    <a:tint val="75000"/>
                  </a:schemeClr>
                </a:solidFill>
              </a:defRPr>
            </a:lvl7pPr>
            <a:lvl8pPr marL="3203253" indent="0">
              <a:buNone/>
              <a:defRPr sz="1500">
                <a:solidFill>
                  <a:schemeClr val="tx1">
                    <a:tint val="75000"/>
                  </a:schemeClr>
                </a:solidFill>
              </a:defRPr>
            </a:lvl8pPr>
            <a:lvl9pPr marL="3660861" indent="0">
              <a:buNone/>
              <a:defRPr sz="15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1949446438"/>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Big Statement">
    <p:bg>
      <p:bgPr>
        <a:solidFill>
          <a:srgbClr val="BEEAD3"/>
        </a:solidFill>
        <a:effectLst/>
      </p:bgPr>
    </p:bg>
    <p:spTree>
      <p:nvGrpSpPr>
        <p:cNvPr id="1" name=""/>
        <p:cNvGrpSpPr/>
        <p:nvPr/>
      </p:nvGrpSpPr>
      <p:grpSpPr>
        <a:xfrm>
          <a:off x="0" y="0"/>
          <a:ext cx="0" cy="0"/>
          <a:chOff x="0" y="0"/>
          <a:chExt cx="0" cy="0"/>
        </a:xfrm>
      </p:grpSpPr>
      <p:sp>
        <p:nvSpPr>
          <p:cNvPr id="12" name="Footer Placeholder 4">
            <a:extLst>
              <a:ext uri="{FF2B5EF4-FFF2-40B4-BE49-F238E27FC236}">
                <a16:creationId xmlns:a16="http://schemas.microsoft.com/office/drawing/2014/main" id="{9CD07EAF-B186-254A-ABD3-5867C8EFF7A2}"/>
              </a:ext>
            </a:extLst>
          </p:cNvPr>
          <p:cNvSpPr>
            <a:spLocks noGrp="1"/>
          </p:cNvSpPr>
          <p:nvPr>
            <p:ph type="ftr" sz="quarter" idx="3"/>
          </p:nvPr>
        </p:nvSpPr>
        <p:spPr>
          <a:xfrm>
            <a:off x="1581912" y="6547104"/>
            <a:ext cx="4425696" cy="118872"/>
          </a:xfrm>
          <a:prstGeom prst="rect">
            <a:avLst/>
          </a:prstGeom>
        </p:spPr>
        <p:txBody>
          <a:bodyPr vert="horz" wrap="square" lIns="0" tIns="0" rIns="0" bIns="0" rtlCol="0" anchor="ctr">
            <a:noAutofit/>
          </a:bodyPr>
          <a:lstStyle>
            <a:lvl1pPr>
              <a:defRPr lang="en-US" sz="800" smtClean="0">
                <a:solidFill>
                  <a:schemeClr val="tx1"/>
                </a:solidFill>
              </a:defRPr>
            </a:lvl1pPr>
          </a:lstStyle>
          <a:p>
            <a:r>
              <a:rPr lang="en-US"/>
              <a:t>© 2022 NetApp, Inc. All rights reserved.  — NETAPP CONFIDENTIAL — </a:t>
            </a:r>
          </a:p>
        </p:txBody>
      </p:sp>
      <p:sp>
        <p:nvSpPr>
          <p:cNvPr id="13" name="Slide Number Placeholder 5">
            <a:extLst>
              <a:ext uri="{FF2B5EF4-FFF2-40B4-BE49-F238E27FC236}">
                <a16:creationId xmlns:a16="http://schemas.microsoft.com/office/drawing/2014/main" id="{713539BC-D76E-384F-A862-D8AC3C331DCD}"/>
              </a:ext>
            </a:extLst>
          </p:cNvPr>
          <p:cNvSpPr>
            <a:spLocks noGrp="1"/>
          </p:cNvSpPr>
          <p:nvPr>
            <p:ph type="sldNum" sz="quarter" idx="4"/>
          </p:nvPr>
        </p:nvSpPr>
        <p:spPr>
          <a:xfrm>
            <a:off x="1170432" y="6547104"/>
            <a:ext cx="402336" cy="118872"/>
          </a:xfrm>
          <a:prstGeom prst="rect">
            <a:avLst/>
          </a:prstGeom>
        </p:spPr>
        <p:txBody>
          <a:bodyPr vert="horz" wrap="square" lIns="0" tIns="0" rIns="0" bIns="0" rtlCol="0" anchor="ctr">
            <a:noAutofit/>
          </a:bodyPr>
          <a:lstStyle>
            <a:lvl1pPr algn="ctr">
              <a:defRPr lang="en-US" sz="800" b="0" smtClean="0">
                <a:solidFill>
                  <a:schemeClr val="tx1"/>
                </a:solidFill>
              </a:defRPr>
            </a:lvl1pPr>
          </a:lstStyle>
          <a:p>
            <a:fld id="{B071A5F3-A4FF-4CEE-8215-C08835B585C1}" type="slidenum">
              <a:rPr lang="en-US" smtClean="0"/>
              <a:pPr/>
              <a:t>‹#›</a:t>
            </a:fld>
            <a:endParaRPr lang="en-US"/>
          </a:p>
        </p:txBody>
      </p:sp>
      <p:sp>
        <p:nvSpPr>
          <p:cNvPr id="6" name="Title 7">
            <a:extLst>
              <a:ext uri="{FF2B5EF4-FFF2-40B4-BE49-F238E27FC236}">
                <a16:creationId xmlns:a16="http://schemas.microsoft.com/office/drawing/2014/main" id="{563E64E8-1830-BC42-9572-6A30A35FBE38}"/>
              </a:ext>
            </a:extLst>
          </p:cNvPr>
          <p:cNvSpPr>
            <a:spLocks noGrp="1"/>
          </p:cNvSpPr>
          <p:nvPr>
            <p:ph type="title" hasCustomPrompt="1"/>
          </p:nvPr>
        </p:nvSpPr>
        <p:spPr bwMode="gray">
          <a:xfrm>
            <a:off x="374840" y="722376"/>
            <a:ext cx="11439144" cy="5404104"/>
          </a:xfrm>
        </p:spPr>
        <p:txBody>
          <a:bodyPr wrap="square" lIns="91521" tIns="45761" rIns="91521" bIns="45761" anchor="ctr">
            <a:noAutofit/>
          </a:bodyPr>
          <a:lstStyle>
            <a:lvl1pPr marL="0" indent="0" algn="ctr">
              <a:lnSpc>
                <a:spcPct val="80000"/>
              </a:lnSpc>
              <a:defRPr sz="9000" b="0">
                <a:solidFill>
                  <a:schemeClr val="tx1"/>
                </a:solidFill>
              </a:defRPr>
            </a:lvl1pPr>
          </a:lstStyle>
          <a:p>
            <a:r>
              <a:rPr lang="en-US"/>
              <a:t>Click to edit quote</a:t>
            </a:r>
          </a:p>
        </p:txBody>
      </p:sp>
    </p:spTree>
    <p:extLst>
      <p:ext uri="{BB962C8B-B14F-4D97-AF65-F5344CB8AC3E}">
        <p14:creationId xmlns:p14="http://schemas.microsoft.com/office/powerpoint/2010/main" val="785247839"/>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showMasterSp="0" preserve="1" userDrawn="1">
  <p:cSld name="Big Image with Text">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B0A9BF48-506B-854B-BDF9-7436FAE1A409}"/>
              </a:ext>
            </a:extLst>
          </p:cNvPr>
          <p:cNvSpPr>
            <a:spLocks noGrp="1"/>
          </p:cNvSpPr>
          <p:nvPr>
            <p:ph type="pic" sz="quarter" idx="10" hasCustomPrompt="1"/>
          </p:nvPr>
        </p:nvSpPr>
        <p:spPr>
          <a:xfrm>
            <a:off x="0" y="0"/>
            <a:ext cx="12192000" cy="6858000"/>
          </a:xfrm>
        </p:spPr>
        <p:txBody>
          <a:bodyPr anchor="ctr"/>
          <a:lstStyle>
            <a:lvl1pPr algn="ctr">
              <a:buNone/>
              <a:defRPr/>
            </a:lvl1pPr>
          </a:lstStyle>
          <a:p>
            <a:r>
              <a:rPr lang="en-US"/>
              <a:t>Click to add image</a:t>
            </a:r>
          </a:p>
        </p:txBody>
      </p:sp>
      <p:sp>
        <p:nvSpPr>
          <p:cNvPr id="7" name="Content Placeholder 3">
            <a:extLst>
              <a:ext uri="{FF2B5EF4-FFF2-40B4-BE49-F238E27FC236}">
                <a16:creationId xmlns:a16="http://schemas.microsoft.com/office/drawing/2014/main" id="{1DADABBE-83C2-F04E-9D86-2EEABBE3A0F0}"/>
              </a:ext>
            </a:extLst>
          </p:cNvPr>
          <p:cNvSpPr>
            <a:spLocks noGrp="1"/>
          </p:cNvSpPr>
          <p:nvPr>
            <p:ph sz="quarter" idx="14" hasCustomPrompt="1"/>
          </p:nvPr>
        </p:nvSpPr>
        <p:spPr>
          <a:xfrm>
            <a:off x="374904" y="1783080"/>
            <a:ext cx="5632704" cy="1132840"/>
          </a:xfrm>
        </p:spPr>
        <p:txBody>
          <a:bodyPr wrap="square" lIns="91521">
            <a:noAutofit/>
          </a:bodyPr>
          <a:lstStyle>
            <a:lvl1pPr marL="0" indent="0">
              <a:buNone/>
              <a:defRPr/>
            </a:lvl1pPr>
            <a:lvl2pPr marL="228600" indent="0">
              <a:buNone/>
              <a:defRPr/>
            </a:lvl2pPr>
            <a:lvl3pPr marL="385762" indent="0">
              <a:buNone/>
              <a:defRPr/>
            </a:lvl3pPr>
            <a:lvl4pPr marL="568325" indent="0">
              <a:buNone/>
              <a:defRPr/>
            </a:lvl4pPr>
            <a:lvl5pPr marL="746125" indent="0">
              <a:buNone/>
              <a:defRPr/>
            </a:lvl5pPr>
          </a:lstStyle>
          <a:p>
            <a:pPr lvl="0"/>
            <a:r>
              <a:rPr lang="en-US"/>
              <a:t>Click to edit master text styles</a:t>
            </a:r>
          </a:p>
        </p:txBody>
      </p:sp>
      <p:sp>
        <p:nvSpPr>
          <p:cNvPr id="8" name="Title 3">
            <a:extLst>
              <a:ext uri="{FF2B5EF4-FFF2-40B4-BE49-F238E27FC236}">
                <a16:creationId xmlns:a16="http://schemas.microsoft.com/office/drawing/2014/main" id="{E0159EAD-5906-7946-877D-9495365DDF07}"/>
              </a:ext>
            </a:extLst>
          </p:cNvPr>
          <p:cNvSpPr>
            <a:spLocks noGrp="1"/>
          </p:cNvSpPr>
          <p:nvPr>
            <p:ph type="title" hasCustomPrompt="1"/>
          </p:nvPr>
        </p:nvSpPr>
        <p:spPr>
          <a:xfrm>
            <a:off x="374904" y="527736"/>
            <a:ext cx="5632704" cy="329184"/>
          </a:xfrm>
        </p:spPr>
        <p:txBody>
          <a:bodyPr wrap="square" lIns="91440">
            <a:noAutofit/>
          </a:bodyPr>
          <a:lstStyle>
            <a:lvl1pPr>
              <a:defRPr sz="2200"/>
            </a:lvl1pPr>
          </a:lstStyle>
          <a:p>
            <a:r>
              <a:rPr lang="en-US"/>
              <a:t>Click to Edit Master Title Style</a:t>
            </a:r>
          </a:p>
        </p:txBody>
      </p:sp>
    </p:spTree>
    <p:extLst>
      <p:ext uri="{BB962C8B-B14F-4D97-AF65-F5344CB8AC3E}">
        <p14:creationId xmlns:p14="http://schemas.microsoft.com/office/powerpoint/2010/main" val="1380862155"/>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12" name="Footer Placeholder 4">
            <a:extLst>
              <a:ext uri="{FF2B5EF4-FFF2-40B4-BE49-F238E27FC236}">
                <a16:creationId xmlns:a16="http://schemas.microsoft.com/office/drawing/2014/main" id="{9CD07EAF-B186-254A-ABD3-5867C8EFF7A2}"/>
              </a:ext>
            </a:extLst>
          </p:cNvPr>
          <p:cNvSpPr>
            <a:spLocks noGrp="1"/>
          </p:cNvSpPr>
          <p:nvPr>
            <p:ph type="ftr" sz="quarter" idx="3"/>
          </p:nvPr>
        </p:nvSpPr>
        <p:spPr>
          <a:xfrm>
            <a:off x="1581912" y="6547104"/>
            <a:ext cx="4425696" cy="118872"/>
          </a:xfrm>
          <a:prstGeom prst="rect">
            <a:avLst/>
          </a:prstGeom>
        </p:spPr>
        <p:txBody>
          <a:bodyPr vert="horz" wrap="square" lIns="0" tIns="0" rIns="0" bIns="0" rtlCol="0" anchor="ctr">
            <a:noAutofit/>
          </a:bodyPr>
          <a:lstStyle>
            <a:lvl1pPr>
              <a:defRPr lang="en-US" sz="800" smtClean="0">
                <a:solidFill>
                  <a:schemeClr val="tx1"/>
                </a:solidFill>
              </a:defRPr>
            </a:lvl1pPr>
          </a:lstStyle>
          <a:p>
            <a:r>
              <a:rPr lang="en-US"/>
              <a:t>© 2022 NetApp, Inc. All rights reserved.  — NETAPP CONFIDENTIAL — </a:t>
            </a:r>
          </a:p>
        </p:txBody>
      </p:sp>
      <p:sp>
        <p:nvSpPr>
          <p:cNvPr id="13" name="Slide Number Placeholder 5">
            <a:extLst>
              <a:ext uri="{FF2B5EF4-FFF2-40B4-BE49-F238E27FC236}">
                <a16:creationId xmlns:a16="http://schemas.microsoft.com/office/drawing/2014/main" id="{713539BC-D76E-384F-A862-D8AC3C331DCD}"/>
              </a:ext>
            </a:extLst>
          </p:cNvPr>
          <p:cNvSpPr>
            <a:spLocks noGrp="1"/>
          </p:cNvSpPr>
          <p:nvPr>
            <p:ph type="sldNum" sz="quarter" idx="4"/>
          </p:nvPr>
        </p:nvSpPr>
        <p:spPr>
          <a:xfrm>
            <a:off x="1170432" y="6547104"/>
            <a:ext cx="402336" cy="118872"/>
          </a:xfrm>
          <a:prstGeom prst="rect">
            <a:avLst/>
          </a:prstGeom>
        </p:spPr>
        <p:txBody>
          <a:bodyPr vert="horz" wrap="square" lIns="0" tIns="0" rIns="0" bIns="0" rtlCol="0" anchor="ctr">
            <a:noAutofit/>
          </a:bodyPr>
          <a:lstStyle>
            <a:lvl1pPr algn="ctr">
              <a:defRPr lang="en-US" sz="800" b="0" smtClean="0">
                <a:solidFill>
                  <a:schemeClr val="tx1"/>
                </a:solidFill>
              </a:defRPr>
            </a:lvl1pPr>
          </a:lstStyle>
          <a:p>
            <a:fld id="{B071A5F3-A4FF-4CEE-8215-C08835B585C1}" type="slidenum">
              <a:rPr lang="en-US" smtClean="0"/>
              <a:pPr/>
              <a:t>‹#›</a:t>
            </a:fld>
            <a:endParaRPr lang="en-US"/>
          </a:p>
        </p:txBody>
      </p:sp>
    </p:spTree>
    <p:extLst>
      <p:ext uri="{BB962C8B-B14F-4D97-AF65-F5344CB8AC3E}">
        <p14:creationId xmlns:p14="http://schemas.microsoft.com/office/powerpoint/2010/main" val="433409414"/>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sp>
        <p:nvSpPr>
          <p:cNvPr id="12" name="Footer Placeholder 4">
            <a:extLst>
              <a:ext uri="{FF2B5EF4-FFF2-40B4-BE49-F238E27FC236}">
                <a16:creationId xmlns:a16="http://schemas.microsoft.com/office/drawing/2014/main" id="{9CD07EAF-B186-254A-ABD3-5867C8EFF7A2}"/>
              </a:ext>
            </a:extLst>
          </p:cNvPr>
          <p:cNvSpPr>
            <a:spLocks noGrp="1"/>
          </p:cNvSpPr>
          <p:nvPr>
            <p:ph type="ftr" sz="quarter" idx="3"/>
          </p:nvPr>
        </p:nvSpPr>
        <p:spPr>
          <a:xfrm>
            <a:off x="1581912" y="6547104"/>
            <a:ext cx="4425696" cy="118872"/>
          </a:xfrm>
          <a:prstGeom prst="rect">
            <a:avLst/>
          </a:prstGeom>
        </p:spPr>
        <p:txBody>
          <a:bodyPr vert="horz" wrap="square" lIns="0" tIns="0" rIns="0" bIns="0" rtlCol="0" anchor="ctr">
            <a:noAutofit/>
          </a:bodyPr>
          <a:lstStyle>
            <a:lvl1pPr>
              <a:defRPr lang="en-US" sz="800" smtClean="0">
                <a:solidFill>
                  <a:schemeClr val="tx1"/>
                </a:solidFill>
              </a:defRPr>
            </a:lvl1pPr>
          </a:lstStyle>
          <a:p>
            <a:r>
              <a:rPr lang="en-US"/>
              <a:t>© 2022 NetApp, Inc. All rights reserved.  — NETAPP CONFIDENTIAL — </a:t>
            </a:r>
          </a:p>
        </p:txBody>
      </p:sp>
      <p:sp>
        <p:nvSpPr>
          <p:cNvPr id="13" name="Slide Number Placeholder 5">
            <a:extLst>
              <a:ext uri="{FF2B5EF4-FFF2-40B4-BE49-F238E27FC236}">
                <a16:creationId xmlns:a16="http://schemas.microsoft.com/office/drawing/2014/main" id="{713539BC-D76E-384F-A862-D8AC3C331DCD}"/>
              </a:ext>
            </a:extLst>
          </p:cNvPr>
          <p:cNvSpPr>
            <a:spLocks noGrp="1"/>
          </p:cNvSpPr>
          <p:nvPr>
            <p:ph type="sldNum" sz="quarter" idx="4"/>
          </p:nvPr>
        </p:nvSpPr>
        <p:spPr>
          <a:xfrm>
            <a:off x="1170432" y="6547104"/>
            <a:ext cx="402336" cy="118872"/>
          </a:xfrm>
          <a:prstGeom prst="rect">
            <a:avLst/>
          </a:prstGeom>
        </p:spPr>
        <p:txBody>
          <a:bodyPr vert="horz" wrap="square" lIns="0" tIns="0" rIns="0" bIns="0" rtlCol="0" anchor="ctr">
            <a:noAutofit/>
          </a:bodyPr>
          <a:lstStyle>
            <a:lvl1pPr algn="ctr">
              <a:defRPr lang="en-US" sz="800" b="0" smtClean="0">
                <a:solidFill>
                  <a:schemeClr val="tx1"/>
                </a:solidFill>
              </a:defRPr>
            </a:lvl1pPr>
          </a:lstStyle>
          <a:p>
            <a:fld id="{B071A5F3-A4FF-4CEE-8215-C08835B585C1}" type="slidenum">
              <a:rPr lang="en-US" smtClean="0"/>
              <a:pPr/>
              <a:t>‹#›</a:t>
            </a:fld>
            <a:endParaRPr lang="en-US"/>
          </a:p>
        </p:txBody>
      </p:sp>
      <p:sp>
        <p:nvSpPr>
          <p:cNvPr id="6" name="Media Placeholder 2">
            <a:extLst>
              <a:ext uri="{FF2B5EF4-FFF2-40B4-BE49-F238E27FC236}">
                <a16:creationId xmlns:a16="http://schemas.microsoft.com/office/drawing/2014/main" id="{F909594F-29A7-CD44-AA67-93EE76FA176A}"/>
              </a:ext>
            </a:extLst>
          </p:cNvPr>
          <p:cNvSpPr>
            <a:spLocks noGrp="1"/>
          </p:cNvSpPr>
          <p:nvPr>
            <p:ph type="media" sz="quarter" idx="19" hasCustomPrompt="1"/>
          </p:nvPr>
        </p:nvSpPr>
        <p:spPr>
          <a:xfrm>
            <a:off x="1508760" y="640080"/>
            <a:ext cx="9171432" cy="5157216"/>
          </a:xfrm>
        </p:spPr>
        <p:txBody>
          <a:bodyPr lIns="91521" tIns="45761" rIns="91521" bIns="45761" anchor="ctr">
            <a:noAutofit/>
          </a:bodyPr>
          <a:lstStyle>
            <a:lvl1pPr marL="0" indent="0" algn="ctr">
              <a:buNone/>
              <a:defRPr baseline="0"/>
            </a:lvl1pPr>
          </a:lstStyle>
          <a:p>
            <a:r>
              <a:rPr lang="en-US"/>
              <a:t>Insert video here</a:t>
            </a:r>
          </a:p>
        </p:txBody>
      </p:sp>
    </p:spTree>
    <p:extLst>
      <p:ext uri="{BB962C8B-B14F-4D97-AF65-F5344CB8AC3E}">
        <p14:creationId xmlns:p14="http://schemas.microsoft.com/office/powerpoint/2010/main" val="917283615"/>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Key Takeaways">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985FBB1-4C93-2547-9726-02B0682E33A8}"/>
              </a:ext>
            </a:extLst>
          </p:cNvPr>
          <p:cNvSpPr/>
          <p:nvPr userDrawn="1"/>
        </p:nvSpPr>
        <p:spPr>
          <a:xfrm>
            <a:off x="0" y="0"/>
            <a:ext cx="6108192" cy="6858000"/>
          </a:xfrm>
          <a:prstGeom prst="rect">
            <a:avLst/>
          </a:prstGeom>
          <a:solidFill>
            <a:srgbClr val="BBE5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ooter Placeholder 4">
            <a:extLst>
              <a:ext uri="{FF2B5EF4-FFF2-40B4-BE49-F238E27FC236}">
                <a16:creationId xmlns:a16="http://schemas.microsoft.com/office/drawing/2014/main" id="{9CD07EAF-B186-254A-ABD3-5867C8EFF7A2}"/>
              </a:ext>
            </a:extLst>
          </p:cNvPr>
          <p:cNvSpPr>
            <a:spLocks noGrp="1"/>
          </p:cNvSpPr>
          <p:nvPr>
            <p:ph type="ftr" sz="quarter" idx="3"/>
          </p:nvPr>
        </p:nvSpPr>
        <p:spPr>
          <a:xfrm>
            <a:off x="1581912" y="6547104"/>
            <a:ext cx="4425696" cy="118872"/>
          </a:xfrm>
          <a:prstGeom prst="rect">
            <a:avLst/>
          </a:prstGeom>
        </p:spPr>
        <p:txBody>
          <a:bodyPr vert="horz" wrap="square" lIns="0" tIns="0" rIns="0" bIns="0" rtlCol="0" anchor="ctr">
            <a:noAutofit/>
          </a:bodyPr>
          <a:lstStyle>
            <a:lvl1pPr>
              <a:defRPr lang="en-US" sz="800" smtClean="0">
                <a:solidFill>
                  <a:schemeClr val="tx1"/>
                </a:solidFill>
              </a:defRPr>
            </a:lvl1pPr>
          </a:lstStyle>
          <a:p>
            <a:r>
              <a:rPr lang="en-US"/>
              <a:t>© 2022 NetApp, Inc. All rights reserved.  — NETAPP CONFIDENTIAL — </a:t>
            </a:r>
          </a:p>
        </p:txBody>
      </p:sp>
      <p:sp>
        <p:nvSpPr>
          <p:cNvPr id="13" name="Slide Number Placeholder 5">
            <a:extLst>
              <a:ext uri="{FF2B5EF4-FFF2-40B4-BE49-F238E27FC236}">
                <a16:creationId xmlns:a16="http://schemas.microsoft.com/office/drawing/2014/main" id="{713539BC-D76E-384F-A862-D8AC3C331DCD}"/>
              </a:ext>
            </a:extLst>
          </p:cNvPr>
          <p:cNvSpPr>
            <a:spLocks noGrp="1"/>
          </p:cNvSpPr>
          <p:nvPr>
            <p:ph type="sldNum" sz="quarter" idx="4"/>
          </p:nvPr>
        </p:nvSpPr>
        <p:spPr>
          <a:xfrm>
            <a:off x="1170432" y="6547104"/>
            <a:ext cx="402336" cy="118872"/>
          </a:xfrm>
          <a:prstGeom prst="rect">
            <a:avLst/>
          </a:prstGeom>
        </p:spPr>
        <p:txBody>
          <a:bodyPr vert="horz" wrap="square" lIns="0" tIns="0" rIns="0" bIns="0" rtlCol="0" anchor="ctr">
            <a:noAutofit/>
          </a:bodyPr>
          <a:lstStyle>
            <a:lvl1pPr algn="ctr">
              <a:defRPr lang="en-US" sz="800" b="0" smtClean="0">
                <a:solidFill>
                  <a:schemeClr val="tx1"/>
                </a:solidFill>
              </a:defRPr>
            </a:lvl1pPr>
          </a:lstStyle>
          <a:p>
            <a:fld id="{B071A5F3-A4FF-4CEE-8215-C08835B585C1}" type="slidenum">
              <a:rPr lang="en-US" smtClean="0"/>
              <a:pPr/>
              <a:t>‹#›</a:t>
            </a:fld>
            <a:endParaRPr lang="en-US"/>
          </a:p>
        </p:txBody>
      </p:sp>
      <p:sp>
        <p:nvSpPr>
          <p:cNvPr id="5" name="Content Placeholder 4">
            <a:extLst>
              <a:ext uri="{FF2B5EF4-FFF2-40B4-BE49-F238E27FC236}">
                <a16:creationId xmlns:a16="http://schemas.microsoft.com/office/drawing/2014/main" id="{7135CCEE-CD85-3841-837B-14B41C20D555}"/>
              </a:ext>
            </a:extLst>
          </p:cNvPr>
          <p:cNvSpPr>
            <a:spLocks noGrp="1"/>
          </p:cNvSpPr>
          <p:nvPr>
            <p:ph sz="quarter" idx="10"/>
          </p:nvPr>
        </p:nvSpPr>
        <p:spPr>
          <a:xfrm>
            <a:off x="6464808" y="1229868"/>
            <a:ext cx="5340096" cy="4398264"/>
          </a:xfrm>
        </p:spPr>
        <p:txBody>
          <a:bodyPr anchor="ct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2">
            <a:extLst>
              <a:ext uri="{FF2B5EF4-FFF2-40B4-BE49-F238E27FC236}">
                <a16:creationId xmlns:a16="http://schemas.microsoft.com/office/drawing/2014/main" id="{B8E5C9FE-6260-2E46-8DBB-3557E1359992}"/>
              </a:ext>
            </a:extLst>
          </p:cNvPr>
          <p:cNvSpPr>
            <a:spLocks noGrp="1"/>
          </p:cNvSpPr>
          <p:nvPr>
            <p:ph type="title" hasCustomPrompt="1"/>
          </p:nvPr>
        </p:nvSpPr>
        <p:spPr>
          <a:xfrm>
            <a:off x="374904" y="2697480"/>
            <a:ext cx="5340096" cy="1472184"/>
          </a:xfrm>
        </p:spPr>
        <p:txBody>
          <a:bodyPr wrap="square" lIns="91521" anchor="ctr">
            <a:noAutofit/>
          </a:bodyPr>
          <a:lstStyle>
            <a:lvl1pPr>
              <a:defRPr lang="en-US" sz="3000" kern="1200" dirty="0">
                <a:solidFill>
                  <a:sysClr val="windowText" lastClr="000000"/>
                </a:solidFill>
                <a:latin typeface="+mn-lt"/>
                <a:ea typeface="+mn-ea"/>
                <a:cs typeface="+mn-cs"/>
              </a:defRPr>
            </a:lvl1pPr>
          </a:lstStyle>
          <a:p>
            <a:r>
              <a:rPr lang="en-US"/>
              <a:t>Click to Edit Master Title Style</a:t>
            </a:r>
          </a:p>
        </p:txBody>
      </p:sp>
      <p:pic>
        <p:nvPicPr>
          <p:cNvPr id="7" name="Picture 6">
            <a:extLst>
              <a:ext uri="{FF2B5EF4-FFF2-40B4-BE49-F238E27FC236}">
                <a16:creationId xmlns:a16="http://schemas.microsoft.com/office/drawing/2014/main" id="{67252D9B-EA8F-454A-82A0-C001FB314429}"/>
              </a:ext>
            </a:extLst>
          </p:cNvPr>
          <p:cNvPicPr>
            <a:picLocks noChangeAspect="1"/>
          </p:cNvPicPr>
          <p:nvPr userDrawn="1"/>
        </p:nvPicPr>
        <p:blipFill>
          <a:blip r:embed="rId2"/>
          <a:srcRect/>
          <a:stretch/>
        </p:blipFill>
        <p:spPr>
          <a:xfrm>
            <a:off x="475488" y="6548124"/>
            <a:ext cx="679254" cy="123053"/>
          </a:xfrm>
          <a:prstGeom prst="rect">
            <a:avLst/>
          </a:prstGeom>
        </p:spPr>
      </p:pic>
    </p:spTree>
    <p:extLst>
      <p:ext uri="{BB962C8B-B14F-4D97-AF65-F5344CB8AC3E}">
        <p14:creationId xmlns:p14="http://schemas.microsoft.com/office/powerpoint/2010/main" val="2027798699"/>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Key Takeaways 2">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C6869BE-2269-2343-8879-41CA14610243}"/>
              </a:ext>
            </a:extLst>
          </p:cNvPr>
          <p:cNvSpPr/>
          <p:nvPr userDrawn="1"/>
        </p:nvSpPr>
        <p:spPr>
          <a:xfrm>
            <a:off x="0" y="0"/>
            <a:ext cx="6108192" cy="6858000"/>
          </a:xfrm>
          <a:prstGeom prst="rect">
            <a:avLst/>
          </a:prstGeom>
          <a:solidFill>
            <a:srgbClr val="BEEA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4">
            <a:extLst>
              <a:ext uri="{FF2B5EF4-FFF2-40B4-BE49-F238E27FC236}">
                <a16:creationId xmlns:a16="http://schemas.microsoft.com/office/drawing/2014/main" id="{3DC318A2-0F62-4F45-925D-7B736C1ABEB2}"/>
              </a:ext>
            </a:extLst>
          </p:cNvPr>
          <p:cNvSpPr>
            <a:spLocks noGrp="1"/>
          </p:cNvSpPr>
          <p:nvPr>
            <p:ph sz="quarter" idx="10"/>
          </p:nvPr>
        </p:nvSpPr>
        <p:spPr>
          <a:xfrm>
            <a:off x="6464808" y="1229868"/>
            <a:ext cx="5340096" cy="4398264"/>
          </a:xfrm>
        </p:spPr>
        <p:txBody>
          <a:bodyPr anchor="ct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2">
            <a:extLst>
              <a:ext uri="{FF2B5EF4-FFF2-40B4-BE49-F238E27FC236}">
                <a16:creationId xmlns:a16="http://schemas.microsoft.com/office/drawing/2014/main" id="{219D441B-0C9C-E34D-9263-3EE414802F23}"/>
              </a:ext>
            </a:extLst>
          </p:cNvPr>
          <p:cNvSpPr>
            <a:spLocks noGrp="1"/>
          </p:cNvSpPr>
          <p:nvPr>
            <p:ph type="title" hasCustomPrompt="1"/>
          </p:nvPr>
        </p:nvSpPr>
        <p:spPr>
          <a:xfrm>
            <a:off x="374904" y="2697480"/>
            <a:ext cx="5340096" cy="1472184"/>
          </a:xfrm>
        </p:spPr>
        <p:txBody>
          <a:bodyPr wrap="square" lIns="91521" anchor="ctr">
            <a:noAutofit/>
          </a:bodyPr>
          <a:lstStyle>
            <a:lvl1pPr>
              <a:defRPr lang="en-US" sz="3000" kern="1200" dirty="0">
                <a:solidFill>
                  <a:sysClr val="windowText" lastClr="000000"/>
                </a:solidFill>
                <a:latin typeface="+mn-lt"/>
                <a:ea typeface="+mn-ea"/>
                <a:cs typeface="+mn-cs"/>
              </a:defRPr>
            </a:lvl1pPr>
          </a:lstStyle>
          <a:p>
            <a:r>
              <a:rPr lang="en-US"/>
              <a:t>Click to Edit Master Title Style</a:t>
            </a:r>
          </a:p>
        </p:txBody>
      </p:sp>
      <p:sp>
        <p:nvSpPr>
          <p:cNvPr id="12" name="Footer Placeholder 4">
            <a:extLst>
              <a:ext uri="{FF2B5EF4-FFF2-40B4-BE49-F238E27FC236}">
                <a16:creationId xmlns:a16="http://schemas.microsoft.com/office/drawing/2014/main" id="{9CD07EAF-B186-254A-ABD3-5867C8EFF7A2}"/>
              </a:ext>
            </a:extLst>
          </p:cNvPr>
          <p:cNvSpPr>
            <a:spLocks noGrp="1"/>
          </p:cNvSpPr>
          <p:nvPr>
            <p:ph type="ftr" sz="quarter" idx="3"/>
          </p:nvPr>
        </p:nvSpPr>
        <p:spPr>
          <a:xfrm>
            <a:off x="1581912" y="6547104"/>
            <a:ext cx="4425696" cy="118872"/>
          </a:xfrm>
          <a:prstGeom prst="rect">
            <a:avLst/>
          </a:prstGeom>
        </p:spPr>
        <p:txBody>
          <a:bodyPr vert="horz" wrap="square" lIns="0" tIns="0" rIns="0" bIns="0" rtlCol="0" anchor="ctr">
            <a:noAutofit/>
          </a:bodyPr>
          <a:lstStyle>
            <a:lvl1pPr>
              <a:defRPr lang="en-US" sz="800" smtClean="0">
                <a:solidFill>
                  <a:schemeClr val="tx1"/>
                </a:solidFill>
              </a:defRPr>
            </a:lvl1pPr>
          </a:lstStyle>
          <a:p>
            <a:r>
              <a:rPr lang="en-US"/>
              <a:t>© 2022 NetApp, Inc. All rights reserved.  — NETAPP CONFIDENTIAL — </a:t>
            </a:r>
          </a:p>
        </p:txBody>
      </p:sp>
      <p:sp>
        <p:nvSpPr>
          <p:cNvPr id="13" name="Slide Number Placeholder 5">
            <a:extLst>
              <a:ext uri="{FF2B5EF4-FFF2-40B4-BE49-F238E27FC236}">
                <a16:creationId xmlns:a16="http://schemas.microsoft.com/office/drawing/2014/main" id="{713539BC-D76E-384F-A862-D8AC3C331DCD}"/>
              </a:ext>
            </a:extLst>
          </p:cNvPr>
          <p:cNvSpPr>
            <a:spLocks noGrp="1"/>
          </p:cNvSpPr>
          <p:nvPr>
            <p:ph type="sldNum" sz="quarter" idx="4"/>
          </p:nvPr>
        </p:nvSpPr>
        <p:spPr>
          <a:xfrm>
            <a:off x="1170432" y="6547104"/>
            <a:ext cx="402336" cy="118872"/>
          </a:xfrm>
          <a:prstGeom prst="rect">
            <a:avLst/>
          </a:prstGeom>
        </p:spPr>
        <p:txBody>
          <a:bodyPr vert="horz" wrap="square" lIns="0" tIns="0" rIns="0" bIns="0" rtlCol="0" anchor="ctr">
            <a:noAutofit/>
          </a:bodyPr>
          <a:lstStyle>
            <a:lvl1pPr algn="ctr">
              <a:defRPr lang="en-US" sz="800" b="0" smtClean="0">
                <a:solidFill>
                  <a:schemeClr val="tx1"/>
                </a:solidFill>
              </a:defRPr>
            </a:lvl1pPr>
          </a:lstStyle>
          <a:p>
            <a:fld id="{B071A5F3-A4FF-4CEE-8215-C08835B585C1}" type="slidenum">
              <a:rPr lang="en-US" smtClean="0"/>
              <a:pPr/>
              <a:t>‹#›</a:t>
            </a:fld>
            <a:endParaRPr lang="en-US"/>
          </a:p>
        </p:txBody>
      </p:sp>
      <p:pic>
        <p:nvPicPr>
          <p:cNvPr id="7" name="Picture 6">
            <a:extLst>
              <a:ext uri="{FF2B5EF4-FFF2-40B4-BE49-F238E27FC236}">
                <a16:creationId xmlns:a16="http://schemas.microsoft.com/office/drawing/2014/main" id="{67252D9B-EA8F-454A-82A0-C001FB314429}"/>
              </a:ext>
            </a:extLst>
          </p:cNvPr>
          <p:cNvPicPr>
            <a:picLocks noChangeAspect="1"/>
          </p:cNvPicPr>
          <p:nvPr userDrawn="1"/>
        </p:nvPicPr>
        <p:blipFill>
          <a:blip r:embed="rId2"/>
          <a:srcRect/>
          <a:stretch/>
        </p:blipFill>
        <p:spPr>
          <a:xfrm>
            <a:off x="475488" y="6548124"/>
            <a:ext cx="679254" cy="123053"/>
          </a:xfrm>
          <a:prstGeom prst="rect">
            <a:avLst/>
          </a:prstGeom>
        </p:spPr>
      </p:pic>
    </p:spTree>
    <p:extLst>
      <p:ext uri="{BB962C8B-B14F-4D97-AF65-F5344CB8AC3E}">
        <p14:creationId xmlns:p14="http://schemas.microsoft.com/office/powerpoint/2010/main" val="1728232527"/>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Key Takeaways 3">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CAE5DDA9-686A-2643-8D5C-DC0FE1E2C135}"/>
              </a:ext>
            </a:extLst>
          </p:cNvPr>
          <p:cNvSpPr/>
          <p:nvPr userDrawn="1"/>
        </p:nvSpPr>
        <p:spPr>
          <a:xfrm>
            <a:off x="0" y="0"/>
            <a:ext cx="6108192" cy="6858000"/>
          </a:xfrm>
          <a:prstGeom prst="rect">
            <a:avLst/>
          </a:prstGeom>
          <a:solidFill>
            <a:srgbClr val="FFE0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Content Placeholder 4">
            <a:extLst>
              <a:ext uri="{FF2B5EF4-FFF2-40B4-BE49-F238E27FC236}">
                <a16:creationId xmlns:a16="http://schemas.microsoft.com/office/drawing/2014/main" id="{C006BCA3-AF82-EF4F-9B57-FDD1631F5562}"/>
              </a:ext>
            </a:extLst>
          </p:cNvPr>
          <p:cNvSpPr>
            <a:spLocks noGrp="1"/>
          </p:cNvSpPr>
          <p:nvPr>
            <p:ph sz="quarter" idx="10"/>
          </p:nvPr>
        </p:nvSpPr>
        <p:spPr>
          <a:xfrm>
            <a:off x="6464808" y="1229868"/>
            <a:ext cx="5340096" cy="4398264"/>
          </a:xfrm>
        </p:spPr>
        <p:txBody>
          <a:bodyPr anchor="ct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itle 2">
            <a:extLst>
              <a:ext uri="{FF2B5EF4-FFF2-40B4-BE49-F238E27FC236}">
                <a16:creationId xmlns:a16="http://schemas.microsoft.com/office/drawing/2014/main" id="{D31094D9-AE60-6A4D-8E94-3F2081FDA52E}"/>
              </a:ext>
            </a:extLst>
          </p:cNvPr>
          <p:cNvSpPr>
            <a:spLocks noGrp="1"/>
          </p:cNvSpPr>
          <p:nvPr>
            <p:ph type="title" hasCustomPrompt="1"/>
          </p:nvPr>
        </p:nvSpPr>
        <p:spPr>
          <a:xfrm>
            <a:off x="374904" y="2697480"/>
            <a:ext cx="5340096" cy="1472184"/>
          </a:xfrm>
        </p:spPr>
        <p:txBody>
          <a:bodyPr wrap="square" lIns="91521" anchor="ctr">
            <a:noAutofit/>
          </a:bodyPr>
          <a:lstStyle>
            <a:lvl1pPr>
              <a:defRPr lang="en-US" sz="3000" kern="1200" dirty="0">
                <a:solidFill>
                  <a:sysClr val="windowText" lastClr="000000"/>
                </a:solidFill>
                <a:latin typeface="+mn-lt"/>
                <a:ea typeface="+mn-ea"/>
                <a:cs typeface="+mn-cs"/>
              </a:defRPr>
            </a:lvl1pPr>
          </a:lstStyle>
          <a:p>
            <a:r>
              <a:rPr lang="en-US"/>
              <a:t>Click to Edit Master Title Style</a:t>
            </a:r>
          </a:p>
        </p:txBody>
      </p:sp>
      <p:sp>
        <p:nvSpPr>
          <p:cNvPr id="12" name="Footer Placeholder 4">
            <a:extLst>
              <a:ext uri="{FF2B5EF4-FFF2-40B4-BE49-F238E27FC236}">
                <a16:creationId xmlns:a16="http://schemas.microsoft.com/office/drawing/2014/main" id="{9CD07EAF-B186-254A-ABD3-5867C8EFF7A2}"/>
              </a:ext>
            </a:extLst>
          </p:cNvPr>
          <p:cNvSpPr>
            <a:spLocks noGrp="1"/>
          </p:cNvSpPr>
          <p:nvPr>
            <p:ph type="ftr" sz="quarter" idx="3"/>
          </p:nvPr>
        </p:nvSpPr>
        <p:spPr>
          <a:xfrm>
            <a:off x="1581912" y="6547104"/>
            <a:ext cx="4425696" cy="118872"/>
          </a:xfrm>
          <a:prstGeom prst="rect">
            <a:avLst/>
          </a:prstGeom>
        </p:spPr>
        <p:txBody>
          <a:bodyPr vert="horz" wrap="square" lIns="0" tIns="0" rIns="0" bIns="0" rtlCol="0" anchor="ctr">
            <a:noAutofit/>
          </a:bodyPr>
          <a:lstStyle>
            <a:lvl1pPr>
              <a:defRPr lang="en-US" sz="800" smtClean="0">
                <a:solidFill>
                  <a:schemeClr val="tx1"/>
                </a:solidFill>
              </a:defRPr>
            </a:lvl1pPr>
          </a:lstStyle>
          <a:p>
            <a:r>
              <a:rPr lang="en-US"/>
              <a:t>© 2022 NetApp, Inc. All rights reserved.  — NETAPP CONFIDENTIAL — </a:t>
            </a:r>
          </a:p>
        </p:txBody>
      </p:sp>
      <p:sp>
        <p:nvSpPr>
          <p:cNvPr id="13" name="Slide Number Placeholder 5">
            <a:extLst>
              <a:ext uri="{FF2B5EF4-FFF2-40B4-BE49-F238E27FC236}">
                <a16:creationId xmlns:a16="http://schemas.microsoft.com/office/drawing/2014/main" id="{713539BC-D76E-384F-A862-D8AC3C331DCD}"/>
              </a:ext>
            </a:extLst>
          </p:cNvPr>
          <p:cNvSpPr>
            <a:spLocks noGrp="1"/>
          </p:cNvSpPr>
          <p:nvPr>
            <p:ph type="sldNum" sz="quarter" idx="4"/>
          </p:nvPr>
        </p:nvSpPr>
        <p:spPr>
          <a:xfrm>
            <a:off x="1170432" y="6547104"/>
            <a:ext cx="402336" cy="118872"/>
          </a:xfrm>
          <a:prstGeom prst="rect">
            <a:avLst/>
          </a:prstGeom>
        </p:spPr>
        <p:txBody>
          <a:bodyPr vert="horz" wrap="square" lIns="0" tIns="0" rIns="0" bIns="0" rtlCol="0" anchor="ctr">
            <a:noAutofit/>
          </a:bodyPr>
          <a:lstStyle>
            <a:lvl1pPr algn="ctr">
              <a:defRPr lang="en-US" sz="800" b="0" smtClean="0">
                <a:solidFill>
                  <a:schemeClr val="tx1"/>
                </a:solidFill>
              </a:defRPr>
            </a:lvl1pPr>
          </a:lstStyle>
          <a:p>
            <a:fld id="{B071A5F3-A4FF-4CEE-8215-C08835B585C1}" type="slidenum">
              <a:rPr lang="en-US" smtClean="0"/>
              <a:pPr/>
              <a:t>‹#›</a:t>
            </a:fld>
            <a:endParaRPr lang="en-US"/>
          </a:p>
        </p:txBody>
      </p:sp>
      <p:pic>
        <p:nvPicPr>
          <p:cNvPr id="7" name="Picture 6">
            <a:extLst>
              <a:ext uri="{FF2B5EF4-FFF2-40B4-BE49-F238E27FC236}">
                <a16:creationId xmlns:a16="http://schemas.microsoft.com/office/drawing/2014/main" id="{67252D9B-EA8F-454A-82A0-C001FB314429}"/>
              </a:ext>
            </a:extLst>
          </p:cNvPr>
          <p:cNvPicPr>
            <a:picLocks noChangeAspect="1"/>
          </p:cNvPicPr>
          <p:nvPr userDrawn="1"/>
        </p:nvPicPr>
        <p:blipFill>
          <a:blip r:embed="rId2"/>
          <a:srcRect/>
          <a:stretch/>
        </p:blipFill>
        <p:spPr>
          <a:xfrm>
            <a:off x="475488" y="6548124"/>
            <a:ext cx="679254" cy="123053"/>
          </a:xfrm>
          <a:prstGeom prst="rect">
            <a:avLst/>
          </a:prstGeom>
        </p:spPr>
      </p:pic>
    </p:spTree>
    <p:extLst>
      <p:ext uri="{BB962C8B-B14F-4D97-AF65-F5344CB8AC3E}">
        <p14:creationId xmlns:p14="http://schemas.microsoft.com/office/powerpoint/2010/main" val="2993508946"/>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Key Takeaways 4">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C0EE9F4-F534-9640-993B-FD1327E6B8D6}"/>
              </a:ext>
            </a:extLst>
          </p:cNvPr>
          <p:cNvSpPr/>
          <p:nvPr userDrawn="1"/>
        </p:nvSpPr>
        <p:spPr>
          <a:xfrm>
            <a:off x="0" y="0"/>
            <a:ext cx="6108192" cy="6858000"/>
          </a:xfrm>
          <a:prstGeom prst="rect">
            <a:avLst/>
          </a:prstGeom>
          <a:solidFill>
            <a:srgbClr val="E7CB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4">
            <a:extLst>
              <a:ext uri="{FF2B5EF4-FFF2-40B4-BE49-F238E27FC236}">
                <a16:creationId xmlns:a16="http://schemas.microsoft.com/office/drawing/2014/main" id="{F59D41FA-FDED-EB44-B8DE-562EB594BAB3}"/>
              </a:ext>
            </a:extLst>
          </p:cNvPr>
          <p:cNvSpPr>
            <a:spLocks noGrp="1"/>
          </p:cNvSpPr>
          <p:nvPr>
            <p:ph sz="quarter" idx="10"/>
          </p:nvPr>
        </p:nvSpPr>
        <p:spPr>
          <a:xfrm>
            <a:off x="6464808" y="1229868"/>
            <a:ext cx="5340096" cy="4398264"/>
          </a:xfrm>
        </p:spPr>
        <p:txBody>
          <a:bodyPr anchor="ct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2">
            <a:extLst>
              <a:ext uri="{FF2B5EF4-FFF2-40B4-BE49-F238E27FC236}">
                <a16:creationId xmlns:a16="http://schemas.microsoft.com/office/drawing/2014/main" id="{FCAF0D5F-6E1F-1949-A6E3-E45B25B2F47A}"/>
              </a:ext>
            </a:extLst>
          </p:cNvPr>
          <p:cNvSpPr>
            <a:spLocks noGrp="1"/>
          </p:cNvSpPr>
          <p:nvPr>
            <p:ph type="title" hasCustomPrompt="1"/>
          </p:nvPr>
        </p:nvSpPr>
        <p:spPr>
          <a:xfrm>
            <a:off x="374904" y="2697480"/>
            <a:ext cx="5340096" cy="1472184"/>
          </a:xfrm>
        </p:spPr>
        <p:txBody>
          <a:bodyPr wrap="square" lIns="91521" anchor="ctr">
            <a:noAutofit/>
          </a:bodyPr>
          <a:lstStyle>
            <a:lvl1pPr>
              <a:defRPr lang="en-US" sz="3000" kern="1200" dirty="0">
                <a:solidFill>
                  <a:sysClr val="windowText" lastClr="000000"/>
                </a:solidFill>
                <a:latin typeface="+mn-lt"/>
                <a:ea typeface="+mn-ea"/>
                <a:cs typeface="+mn-cs"/>
              </a:defRPr>
            </a:lvl1pPr>
          </a:lstStyle>
          <a:p>
            <a:r>
              <a:rPr lang="en-US"/>
              <a:t>Click to Edit Master Title Style</a:t>
            </a:r>
          </a:p>
        </p:txBody>
      </p:sp>
      <p:sp>
        <p:nvSpPr>
          <p:cNvPr id="12" name="Footer Placeholder 4">
            <a:extLst>
              <a:ext uri="{FF2B5EF4-FFF2-40B4-BE49-F238E27FC236}">
                <a16:creationId xmlns:a16="http://schemas.microsoft.com/office/drawing/2014/main" id="{9CD07EAF-B186-254A-ABD3-5867C8EFF7A2}"/>
              </a:ext>
            </a:extLst>
          </p:cNvPr>
          <p:cNvSpPr>
            <a:spLocks noGrp="1"/>
          </p:cNvSpPr>
          <p:nvPr>
            <p:ph type="ftr" sz="quarter" idx="3"/>
          </p:nvPr>
        </p:nvSpPr>
        <p:spPr>
          <a:xfrm>
            <a:off x="1581912" y="6547104"/>
            <a:ext cx="4425696" cy="118872"/>
          </a:xfrm>
          <a:prstGeom prst="rect">
            <a:avLst/>
          </a:prstGeom>
        </p:spPr>
        <p:txBody>
          <a:bodyPr vert="horz" wrap="square" lIns="0" tIns="0" rIns="0" bIns="0" rtlCol="0" anchor="ctr">
            <a:noAutofit/>
          </a:bodyPr>
          <a:lstStyle>
            <a:lvl1pPr>
              <a:defRPr lang="en-US" sz="800" smtClean="0">
                <a:solidFill>
                  <a:schemeClr val="tx1"/>
                </a:solidFill>
              </a:defRPr>
            </a:lvl1pPr>
          </a:lstStyle>
          <a:p>
            <a:r>
              <a:rPr lang="en-US"/>
              <a:t>© 2022 NetApp, Inc. All rights reserved.  — NETAPP CONFIDENTIAL — </a:t>
            </a:r>
          </a:p>
        </p:txBody>
      </p:sp>
      <p:sp>
        <p:nvSpPr>
          <p:cNvPr id="13" name="Slide Number Placeholder 5">
            <a:extLst>
              <a:ext uri="{FF2B5EF4-FFF2-40B4-BE49-F238E27FC236}">
                <a16:creationId xmlns:a16="http://schemas.microsoft.com/office/drawing/2014/main" id="{713539BC-D76E-384F-A862-D8AC3C331DCD}"/>
              </a:ext>
            </a:extLst>
          </p:cNvPr>
          <p:cNvSpPr>
            <a:spLocks noGrp="1"/>
          </p:cNvSpPr>
          <p:nvPr>
            <p:ph type="sldNum" sz="quarter" idx="4"/>
          </p:nvPr>
        </p:nvSpPr>
        <p:spPr>
          <a:xfrm>
            <a:off x="1170432" y="6547104"/>
            <a:ext cx="402336" cy="118872"/>
          </a:xfrm>
          <a:prstGeom prst="rect">
            <a:avLst/>
          </a:prstGeom>
        </p:spPr>
        <p:txBody>
          <a:bodyPr vert="horz" wrap="square" lIns="0" tIns="0" rIns="0" bIns="0" rtlCol="0" anchor="ctr">
            <a:noAutofit/>
          </a:bodyPr>
          <a:lstStyle>
            <a:lvl1pPr algn="ctr">
              <a:defRPr lang="en-US" sz="800" b="0" smtClean="0">
                <a:solidFill>
                  <a:schemeClr val="tx1"/>
                </a:solidFill>
              </a:defRPr>
            </a:lvl1pPr>
          </a:lstStyle>
          <a:p>
            <a:fld id="{B071A5F3-A4FF-4CEE-8215-C08835B585C1}" type="slidenum">
              <a:rPr lang="en-US" smtClean="0"/>
              <a:pPr/>
              <a:t>‹#›</a:t>
            </a:fld>
            <a:endParaRPr lang="en-US"/>
          </a:p>
        </p:txBody>
      </p:sp>
      <p:pic>
        <p:nvPicPr>
          <p:cNvPr id="7" name="Picture 6">
            <a:extLst>
              <a:ext uri="{FF2B5EF4-FFF2-40B4-BE49-F238E27FC236}">
                <a16:creationId xmlns:a16="http://schemas.microsoft.com/office/drawing/2014/main" id="{67252D9B-EA8F-454A-82A0-C001FB314429}"/>
              </a:ext>
            </a:extLst>
          </p:cNvPr>
          <p:cNvPicPr>
            <a:picLocks noChangeAspect="1"/>
          </p:cNvPicPr>
          <p:nvPr userDrawn="1"/>
        </p:nvPicPr>
        <p:blipFill>
          <a:blip r:embed="rId2"/>
          <a:srcRect/>
          <a:stretch/>
        </p:blipFill>
        <p:spPr>
          <a:xfrm>
            <a:off x="475488" y="6548124"/>
            <a:ext cx="679254" cy="123053"/>
          </a:xfrm>
          <a:prstGeom prst="rect">
            <a:avLst/>
          </a:prstGeom>
        </p:spPr>
      </p:pic>
    </p:spTree>
    <p:extLst>
      <p:ext uri="{BB962C8B-B14F-4D97-AF65-F5344CB8AC3E}">
        <p14:creationId xmlns:p14="http://schemas.microsoft.com/office/powerpoint/2010/main" val="27095358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67369" y="236359"/>
            <a:ext cx="11432249" cy="904795"/>
          </a:xfrm>
        </p:spPr>
        <p:txBody>
          <a:bodyPr wrap="square" lIns="91521">
            <a:noAutofit/>
          </a:bodyPr>
          <a:lstStyle>
            <a:lvl1pPr>
              <a:defRPr sz="2337"/>
            </a:lvl1pPr>
          </a:lstStyle>
          <a:p>
            <a:r>
              <a:rPr lang="en-US"/>
              <a:t>Click to edit Master title style</a:t>
            </a:r>
          </a:p>
        </p:txBody>
      </p:sp>
      <p:sp>
        <p:nvSpPr>
          <p:cNvPr id="48" name="Content Placeholder 3"/>
          <p:cNvSpPr>
            <a:spLocks noGrp="1"/>
          </p:cNvSpPr>
          <p:nvPr>
            <p:ph sz="quarter" idx="14"/>
          </p:nvPr>
        </p:nvSpPr>
        <p:spPr>
          <a:xfrm>
            <a:off x="268226" y="1733553"/>
            <a:ext cx="11432977" cy="4479925"/>
          </a:xfrm>
        </p:spPr>
        <p:txBody>
          <a:bodyPr wrap="square" lIns="91521">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9" name="Text Placeholder 2"/>
          <p:cNvSpPr>
            <a:spLocks noGrp="1"/>
          </p:cNvSpPr>
          <p:nvPr>
            <p:ph type="body" idx="10" hasCustomPrompt="1"/>
          </p:nvPr>
        </p:nvSpPr>
        <p:spPr bwMode="gray">
          <a:xfrm>
            <a:off x="275799" y="1106419"/>
            <a:ext cx="11397445" cy="400109"/>
          </a:xfrm>
        </p:spPr>
        <p:txBody>
          <a:bodyPr lIns="91521" tIns="45761" rIns="91521" bIns="45761" anchor="t">
            <a:noAutofit/>
          </a:bodyPr>
          <a:lstStyle>
            <a:lvl1pPr marL="0" indent="0">
              <a:spcBef>
                <a:spcPts val="0"/>
              </a:spcBef>
              <a:spcAft>
                <a:spcPts val="0"/>
              </a:spcAft>
              <a:buNone/>
              <a:defRPr sz="1402" b="0">
                <a:solidFill>
                  <a:schemeClr val="accent1"/>
                </a:solidFill>
              </a:defRPr>
            </a:lvl1pPr>
            <a:lvl2pPr marL="356498" indent="0">
              <a:buNone/>
              <a:defRPr sz="1558" b="1"/>
            </a:lvl2pPr>
            <a:lvl3pPr marL="712995" indent="0">
              <a:buNone/>
              <a:defRPr sz="1480" b="1"/>
            </a:lvl3pPr>
            <a:lvl4pPr marL="1069491" indent="0">
              <a:buNone/>
              <a:defRPr sz="1247" b="1"/>
            </a:lvl4pPr>
            <a:lvl5pPr marL="1425989" indent="0">
              <a:buNone/>
              <a:defRPr sz="1247" b="1"/>
            </a:lvl5pPr>
            <a:lvl6pPr marL="1782487" indent="0">
              <a:buNone/>
              <a:defRPr sz="1247" b="1"/>
            </a:lvl6pPr>
            <a:lvl7pPr marL="2138984" indent="0">
              <a:buNone/>
              <a:defRPr sz="1247" b="1"/>
            </a:lvl7pPr>
            <a:lvl8pPr marL="2495481" indent="0">
              <a:buNone/>
              <a:defRPr sz="1247" b="1"/>
            </a:lvl8pPr>
            <a:lvl9pPr marL="2851978" indent="0">
              <a:buNone/>
              <a:defRPr sz="1247" b="1"/>
            </a:lvl9pPr>
          </a:lstStyle>
          <a:p>
            <a:pPr lvl="0"/>
            <a:r>
              <a:rPr lang="en-US"/>
              <a:t>Click to edit master text styles</a:t>
            </a:r>
          </a:p>
        </p:txBody>
      </p:sp>
      <p:sp>
        <p:nvSpPr>
          <p:cNvPr id="13" name="Text Placeholder 6"/>
          <p:cNvSpPr>
            <a:spLocks noGrp="1"/>
          </p:cNvSpPr>
          <p:nvPr>
            <p:ph type="body" sz="quarter" idx="16" hasCustomPrompt="1"/>
          </p:nvPr>
        </p:nvSpPr>
        <p:spPr>
          <a:xfrm>
            <a:off x="294489" y="6238647"/>
            <a:ext cx="10377699" cy="215444"/>
          </a:xfrm>
        </p:spPr>
        <p:txBody>
          <a:bodyPr lIns="91521" tIns="45761" rIns="91521" bIns="45761" anchor="ctr">
            <a:noAutofit/>
          </a:bodyPr>
          <a:lstStyle>
            <a:lvl1pPr marL="0" indent="0">
              <a:lnSpc>
                <a:spcPct val="100000"/>
              </a:lnSpc>
              <a:spcBef>
                <a:spcPts val="0"/>
              </a:spcBef>
              <a:spcAft>
                <a:spcPts val="0"/>
              </a:spcAft>
              <a:buFontTx/>
              <a:buNone/>
              <a:defRPr sz="623" baseline="0">
                <a:solidFill>
                  <a:schemeClr val="bg2"/>
                </a:solidFill>
              </a:defRPr>
            </a:lvl1pPr>
            <a:lvl2pPr marL="178249" indent="0">
              <a:buFontTx/>
              <a:buNone/>
              <a:defRPr sz="623">
                <a:solidFill>
                  <a:schemeClr val="bg2"/>
                </a:solidFill>
              </a:defRPr>
            </a:lvl2pPr>
            <a:lvl3pPr marL="356498" indent="0">
              <a:buFontTx/>
              <a:buNone/>
              <a:defRPr sz="623">
                <a:solidFill>
                  <a:schemeClr val="bg2"/>
                </a:solidFill>
              </a:defRPr>
            </a:lvl3pPr>
            <a:lvl4pPr marL="534746" indent="0">
              <a:buFontTx/>
              <a:buNone/>
              <a:defRPr sz="623">
                <a:solidFill>
                  <a:schemeClr val="bg2"/>
                </a:solidFill>
              </a:defRPr>
            </a:lvl4pPr>
            <a:lvl5pPr>
              <a:buFontTx/>
              <a:buNone/>
              <a:defRPr sz="623">
                <a:solidFill>
                  <a:schemeClr val="bg2"/>
                </a:solidFill>
              </a:defRPr>
            </a:lvl5pPr>
          </a:lstStyle>
          <a:p>
            <a:pPr lvl="0"/>
            <a:r>
              <a:rPr lang="en-US"/>
              <a:t>Click to insert source information</a:t>
            </a:r>
          </a:p>
        </p:txBody>
      </p:sp>
      <p:sp>
        <p:nvSpPr>
          <p:cNvPr id="14" name="Footer Placeholder 4"/>
          <p:cNvSpPr>
            <a:spLocks noGrp="1"/>
          </p:cNvSpPr>
          <p:nvPr>
            <p:ph type="ftr" sz="quarter" idx="3"/>
          </p:nvPr>
        </p:nvSpPr>
        <p:spPr>
          <a:xfrm>
            <a:off x="668931" y="6472735"/>
            <a:ext cx="6540464" cy="240489"/>
          </a:xfrm>
          <a:prstGeom prst="rect">
            <a:avLst/>
          </a:prstGeom>
        </p:spPr>
        <p:txBody>
          <a:bodyPr vert="horz" wrap="square" lIns="91521" tIns="45761" rIns="91521" bIns="45761" rtlCol="0" anchor="b">
            <a:noAutofit/>
          </a:bodyPr>
          <a:lstStyle>
            <a:lvl1pPr>
              <a:defRPr lang="en-US" sz="545" smtClean="0">
                <a:solidFill>
                  <a:schemeClr val="bg2"/>
                </a:solidFill>
              </a:defRPr>
            </a:lvl1pPr>
          </a:lstStyle>
          <a:p>
            <a:r>
              <a:rPr lang="en-US"/>
              <a:t>© 2015 NetApp, Inc. All rights reserved. </a:t>
            </a:r>
          </a:p>
        </p:txBody>
      </p:sp>
      <p:sp>
        <p:nvSpPr>
          <p:cNvPr id="15" name="Slide Number Placeholder 5"/>
          <p:cNvSpPr>
            <a:spLocks noGrp="1"/>
          </p:cNvSpPr>
          <p:nvPr>
            <p:ph type="sldNum" sz="quarter" idx="4"/>
          </p:nvPr>
        </p:nvSpPr>
        <p:spPr>
          <a:xfrm>
            <a:off x="294491" y="6462575"/>
            <a:ext cx="448654" cy="260809"/>
          </a:xfrm>
          <a:prstGeom prst="rect">
            <a:avLst/>
          </a:prstGeom>
        </p:spPr>
        <p:txBody>
          <a:bodyPr vert="horz" wrap="square" lIns="91521" tIns="45761" rIns="91521" bIns="45761" rtlCol="0" anchor="b">
            <a:noAutofit/>
          </a:bodyPr>
          <a:lstStyle>
            <a:lvl1pPr>
              <a:defRPr lang="en-US" sz="818" b="1" smtClean="0">
                <a:solidFill>
                  <a:schemeClr val="bg2">
                    <a:lumMod val="50000"/>
                  </a:schemeClr>
                </a:solidFill>
              </a:defRPr>
            </a:lvl1pPr>
          </a:lstStyle>
          <a:p>
            <a:fld id="{B071A5F3-A4FF-4CEE-8215-C08835B585C1}" type="slidenum">
              <a:rPr lang="en-US" smtClean="0"/>
              <a:pPr/>
              <a:t>‹#›</a:t>
            </a:fld>
            <a:endParaRPr lang="en-US"/>
          </a:p>
        </p:txBody>
      </p:sp>
      <p:pic>
        <p:nvPicPr>
          <p:cNvPr id="9" name="Picture 8" descr="netapp-3.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671846" y="6278099"/>
            <a:ext cx="1317079" cy="533976"/>
          </a:xfrm>
          <a:prstGeom prst="rect">
            <a:avLst/>
          </a:prstGeom>
        </p:spPr>
      </p:pic>
    </p:spTree>
    <p:extLst>
      <p:ext uri="{BB962C8B-B14F-4D97-AF65-F5344CB8AC3E}">
        <p14:creationId xmlns:p14="http://schemas.microsoft.com/office/powerpoint/2010/main" val="471509634"/>
      </p:ext>
    </p:extLst>
  </p:cSld>
  <p:clrMapOvr>
    <a:masterClrMapping/>
  </p:clrMapOvr>
  <p:transition spd="med">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1_Thank You">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CE325DAC-EC16-D54B-B075-8172AFE3D87F}"/>
              </a:ext>
            </a:extLst>
          </p:cNvPr>
          <p:cNvSpPr/>
          <p:nvPr userDrawn="1"/>
        </p:nvSpPr>
        <p:spPr>
          <a:xfrm>
            <a:off x="0" y="0"/>
            <a:ext cx="6108192"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itle 2">
            <a:extLst>
              <a:ext uri="{FF2B5EF4-FFF2-40B4-BE49-F238E27FC236}">
                <a16:creationId xmlns:a16="http://schemas.microsoft.com/office/drawing/2014/main" id="{C00E7524-4236-B244-98A5-F9979B762726}"/>
              </a:ext>
            </a:extLst>
          </p:cNvPr>
          <p:cNvSpPr>
            <a:spLocks noGrp="1"/>
          </p:cNvSpPr>
          <p:nvPr>
            <p:ph type="title" hasCustomPrompt="1"/>
          </p:nvPr>
        </p:nvSpPr>
        <p:spPr>
          <a:xfrm>
            <a:off x="374904" y="2697480"/>
            <a:ext cx="5340096" cy="1472184"/>
          </a:xfrm>
        </p:spPr>
        <p:txBody>
          <a:bodyPr wrap="square" lIns="91521" anchor="ctr">
            <a:noAutofit/>
          </a:bodyPr>
          <a:lstStyle>
            <a:lvl1pPr>
              <a:defRPr lang="en-US" sz="3000" kern="1200" dirty="0">
                <a:solidFill>
                  <a:sysClr val="windowText" lastClr="000000"/>
                </a:solidFill>
                <a:latin typeface="+mn-lt"/>
                <a:ea typeface="+mn-ea"/>
                <a:cs typeface="+mn-cs"/>
              </a:defRPr>
            </a:lvl1pPr>
          </a:lstStyle>
          <a:p>
            <a:r>
              <a:rPr lang="en-US"/>
              <a:t>Click to Edit Master Title Style</a:t>
            </a:r>
          </a:p>
        </p:txBody>
      </p:sp>
      <p:sp>
        <p:nvSpPr>
          <p:cNvPr id="12" name="Footer Placeholder 4">
            <a:extLst>
              <a:ext uri="{FF2B5EF4-FFF2-40B4-BE49-F238E27FC236}">
                <a16:creationId xmlns:a16="http://schemas.microsoft.com/office/drawing/2014/main" id="{9CD07EAF-B186-254A-ABD3-5867C8EFF7A2}"/>
              </a:ext>
            </a:extLst>
          </p:cNvPr>
          <p:cNvSpPr>
            <a:spLocks noGrp="1"/>
          </p:cNvSpPr>
          <p:nvPr>
            <p:ph type="ftr" sz="quarter" idx="3"/>
          </p:nvPr>
        </p:nvSpPr>
        <p:spPr>
          <a:xfrm>
            <a:off x="1581912" y="6547104"/>
            <a:ext cx="4425696" cy="118872"/>
          </a:xfrm>
          <a:prstGeom prst="rect">
            <a:avLst/>
          </a:prstGeom>
        </p:spPr>
        <p:txBody>
          <a:bodyPr vert="horz" wrap="square" lIns="0" tIns="0" rIns="0" bIns="0" rtlCol="0" anchor="ctr">
            <a:noAutofit/>
          </a:bodyPr>
          <a:lstStyle>
            <a:lvl1pPr>
              <a:defRPr lang="en-US" sz="800" smtClean="0">
                <a:solidFill>
                  <a:schemeClr val="tx1"/>
                </a:solidFill>
              </a:defRPr>
            </a:lvl1pPr>
          </a:lstStyle>
          <a:p>
            <a:r>
              <a:rPr lang="en-US"/>
              <a:t>© 2022 NetApp, Inc. All rights reserved.  — NETAPP CONFIDENTIAL — </a:t>
            </a:r>
          </a:p>
        </p:txBody>
      </p:sp>
      <p:sp>
        <p:nvSpPr>
          <p:cNvPr id="13" name="Slide Number Placeholder 5">
            <a:extLst>
              <a:ext uri="{FF2B5EF4-FFF2-40B4-BE49-F238E27FC236}">
                <a16:creationId xmlns:a16="http://schemas.microsoft.com/office/drawing/2014/main" id="{713539BC-D76E-384F-A862-D8AC3C331DCD}"/>
              </a:ext>
            </a:extLst>
          </p:cNvPr>
          <p:cNvSpPr>
            <a:spLocks noGrp="1"/>
          </p:cNvSpPr>
          <p:nvPr>
            <p:ph type="sldNum" sz="quarter" idx="4"/>
          </p:nvPr>
        </p:nvSpPr>
        <p:spPr>
          <a:xfrm>
            <a:off x="1170432" y="6547104"/>
            <a:ext cx="402336" cy="118872"/>
          </a:xfrm>
          <a:prstGeom prst="rect">
            <a:avLst/>
          </a:prstGeom>
        </p:spPr>
        <p:txBody>
          <a:bodyPr vert="horz" wrap="square" lIns="0" tIns="0" rIns="0" bIns="0" rtlCol="0" anchor="ctr">
            <a:noAutofit/>
          </a:bodyPr>
          <a:lstStyle>
            <a:lvl1pPr algn="ctr">
              <a:defRPr lang="en-US" sz="800" b="0" smtClean="0">
                <a:solidFill>
                  <a:schemeClr val="tx1"/>
                </a:solidFill>
              </a:defRPr>
            </a:lvl1pPr>
          </a:lstStyle>
          <a:p>
            <a:fld id="{B071A5F3-A4FF-4CEE-8215-C08835B585C1}" type="slidenum">
              <a:rPr lang="en-US" smtClean="0"/>
              <a:pPr/>
              <a:t>‹#›</a:t>
            </a:fld>
            <a:endParaRPr lang="en-US"/>
          </a:p>
        </p:txBody>
      </p:sp>
      <p:pic>
        <p:nvPicPr>
          <p:cNvPr id="7" name="Picture 6">
            <a:extLst>
              <a:ext uri="{FF2B5EF4-FFF2-40B4-BE49-F238E27FC236}">
                <a16:creationId xmlns:a16="http://schemas.microsoft.com/office/drawing/2014/main" id="{67252D9B-EA8F-454A-82A0-C001FB314429}"/>
              </a:ext>
            </a:extLst>
          </p:cNvPr>
          <p:cNvPicPr>
            <a:picLocks noChangeAspect="1"/>
          </p:cNvPicPr>
          <p:nvPr userDrawn="1"/>
        </p:nvPicPr>
        <p:blipFill>
          <a:blip r:embed="rId2"/>
          <a:srcRect/>
          <a:stretch/>
        </p:blipFill>
        <p:spPr>
          <a:xfrm>
            <a:off x="475488" y="6548124"/>
            <a:ext cx="679254" cy="123053"/>
          </a:xfrm>
          <a:prstGeom prst="rect">
            <a:avLst/>
          </a:prstGeom>
        </p:spPr>
      </p:pic>
    </p:spTree>
    <p:extLst>
      <p:ext uri="{BB962C8B-B14F-4D97-AF65-F5344CB8AC3E}">
        <p14:creationId xmlns:p14="http://schemas.microsoft.com/office/powerpoint/2010/main" val="3399948960"/>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8DF3CA6-ECAF-694A-8E16-B5B9470F8891}"/>
              </a:ext>
            </a:extLst>
          </p:cNvPr>
          <p:cNvPicPr>
            <a:picLocks noChangeAspect="1"/>
          </p:cNvPicPr>
          <p:nvPr userDrawn="1"/>
        </p:nvPicPr>
        <p:blipFill>
          <a:blip r:embed="rId2"/>
          <a:srcRect/>
          <a:stretch/>
        </p:blipFill>
        <p:spPr>
          <a:xfrm>
            <a:off x="7785778" y="3189018"/>
            <a:ext cx="2649402" cy="479964"/>
          </a:xfrm>
          <a:prstGeom prst="rect">
            <a:avLst/>
          </a:prstGeom>
        </p:spPr>
      </p:pic>
      <p:sp>
        <p:nvSpPr>
          <p:cNvPr id="9" name="Rectangle 8">
            <a:extLst>
              <a:ext uri="{FF2B5EF4-FFF2-40B4-BE49-F238E27FC236}">
                <a16:creationId xmlns:a16="http://schemas.microsoft.com/office/drawing/2014/main" id="{B1EDBD08-76D0-244C-9F14-CFD1C757A1EF}"/>
              </a:ext>
            </a:extLst>
          </p:cNvPr>
          <p:cNvSpPr/>
          <p:nvPr userDrawn="1"/>
        </p:nvSpPr>
        <p:spPr>
          <a:xfrm>
            <a:off x="0" y="0"/>
            <a:ext cx="6107609"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10" name="Text Placeholder 3">
            <a:extLst>
              <a:ext uri="{FF2B5EF4-FFF2-40B4-BE49-F238E27FC236}">
                <a16:creationId xmlns:a16="http://schemas.microsoft.com/office/drawing/2014/main" id="{C879537E-E4F2-D94A-BCC0-82CCD8DD490D}"/>
              </a:ext>
            </a:extLst>
          </p:cNvPr>
          <p:cNvSpPr>
            <a:spLocks noGrp="1"/>
          </p:cNvSpPr>
          <p:nvPr>
            <p:ph type="body" sz="quarter" idx="10" hasCustomPrompt="1"/>
          </p:nvPr>
        </p:nvSpPr>
        <p:spPr>
          <a:xfrm>
            <a:off x="374904" y="2697480"/>
            <a:ext cx="5340096" cy="1472184"/>
          </a:xfrm>
        </p:spPr>
        <p:txBody>
          <a:bodyPr anchor="ctr"/>
          <a:lstStyle>
            <a:lvl1pPr marL="0" indent="0">
              <a:buNone/>
              <a:defRPr sz="3000" b="1">
                <a:solidFill>
                  <a:schemeClr val="tx1"/>
                </a:solidFill>
              </a:defRPr>
            </a:lvl1pPr>
          </a:lstStyle>
          <a:p>
            <a:pPr lvl="0"/>
            <a:r>
              <a:rPr lang="en-US"/>
              <a:t>Click to Edit Master Title Style</a:t>
            </a:r>
          </a:p>
        </p:txBody>
      </p:sp>
      <p:sp>
        <p:nvSpPr>
          <p:cNvPr id="11" name="Footer Placeholder 4">
            <a:extLst>
              <a:ext uri="{FF2B5EF4-FFF2-40B4-BE49-F238E27FC236}">
                <a16:creationId xmlns:a16="http://schemas.microsoft.com/office/drawing/2014/main" id="{7E18D5B8-0020-5D4C-9DC7-B4E5B128E16C}"/>
              </a:ext>
            </a:extLst>
          </p:cNvPr>
          <p:cNvSpPr>
            <a:spLocks noGrp="1"/>
          </p:cNvSpPr>
          <p:nvPr>
            <p:ph type="ftr" sz="quarter" idx="3"/>
          </p:nvPr>
        </p:nvSpPr>
        <p:spPr>
          <a:xfrm>
            <a:off x="477001" y="6547104"/>
            <a:ext cx="5155200" cy="120649"/>
          </a:xfrm>
          <a:prstGeom prst="rect">
            <a:avLst/>
          </a:prstGeom>
        </p:spPr>
        <p:txBody>
          <a:bodyPr vert="horz" wrap="square" lIns="91521" tIns="45761" rIns="91521" bIns="45761" rtlCol="0" anchor="ctr">
            <a:noAutofit/>
          </a:bodyPr>
          <a:lstStyle>
            <a:lvl1pPr>
              <a:defRPr lang="en-US" sz="800" smtClean="0">
                <a:solidFill>
                  <a:schemeClr val="tx1"/>
                </a:solidFill>
              </a:defRPr>
            </a:lvl1pPr>
          </a:lstStyle>
          <a:p>
            <a:r>
              <a:rPr lang="en-US"/>
              <a:t>© 2022 NetApp, Inc. All rights reserved.  — NETAPP CONFIDENTIAL — </a:t>
            </a:r>
          </a:p>
        </p:txBody>
      </p:sp>
    </p:spTree>
    <p:extLst>
      <p:ext uri="{BB962C8B-B14F-4D97-AF65-F5344CB8AC3E}">
        <p14:creationId xmlns:p14="http://schemas.microsoft.com/office/powerpoint/2010/main" val="117410493"/>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hank You 2">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2FC6D14-B0E2-1F44-838D-6AD9393E24D6}"/>
              </a:ext>
            </a:extLst>
          </p:cNvPr>
          <p:cNvSpPr/>
          <p:nvPr userDrawn="1"/>
        </p:nvSpPr>
        <p:spPr>
          <a:xfrm>
            <a:off x="0" y="0"/>
            <a:ext cx="6107609"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14" name="Text Placeholder 3">
            <a:extLst>
              <a:ext uri="{FF2B5EF4-FFF2-40B4-BE49-F238E27FC236}">
                <a16:creationId xmlns:a16="http://schemas.microsoft.com/office/drawing/2014/main" id="{48709600-BCE8-124E-8A54-B857CEED2FCF}"/>
              </a:ext>
            </a:extLst>
          </p:cNvPr>
          <p:cNvSpPr>
            <a:spLocks noGrp="1"/>
          </p:cNvSpPr>
          <p:nvPr>
            <p:ph type="body" sz="quarter" idx="10" hasCustomPrompt="1"/>
          </p:nvPr>
        </p:nvSpPr>
        <p:spPr>
          <a:xfrm>
            <a:off x="374904" y="2697480"/>
            <a:ext cx="5340096" cy="1472184"/>
          </a:xfrm>
        </p:spPr>
        <p:txBody>
          <a:bodyPr anchor="ctr"/>
          <a:lstStyle>
            <a:lvl1pPr marL="0" indent="0">
              <a:buNone/>
              <a:defRPr sz="3000" b="1">
                <a:solidFill>
                  <a:schemeClr val="tx1"/>
                </a:solidFill>
              </a:defRPr>
            </a:lvl1pPr>
          </a:lstStyle>
          <a:p>
            <a:pPr lvl="0"/>
            <a:r>
              <a:rPr lang="en-US"/>
              <a:t>Click to Edit Master Title Style</a:t>
            </a:r>
          </a:p>
        </p:txBody>
      </p:sp>
      <p:pic>
        <p:nvPicPr>
          <p:cNvPr id="15" name="Picture 14">
            <a:extLst>
              <a:ext uri="{FF2B5EF4-FFF2-40B4-BE49-F238E27FC236}">
                <a16:creationId xmlns:a16="http://schemas.microsoft.com/office/drawing/2014/main" id="{7C4AFD14-2BE9-0A45-85E7-F91890F31029}"/>
              </a:ext>
            </a:extLst>
          </p:cNvPr>
          <p:cNvPicPr>
            <a:picLocks noChangeAspect="1"/>
          </p:cNvPicPr>
          <p:nvPr userDrawn="1"/>
        </p:nvPicPr>
        <p:blipFill>
          <a:blip r:embed="rId2"/>
          <a:srcRect/>
          <a:stretch/>
        </p:blipFill>
        <p:spPr>
          <a:xfrm>
            <a:off x="7785778" y="3189018"/>
            <a:ext cx="2649402" cy="479964"/>
          </a:xfrm>
          <a:prstGeom prst="rect">
            <a:avLst/>
          </a:prstGeom>
        </p:spPr>
      </p:pic>
      <p:sp>
        <p:nvSpPr>
          <p:cNvPr id="8" name="Footer Placeholder 4">
            <a:extLst>
              <a:ext uri="{FF2B5EF4-FFF2-40B4-BE49-F238E27FC236}">
                <a16:creationId xmlns:a16="http://schemas.microsoft.com/office/drawing/2014/main" id="{C9424CF5-F09C-EC49-80C6-D935C9F27090}"/>
              </a:ext>
            </a:extLst>
          </p:cNvPr>
          <p:cNvSpPr>
            <a:spLocks noGrp="1"/>
          </p:cNvSpPr>
          <p:nvPr>
            <p:ph type="ftr" sz="quarter" idx="3"/>
          </p:nvPr>
        </p:nvSpPr>
        <p:spPr>
          <a:xfrm>
            <a:off x="477001" y="6547104"/>
            <a:ext cx="5155200" cy="120649"/>
          </a:xfrm>
          <a:prstGeom prst="rect">
            <a:avLst/>
          </a:prstGeom>
        </p:spPr>
        <p:txBody>
          <a:bodyPr vert="horz" wrap="square" lIns="91521" tIns="45761" rIns="91521" bIns="45761" rtlCol="0" anchor="ctr">
            <a:noAutofit/>
          </a:bodyPr>
          <a:lstStyle>
            <a:lvl1pPr>
              <a:defRPr lang="en-US" sz="800" smtClean="0">
                <a:solidFill>
                  <a:schemeClr val="tx1"/>
                </a:solidFill>
              </a:defRPr>
            </a:lvl1pPr>
          </a:lstStyle>
          <a:p>
            <a:r>
              <a:rPr lang="en-US"/>
              <a:t>© 2022 NetApp, Inc. All rights reserved.  — NETAPP CONFIDENTIAL — </a:t>
            </a:r>
          </a:p>
        </p:txBody>
      </p:sp>
    </p:spTree>
    <p:extLst>
      <p:ext uri="{BB962C8B-B14F-4D97-AF65-F5344CB8AC3E}">
        <p14:creationId xmlns:p14="http://schemas.microsoft.com/office/powerpoint/2010/main" val="3007640932"/>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hank You 3">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C4A1F5D-7DDC-1D44-9979-CBE4F318889B}"/>
              </a:ext>
            </a:extLst>
          </p:cNvPr>
          <p:cNvSpPr/>
          <p:nvPr userDrawn="1"/>
        </p:nvSpPr>
        <p:spPr>
          <a:xfrm>
            <a:off x="0" y="0"/>
            <a:ext cx="610760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9" name="Text Placeholder 3">
            <a:extLst>
              <a:ext uri="{FF2B5EF4-FFF2-40B4-BE49-F238E27FC236}">
                <a16:creationId xmlns:a16="http://schemas.microsoft.com/office/drawing/2014/main" id="{2B17008B-562E-A64A-B136-E9A58C30E032}"/>
              </a:ext>
            </a:extLst>
          </p:cNvPr>
          <p:cNvSpPr>
            <a:spLocks noGrp="1"/>
          </p:cNvSpPr>
          <p:nvPr>
            <p:ph type="body" sz="quarter" idx="10" hasCustomPrompt="1"/>
          </p:nvPr>
        </p:nvSpPr>
        <p:spPr>
          <a:xfrm>
            <a:off x="374904" y="2697480"/>
            <a:ext cx="5340096" cy="1472184"/>
          </a:xfrm>
        </p:spPr>
        <p:txBody>
          <a:bodyPr anchor="ctr"/>
          <a:lstStyle>
            <a:lvl1pPr marL="0" indent="0">
              <a:buNone/>
              <a:defRPr sz="3000" b="1">
                <a:solidFill>
                  <a:schemeClr val="tx1"/>
                </a:solidFill>
              </a:defRPr>
            </a:lvl1pPr>
          </a:lstStyle>
          <a:p>
            <a:pPr lvl="0"/>
            <a:r>
              <a:rPr lang="en-US"/>
              <a:t>Click to Edit Master Title Style</a:t>
            </a:r>
          </a:p>
        </p:txBody>
      </p:sp>
      <p:pic>
        <p:nvPicPr>
          <p:cNvPr id="10" name="Picture 9">
            <a:extLst>
              <a:ext uri="{FF2B5EF4-FFF2-40B4-BE49-F238E27FC236}">
                <a16:creationId xmlns:a16="http://schemas.microsoft.com/office/drawing/2014/main" id="{7AE6C71C-5C95-7147-B6AD-61ED77A2C296}"/>
              </a:ext>
            </a:extLst>
          </p:cNvPr>
          <p:cNvPicPr>
            <a:picLocks noChangeAspect="1"/>
          </p:cNvPicPr>
          <p:nvPr userDrawn="1"/>
        </p:nvPicPr>
        <p:blipFill>
          <a:blip r:embed="rId2"/>
          <a:srcRect/>
          <a:stretch/>
        </p:blipFill>
        <p:spPr>
          <a:xfrm>
            <a:off x="7785778" y="3189018"/>
            <a:ext cx="2649402" cy="479964"/>
          </a:xfrm>
          <a:prstGeom prst="rect">
            <a:avLst/>
          </a:prstGeom>
        </p:spPr>
      </p:pic>
      <p:sp>
        <p:nvSpPr>
          <p:cNvPr id="11" name="Footer Placeholder 4">
            <a:extLst>
              <a:ext uri="{FF2B5EF4-FFF2-40B4-BE49-F238E27FC236}">
                <a16:creationId xmlns:a16="http://schemas.microsoft.com/office/drawing/2014/main" id="{487AA56A-2D9E-F64B-A45A-F08B5B850B3B}"/>
              </a:ext>
            </a:extLst>
          </p:cNvPr>
          <p:cNvSpPr>
            <a:spLocks noGrp="1"/>
          </p:cNvSpPr>
          <p:nvPr>
            <p:ph type="ftr" sz="quarter" idx="3"/>
          </p:nvPr>
        </p:nvSpPr>
        <p:spPr>
          <a:xfrm>
            <a:off x="477001" y="6547104"/>
            <a:ext cx="5155200" cy="120649"/>
          </a:xfrm>
          <a:prstGeom prst="rect">
            <a:avLst/>
          </a:prstGeom>
        </p:spPr>
        <p:txBody>
          <a:bodyPr vert="horz" wrap="square" lIns="91521" tIns="45761" rIns="91521" bIns="45761" rtlCol="0" anchor="ctr">
            <a:noAutofit/>
          </a:bodyPr>
          <a:lstStyle>
            <a:lvl1pPr>
              <a:defRPr lang="en-US" sz="800" smtClean="0">
                <a:solidFill>
                  <a:schemeClr val="tx1"/>
                </a:solidFill>
              </a:defRPr>
            </a:lvl1pPr>
          </a:lstStyle>
          <a:p>
            <a:r>
              <a:rPr lang="en-US"/>
              <a:t>© 2022 NetApp, Inc. All rights reserved.  — NETAPP CONFIDENTIAL — </a:t>
            </a:r>
          </a:p>
        </p:txBody>
      </p:sp>
    </p:spTree>
    <p:extLst>
      <p:ext uri="{BB962C8B-B14F-4D97-AF65-F5344CB8AC3E}">
        <p14:creationId xmlns:p14="http://schemas.microsoft.com/office/powerpoint/2010/main" val="221226229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2552D6-B2DD-D246-82E6-5A4AF835E0B7}"/>
              </a:ext>
            </a:extLst>
          </p:cNvPr>
          <p:cNvSpPr>
            <a:spLocks noGrp="1"/>
          </p:cNvSpPr>
          <p:nvPr>
            <p:ph type="ctrTitle"/>
          </p:nvPr>
        </p:nvSpPr>
        <p:spPr>
          <a:xfrm>
            <a:off x="1524001" y="1122363"/>
            <a:ext cx="9144000" cy="2387600"/>
          </a:xfrm>
        </p:spPr>
        <p:txBody>
          <a:bodyPr anchor="b"/>
          <a:lstStyle>
            <a:lvl1pPr algn="ctr">
              <a:defRPr sz="5998"/>
            </a:lvl1pPr>
          </a:lstStyle>
          <a:p>
            <a:r>
              <a:rPr lang="en-US"/>
              <a:t>Click to edit Master title style</a:t>
            </a:r>
          </a:p>
        </p:txBody>
      </p:sp>
      <p:sp>
        <p:nvSpPr>
          <p:cNvPr id="3" name="Subtitle 2">
            <a:extLst>
              <a:ext uri="{FF2B5EF4-FFF2-40B4-BE49-F238E27FC236}">
                <a16:creationId xmlns:a16="http://schemas.microsoft.com/office/drawing/2014/main" id="{009E555A-0A55-444B-9053-21E6281C3535}"/>
              </a:ext>
            </a:extLst>
          </p:cNvPr>
          <p:cNvSpPr>
            <a:spLocks noGrp="1"/>
          </p:cNvSpPr>
          <p:nvPr>
            <p:ph type="subTitle" idx="1"/>
          </p:nvPr>
        </p:nvSpPr>
        <p:spPr>
          <a:xfrm>
            <a:off x="1524001" y="3602038"/>
            <a:ext cx="9144000" cy="1655762"/>
          </a:xfrm>
        </p:spPr>
        <p:txBody>
          <a:bodyPr/>
          <a:lstStyle>
            <a:lvl1pPr marL="0" indent="0" algn="ctr">
              <a:buNone/>
              <a:defRPr sz="2399"/>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D858452-5BB9-5841-84AE-60B880175F51}"/>
              </a:ext>
            </a:extLst>
          </p:cNvPr>
          <p:cNvSpPr>
            <a:spLocks noGrp="1"/>
          </p:cNvSpPr>
          <p:nvPr>
            <p:ph type="dt" sz="half" idx="10"/>
          </p:nvPr>
        </p:nvSpPr>
        <p:spPr/>
        <p:txBody>
          <a:bodyPr/>
          <a:lstStyle/>
          <a:p>
            <a:fld id="{3B974B94-9DA7-D540-80A7-3E48A3D9A5F2}" type="datetimeFigureOut">
              <a:rPr lang="en-US" smtClean="0"/>
              <a:t>10/14/2024</a:t>
            </a:fld>
            <a:endParaRPr lang="en-US"/>
          </a:p>
        </p:txBody>
      </p:sp>
      <p:sp>
        <p:nvSpPr>
          <p:cNvPr id="5" name="Footer Placeholder 4">
            <a:extLst>
              <a:ext uri="{FF2B5EF4-FFF2-40B4-BE49-F238E27FC236}">
                <a16:creationId xmlns:a16="http://schemas.microsoft.com/office/drawing/2014/main" id="{B38ECC82-0B0E-7041-B2DA-33706BAE920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A146D45-5A3B-0B4E-9AD2-D909530E27A8}"/>
              </a:ext>
            </a:extLst>
          </p:cNvPr>
          <p:cNvSpPr>
            <a:spLocks noGrp="1"/>
          </p:cNvSpPr>
          <p:nvPr>
            <p:ph type="sldNum" sz="quarter" idx="12"/>
          </p:nvPr>
        </p:nvSpPr>
        <p:spPr/>
        <p:txBody>
          <a:bodyPr/>
          <a:lstStyle/>
          <a:p>
            <a:fld id="{4C7CCB5C-7BF8-6944-A927-49F2E153A477}" type="slidenum">
              <a:rPr lang="en-US" smtClean="0"/>
              <a:t>‹#›</a:t>
            </a:fld>
            <a:endParaRPr lang="en-US"/>
          </a:p>
        </p:txBody>
      </p:sp>
    </p:spTree>
    <p:extLst>
      <p:ext uri="{BB962C8B-B14F-4D97-AF65-F5344CB8AC3E}">
        <p14:creationId xmlns:p14="http://schemas.microsoft.com/office/powerpoint/2010/main" val="1798576899"/>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userDrawn="1">
  <p:cSld name="1_Case Study">
    <p:spTree>
      <p:nvGrpSpPr>
        <p:cNvPr id="1" name=""/>
        <p:cNvGrpSpPr/>
        <p:nvPr/>
      </p:nvGrpSpPr>
      <p:grpSpPr>
        <a:xfrm>
          <a:off x="0" y="0"/>
          <a:ext cx="0" cy="0"/>
          <a:chOff x="0" y="0"/>
          <a:chExt cx="0" cy="0"/>
        </a:xfrm>
      </p:grpSpPr>
      <p:sp>
        <p:nvSpPr>
          <p:cNvPr id="18" name="Picture Placeholder 7">
            <a:extLst>
              <a:ext uri="{FF2B5EF4-FFF2-40B4-BE49-F238E27FC236}">
                <a16:creationId xmlns:a16="http://schemas.microsoft.com/office/drawing/2014/main" id="{7F4A1787-EED2-1E46-A862-15E59A32A2EE}"/>
              </a:ext>
            </a:extLst>
          </p:cNvPr>
          <p:cNvSpPr>
            <a:spLocks noGrp="1"/>
          </p:cNvSpPr>
          <p:nvPr>
            <p:ph type="pic" sz="quarter" idx="24"/>
          </p:nvPr>
        </p:nvSpPr>
        <p:spPr>
          <a:xfrm>
            <a:off x="6109656" y="2743199"/>
            <a:ext cx="6082344" cy="4114800"/>
          </a:xfrm>
        </p:spPr>
      </p:sp>
      <p:sp>
        <p:nvSpPr>
          <p:cNvPr id="6" name="Rectangle 5">
            <a:extLst>
              <a:ext uri="{FF2B5EF4-FFF2-40B4-BE49-F238E27FC236}">
                <a16:creationId xmlns:a16="http://schemas.microsoft.com/office/drawing/2014/main" id="{E26B333D-429E-B646-A0F8-C734681FFF77}"/>
              </a:ext>
            </a:extLst>
          </p:cNvPr>
          <p:cNvSpPr/>
          <p:nvPr userDrawn="1"/>
        </p:nvSpPr>
        <p:spPr>
          <a:xfrm>
            <a:off x="-2" y="0"/>
            <a:ext cx="610978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20" name="Content Placeholder 3">
            <a:extLst>
              <a:ext uri="{FF2B5EF4-FFF2-40B4-BE49-F238E27FC236}">
                <a16:creationId xmlns:a16="http://schemas.microsoft.com/office/drawing/2014/main" id="{7C4CD781-0915-1345-B2B6-019A6ACD793F}"/>
              </a:ext>
            </a:extLst>
          </p:cNvPr>
          <p:cNvSpPr>
            <a:spLocks noGrp="1"/>
          </p:cNvSpPr>
          <p:nvPr>
            <p:ph sz="quarter" idx="14" hasCustomPrompt="1"/>
          </p:nvPr>
        </p:nvSpPr>
        <p:spPr>
          <a:xfrm>
            <a:off x="375003" y="1783080"/>
            <a:ext cx="5341487" cy="4206240"/>
          </a:xfrm>
        </p:spPr>
        <p:txBody>
          <a:bodyPr wrap="square" lIns="91521" tIns="45761" rIns="91521" bIns="45761">
            <a:noAutofit/>
          </a:bodyPr>
          <a:lstStyle>
            <a:lvl1pPr marL="228531" indent="-228531">
              <a:buFont typeface="Arial" panose="020B0604020202020204" pitchFamily="34" charset="0"/>
              <a:buChar char="•"/>
              <a:tabLst/>
              <a:defRPr>
                <a:solidFill>
                  <a:schemeClr val="tx1"/>
                </a:solidFill>
              </a:defRPr>
            </a:lvl1pPr>
            <a:lvl2pPr marL="399930" indent="-172986">
              <a:buClr>
                <a:schemeClr val="tx1"/>
              </a:buClr>
              <a:buFont typeface="Arial" panose="020B0604020202020204" pitchFamily="34" charset="0"/>
              <a:buChar char="•"/>
              <a:tabLst/>
              <a:defRPr>
                <a:solidFill>
                  <a:schemeClr val="tx1"/>
                </a:solidFill>
              </a:defRPr>
            </a:lvl2pPr>
            <a:lvl3pPr marL="575899" indent="-191966">
              <a:buFont typeface="Arial" panose="020B0604020202020204" pitchFamily="34" charset="0"/>
              <a:buChar char="•"/>
              <a:tabLst/>
              <a:defRPr>
                <a:solidFill>
                  <a:schemeClr val="tx1"/>
                </a:solidFill>
              </a:defRPr>
            </a:lvl3pPr>
            <a:lvl4pPr marL="749583" indent="-172986">
              <a:buFont typeface="Arial" panose="020B0604020202020204" pitchFamily="34" charset="0"/>
              <a:buChar char="•"/>
              <a:tabLst/>
              <a:defRPr>
                <a:solidFill>
                  <a:schemeClr val="tx1"/>
                </a:solidFill>
              </a:defRPr>
            </a:lvl4pPr>
            <a:lvl5pPr marL="917300" indent="-172986">
              <a:buFont typeface="Arial" panose="020B0604020202020204" pitchFamily="34" charset="0"/>
              <a:buChar char="•"/>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4">
            <a:extLst>
              <a:ext uri="{FF2B5EF4-FFF2-40B4-BE49-F238E27FC236}">
                <a16:creationId xmlns:a16="http://schemas.microsoft.com/office/drawing/2014/main" id="{5A5DBC43-EAA6-384E-8FA5-7B40E3F29BDC}"/>
              </a:ext>
            </a:extLst>
          </p:cNvPr>
          <p:cNvSpPr>
            <a:spLocks noGrp="1"/>
          </p:cNvSpPr>
          <p:nvPr>
            <p:ph type="ftr" sz="quarter" idx="3"/>
          </p:nvPr>
        </p:nvSpPr>
        <p:spPr>
          <a:xfrm>
            <a:off x="1582325" y="6547104"/>
            <a:ext cx="4426849" cy="118872"/>
          </a:xfrm>
          <a:prstGeom prst="rect">
            <a:avLst/>
          </a:prstGeom>
        </p:spPr>
        <p:txBody>
          <a:bodyPr vert="horz" wrap="square" lIns="0" tIns="0" rIns="0" bIns="0" rtlCol="0" anchor="ctr">
            <a:noAutofit/>
          </a:bodyPr>
          <a:lstStyle>
            <a:lvl1pPr>
              <a:defRPr lang="en-US" sz="800" smtClean="0">
                <a:solidFill>
                  <a:schemeClr val="tx1"/>
                </a:solidFill>
              </a:defRPr>
            </a:lvl1pPr>
          </a:lstStyle>
          <a:p>
            <a:r>
              <a:rPr lang="en-US"/>
              <a:t>© 2022 NetApp, Inc. All rights reserved.  — NETAPP CONFIDENTIAL — </a:t>
            </a:r>
          </a:p>
        </p:txBody>
      </p:sp>
      <p:sp>
        <p:nvSpPr>
          <p:cNvPr id="9" name="Slide Number Placeholder 5">
            <a:extLst>
              <a:ext uri="{FF2B5EF4-FFF2-40B4-BE49-F238E27FC236}">
                <a16:creationId xmlns:a16="http://schemas.microsoft.com/office/drawing/2014/main" id="{DBDCD06E-AFB0-704C-A95F-DE9053B41FBB}"/>
              </a:ext>
            </a:extLst>
          </p:cNvPr>
          <p:cNvSpPr>
            <a:spLocks noGrp="1"/>
          </p:cNvSpPr>
          <p:nvPr>
            <p:ph type="sldNum" sz="quarter" idx="4"/>
          </p:nvPr>
        </p:nvSpPr>
        <p:spPr>
          <a:xfrm>
            <a:off x="1170738" y="6547104"/>
            <a:ext cx="402441" cy="118872"/>
          </a:xfrm>
          <a:prstGeom prst="rect">
            <a:avLst/>
          </a:prstGeom>
        </p:spPr>
        <p:txBody>
          <a:bodyPr vert="horz" wrap="square" lIns="0" tIns="0" rIns="0" bIns="0" rtlCol="0" anchor="ctr">
            <a:noAutofit/>
          </a:bodyPr>
          <a:lstStyle>
            <a:lvl1pPr algn="ctr">
              <a:defRPr lang="en-US" sz="800" b="0" smtClean="0">
                <a:solidFill>
                  <a:schemeClr val="tx1"/>
                </a:solidFill>
              </a:defRPr>
            </a:lvl1pPr>
          </a:lstStyle>
          <a:p>
            <a:fld id="{B071A5F3-A4FF-4CEE-8215-C08835B585C1}" type="slidenum">
              <a:rPr lang="en-US" smtClean="0"/>
              <a:pPr/>
              <a:t>‹#›</a:t>
            </a:fld>
            <a:endParaRPr lang="en-US"/>
          </a:p>
        </p:txBody>
      </p:sp>
      <p:pic>
        <p:nvPicPr>
          <p:cNvPr id="7" name="Picture 6">
            <a:extLst>
              <a:ext uri="{FF2B5EF4-FFF2-40B4-BE49-F238E27FC236}">
                <a16:creationId xmlns:a16="http://schemas.microsoft.com/office/drawing/2014/main" id="{7969432A-FE83-054E-AE61-41FB0B92CC2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75613" y="6547104"/>
            <a:ext cx="679431" cy="125094"/>
          </a:xfrm>
          <a:prstGeom prst="rect">
            <a:avLst/>
          </a:prstGeom>
        </p:spPr>
      </p:pic>
      <p:sp>
        <p:nvSpPr>
          <p:cNvPr id="19" name="Picture Placeholder 5">
            <a:extLst>
              <a:ext uri="{FF2B5EF4-FFF2-40B4-BE49-F238E27FC236}">
                <a16:creationId xmlns:a16="http://schemas.microsoft.com/office/drawing/2014/main" id="{00F60F15-4AAE-484B-BCB1-128CDD52C360}"/>
              </a:ext>
            </a:extLst>
          </p:cNvPr>
          <p:cNvSpPr>
            <a:spLocks noGrp="1"/>
          </p:cNvSpPr>
          <p:nvPr>
            <p:ph type="pic" sz="quarter" idx="22" hasCustomPrompt="1"/>
          </p:nvPr>
        </p:nvSpPr>
        <p:spPr>
          <a:xfrm>
            <a:off x="7792717" y="740664"/>
            <a:ext cx="2725622" cy="1261872"/>
          </a:xfrm>
          <a:solidFill>
            <a:schemeClr val="bg2">
              <a:alpha val="50000"/>
            </a:schemeClr>
          </a:solidFill>
        </p:spPr>
        <p:txBody>
          <a:bodyPr lIns="91440" tIns="548640" anchor="ctr"/>
          <a:lstStyle>
            <a:lvl1pPr marL="0" indent="0" algn="ctr">
              <a:buNone/>
              <a:defRPr sz="1100"/>
            </a:lvl1pPr>
          </a:lstStyle>
          <a:p>
            <a:pPr marL="0" marR="0" lvl="0" indent="0" algn="ctr" defTabSz="913852" rtl="0" eaLnBrk="1" fontAlgn="auto" latinLnBrk="0" hangingPunct="1">
              <a:lnSpc>
                <a:spcPct val="95000"/>
              </a:lnSpc>
              <a:spcBef>
                <a:spcPts val="1200"/>
              </a:spcBef>
              <a:spcAft>
                <a:spcPts val="400"/>
              </a:spcAft>
              <a:buClrTx/>
              <a:buSzTx/>
              <a:buFont typeface="Arial" panose="020B0604020202020204" pitchFamily="34" charset="0"/>
              <a:buNone/>
              <a:tabLst/>
              <a:defRPr/>
            </a:pPr>
            <a:r>
              <a:rPr lang="en-US"/>
              <a:t>Click to insert company logo here</a:t>
            </a:r>
          </a:p>
        </p:txBody>
      </p:sp>
      <p:sp>
        <p:nvSpPr>
          <p:cNvPr id="11" name="Text Placeholder 2">
            <a:extLst>
              <a:ext uri="{FF2B5EF4-FFF2-40B4-BE49-F238E27FC236}">
                <a16:creationId xmlns:a16="http://schemas.microsoft.com/office/drawing/2014/main" id="{889597B7-F732-AE48-B5EB-5034F06E5422}"/>
              </a:ext>
            </a:extLst>
          </p:cNvPr>
          <p:cNvSpPr>
            <a:spLocks noGrp="1"/>
          </p:cNvSpPr>
          <p:nvPr>
            <p:ph type="body" idx="10" hasCustomPrompt="1"/>
          </p:nvPr>
        </p:nvSpPr>
        <p:spPr bwMode="gray">
          <a:xfrm>
            <a:off x="375003" y="816432"/>
            <a:ext cx="5341487" cy="630936"/>
          </a:xfrm>
        </p:spPr>
        <p:txBody>
          <a:bodyPr lIns="91521" tIns="45761" rIns="91521" bIns="45761" anchor="t">
            <a:noAutofit/>
          </a:bodyPr>
          <a:lstStyle>
            <a:lvl1pPr marL="0" indent="0">
              <a:spcBef>
                <a:spcPts val="0"/>
              </a:spcBef>
              <a:spcAft>
                <a:spcPts val="0"/>
              </a:spcAft>
              <a:buNone/>
              <a:defRPr sz="1799" b="0">
                <a:solidFill>
                  <a:schemeClr val="tx1"/>
                </a:solidFill>
              </a:defRPr>
            </a:lvl1pPr>
            <a:lvl2pPr marL="457471" indent="0">
              <a:buNone/>
              <a:defRPr sz="1999" b="1"/>
            </a:lvl2pPr>
            <a:lvl3pPr marL="914941" indent="0">
              <a:buNone/>
              <a:defRPr sz="1899" b="1"/>
            </a:lvl3pPr>
            <a:lvl4pPr marL="1372410" indent="0">
              <a:buNone/>
              <a:defRPr sz="1600" b="1"/>
            </a:lvl4pPr>
            <a:lvl5pPr marL="1829881" indent="0">
              <a:buNone/>
              <a:defRPr sz="1600" b="1"/>
            </a:lvl5pPr>
            <a:lvl6pPr marL="2287352" indent="0">
              <a:buNone/>
              <a:defRPr sz="1600" b="1"/>
            </a:lvl6pPr>
            <a:lvl7pPr marL="2744822" indent="0">
              <a:buNone/>
              <a:defRPr sz="1600" b="1"/>
            </a:lvl7pPr>
            <a:lvl8pPr marL="3202292" indent="0">
              <a:buNone/>
              <a:defRPr sz="1600" b="1"/>
            </a:lvl8pPr>
            <a:lvl9pPr marL="3659763" indent="0">
              <a:buNone/>
              <a:defRPr sz="1600" b="1"/>
            </a:lvl9pPr>
          </a:lstStyle>
          <a:p>
            <a:pPr lvl="0"/>
            <a:r>
              <a:rPr lang="en-US"/>
              <a:t>Click to edit master text styles</a:t>
            </a:r>
          </a:p>
        </p:txBody>
      </p:sp>
      <p:sp>
        <p:nvSpPr>
          <p:cNvPr id="13" name="Title 3">
            <a:extLst>
              <a:ext uri="{FF2B5EF4-FFF2-40B4-BE49-F238E27FC236}">
                <a16:creationId xmlns:a16="http://schemas.microsoft.com/office/drawing/2014/main" id="{F8A95359-2A36-9A48-97CB-934004D016CE}"/>
              </a:ext>
            </a:extLst>
          </p:cNvPr>
          <p:cNvSpPr>
            <a:spLocks noGrp="1"/>
          </p:cNvSpPr>
          <p:nvPr>
            <p:ph type="title" hasCustomPrompt="1"/>
          </p:nvPr>
        </p:nvSpPr>
        <p:spPr>
          <a:xfrm>
            <a:off x="375003" y="527736"/>
            <a:ext cx="5341487" cy="329184"/>
          </a:xfrm>
        </p:spPr>
        <p:txBody>
          <a:bodyPr wrap="square" lIns="91440">
            <a:noAutofit/>
          </a:bodyPr>
          <a:lstStyle>
            <a:lvl1pPr>
              <a:defRPr sz="2199"/>
            </a:lvl1pPr>
          </a:lstStyle>
          <a:p>
            <a:r>
              <a:rPr lang="en-US"/>
              <a:t>Click to Edit Master Title Style</a:t>
            </a:r>
          </a:p>
        </p:txBody>
      </p:sp>
    </p:spTree>
    <p:extLst>
      <p:ext uri="{BB962C8B-B14F-4D97-AF65-F5344CB8AC3E}">
        <p14:creationId xmlns:p14="http://schemas.microsoft.com/office/powerpoint/2010/main" val="3748287286"/>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Obj">
  <p:cSld name="1_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018991-3D27-4740-8DB9-960BCE2EDC4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0FD1B1C-7A48-4BC9-ABE5-2F9D16E908FC}"/>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A4BFD35-0D47-46E1-8679-5ED5ADBEFF01}"/>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F012D0B-D724-4D33-9C38-F9E3A475C413}"/>
              </a:ext>
            </a:extLst>
          </p:cNvPr>
          <p:cNvSpPr>
            <a:spLocks noGrp="1"/>
          </p:cNvSpPr>
          <p:nvPr>
            <p:ph type="dt" sz="half" idx="10"/>
          </p:nvPr>
        </p:nvSpPr>
        <p:spPr/>
        <p:txBody>
          <a:bodyPr/>
          <a:lstStyle/>
          <a:p>
            <a:fld id="{BED4D8D2-6446-45BB-B75A-8698327802EF}" type="datetimeFigureOut">
              <a:rPr lang="en-US" smtClean="0"/>
              <a:t>10/14/2024</a:t>
            </a:fld>
            <a:endParaRPr lang="en-US"/>
          </a:p>
        </p:txBody>
      </p:sp>
      <p:sp>
        <p:nvSpPr>
          <p:cNvPr id="6" name="Footer Placeholder 5">
            <a:extLst>
              <a:ext uri="{FF2B5EF4-FFF2-40B4-BE49-F238E27FC236}">
                <a16:creationId xmlns:a16="http://schemas.microsoft.com/office/drawing/2014/main" id="{173EC11A-7E03-48C7-9314-E937096EEB8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A36EC66-6936-423B-9016-319CC7FFB084}"/>
              </a:ext>
            </a:extLst>
          </p:cNvPr>
          <p:cNvSpPr>
            <a:spLocks noGrp="1"/>
          </p:cNvSpPr>
          <p:nvPr>
            <p:ph type="sldNum" sz="quarter" idx="12"/>
          </p:nvPr>
        </p:nvSpPr>
        <p:spPr/>
        <p:txBody>
          <a:bodyPr/>
          <a:lstStyle/>
          <a:p>
            <a:fld id="{75EEF2C0-7A99-42D1-B901-C07CA4C3342B}" type="slidenum">
              <a:rPr lang="en-US" smtClean="0"/>
              <a:t>‹#›</a:t>
            </a:fld>
            <a:endParaRPr lang="en-US"/>
          </a:p>
        </p:txBody>
      </p:sp>
    </p:spTree>
    <p:extLst>
      <p:ext uri="{BB962C8B-B14F-4D97-AF65-F5344CB8AC3E}">
        <p14:creationId xmlns:p14="http://schemas.microsoft.com/office/powerpoint/2010/main" val="116764903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2755A0-B8AC-4B1F-B1E8-B54DB2EFE65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6FAFDB5-23EE-4BA6-8AAE-DCA22ED8E2BF}"/>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068811-FC13-4260-A8E2-B7695A88398F}"/>
              </a:ext>
            </a:extLst>
          </p:cNvPr>
          <p:cNvSpPr>
            <a:spLocks noGrp="1"/>
          </p:cNvSpPr>
          <p:nvPr>
            <p:ph type="dt" sz="half" idx="10"/>
          </p:nvPr>
        </p:nvSpPr>
        <p:spPr/>
        <p:txBody>
          <a:bodyPr/>
          <a:lstStyle/>
          <a:p>
            <a:fld id="{BED4D8D2-6446-45BB-B75A-8698327802EF}" type="datetimeFigureOut">
              <a:rPr lang="en-US" smtClean="0"/>
              <a:t>10/14/2024</a:t>
            </a:fld>
            <a:endParaRPr lang="en-US"/>
          </a:p>
        </p:txBody>
      </p:sp>
      <p:sp>
        <p:nvSpPr>
          <p:cNvPr id="5" name="Footer Placeholder 4">
            <a:extLst>
              <a:ext uri="{FF2B5EF4-FFF2-40B4-BE49-F238E27FC236}">
                <a16:creationId xmlns:a16="http://schemas.microsoft.com/office/drawing/2014/main" id="{5C9B190A-741C-484E-AACF-05810379AE6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E5ABB6-4A47-4251-8804-4EF265E68743}"/>
              </a:ext>
            </a:extLst>
          </p:cNvPr>
          <p:cNvSpPr>
            <a:spLocks noGrp="1"/>
          </p:cNvSpPr>
          <p:nvPr>
            <p:ph type="sldNum" sz="quarter" idx="12"/>
          </p:nvPr>
        </p:nvSpPr>
        <p:spPr/>
        <p:txBody>
          <a:bodyPr/>
          <a:lstStyle/>
          <a:p>
            <a:fld id="{75EEF2C0-7A99-42D1-B901-C07CA4C3342B}" type="slidenum">
              <a:rPr lang="en-US" smtClean="0"/>
              <a:t>‹#›</a:t>
            </a:fld>
            <a:endParaRPr lang="en-US"/>
          </a:p>
        </p:txBody>
      </p:sp>
    </p:spTree>
    <p:extLst>
      <p:ext uri="{BB962C8B-B14F-4D97-AF65-F5344CB8AC3E}">
        <p14:creationId xmlns:p14="http://schemas.microsoft.com/office/powerpoint/2010/main" val="1898682060"/>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matchingName="Title and Content">
  <p:cSld name="2_Title and Content">
    <p:spTree>
      <p:nvGrpSpPr>
        <p:cNvPr id="1" name="Shape 36"/>
        <p:cNvGrpSpPr/>
        <p:nvPr/>
      </p:nvGrpSpPr>
      <p:grpSpPr>
        <a:xfrm>
          <a:off x="0" y="0"/>
          <a:ext cx="0" cy="0"/>
          <a:chOff x="0" y="0"/>
          <a:chExt cx="0" cy="0"/>
        </a:xfrm>
      </p:grpSpPr>
      <p:sp>
        <p:nvSpPr>
          <p:cNvPr id="37" name="Google Shape;37;p4"/>
          <p:cNvSpPr txBox="1">
            <a:spLocks noGrp="1"/>
          </p:cNvSpPr>
          <p:nvPr>
            <p:ph type="title"/>
          </p:nvPr>
        </p:nvSpPr>
        <p:spPr>
          <a:xfrm>
            <a:off x="263031" y="240330"/>
            <a:ext cx="11661637" cy="904795"/>
          </a:xfrm>
          <a:prstGeom prst="rect">
            <a:avLst/>
          </a:prstGeom>
          <a:noFill/>
          <a:ln>
            <a:noFill/>
          </a:ln>
        </p:spPr>
        <p:txBody>
          <a:bodyPr spcFirstLastPara="1" wrap="square" lIns="91500" tIns="45750" rIns="91500" bIns="45750" anchor="b" anchorCtr="0"/>
          <a:lstStyle>
            <a:lvl1pPr lvl="0" algn="l">
              <a:lnSpc>
                <a:spcPct val="80000"/>
              </a:lnSpc>
              <a:spcBef>
                <a:spcPts val="0"/>
              </a:spcBef>
              <a:spcAft>
                <a:spcPts val="0"/>
              </a:spcAft>
              <a:buClr>
                <a:schemeClr val="dk1"/>
              </a:buClr>
              <a:buSzPts val="3000"/>
              <a:buFont typeface="Arial"/>
              <a:buNone/>
              <a:defRPr sz="3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4"/>
          <p:cNvSpPr txBox="1">
            <a:spLocks noGrp="1"/>
          </p:cNvSpPr>
          <p:nvPr>
            <p:ph type="body" idx="1"/>
          </p:nvPr>
        </p:nvSpPr>
        <p:spPr>
          <a:xfrm>
            <a:off x="263031" y="1733552"/>
            <a:ext cx="11661637" cy="4479925"/>
          </a:xfrm>
          <a:prstGeom prst="rect">
            <a:avLst/>
          </a:prstGeom>
          <a:noFill/>
          <a:ln>
            <a:noFill/>
          </a:ln>
        </p:spPr>
        <p:txBody>
          <a:bodyPr spcFirstLastPara="1" wrap="square" lIns="91500" tIns="45750" rIns="91500" bIns="45750" anchor="t" anchorCtr="0"/>
          <a:lstStyle>
            <a:lvl1pPr marL="457200" lvl="0" indent="-368300" algn="l">
              <a:lnSpc>
                <a:spcPct val="95000"/>
              </a:lnSpc>
              <a:spcBef>
                <a:spcPts val="1200"/>
              </a:spcBef>
              <a:spcAft>
                <a:spcPts val="0"/>
              </a:spcAft>
              <a:buSzPts val="2200"/>
              <a:buChar char="▪"/>
              <a:defRPr/>
            </a:lvl1pPr>
            <a:lvl2pPr marL="914400" lvl="1" indent="-342900" algn="l">
              <a:lnSpc>
                <a:spcPct val="90000"/>
              </a:lnSpc>
              <a:spcBef>
                <a:spcPts val="400"/>
              </a:spcBef>
              <a:spcAft>
                <a:spcPts val="0"/>
              </a:spcAft>
              <a:buSzPts val="1800"/>
              <a:buChar char="▪"/>
              <a:defRPr/>
            </a:lvl2pPr>
            <a:lvl3pPr marL="1371600" lvl="2" indent="-342900" algn="l">
              <a:lnSpc>
                <a:spcPct val="85000"/>
              </a:lnSpc>
              <a:spcBef>
                <a:spcPts val="400"/>
              </a:spcBef>
              <a:spcAft>
                <a:spcPts val="0"/>
              </a:spcAft>
              <a:buSzPts val="1800"/>
              <a:buChar char="▪"/>
              <a:defRPr/>
            </a:lvl3pPr>
            <a:lvl4pPr marL="1828800" lvl="3" indent="-342900" algn="l">
              <a:lnSpc>
                <a:spcPct val="85000"/>
              </a:lnSpc>
              <a:spcBef>
                <a:spcPts val="400"/>
              </a:spcBef>
              <a:spcAft>
                <a:spcPts val="0"/>
              </a:spcAft>
              <a:buSzPts val="1800"/>
              <a:buChar char="▪"/>
              <a:defRPr/>
            </a:lvl4pPr>
            <a:lvl5pPr marL="2286000" lvl="4" indent="-342900" algn="l">
              <a:lnSpc>
                <a:spcPct val="85000"/>
              </a:lnSpc>
              <a:spcBef>
                <a:spcPts val="400"/>
              </a:spcBef>
              <a:spcAft>
                <a:spcPts val="0"/>
              </a:spcAft>
              <a:buSzPts val="1800"/>
              <a:buChar char="▪"/>
              <a:defRPr/>
            </a:lvl5pPr>
            <a:lvl6pPr marL="2743200" lvl="5" indent="-342900" algn="l">
              <a:lnSpc>
                <a:spcPct val="100000"/>
              </a:lnSpc>
              <a:spcBef>
                <a:spcPts val="40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39" name="Google Shape;39;p4"/>
          <p:cNvSpPr txBox="1">
            <a:spLocks noGrp="1"/>
          </p:cNvSpPr>
          <p:nvPr>
            <p:ph type="body" idx="2"/>
          </p:nvPr>
        </p:nvSpPr>
        <p:spPr>
          <a:xfrm>
            <a:off x="263031" y="1106419"/>
            <a:ext cx="11661637" cy="400109"/>
          </a:xfrm>
          <a:prstGeom prst="rect">
            <a:avLst/>
          </a:prstGeom>
          <a:noFill/>
          <a:ln>
            <a:noFill/>
          </a:ln>
        </p:spPr>
        <p:txBody>
          <a:bodyPr spcFirstLastPara="1" wrap="square" lIns="91500" tIns="45750" rIns="91500" bIns="45750" anchor="t" anchorCtr="0"/>
          <a:lstStyle>
            <a:lvl1pPr marL="457200" lvl="0" indent="-228600" algn="l">
              <a:lnSpc>
                <a:spcPct val="95000"/>
              </a:lnSpc>
              <a:spcBef>
                <a:spcPts val="0"/>
              </a:spcBef>
              <a:spcAft>
                <a:spcPts val="0"/>
              </a:spcAft>
              <a:buSzPts val="1800"/>
              <a:buNone/>
              <a:defRPr sz="1800" b="0">
                <a:solidFill>
                  <a:schemeClr val="accent1"/>
                </a:solidFill>
              </a:defRPr>
            </a:lvl1pPr>
            <a:lvl2pPr marL="914400" lvl="1" indent="-228600" algn="l">
              <a:lnSpc>
                <a:spcPct val="90000"/>
              </a:lnSpc>
              <a:spcBef>
                <a:spcPts val="200"/>
              </a:spcBef>
              <a:spcAft>
                <a:spcPts val="0"/>
              </a:spcAft>
              <a:buSzPts val="2000"/>
              <a:buNone/>
              <a:defRPr sz="2000" b="1"/>
            </a:lvl2pPr>
            <a:lvl3pPr marL="1371600" lvl="2" indent="-228600" algn="l">
              <a:lnSpc>
                <a:spcPct val="85000"/>
              </a:lnSpc>
              <a:spcBef>
                <a:spcPts val="400"/>
              </a:spcBef>
              <a:spcAft>
                <a:spcPts val="0"/>
              </a:spcAft>
              <a:buSzPts val="1900"/>
              <a:buNone/>
              <a:defRPr sz="1900" b="1"/>
            </a:lvl3pPr>
            <a:lvl4pPr marL="1828800" lvl="3" indent="-228600" algn="l">
              <a:lnSpc>
                <a:spcPct val="85000"/>
              </a:lnSpc>
              <a:spcBef>
                <a:spcPts val="400"/>
              </a:spcBef>
              <a:spcAft>
                <a:spcPts val="0"/>
              </a:spcAft>
              <a:buSzPts val="1600"/>
              <a:buNone/>
              <a:defRPr sz="1600" b="1"/>
            </a:lvl4pPr>
            <a:lvl5pPr marL="2286000" lvl="4" indent="-228600" algn="l">
              <a:lnSpc>
                <a:spcPct val="85000"/>
              </a:lnSpc>
              <a:spcBef>
                <a:spcPts val="400"/>
              </a:spcBef>
              <a:spcAft>
                <a:spcPts val="0"/>
              </a:spcAft>
              <a:buSzPts val="1600"/>
              <a:buNone/>
              <a:defRPr sz="1600" b="1"/>
            </a:lvl5pPr>
            <a:lvl6pPr marL="2743200" lvl="5" indent="-228600" algn="l">
              <a:lnSpc>
                <a:spcPct val="100000"/>
              </a:lnSpc>
              <a:spcBef>
                <a:spcPts val="40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40" name="Google Shape;40;p4"/>
          <p:cNvSpPr txBox="1">
            <a:spLocks noGrp="1"/>
          </p:cNvSpPr>
          <p:nvPr>
            <p:ph type="sldNum" idx="12"/>
          </p:nvPr>
        </p:nvSpPr>
        <p:spPr>
          <a:xfrm>
            <a:off x="294490" y="6462574"/>
            <a:ext cx="448654" cy="260809"/>
          </a:xfrm>
          <a:prstGeom prst="rect">
            <a:avLst/>
          </a:prstGeom>
          <a:noFill/>
          <a:ln>
            <a:noFill/>
          </a:ln>
        </p:spPr>
        <p:txBody>
          <a:bodyPr spcFirstLastPara="1" wrap="square" lIns="91500" tIns="45750" rIns="91500" bIns="45750" anchor="b" anchorCtr="0">
            <a:noAutofit/>
          </a:bodyPr>
          <a:lstStyle>
            <a:lvl1pPr marL="0" marR="0" lvl="0" indent="0" algn="l">
              <a:lnSpc>
                <a:spcPct val="100000"/>
              </a:lnSpc>
              <a:spcBef>
                <a:spcPts val="0"/>
              </a:spcBef>
              <a:spcAft>
                <a:spcPts val="0"/>
              </a:spcAft>
              <a:buClr>
                <a:srgbClr val="000000"/>
              </a:buClr>
              <a:buSzPts val="1050"/>
              <a:buFont typeface="Arial"/>
              <a:buNone/>
              <a:defRPr sz="1050" b="1" i="0" u="none" strike="noStrike" cap="none">
                <a:solidFill>
                  <a:srgbClr val="505350"/>
                </a:solidFill>
                <a:latin typeface="Arial"/>
                <a:ea typeface="Arial"/>
                <a:cs typeface="Arial"/>
                <a:sym typeface="Arial"/>
              </a:defRPr>
            </a:lvl1pPr>
            <a:lvl2pPr marL="0" marR="0" lvl="1" indent="0" algn="l">
              <a:lnSpc>
                <a:spcPct val="100000"/>
              </a:lnSpc>
              <a:spcBef>
                <a:spcPts val="0"/>
              </a:spcBef>
              <a:spcAft>
                <a:spcPts val="0"/>
              </a:spcAft>
              <a:buClr>
                <a:srgbClr val="000000"/>
              </a:buClr>
              <a:buSzPts val="1050"/>
              <a:buFont typeface="Arial"/>
              <a:buNone/>
              <a:defRPr sz="1050" b="1" i="0" u="none" strike="noStrike" cap="none">
                <a:solidFill>
                  <a:srgbClr val="505350"/>
                </a:solidFill>
                <a:latin typeface="Arial"/>
                <a:ea typeface="Arial"/>
                <a:cs typeface="Arial"/>
                <a:sym typeface="Arial"/>
              </a:defRPr>
            </a:lvl2pPr>
            <a:lvl3pPr marL="0" marR="0" lvl="2" indent="0" algn="l">
              <a:lnSpc>
                <a:spcPct val="100000"/>
              </a:lnSpc>
              <a:spcBef>
                <a:spcPts val="0"/>
              </a:spcBef>
              <a:spcAft>
                <a:spcPts val="0"/>
              </a:spcAft>
              <a:buClr>
                <a:srgbClr val="000000"/>
              </a:buClr>
              <a:buSzPts val="1050"/>
              <a:buFont typeface="Arial"/>
              <a:buNone/>
              <a:defRPr sz="1050" b="1" i="0" u="none" strike="noStrike" cap="none">
                <a:solidFill>
                  <a:srgbClr val="505350"/>
                </a:solidFill>
                <a:latin typeface="Arial"/>
                <a:ea typeface="Arial"/>
                <a:cs typeface="Arial"/>
                <a:sym typeface="Arial"/>
              </a:defRPr>
            </a:lvl3pPr>
            <a:lvl4pPr marL="0" marR="0" lvl="3" indent="0" algn="l">
              <a:lnSpc>
                <a:spcPct val="100000"/>
              </a:lnSpc>
              <a:spcBef>
                <a:spcPts val="0"/>
              </a:spcBef>
              <a:spcAft>
                <a:spcPts val="0"/>
              </a:spcAft>
              <a:buClr>
                <a:srgbClr val="000000"/>
              </a:buClr>
              <a:buSzPts val="1050"/>
              <a:buFont typeface="Arial"/>
              <a:buNone/>
              <a:defRPr sz="1050" b="1" i="0" u="none" strike="noStrike" cap="none">
                <a:solidFill>
                  <a:srgbClr val="505350"/>
                </a:solidFill>
                <a:latin typeface="Arial"/>
                <a:ea typeface="Arial"/>
                <a:cs typeface="Arial"/>
                <a:sym typeface="Arial"/>
              </a:defRPr>
            </a:lvl4pPr>
            <a:lvl5pPr marL="0" marR="0" lvl="4" indent="0" algn="l">
              <a:lnSpc>
                <a:spcPct val="100000"/>
              </a:lnSpc>
              <a:spcBef>
                <a:spcPts val="0"/>
              </a:spcBef>
              <a:spcAft>
                <a:spcPts val="0"/>
              </a:spcAft>
              <a:buClr>
                <a:srgbClr val="000000"/>
              </a:buClr>
              <a:buSzPts val="1050"/>
              <a:buFont typeface="Arial"/>
              <a:buNone/>
              <a:defRPr sz="1050" b="1" i="0" u="none" strike="noStrike" cap="none">
                <a:solidFill>
                  <a:srgbClr val="505350"/>
                </a:solidFill>
                <a:latin typeface="Arial"/>
                <a:ea typeface="Arial"/>
                <a:cs typeface="Arial"/>
                <a:sym typeface="Arial"/>
              </a:defRPr>
            </a:lvl5pPr>
            <a:lvl6pPr marL="0" marR="0" lvl="5" indent="0" algn="l">
              <a:lnSpc>
                <a:spcPct val="100000"/>
              </a:lnSpc>
              <a:spcBef>
                <a:spcPts val="0"/>
              </a:spcBef>
              <a:spcAft>
                <a:spcPts val="0"/>
              </a:spcAft>
              <a:buClr>
                <a:srgbClr val="000000"/>
              </a:buClr>
              <a:buSzPts val="1050"/>
              <a:buFont typeface="Arial"/>
              <a:buNone/>
              <a:defRPr sz="1050" b="1" i="0" u="none" strike="noStrike" cap="none">
                <a:solidFill>
                  <a:srgbClr val="505350"/>
                </a:solidFill>
                <a:latin typeface="Arial"/>
                <a:ea typeface="Arial"/>
                <a:cs typeface="Arial"/>
                <a:sym typeface="Arial"/>
              </a:defRPr>
            </a:lvl6pPr>
            <a:lvl7pPr marL="0" marR="0" lvl="6" indent="0" algn="l">
              <a:lnSpc>
                <a:spcPct val="100000"/>
              </a:lnSpc>
              <a:spcBef>
                <a:spcPts val="0"/>
              </a:spcBef>
              <a:spcAft>
                <a:spcPts val="0"/>
              </a:spcAft>
              <a:buClr>
                <a:srgbClr val="000000"/>
              </a:buClr>
              <a:buSzPts val="1050"/>
              <a:buFont typeface="Arial"/>
              <a:buNone/>
              <a:defRPr sz="1050" b="1" i="0" u="none" strike="noStrike" cap="none">
                <a:solidFill>
                  <a:srgbClr val="505350"/>
                </a:solidFill>
                <a:latin typeface="Arial"/>
                <a:ea typeface="Arial"/>
                <a:cs typeface="Arial"/>
                <a:sym typeface="Arial"/>
              </a:defRPr>
            </a:lvl7pPr>
            <a:lvl8pPr marL="0" marR="0" lvl="7" indent="0" algn="l">
              <a:lnSpc>
                <a:spcPct val="100000"/>
              </a:lnSpc>
              <a:spcBef>
                <a:spcPts val="0"/>
              </a:spcBef>
              <a:spcAft>
                <a:spcPts val="0"/>
              </a:spcAft>
              <a:buClr>
                <a:srgbClr val="000000"/>
              </a:buClr>
              <a:buSzPts val="1050"/>
              <a:buFont typeface="Arial"/>
              <a:buNone/>
              <a:defRPr sz="1050" b="1" i="0" u="none" strike="noStrike" cap="none">
                <a:solidFill>
                  <a:srgbClr val="505350"/>
                </a:solidFill>
                <a:latin typeface="Arial"/>
                <a:ea typeface="Arial"/>
                <a:cs typeface="Arial"/>
                <a:sym typeface="Arial"/>
              </a:defRPr>
            </a:lvl8pPr>
            <a:lvl9pPr marL="0" marR="0" lvl="8" indent="0" algn="l">
              <a:lnSpc>
                <a:spcPct val="100000"/>
              </a:lnSpc>
              <a:spcBef>
                <a:spcPts val="0"/>
              </a:spcBef>
              <a:spcAft>
                <a:spcPts val="0"/>
              </a:spcAft>
              <a:buClr>
                <a:srgbClr val="000000"/>
              </a:buClr>
              <a:buSzPts val="1050"/>
              <a:buFont typeface="Arial"/>
              <a:buNone/>
              <a:defRPr sz="1050" b="1" i="0" u="none" strike="noStrike" cap="none">
                <a:solidFill>
                  <a:srgbClr val="50535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
        <p:nvSpPr>
          <p:cNvPr id="42" name="Google Shape;42;p4"/>
          <p:cNvSpPr txBox="1">
            <a:spLocks noGrp="1"/>
          </p:cNvSpPr>
          <p:nvPr>
            <p:ph type="ftr" idx="11"/>
          </p:nvPr>
        </p:nvSpPr>
        <p:spPr>
          <a:xfrm>
            <a:off x="743144" y="6472734"/>
            <a:ext cx="6540464" cy="240489"/>
          </a:xfrm>
          <a:prstGeom prst="rect">
            <a:avLst/>
          </a:prstGeom>
          <a:noFill/>
          <a:ln>
            <a:noFill/>
          </a:ln>
        </p:spPr>
        <p:txBody>
          <a:bodyPr spcFirstLastPara="1" wrap="square" lIns="91500" tIns="45750" rIns="91500" bIns="45750" anchor="b" anchorCtr="0"/>
          <a:lstStyle>
            <a:lvl1pPr lvl="0" algn="l">
              <a:lnSpc>
                <a:spcPct val="100000"/>
              </a:lnSpc>
              <a:spcBef>
                <a:spcPts val="0"/>
              </a:spcBef>
              <a:spcAft>
                <a:spcPts val="0"/>
              </a:spcAft>
              <a:buSzPts val="1400"/>
              <a:buNone/>
              <a:defRPr sz="800">
                <a:solidFill>
                  <a:srgbClr val="505350"/>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US"/>
              <a:t>© 2022 NetApp, Inc. All rights reserved.  — NETAPP USE ONLY –– NETAPP CONFIDENTIAL — </a:t>
            </a:r>
            <a:endParaRPr/>
          </a:p>
        </p:txBody>
      </p:sp>
    </p:spTree>
    <p:extLst>
      <p:ext uri="{BB962C8B-B14F-4D97-AF65-F5344CB8AC3E}">
        <p14:creationId xmlns:p14="http://schemas.microsoft.com/office/powerpoint/2010/main" val="1119672995"/>
      </p:ext>
    </p:extLst>
  </p:cSld>
  <p:clrMapOvr>
    <a:masterClrMapping/>
  </p:clrMapOvr>
  <p:transition spd="med">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matchingName="Content Quad">
  <p:cSld name="1_Content Quad">
    <p:spTree>
      <p:nvGrpSpPr>
        <p:cNvPr id="1" name="Shape 43"/>
        <p:cNvGrpSpPr/>
        <p:nvPr/>
      </p:nvGrpSpPr>
      <p:grpSpPr>
        <a:xfrm>
          <a:off x="0" y="0"/>
          <a:ext cx="0" cy="0"/>
          <a:chOff x="0" y="0"/>
          <a:chExt cx="0" cy="0"/>
        </a:xfrm>
      </p:grpSpPr>
      <p:sp>
        <p:nvSpPr>
          <p:cNvPr id="44" name="Google Shape;44;p5"/>
          <p:cNvSpPr txBox="1">
            <a:spLocks noGrp="1"/>
          </p:cNvSpPr>
          <p:nvPr>
            <p:ph type="title"/>
          </p:nvPr>
        </p:nvSpPr>
        <p:spPr>
          <a:xfrm>
            <a:off x="263031" y="240330"/>
            <a:ext cx="11661637" cy="904795"/>
          </a:xfrm>
          <a:prstGeom prst="rect">
            <a:avLst/>
          </a:prstGeom>
          <a:noFill/>
          <a:ln>
            <a:noFill/>
          </a:ln>
        </p:spPr>
        <p:txBody>
          <a:bodyPr spcFirstLastPara="1" wrap="square" lIns="91500" tIns="45750" rIns="91500" bIns="45750" anchor="b" anchorCtr="0"/>
          <a:lstStyle>
            <a:lvl1pPr lvl="0" algn="l">
              <a:lnSpc>
                <a:spcPct val="80000"/>
              </a:lnSpc>
              <a:spcBef>
                <a:spcPts val="0"/>
              </a:spcBef>
              <a:spcAft>
                <a:spcPts val="0"/>
              </a:spcAft>
              <a:buClr>
                <a:schemeClr val="dk1"/>
              </a:buClr>
              <a:buSzPts val="3000"/>
              <a:buFont typeface="Arial"/>
              <a:buNone/>
              <a:defRPr sz="3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5" name="Google Shape;45;p5"/>
          <p:cNvSpPr txBox="1">
            <a:spLocks noGrp="1"/>
          </p:cNvSpPr>
          <p:nvPr>
            <p:ph type="body" idx="1"/>
          </p:nvPr>
        </p:nvSpPr>
        <p:spPr>
          <a:xfrm>
            <a:off x="263030" y="1733425"/>
            <a:ext cx="5716489" cy="2091765"/>
          </a:xfrm>
          <a:prstGeom prst="rect">
            <a:avLst/>
          </a:prstGeom>
          <a:noFill/>
          <a:ln>
            <a:noFill/>
          </a:ln>
        </p:spPr>
        <p:txBody>
          <a:bodyPr spcFirstLastPara="1" wrap="square" lIns="91500" tIns="45750" rIns="91500" bIns="45750" anchor="t" anchorCtr="0"/>
          <a:lstStyle>
            <a:lvl1pPr marL="457200" lvl="0" indent="-342900" algn="l">
              <a:lnSpc>
                <a:spcPct val="95000"/>
              </a:lnSpc>
              <a:spcBef>
                <a:spcPts val="1200"/>
              </a:spcBef>
              <a:spcAft>
                <a:spcPts val="0"/>
              </a:spcAft>
              <a:buSzPts val="1800"/>
              <a:buChar char="▪"/>
              <a:defRPr/>
            </a:lvl1pPr>
            <a:lvl2pPr marL="914400" lvl="1" indent="-342900" algn="l">
              <a:lnSpc>
                <a:spcPct val="90000"/>
              </a:lnSpc>
              <a:spcBef>
                <a:spcPts val="400"/>
              </a:spcBef>
              <a:spcAft>
                <a:spcPts val="0"/>
              </a:spcAft>
              <a:buSzPts val="1800"/>
              <a:buChar char="▪"/>
              <a:defRPr/>
            </a:lvl2pPr>
            <a:lvl3pPr marL="1371600" lvl="2" indent="-342900" algn="l">
              <a:lnSpc>
                <a:spcPct val="85000"/>
              </a:lnSpc>
              <a:spcBef>
                <a:spcPts val="400"/>
              </a:spcBef>
              <a:spcAft>
                <a:spcPts val="0"/>
              </a:spcAft>
              <a:buSzPts val="1800"/>
              <a:buChar char="▪"/>
              <a:defRPr/>
            </a:lvl3pPr>
            <a:lvl4pPr marL="1828800" lvl="3" indent="-342900" algn="l">
              <a:lnSpc>
                <a:spcPct val="85000"/>
              </a:lnSpc>
              <a:spcBef>
                <a:spcPts val="400"/>
              </a:spcBef>
              <a:spcAft>
                <a:spcPts val="0"/>
              </a:spcAft>
              <a:buSzPts val="1800"/>
              <a:buChar char="▪"/>
              <a:defRPr/>
            </a:lvl4pPr>
            <a:lvl5pPr marL="2286000" lvl="4" indent="-342900" algn="l">
              <a:lnSpc>
                <a:spcPct val="85000"/>
              </a:lnSpc>
              <a:spcBef>
                <a:spcPts val="400"/>
              </a:spcBef>
              <a:spcAft>
                <a:spcPts val="0"/>
              </a:spcAft>
              <a:buSzPts val="1800"/>
              <a:buChar char="▪"/>
              <a:defRPr/>
            </a:lvl5pPr>
            <a:lvl6pPr marL="2743200" lvl="5" indent="-342900" algn="l">
              <a:lnSpc>
                <a:spcPct val="100000"/>
              </a:lnSpc>
              <a:spcBef>
                <a:spcPts val="40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46" name="Google Shape;46;p5"/>
          <p:cNvSpPr txBox="1">
            <a:spLocks noGrp="1"/>
          </p:cNvSpPr>
          <p:nvPr>
            <p:ph type="body" idx="2"/>
          </p:nvPr>
        </p:nvSpPr>
        <p:spPr>
          <a:xfrm>
            <a:off x="6208180" y="1733552"/>
            <a:ext cx="5716489" cy="2091704"/>
          </a:xfrm>
          <a:prstGeom prst="rect">
            <a:avLst/>
          </a:prstGeom>
          <a:noFill/>
          <a:ln>
            <a:noFill/>
          </a:ln>
        </p:spPr>
        <p:txBody>
          <a:bodyPr spcFirstLastPara="1" wrap="square" lIns="91500" tIns="45750" rIns="91500" bIns="45750" anchor="t" anchorCtr="0"/>
          <a:lstStyle>
            <a:lvl1pPr marL="457200" lvl="0" indent="-342900" algn="l">
              <a:lnSpc>
                <a:spcPct val="95000"/>
              </a:lnSpc>
              <a:spcBef>
                <a:spcPts val="1200"/>
              </a:spcBef>
              <a:spcAft>
                <a:spcPts val="0"/>
              </a:spcAft>
              <a:buSzPts val="1800"/>
              <a:buChar char="▪"/>
              <a:defRPr/>
            </a:lvl1pPr>
            <a:lvl2pPr marL="914400" lvl="1" indent="-342900" algn="l">
              <a:lnSpc>
                <a:spcPct val="90000"/>
              </a:lnSpc>
              <a:spcBef>
                <a:spcPts val="400"/>
              </a:spcBef>
              <a:spcAft>
                <a:spcPts val="0"/>
              </a:spcAft>
              <a:buSzPts val="1800"/>
              <a:buChar char="▪"/>
              <a:defRPr/>
            </a:lvl2pPr>
            <a:lvl3pPr marL="1371600" lvl="2" indent="-342900" algn="l">
              <a:lnSpc>
                <a:spcPct val="85000"/>
              </a:lnSpc>
              <a:spcBef>
                <a:spcPts val="400"/>
              </a:spcBef>
              <a:spcAft>
                <a:spcPts val="0"/>
              </a:spcAft>
              <a:buSzPts val="1800"/>
              <a:buChar char="▪"/>
              <a:defRPr/>
            </a:lvl3pPr>
            <a:lvl4pPr marL="1828800" lvl="3" indent="-342900" algn="l">
              <a:lnSpc>
                <a:spcPct val="85000"/>
              </a:lnSpc>
              <a:spcBef>
                <a:spcPts val="400"/>
              </a:spcBef>
              <a:spcAft>
                <a:spcPts val="0"/>
              </a:spcAft>
              <a:buSzPts val="1800"/>
              <a:buChar char="▪"/>
              <a:defRPr/>
            </a:lvl4pPr>
            <a:lvl5pPr marL="2286000" lvl="4" indent="-342900" algn="l">
              <a:lnSpc>
                <a:spcPct val="85000"/>
              </a:lnSpc>
              <a:spcBef>
                <a:spcPts val="400"/>
              </a:spcBef>
              <a:spcAft>
                <a:spcPts val="0"/>
              </a:spcAft>
              <a:buSzPts val="1800"/>
              <a:buChar char="▪"/>
              <a:defRPr/>
            </a:lvl5pPr>
            <a:lvl6pPr marL="2743200" lvl="5" indent="-342900" algn="l">
              <a:lnSpc>
                <a:spcPct val="100000"/>
              </a:lnSpc>
              <a:spcBef>
                <a:spcPts val="40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47" name="Google Shape;47;p5"/>
          <p:cNvSpPr txBox="1">
            <a:spLocks noGrp="1"/>
          </p:cNvSpPr>
          <p:nvPr>
            <p:ph type="body" idx="3"/>
          </p:nvPr>
        </p:nvSpPr>
        <p:spPr>
          <a:xfrm>
            <a:off x="263030" y="4062939"/>
            <a:ext cx="5716489" cy="2091765"/>
          </a:xfrm>
          <a:prstGeom prst="rect">
            <a:avLst/>
          </a:prstGeom>
          <a:noFill/>
          <a:ln>
            <a:noFill/>
          </a:ln>
        </p:spPr>
        <p:txBody>
          <a:bodyPr spcFirstLastPara="1" wrap="square" lIns="91500" tIns="45750" rIns="91500" bIns="45750" anchor="t" anchorCtr="0"/>
          <a:lstStyle>
            <a:lvl1pPr marL="457200" lvl="0" indent="-342900" algn="l">
              <a:lnSpc>
                <a:spcPct val="95000"/>
              </a:lnSpc>
              <a:spcBef>
                <a:spcPts val="1200"/>
              </a:spcBef>
              <a:spcAft>
                <a:spcPts val="0"/>
              </a:spcAft>
              <a:buSzPts val="1800"/>
              <a:buChar char="▪"/>
              <a:defRPr/>
            </a:lvl1pPr>
            <a:lvl2pPr marL="914400" lvl="1" indent="-342900" algn="l">
              <a:lnSpc>
                <a:spcPct val="90000"/>
              </a:lnSpc>
              <a:spcBef>
                <a:spcPts val="400"/>
              </a:spcBef>
              <a:spcAft>
                <a:spcPts val="0"/>
              </a:spcAft>
              <a:buSzPts val="1800"/>
              <a:buChar char="▪"/>
              <a:defRPr/>
            </a:lvl2pPr>
            <a:lvl3pPr marL="1371600" lvl="2" indent="-342900" algn="l">
              <a:lnSpc>
                <a:spcPct val="85000"/>
              </a:lnSpc>
              <a:spcBef>
                <a:spcPts val="400"/>
              </a:spcBef>
              <a:spcAft>
                <a:spcPts val="0"/>
              </a:spcAft>
              <a:buSzPts val="1800"/>
              <a:buChar char="▪"/>
              <a:defRPr/>
            </a:lvl3pPr>
            <a:lvl4pPr marL="1828800" lvl="3" indent="-342900" algn="l">
              <a:lnSpc>
                <a:spcPct val="85000"/>
              </a:lnSpc>
              <a:spcBef>
                <a:spcPts val="400"/>
              </a:spcBef>
              <a:spcAft>
                <a:spcPts val="0"/>
              </a:spcAft>
              <a:buSzPts val="1800"/>
              <a:buChar char="▪"/>
              <a:defRPr/>
            </a:lvl4pPr>
            <a:lvl5pPr marL="2286000" lvl="4" indent="-342900" algn="l">
              <a:lnSpc>
                <a:spcPct val="85000"/>
              </a:lnSpc>
              <a:spcBef>
                <a:spcPts val="400"/>
              </a:spcBef>
              <a:spcAft>
                <a:spcPts val="0"/>
              </a:spcAft>
              <a:buSzPts val="1800"/>
              <a:buChar char="▪"/>
              <a:defRPr/>
            </a:lvl5pPr>
            <a:lvl6pPr marL="2743200" lvl="5" indent="-342900" algn="l">
              <a:lnSpc>
                <a:spcPct val="100000"/>
              </a:lnSpc>
              <a:spcBef>
                <a:spcPts val="40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48" name="Google Shape;48;p5"/>
          <p:cNvSpPr txBox="1">
            <a:spLocks noGrp="1"/>
          </p:cNvSpPr>
          <p:nvPr>
            <p:ph type="body" idx="4"/>
          </p:nvPr>
        </p:nvSpPr>
        <p:spPr>
          <a:xfrm>
            <a:off x="6208180" y="4063067"/>
            <a:ext cx="5716489" cy="2091704"/>
          </a:xfrm>
          <a:prstGeom prst="rect">
            <a:avLst/>
          </a:prstGeom>
          <a:noFill/>
          <a:ln>
            <a:noFill/>
          </a:ln>
        </p:spPr>
        <p:txBody>
          <a:bodyPr spcFirstLastPara="1" wrap="square" lIns="91500" tIns="45750" rIns="91500" bIns="45750" anchor="t" anchorCtr="0"/>
          <a:lstStyle>
            <a:lvl1pPr marL="457200" lvl="0" indent="-342900" algn="l">
              <a:lnSpc>
                <a:spcPct val="95000"/>
              </a:lnSpc>
              <a:spcBef>
                <a:spcPts val="1200"/>
              </a:spcBef>
              <a:spcAft>
                <a:spcPts val="0"/>
              </a:spcAft>
              <a:buSzPts val="1800"/>
              <a:buChar char="▪"/>
              <a:defRPr/>
            </a:lvl1pPr>
            <a:lvl2pPr marL="914400" lvl="1" indent="-342900" algn="l">
              <a:lnSpc>
                <a:spcPct val="90000"/>
              </a:lnSpc>
              <a:spcBef>
                <a:spcPts val="400"/>
              </a:spcBef>
              <a:spcAft>
                <a:spcPts val="0"/>
              </a:spcAft>
              <a:buSzPts val="1800"/>
              <a:buChar char="▪"/>
              <a:defRPr/>
            </a:lvl2pPr>
            <a:lvl3pPr marL="1371600" lvl="2" indent="-342900" algn="l">
              <a:lnSpc>
                <a:spcPct val="85000"/>
              </a:lnSpc>
              <a:spcBef>
                <a:spcPts val="400"/>
              </a:spcBef>
              <a:spcAft>
                <a:spcPts val="0"/>
              </a:spcAft>
              <a:buSzPts val="1800"/>
              <a:buChar char="▪"/>
              <a:defRPr/>
            </a:lvl3pPr>
            <a:lvl4pPr marL="1828800" lvl="3" indent="-342900" algn="l">
              <a:lnSpc>
                <a:spcPct val="85000"/>
              </a:lnSpc>
              <a:spcBef>
                <a:spcPts val="400"/>
              </a:spcBef>
              <a:spcAft>
                <a:spcPts val="0"/>
              </a:spcAft>
              <a:buSzPts val="1800"/>
              <a:buChar char="▪"/>
              <a:defRPr/>
            </a:lvl4pPr>
            <a:lvl5pPr marL="2286000" lvl="4" indent="-342900" algn="l">
              <a:lnSpc>
                <a:spcPct val="85000"/>
              </a:lnSpc>
              <a:spcBef>
                <a:spcPts val="400"/>
              </a:spcBef>
              <a:spcAft>
                <a:spcPts val="0"/>
              </a:spcAft>
              <a:buSzPts val="1800"/>
              <a:buChar char="▪"/>
              <a:defRPr/>
            </a:lvl5pPr>
            <a:lvl6pPr marL="2743200" lvl="5" indent="-342900" algn="l">
              <a:lnSpc>
                <a:spcPct val="100000"/>
              </a:lnSpc>
              <a:spcBef>
                <a:spcPts val="40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49" name="Google Shape;49;p5"/>
          <p:cNvSpPr txBox="1">
            <a:spLocks noGrp="1"/>
          </p:cNvSpPr>
          <p:nvPr>
            <p:ph type="body" idx="5"/>
          </p:nvPr>
        </p:nvSpPr>
        <p:spPr>
          <a:xfrm>
            <a:off x="263031" y="1106419"/>
            <a:ext cx="11661637" cy="400109"/>
          </a:xfrm>
          <a:prstGeom prst="rect">
            <a:avLst/>
          </a:prstGeom>
          <a:noFill/>
          <a:ln>
            <a:noFill/>
          </a:ln>
        </p:spPr>
        <p:txBody>
          <a:bodyPr spcFirstLastPara="1" wrap="square" lIns="91500" tIns="45750" rIns="91500" bIns="45750" anchor="t" anchorCtr="0"/>
          <a:lstStyle>
            <a:lvl1pPr marL="457200" lvl="0" indent="-228600" algn="l">
              <a:lnSpc>
                <a:spcPct val="95000"/>
              </a:lnSpc>
              <a:spcBef>
                <a:spcPts val="0"/>
              </a:spcBef>
              <a:spcAft>
                <a:spcPts val="0"/>
              </a:spcAft>
              <a:buSzPts val="1800"/>
              <a:buNone/>
              <a:defRPr sz="1800" b="0">
                <a:solidFill>
                  <a:schemeClr val="accent1"/>
                </a:solidFill>
              </a:defRPr>
            </a:lvl1pPr>
            <a:lvl2pPr marL="914400" lvl="1" indent="-228600" algn="l">
              <a:lnSpc>
                <a:spcPct val="90000"/>
              </a:lnSpc>
              <a:spcBef>
                <a:spcPts val="200"/>
              </a:spcBef>
              <a:spcAft>
                <a:spcPts val="0"/>
              </a:spcAft>
              <a:buSzPts val="2000"/>
              <a:buNone/>
              <a:defRPr sz="2000" b="1"/>
            </a:lvl2pPr>
            <a:lvl3pPr marL="1371600" lvl="2" indent="-228600" algn="l">
              <a:lnSpc>
                <a:spcPct val="85000"/>
              </a:lnSpc>
              <a:spcBef>
                <a:spcPts val="400"/>
              </a:spcBef>
              <a:spcAft>
                <a:spcPts val="0"/>
              </a:spcAft>
              <a:buSzPts val="1900"/>
              <a:buNone/>
              <a:defRPr sz="1900" b="1"/>
            </a:lvl3pPr>
            <a:lvl4pPr marL="1828800" lvl="3" indent="-228600" algn="l">
              <a:lnSpc>
                <a:spcPct val="85000"/>
              </a:lnSpc>
              <a:spcBef>
                <a:spcPts val="400"/>
              </a:spcBef>
              <a:spcAft>
                <a:spcPts val="0"/>
              </a:spcAft>
              <a:buSzPts val="1600"/>
              <a:buNone/>
              <a:defRPr sz="1600" b="1"/>
            </a:lvl4pPr>
            <a:lvl5pPr marL="2286000" lvl="4" indent="-228600" algn="l">
              <a:lnSpc>
                <a:spcPct val="85000"/>
              </a:lnSpc>
              <a:spcBef>
                <a:spcPts val="400"/>
              </a:spcBef>
              <a:spcAft>
                <a:spcPts val="0"/>
              </a:spcAft>
              <a:buSzPts val="1600"/>
              <a:buNone/>
              <a:defRPr sz="1600" b="1"/>
            </a:lvl5pPr>
            <a:lvl6pPr marL="2743200" lvl="5" indent="-228600" algn="l">
              <a:lnSpc>
                <a:spcPct val="100000"/>
              </a:lnSpc>
              <a:spcBef>
                <a:spcPts val="40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50" name="Google Shape;50;p5"/>
          <p:cNvSpPr txBox="1">
            <a:spLocks noGrp="1"/>
          </p:cNvSpPr>
          <p:nvPr>
            <p:ph type="sldNum" idx="12"/>
          </p:nvPr>
        </p:nvSpPr>
        <p:spPr>
          <a:xfrm>
            <a:off x="294490" y="6462574"/>
            <a:ext cx="448654" cy="260809"/>
          </a:xfrm>
          <a:prstGeom prst="rect">
            <a:avLst/>
          </a:prstGeom>
          <a:noFill/>
          <a:ln>
            <a:noFill/>
          </a:ln>
        </p:spPr>
        <p:txBody>
          <a:bodyPr spcFirstLastPara="1" wrap="square" lIns="91500" tIns="45750" rIns="91500" bIns="45750" anchor="b" anchorCtr="0">
            <a:noAutofit/>
          </a:bodyPr>
          <a:lstStyle>
            <a:lvl1pPr marL="0" marR="0" lvl="0" indent="0" algn="l">
              <a:lnSpc>
                <a:spcPct val="100000"/>
              </a:lnSpc>
              <a:spcBef>
                <a:spcPts val="0"/>
              </a:spcBef>
              <a:spcAft>
                <a:spcPts val="0"/>
              </a:spcAft>
              <a:buClr>
                <a:srgbClr val="000000"/>
              </a:buClr>
              <a:buSzPts val="1050"/>
              <a:buFont typeface="Arial"/>
              <a:buNone/>
              <a:defRPr sz="1050" b="1" i="0" u="none" strike="noStrike" cap="none">
                <a:solidFill>
                  <a:srgbClr val="505350"/>
                </a:solidFill>
                <a:latin typeface="Arial"/>
                <a:ea typeface="Arial"/>
                <a:cs typeface="Arial"/>
                <a:sym typeface="Arial"/>
              </a:defRPr>
            </a:lvl1pPr>
            <a:lvl2pPr marL="0" marR="0" lvl="1" indent="0" algn="l">
              <a:lnSpc>
                <a:spcPct val="100000"/>
              </a:lnSpc>
              <a:spcBef>
                <a:spcPts val="0"/>
              </a:spcBef>
              <a:spcAft>
                <a:spcPts val="0"/>
              </a:spcAft>
              <a:buClr>
                <a:srgbClr val="000000"/>
              </a:buClr>
              <a:buSzPts val="1050"/>
              <a:buFont typeface="Arial"/>
              <a:buNone/>
              <a:defRPr sz="1050" b="1" i="0" u="none" strike="noStrike" cap="none">
                <a:solidFill>
                  <a:srgbClr val="505350"/>
                </a:solidFill>
                <a:latin typeface="Arial"/>
                <a:ea typeface="Arial"/>
                <a:cs typeface="Arial"/>
                <a:sym typeface="Arial"/>
              </a:defRPr>
            </a:lvl2pPr>
            <a:lvl3pPr marL="0" marR="0" lvl="2" indent="0" algn="l">
              <a:lnSpc>
                <a:spcPct val="100000"/>
              </a:lnSpc>
              <a:spcBef>
                <a:spcPts val="0"/>
              </a:spcBef>
              <a:spcAft>
                <a:spcPts val="0"/>
              </a:spcAft>
              <a:buClr>
                <a:srgbClr val="000000"/>
              </a:buClr>
              <a:buSzPts val="1050"/>
              <a:buFont typeface="Arial"/>
              <a:buNone/>
              <a:defRPr sz="1050" b="1" i="0" u="none" strike="noStrike" cap="none">
                <a:solidFill>
                  <a:srgbClr val="505350"/>
                </a:solidFill>
                <a:latin typeface="Arial"/>
                <a:ea typeface="Arial"/>
                <a:cs typeface="Arial"/>
                <a:sym typeface="Arial"/>
              </a:defRPr>
            </a:lvl3pPr>
            <a:lvl4pPr marL="0" marR="0" lvl="3" indent="0" algn="l">
              <a:lnSpc>
                <a:spcPct val="100000"/>
              </a:lnSpc>
              <a:spcBef>
                <a:spcPts val="0"/>
              </a:spcBef>
              <a:spcAft>
                <a:spcPts val="0"/>
              </a:spcAft>
              <a:buClr>
                <a:srgbClr val="000000"/>
              </a:buClr>
              <a:buSzPts val="1050"/>
              <a:buFont typeface="Arial"/>
              <a:buNone/>
              <a:defRPr sz="1050" b="1" i="0" u="none" strike="noStrike" cap="none">
                <a:solidFill>
                  <a:srgbClr val="505350"/>
                </a:solidFill>
                <a:latin typeface="Arial"/>
                <a:ea typeface="Arial"/>
                <a:cs typeface="Arial"/>
                <a:sym typeface="Arial"/>
              </a:defRPr>
            </a:lvl4pPr>
            <a:lvl5pPr marL="0" marR="0" lvl="4" indent="0" algn="l">
              <a:lnSpc>
                <a:spcPct val="100000"/>
              </a:lnSpc>
              <a:spcBef>
                <a:spcPts val="0"/>
              </a:spcBef>
              <a:spcAft>
                <a:spcPts val="0"/>
              </a:spcAft>
              <a:buClr>
                <a:srgbClr val="000000"/>
              </a:buClr>
              <a:buSzPts val="1050"/>
              <a:buFont typeface="Arial"/>
              <a:buNone/>
              <a:defRPr sz="1050" b="1" i="0" u="none" strike="noStrike" cap="none">
                <a:solidFill>
                  <a:srgbClr val="505350"/>
                </a:solidFill>
                <a:latin typeface="Arial"/>
                <a:ea typeface="Arial"/>
                <a:cs typeface="Arial"/>
                <a:sym typeface="Arial"/>
              </a:defRPr>
            </a:lvl5pPr>
            <a:lvl6pPr marL="0" marR="0" lvl="5" indent="0" algn="l">
              <a:lnSpc>
                <a:spcPct val="100000"/>
              </a:lnSpc>
              <a:spcBef>
                <a:spcPts val="0"/>
              </a:spcBef>
              <a:spcAft>
                <a:spcPts val="0"/>
              </a:spcAft>
              <a:buClr>
                <a:srgbClr val="000000"/>
              </a:buClr>
              <a:buSzPts val="1050"/>
              <a:buFont typeface="Arial"/>
              <a:buNone/>
              <a:defRPr sz="1050" b="1" i="0" u="none" strike="noStrike" cap="none">
                <a:solidFill>
                  <a:srgbClr val="505350"/>
                </a:solidFill>
                <a:latin typeface="Arial"/>
                <a:ea typeface="Arial"/>
                <a:cs typeface="Arial"/>
                <a:sym typeface="Arial"/>
              </a:defRPr>
            </a:lvl6pPr>
            <a:lvl7pPr marL="0" marR="0" lvl="6" indent="0" algn="l">
              <a:lnSpc>
                <a:spcPct val="100000"/>
              </a:lnSpc>
              <a:spcBef>
                <a:spcPts val="0"/>
              </a:spcBef>
              <a:spcAft>
                <a:spcPts val="0"/>
              </a:spcAft>
              <a:buClr>
                <a:srgbClr val="000000"/>
              </a:buClr>
              <a:buSzPts val="1050"/>
              <a:buFont typeface="Arial"/>
              <a:buNone/>
              <a:defRPr sz="1050" b="1" i="0" u="none" strike="noStrike" cap="none">
                <a:solidFill>
                  <a:srgbClr val="505350"/>
                </a:solidFill>
                <a:latin typeface="Arial"/>
                <a:ea typeface="Arial"/>
                <a:cs typeface="Arial"/>
                <a:sym typeface="Arial"/>
              </a:defRPr>
            </a:lvl7pPr>
            <a:lvl8pPr marL="0" marR="0" lvl="7" indent="0" algn="l">
              <a:lnSpc>
                <a:spcPct val="100000"/>
              </a:lnSpc>
              <a:spcBef>
                <a:spcPts val="0"/>
              </a:spcBef>
              <a:spcAft>
                <a:spcPts val="0"/>
              </a:spcAft>
              <a:buClr>
                <a:srgbClr val="000000"/>
              </a:buClr>
              <a:buSzPts val="1050"/>
              <a:buFont typeface="Arial"/>
              <a:buNone/>
              <a:defRPr sz="1050" b="1" i="0" u="none" strike="noStrike" cap="none">
                <a:solidFill>
                  <a:srgbClr val="505350"/>
                </a:solidFill>
                <a:latin typeface="Arial"/>
                <a:ea typeface="Arial"/>
                <a:cs typeface="Arial"/>
                <a:sym typeface="Arial"/>
              </a:defRPr>
            </a:lvl8pPr>
            <a:lvl9pPr marL="0" marR="0" lvl="8" indent="0" algn="l">
              <a:lnSpc>
                <a:spcPct val="100000"/>
              </a:lnSpc>
              <a:spcBef>
                <a:spcPts val="0"/>
              </a:spcBef>
              <a:spcAft>
                <a:spcPts val="0"/>
              </a:spcAft>
              <a:buClr>
                <a:srgbClr val="000000"/>
              </a:buClr>
              <a:buSzPts val="1050"/>
              <a:buFont typeface="Arial"/>
              <a:buNone/>
              <a:defRPr sz="1050" b="1" i="0" u="none" strike="noStrike" cap="none">
                <a:solidFill>
                  <a:srgbClr val="50535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
        <p:nvSpPr>
          <p:cNvPr id="52" name="Google Shape;52;p5"/>
          <p:cNvSpPr txBox="1">
            <a:spLocks noGrp="1"/>
          </p:cNvSpPr>
          <p:nvPr>
            <p:ph type="ftr" idx="11"/>
          </p:nvPr>
        </p:nvSpPr>
        <p:spPr>
          <a:xfrm>
            <a:off x="743144" y="6472734"/>
            <a:ext cx="6540464" cy="240489"/>
          </a:xfrm>
          <a:prstGeom prst="rect">
            <a:avLst/>
          </a:prstGeom>
          <a:noFill/>
          <a:ln>
            <a:noFill/>
          </a:ln>
        </p:spPr>
        <p:txBody>
          <a:bodyPr spcFirstLastPara="1" wrap="square" lIns="91500" tIns="45750" rIns="91500" bIns="45750" anchor="b" anchorCtr="0"/>
          <a:lstStyle>
            <a:lvl1pPr lvl="0" algn="l">
              <a:lnSpc>
                <a:spcPct val="100000"/>
              </a:lnSpc>
              <a:spcBef>
                <a:spcPts val="0"/>
              </a:spcBef>
              <a:spcAft>
                <a:spcPts val="0"/>
              </a:spcAft>
              <a:buSzPts val="1400"/>
              <a:buNone/>
              <a:defRPr sz="800">
                <a:solidFill>
                  <a:srgbClr val="505350"/>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US"/>
              <a:t>© 2022 NetApp, Inc. All rights reserved.  — NETAPP USE ONLY –– NETAPP CONFIDENTIAL — </a:t>
            </a:r>
            <a:endParaRPr/>
          </a:p>
        </p:txBody>
      </p:sp>
    </p:spTree>
    <p:extLst>
      <p:ext uri="{BB962C8B-B14F-4D97-AF65-F5344CB8AC3E}">
        <p14:creationId xmlns:p14="http://schemas.microsoft.com/office/powerpoint/2010/main" val="1569128883"/>
      </p:ext>
    </p:extLst>
  </p:cSld>
  <p:clrMapOvr>
    <a:masterClrMapping/>
  </p:clrMapOvr>
  <p:transition spd="med">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hree Content">
    <p:spTree>
      <p:nvGrpSpPr>
        <p:cNvPr id="1" name=""/>
        <p:cNvGrpSpPr/>
        <p:nvPr/>
      </p:nvGrpSpPr>
      <p:grpSpPr>
        <a:xfrm>
          <a:off x="0" y="0"/>
          <a:ext cx="0" cy="0"/>
          <a:chOff x="0" y="0"/>
          <a:chExt cx="0" cy="0"/>
        </a:xfrm>
      </p:grpSpPr>
      <p:sp>
        <p:nvSpPr>
          <p:cNvPr id="35" name="Content Placeholder 39"/>
          <p:cNvSpPr>
            <a:spLocks noGrp="1"/>
          </p:cNvSpPr>
          <p:nvPr>
            <p:ph sz="quarter" idx="15"/>
          </p:nvPr>
        </p:nvSpPr>
        <p:spPr bwMode="gray">
          <a:xfrm>
            <a:off x="263031" y="1733423"/>
            <a:ext cx="3750017" cy="4480055"/>
          </a:xfrm>
        </p:spPr>
        <p:txBody>
          <a:bodyPr wrap="square" lIns="91521">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8" name="Content Placeholder 39"/>
          <p:cNvSpPr>
            <a:spLocks noGrp="1"/>
          </p:cNvSpPr>
          <p:nvPr>
            <p:ph sz="quarter" idx="17"/>
          </p:nvPr>
        </p:nvSpPr>
        <p:spPr bwMode="gray">
          <a:xfrm>
            <a:off x="4218841" y="1733423"/>
            <a:ext cx="3750017" cy="4480055"/>
          </a:xfrm>
        </p:spPr>
        <p:txBody>
          <a:bodyPr wrap="square" lIns="91521">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9" name="Content Placeholder 39"/>
          <p:cNvSpPr>
            <a:spLocks noGrp="1"/>
          </p:cNvSpPr>
          <p:nvPr>
            <p:ph sz="quarter" idx="18"/>
          </p:nvPr>
        </p:nvSpPr>
        <p:spPr bwMode="gray">
          <a:xfrm>
            <a:off x="8174652" y="1733423"/>
            <a:ext cx="3750017" cy="4480055"/>
          </a:xfrm>
        </p:spPr>
        <p:txBody>
          <a:bodyPr wrap="square" lIns="91521">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p:cNvSpPr>
            <a:spLocks noGrp="1"/>
          </p:cNvSpPr>
          <p:nvPr>
            <p:ph type="title"/>
          </p:nvPr>
        </p:nvSpPr>
        <p:spPr>
          <a:xfrm>
            <a:off x="263031" y="240330"/>
            <a:ext cx="11661637" cy="904795"/>
          </a:xfrm>
        </p:spPr>
        <p:txBody>
          <a:bodyPr wrap="square" lIns="91521">
            <a:noAutofit/>
          </a:bodyPr>
          <a:lstStyle>
            <a:lvl1pPr>
              <a:defRPr sz="3000"/>
            </a:lvl1pPr>
          </a:lstStyle>
          <a:p>
            <a:r>
              <a:rPr lang="en-US"/>
              <a:t>Click to edit Master title style</a:t>
            </a:r>
          </a:p>
        </p:txBody>
      </p:sp>
      <p:sp>
        <p:nvSpPr>
          <p:cNvPr id="41" name="Text Placeholder 2"/>
          <p:cNvSpPr>
            <a:spLocks noGrp="1"/>
          </p:cNvSpPr>
          <p:nvPr>
            <p:ph type="body" idx="10" hasCustomPrompt="1"/>
          </p:nvPr>
        </p:nvSpPr>
        <p:spPr bwMode="gray">
          <a:xfrm>
            <a:off x="275797" y="1106419"/>
            <a:ext cx="11652491" cy="400109"/>
          </a:xfrm>
        </p:spPr>
        <p:txBody>
          <a:bodyPr lIns="91521" tIns="45761" rIns="91521" bIns="45761" anchor="t">
            <a:noAutofit/>
          </a:bodyPr>
          <a:lstStyle>
            <a:lvl1pPr marL="0" indent="0">
              <a:spcBef>
                <a:spcPts val="0"/>
              </a:spcBef>
              <a:spcAft>
                <a:spcPts val="0"/>
              </a:spcAft>
              <a:buNone/>
              <a:defRPr sz="1800" b="0">
                <a:solidFill>
                  <a:schemeClr val="accent1"/>
                </a:solidFill>
              </a:defRPr>
            </a:lvl1pPr>
            <a:lvl2pPr marL="457608" indent="0">
              <a:buNone/>
              <a:defRPr sz="2000" b="1"/>
            </a:lvl2pPr>
            <a:lvl3pPr marL="915216" indent="0">
              <a:buNone/>
              <a:defRPr sz="1900" b="1"/>
            </a:lvl3pPr>
            <a:lvl4pPr marL="1372822" indent="0">
              <a:buNone/>
              <a:defRPr sz="1600" b="1"/>
            </a:lvl4pPr>
            <a:lvl5pPr marL="1830430" indent="0">
              <a:buNone/>
              <a:defRPr sz="1600" b="1"/>
            </a:lvl5pPr>
            <a:lvl6pPr marL="2288038" indent="0">
              <a:buNone/>
              <a:defRPr sz="1600" b="1"/>
            </a:lvl6pPr>
            <a:lvl7pPr marL="2745646" indent="0">
              <a:buNone/>
              <a:defRPr sz="1600" b="1"/>
            </a:lvl7pPr>
            <a:lvl8pPr marL="3203253" indent="0">
              <a:buNone/>
              <a:defRPr sz="1600" b="1"/>
            </a:lvl8pPr>
            <a:lvl9pPr marL="3660861" indent="0">
              <a:buNone/>
              <a:defRPr sz="1600" b="1"/>
            </a:lvl9pPr>
          </a:lstStyle>
          <a:p>
            <a:pPr lvl="0"/>
            <a:r>
              <a:rPr lang="en-US"/>
              <a:t>Click to edit master text styles</a:t>
            </a:r>
          </a:p>
        </p:txBody>
      </p:sp>
      <p:sp>
        <p:nvSpPr>
          <p:cNvPr id="11" name="Footer Placeholder 4"/>
          <p:cNvSpPr>
            <a:spLocks noGrp="1"/>
          </p:cNvSpPr>
          <p:nvPr>
            <p:ph type="ftr" sz="quarter" idx="3"/>
          </p:nvPr>
        </p:nvSpPr>
        <p:spPr>
          <a:xfrm>
            <a:off x="889409" y="6472734"/>
            <a:ext cx="6540464" cy="240489"/>
          </a:xfrm>
          <a:prstGeom prst="rect">
            <a:avLst/>
          </a:prstGeom>
        </p:spPr>
        <p:txBody>
          <a:bodyPr vert="horz" wrap="square" lIns="91521" tIns="45761" rIns="91521" bIns="45761" rtlCol="0" anchor="b">
            <a:noAutofit/>
          </a:bodyPr>
          <a:lstStyle>
            <a:lvl1pPr>
              <a:defRPr lang="en-US" sz="800" smtClean="0">
                <a:solidFill>
                  <a:schemeClr val="bg2"/>
                </a:solidFill>
              </a:defRPr>
            </a:lvl1pPr>
          </a:lstStyle>
          <a:p>
            <a:r>
              <a:rPr lang="en-US"/>
              <a:t>© 2017 NetApp, Inc. All Rights Reserved. NETAPP CONFIDENTIAL </a:t>
            </a:r>
          </a:p>
        </p:txBody>
      </p:sp>
      <p:sp>
        <p:nvSpPr>
          <p:cNvPr id="13" name="Slide Number Placeholder 5"/>
          <p:cNvSpPr>
            <a:spLocks noGrp="1"/>
          </p:cNvSpPr>
          <p:nvPr>
            <p:ph type="sldNum" sz="quarter" idx="4"/>
          </p:nvPr>
        </p:nvSpPr>
        <p:spPr>
          <a:xfrm>
            <a:off x="294490" y="6462574"/>
            <a:ext cx="448654" cy="260809"/>
          </a:xfrm>
          <a:prstGeom prst="rect">
            <a:avLst/>
          </a:prstGeom>
        </p:spPr>
        <p:txBody>
          <a:bodyPr vert="horz" wrap="square" lIns="91521" tIns="45761" rIns="91521" bIns="45761" rtlCol="0" anchor="b">
            <a:noAutofit/>
          </a:bodyPr>
          <a:lstStyle>
            <a:lvl1pPr>
              <a:defRPr lang="en-US" sz="1050" b="1" smtClean="0">
                <a:solidFill>
                  <a:schemeClr val="bg2">
                    <a:lumMod val="50000"/>
                  </a:schemeClr>
                </a:solidFill>
              </a:defRPr>
            </a:lvl1pPr>
          </a:lstStyle>
          <a:p>
            <a:fld id="{B071A5F3-A4FF-4CEE-8215-C08835B585C1}" type="slidenum">
              <a:rPr lang="en-US" smtClean="0"/>
              <a:pPr/>
              <a:t>‹#›</a:t>
            </a:fld>
            <a:endParaRPr lang="en-US"/>
          </a:p>
        </p:txBody>
      </p:sp>
      <p:sp>
        <p:nvSpPr>
          <p:cNvPr id="15" name="Text Placeholder 6"/>
          <p:cNvSpPr>
            <a:spLocks noGrp="1"/>
          </p:cNvSpPr>
          <p:nvPr>
            <p:ph type="body" sz="quarter" idx="16" hasCustomPrompt="1"/>
          </p:nvPr>
        </p:nvSpPr>
        <p:spPr>
          <a:xfrm>
            <a:off x="294489" y="6238647"/>
            <a:ext cx="10377699" cy="215444"/>
          </a:xfrm>
        </p:spPr>
        <p:txBody>
          <a:bodyPr lIns="91521" tIns="45761" rIns="91521" bIns="45761" anchor="ctr">
            <a:noAutofit/>
          </a:bodyPr>
          <a:lstStyle>
            <a:lvl1pPr marL="0" indent="0">
              <a:lnSpc>
                <a:spcPct val="100000"/>
              </a:lnSpc>
              <a:spcBef>
                <a:spcPts val="0"/>
              </a:spcBef>
              <a:spcAft>
                <a:spcPts val="0"/>
              </a:spcAft>
              <a:buFontTx/>
              <a:buNone/>
              <a:defRPr sz="800" baseline="0">
                <a:solidFill>
                  <a:schemeClr val="bg2"/>
                </a:solidFill>
              </a:defRPr>
            </a:lvl1pPr>
            <a:lvl2pPr marL="228804" indent="0">
              <a:buFontTx/>
              <a:buNone/>
              <a:defRPr sz="800">
                <a:solidFill>
                  <a:schemeClr val="bg2"/>
                </a:solidFill>
              </a:defRPr>
            </a:lvl2pPr>
            <a:lvl3pPr marL="457608" indent="0">
              <a:buFontTx/>
              <a:buNone/>
              <a:defRPr sz="800">
                <a:solidFill>
                  <a:schemeClr val="bg2"/>
                </a:solidFill>
              </a:defRPr>
            </a:lvl3pPr>
            <a:lvl4pPr marL="686412" indent="0">
              <a:buFontTx/>
              <a:buNone/>
              <a:defRPr sz="800">
                <a:solidFill>
                  <a:schemeClr val="bg2"/>
                </a:solidFill>
              </a:defRPr>
            </a:lvl4pPr>
            <a:lvl5pPr>
              <a:buFontTx/>
              <a:buNone/>
              <a:defRPr sz="800">
                <a:solidFill>
                  <a:schemeClr val="bg2"/>
                </a:solidFill>
              </a:defRPr>
            </a:lvl5pPr>
          </a:lstStyle>
          <a:p>
            <a:pPr lvl="0"/>
            <a:r>
              <a:rPr lang="en-US"/>
              <a:t>Click to insert source information</a:t>
            </a:r>
          </a:p>
        </p:txBody>
      </p:sp>
      <p:pic>
        <p:nvPicPr>
          <p:cNvPr id="19" name="Picture 1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73979" y="6495179"/>
            <a:ext cx="1044444" cy="190484"/>
          </a:xfrm>
          <a:prstGeom prst="rect">
            <a:avLst/>
          </a:prstGeom>
        </p:spPr>
      </p:pic>
    </p:spTree>
    <p:extLst>
      <p:ext uri="{BB962C8B-B14F-4D97-AF65-F5344CB8AC3E}">
        <p14:creationId xmlns:p14="http://schemas.microsoft.com/office/powerpoint/2010/main" val="386613068"/>
      </p:ext>
    </p:extLst>
  </p:cSld>
  <p:clrMapOvr>
    <a:masterClrMapping/>
  </p:clrMapOvr>
  <p:transition spd="med">
    <p:fade/>
  </p:transition>
  <p:extLst>
    <p:ext uri="{DCECCB84-F9BA-43D5-87BE-67443E8EF086}">
      <p15:sldGuideLst xmlns:p15="http://schemas.microsoft.com/office/powerpoint/2012/main">
        <p15:guide id="1" orient="horz" pos="2160">
          <p15:clr>
            <a:srgbClr val="FBAE40"/>
          </p15:clr>
        </p15:guide>
        <p15:guide id="2" pos="3839">
          <p15:clr>
            <a:srgbClr val="FBAE4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67369" y="236358"/>
            <a:ext cx="11432249" cy="904795"/>
          </a:xfrm>
        </p:spPr>
        <p:txBody>
          <a:bodyPr wrap="square" lIns="91521">
            <a:noAutofit/>
          </a:bodyPr>
          <a:lstStyle>
            <a:lvl1pPr>
              <a:defRPr sz="3000"/>
            </a:lvl1pPr>
          </a:lstStyle>
          <a:p>
            <a:r>
              <a:rPr lang="en-US"/>
              <a:t>Click to edit Master title style</a:t>
            </a:r>
          </a:p>
        </p:txBody>
      </p:sp>
      <p:sp>
        <p:nvSpPr>
          <p:cNvPr id="48" name="Content Placeholder 3"/>
          <p:cNvSpPr>
            <a:spLocks noGrp="1"/>
          </p:cNvSpPr>
          <p:nvPr>
            <p:ph sz="quarter" idx="14"/>
          </p:nvPr>
        </p:nvSpPr>
        <p:spPr>
          <a:xfrm>
            <a:off x="268226" y="1733552"/>
            <a:ext cx="11432977" cy="4479925"/>
          </a:xfrm>
        </p:spPr>
        <p:txBody>
          <a:bodyPr wrap="square" lIns="91521">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9" name="Text Placeholder 2"/>
          <p:cNvSpPr>
            <a:spLocks noGrp="1"/>
          </p:cNvSpPr>
          <p:nvPr>
            <p:ph type="body" idx="10" hasCustomPrompt="1"/>
          </p:nvPr>
        </p:nvSpPr>
        <p:spPr bwMode="gray">
          <a:xfrm>
            <a:off x="275798" y="1106419"/>
            <a:ext cx="11397445" cy="400109"/>
          </a:xfrm>
        </p:spPr>
        <p:txBody>
          <a:bodyPr lIns="91521" tIns="45761" rIns="91521" bIns="45761" anchor="t">
            <a:noAutofit/>
          </a:bodyPr>
          <a:lstStyle>
            <a:lvl1pPr marL="0" indent="0">
              <a:spcBef>
                <a:spcPts val="0"/>
              </a:spcBef>
              <a:spcAft>
                <a:spcPts val="0"/>
              </a:spcAft>
              <a:buNone/>
              <a:defRPr sz="1800" b="0">
                <a:solidFill>
                  <a:schemeClr val="accent1"/>
                </a:solidFill>
              </a:defRPr>
            </a:lvl1pPr>
            <a:lvl2pPr marL="457608" indent="0">
              <a:buNone/>
              <a:defRPr sz="2000" b="1"/>
            </a:lvl2pPr>
            <a:lvl3pPr marL="915216" indent="0">
              <a:buNone/>
              <a:defRPr sz="1900" b="1"/>
            </a:lvl3pPr>
            <a:lvl4pPr marL="1372822" indent="0">
              <a:buNone/>
              <a:defRPr sz="1600" b="1"/>
            </a:lvl4pPr>
            <a:lvl5pPr marL="1830430" indent="0">
              <a:buNone/>
              <a:defRPr sz="1600" b="1"/>
            </a:lvl5pPr>
            <a:lvl6pPr marL="2288038" indent="0">
              <a:buNone/>
              <a:defRPr sz="1600" b="1"/>
            </a:lvl6pPr>
            <a:lvl7pPr marL="2745646" indent="0">
              <a:buNone/>
              <a:defRPr sz="1600" b="1"/>
            </a:lvl7pPr>
            <a:lvl8pPr marL="3203253" indent="0">
              <a:buNone/>
              <a:defRPr sz="1600" b="1"/>
            </a:lvl8pPr>
            <a:lvl9pPr marL="3660861" indent="0">
              <a:buNone/>
              <a:defRPr sz="1600" b="1"/>
            </a:lvl9pPr>
          </a:lstStyle>
          <a:p>
            <a:pPr lvl="0"/>
            <a:r>
              <a:rPr lang="en-US"/>
              <a:t>Click to edit master text styles</a:t>
            </a:r>
          </a:p>
        </p:txBody>
      </p:sp>
      <p:sp>
        <p:nvSpPr>
          <p:cNvPr id="13" name="Text Placeholder 6"/>
          <p:cNvSpPr>
            <a:spLocks noGrp="1"/>
          </p:cNvSpPr>
          <p:nvPr>
            <p:ph type="body" sz="quarter" idx="16" hasCustomPrompt="1"/>
          </p:nvPr>
        </p:nvSpPr>
        <p:spPr>
          <a:xfrm>
            <a:off x="294489" y="6238647"/>
            <a:ext cx="10377699" cy="215444"/>
          </a:xfrm>
        </p:spPr>
        <p:txBody>
          <a:bodyPr lIns="91521" tIns="45761" rIns="91521" bIns="45761" anchor="ctr">
            <a:noAutofit/>
          </a:bodyPr>
          <a:lstStyle>
            <a:lvl1pPr marL="0" indent="0">
              <a:lnSpc>
                <a:spcPct val="100000"/>
              </a:lnSpc>
              <a:spcBef>
                <a:spcPts val="0"/>
              </a:spcBef>
              <a:spcAft>
                <a:spcPts val="0"/>
              </a:spcAft>
              <a:buFontTx/>
              <a:buNone/>
              <a:defRPr sz="800" baseline="0">
                <a:solidFill>
                  <a:schemeClr val="bg2"/>
                </a:solidFill>
              </a:defRPr>
            </a:lvl1pPr>
            <a:lvl2pPr marL="228804" indent="0">
              <a:buFontTx/>
              <a:buNone/>
              <a:defRPr sz="800">
                <a:solidFill>
                  <a:schemeClr val="bg2"/>
                </a:solidFill>
              </a:defRPr>
            </a:lvl2pPr>
            <a:lvl3pPr marL="457608" indent="0">
              <a:buFontTx/>
              <a:buNone/>
              <a:defRPr sz="800">
                <a:solidFill>
                  <a:schemeClr val="bg2"/>
                </a:solidFill>
              </a:defRPr>
            </a:lvl3pPr>
            <a:lvl4pPr marL="686412" indent="0">
              <a:buFontTx/>
              <a:buNone/>
              <a:defRPr sz="800">
                <a:solidFill>
                  <a:schemeClr val="bg2"/>
                </a:solidFill>
              </a:defRPr>
            </a:lvl4pPr>
            <a:lvl5pPr>
              <a:buFontTx/>
              <a:buNone/>
              <a:defRPr sz="800">
                <a:solidFill>
                  <a:schemeClr val="bg2"/>
                </a:solidFill>
              </a:defRPr>
            </a:lvl5pPr>
          </a:lstStyle>
          <a:p>
            <a:pPr lvl="0"/>
            <a:r>
              <a:rPr lang="en-US"/>
              <a:t>Click to insert source information</a:t>
            </a:r>
          </a:p>
        </p:txBody>
      </p:sp>
      <p:sp>
        <p:nvSpPr>
          <p:cNvPr id="14" name="Footer Placeholder 4"/>
          <p:cNvSpPr>
            <a:spLocks noGrp="1"/>
          </p:cNvSpPr>
          <p:nvPr>
            <p:ph type="ftr" sz="quarter" idx="3"/>
          </p:nvPr>
        </p:nvSpPr>
        <p:spPr>
          <a:xfrm>
            <a:off x="668930" y="6472734"/>
            <a:ext cx="6540464" cy="240489"/>
          </a:xfrm>
          <a:prstGeom prst="rect">
            <a:avLst/>
          </a:prstGeom>
        </p:spPr>
        <p:txBody>
          <a:bodyPr vert="horz" wrap="square" lIns="91521" tIns="45761" rIns="91521" bIns="45761" rtlCol="0" anchor="b">
            <a:noAutofit/>
          </a:bodyPr>
          <a:lstStyle>
            <a:lvl1pPr>
              <a:defRPr lang="en-US" sz="700" smtClean="0">
                <a:solidFill>
                  <a:schemeClr val="bg2"/>
                </a:solidFill>
              </a:defRPr>
            </a:lvl1pPr>
          </a:lstStyle>
          <a:p>
            <a:r>
              <a:rPr lang="en-US"/>
              <a:t>© 2020 NetApp, Inc. All rights reserved. NetApp Confidential – Limited Use </a:t>
            </a:r>
          </a:p>
        </p:txBody>
      </p:sp>
      <p:sp>
        <p:nvSpPr>
          <p:cNvPr id="15" name="Slide Number Placeholder 5"/>
          <p:cNvSpPr>
            <a:spLocks noGrp="1"/>
          </p:cNvSpPr>
          <p:nvPr>
            <p:ph type="sldNum" sz="quarter" idx="4"/>
          </p:nvPr>
        </p:nvSpPr>
        <p:spPr>
          <a:xfrm>
            <a:off x="294490" y="6462574"/>
            <a:ext cx="448654" cy="260809"/>
          </a:xfrm>
          <a:prstGeom prst="rect">
            <a:avLst/>
          </a:prstGeom>
        </p:spPr>
        <p:txBody>
          <a:bodyPr vert="horz" wrap="square" lIns="91521" tIns="45761" rIns="91521" bIns="45761" rtlCol="0" anchor="b">
            <a:noAutofit/>
          </a:bodyPr>
          <a:lstStyle>
            <a:lvl1pPr>
              <a:defRPr lang="en-US" sz="1050" b="1" smtClean="0">
                <a:solidFill>
                  <a:schemeClr val="bg2">
                    <a:lumMod val="50000"/>
                  </a:schemeClr>
                </a:solidFill>
              </a:defRPr>
            </a:lvl1pPr>
          </a:lstStyle>
          <a:p>
            <a:fld id="{B071A5F3-A4FF-4CEE-8215-C08835B585C1}" type="slidenum">
              <a:rPr lang="en-US" smtClean="0"/>
              <a:pPr/>
              <a:t>‹#›</a:t>
            </a:fld>
            <a:endParaRPr lang="en-US"/>
          </a:p>
        </p:txBody>
      </p:sp>
      <p:pic>
        <p:nvPicPr>
          <p:cNvPr id="10" name="Picture 9"/>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10810663" y="6523004"/>
            <a:ext cx="1033541" cy="188979"/>
          </a:xfrm>
          <a:prstGeom prst="rect">
            <a:avLst/>
          </a:prstGeom>
        </p:spPr>
      </p:pic>
    </p:spTree>
    <p:extLst>
      <p:ext uri="{BB962C8B-B14F-4D97-AF65-F5344CB8AC3E}">
        <p14:creationId xmlns:p14="http://schemas.microsoft.com/office/powerpoint/2010/main" val="894645087"/>
      </p:ext>
    </p:extLst>
  </p:cSld>
  <p:clrMapOvr>
    <a:masterClrMapping/>
  </p:clrMapOvr>
  <p:transition spd="med">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showMasterSp="0" preserve="1" userDrawn="1">
  <p:cSld name="Title Slide 1">
    <p:bg>
      <p:bgPr>
        <a:solidFill>
          <a:schemeClr val="accent4"/>
        </a:solidFill>
        <a:effectLst/>
      </p:bgPr>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7298E84D-EDE4-A135-6471-1B30CA838A3A}"/>
              </a:ext>
            </a:extLst>
          </p:cNvPr>
          <p:cNvPicPr>
            <a:picLocks noChangeAspect="1"/>
          </p:cNvPicPr>
          <p:nvPr userDrawn="1"/>
        </p:nvPicPr>
        <p:blipFill>
          <a:blip r:embed="rId2"/>
          <a:stretch>
            <a:fillRect/>
          </a:stretch>
        </p:blipFill>
        <p:spPr>
          <a:xfrm>
            <a:off x="6111111" y="1449324"/>
            <a:ext cx="4754880" cy="3959352"/>
          </a:xfrm>
          <a:prstGeom prst="rect">
            <a:avLst/>
          </a:prstGeom>
        </p:spPr>
      </p:pic>
      <p:sp>
        <p:nvSpPr>
          <p:cNvPr id="18" name="Title 1">
            <a:extLst>
              <a:ext uri="{FF2B5EF4-FFF2-40B4-BE49-F238E27FC236}">
                <a16:creationId xmlns:a16="http://schemas.microsoft.com/office/drawing/2014/main" id="{03856140-7676-0B41-9938-B7BC8109E2B9}"/>
              </a:ext>
            </a:extLst>
          </p:cNvPr>
          <p:cNvSpPr>
            <a:spLocks noGrp="1"/>
          </p:cNvSpPr>
          <p:nvPr>
            <p:ph type="ctrTitle" hasCustomPrompt="1"/>
          </p:nvPr>
        </p:nvSpPr>
        <p:spPr bwMode="gray">
          <a:xfrm>
            <a:off x="374904" y="1430867"/>
            <a:ext cx="5340096" cy="2532288"/>
          </a:xfrm>
        </p:spPr>
        <p:txBody>
          <a:bodyPr wrap="square" lIns="91521" tIns="45761" rIns="91440" bIns="45761" anchor="b">
            <a:noAutofit/>
          </a:bodyPr>
          <a:lstStyle>
            <a:lvl1pPr algn="l">
              <a:lnSpc>
                <a:spcPct val="70000"/>
              </a:lnSpc>
              <a:defRPr sz="7000" b="0" i="0" kern="1200" cap="all" spc="100" baseline="0">
                <a:solidFill>
                  <a:schemeClr val="tx1"/>
                </a:solidFill>
                <a:latin typeface="+mj-lt"/>
              </a:defRPr>
            </a:lvl1pPr>
          </a:lstStyle>
          <a:p>
            <a:r>
              <a:rPr lang="en-US" dirty="0"/>
              <a:t>title text placeholder</a:t>
            </a:r>
          </a:p>
        </p:txBody>
      </p:sp>
      <p:sp>
        <p:nvSpPr>
          <p:cNvPr id="19" name="Text Placeholder 24">
            <a:extLst>
              <a:ext uri="{FF2B5EF4-FFF2-40B4-BE49-F238E27FC236}">
                <a16:creationId xmlns:a16="http://schemas.microsoft.com/office/drawing/2014/main" id="{72402FA3-4DE6-1242-ABE8-3A7D3B3F87B6}"/>
              </a:ext>
            </a:extLst>
          </p:cNvPr>
          <p:cNvSpPr>
            <a:spLocks noGrp="1"/>
          </p:cNvSpPr>
          <p:nvPr>
            <p:ph type="body" sz="quarter" idx="10" hasCustomPrompt="1"/>
          </p:nvPr>
        </p:nvSpPr>
        <p:spPr bwMode="gray">
          <a:xfrm>
            <a:off x="374904" y="3942357"/>
            <a:ext cx="5340096" cy="813816"/>
          </a:xfrm>
        </p:spPr>
        <p:txBody>
          <a:bodyPr wrap="square" lIns="91521" tIns="45761" rIns="91440" bIns="45761">
            <a:noAutofit/>
          </a:bodyPr>
          <a:lstStyle>
            <a:lvl1pPr marL="0" indent="0">
              <a:lnSpc>
                <a:spcPct val="100000"/>
              </a:lnSpc>
              <a:spcBef>
                <a:spcPts val="0"/>
              </a:spcBef>
              <a:spcAft>
                <a:spcPts val="0"/>
              </a:spcAft>
              <a:buFont typeface="Arial" panose="020B0604020202020204" pitchFamily="34" charset="0"/>
              <a:buChar char="​"/>
              <a:defRPr sz="1800" b="1">
                <a:solidFill>
                  <a:schemeClr val="tx1"/>
                </a:solidFill>
              </a:defRPr>
            </a:lvl1pPr>
            <a:lvl2pPr marL="0" indent="0">
              <a:lnSpc>
                <a:spcPct val="85000"/>
              </a:lnSpc>
              <a:spcBef>
                <a:spcPts val="4400"/>
              </a:spcBef>
              <a:buFont typeface="Arial" panose="020B0604020202020204" pitchFamily="34" charset="0"/>
              <a:buChar char="​"/>
              <a:defRPr sz="1800" b="0">
                <a:solidFill>
                  <a:schemeClr val="tx1"/>
                </a:solidFill>
              </a:defRPr>
            </a:lvl2pPr>
            <a:lvl3pPr marL="0" indent="0">
              <a:lnSpc>
                <a:spcPct val="85000"/>
              </a:lnSpc>
              <a:buFont typeface="Arial" panose="020B0604020202020204" pitchFamily="34" charset="0"/>
              <a:buChar char="​"/>
              <a:defRPr sz="1800" b="0">
                <a:solidFill>
                  <a:schemeClr val="tx1"/>
                </a:solidFill>
              </a:defRPr>
            </a:lvl3pPr>
            <a:lvl4pPr marL="0" indent="0">
              <a:lnSpc>
                <a:spcPct val="85000"/>
              </a:lnSpc>
              <a:buFont typeface="Arial" panose="020B0604020202020204" pitchFamily="34" charset="0"/>
              <a:buChar char="​"/>
              <a:defRPr sz="1600" b="0">
                <a:solidFill>
                  <a:schemeClr val="bg2"/>
                </a:solidFill>
              </a:defRPr>
            </a:lvl4pPr>
            <a:lvl5pPr marL="0" indent="0">
              <a:lnSpc>
                <a:spcPct val="85000"/>
              </a:lnSpc>
              <a:buFont typeface="Arial" panose="020B0604020202020204" pitchFamily="34" charset="0"/>
              <a:buChar char="​"/>
              <a:defRPr sz="1600" b="0">
                <a:solidFill>
                  <a:schemeClr val="bg2"/>
                </a:solidFill>
              </a:defRPr>
            </a:lvl5pPr>
          </a:lstStyle>
          <a:p>
            <a:pPr lvl="0"/>
            <a:r>
              <a:rPr lang="en-US"/>
              <a:t>Subtitle text placeholder</a:t>
            </a:r>
          </a:p>
        </p:txBody>
      </p:sp>
      <p:sp>
        <p:nvSpPr>
          <p:cNvPr id="20" name="Footer Placeholder 4">
            <a:extLst>
              <a:ext uri="{FF2B5EF4-FFF2-40B4-BE49-F238E27FC236}">
                <a16:creationId xmlns:a16="http://schemas.microsoft.com/office/drawing/2014/main" id="{F8F8FE56-17F9-F145-B2CF-258FDA9CAF41}"/>
              </a:ext>
            </a:extLst>
          </p:cNvPr>
          <p:cNvSpPr>
            <a:spLocks noGrp="1"/>
          </p:cNvSpPr>
          <p:nvPr>
            <p:ph type="ftr" sz="quarter" idx="3"/>
          </p:nvPr>
        </p:nvSpPr>
        <p:spPr>
          <a:xfrm>
            <a:off x="374904" y="6547104"/>
            <a:ext cx="5340096" cy="120649"/>
          </a:xfrm>
          <a:prstGeom prst="rect">
            <a:avLst/>
          </a:prstGeom>
        </p:spPr>
        <p:txBody>
          <a:bodyPr vert="horz" wrap="square" lIns="91521" tIns="45761" rIns="91521" bIns="45761" rtlCol="0" anchor="ctr">
            <a:noAutofit/>
          </a:bodyPr>
          <a:lstStyle>
            <a:lvl1pPr>
              <a:defRPr lang="en-US" sz="800" smtClean="0">
                <a:solidFill>
                  <a:schemeClr val="tx1"/>
                </a:solidFill>
              </a:defRPr>
            </a:lvl1pPr>
          </a:lstStyle>
          <a:p>
            <a:r>
              <a:rPr lang="en-US"/>
              <a:t>© 2024 NetApp, Inc. All rights reserved.  NETAPP CONFIDENTIAL</a:t>
            </a:r>
          </a:p>
        </p:txBody>
      </p:sp>
      <p:sp>
        <p:nvSpPr>
          <p:cNvPr id="21" name="Text Placeholder 4">
            <a:extLst>
              <a:ext uri="{FF2B5EF4-FFF2-40B4-BE49-F238E27FC236}">
                <a16:creationId xmlns:a16="http://schemas.microsoft.com/office/drawing/2014/main" id="{B5281EC6-7D0D-AE41-A0A9-3CAE7191591B}"/>
              </a:ext>
            </a:extLst>
          </p:cNvPr>
          <p:cNvSpPr>
            <a:spLocks noGrp="1"/>
          </p:cNvSpPr>
          <p:nvPr>
            <p:ph type="body" sz="quarter" idx="11" hasCustomPrompt="1"/>
          </p:nvPr>
        </p:nvSpPr>
        <p:spPr>
          <a:xfrm>
            <a:off x="374904" y="5471320"/>
            <a:ext cx="5340096" cy="213828"/>
          </a:xfrm>
        </p:spPr>
        <p:txBody>
          <a:bodyPr anchor="ctr"/>
          <a:lstStyle>
            <a:lvl1pPr marL="0" indent="0">
              <a:buFontTx/>
              <a:buNone/>
              <a:defRPr kumimoji="0" lang="en-US" sz="1200" b="1" i="0" u="none" strike="noStrike" kern="1200" cap="none" spc="0" normalizeH="0" baseline="0" dirty="0" smtClean="0">
                <a:ln>
                  <a:noFill/>
                </a:ln>
                <a:solidFill>
                  <a:schemeClr val="tx1"/>
                </a:solidFill>
                <a:effectLst/>
                <a:uLnTx/>
                <a:uFillTx/>
                <a:latin typeface="+mn-lt"/>
                <a:ea typeface="+mn-ea"/>
                <a:cs typeface="+mn-cs"/>
              </a:defRPr>
            </a:lvl1pPr>
          </a:lstStyle>
          <a:p>
            <a:pPr lvl="0"/>
            <a:r>
              <a:rPr lang="en-US"/>
              <a:t>Presenter’s Name</a:t>
            </a:r>
          </a:p>
        </p:txBody>
      </p:sp>
      <p:sp>
        <p:nvSpPr>
          <p:cNvPr id="22" name="Text Placeholder 4">
            <a:extLst>
              <a:ext uri="{FF2B5EF4-FFF2-40B4-BE49-F238E27FC236}">
                <a16:creationId xmlns:a16="http://schemas.microsoft.com/office/drawing/2014/main" id="{8920635D-FD08-494C-A157-C62AC2B33749}"/>
              </a:ext>
            </a:extLst>
          </p:cNvPr>
          <p:cNvSpPr>
            <a:spLocks noGrp="1"/>
          </p:cNvSpPr>
          <p:nvPr>
            <p:ph type="body" sz="quarter" idx="12" hasCustomPrompt="1"/>
          </p:nvPr>
        </p:nvSpPr>
        <p:spPr>
          <a:xfrm>
            <a:off x="374904" y="5693865"/>
            <a:ext cx="5340096" cy="213828"/>
          </a:xfrm>
        </p:spPr>
        <p:txBody>
          <a:bodyPr anchor="ctr"/>
          <a:lstStyle>
            <a:lvl1pPr marL="0" indent="0">
              <a:buFontTx/>
              <a:buNone/>
              <a:defRPr kumimoji="0" lang="en-US" sz="1200" b="0" i="0" u="none" strike="noStrike" kern="1200" cap="none" spc="0" normalizeH="0" baseline="0" dirty="0" smtClean="0">
                <a:ln>
                  <a:noFill/>
                </a:ln>
                <a:solidFill>
                  <a:schemeClr val="tx1"/>
                </a:solidFill>
                <a:effectLst/>
                <a:uLnTx/>
                <a:uFillTx/>
                <a:latin typeface="+mn-lt"/>
                <a:ea typeface="+mn-ea"/>
                <a:cs typeface="+mn-cs"/>
              </a:defRPr>
            </a:lvl1pPr>
          </a:lstStyle>
          <a:p>
            <a:pPr lvl="0"/>
            <a:r>
              <a:rPr lang="en-US"/>
              <a:t>Presenter’s Title</a:t>
            </a:r>
          </a:p>
        </p:txBody>
      </p:sp>
      <p:sp>
        <p:nvSpPr>
          <p:cNvPr id="23" name="Text Placeholder 4">
            <a:extLst>
              <a:ext uri="{FF2B5EF4-FFF2-40B4-BE49-F238E27FC236}">
                <a16:creationId xmlns:a16="http://schemas.microsoft.com/office/drawing/2014/main" id="{283B91C1-5EE1-FF4E-A9D9-7410256B3E50}"/>
              </a:ext>
            </a:extLst>
          </p:cNvPr>
          <p:cNvSpPr>
            <a:spLocks noGrp="1"/>
          </p:cNvSpPr>
          <p:nvPr>
            <p:ph type="body" sz="quarter" idx="13" hasCustomPrompt="1"/>
          </p:nvPr>
        </p:nvSpPr>
        <p:spPr>
          <a:xfrm>
            <a:off x="374904" y="5916410"/>
            <a:ext cx="5340096" cy="213828"/>
          </a:xfrm>
        </p:spPr>
        <p:txBody>
          <a:bodyPr anchor="ctr"/>
          <a:lstStyle>
            <a:lvl1pPr marL="0" indent="0">
              <a:buFontTx/>
              <a:buNone/>
              <a:defRPr kumimoji="0" lang="en-US" sz="1200" b="0" i="0" u="none" strike="noStrike" kern="1200" cap="none" spc="0" normalizeH="0" baseline="0" dirty="0" smtClean="0">
                <a:ln>
                  <a:noFill/>
                </a:ln>
                <a:solidFill>
                  <a:schemeClr val="tx1"/>
                </a:solidFill>
                <a:effectLst/>
                <a:uLnTx/>
                <a:uFillTx/>
                <a:latin typeface="+mn-lt"/>
                <a:ea typeface="+mn-ea"/>
                <a:cs typeface="+mn-cs"/>
              </a:defRPr>
            </a:lvl1pPr>
          </a:lstStyle>
          <a:p>
            <a:pPr lvl="0"/>
            <a:r>
              <a:rPr lang="en-US"/>
              <a:t>Date</a:t>
            </a:r>
          </a:p>
        </p:txBody>
      </p:sp>
      <p:grpSp>
        <p:nvGrpSpPr>
          <p:cNvPr id="9" name="Graphic 6">
            <a:extLst>
              <a:ext uri="{FF2B5EF4-FFF2-40B4-BE49-F238E27FC236}">
                <a16:creationId xmlns:a16="http://schemas.microsoft.com/office/drawing/2014/main" id="{CE0EA043-4623-2C47-E8BF-0E0E50A36B3B}"/>
              </a:ext>
            </a:extLst>
          </p:cNvPr>
          <p:cNvGrpSpPr/>
          <p:nvPr userDrawn="1"/>
        </p:nvGrpSpPr>
        <p:grpSpPr>
          <a:xfrm>
            <a:off x="457103" y="339767"/>
            <a:ext cx="1260139" cy="226046"/>
            <a:chOff x="457103" y="339767"/>
            <a:chExt cx="1260139" cy="226046"/>
          </a:xfrm>
          <a:solidFill>
            <a:schemeClr val="tx1"/>
          </a:solidFill>
        </p:grpSpPr>
        <p:sp>
          <p:nvSpPr>
            <p:cNvPr id="10" name="Freeform 9">
              <a:extLst>
                <a:ext uri="{FF2B5EF4-FFF2-40B4-BE49-F238E27FC236}">
                  <a16:creationId xmlns:a16="http://schemas.microsoft.com/office/drawing/2014/main" id="{BB8EEF04-596D-3C8D-2330-0DD473A81BD6}"/>
                </a:ext>
              </a:extLst>
            </p:cNvPr>
            <p:cNvSpPr/>
            <p:nvPr/>
          </p:nvSpPr>
          <p:spPr>
            <a:xfrm>
              <a:off x="457103" y="339767"/>
              <a:ext cx="222002" cy="184324"/>
            </a:xfrm>
            <a:custGeom>
              <a:avLst/>
              <a:gdLst>
                <a:gd name="connsiteX0" fmla="*/ 0 w 222002"/>
                <a:gd name="connsiteY0" fmla="*/ 0 h 184324"/>
                <a:gd name="connsiteX1" fmla="*/ 0 w 222002"/>
                <a:gd name="connsiteY1" fmla="*/ 184324 h 184324"/>
                <a:gd name="connsiteX2" fmla="*/ 86376 w 222002"/>
                <a:gd name="connsiteY2" fmla="*/ 184324 h 184324"/>
                <a:gd name="connsiteX3" fmla="*/ 86376 w 222002"/>
                <a:gd name="connsiteY3" fmla="*/ 73730 h 184324"/>
                <a:gd name="connsiteX4" fmla="*/ 135627 w 222002"/>
                <a:gd name="connsiteY4" fmla="*/ 73730 h 184324"/>
                <a:gd name="connsiteX5" fmla="*/ 135627 w 222002"/>
                <a:gd name="connsiteY5" fmla="*/ 184324 h 184324"/>
                <a:gd name="connsiteX6" fmla="*/ 222003 w 222002"/>
                <a:gd name="connsiteY6" fmla="*/ 184324 h 184324"/>
                <a:gd name="connsiteX7" fmla="*/ 222003 w 222002"/>
                <a:gd name="connsiteY7" fmla="*/ 0 h 184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2002" h="184324">
                  <a:moveTo>
                    <a:pt x="0" y="0"/>
                  </a:moveTo>
                  <a:lnTo>
                    <a:pt x="0" y="184324"/>
                  </a:lnTo>
                  <a:lnTo>
                    <a:pt x="86376" y="184324"/>
                  </a:lnTo>
                  <a:lnTo>
                    <a:pt x="86376" y="73730"/>
                  </a:lnTo>
                  <a:lnTo>
                    <a:pt x="135627" y="73730"/>
                  </a:lnTo>
                  <a:lnTo>
                    <a:pt x="135627" y="184324"/>
                  </a:lnTo>
                  <a:lnTo>
                    <a:pt x="222003" y="184324"/>
                  </a:lnTo>
                  <a:lnTo>
                    <a:pt x="222003" y="0"/>
                  </a:lnTo>
                  <a:close/>
                </a:path>
              </a:pathLst>
            </a:custGeom>
            <a:grpFill/>
            <a:ln w="1247" cap="flat">
              <a:noFill/>
              <a:prstDash val="solid"/>
              <a:miter/>
            </a:ln>
          </p:spPr>
          <p:txBody>
            <a:bodyPr rtlCol="0" anchor="ctr"/>
            <a:lstStyle/>
            <a:p>
              <a:endParaRPr lang="en-US"/>
            </a:p>
          </p:txBody>
        </p:sp>
        <p:sp>
          <p:nvSpPr>
            <p:cNvPr id="11" name="Freeform 10">
              <a:extLst>
                <a:ext uri="{FF2B5EF4-FFF2-40B4-BE49-F238E27FC236}">
                  <a16:creationId xmlns:a16="http://schemas.microsoft.com/office/drawing/2014/main" id="{03B3C3B4-9D36-E78E-E3BF-C7B8F9E4E509}"/>
                </a:ext>
              </a:extLst>
            </p:cNvPr>
            <p:cNvSpPr/>
            <p:nvPr/>
          </p:nvSpPr>
          <p:spPr>
            <a:xfrm>
              <a:off x="777606" y="339767"/>
              <a:ext cx="939636" cy="226046"/>
            </a:xfrm>
            <a:custGeom>
              <a:avLst/>
              <a:gdLst>
                <a:gd name="connsiteX0" fmla="*/ 125 w 939636"/>
                <a:gd name="connsiteY0" fmla="*/ 0 h 226046"/>
                <a:gd name="connsiteX1" fmla="*/ 37375 w 939636"/>
                <a:gd name="connsiteY1" fmla="*/ 0 h 226046"/>
                <a:gd name="connsiteX2" fmla="*/ 123376 w 939636"/>
                <a:gd name="connsiteY2" fmla="*/ 113957 h 226046"/>
                <a:gd name="connsiteX3" fmla="*/ 123376 w 939636"/>
                <a:gd name="connsiteY3" fmla="*/ 0 h 226046"/>
                <a:gd name="connsiteX4" fmla="*/ 163252 w 939636"/>
                <a:gd name="connsiteY4" fmla="*/ 0 h 226046"/>
                <a:gd name="connsiteX5" fmla="*/ 163252 w 939636"/>
                <a:gd name="connsiteY5" fmla="*/ 184324 h 226046"/>
                <a:gd name="connsiteX6" fmla="*/ 128877 w 939636"/>
                <a:gd name="connsiteY6" fmla="*/ 184324 h 226046"/>
                <a:gd name="connsiteX7" fmla="*/ 39875 w 939636"/>
                <a:gd name="connsiteY7" fmla="*/ 68001 h 226046"/>
                <a:gd name="connsiteX8" fmla="*/ 39875 w 939636"/>
                <a:gd name="connsiteY8" fmla="*/ 184324 h 226046"/>
                <a:gd name="connsiteX9" fmla="*/ 0 w 939636"/>
                <a:gd name="connsiteY9" fmla="*/ 184324 h 226046"/>
                <a:gd name="connsiteX10" fmla="*/ 125 w 939636"/>
                <a:gd name="connsiteY10" fmla="*/ 0 h 226046"/>
                <a:gd name="connsiteX11" fmla="*/ 125 w 939636"/>
                <a:gd name="connsiteY11" fmla="*/ 0 h 226046"/>
                <a:gd name="connsiteX12" fmla="*/ 182752 w 939636"/>
                <a:gd name="connsiteY12" fmla="*/ 114954 h 226046"/>
                <a:gd name="connsiteX13" fmla="*/ 256253 w 939636"/>
                <a:gd name="connsiteY13" fmla="*/ 187313 h 226046"/>
                <a:gd name="connsiteX14" fmla="*/ 313629 w 939636"/>
                <a:gd name="connsiteY14" fmla="*/ 161159 h 226046"/>
                <a:gd name="connsiteX15" fmla="*/ 290753 w 939636"/>
                <a:gd name="connsiteY15" fmla="*/ 141108 h 226046"/>
                <a:gd name="connsiteX16" fmla="*/ 256628 w 939636"/>
                <a:gd name="connsiteY16" fmla="*/ 155555 h 226046"/>
                <a:gd name="connsiteX17" fmla="*/ 222253 w 939636"/>
                <a:gd name="connsiteY17" fmla="*/ 128155 h 226046"/>
                <a:gd name="connsiteX18" fmla="*/ 320129 w 939636"/>
                <a:gd name="connsiteY18" fmla="*/ 128155 h 226046"/>
                <a:gd name="connsiteX19" fmla="*/ 320629 w 939636"/>
                <a:gd name="connsiteY19" fmla="*/ 117694 h 226046"/>
                <a:gd name="connsiteX20" fmla="*/ 252253 w 939636"/>
                <a:gd name="connsiteY20" fmla="*/ 41598 h 226046"/>
                <a:gd name="connsiteX21" fmla="*/ 182752 w 939636"/>
                <a:gd name="connsiteY21" fmla="*/ 114455 h 226046"/>
                <a:gd name="connsiteX22" fmla="*/ 182752 w 939636"/>
                <a:gd name="connsiteY22" fmla="*/ 114954 h 226046"/>
                <a:gd name="connsiteX23" fmla="*/ 221753 w 939636"/>
                <a:gd name="connsiteY23" fmla="*/ 103246 h 226046"/>
                <a:gd name="connsiteX24" fmla="*/ 252253 w 939636"/>
                <a:gd name="connsiteY24" fmla="*/ 73481 h 226046"/>
                <a:gd name="connsiteX25" fmla="*/ 281878 w 939636"/>
                <a:gd name="connsiteY25" fmla="*/ 103246 h 226046"/>
                <a:gd name="connsiteX26" fmla="*/ 221753 w 939636"/>
                <a:gd name="connsiteY26" fmla="*/ 103246 h 226046"/>
                <a:gd name="connsiteX27" fmla="*/ 345629 w 939636"/>
                <a:gd name="connsiteY27" fmla="*/ 144470 h 226046"/>
                <a:gd name="connsiteX28" fmla="*/ 386505 w 939636"/>
                <a:gd name="connsiteY28" fmla="*/ 186566 h 226046"/>
                <a:gd name="connsiteX29" fmla="*/ 418005 w 939636"/>
                <a:gd name="connsiteY29" fmla="*/ 178471 h 226046"/>
                <a:gd name="connsiteX30" fmla="*/ 418005 w 939636"/>
                <a:gd name="connsiteY30" fmla="*/ 146588 h 226046"/>
                <a:gd name="connsiteX31" fmla="*/ 398255 w 939636"/>
                <a:gd name="connsiteY31" fmla="*/ 151569 h 226046"/>
                <a:gd name="connsiteX32" fmla="*/ 385380 w 939636"/>
                <a:gd name="connsiteY32" fmla="*/ 137994 h 226046"/>
                <a:gd name="connsiteX33" fmla="*/ 385380 w 939636"/>
                <a:gd name="connsiteY33" fmla="*/ 78089 h 226046"/>
                <a:gd name="connsiteX34" fmla="*/ 418505 w 939636"/>
                <a:gd name="connsiteY34" fmla="*/ 78089 h 226046"/>
                <a:gd name="connsiteX35" fmla="*/ 418505 w 939636"/>
                <a:gd name="connsiteY35" fmla="*/ 44213 h 226046"/>
                <a:gd name="connsiteX36" fmla="*/ 385380 w 939636"/>
                <a:gd name="connsiteY36" fmla="*/ 44213 h 226046"/>
                <a:gd name="connsiteX37" fmla="*/ 385380 w 939636"/>
                <a:gd name="connsiteY37" fmla="*/ 8344 h 226046"/>
                <a:gd name="connsiteX38" fmla="*/ 345504 w 939636"/>
                <a:gd name="connsiteY38" fmla="*/ 8344 h 226046"/>
                <a:gd name="connsiteX39" fmla="*/ 345504 w 939636"/>
                <a:gd name="connsiteY39" fmla="*/ 44088 h 226046"/>
                <a:gd name="connsiteX40" fmla="*/ 328754 w 939636"/>
                <a:gd name="connsiteY40" fmla="*/ 44088 h 226046"/>
                <a:gd name="connsiteX41" fmla="*/ 328754 w 939636"/>
                <a:gd name="connsiteY41" fmla="*/ 78089 h 226046"/>
                <a:gd name="connsiteX42" fmla="*/ 345504 w 939636"/>
                <a:gd name="connsiteY42" fmla="*/ 78089 h 226046"/>
                <a:gd name="connsiteX43" fmla="*/ 345629 w 939636"/>
                <a:gd name="connsiteY43" fmla="*/ 144470 h 226046"/>
                <a:gd name="connsiteX44" fmla="*/ 627883 w 939636"/>
                <a:gd name="connsiteY44" fmla="*/ 226046 h 226046"/>
                <a:gd name="connsiteX45" fmla="*/ 667758 w 939636"/>
                <a:gd name="connsiteY45" fmla="*/ 226046 h 226046"/>
                <a:gd name="connsiteX46" fmla="*/ 667758 w 939636"/>
                <a:gd name="connsiteY46" fmla="*/ 165892 h 226046"/>
                <a:gd name="connsiteX47" fmla="*/ 711508 w 939636"/>
                <a:gd name="connsiteY47" fmla="*/ 186815 h 226046"/>
                <a:gd name="connsiteX48" fmla="*/ 775509 w 939636"/>
                <a:gd name="connsiteY48" fmla="*/ 114331 h 226046"/>
                <a:gd name="connsiteX49" fmla="*/ 775509 w 939636"/>
                <a:gd name="connsiteY49" fmla="*/ 113833 h 226046"/>
                <a:gd name="connsiteX50" fmla="*/ 711508 w 939636"/>
                <a:gd name="connsiteY50" fmla="*/ 41473 h 226046"/>
                <a:gd name="connsiteX51" fmla="*/ 667758 w 939636"/>
                <a:gd name="connsiteY51" fmla="*/ 64140 h 226046"/>
                <a:gd name="connsiteX52" fmla="*/ 667758 w 939636"/>
                <a:gd name="connsiteY52" fmla="*/ 44213 h 226046"/>
                <a:gd name="connsiteX53" fmla="*/ 627883 w 939636"/>
                <a:gd name="connsiteY53" fmla="*/ 44213 h 226046"/>
                <a:gd name="connsiteX54" fmla="*/ 627883 w 939636"/>
                <a:gd name="connsiteY54" fmla="*/ 226046 h 226046"/>
                <a:gd name="connsiteX55" fmla="*/ 735634 w 939636"/>
                <a:gd name="connsiteY55" fmla="*/ 114455 h 226046"/>
                <a:gd name="connsiteX56" fmla="*/ 701258 w 939636"/>
                <a:gd name="connsiteY56" fmla="*/ 153188 h 226046"/>
                <a:gd name="connsiteX57" fmla="*/ 667133 w 939636"/>
                <a:gd name="connsiteY57" fmla="*/ 114455 h 226046"/>
                <a:gd name="connsiteX58" fmla="*/ 667133 w 939636"/>
                <a:gd name="connsiteY58" fmla="*/ 113957 h 226046"/>
                <a:gd name="connsiteX59" fmla="*/ 701258 w 939636"/>
                <a:gd name="connsiteY59" fmla="*/ 75349 h 226046"/>
                <a:gd name="connsiteX60" fmla="*/ 735634 w 939636"/>
                <a:gd name="connsiteY60" fmla="*/ 113957 h 226046"/>
                <a:gd name="connsiteX61" fmla="*/ 735634 w 939636"/>
                <a:gd name="connsiteY61" fmla="*/ 114455 h 226046"/>
                <a:gd name="connsiteX62" fmla="*/ 791884 w 939636"/>
                <a:gd name="connsiteY62" fmla="*/ 226046 h 226046"/>
                <a:gd name="connsiteX63" fmla="*/ 831760 w 939636"/>
                <a:gd name="connsiteY63" fmla="*/ 226046 h 226046"/>
                <a:gd name="connsiteX64" fmla="*/ 831760 w 939636"/>
                <a:gd name="connsiteY64" fmla="*/ 165892 h 226046"/>
                <a:gd name="connsiteX65" fmla="*/ 875635 w 939636"/>
                <a:gd name="connsiteY65" fmla="*/ 186815 h 226046"/>
                <a:gd name="connsiteX66" fmla="*/ 939636 w 939636"/>
                <a:gd name="connsiteY66" fmla="*/ 114331 h 226046"/>
                <a:gd name="connsiteX67" fmla="*/ 939636 w 939636"/>
                <a:gd name="connsiteY67" fmla="*/ 113833 h 226046"/>
                <a:gd name="connsiteX68" fmla="*/ 875635 w 939636"/>
                <a:gd name="connsiteY68" fmla="*/ 41473 h 226046"/>
                <a:gd name="connsiteX69" fmla="*/ 831760 w 939636"/>
                <a:gd name="connsiteY69" fmla="*/ 64140 h 226046"/>
                <a:gd name="connsiteX70" fmla="*/ 831760 w 939636"/>
                <a:gd name="connsiteY70" fmla="*/ 44213 h 226046"/>
                <a:gd name="connsiteX71" fmla="*/ 791884 w 939636"/>
                <a:gd name="connsiteY71" fmla="*/ 44213 h 226046"/>
                <a:gd name="connsiteX72" fmla="*/ 791884 w 939636"/>
                <a:gd name="connsiteY72" fmla="*/ 226046 h 226046"/>
                <a:gd name="connsiteX73" fmla="*/ 899636 w 939636"/>
                <a:gd name="connsiteY73" fmla="*/ 114455 h 226046"/>
                <a:gd name="connsiteX74" fmla="*/ 865260 w 939636"/>
                <a:gd name="connsiteY74" fmla="*/ 153188 h 226046"/>
                <a:gd name="connsiteX75" fmla="*/ 831135 w 939636"/>
                <a:gd name="connsiteY75" fmla="*/ 114455 h 226046"/>
                <a:gd name="connsiteX76" fmla="*/ 831135 w 939636"/>
                <a:gd name="connsiteY76" fmla="*/ 113957 h 226046"/>
                <a:gd name="connsiteX77" fmla="*/ 865260 w 939636"/>
                <a:gd name="connsiteY77" fmla="*/ 75349 h 226046"/>
                <a:gd name="connsiteX78" fmla="*/ 899636 w 939636"/>
                <a:gd name="connsiteY78" fmla="*/ 113957 h 226046"/>
                <a:gd name="connsiteX79" fmla="*/ 899636 w 939636"/>
                <a:gd name="connsiteY79" fmla="*/ 114455 h 226046"/>
                <a:gd name="connsiteX80" fmla="*/ 428255 w 939636"/>
                <a:gd name="connsiteY80" fmla="*/ 184324 h 226046"/>
                <a:gd name="connsiteX81" fmla="*/ 469381 w 939636"/>
                <a:gd name="connsiteY81" fmla="*/ 184324 h 226046"/>
                <a:gd name="connsiteX82" fmla="*/ 486131 w 939636"/>
                <a:gd name="connsiteY82" fmla="*/ 143225 h 226046"/>
                <a:gd name="connsiteX83" fmla="*/ 558882 w 939636"/>
                <a:gd name="connsiteY83" fmla="*/ 143225 h 226046"/>
                <a:gd name="connsiteX84" fmla="*/ 575757 w 939636"/>
                <a:gd name="connsiteY84" fmla="*/ 184324 h 226046"/>
                <a:gd name="connsiteX85" fmla="*/ 617882 w 939636"/>
                <a:gd name="connsiteY85" fmla="*/ 184324 h 226046"/>
                <a:gd name="connsiteX86" fmla="*/ 541257 w 939636"/>
                <a:gd name="connsiteY86" fmla="*/ 0 h 226046"/>
                <a:gd name="connsiteX87" fmla="*/ 504881 w 939636"/>
                <a:gd name="connsiteY87" fmla="*/ 0 h 226046"/>
                <a:gd name="connsiteX88" fmla="*/ 428255 w 939636"/>
                <a:gd name="connsiteY88" fmla="*/ 184324 h 226046"/>
                <a:gd name="connsiteX89" fmla="*/ 498131 w 939636"/>
                <a:gd name="connsiteY89" fmla="*/ 107730 h 226046"/>
                <a:gd name="connsiteX90" fmla="*/ 522506 w 939636"/>
                <a:gd name="connsiteY90" fmla="*/ 48323 h 226046"/>
                <a:gd name="connsiteX91" fmla="*/ 547007 w 939636"/>
                <a:gd name="connsiteY91" fmla="*/ 107730 h 226046"/>
                <a:gd name="connsiteX92" fmla="*/ 498131 w 939636"/>
                <a:gd name="connsiteY92" fmla="*/ 107730 h 226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939636" h="226046">
                  <a:moveTo>
                    <a:pt x="125" y="0"/>
                  </a:moveTo>
                  <a:lnTo>
                    <a:pt x="37375" y="0"/>
                  </a:lnTo>
                  <a:lnTo>
                    <a:pt x="123376" y="113957"/>
                  </a:lnTo>
                  <a:lnTo>
                    <a:pt x="123376" y="0"/>
                  </a:lnTo>
                  <a:lnTo>
                    <a:pt x="163252" y="0"/>
                  </a:lnTo>
                  <a:lnTo>
                    <a:pt x="163252" y="184324"/>
                  </a:lnTo>
                  <a:lnTo>
                    <a:pt x="128877" y="184324"/>
                  </a:lnTo>
                  <a:lnTo>
                    <a:pt x="39875" y="68001"/>
                  </a:lnTo>
                  <a:lnTo>
                    <a:pt x="39875" y="184324"/>
                  </a:lnTo>
                  <a:lnTo>
                    <a:pt x="0" y="184324"/>
                  </a:lnTo>
                  <a:lnTo>
                    <a:pt x="125" y="0"/>
                  </a:lnTo>
                  <a:lnTo>
                    <a:pt x="125" y="0"/>
                  </a:lnTo>
                  <a:close/>
                  <a:moveTo>
                    <a:pt x="182752" y="114954"/>
                  </a:moveTo>
                  <a:cubicBezTo>
                    <a:pt x="182752" y="157797"/>
                    <a:pt x="214003" y="187313"/>
                    <a:pt x="256253" y="187313"/>
                  </a:cubicBezTo>
                  <a:cubicBezTo>
                    <a:pt x="281628" y="187313"/>
                    <a:pt x="300504" y="177350"/>
                    <a:pt x="313629" y="161159"/>
                  </a:cubicBezTo>
                  <a:lnTo>
                    <a:pt x="290753" y="141108"/>
                  </a:lnTo>
                  <a:cubicBezTo>
                    <a:pt x="279753" y="151320"/>
                    <a:pt x="270003" y="155555"/>
                    <a:pt x="256628" y="155555"/>
                  </a:cubicBezTo>
                  <a:cubicBezTo>
                    <a:pt x="238753" y="155555"/>
                    <a:pt x="226253" y="146089"/>
                    <a:pt x="222253" y="128155"/>
                  </a:cubicBezTo>
                  <a:lnTo>
                    <a:pt x="320129" y="128155"/>
                  </a:lnTo>
                  <a:cubicBezTo>
                    <a:pt x="320379" y="124543"/>
                    <a:pt x="320629" y="120807"/>
                    <a:pt x="320629" y="117694"/>
                  </a:cubicBezTo>
                  <a:cubicBezTo>
                    <a:pt x="320629" y="77964"/>
                    <a:pt x="299129" y="41598"/>
                    <a:pt x="252253" y="41598"/>
                  </a:cubicBezTo>
                  <a:cubicBezTo>
                    <a:pt x="211378" y="41598"/>
                    <a:pt x="182752" y="74477"/>
                    <a:pt x="182752" y="114455"/>
                  </a:cubicBezTo>
                  <a:lnTo>
                    <a:pt x="182752" y="114954"/>
                  </a:lnTo>
                  <a:moveTo>
                    <a:pt x="221753" y="103246"/>
                  </a:moveTo>
                  <a:cubicBezTo>
                    <a:pt x="224878" y="85188"/>
                    <a:pt x="235628" y="73481"/>
                    <a:pt x="252253" y="73481"/>
                  </a:cubicBezTo>
                  <a:cubicBezTo>
                    <a:pt x="269003" y="73481"/>
                    <a:pt x="279503" y="85437"/>
                    <a:pt x="281878" y="103246"/>
                  </a:cubicBezTo>
                  <a:lnTo>
                    <a:pt x="221753" y="103246"/>
                  </a:lnTo>
                  <a:close/>
                  <a:moveTo>
                    <a:pt x="345629" y="144470"/>
                  </a:moveTo>
                  <a:cubicBezTo>
                    <a:pt x="345629" y="176852"/>
                    <a:pt x="362129" y="186566"/>
                    <a:pt x="386505" y="186566"/>
                  </a:cubicBezTo>
                  <a:cubicBezTo>
                    <a:pt x="399880" y="186566"/>
                    <a:pt x="409630" y="183452"/>
                    <a:pt x="418005" y="178471"/>
                  </a:cubicBezTo>
                  <a:lnTo>
                    <a:pt x="418005" y="146588"/>
                  </a:lnTo>
                  <a:cubicBezTo>
                    <a:pt x="412255" y="149826"/>
                    <a:pt x="405630" y="151569"/>
                    <a:pt x="398255" y="151569"/>
                  </a:cubicBezTo>
                  <a:cubicBezTo>
                    <a:pt x="389380" y="151569"/>
                    <a:pt x="385380" y="147086"/>
                    <a:pt x="385380" y="137994"/>
                  </a:cubicBezTo>
                  <a:lnTo>
                    <a:pt x="385380" y="78089"/>
                  </a:lnTo>
                  <a:lnTo>
                    <a:pt x="418505" y="78089"/>
                  </a:lnTo>
                  <a:lnTo>
                    <a:pt x="418505" y="44213"/>
                  </a:lnTo>
                  <a:lnTo>
                    <a:pt x="385380" y="44213"/>
                  </a:lnTo>
                  <a:lnTo>
                    <a:pt x="385380" y="8344"/>
                  </a:lnTo>
                  <a:lnTo>
                    <a:pt x="345504" y="8344"/>
                  </a:lnTo>
                  <a:lnTo>
                    <a:pt x="345504" y="44088"/>
                  </a:lnTo>
                  <a:lnTo>
                    <a:pt x="328754" y="44088"/>
                  </a:lnTo>
                  <a:lnTo>
                    <a:pt x="328754" y="78089"/>
                  </a:lnTo>
                  <a:lnTo>
                    <a:pt x="345504" y="78089"/>
                  </a:lnTo>
                  <a:lnTo>
                    <a:pt x="345629" y="144470"/>
                  </a:lnTo>
                  <a:moveTo>
                    <a:pt x="627883" y="226046"/>
                  </a:moveTo>
                  <a:lnTo>
                    <a:pt x="667758" y="226046"/>
                  </a:lnTo>
                  <a:lnTo>
                    <a:pt x="667758" y="165892"/>
                  </a:lnTo>
                  <a:cubicBezTo>
                    <a:pt x="677258" y="177101"/>
                    <a:pt x="690383" y="186815"/>
                    <a:pt x="711508" y="186815"/>
                  </a:cubicBezTo>
                  <a:cubicBezTo>
                    <a:pt x="744884" y="186815"/>
                    <a:pt x="775509" y="161159"/>
                    <a:pt x="775509" y="114331"/>
                  </a:cubicBezTo>
                  <a:lnTo>
                    <a:pt x="775509" y="113833"/>
                  </a:lnTo>
                  <a:cubicBezTo>
                    <a:pt x="775509" y="67004"/>
                    <a:pt x="744259" y="41473"/>
                    <a:pt x="711508" y="41473"/>
                  </a:cubicBezTo>
                  <a:cubicBezTo>
                    <a:pt x="690758" y="41473"/>
                    <a:pt x="677383" y="51063"/>
                    <a:pt x="667758" y="64140"/>
                  </a:cubicBezTo>
                  <a:lnTo>
                    <a:pt x="667758" y="44213"/>
                  </a:lnTo>
                  <a:lnTo>
                    <a:pt x="627883" y="44213"/>
                  </a:lnTo>
                  <a:lnTo>
                    <a:pt x="627883" y="226046"/>
                  </a:lnTo>
                  <a:close/>
                  <a:moveTo>
                    <a:pt x="735634" y="114455"/>
                  </a:moveTo>
                  <a:cubicBezTo>
                    <a:pt x="735634" y="137994"/>
                    <a:pt x="719884" y="153188"/>
                    <a:pt x="701258" y="153188"/>
                  </a:cubicBezTo>
                  <a:cubicBezTo>
                    <a:pt x="682633" y="153188"/>
                    <a:pt x="667133" y="137745"/>
                    <a:pt x="667133" y="114455"/>
                  </a:cubicBezTo>
                  <a:lnTo>
                    <a:pt x="667133" y="113957"/>
                  </a:lnTo>
                  <a:cubicBezTo>
                    <a:pt x="667133" y="90668"/>
                    <a:pt x="682633" y="75349"/>
                    <a:pt x="701258" y="75349"/>
                  </a:cubicBezTo>
                  <a:cubicBezTo>
                    <a:pt x="719884" y="75349"/>
                    <a:pt x="735634" y="90792"/>
                    <a:pt x="735634" y="113957"/>
                  </a:cubicBezTo>
                  <a:lnTo>
                    <a:pt x="735634" y="114455"/>
                  </a:lnTo>
                  <a:moveTo>
                    <a:pt x="791884" y="226046"/>
                  </a:moveTo>
                  <a:lnTo>
                    <a:pt x="831760" y="226046"/>
                  </a:lnTo>
                  <a:lnTo>
                    <a:pt x="831760" y="165892"/>
                  </a:lnTo>
                  <a:cubicBezTo>
                    <a:pt x="841135" y="177101"/>
                    <a:pt x="854260" y="186815"/>
                    <a:pt x="875635" y="186815"/>
                  </a:cubicBezTo>
                  <a:cubicBezTo>
                    <a:pt x="908886" y="186815"/>
                    <a:pt x="939636" y="161159"/>
                    <a:pt x="939636" y="114331"/>
                  </a:cubicBezTo>
                  <a:lnTo>
                    <a:pt x="939636" y="113833"/>
                  </a:lnTo>
                  <a:cubicBezTo>
                    <a:pt x="939636" y="67004"/>
                    <a:pt x="908386" y="41473"/>
                    <a:pt x="875635" y="41473"/>
                  </a:cubicBezTo>
                  <a:cubicBezTo>
                    <a:pt x="854885" y="41473"/>
                    <a:pt x="841510" y="51063"/>
                    <a:pt x="831760" y="64140"/>
                  </a:cubicBezTo>
                  <a:lnTo>
                    <a:pt x="831760" y="44213"/>
                  </a:lnTo>
                  <a:lnTo>
                    <a:pt x="791884" y="44213"/>
                  </a:lnTo>
                  <a:lnTo>
                    <a:pt x="791884" y="226046"/>
                  </a:lnTo>
                  <a:close/>
                  <a:moveTo>
                    <a:pt x="899636" y="114455"/>
                  </a:moveTo>
                  <a:cubicBezTo>
                    <a:pt x="899636" y="137994"/>
                    <a:pt x="883886" y="153188"/>
                    <a:pt x="865260" y="153188"/>
                  </a:cubicBezTo>
                  <a:cubicBezTo>
                    <a:pt x="846635" y="153188"/>
                    <a:pt x="831135" y="137745"/>
                    <a:pt x="831135" y="114455"/>
                  </a:cubicBezTo>
                  <a:lnTo>
                    <a:pt x="831135" y="113957"/>
                  </a:lnTo>
                  <a:cubicBezTo>
                    <a:pt x="831135" y="90668"/>
                    <a:pt x="846635" y="75349"/>
                    <a:pt x="865260" y="75349"/>
                  </a:cubicBezTo>
                  <a:cubicBezTo>
                    <a:pt x="883886" y="75349"/>
                    <a:pt x="899636" y="90792"/>
                    <a:pt x="899636" y="113957"/>
                  </a:cubicBezTo>
                  <a:lnTo>
                    <a:pt x="899636" y="114455"/>
                  </a:lnTo>
                  <a:moveTo>
                    <a:pt x="428255" y="184324"/>
                  </a:moveTo>
                  <a:lnTo>
                    <a:pt x="469381" y="184324"/>
                  </a:lnTo>
                  <a:lnTo>
                    <a:pt x="486131" y="143225"/>
                  </a:lnTo>
                  <a:lnTo>
                    <a:pt x="558882" y="143225"/>
                  </a:lnTo>
                  <a:lnTo>
                    <a:pt x="575757" y="184324"/>
                  </a:lnTo>
                  <a:lnTo>
                    <a:pt x="617882" y="184324"/>
                  </a:lnTo>
                  <a:lnTo>
                    <a:pt x="541257" y="0"/>
                  </a:lnTo>
                  <a:lnTo>
                    <a:pt x="504881" y="0"/>
                  </a:lnTo>
                  <a:lnTo>
                    <a:pt x="428255" y="184324"/>
                  </a:lnTo>
                  <a:close/>
                  <a:moveTo>
                    <a:pt x="498131" y="107730"/>
                  </a:moveTo>
                  <a:lnTo>
                    <a:pt x="522506" y="48323"/>
                  </a:lnTo>
                  <a:lnTo>
                    <a:pt x="547007" y="107730"/>
                  </a:lnTo>
                  <a:lnTo>
                    <a:pt x="498131" y="107730"/>
                  </a:lnTo>
                  <a:close/>
                </a:path>
              </a:pathLst>
            </a:custGeom>
            <a:grpFill/>
            <a:ln w="1247" cap="flat">
              <a:noFill/>
              <a:prstDash val="solid"/>
              <a:miter/>
            </a:ln>
          </p:spPr>
          <p:txBody>
            <a:bodyPr rtlCol="0" anchor="ctr"/>
            <a:lstStyle/>
            <a:p>
              <a:endParaRPr lang="en-US"/>
            </a:p>
          </p:txBody>
        </p:sp>
      </p:grpSp>
    </p:spTree>
    <p:extLst>
      <p:ext uri="{BB962C8B-B14F-4D97-AF65-F5344CB8AC3E}">
        <p14:creationId xmlns:p14="http://schemas.microsoft.com/office/powerpoint/2010/main" val="389938859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showMasterSp="0" preserve="1" userDrawn="1">
  <p:cSld name="Title Slide 2">
    <p:bg>
      <p:bgPr>
        <a:solidFill>
          <a:srgbClr val="59001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772AF33-7179-E2AB-204D-BBD270974A99}"/>
              </a:ext>
            </a:extLst>
          </p:cNvPr>
          <p:cNvPicPr>
            <a:picLocks noChangeAspect="1"/>
          </p:cNvPicPr>
          <p:nvPr userDrawn="1"/>
        </p:nvPicPr>
        <p:blipFill>
          <a:blip r:embed="rId2"/>
          <a:stretch>
            <a:fillRect/>
          </a:stretch>
        </p:blipFill>
        <p:spPr>
          <a:xfrm>
            <a:off x="6106891" y="1447800"/>
            <a:ext cx="4754880" cy="3962400"/>
          </a:xfrm>
          <a:prstGeom prst="rect">
            <a:avLst/>
          </a:prstGeom>
        </p:spPr>
      </p:pic>
      <p:sp>
        <p:nvSpPr>
          <p:cNvPr id="18" name="Title 1">
            <a:extLst>
              <a:ext uri="{FF2B5EF4-FFF2-40B4-BE49-F238E27FC236}">
                <a16:creationId xmlns:a16="http://schemas.microsoft.com/office/drawing/2014/main" id="{03856140-7676-0B41-9938-B7BC8109E2B9}"/>
              </a:ext>
            </a:extLst>
          </p:cNvPr>
          <p:cNvSpPr>
            <a:spLocks noGrp="1"/>
          </p:cNvSpPr>
          <p:nvPr>
            <p:ph type="ctrTitle" hasCustomPrompt="1"/>
          </p:nvPr>
        </p:nvSpPr>
        <p:spPr bwMode="gray">
          <a:xfrm>
            <a:off x="374904" y="1430867"/>
            <a:ext cx="5340096" cy="2532288"/>
          </a:xfrm>
        </p:spPr>
        <p:txBody>
          <a:bodyPr wrap="square" lIns="91521" tIns="45761" rIns="91440" bIns="45761" anchor="b">
            <a:noAutofit/>
          </a:bodyPr>
          <a:lstStyle>
            <a:lvl1pPr algn="l">
              <a:lnSpc>
                <a:spcPct val="70000"/>
              </a:lnSpc>
              <a:defRPr sz="7000" b="0" i="0" cap="all" spc="100" baseline="0">
                <a:solidFill>
                  <a:schemeClr val="bg1"/>
                </a:solidFill>
                <a:latin typeface="+mj-lt"/>
              </a:defRPr>
            </a:lvl1pPr>
          </a:lstStyle>
          <a:p>
            <a:r>
              <a:rPr lang="en-US" dirty="0"/>
              <a:t>title text placeholder</a:t>
            </a:r>
          </a:p>
        </p:txBody>
      </p:sp>
      <p:sp>
        <p:nvSpPr>
          <p:cNvPr id="19" name="Text Placeholder 24">
            <a:extLst>
              <a:ext uri="{FF2B5EF4-FFF2-40B4-BE49-F238E27FC236}">
                <a16:creationId xmlns:a16="http://schemas.microsoft.com/office/drawing/2014/main" id="{72402FA3-4DE6-1242-ABE8-3A7D3B3F87B6}"/>
              </a:ext>
            </a:extLst>
          </p:cNvPr>
          <p:cNvSpPr>
            <a:spLocks noGrp="1"/>
          </p:cNvSpPr>
          <p:nvPr>
            <p:ph type="body" sz="quarter" idx="10" hasCustomPrompt="1"/>
          </p:nvPr>
        </p:nvSpPr>
        <p:spPr bwMode="gray">
          <a:xfrm>
            <a:off x="374904" y="3942357"/>
            <a:ext cx="5340096" cy="813816"/>
          </a:xfrm>
        </p:spPr>
        <p:txBody>
          <a:bodyPr wrap="square" lIns="91521" tIns="45761" rIns="91440" bIns="45761">
            <a:noAutofit/>
          </a:bodyPr>
          <a:lstStyle>
            <a:lvl1pPr marL="0" indent="0">
              <a:lnSpc>
                <a:spcPct val="100000"/>
              </a:lnSpc>
              <a:spcBef>
                <a:spcPts val="0"/>
              </a:spcBef>
              <a:spcAft>
                <a:spcPts val="0"/>
              </a:spcAft>
              <a:buFont typeface="Arial" panose="020B0604020202020204" pitchFamily="34" charset="0"/>
              <a:buChar char="​"/>
              <a:defRPr sz="1800" b="1">
                <a:solidFill>
                  <a:schemeClr val="bg1"/>
                </a:solidFill>
              </a:defRPr>
            </a:lvl1pPr>
            <a:lvl2pPr marL="0" indent="0">
              <a:lnSpc>
                <a:spcPct val="85000"/>
              </a:lnSpc>
              <a:spcBef>
                <a:spcPts val="4400"/>
              </a:spcBef>
              <a:buFont typeface="Arial" panose="020B0604020202020204" pitchFamily="34" charset="0"/>
              <a:buChar char="​"/>
              <a:defRPr sz="1800" b="0">
                <a:solidFill>
                  <a:schemeClr val="tx1"/>
                </a:solidFill>
              </a:defRPr>
            </a:lvl2pPr>
            <a:lvl3pPr marL="0" indent="0">
              <a:lnSpc>
                <a:spcPct val="85000"/>
              </a:lnSpc>
              <a:buFont typeface="Arial" panose="020B0604020202020204" pitchFamily="34" charset="0"/>
              <a:buChar char="​"/>
              <a:defRPr sz="1800" b="0">
                <a:solidFill>
                  <a:schemeClr val="tx1"/>
                </a:solidFill>
              </a:defRPr>
            </a:lvl3pPr>
            <a:lvl4pPr marL="0" indent="0">
              <a:lnSpc>
                <a:spcPct val="85000"/>
              </a:lnSpc>
              <a:buFont typeface="Arial" panose="020B0604020202020204" pitchFamily="34" charset="0"/>
              <a:buChar char="​"/>
              <a:defRPr sz="1600" b="0">
                <a:solidFill>
                  <a:schemeClr val="bg2"/>
                </a:solidFill>
              </a:defRPr>
            </a:lvl4pPr>
            <a:lvl5pPr marL="0" indent="0">
              <a:lnSpc>
                <a:spcPct val="85000"/>
              </a:lnSpc>
              <a:buFont typeface="Arial" panose="020B0604020202020204" pitchFamily="34" charset="0"/>
              <a:buChar char="​"/>
              <a:defRPr sz="1600" b="0">
                <a:solidFill>
                  <a:schemeClr val="bg2"/>
                </a:solidFill>
              </a:defRPr>
            </a:lvl5pPr>
          </a:lstStyle>
          <a:p>
            <a:pPr lvl="0"/>
            <a:r>
              <a:rPr lang="en-US"/>
              <a:t>Subtitle text placeholder</a:t>
            </a:r>
          </a:p>
        </p:txBody>
      </p:sp>
      <p:sp>
        <p:nvSpPr>
          <p:cNvPr id="20" name="Footer Placeholder 4">
            <a:extLst>
              <a:ext uri="{FF2B5EF4-FFF2-40B4-BE49-F238E27FC236}">
                <a16:creationId xmlns:a16="http://schemas.microsoft.com/office/drawing/2014/main" id="{F8F8FE56-17F9-F145-B2CF-258FDA9CAF41}"/>
              </a:ext>
            </a:extLst>
          </p:cNvPr>
          <p:cNvSpPr>
            <a:spLocks noGrp="1"/>
          </p:cNvSpPr>
          <p:nvPr>
            <p:ph type="ftr" sz="quarter" idx="3"/>
          </p:nvPr>
        </p:nvSpPr>
        <p:spPr>
          <a:xfrm>
            <a:off x="374904" y="6547104"/>
            <a:ext cx="5340096" cy="120649"/>
          </a:xfrm>
          <a:prstGeom prst="rect">
            <a:avLst/>
          </a:prstGeom>
        </p:spPr>
        <p:txBody>
          <a:bodyPr vert="horz" wrap="square" lIns="91521" tIns="45761" rIns="91521" bIns="45761" rtlCol="0" anchor="ctr">
            <a:noAutofit/>
          </a:bodyPr>
          <a:lstStyle>
            <a:lvl1pPr>
              <a:defRPr lang="en-US" sz="800" smtClean="0">
                <a:solidFill>
                  <a:schemeClr val="bg1"/>
                </a:solidFill>
              </a:defRPr>
            </a:lvl1pPr>
          </a:lstStyle>
          <a:p>
            <a:r>
              <a:rPr lang="en-US"/>
              <a:t>© 2024 NetApp, Inc. All rights reserved.  NETAPP CONFIDENTIAL</a:t>
            </a:r>
          </a:p>
        </p:txBody>
      </p:sp>
      <p:sp>
        <p:nvSpPr>
          <p:cNvPr id="21" name="Text Placeholder 4">
            <a:extLst>
              <a:ext uri="{FF2B5EF4-FFF2-40B4-BE49-F238E27FC236}">
                <a16:creationId xmlns:a16="http://schemas.microsoft.com/office/drawing/2014/main" id="{B5281EC6-7D0D-AE41-A0A9-3CAE7191591B}"/>
              </a:ext>
            </a:extLst>
          </p:cNvPr>
          <p:cNvSpPr>
            <a:spLocks noGrp="1"/>
          </p:cNvSpPr>
          <p:nvPr>
            <p:ph type="body" sz="quarter" idx="11" hasCustomPrompt="1"/>
          </p:nvPr>
        </p:nvSpPr>
        <p:spPr>
          <a:xfrm>
            <a:off x="374904" y="5471320"/>
            <a:ext cx="5340096" cy="213828"/>
          </a:xfrm>
        </p:spPr>
        <p:txBody>
          <a:bodyPr anchor="ctr"/>
          <a:lstStyle>
            <a:lvl1pPr marL="0" indent="0">
              <a:buFontTx/>
              <a:buNone/>
              <a:defRPr kumimoji="0" lang="en-US" sz="1200" b="1" i="0" u="none" strike="noStrike" kern="1200" cap="none" spc="0" normalizeH="0" baseline="0" dirty="0" smtClean="0">
                <a:ln>
                  <a:noFill/>
                </a:ln>
                <a:solidFill>
                  <a:schemeClr val="bg1"/>
                </a:solidFill>
                <a:effectLst/>
                <a:uLnTx/>
                <a:uFillTx/>
                <a:latin typeface="+mn-lt"/>
                <a:ea typeface="+mn-ea"/>
                <a:cs typeface="+mn-cs"/>
              </a:defRPr>
            </a:lvl1pPr>
          </a:lstStyle>
          <a:p>
            <a:pPr lvl="0"/>
            <a:r>
              <a:rPr lang="en-US"/>
              <a:t>Presenter’s Name</a:t>
            </a:r>
          </a:p>
        </p:txBody>
      </p:sp>
      <p:sp>
        <p:nvSpPr>
          <p:cNvPr id="22" name="Text Placeholder 4">
            <a:extLst>
              <a:ext uri="{FF2B5EF4-FFF2-40B4-BE49-F238E27FC236}">
                <a16:creationId xmlns:a16="http://schemas.microsoft.com/office/drawing/2014/main" id="{8920635D-FD08-494C-A157-C62AC2B33749}"/>
              </a:ext>
            </a:extLst>
          </p:cNvPr>
          <p:cNvSpPr>
            <a:spLocks noGrp="1"/>
          </p:cNvSpPr>
          <p:nvPr>
            <p:ph type="body" sz="quarter" idx="12" hasCustomPrompt="1"/>
          </p:nvPr>
        </p:nvSpPr>
        <p:spPr>
          <a:xfrm>
            <a:off x="374904" y="5693865"/>
            <a:ext cx="5340096" cy="213828"/>
          </a:xfrm>
        </p:spPr>
        <p:txBody>
          <a:bodyPr anchor="ctr"/>
          <a:lstStyle>
            <a:lvl1pPr marL="0" indent="0">
              <a:buFontTx/>
              <a:buNone/>
              <a:defRPr kumimoji="0" lang="en-US" sz="1200" b="0" i="0" u="none" strike="noStrike" kern="1200" cap="none" spc="0" normalizeH="0" baseline="0" dirty="0" smtClean="0">
                <a:ln>
                  <a:noFill/>
                </a:ln>
                <a:solidFill>
                  <a:schemeClr val="bg1"/>
                </a:solidFill>
                <a:effectLst/>
                <a:uLnTx/>
                <a:uFillTx/>
                <a:latin typeface="+mn-lt"/>
                <a:ea typeface="+mn-ea"/>
                <a:cs typeface="+mn-cs"/>
              </a:defRPr>
            </a:lvl1pPr>
          </a:lstStyle>
          <a:p>
            <a:pPr lvl="0"/>
            <a:r>
              <a:rPr lang="en-US"/>
              <a:t>Presenter’s Title</a:t>
            </a:r>
          </a:p>
        </p:txBody>
      </p:sp>
      <p:sp>
        <p:nvSpPr>
          <p:cNvPr id="23" name="Text Placeholder 4">
            <a:extLst>
              <a:ext uri="{FF2B5EF4-FFF2-40B4-BE49-F238E27FC236}">
                <a16:creationId xmlns:a16="http://schemas.microsoft.com/office/drawing/2014/main" id="{283B91C1-5EE1-FF4E-A9D9-7410256B3E50}"/>
              </a:ext>
            </a:extLst>
          </p:cNvPr>
          <p:cNvSpPr>
            <a:spLocks noGrp="1"/>
          </p:cNvSpPr>
          <p:nvPr>
            <p:ph type="body" sz="quarter" idx="13" hasCustomPrompt="1"/>
          </p:nvPr>
        </p:nvSpPr>
        <p:spPr>
          <a:xfrm>
            <a:off x="374904" y="5916410"/>
            <a:ext cx="5340096" cy="213828"/>
          </a:xfrm>
        </p:spPr>
        <p:txBody>
          <a:bodyPr anchor="ctr"/>
          <a:lstStyle>
            <a:lvl1pPr marL="0" indent="0">
              <a:buFontTx/>
              <a:buNone/>
              <a:defRPr kumimoji="0" lang="en-US" sz="1200" b="0" i="0" u="none" strike="noStrike" kern="1200" cap="none" spc="0" normalizeH="0" baseline="0" dirty="0" smtClean="0">
                <a:ln>
                  <a:noFill/>
                </a:ln>
                <a:solidFill>
                  <a:schemeClr val="bg1"/>
                </a:solidFill>
                <a:effectLst/>
                <a:uLnTx/>
                <a:uFillTx/>
                <a:latin typeface="+mn-lt"/>
                <a:ea typeface="+mn-ea"/>
                <a:cs typeface="+mn-cs"/>
              </a:defRPr>
            </a:lvl1pPr>
          </a:lstStyle>
          <a:p>
            <a:pPr lvl="0"/>
            <a:r>
              <a:rPr lang="en-US"/>
              <a:t>Date</a:t>
            </a:r>
          </a:p>
        </p:txBody>
      </p:sp>
      <p:grpSp>
        <p:nvGrpSpPr>
          <p:cNvPr id="8" name="Graphic 6">
            <a:extLst>
              <a:ext uri="{FF2B5EF4-FFF2-40B4-BE49-F238E27FC236}">
                <a16:creationId xmlns:a16="http://schemas.microsoft.com/office/drawing/2014/main" id="{731BFF4C-A80C-9FE2-CE5C-EC6C88F85EBB}"/>
              </a:ext>
            </a:extLst>
          </p:cNvPr>
          <p:cNvGrpSpPr/>
          <p:nvPr/>
        </p:nvGrpSpPr>
        <p:grpSpPr>
          <a:xfrm>
            <a:off x="457103" y="339767"/>
            <a:ext cx="1260139" cy="226046"/>
            <a:chOff x="457103" y="339767"/>
            <a:chExt cx="1260139" cy="226046"/>
          </a:xfrm>
          <a:solidFill>
            <a:schemeClr val="bg1"/>
          </a:solidFill>
        </p:grpSpPr>
        <p:sp>
          <p:nvSpPr>
            <p:cNvPr id="9" name="Freeform 8">
              <a:extLst>
                <a:ext uri="{FF2B5EF4-FFF2-40B4-BE49-F238E27FC236}">
                  <a16:creationId xmlns:a16="http://schemas.microsoft.com/office/drawing/2014/main" id="{DB475B79-049E-3875-FCDC-24340F6B0E64}"/>
                </a:ext>
              </a:extLst>
            </p:cNvPr>
            <p:cNvSpPr/>
            <p:nvPr/>
          </p:nvSpPr>
          <p:spPr>
            <a:xfrm>
              <a:off x="457103" y="339767"/>
              <a:ext cx="222002" cy="184324"/>
            </a:xfrm>
            <a:custGeom>
              <a:avLst/>
              <a:gdLst>
                <a:gd name="connsiteX0" fmla="*/ 0 w 222002"/>
                <a:gd name="connsiteY0" fmla="*/ 0 h 184324"/>
                <a:gd name="connsiteX1" fmla="*/ 0 w 222002"/>
                <a:gd name="connsiteY1" fmla="*/ 184324 h 184324"/>
                <a:gd name="connsiteX2" fmla="*/ 86376 w 222002"/>
                <a:gd name="connsiteY2" fmla="*/ 184324 h 184324"/>
                <a:gd name="connsiteX3" fmla="*/ 86376 w 222002"/>
                <a:gd name="connsiteY3" fmla="*/ 73730 h 184324"/>
                <a:gd name="connsiteX4" fmla="*/ 135627 w 222002"/>
                <a:gd name="connsiteY4" fmla="*/ 73730 h 184324"/>
                <a:gd name="connsiteX5" fmla="*/ 135627 w 222002"/>
                <a:gd name="connsiteY5" fmla="*/ 184324 h 184324"/>
                <a:gd name="connsiteX6" fmla="*/ 222003 w 222002"/>
                <a:gd name="connsiteY6" fmla="*/ 184324 h 184324"/>
                <a:gd name="connsiteX7" fmla="*/ 222003 w 222002"/>
                <a:gd name="connsiteY7" fmla="*/ 0 h 184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2002" h="184324">
                  <a:moveTo>
                    <a:pt x="0" y="0"/>
                  </a:moveTo>
                  <a:lnTo>
                    <a:pt x="0" y="184324"/>
                  </a:lnTo>
                  <a:lnTo>
                    <a:pt x="86376" y="184324"/>
                  </a:lnTo>
                  <a:lnTo>
                    <a:pt x="86376" y="73730"/>
                  </a:lnTo>
                  <a:lnTo>
                    <a:pt x="135627" y="73730"/>
                  </a:lnTo>
                  <a:lnTo>
                    <a:pt x="135627" y="184324"/>
                  </a:lnTo>
                  <a:lnTo>
                    <a:pt x="222003" y="184324"/>
                  </a:lnTo>
                  <a:lnTo>
                    <a:pt x="222003" y="0"/>
                  </a:lnTo>
                  <a:close/>
                </a:path>
              </a:pathLst>
            </a:custGeom>
            <a:solidFill>
              <a:schemeClr val="accent4"/>
            </a:solidFill>
            <a:ln w="1247" cap="flat">
              <a:noFill/>
              <a:prstDash val="solid"/>
              <a:miter/>
            </a:ln>
          </p:spPr>
          <p:txBody>
            <a:bodyPr rtlCol="0" anchor="ctr"/>
            <a:lstStyle/>
            <a:p>
              <a:endParaRPr lang="en-US"/>
            </a:p>
          </p:txBody>
        </p:sp>
        <p:sp>
          <p:nvSpPr>
            <p:cNvPr id="10" name="Freeform 9">
              <a:extLst>
                <a:ext uri="{FF2B5EF4-FFF2-40B4-BE49-F238E27FC236}">
                  <a16:creationId xmlns:a16="http://schemas.microsoft.com/office/drawing/2014/main" id="{91893E33-6BF7-AED9-9B85-BA8B594E2C75}"/>
                </a:ext>
              </a:extLst>
            </p:cNvPr>
            <p:cNvSpPr/>
            <p:nvPr/>
          </p:nvSpPr>
          <p:spPr>
            <a:xfrm>
              <a:off x="777606" y="339767"/>
              <a:ext cx="939636" cy="226046"/>
            </a:xfrm>
            <a:custGeom>
              <a:avLst/>
              <a:gdLst>
                <a:gd name="connsiteX0" fmla="*/ 125 w 939636"/>
                <a:gd name="connsiteY0" fmla="*/ 0 h 226046"/>
                <a:gd name="connsiteX1" fmla="*/ 37375 w 939636"/>
                <a:gd name="connsiteY1" fmla="*/ 0 h 226046"/>
                <a:gd name="connsiteX2" fmla="*/ 123376 w 939636"/>
                <a:gd name="connsiteY2" fmla="*/ 113957 h 226046"/>
                <a:gd name="connsiteX3" fmla="*/ 123376 w 939636"/>
                <a:gd name="connsiteY3" fmla="*/ 0 h 226046"/>
                <a:gd name="connsiteX4" fmla="*/ 163252 w 939636"/>
                <a:gd name="connsiteY4" fmla="*/ 0 h 226046"/>
                <a:gd name="connsiteX5" fmla="*/ 163252 w 939636"/>
                <a:gd name="connsiteY5" fmla="*/ 184324 h 226046"/>
                <a:gd name="connsiteX6" fmla="*/ 128877 w 939636"/>
                <a:gd name="connsiteY6" fmla="*/ 184324 h 226046"/>
                <a:gd name="connsiteX7" fmla="*/ 39875 w 939636"/>
                <a:gd name="connsiteY7" fmla="*/ 68001 h 226046"/>
                <a:gd name="connsiteX8" fmla="*/ 39875 w 939636"/>
                <a:gd name="connsiteY8" fmla="*/ 184324 h 226046"/>
                <a:gd name="connsiteX9" fmla="*/ 0 w 939636"/>
                <a:gd name="connsiteY9" fmla="*/ 184324 h 226046"/>
                <a:gd name="connsiteX10" fmla="*/ 125 w 939636"/>
                <a:gd name="connsiteY10" fmla="*/ 0 h 226046"/>
                <a:gd name="connsiteX11" fmla="*/ 125 w 939636"/>
                <a:gd name="connsiteY11" fmla="*/ 0 h 226046"/>
                <a:gd name="connsiteX12" fmla="*/ 182752 w 939636"/>
                <a:gd name="connsiteY12" fmla="*/ 114954 h 226046"/>
                <a:gd name="connsiteX13" fmla="*/ 256253 w 939636"/>
                <a:gd name="connsiteY13" fmla="*/ 187313 h 226046"/>
                <a:gd name="connsiteX14" fmla="*/ 313629 w 939636"/>
                <a:gd name="connsiteY14" fmla="*/ 161159 h 226046"/>
                <a:gd name="connsiteX15" fmla="*/ 290753 w 939636"/>
                <a:gd name="connsiteY15" fmla="*/ 141108 h 226046"/>
                <a:gd name="connsiteX16" fmla="*/ 256628 w 939636"/>
                <a:gd name="connsiteY16" fmla="*/ 155555 h 226046"/>
                <a:gd name="connsiteX17" fmla="*/ 222253 w 939636"/>
                <a:gd name="connsiteY17" fmla="*/ 128155 h 226046"/>
                <a:gd name="connsiteX18" fmla="*/ 320129 w 939636"/>
                <a:gd name="connsiteY18" fmla="*/ 128155 h 226046"/>
                <a:gd name="connsiteX19" fmla="*/ 320629 w 939636"/>
                <a:gd name="connsiteY19" fmla="*/ 117694 h 226046"/>
                <a:gd name="connsiteX20" fmla="*/ 252253 w 939636"/>
                <a:gd name="connsiteY20" fmla="*/ 41598 h 226046"/>
                <a:gd name="connsiteX21" fmla="*/ 182752 w 939636"/>
                <a:gd name="connsiteY21" fmla="*/ 114455 h 226046"/>
                <a:gd name="connsiteX22" fmla="*/ 182752 w 939636"/>
                <a:gd name="connsiteY22" fmla="*/ 114954 h 226046"/>
                <a:gd name="connsiteX23" fmla="*/ 221753 w 939636"/>
                <a:gd name="connsiteY23" fmla="*/ 103246 h 226046"/>
                <a:gd name="connsiteX24" fmla="*/ 252253 w 939636"/>
                <a:gd name="connsiteY24" fmla="*/ 73481 h 226046"/>
                <a:gd name="connsiteX25" fmla="*/ 281878 w 939636"/>
                <a:gd name="connsiteY25" fmla="*/ 103246 h 226046"/>
                <a:gd name="connsiteX26" fmla="*/ 221753 w 939636"/>
                <a:gd name="connsiteY26" fmla="*/ 103246 h 226046"/>
                <a:gd name="connsiteX27" fmla="*/ 345629 w 939636"/>
                <a:gd name="connsiteY27" fmla="*/ 144470 h 226046"/>
                <a:gd name="connsiteX28" fmla="*/ 386505 w 939636"/>
                <a:gd name="connsiteY28" fmla="*/ 186566 h 226046"/>
                <a:gd name="connsiteX29" fmla="*/ 418005 w 939636"/>
                <a:gd name="connsiteY29" fmla="*/ 178471 h 226046"/>
                <a:gd name="connsiteX30" fmla="*/ 418005 w 939636"/>
                <a:gd name="connsiteY30" fmla="*/ 146588 h 226046"/>
                <a:gd name="connsiteX31" fmla="*/ 398255 w 939636"/>
                <a:gd name="connsiteY31" fmla="*/ 151569 h 226046"/>
                <a:gd name="connsiteX32" fmla="*/ 385380 w 939636"/>
                <a:gd name="connsiteY32" fmla="*/ 137994 h 226046"/>
                <a:gd name="connsiteX33" fmla="*/ 385380 w 939636"/>
                <a:gd name="connsiteY33" fmla="*/ 78089 h 226046"/>
                <a:gd name="connsiteX34" fmla="*/ 418505 w 939636"/>
                <a:gd name="connsiteY34" fmla="*/ 78089 h 226046"/>
                <a:gd name="connsiteX35" fmla="*/ 418505 w 939636"/>
                <a:gd name="connsiteY35" fmla="*/ 44213 h 226046"/>
                <a:gd name="connsiteX36" fmla="*/ 385380 w 939636"/>
                <a:gd name="connsiteY36" fmla="*/ 44213 h 226046"/>
                <a:gd name="connsiteX37" fmla="*/ 385380 w 939636"/>
                <a:gd name="connsiteY37" fmla="*/ 8344 h 226046"/>
                <a:gd name="connsiteX38" fmla="*/ 345504 w 939636"/>
                <a:gd name="connsiteY38" fmla="*/ 8344 h 226046"/>
                <a:gd name="connsiteX39" fmla="*/ 345504 w 939636"/>
                <a:gd name="connsiteY39" fmla="*/ 44088 h 226046"/>
                <a:gd name="connsiteX40" fmla="*/ 328754 w 939636"/>
                <a:gd name="connsiteY40" fmla="*/ 44088 h 226046"/>
                <a:gd name="connsiteX41" fmla="*/ 328754 w 939636"/>
                <a:gd name="connsiteY41" fmla="*/ 78089 h 226046"/>
                <a:gd name="connsiteX42" fmla="*/ 345504 w 939636"/>
                <a:gd name="connsiteY42" fmla="*/ 78089 h 226046"/>
                <a:gd name="connsiteX43" fmla="*/ 345629 w 939636"/>
                <a:gd name="connsiteY43" fmla="*/ 144470 h 226046"/>
                <a:gd name="connsiteX44" fmla="*/ 627883 w 939636"/>
                <a:gd name="connsiteY44" fmla="*/ 226046 h 226046"/>
                <a:gd name="connsiteX45" fmla="*/ 667758 w 939636"/>
                <a:gd name="connsiteY45" fmla="*/ 226046 h 226046"/>
                <a:gd name="connsiteX46" fmla="*/ 667758 w 939636"/>
                <a:gd name="connsiteY46" fmla="*/ 165892 h 226046"/>
                <a:gd name="connsiteX47" fmla="*/ 711508 w 939636"/>
                <a:gd name="connsiteY47" fmla="*/ 186815 h 226046"/>
                <a:gd name="connsiteX48" fmla="*/ 775509 w 939636"/>
                <a:gd name="connsiteY48" fmla="*/ 114331 h 226046"/>
                <a:gd name="connsiteX49" fmla="*/ 775509 w 939636"/>
                <a:gd name="connsiteY49" fmla="*/ 113833 h 226046"/>
                <a:gd name="connsiteX50" fmla="*/ 711508 w 939636"/>
                <a:gd name="connsiteY50" fmla="*/ 41473 h 226046"/>
                <a:gd name="connsiteX51" fmla="*/ 667758 w 939636"/>
                <a:gd name="connsiteY51" fmla="*/ 64140 h 226046"/>
                <a:gd name="connsiteX52" fmla="*/ 667758 w 939636"/>
                <a:gd name="connsiteY52" fmla="*/ 44213 h 226046"/>
                <a:gd name="connsiteX53" fmla="*/ 627883 w 939636"/>
                <a:gd name="connsiteY53" fmla="*/ 44213 h 226046"/>
                <a:gd name="connsiteX54" fmla="*/ 627883 w 939636"/>
                <a:gd name="connsiteY54" fmla="*/ 226046 h 226046"/>
                <a:gd name="connsiteX55" fmla="*/ 735634 w 939636"/>
                <a:gd name="connsiteY55" fmla="*/ 114455 h 226046"/>
                <a:gd name="connsiteX56" fmla="*/ 701258 w 939636"/>
                <a:gd name="connsiteY56" fmla="*/ 153188 h 226046"/>
                <a:gd name="connsiteX57" fmla="*/ 667133 w 939636"/>
                <a:gd name="connsiteY57" fmla="*/ 114455 h 226046"/>
                <a:gd name="connsiteX58" fmla="*/ 667133 w 939636"/>
                <a:gd name="connsiteY58" fmla="*/ 113957 h 226046"/>
                <a:gd name="connsiteX59" fmla="*/ 701258 w 939636"/>
                <a:gd name="connsiteY59" fmla="*/ 75349 h 226046"/>
                <a:gd name="connsiteX60" fmla="*/ 735634 w 939636"/>
                <a:gd name="connsiteY60" fmla="*/ 113957 h 226046"/>
                <a:gd name="connsiteX61" fmla="*/ 735634 w 939636"/>
                <a:gd name="connsiteY61" fmla="*/ 114455 h 226046"/>
                <a:gd name="connsiteX62" fmla="*/ 791884 w 939636"/>
                <a:gd name="connsiteY62" fmla="*/ 226046 h 226046"/>
                <a:gd name="connsiteX63" fmla="*/ 831760 w 939636"/>
                <a:gd name="connsiteY63" fmla="*/ 226046 h 226046"/>
                <a:gd name="connsiteX64" fmla="*/ 831760 w 939636"/>
                <a:gd name="connsiteY64" fmla="*/ 165892 h 226046"/>
                <a:gd name="connsiteX65" fmla="*/ 875635 w 939636"/>
                <a:gd name="connsiteY65" fmla="*/ 186815 h 226046"/>
                <a:gd name="connsiteX66" fmla="*/ 939636 w 939636"/>
                <a:gd name="connsiteY66" fmla="*/ 114331 h 226046"/>
                <a:gd name="connsiteX67" fmla="*/ 939636 w 939636"/>
                <a:gd name="connsiteY67" fmla="*/ 113833 h 226046"/>
                <a:gd name="connsiteX68" fmla="*/ 875635 w 939636"/>
                <a:gd name="connsiteY68" fmla="*/ 41473 h 226046"/>
                <a:gd name="connsiteX69" fmla="*/ 831760 w 939636"/>
                <a:gd name="connsiteY69" fmla="*/ 64140 h 226046"/>
                <a:gd name="connsiteX70" fmla="*/ 831760 w 939636"/>
                <a:gd name="connsiteY70" fmla="*/ 44213 h 226046"/>
                <a:gd name="connsiteX71" fmla="*/ 791884 w 939636"/>
                <a:gd name="connsiteY71" fmla="*/ 44213 h 226046"/>
                <a:gd name="connsiteX72" fmla="*/ 791884 w 939636"/>
                <a:gd name="connsiteY72" fmla="*/ 226046 h 226046"/>
                <a:gd name="connsiteX73" fmla="*/ 899636 w 939636"/>
                <a:gd name="connsiteY73" fmla="*/ 114455 h 226046"/>
                <a:gd name="connsiteX74" fmla="*/ 865260 w 939636"/>
                <a:gd name="connsiteY74" fmla="*/ 153188 h 226046"/>
                <a:gd name="connsiteX75" fmla="*/ 831135 w 939636"/>
                <a:gd name="connsiteY75" fmla="*/ 114455 h 226046"/>
                <a:gd name="connsiteX76" fmla="*/ 831135 w 939636"/>
                <a:gd name="connsiteY76" fmla="*/ 113957 h 226046"/>
                <a:gd name="connsiteX77" fmla="*/ 865260 w 939636"/>
                <a:gd name="connsiteY77" fmla="*/ 75349 h 226046"/>
                <a:gd name="connsiteX78" fmla="*/ 899636 w 939636"/>
                <a:gd name="connsiteY78" fmla="*/ 113957 h 226046"/>
                <a:gd name="connsiteX79" fmla="*/ 899636 w 939636"/>
                <a:gd name="connsiteY79" fmla="*/ 114455 h 226046"/>
                <a:gd name="connsiteX80" fmla="*/ 428255 w 939636"/>
                <a:gd name="connsiteY80" fmla="*/ 184324 h 226046"/>
                <a:gd name="connsiteX81" fmla="*/ 469381 w 939636"/>
                <a:gd name="connsiteY81" fmla="*/ 184324 h 226046"/>
                <a:gd name="connsiteX82" fmla="*/ 486131 w 939636"/>
                <a:gd name="connsiteY82" fmla="*/ 143225 h 226046"/>
                <a:gd name="connsiteX83" fmla="*/ 558882 w 939636"/>
                <a:gd name="connsiteY83" fmla="*/ 143225 h 226046"/>
                <a:gd name="connsiteX84" fmla="*/ 575757 w 939636"/>
                <a:gd name="connsiteY84" fmla="*/ 184324 h 226046"/>
                <a:gd name="connsiteX85" fmla="*/ 617882 w 939636"/>
                <a:gd name="connsiteY85" fmla="*/ 184324 h 226046"/>
                <a:gd name="connsiteX86" fmla="*/ 541257 w 939636"/>
                <a:gd name="connsiteY86" fmla="*/ 0 h 226046"/>
                <a:gd name="connsiteX87" fmla="*/ 504881 w 939636"/>
                <a:gd name="connsiteY87" fmla="*/ 0 h 226046"/>
                <a:gd name="connsiteX88" fmla="*/ 428255 w 939636"/>
                <a:gd name="connsiteY88" fmla="*/ 184324 h 226046"/>
                <a:gd name="connsiteX89" fmla="*/ 498131 w 939636"/>
                <a:gd name="connsiteY89" fmla="*/ 107730 h 226046"/>
                <a:gd name="connsiteX90" fmla="*/ 522506 w 939636"/>
                <a:gd name="connsiteY90" fmla="*/ 48323 h 226046"/>
                <a:gd name="connsiteX91" fmla="*/ 547007 w 939636"/>
                <a:gd name="connsiteY91" fmla="*/ 107730 h 226046"/>
                <a:gd name="connsiteX92" fmla="*/ 498131 w 939636"/>
                <a:gd name="connsiteY92" fmla="*/ 107730 h 226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939636" h="226046">
                  <a:moveTo>
                    <a:pt x="125" y="0"/>
                  </a:moveTo>
                  <a:lnTo>
                    <a:pt x="37375" y="0"/>
                  </a:lnTo>
                  <a:lnTo>
                    <a:pt x="123376" y="113957"/>
                  </a:lnTo>
                  <a:lnTo>
                    <a:pt x="123376" y="0"/>
                  </a:lnTo>
                  <a:lnTo>
                    <a:pt x="163252" y="0"/>
                  </a:lnTo>
                  <a:lnTo>
                    <a:pt x="163252" y="184324"/>
                  </a:lnTo>
                  <a:lnTo>
                    <a:pt x="128877" y="184324"/>
                  </a:lnTo>
                  <a:lnTo>
                    <a:pt x="39875" y="68001"/>
                  </a:lnTo>
                  <a:lnTo>
                    <a:pt x="39875" y="184324"/>
                  </a:lnTo>
                  <a:lnTo>
                    <a:pt x="0" y="184324"/>
                  </a:lnTo>
                  <a:lnTo>
                    <a:pt x="125" y="0"/>
                  </a:lnTo>
                  <a:lnTo>
                    <a:pt x="125" y="0"/>
                  </a:lnTo>
                  <a:close/>
                  <a:moveTo>
                    <a:pt x="182752" y="114954"/>
                  </a:moveTo>
                  <a:cubicBezTo>
                    <a:pt x="182752" y="157797"/>
                    <a:pt x="214003" y="187313"/>
                    <a:pt x="256253" y="187313"/>
                  </a:cubicBezTo>
                  <a:cubicBezTo>
                    <a:pt x="281628" y="187313"/>
                    <a:pt x="300504" y="177350"/>
                    <a:pt x="313629" y="161159"/>
                  </a:cubicBezTo>
                  <a:lnTo>
                    <a:pt x="290753" y="141108"/>
                  </a:lnTo>
                  <a:cubicBezTo>
                    <a:pt x="279753" y="151320"/>
                    <a:pt x="270003" y="155555"/>
                    <a:pt x="256628" y="155555"/>
                  </a:cubicBezTo>
                  <a:cubicBezTo>
                    <a:pt x="238753" y="155555"/>
                    <a:pt x="226253" y="146089"/>
                    <a:pt x="222253" y="128155"/>
                  </a:cubicBezTo>
                  <a:lnTo>
                    <a:pt x="320129" y="128155"/>
                  </a:lnTo>
                  <a:cubicBezTo>
                    <a:pt x="320379" y="124543"/>
                    <a:pt x="320629" y="120807"/>
                    <a:pt x="320629" y="117694"/>
                  </a:cubicBezTo>
                  <a:cubicBezTo>
                    <a:pt x="320629" y="77964"/>
                    <a:pt x="299129" y="41598"/>
                    <a:pt x="252253" y="41598"/>
                  </a:cubicBezTo>
                  <a:cubicBezTo>
                    <a:pt x="211378" y="41598"/>
                    <a:pt x="182752" y="74477"/>
                    <a:pt x="182752" y="114455"/>
                  </a:cubicBezTo>
                  <a:lnTo>
                    <a:pt x="182752" y="114954"/>
                  </a:lnTo>
                  <a:moveTo>
                    <a:pt x="221753" y="103246"/>
                  </a:moveTo>
                  <a:cubicBezTo>
                    <a:pt x="224878" y="85188"/>
                    <a:pt x="235628" y="73481"/>
                    <a:pt x="252253" y="73481"/>
                  </a:cubicBezTo>
                  <a:cubicBezTo>
                    <a:pt x="269003" y="73481"/>
                    <a:pt x="279503" y="85437"/>
                    <a:pt x="281878" y="103246"/>
                  </a:cubicBezTo>
                  <a:lnTo>
                    <a:pt x="221753" y="103246"/>
                  </a:lnTo>
                  <a:close/>
                  <a:moveTo>
                    <a:pt x="345629" y="144470"/>
                  </a:moveTo>
                  <a:cubicBezTo>
                    <a:pt x="345629" y="176852"/>
                    <a:pt x="362129" y="186566"/>
                    <a:pt x="386505" y="186566"/>
                  </a:cubicBezTo>
                  <a:cubicBezTo>
                    <a:pt x="399880" y="186566"/>
                    <a:pt x="409630" y="183452"/>
                    <a:pt x="418005" y="178471"/>
                  </a:cubicBezTo>
                  <a:lnTo>
                    <a:pt x="418005" y="146588"/>
                  </a:lnTo>
                  <a:cubicBezTo>
                    <a:pt x="412255" y="149826"/>
                    <a:pt x="405630" y="151569"/>
                    <a:pt x="398255" y="151569"/>
                  </a:cubicBezTo>
                  <a:cubicBezTo>
                    <a:pt x="389380" y="151569"/>
                    <a:pt x="385380" y="147086"/>
                    <a:pt x="385380" y="137994"/>
                  </a:cubicBezTo>
                  <a:lnTo>
                    <a:pt x="385380" y="78089"/>
                  </a:lnTo>
                  <a:lnTo>
                    <a:pt x="418505" y="78089"/>
                  </a:lnTo>
                  <a:lnTo>
                    <a:pt x="418505" y="44213"/>
                  </a:lnTo>
                  <a:lnTo>
                    <a:pt x="385380" y="44213"/>
                  </a:lnTo>
                  <a:lnTo>
                    <a:pt x="385380" y="8344"/>
                  </a:lnTo>
                  <a:lnTo>
                    <a:pt x="345504" y="8344"/>
                  </a:lnTo>
                  <a:lnTo>
                    <a:pt x="345504" y="44088"/>
                  </a:lnTo>
                  <a:lnTo>
                    <a:pt x="328754" y="44088"/>
                  </a:lnTo>
                  <a:lnTo>
                    <a:pt x="328754" y="78089"/>
                  </a:lnTo>
                  <a:lnTo>
                    <a:pt x="345504" y="78089"/>
                  </a:lnTo>
                  <a:lnTo>
                    <a:pt x="345629" y="144470"/>
                  </a:lnTo>
                  <a:moveTo>
                    <a:pt x="627883" y="226046"/>
                  </a:moveTo>
                  <a:lnTo>
                    <a:pt x="667758" y="226046"/>
                  </a:lnTo>
                  <a:lnTo>
                    <a:pt x="667758" y="165892"/>
                  </a:lnTo>
                  <a:cubicBezTo>
                    <a:pt x="677258" y="177101"/>
                    <a:pt x="690383" y="186815"/>
                    <a:pt x="711508" y="186815"/>
                  </a:cubicBezTo>
                  <a:cubicBezTo>
                    <a:pt x="744884" y="186815"/>
                    <a:pt x="775509" y="161159"/>
                    <a:pt x="775509" y="114331"/>
                  </a:cubicBezTo>
                  <a:lnTo>
                    <a:pt x="775509" y="113833"/>
                  </a:lnTo>
                  <a:cubicBezTo>
                    <a:pt x="775509" y="67004"/>
                    <a:pt x="744259" y="41473"/>
                    <a:pt x="711508" y="41473"/>
                  </a:cubicBezTo>
                  <a:cubicBezTo>
                    <a:pt x="690758" y="41473"/>
                    <a:pt x="677383" y="51063"/>
                    <a:pt x="667758" y="64140"/>
                  </a:cubicBezTo>
                  <a:lnTo>
                    <a:pt x="667758" y="44213"/>
                  </a:lnTo>
                  <a:lnTo>
                    <a:pt x="627883" y="44213"/>
                  </a:lnTo>
                  <a:lnTo>
                    <a:pt x="627883" y="226046"/>
                  </a:lnTo>
                  <a:close/>
                  <a:moveTo>
                    <a:pt x="735634" y="114455"/>
                  </a:moveTo>
                  <a:cubicBezTo>
                    <a:pt x="735634" y="137994"/>
                    <a:pt x="719884" y="153188"/>
                    <a:pt x="701258" y="153188"/>
                  </a:cubicBezTo>
                  <a:cubicBezTo>
                    <a:pt x="682633" y="153188"/>
                    <a:pt x="667133" y="137745"/>
                    <a:pt x="667133" y="114455"/>
                  </a:cubicBezTo>
                  <a:lnTo>
                    <a:pt x="667133" y="113957"/>
                  </a:lnTo>
                  <a:cubicBezTo>
                    <a:pt x="667133" y="90668"/>
                    <a:pt x="682633" y="75349"/>
                    <a:pt x="701258" y="75349"/>
                  </a:cubicBezTo>
                  <a:cubicBezTo>
                    <a:pt x="719884" y="75349"/>
                    <a:pt x="735634" y="90792"/>
                    <a:pt x="735634" y="113957"/>
                  </a:cubicBezTo>
                  <a:lnTo>
                    <a:pt x="735634" y="114455"/>
                  </a:lnTo>
                  <a:moveTo>
                    <a:pt x="791884" y="226046"/>
                  </a:moveTo>
                  <a:lnTo>
                    <a:pt x="831760" y="226046"/>
                  </a:lnTo>
                  <a:lnTo>
                    <a:pt x="831760" y="165892"/>
                  </a:lnTo>
                  <a:cubicBezTo>
                    <a:pt x="841135" y="177101"/>
                    <a:pt x="854260" y="186815"/>
                    <a:pt x="875635" y="186815"/>
                  </a:cubicBezTo>
                  <a:cubicBezTo>
                    <a:pt x="908886" y="186815"/>
                    <a:pt x="939636" y="161159"/>
                    <a:pt x="939636" y="114331"/>
                  </a:cubicBezTo>
                  <a:lnTo>
                    <a:pt x="939636" y="113833"/>
                  </a:lnTo>
                  <a:cubicBezTo>
                    <a:pt x="939636" y="67004"/>
                    <a:pt x="908386" y="41473"/>
                    <a:pt x="875635" y="41473"/>
                  </a:cubicBezTo>
                  <a:cubicBezTo>
                    <a:pt x="854885" y="41473"/>
                    <a:pt x="841510" y="51063"/>
                    <a:pt x="831760" y="64140"/>
                  </a:cubicBezTo>
                  <a:lnTo>
                    <a:pt x="831760" y="44213"/>
                  </a:lnTo>
                  <a:lnTo>
                    <a:pt x="791884" y="44213"/>
                  </a:lnTo>
                  <a:lnTo>
                    <a:pt x="791884" y="226046"/>
                  </a:lnTo>
                  <a:close/>
                  <a:moveTo>
                    <a:pt x="899636" y="114455"/>
                  </a:moveTo>
                  <a:cubicBezTo>
                    <a:pt x="899636" y="137994"/>
                    <a:pt x="883886" y="153188"/>
                    <a:pt x="865260" y="153188"/>
                  </a:cubicBezTo>
                  <a:cubicBezTo>
                    <a:pt x="846635" y="153188"/>
                    <a:pt x="831135" y="137745"/>
                    <a:pt x="831135" y="114455"/>
                  </a:cubicBezTo>
                  <a:lnTo>
                    <a:pt x="831135" y="113957"/>
                  </a:lnTo>
                  <a:cubicBezTo>
                    <a:pt x="831135" y="90668"/>
                    <a:pt x="846635" y="75349"/>
                    <a:pt x="865260" y="75349"/>
                  </a:cubicBezTo>
                  <a:cubicBezTo>
                    <a:pt x="883886" y="75349"/>
                    <a:pt x="899636" y="90792"/>
                    <a:pt x="899636" y="113957"/>
                  </a:cubicBezTo>
                  <a:lnTo>
                    <a:pt x="899636" y="114455"/>
                  </a:lnTo>
                  <a:moveTo>
                    <a:pt x="428255" y="184324"/>
                  </a:moveTo>
                  <a:lnTo>
                    <a:pt x="469381" y="184324"/>
                  </a:lnTo>
                  <a:lnTo>
                    <a:pt x="486131" y="143225"/>
                  </a:lnTo>
                  <a:lnTo>
                    <a:pt x="558882" y="143225"/>
                  </a:lnTo>
                  <a:lnTo>
                    <a:pt x="575757" y="184324"/>
                  </a:lnTo>
                  <a:lnTo>
                    <a:pt x="617882" y="184324"/>
                  </a:lnTo>
                  <a:lnTo>
                    <a:pt x="541257" y="0"/>
                  </a:lnTo>
                  <a:lnTo>
                    <a:pt x="504881" y="0"/>
                  </a:lnTo>
                  <a:lnTo>
                    <a:pt x="428255" y="184324"/>
                  </a:lnTo>
                  <a:close/>
                  <a:moveTo>
                    <a:pt x="498131" y="107730"/>
                  </a:moveTo>
                  <a:lnTo>
                    <a:pt x="522506" y="48323"/>
                  </a:lnTo>
                  <a:lnTo>
                    <a:pt x="547007" y="107730"/>
                  </a:lnTo>
                  <a:lnTo>
                    <a:pt x="498131" y="107730"/>
                  </a:lnTo>
                  <a:close/>
                </a:path>
              </a:pathLst>
            </a:custGeom>
            <a:grpFill/>
            <a:ln w="1247" cap="flat">
              <a:noFill/>
              <a:prstDash val="solid"/>
              <a:miter/>
            </a:ln>
          </p:spPr>
          <p:txBody>
            <a:bodyPr rtlCol="0" anchor="ctr"/>
            <a:lstStyle/>
            <a:p>
              <a:endParaRPr lang="en-US"/>
            </a:p>
          </p:txBody>
        </p:sp>
      </p:grpSp>
    </p:spTree>
    <p:extLst>
      <p:ext uri="{BB962C8B-B14F-4D97-AF65-F5344CB8AC3E}">
        <p14:creationId xmlns:p14="http://schemas.microsoft.com/office/powerpoint/2010/main" val="271781420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showMasterSp="0" preserve="1" userDrawn="1">
  <p:cSld name="Title Slide 3">
    <p:bg>
      <p:bgPr>
        <a:solidFill>
          <a:schemeClr val="tx2"/>
        </a:solidFill>
        <a:effectLst/>
      </p:bgPr>
    </p:bg>
    <p:spTree>
      <p:nvGrpSpPr>
        <p:cNvPr id="1" name=""/>
        <p:cNvGrpSpPr/>
        <p:nvPr/>
      </p:nvGrpSpPr>
      <p:grpSpPr>
        <a:xfrm>
          <a:off x="0" y="0"/>
          <a:ext cx="0" cy="0"/>
          <a:chOff x="0" y="0"/>
          <a:chExt cx="0" cy="0"/>
        </a:xfrm>
      </p:grpSpPr>
      <p:pic>
        <p:nvPicPr>
          <p:cNvPr id="4" name="Picture Placeholder 6" descr="A group of purple balls&#10;&#10;Description automatically generated">
            <a:extLst>
              <a:ext uri="{FF2B5EF4-FFF2-40B4-BE49-F238E27FC236}">
                <a16:creationId xmlns:a16="http://schemas.microsoft.com/office/drawing/2014/main" id="{DD21F86A-6B49-EE34-6796-32073248C2E4}"/>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6111111" y="1449324"/>
            <a:ext cx="4750659" cy="3959352"/>
          </a:xfrm>
          <a:prstGeom prst="rect">
            <a:avLst/>
          </a:prstGeom>
        </p:spPr>
      </p:pic>
      <p:sp>
        <p:nvSpPr>
          <p:cNvPr id="18" name="Title 1">
            <a:extLst>
              <a:ext uri="{FF2B5EF4-FFF2-40B4-BE49-F238E27FC236}">
                <a16:creationId xmlns:a16="http://schemas.microsoft.com/office/drawing/2014/main" id="{03856140-7676-0B41-9938-B7BC8109E2B9}"/>
              </a:ext>
            </a:extLst>
          </p:cNvPr>
          <p:cNvSpPr>
            <a:spLocks noGrp="1"/>
          </p:cNvSpPr>
          <p:nvPr>
            <p:ph type="ctrTitle" hasCustomPrompt="1"/>
          </p:nvPr>
        </p:nvSpPr>
        <p:spPr bwMode="gray">
          <a:xfrm>
            <a:off x="374904" y="1430867"/>
            <a:ext cx="5340096" cy="2532288"/>
          </a:xfrm>
          <a:noFill/>
        </p:spPr>
        <p:txBody>
          <a:bodyPr wrap="square" lIns="91521" tIns="45761" rIns="91440" bIns="45761" anchor="b">
            <a:noAutofit/>
          </a:bodyPr>
          <a:lstStyle>
            <a:lvl1pPr algn="l">
              <a:lnSpc>
                <a:spcPct val="70000"/>
              </a:lnSpc>
              <a:defRPr sz="7000" b="0" i="0" cap="all" spc="100" baseline="0">
                <a:solidFill>
                  <a:schemeClr val="bg1"/>
                </a:solidFill>
                <a:latin typeface="+mj-lt"/>
              </a:defRPr>
            </a:lvl1pPr>
          </a:lstStyle>
          <a:p>
            <a:r>
              <a:rPr lang="en-US" dirty="0"/>
              <a:t>title text placeholder</a:t>
            </a:r>
          </a:p>
        </p:txBody>
      </p:sp>
      <p:sp>
        <p:nvSpPr>
          <p:cNvPr id="19" name="Text Placeholder 24">
            <a:extLst>
              <a:ext uri="{FF2B5EF4-FFF2-40B4-BE49-F238E27FC236}">
                <a16:creationId xmlns:a16="http://schemas.microsoft.com/office/drawing/2014/main" id="{72402FA3-4DE6-1242-ABE8-3A7D3B3F87B6}"/>
              </a:ext>
            </a:extLst>
          </p:cNvPr>
          <p:cNvSpPr>
            <a:spLocks noGrp="1"/>
          </p:cNvSpPr>
          <p:nvPr>
            <p:ph type="body" sz="quarter" idx="10" hasCustomPrompt="1"/>
          </p:nvPr>
        </p:nvSpPr>
        <p:spPr bwMode="gray">
          <a:xfrm>
            <a:off x="374904" y="3942357"/>
            <a:ext cx="5340096" cy="813816"/>
          </a:xfrm>
          <a:noFill/>
        </p:spPr>
        <p:txBody>
          <a:bodyPr wrap="square" lIns="91521" tIns="45761" rIns="91440" bIns="45761">
            <a:noAutofit/>
          </a:bodyPr>
          <a:lstStyle>
            <a:lvl1pPr marL="0" indent="0">
              <a:lnSpc>
                <a:spcPct val="100000"/>
              </a:lnSpc>
              <a:spcBef>
                <a:spcPts val="0"/>
              </a:spcBef>
              <a:spcAft>
                <a:spcPts val="0"/>
              </a:spcAft>
              <a:buFont typeface="Arial" panose="020B0604020202020204" pitchFamily="34" charset="0"/>
              <a:buChar char="​"/>
              <a:defRPr sz="1800" b="1">
                <a:solidFill>
                  <a:schemeClr val="bg1"/>
                </a:solidFill>
              </a:defRPr>
            </a:lvl1pPr>
            <a:lvl2pPr marL="0" indent="0">
              <a:lnSpc>
                <a:spcPct val="85000"/>
              </a:lnSpc>
              <a:spcBef>
                <a:spcPts val="4400"/>
              </a:spcBef>
              <a:buFont typeface="Arial" panose="020B0604020202020204" pitchFamily="34" charset="0"/>
              <a:buChar char="​"/>
              <a:defRPr sz="1800" b="0">
                <a:solidFill>
                  <a:schemeClr val="tx1"/>
                </a:solidFill>
              </a:defRPr>
            </a:lvl2pPr>
            <a:lvl3pPr marL="0" indent="0">
              <a:lnSpc>
                <a:spcPct val="85000"/>
              </a:lnSpc>
              <a:buFont typeface="Arial" panose="020B0604020202020204" pitchFamily="34" charset="0"/>
              <a:buChar char="​"/>
              <a:defRPr sz="1800" b="0">
                <a:solidFill>
                  <a:schemeClr val="tx1"/>
                </a:solidFill>
              </a:defRPr>
            </a:lvl3pPr>
            <a:lvl4pPr marL="0" indent="0">
              <a:lnSpc>
                <a:spcPct val="85000"/>
              </a:lnSpc>
              <a:buFont typeface="Arial" panose="020B0604020202020204" pitchFamily="34" charset="0"/>
              <a:buChar char="​"/>
              <a:defRPr sz="1600" b="0">
                <a:solidFill>
                  <a:schemeClr val="bg2"/>
                </a:solidFill>
              </a:defRPr>
            </a:lvl4pPr>
            <a:lvl5pPr marL="0" indent="0">
              <a:lnSpc>
                <a:spcPct val="85000"/>
              </a:lnSpc>
              <a:buFont typeface="Arial" panose="020B0604020202020204" pitchFamily="34" charset="0"/>
              <a:buChar char="​"/>
              <a:defRPr sz="1600" b="0">
                <a:solidFill>
                  <a:schemeClr val="bg2"/>
                </a:solidFill>
              </a:defRPr>
            </a:lvl5pPr>
          </a:lstStyle>
          <a:p>
            <a:pPr lvl="0"/>
            <a:r>
              <a:rPr lang="en-US"/>
              <a:t>Subtitle text placeholder</a:t>
            </a:r>
          </a:p>
        </p:txBody>
      </p:sp>
      <p:sp>
        <p:nvSpPr>
          <p:cNvPr id="20" name="Footer Placeholder 4">
            <a:extLst>
              <a:ext uri="{FF2B5EF4-FFF2-40B4-BE49-F238E27FC236}">
                <a16:creationId xmlns:a16="http://schemas.microsoft.com/office/drawing/2014/main" id="{F8F8FE56-17F9-F145-B2CF-258FDA9CAF41}"/>
              </a:ext>
            </a:extLst>
          </p:cNvPr>
          <p:cNvSpPr>
            <a:spLocks noGrp="1"/>
          </p:cNvSpPr>
          <p:nvPr>
            <p:ph type="ftr" sz="quarter" idx="3"/>
          </p:nvPr>
        </p:nvSpPr>
        <p:spPr>
          <a:xfrm>
            <a:off x="374904" y="6547104"/>
            <a:ext cx="5340096" cy="120649"/>
          </a:xfrm>
          <a:prstGeom prst="rect">
            <a:avLst/>
          </a:prstGeom>
          <a:noFill/>
        </p:spPr>
        <p:txBody>
          <a:bodyPr vert="horz" wrap="square" lIns="91521" tIns="45761" rIns="91521" bIns="45761" rtlCol="0" anchor="ctr">
            <a:noAutofit/>
          </a:bodyPr>
          <a:lstStyle>
            <a:lvl1pPr>
              <a:defRPr lang="en-US" sz="800" smtClean="0">
                <a:solidFill>
                  <a:schemeClr val="bg1"/>
                </a:solidFill>
              </a:defRPr>
            </a:lvl1pPr>
          </a:lstStyle>
          <a:p>
            <a:r>
              <a:rPr lang="en-US"/>
              <a:t>© 2024 NetApp, Inc. All rights reserved.  NETAPP CONFIDENTIAL</a:t>
            </a:r>
          </a:p>
        </p:txBody>
      </p:sp>
      <p:sp>
        <p:nvSpPr>
          <p:cNvPr id="21" name="Text Placeholder 4">
            <a:extLst>
              <a:ext uri="{FF2B5EF4-FFF2-40B4-BE49-F238E27FC236}">
                <a16:creationId xmlns:a16="http://schemas.microsoft.com/office/drawing/2014/main" id="{B5281EC6-7D0D-AE41-A0A9-3CAE7191591B}"/>
              </a:ext>
            </a:extLst>
          </p:cNvPr>
          <p:cNvSpPr>
            <a:spLocks noGrp="1"/>
          </p:cNvSpPr>
          <p:nvPr>
            <p:ph type="body" sz="quarter" idx="11" hasCustomPrompt="1"/>
          </p:nvPr>
        </p:nvSpPr>
        <p:spPr>
          <a:xfrm>
            <a:off x="374904" y="5471320"/>
            <a:ext cx="5340096" cy="213828"/>
          </a:xfrm>
          <a:noFill/>
        </p:spPr>
        <p:txBody>
          <a:bodyPr anchor="ctr"/>
          <a:lstStyle>
            <a:lvl1pPr marL="0" indent="0">
              <a:buFontTx/>
              <a:buNone/>
              <a:defRPr kumimoji="0" lang="en-US" sz="1200" b="1" i="0" u="none" strike="noStrike" kern="1200" cap="none" spc="0" normalizeH="0" baseline="0" dirty="0" smtClean="0">
                <a:ln>
                  <a:noFill/>
                </a:ln>
                <a:solidFill>
                  <a:schemeClr val="bg1"/>
                </a:solidFill>
                <a:effectLst/>
                <a:uLnTx/>
                <a:uFillTx/>
                <a:latin typeface="+mn-lt"/>
                <a:ea typeface="+mn-ea"/>
                <a:cs typeface="+mn-cs"/>
              </a:defRPr>
            </a:lvl1pPr>
          </a:lstStyle>
          <a:p>
            <a:pPr lvl="0"/>
            <a:r>
              <a:rPr lang="en-US"/>
              <a:t>Presenter’s Name</a:t>
            </a:r>
          </a:p>
        </p:txBody>
      </p:sp>
      <p:sp>
        <p:nvSpPr>
          <p:cNvPr id="22" name="Text Placeholder 4">
            <a:extLst>
              <a:ext uri="{FF2B5EF4-FFF2-40B4-BE49-F238E27FC236}">
                <a16:creationId xmlns:a16="http://schemas.microsoft.com/office/drawing/2014/main" id="{8920635D-FD08-494C-A157-C62AC2B33749}"/>
              </a:ext>
            </a:extLst>
          </p:cNvPr>
          <p:cNvSpPr>
            <a:spLocks noGrp="1"/>
          </p:cNvSpPr>
          <p:nvPr>
            <p:ph type="body" sz="quarter" idx="12" hasCustomPrompt="1"/>
          </p:nvPr>
        </p:nvSpPr>
        <p:spPr>
          <a:xfrm>
            <a:off x="374904" y="5693865"/>
            <a:ext cx="5340096" cy="213828"/>
          </a:xfrm>
          <a:noFill/>
        </p:spPr>
        <p:txBody>
          <a:bodyPr anchor="ctr"/>
          <a:lstStyle>
            <a:lvl1pPr marL="0" indent="0">
              <a:buFontTx/>
              <a:buNone/>
              <a:defRPr kumimoji="0" lang="en-US" sz="1200" b="0" i="0" u="none" strike="noStrike" kern="1200" cap="none" spc="0" normalizeH="0" baseline="0" dirty="0" smtClean="0">
                <a:ln>
                  <a:noFill/>
                </a:ln>
                <a:solidFill>
                  <a:schemeClr val="bg1"/>
                </a:solidFill>
                <a:effectLst/>
                <a:uLnTx/>
                <a:uFillTx/>
                <a:latin typeface="+mn-lt"/>
                <a:ea typeface="+mn-ea"/>
                <a:cs typeface="+mn-cs"/>
              </a:defRPr>
            </a:lvl1pPr>
          </a:lstStyle>
          <a:p>
            <a:pPr lvl="0"/>
            <a:r>
              <a:rPr lang="en-US"/>
              <a:t>Presenter’s Title</a:t>
            </a:r>
          </a:p>
        </p:txBody>
      </p:sp>
      <p:sp>
        <p:nvSpPr>
          <p:cNvPr id="23" name="Text Placeholder 4">
            <a:extLst>
              <a:ext uri="{FF2B5EF4-FFF2-40B4-BE49-F238E27FC236}">
                <a16:creationId xmlns:a16="http://schemas.microsoft.com/office/drawing/2014/main" id="{283B91C1-5EE1-FF4E-A9D9-7410256B3E50}"/>
              </a:ext>
            </a:extLst>
          </p:cNvPr>
          <p:cNvSpPr>
            <a:spLocks noGrp="1"/>
          </p:cNvSpPr>
          <p:nvPr>
            <p:ph type="body" sz="quarter" idx="13" hasCustomPrompt="1"/>
          </p:nvPr>
        </p:nvSpPr>
        <p:spPr>
          <a:xfrm>
            <a:off x="374904" y="5916410"/>
            <a:ext cx="5340096" cy="213828"/>
          </a:xfrm>
          <a:noFill/>
        </p:spPr>
        <p:txBody>
          <a:bodyPr anchor="ctr"/>
          <a:lstStyle>
            <a:lvl1pPr marL="0" indent="0">
              <a:buFontTx/>
              <a:buNone/>
              <a:defRPr kumimoji="0" lang="en-US" sz="1200" b="0" i="0" u="none" strike="noStrike" kern="1200" cap="none" spc="0" normalizeH="0" baseline="0" dirty="0" smtClean="0">
                <a:ln>
                  <a:noFill/>
                </a:ln>
                <a:solidFill>
                  <a:schemeClr val="bg1"/>
                </a:solidFill>
                <a:effectLst/>
                <a:uLnTx/>
                <a:uFillTx/>
                <a:latin typeface="+mn-lt"/>
                <a:ea typeface="+mn-ea"/>
                <a:cs typeface="+mn-cs"/>
              </a:defRPr>
            </a:lvl1pPr>
          </a:lstStyle>
          <a:p>
            <a:pPr lvl="0"/>
            <a:r>
              <a:rPr lang="en-US"/>
              <a:t>Date</a:t>
            </a:r>
          </a:p>
        </p:txBody>
      </p:sp>
      <p:grpSp>
        <p:nvGrpSpPr>
          <p:cNvPr id="3" name="Graphic 6">
            <a:extLst>
              <a:ext uri="{FF2B5EF4-FFF2-40B4-BE49-F238E27FC236}">
                <a16:creationId xmlns:a16="http://schemas.microsoft.com/office/drawing/2014/main" id="{454C93EC-28D6-52FB-8D0D-D76F4614C457}"/>
              </a:ext>
            </a:extLst>
          </p:cNvPr>
          <p:cNvGrpSpPr/>
          <p:nvPr userDrawn="1"/>
        </p:nvGrpSpPr>
        <p:grpSpPr>
          <a:xfrm>
            <a:off x="457103" y="339767"/>
            <a:ext cx="1260139" cy="226046"/>
            <a:chOff x="457103" y="339767"/>
            <a:chExt cx="1260139" cy="226046"/>
          </a:xfrm>
          <a:solidFill>
            <a:schemeClr val="bg1"/>
          </a:solidFill>
        </p:grpSpPr>
        <p:sp>
          <p:nvSpPr>
            <p:cNvPr id="5" name="Freeform 4">
              <a:extLst>
                <a:ext uri="{FF2B5EF4-FFF2-40B4-BE49-F238E27FC236}">
                  <a16:creationId xmlns:a16="http://schemas.microsoft.com/office/drawing/2014/main" id="{FD8A58C1-2FED-42E1-5F7F-39C4997F1570}"/>
                </a:ext>
              </a:extLst>
            </p:cNvPr>
            <p:cNvSpPr/>
            <p:nvPr/>
          </p:nvSpPr>
          <p:spPr>
            <a:xfrm>
              <a:off x="457103" y="339767"/>
              <a:ext cx="222002" cy="184324"/>
            </a:xfrm>
            <a:custGeom>
              <a:avLst/>
              <a:gdLst>
                <a:gd name="connsiteX0" fmla="*/ 0 w 222002"/>
                <a:gd name="connsiteY0" fmla="*/ 0 h 184324"/>
                <a:gd name="connsiteX1" fmla="*/ 0 w 222002"/>
                <a:gd name="connsiteY1" fmla="*/ 184324 h 184324"/>
                <a:gd name="connsiteX2" fmla="*/ 86376 w 222002"/>
                <a:gd name="connsiteY2" fmla="*/ 184324 h 184324"/>
                <a:gd name="connsiteX3" fmla="*/ 86376 w 222002"/>
                <a:gd name="connsiteY3" fmla="*/ 73730 h 184324"/>
                <a:gd name="connsiteX4" fmla="*/ 135627 w 222002"/>
                <a:gd name="connsiteY4" fmla="*/ 73730 h 184324"/>
                <a:gd name="connsiteX5" fmla="*/ 135627 w 222002"/>
                <a:gd name="connsiteY5" fmla="*/ 184324 h 184324"/>
                <a:gd name="connsiteX6" fmla="*/ 222003 w 222002"/>
                <a:gd name="connsiteY6" fmla="*/ 184324 h 184324"/>
                <a:gd name="connsiteX7" fmla="*/ 222003 w 222002"/>
                <a:gd name="connsiteY7" fmla="*/ 0 h 184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2002" h="184324">
                  <a:moveTo>
                    <a:pt x="0" y="0"/>
                  </a:moveTo>
                  <a:lnTo>
                    <a:pt x="0" y="184324"/>
                  </a:lnTo>
                  <a:lnTo>
                    <a:pt x="86376" y="184324"/>
                  </a:lnTo>
                  <a:lnTo>
                    <a:pt x="86376" y="73730"/>
                  </a:lnTo>
                  <a:lnTo>
                    <a:pt x="135627" y="73730"/>
                  </a:lnTo>
                  <a:lnTo>
                    <a:pt x="135627" y="184324"/>
                  </a:lnTo>
                  <a:lnTo>
                    <a:pt x="222003" y="184324"/>
                  </a:lnTo>
                  <a:lnTo>
                    <a:pt x="222003" y="0"/>
                  </a:lnTo>
                  <a:close/>
                </a:path>
              </a:pathLst>
            </a:custGeom>
            <a:solidFill>
              <a:schemeClr val="accent5"/>
            </a:solidFill>
            <a:ln w="1247" cap="flat">
              <a:noFill/>
              <a:prstDash val="solid"/>
              <a:miter/>
            </a:ln>
          </p:spPr>
          <p:txBody>
            <a:bodyPr rtlCol="0" anchor="ctr"/>
            <a:lstStyle/>
            <a:p>
              <a:endParaRPr lang="en-US"/>
            </a:p>
          </p:txBody>
        </p:sp>
        <p:sp>
          <p:nvSpPr>
            <p:cNvPr id="6" name="Freeform 5">
              <a:extLst>
                <a:ext uri="{FF2B5EF4-FFF2-40B4-BE49-F238E27FC236}">
                  <a16:creationId xmlns:a16="http://schemas.microsoft.com/office/drawing/2014/main" id="{E2E2BF1F-0919-3835-45E4-56D6AB9CBBBF}"/>
                </a:ext>
              </a:extLst>
            </p:cNvPr>
            <p:cNvSpPr/>
            <p:nvPr/>
          </p:nvSpPr>
          <p:spPr>
            <a:xfrm>
              <a:off x="777606" y="339767"/>
              <a:ext cx="939636" cy="226046"/>
            </a:xfrm>
            <a:custGeom>
              <a:avLst/>
              <a:gdLst>
                <a:gd name="connsiteX0" fmla="*/ 125 w 939636"/>
                <a:gd name="connsiteY0" fmla="*/ 0 h 226046"/>
                <a:gd name="connsiteX1" fmla="*/ 37375 w 939636"/>
                <a:gd name="connsiteY1" fmla="*/ 0 h 226046"/>
                <a:gd name="connsiteX2" fmla="*/ 123376 w 939636"/>
                <a:gd name="connsiteY2" fmla="*/ 113957 h 226046"/>
                <a:gd name="connsiteX3" fmla="*/ 123376 w 939636"/>
                <a:gd name="connsiteY3" fmla="*/ 0 h 226046"/>
                <a:gd name="connsiteX4" fmla="*/ 163252 w 939636"/>
                <a:gd name="connsiteY4" fmla="*/ 0 h 226046"/>
                <a:gd name="connsiteX5" fmla="*/ 163252 w 939636"/>
                <a:gd name="connsiteY5" fmla="*/ 184324 h 226046"/>
                <a:gd name="connsiteX6" fmla="*/ 128877 w 939636"/>
                <a:gd name="connsiteY6" fmla="*/ 184324 h 226046"/>
                <a:gd name="connsiteX7" fmla="*/ 39875 w 939636"/>
                <a:gd name="connsiteY7" fmla="*/ 68001 h 226046"/>
                <a:gd name="connsiteX8" fmla="*/ 39875 w 939636"/>
                <a:gd name="connsiteY8" fmla="*/ 184324 h 226046"/>
                <a:gd name="connsiteX9" fmla="*/ 0 w 939636"/>
                <a:gd name="connsiteY9" fmla="*/ 184324 h 226046"/>
                <a:gd name="connsiteX10" fmla="*/ 125 w 939636"/>
                <a:gd name="connsiteY10" fmla="*/ 0 h 226046"/>
                <a:gd name="connsiteX11" fmla="*/ 125 w 939636"/>
                <a:gd name="connsiteY11" fmla="*/ 0 h 226046"/>
                <a:gd name="connsiteX12" fmla="*/ 182752 w 939636"/>
                <a:gd name="connsiteY12" fmla="*/ 114954 h 226046"/>
                <a:gd name="connsiteX13" fmla="*/ 256253 w 939636"/>
                <a:gd name="connsiteY13" fmla="*/ 187313 h 226046"/>
                <a:gd name="connsiteX14" fmla="*/ 313629 w 939636"/>
                <a:gd name="connsiteY14" fmla="*/ 161159 h 226046"/>
                <a:gd name="connsiteX15" fmla="*/ 290753 w 939636"/>
                <a:gd name="connsiteY15" fmla="*/ 141108 h 226046"/>
                <a:gd name="connsiteX16" fmla="*/ 256628 w 939636"/>
                <a:gd name="connsiteY16" fmla="*/ 155555 h 226046"/>
                <a:gd name="connsiteX17" fmla="*/ 222253 w 939636"/>
                <a:gd name="connsiteY17" fmla="*/ 128155 h 226046"/>
                <a:gd name="connsiteX18" fmla="*/ 320129 w 939636"/>
                <a:gd name="connsiteY18" fmla="*/ 128155 h 226046"/>
                <a:gd name="connsiteX19" fmla="*/ 320629 w 939636"/>
                <a:gd name="connsiteY19" fmla="*/ 117694 h 226046"/>
                <a:gd name="connsiteX20" fmla="*/ 252253 w 939636"/>
                <a:gd name="connsiteY20" fmla="*/ 41598 h 226046"/>
                <a:gd name="connsiteX21" fmla="*/ 182752 w 939636"/>
                <a:gd name="connsiteY21" fmla="*/ 114455 h 226046"/>
                <a:gd name="connsiteX22" fmla="*/ 182752 w 939636"/>
                <a:gd name="connsiteY22" fmla="*/ 114954 h 226046"/>
                <a:gd name="connsiteX23" fmla="*/ 221753 w 939636"/>
                <a:gd name="connsiteY23" fmla="*/ 103246 h 226046"/>
                <a:gd name="connsiteX24" fmla="*/ 252253 w 939636"/>
                <a:gd name="connsiteY24" fmla="*/ 73481 h 226046"/>
                <a:gd name="connsiteX25" fmla="*/ 281878 w 939636"/>
                <a:gd name="connsiteY25" fmla="*/ 103246 h 226046"/>
                <a:gd name="connsiteX26" fmla="*/ 221753 w 939636"/>
                <a:gd name="connsiteY26" fmla="*/ 103246 h 226046"/>
                <a:gd name="connsiteX27" fmla="*/ 345629 w 939636"/>
                <a:gd name="connsiteY27" fmla="*/ 144470 h 226046"/>
                <a:gd name="connsiteX28" fmla="*/ 386505 w 939636"/>
                <a:gd name="connsiteY28" fmla="*/ 186566 h 226046"/>
                <a:gd name="connsiteX29" fmla="*/ 418005 w 939636"/>
                <a:gd name="connsiteY29" fmla="*/ 178471 h 226046"/>
                <a:gd name="connsiteX30" fmla="*/ 418005 w 939636"/>
                <a:gd name="connsiteY30" fmla="*/ 146588 h 226046"/>
                <a:gd name="connsiteX31" fmla="*/ 398255 w 939636"/>
                <a:gd name="connsiteY31" fmla="*/ 151569 h 226046"/>
                <a:gd name="connsiteX32" fmla="*/ 385380 w 939636"/>
                <a:gd name="connsiteY32" fmla="*/ 137994 h 226046"/>
                <a:gd name="connsiteX33" fmla="*/ 385380 w 939636"/>
                <a:gd name="connsiteY33" fmla="*/ 78089 h 226046"/>
                <a:gd name="connsiteX34" fmla="*/ 418505 w 939636"/>
                <a:gd name="connsiteY34" fmla="*/ 78089 h 226046"/>
                <a:gd name="connsiteX35" fmla="*/ 418505 w 939636"/>
                <a:gd name="connsiteY35" fmla="*/ 44213 h 226046"/>
                <a:gd name="connsiteX36" fmla="*/ 385380 w 939636"/>
                <a:gd name="connsiteY36" fmla="*/ 44213 h 226046"/>
                <a:gd name="connsiteX37" fmla="*/ 385380 w 939636"/>
                <a:gd name="connsiteY37" fmla="*/ 8344 h 226046"/>
                <a:gd name="connsiteX38" fmla="*/ 345504 w 939636"/>
                <a:gd name="connsiteY38" fmla="*/ 8344 h 226046"/>
                <a:gd name="connsiteX39" fmla="*/ 345504 w 939636"/>
                <a:gd name="connsiteY39" fmla="*/ 44088 h 226046"/>
                <a:gd name="connsiteX40" fmla="*/ 328754 w 939636"/>
                <a:gd name="connsiteY40" fmla="*/ 44088 h 226046"/>
                <a:gd name="connsiteX41" fmla="*/ 328754 w 939636"/>
                <a:gd name="connsiteY41" fmla="*/ 78089 h 226046"/>
                <a:gd name="connsiteX42" fmla="*/ 345504 w 939636"/>
                <a:gd name="connsiteY42" fmla="*/ 78089 h 226046"/>
                <a:gd name="connsiteX43" fmla="*/ 345629 w 939636"/>
                <a:gd name="connsiteY43" fmla="*/ 144470 h 226046"/>
                <a:gd name="connsiteX44" fmla="*/ 627883 w 939636"/>
                <a:gd name="connsiteY44" fmla="*/ 226046 h 226046"/>
                <a:gd name="connsiteX45" fmla="*/ 667758 w 939636"/>
                <a:gd name="connsiteY45" fmla="*/ 226046 h 226046"/>
                <a:gd name="connsiteX46" fmla="*/ 667758 w 939636"/>
                <a:gd name="connsiteY46" fmla="*/ 165892 h 226046"/>
                <a:gd name="connsiteX47" fmla="*/ 711508 w 939636"/>
                <a:gd name="connsiteY47" fmla="*/ 186815 h 226046"/>
                <a:gd name="connsiteX48" fmla="*/ 775509 w 939636"/>
                <a:gd name="connsiteY48" fmla="*/ 114331 h 226046"/>
                <a:gd name="connsiteX49" fmla="*/ 775509 w 939636"/>
                <a:gd name="connsiteY49" fmla="*/ 113833 h 226046"/>
                <a:gd name="connsiteX50" fmla="*/ 711508 w 939636"/>
                <a:gd name="connsiteY50" fmla="*/ 41473 h 226046"/>
                <a:gd name="connsiteX51" fmla="*/ 667758 w 939636"/>
                <a:gd name="connsiteY51" fmla="*/ 64140 h 226046"/>
                <a:gd name="connsiteX52" fmla="*/ 667758 w 939636"/>
                <a:gd name="connsiteY52" fmla="*/ 44213 h 226046"/>
                <a:gd name="connsiteX53" fmla="*/ 627883 w 939636"/>
                <a:gd name="connsiteY53" fmla="*/ 44213 h 226046"/>
                <a:gd name="connsiteX54" fmla="*/ 627883 w 939636"/>
                <a:gd name="connsiteY54" fmla="*/ 226046 h 226046"/>
                <a:gd name="connsiteX55" fmla="*/ 735634 w 939636"/>
                <a:gd name="connsiteY55" fmla="*/ 114455 h 226046"/>
                <a:gd name="connsiteX56" fmla="*/ 701258 w 939636"/>
                <a:gd name="connsiteY56" fmla="*/ 153188 h 226046"/>
                <a:gd name="connsiteX57" fmla="*/ 667133 w 939636"/>
                <a:gd name="connsiteY57" fmla="*/ 114455 h 226046"/>
                <a:gd name="connsiteX58" fmla="*/ 667133 w 939636"/>
                <a:gd name="connsiteY58" fmla="*/ 113957 h 226046"/>
                <a:gd name="connsiteX59" fmla="*/ 701258 w 939636"/>
                <a:gd name="connsiteY59" fmla="*/ 75349 h 226046"/>
                <a:gd name="connsiteX60" fmla="*/ 735634 w 939636"/>
                <a:gd name="connsiteY60" fmla="*/ 113957 h 226046"/>
                <a:gd name="connsiteX61" fmla="*/ 735634 w 939636"/>
                <a:gd name="connsiteY61" fmla="*/ 114455 h 226046"/>
                <a:gd name="connsiteX62" fmla="*/ 791884 w 939636"/>
                <a:gd name="connsiteY62" fmla="*/ 226046 h 226046"/>
                <a:gd name="connsiteX63" fmla="*/ 831760 w 939636"/>
                <a:gd name="connsiteY63" fmla="*/ 226046 h 226046"/>
                <a:gd name="connsiteX64" fmla="*/ 831760 w 939636"/>
                <a:gd name="connsiteY64" fmla="*/ 165892 h 226046"/>
                <a:gd name="connsiteX65" fmla="*/ 875635 w 939636"/>
                <a:gd name="connsiteY65" fmla="*/ 186815 h 226046"/>
                <a:gd name="connsiteX66" fmla="*/ 939636 w 939636"/>
                <a:gd name="connsiteY66" fmla="*/ 114331 h 226046"/>
                <a:gd name="connsiteX67" fmla="*/ 939636 w 939636"/>
                <a:gd name="connsiteY67" fmla="*/ 113833 h 226046"/>
                <a:gd name="connsiteX68" fmla="*/ 875635 w 939636"/>
                <a:gd name="connsiteY68" fmla="*/ 41473 h 226046"/>
                <a:gd name="connsiteX69" fmla="*/ 831760 w 939636"/>
                <a:gd name="connsiteY69" fmla="*/ 64140 h 226046"/>
                <a:gd name="connsiteX70" fmla="*/ 831760 w 939636"/>
                <a:gd name="connsiteY70" fmla="*/ 44213 h 226046"/>
                <a:gd name="connsiteX71" fmla="*/ 791884 w 939636"/>
                <a:gd name="connsiteY71" fmla="*/ 44213 h 226046"/>
                <a:gd name="connsiteX72" fmla="*/ 791884 w 939636"/>
                <a:gd name="connsiteY72" fmla="*/ 226046 h 226046"/>
                <a:gd name="connsiteX73" fmla="*/ 899636 w 939636"/>
                <a:gd name="connsiteY73" fmla="*/ 114455 h 226046"/>
                <a:gd name="connsiteX74" fmla="*/ 865260 w 939636"/>
                <a:gd name="connsiteY74" fmla="*/ 153188 h 226046"/>
                <a:gd name="connsiteX75" fmla="*/ 831135 w 939636"/>
                <a:gd name="connsiteY75" fmla="*/ 114455 h 226046"/>
                <a:gd name="connsiteX76" fmla="*/ 831135 w 939636"/>
                <a:gd name="connsiteY76" fmla="*/ 113957 h 226046"/>
                <a:gd name="connsiteX77" fmla="*/ 865260 w 939636"/>
                <a:gd name="connsiteY77" fmla="*/ 75349 h 226046"/>
                <a:gd name="connsiteX78" fmla="*/ 899636 w 939636"/>
                <a:gd name="connsiteY78" fmla="*/ 113957 h 226046"/>
                <a:gd name="connsiteX79" fmla="*/ 899636 w 939636"/>
                <a:gd name="connsiteY79" fmla="*/ 114455 h 226046"/>
                <a:gd name="connsiteX80" fmla="*/ 428255 w 939636"/>
                <a:gd name="connsiteY80" fmla="*/ 184324 h 226046"/>
                <a:gd name="connsiteX81" fmla="*/ 469381 w 939636"/>
                <a:gd name="connsiteY81" fmla="*/ 184324 h 226046"/>
                <a:gd name="connsiteX82" fmla="*/ 486131 w 939636"/>
                <a:gd name="connsiteY82" fmla="*/ 143225 h 226046"/>
                <a:gd name="connsiteX83" fmla="*/ 558882 w 939636"/>
                <a:gd name="connsiteY83" fmla="*/ 143225 h 226046"/>
                <a:gd name="connsiteX84" fmla="*/ 575757 w 939636"/>
                <a:gd name="connsiteY84" fmla="*/ 184324 h 226046"/>
                <a:gd name="connsiteX85" fmla="*/ 617882 w 939636"/>
                <a:gd name="connsiteY85" fmla="*/ 184324 h 226046"/>
                <a:gd name="connsiteX86" fmla="*/ 541257 w 939636"/>
                <a:gd name="connsiteY86" fmla="*/ 0 h 226046"/>
                <a:gd name="connsiteX87" fmla="*/ 504881 w 939636"/>
                <a:gd name="connsiteY87" fmla="*/ 0 h 226046"/>
                <a:gd name="connsiteX88" fmla="*/ 428255 w 939636"/>
                <a:gd name="connsiteY88" fmla="*/ 184324 h 226046"/>
                <a:gd name="connsiteX89" fmla="*/ 498131 w 939636"/>
                <a:gd name="connsiteY89" fmla="*/ 107730 h 226046"/>
                <a:gd name="connsiteX90" fmla="*/ 522506 w 939636"/>
                <a:gd name="connsiteY90" fmla="*/ 48323 h 226046"/>
                <a:gd name="connsiteX91" fmla="*/ 547007 w 939636"/>
                <a:gd name="connsiteY91" fmla="*/ 107730 h 226046"/>
                <a:gd name="connsiteX92" fmla="*/ 498131 w 939636"/>
                <a:gd name="connsiteY92" fmla="*/ 107730 h 226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939636" h="226046">
                  <a:moveTo>
                    <a:pt x="125" y="0"/>
                  </a:moveTo>
                  <a:lnTo>
                    <a:pt x="37375" y="0"/>
                  </a:lnTo>
                  <a:lnTo>
                    <a:pt x="123376" y="113957"/>
                  </a:lnTo>
                  <a:lnTo>
                    <a:pt x="123376" y="0"/>
                  </a:lnTo>
                  <a:lnTo>
                    <a:pt x="163252" y="0"/>
                  </a:lnTo>
                  <a:lnTo>
                    <a:pt x="163252" y="184324"/>
                  </a:lnTo>
                  <a:lnTo>
                    <a:pt x="128877" y="184324"/>
                  </a:lnTo>
                  <a:lnTo>
                    <a:pt x="39875" y="68001"/>
                  </a:lnTo>
                  <a:lnTo>
                    <a:pt x="39875" y="184324"/>
                  </a:lnTo>
                  <a:lnTo>
                    <a:pt x="0" y="184324"/>
                  </a:lnTo>
                  <a:lnTo>
                    <a:pt x="125" y="0"/>
                  </a:lnTo>
                  <a:lnTo>
                    <a:pt x="125" y="0"/>
                  </a:lnTo>
                  <a:close/>
                  <a:moveTo>
                    <a:pt x="182752" y="114954"/>
                  </a:moveTo>
                  <a:cubicBezTo>
                    <a:pt x="182752" y="157797"/>
                    <a:pt x="214003" y="187313"/>
                    <a:pt x="256253" y="187313"/>
                  </a:cubicBezTo>
                  <a:cubicBezTo>
                    <a:pt x="281628" y="187313"/>
                    <a:pt x="300504" y="177350"/>
                    <a:pt x="313629" y="161159"/>
                  </a:cubicBezTo>
                  <a:lnTo>
                    <a:pt x="290753" y="141108"/>
                  </a:lnTo>
                  <a:cubicBezTo>
                    <a:pt x="279753" y="151320"/>
                    <a:pt x="270003" y="155555"/>
                    <a:pt x="256628" y="155555"/>
                  </a:cubicBezTo>
                  <a:cubicBezTo>
                    <a:pt x="238753" y="155555"/>
                    <a:pt x="226253" y="146089"/>
                    <a:pt x="222253" y="128155"/>
                  </a:cubicBezTo>
                  <a:lnTo>
                    <a:pt x="320129" y="128155"/>
                  </a:lnTo>
                  <a:cubicBezTo>
                    <a:pt x="320379" y="124543"/>
                    <a:pt x="320629" y="120807"/>
                    <a:pt x="320629" y="117694"/>
                  </a:cubicBezTo>
                  <a:cubicBezTo>
                    <a:pt x="320629" y="77964"/>
                    <a:pt x="299129" y="41598"/>
                    <a:pt x="252253" y="41598"/>
                  </a:cubicBezTo>
                  <a:cubicBezTo>
                    <a:pt x="211378" y="41598"/>
                    <a:pt x="182752" y="74477"/>
                    <a:pt x="182752" y="114455"/>
                  </a:cubicBezTo>
                  <a:lnTo>
                    <a:pt x="182752" y="114954"/>
                  </a:lnTo>
                  <a:moveTo>
                    <a:pt x="221753" y="103246"/>
                  </a:moveTo>
                  <a:cubicBezTo>
                    <a:pt x="224878" y="85188"/>
                    <a:pt x="235628" y="73481"/>
                    <a:pt x="252253" y="73481"/>
                  </a:cubicBezTo>
                  <a:cubicBezTo>
                    <a:pt x="269003" y="73481"/>
                    <a:pt x="279503" y="85437"/>
                    <a:pt x="281878" y="103246"/>
                  </a:cubicBezTo>
                  <a:lnTo>
                    <a:pt x="221753" y="103246"/>
                  </a:lnTo>
                  <a:close/>
                  <a:moveTo>
                    <a:pt x="345629" y="144470"/>
                  </a:moveTo>
                  <a:cubicBezTo>
                    <a:pt x="345629" y="176852"/>
                    <a:pt x="362129" y="186566"/>
                    <a:pt x="386505" y="186566"/>
                  </a:cubicBezTo>
                  <a:cubicBezTo>
                    <a:pt x="399880" y="186566"/>
                    <a:pt x="409630" y="183452"/>
                    <a:pt x="418005" y="178471"/>
                  </a:cubicBezTo>
                  <a:lnTo>
                    <a:pt x="418005" y="146588"/>
                  </a:lnTo>
                  <a:cubicBezTo>
                    <a:pt x="412255" y="149826"/>
                    <a:pt x="405630" y="151569"/>
                    <a:pt x="398255" y="151569"/>
                  </a:cubicBezTo>
                  <a:cubicBezTo>
                    <a:pt x="389380" y="151569"/>
                    <a:pt x="385380" y="147086"/>
                    <a:pt x="385380" y="137994"/>
                  </a:cubicBezTo>
                  <a:lnTo>
                    <a:pt x="385380" y="78089"/>
                  </a:lnTo>
                  <a:lnTo>
                    <a:pt x="418505" y="78089"/>
                  </a:lnTo>
                  <a:lnTo>
                    <a:pt x="418505" y="44213"/>
                  </a:lnTo>
                  <a:lnTo>
                    <a:pt x="385380" y="44213"/>
                  </a:lnTo>
                  <a:lnTo>
                    <a:pt x="385380" y="8344"/>
                  </a:lnTo>
                  <a:lnTo>
                    <a:pt x="345504" y="8344"/>
                  </a:lnTo>
                  <a:lnTo>
                    <a:pt x="345504" y="44088"/>
                  </a:lnTo>
                  <a:lnTo>
                    <a:pt x="328754" y="44088"/>
                  </a:lnTo>
                  <a:lnTo>
                    <a:pt x="328754" y="78089"/>
                  </a:lnTo>
                  <a:lnTo>
                    <a:pt x="345504" y="78089"/>
                  </a:lnTo>
                  <a:lnTo>
                    <a:pt x="345629" y="144470"/>
                  </a:lnTo>
                  <a:moveTo>
                    <a:pt x="627883" y="226046"/>
                  </a:moveTo>
                  <a:lnTo>
                    <a:pt x="667758" y="226046"/>
                  </a:lnTo>
                  <a:lnTo>
                    <a:pt x="667758" y="165892"/>
                  </a:lnTo>
                  <a:cubicBezTo>
                    <a:pt x="677258" y="177101"/>
                    <a:pt x="690383" y="186815"/>
                    <a:pt x="711508" y="186815"/>
                  </a:cubicBezTo>
                  <a:cubicBezTo>
                    <a:pt x="744884" y="186815"/>
                    <a:pt x="775509" y="161159"/>
                    <a:pt x="775509" y="114331"/>
                  </a:cubicBezTo>
                  <a:lnTo>
                    <a:pt x="775509" y="113833"/>
                  </a:lnTo>
                  <a:cubicBezTo>
                    <a:pt x="775509" y="67004"/>
                    <a:pt x="744259" y="41473"/>
                    <a:pt x="711508" y="41473"/>
                  </a:cubicBezTo>
                  <a:cubicBezTo>
                    <a:pt x="690758" y="41473"/>
                    <a:pt x="677383" y="51063"/>
                    <a:pt x="667758" y="64140"/>
                  </a:cubicBezTo>
                  <a:lnTo>
                    <a:pt x="667758" y="44213"/>
                  </a:lnTo>
                  <a:lnTo>
                    <a:pt x="627883" y="44213"/>
                  </a:lnTo>
                  <a:lnTo>
                    <a:pt x="627883" y="226046"/>
                  </a:lnTo>
                  <a:close/>
                  <a:moveTo>
                    <a:pt x="735634" y="114455"/>
                  </a:moveTo>
                  <a:cubicBezTo>
                    <a:pt x="735634" y="137994"/>
                    <a:pt x="719884" y="153188"/>
                    <a:pt x="701258" y="153188"/>
                  </a:cubicBezTo>
                  <a:cubicBezTo>
                    <a:pt x="682633" y="153188"/>
                    <a:pt x="667133" y="137745"/>
                    <a:pt x="667133" y="114455"/>
                  </a:cubicBezTo>
                  <a:lnTo>
                    <a:pt x="667133" y="113957"/>
                  </a:lnTo>
                  <a:cubicBezTo>
                    <a:pt x="667133" y="90668"/>
                    <a:pt x="682633" y="75349"/>
                    <a:pt x="701258" y="75349"/>
                  </a:cubicBezTo>
                  <a:cubicBezTo>
                    <a:pt x="719884" y="75349"/>
                    <a:pt x="735634" y="90792"/>
                    <a:pt x="735634" y="113957"/>
                  </a:cubicBezTo>
                  <a:lnTo>
                    <a:pt x="735634" y="114455"/>
                  </a:lnTo>
                  <a:moveTo>
                    <a:pt x="791884" y="226046"/>
                  </a:moveTo>
                  <a:lnTo>
                    <a:pt x="831760" y="226046"/>
                  </a:lnTo>
                  <a:lnTo>
                    <a:pt x="831760" y="165892"/>
                  </a:lnTo>
                  <a:cubicBezTo>
                    <a:pt x="841135" y="177101"/>
                    <a:pt x="854260" y="186815"/>
                    <a:pt x="875635" y="186815"/>
                  </a:cubicBezTo>
                  <a:cubicBezTo>
                    <a:pt x="908886" y="186815"/>
                    <a:pt x="939636" y="161159"/>
                    <a:pt x="939636" y="114331"/>
                  </a:cubicBezTo>
                  <a:lnTo>
                    <a:pt x="939636" y="113833"/>
                  </a:lnTo>
                  <a:cubicBezTo>
                    <a:pt x="939636" y="67004"/>
                    <a:pt x="908386" y="41473"/>
                    <a:pt x="875635" y="41473"/>
                  </a:cubicBezTo>
                  <a:cubicBezTo>
                    <a:pt x="854885" y="41473"/>
                    <a:pt x="841510" y="51063"/>
                    <a:pt x="831760" y="64140"/>
                  </a:cubicBezTo>
                  <a:lnTo>
                    <a:pt x="831760" y="44213"/>
                  </a:lnTo>
                  <a:lnTo>
                    <a:pt x="791884" y="44213"/>
                  </a:lnTo>
                  <a:lnTo>
                    <a:pt x="791884" y="226046"/>
                  </a:lnTo>
                  <a:close/>
                  <a:moveTo>
                    <a:pt x="899636" y="114455"/>
                  </a:moveTo>
                  <a:cubicBezTo>
                    <a:pt x="899636" y="137994"/>
                    <a:pt x="883886" y="153188"/>
                    <a:pt x="865260" y="153188"/>
                  </a:cubicBezTo>
                  <a:cubicBezTo>
                    <a:pt x="846635" y="153188"/>
                    <a:pt x="831135" y="137745"/>
                    <a:pt x="831135" y="114455"/>
                  </a:cubicBezTo>
                  <a:lnTo>
                    <a:pt x="831135" y="113957"/>
                  </a:lnTo>
                  <a:cubicBezTo>
                    <a:pt x="831135" y="90668"/>
                    <a:pt x="846635" y="75349"/>
                    <a:pt x="865260" y="75349"/>
                  </a:cubicBezTo>
                  <a:cubicBezTo>
                    <a:pt x="883886" y="75349"/>
                    <a:pt x="899636" y="90792"/>
                    <a:pt x="899636" y="113957"/>
                  </a:cubicBezTo>
                  <a:lnTo>
                    <a:pt x="899636" y="114455"/>
                  </a:lnTo>
                  <a:moveTo>
                    <a:pt x="428255" y="184324"/>
                  </a:moveTo>
                  <a:lnTo>
                    <a:pt x="469381" y="184324"/>
                  </a:lnTo>
                  <a:lnTo>
                    <a:pt x="486131" y="143225"/>
                  </a:lnTo>
                  <a:lnTo>
                    <a:pt x="558882" y="143225"/>
                  </a:lnTo>
                  <a:lnTo>
                    <a:pt x="575757" y="184324"/>
                  </a:lnTo>
                  <a:lnTo>
                    <a:pt x="617882" y="184324"/>
                  </a:lnTo>
                  <a:lnTo>
                    <a:pt x="541257" y="0"/>
                  </a:lnTo>
                  <a:lnTo>
                    <a:pt x="504881" y="0"/>
                  </a:lnTo>
                  <a:lnTo>
                    <a:pt x="428255" y="184324"/>
                  </a:lnTo>
                  <a:close/>
                  <a:moveTo>
                    <a:pt x="498131" y="107730"/>
                  </a:moveTo>
                  <a:lnTo>
                    <a:pt x="522506" y="48323"/>
                  </a:lnTo>
                  <a:lnTo>
                    <a:pt x="547007" y="107730"/>
                  </a:lnTo>
                  <a:lnTo>
                    <a:pt x="498131" y="107730"/>
                  </a:lnTo>
                  <a:close/>
                </a:path>
              </a:pathLst>
            </a:custGeom>
            <a:grpFill/>
            <a:ln w="1247" cap="flat">
              <a:noFill/>
              <a:prstDash val="solid"/>
              <a:miter/>
            </a:ln>
          </p:spPr>
          <p:txBody>
            <a:bodyPr rtlCol="0" anchor="ctr"/>
            <a:lstStyle/>
            <a:p>
              <a:endParaRPr lang="en-US"/>
            </a:p>
          </p:txBody>
        </p:sp>
      </p:grpSp>
    </p:spTree>
    <p:extLst>
      <p:ext uri="{BB962C8B-B14F-4D97-AF65-F5344CB8AC3E}">
        <p14:creationId xmlns:p14="http://schemas.microsoft.com/office/powerpoint/2010/main" val="2948696013"/>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showMasterSp="0" preserve="1" userDrawn="1">
  <p:cSld name="Title Slide 4">
    <p:bg>
      <p:bgPr>
        <a:solidFill>
          <a:schemeClr val="accent2"/>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707EF573-BA14-CBEE-D7F5-78D23F81D794}"/>
              </a:ext>
            </a:extLst>
          </p:cNvPr>
          <p:cNvPicPr>
            <a:picLocks noChangeAspect="1"/>
          </p:cNvPicPr>
          <p:nvPr userDrawn="1"/>
        </p:nvPicPr>
        <p:blipFill>
          <a:blip r:embed="rId2"/>
          <a:stretch>
            <a:fillRect/>
          </a:stretch>
        </p:blipFill>
        <p:spPr>
          <a:xfrm>
            <a:off x="6106891" y="1447800"/>
            <a:ext cx="4754880" cy="3962400"/>
          </a:xfrm>
          <a:prstGeom prst="rect">
            <a:avLst/>
          </a:prstGeom>
        </p:spPr>
      </p:pic>
      <p:sp>
        <p:nvSpPr>
          <p:cNvPr id="18" name="Title 1">
            <a:extLst>
              <a:ext uri="{FF2B5EF4-FFF2-40B4-BE49-F238E27FC236}">
                <a16:creationId xmlns:a16="http://schemas.microsoft.com/office/drawing/2014/main" id="{03856140-7676-0B41-9938-B7BC8109E2B9}"/>
              </a:ext>
            </a:extLst>
          </p:cNvPr>
          <p:cNvSpPr>
            <a:spLocks noGrp="1"/>
          </p:cNvSpPr>
          <p:nvPr>
            <p:ph type="ctrTitle" hasCustomPrompt="1"/>
          </p:nvPr>
        </p:nvSpPr>
        <p:spPr bwMode="gray">
          <a:xfrm>
            <a:off x="374904" y="1430867"/>
            <a:ext cx="5340096" cy="2532288"/>
          </a:xfrm>
        </p:spPr>
        <p:txBody>
          <a:bodyPr wrap="square" lIns="91521" tIns="45761" rIns="91440" bIns="45761" anchor="b">
            <a:noAutofit/>
          </a:bodyPr>
          <a:lstStyle>
            <a:lvl1pPr algn="l">
              <a:lnSpc>
                <a:spcPct val="70000"/>
              </a:lnSpc>
              <a:defRPr sz="7000" b="0" i="0" cap="all" spc="100" baseline="0">
                <a:solidFill>
                  <a:schemeClr val="bg1"/>
                </a:solidFill>
                <a:latin typeface="+mj-lt"/>
              </a:defRPr>
            </a:lvl1pPr>
          </a:lstStyle>
          <a:p>
            <a:r>
              <a:rPr lang="en-US"/>
              <a:t>title text placeholder</a:t>
            </a:r>
          </a:p>
        </p:txBody>
      </p:sp>
      <p:sp>
        <p:nvSpPr>
          <p:cNvPr id="19" name="Text Placeholder 24">
            <a:extLst>
              <a:ext uri="{FF2B5EF4-FFF2-40B4-BE49-F238E27FC236}">
                <a16:creationId xmlns:a16="http://schemas.microsoft.com/office/drawing/2014/main" id="{72402FA3-4DE6-1242-ABE8-3A7D3B3F87B6}"/>
              </a:ext>
            </a:extLst>
          </p:cNvPr>
          <p:cNvSpPr>
            <a:spLocks noGrp="1"/>
          </p:cNvSpPr>
          <p:nvPr>
            <p:ph type="body" sz="quarter" idx="10" hasCustomPrompt="1"/>
          </p:nvPr>
        </p:nvSpPr>
        <p:spPr bwMode="gray">
          <a:xfrm>
            <a:off x="374904" y="3942357"/>
            <a:ext cx="5340096" cy="813816"/>
          </a:xfrm>
        </p:spPr>
        <p:txBody>
          <a:bodyPr wrap="square" lIns="91521" tIns="45761" rIns="91440" bIns="45761">
            <a:noAutofit/>
          </a:bodyPr>
          <a:lstStyle>
            <a:lvl1pPr marL="0" indent="0">
              <a:lnSpc>
                <a:spcPct val="100000"/>
              </a:lnSpc>
              <a:spcBef>
                <a:spcPts val="0"/>
              </a:spcBef>
              <a:spcAft>
                <a:spcPts val="0"/>
              </a:spcAft>
              <a:buFont typeface="Arial" panose="020B0604020202020204" pitchFamily="34" charset="0"/>
              <a:buChar char="​"/>
              <a:defRPr sz="1800" b="1">
                <a:solidFill>
                  <a:schemeClr val="bg1"/>
                </a:solidFill>
              </a:defRPr>
            </a:lvl1pPr>
            <a:lvl2pPr marL="0" indent="0">
              <a:lnSpc>
                <a:spcPct val="85000"/>
              </a:lnSpc>
              <a:spcBef>
                <a:spcPts val="4400"/>
              </a:spcBef>
              <a:buFont typeface="Arial" panose="020B0604020202020204" pitchFamily="34" charset="0"/>
              <a:buChar char="​"/>
              <a:defRPr sz="1800" b="0">
                <a:solidFill>
                  <a:schemeClr val="tx1"/>
                </a:solidFill>
              </a:defRPr>
            </a:lvl2pPr>
            <a:lvl3pPr marL="0" indent="0">
              <a:lnSpc>
                <a:spcPct val="85000"/>
              </a:lnSpc>
              <a:buFont typeface="Arial" panose="020B0604020202020204" pitchFamily="34" charset="0"/>
              <a:buChar char="​"/>
              <a:defRPr sz="1800" b="0">
                <a:solidFill>
                  <a:schemeClr val="tx1"/>
                </a:solidFill>
              </a:defRPr>
            </a:lvl3pPr>
            <a:lvl4pPr marL="0" indent="0">
              <a:lnSpc>
                <a:spcPct val="85000"/>
              </a:lnSpc>
              <a:buFont typeface="Arial" panose="020B0604020202020204" pitchFamily="34" charset="0"/>
              <a:buChar char="​"/>
              <a:defRPr sz="1600" b="0">
                <a:solidFill>
                  <a:schemeClr val="bg2"/>
                </a:solidFill>
              </a:defRPr>
            </a:lvl4pPr>
            <a:lvl5pPr marL="0" indent="0">
              <a:lnSpc>
                <a:spcPct val="85000"/>
              </a:lnSpc>
              <a:buFont typeface="Arial" panose="020B0604020202020204" pitchFamily="34" charset="0"/>
              <a:buChar char="​"/>
              <a:defRPr sz="1600" b="0">
                <a:solidFill>
                  <a:schemeClr val="bg2"/>
                </a:solidFill>
              </a:defRPr>
            </a:lvl5pPr>
          </a:lstStyle>
          <a:p>
            <a:pPr lvl="0"/>
            <a:r>
              <a:rPr lang="en-US"/>
              <a:t>Subtitle text placeholder</a:t>
            </a:r>
          </a:p>
        </p:txBody>
      </p:sp>
      <p:sp>
        <p:nvSpPr>
          <p:cNvPr id="20" name="Footer Placeholder 4">
            <a:extLst>
              <a:ext uri="{FF2B5EF4-FFF2-40B4-BE49-F238E27FC236}">
                <a16:creationId xmlns:a16="http://schemas.microsoft.com/office/drawing/2014/main" id="{F8F8FE56-17F9-F145-B2CF-258FDA9CAF41}"/>
              </a:ext>
            </a:extLst>
          </p:cNvPr>
          <p:cNvSpPr>
            <a:spLocks noGrp="1"/>
          </p:cNvSpPr>
          <p:nvPr>
            <p:ph type="ftr" sz="quarter" idx="3"/>
          </p:nvPr>
        </p:nvSpPr>
        <p:spPr>
          <a:xfrm>
            <a:off x="374904" y="6547104"/>
            <a:ext cx="5340096" cy="120649"/>
          </a:xfrm>
          <a:prstGeom prst="rect">
            <a:avLst/>
          </a:prstGeom>
        </p:spPr>
        <p:txBody>
          <a:bodyPr vert="horz" wrap="square" lIns="91521" tIns="45761" rIns="91521" bIns="45761" rtlCol="0" anchor="ctr">
            <a:noAutofit/>
          </a:bodyPr>
          <a:lstStyle>
            <a:lvl1pPr>
              <a:defRPr lang="en-US" sz="800" smtClean="0">
                <a:solidFill>
                  <a:schemeClr val="bg1"/>
                </a:solidFill>
              </a:defRPr>
            </a:lvl1pPr>
          </a:lstStyle>
          <a:p>
            <a:r>
              <a:rPr lang="en-US"/>
              <a:t>© 2024 NetApp, Inc. All rights reserved.  NETAPP CONFIDENTIAL</a:t>
            </a:r>
          </a:p>
        </p:txBody>
      </p:sp>
      <p:sp>
        <p:nvSpPr>
          <p:cNvPr id="21" name="Text Placeholder 4">
            <a:extLst>
              <a:ext uri="{FF2B5EF4-FFF2-40B4-BE49-F238E27FC236}">
                <a16:creationId xmlns:a16="http://schemas.microsoft.com/office/drawing/2014/main" id="{B5281EC6-7D0D-AE41-A0A9-3CAE7191591B}"/>
              </a:ext>
            </a:extLst>
          </p:cNvPr>
          <p:cNvSpPr>
            <a:spLocks noGrp="1"/>
          </p:cNvSpPr>
          <p:nvPr>
            <p:ph type="body" sz="quarter" idx="11" hasCustomPrompt="1"/>
          </p:nvPr>
        </p:nvSpPr>
        <p:spPr>
          <a:xfrm>
            <a:off x="374904" y="5471320"/>
            <a:ext cx="5340096" cy="213828"/>
          </a:xfrm>
        </p:spPr>
        <p:txBody>
          <a:bodyPr anchor="ctr"/>
          <a:lstStyle>
            <a:lvl1pPr marL="0" indent="0">
              <a:buFontTx/>
              <a:buNone/>
              <a:defRPr kumimoji="0" lang="en-US" sz="1200" b="1" i="0" u="none" strike="noStrike" kern="1200" cap="none" spc="0" normalizeH="0" baseline="0" dirty="0" smtClean="0">
                <a:ln>
                  <a:noFill/>
                </a:ln>
                <a:solidFill>
                  <a:schemeClr val="bg1"/>
                </a:solidFill>
                <a:effectLst/>
                <a:uLnTx/>
                <a:uFillTx/>
                <a:latin typeface="+mn-lt"/>
                <a:ea typeface="+mn-ea"/>
                <a:cs typeface="+mn-cs"/>
              </a:defRPr>
            </a:lvl1pPr>
          </a:lstStyle>
          <a:p>
            <a:pPr lvl="0"/>
            <a:r>
              <a:rPr lang="en-US"/>
              <a:t>Presenter’s Name</a:t>
            </a:r>
          </a:p>
        </p:txBody>
      </p:sp>
      <p:sp>
        <p:nvSpPr>
          <p:cNvPr id="22" name="Text Placeholder 4">
            <a:extLst>
              <a:ext uri="{FF2B5EF4-FFF2-40B4-BE49-F238E27FC236}">
                <a16:creationId xmlns:a16="http://schemas.microsoft.com/office/drawing/2014/main" id="{8920635D-FD08-494C-A157-C62AC2B33749}"/>
              </a:ext>
            </a:extLst>
          </p:cNvPr>
          <p:cNvSpPr>
            <a:spLocks noGrp="1"/>
          </p:cNvSpPr>
          <p:nvPr>
            <p:ph type="body" sz="quarter" idx="12" hasCustomPrompt="1"/>
          </p:nvPr>
        </p:nvSpPr>
        <p:spPr>
          <a:xfrm>
            <a:off x="374904" y="5693865"/>
            <a:ext cx="5340096" cy="213828"/>
          </a:xfrm>
        </p:spPr>
        <p:txBody>
          <a:bodyPr anchor="ctr"/>
          <a:lstStyle>
            <a:lvl1pPr marL="0" indent="0">
              <a:buFontTx/>
              <a:buNone/>
              <a:defRPr kumimoji="0" lang="en-US" sz="1200" b="0" i="0" u="none" strike="noStrike" kern="1200" cap="none" spc="0" normalizeH="0" baseline="0" dirty="0" smtClean="0">
                <a:ln>
                  <a:noFill/>
                </a:ln>
                <a:solidFill>
                  <a:schemeClr val="bg1"/>
                </a:solidFill>
                <a:effectLst/>
                <a:uLnTx/>
                <a:uFillTx/>
                <a:latin typeface="+mn-lt"/>
                <a:ea typeface="+mn-ea"/>
                <a:cs typeface="+mn-cs"/>
              </a:defRPr>
            </a:lvl1pPr>
          </a:lstStyle>
          <a:p>
            <a:pPr lvl="0"/>
            <a:r>
              <a:rPr lang="en-US"/>
              <a:t>Presenter’s Title</a:t>
            </a:r>
          </a:p>
        </p:txBody>
      </p:sp>
      <p:sp>
        <p:nvSpPr>
          <p:cNvPr id="23" name="Text Placeholder 4">
            <a:extLst>
              <a:ext uri="{FF2B5EF4-FFF2-40B4-BE49-F238E27FC236}">
                <a16:creationId xmlns:a16="http://schemas.microsoft.com/office/drawing/2014/main" id="{283B91C1-5EE1-FF4E-A9D9-7410256B3E50}"/>
              </a:ext>
            </a:extLst>
          </p:cNvPr>
          <p:cNvSpPr>
            <a:spLocks noGrp="1"/>
          </p:cNvSpPr>
          <p:nvPr>
            <p:ph type="body" sz="quarter" idx="13" hasCustomPrompt="1"/>
          </p:nvPr>
        </p:nvSpPr>
        <p:spPr>
          <a:xfrm>
            <a:off x="374904" y="5916410"/>
            <a:ext cx="5340096" cy="213828"/>
          </a:xfrm>
        </p:spPr>
        <p:txBody>
          <a:bodyPr anchor="ctr"/>
          <a:lstStyle>
            <a:lvl1pPr marL="0" indent="0">
              <a:buFontTx/>
              <a:buNone/>
              <a:defRPr kumimoji="0" lang="en-US" sz="1200" b="0" i="0" u="none" strike="noStrike" kern="1200" cap="none" spc="0" normalizeH="0" baseline="0" dirty="0" smtClean="0">
                <a:ln>
                  <a:noFill/>
                </a:ln>
                <a:solidFill>
                  <a:schemeClr val="bg1"/>
                </a:solidFill>
                <a:effectLst/>
                <a:uLnTx/>
                <a:uFillTx/>
                <a:latin typeface="+mn-lt"/>
                <a:ea typeface="+mn-ea"/>
                <a:cs typeface="+mn-cs"/>
              </a:defRPr>
            </a:lvl1pPr>
          </a:lstStyle>
          <a:p>
            <a:pPr lvl="0"/>
            <a:r>
              <a:rPr lang="en-US"/>
              <a:t>Date</a:t>
            </a:r>
          </a:p>
        </p:txBody>
      </p:sp>
      <p:grpSp>
        <p:nvGrpSpPr>
          <p:cNvPr id="3" name="Graphic 6">
            <a:extLst>
              <a:ext uri="{FF2B5EF4-FFF2-40B4-BE49-F238E27FC236}">
                <a16:creationId xmlns:a16="http://schemas.microsoft.com/office/drawing/2014/main" id="{E40A51E5-C953-6155-6D77-680A608756AD}"/>
              </a:ext>
            </a:extLst>
          </p:cNvPr>
          <p:cNvGrpSpPr/>
          <p:nvPr userDrawn="1"/>
        </p:nvGrpSpPr>
        <p:grpSpPr>
          <a:xfrm>
            <a:off x="457103" y="339767"/>
            <a:ext cx="1260139" cy="226046"/>
            <a:chOff x="457103" y="339767"/>
            <a:chExt cx="1260139" cy="226046"/>
          </a:xfrm>
          <a:solidFill>
            <a:schemeClr val="tx1"/>
          </a:solidFill>
        </p:grpSpPr>
        <p:sp>
          <p:nvSpPr>
            <p:cNvPr id="4" name="Freeform 3">
              <a:extLst>
                <a:ext uri="{FF2B5EF4-FFF2-40B4-BE49-F238E27FC236}">
                  <a16:creationId xmlns:a16="http://schemas.microsoft.com/office/drawing/2014/main" id="{9815D971-0154-AE51-0927-635B31993230}"/>
                </a:ext>
              </a:extLst>
            </p:cNvPr>
            <p:cNvSpPr/>
            <p:nvPr/>
          </p:nvSpPr>
          <p:spPr>
            <a:xfrm>
              <a:off x="457103" y="339767"/>
              <a:ext cx="222002" cy="184324"/>
            </a:xfrm>
            <a:custGeom>
              <a:avLst/>
              <a:gdLst>
                <a:gd name="connsiteX0" fmla="*/ 0 w 222002"/>
                <a:gd name="connsiteY0" fmla="*/ 0 h 184324"/>
                <a:gd name="connsiteX1" fmla="*/ 0 w 222002"/>
                <a:gd name="connsiteY1" fmla="*/ 184324 h 184324"/>
                <a:gd name="connsiteX2" fmla="*/ 86376 w 222002"/>
                <a:gd name="connsiteY2" fmla="*/ 184324 h 184324"/>
                <a:gd name="connsiteX3" fmla="*/ 86376 w 222002"/>
                <a:gd name="connsiteY3" fmla="*/ 73730 h 184324"/>
                <a:gd name="connsiteX4" fmla="*/ 135627 w 222002"/>
                <a:gd name="connsiteY4" fmla="*/ 73730 h 184324"/>
                <a:gd name="connsiteX5" fmla="*/ 135627 w 222002"/>
                <a:gd name="connsiteY5" fmla="*/ 184324 h 184324"/>
                <a:gd name="connsiteX6" fmla="*/ 222003 w 222002"/>
                <a:gd name="connsiteY6" fmla="*/ 184324 h 184324"/>
                <a:gd name="connsiteX7" fmla="*/ 222003 w 222002"/>
                <a:gd name="connsiteY7" fmla="*/ 0 h 184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2002" h="184324">
                  <a:moveTo>
                    <a:pt x="0" y="0"/>
                  </a:moveTo>
                  <a:lnTo>
                    <a:pt x="0" y="184324"/>
                  </a:lnTo>
                  <a:lnTo>
                    <a:pt x="86376" y="184324"/>
                  </a:lnTo>
                  <a:lnTo>
                    <a:pt x="86376" y="73730"/>
                  </a:lnTo>
                  <a:lnTo>
                    <a:pt x="135627" y="73730"/>
                  </a:lnTo>
                  <a:lnTo>
                    <a:pt x="135627" y="184324"/>
                  </a:lnTo>
                  <a:lnTo>
                    <a:pt x="222003" y="184324"/>
                  </a:lnTo>
                  <a:lnTo>
                    <a:pt x="222003" y="0"/>
                  </a:lnTo>
                  <a:close/>
                </a:path>
              </a:pathLst>
            </a:custGeom>
            <a:solidFill>
              <a:schemeClr val="accent3"/>
            </a:solidFill>
            <a:ln w="1247" cap="flat">
              <a:noFill/>
              <a:prstDash val="solid"/>
              <a:miter/>
            </a:ln>
          </p:spPr>
          <p:txBody>
            <a:bodyPr rtlCol="0" anchor="ctr"/>
            <a:lstStyle/>
            <a:p>
              <a:endParaRPr lang="en-US"/>
            </a:p>
          </p:txBody>
        </p:sp>
        <p:sp>
          <p:nvSpPr>
            <p:cNvPr id="5" name="Freeform 4">
              <a:extLst>
                <a:ext uri="{FF2B5EF4-FFF2-40B4-BE49-F238E27FC236}">
                  <a16:creationId xmlns:a16="http://schemas.microsoft.com/office/drawing/2014/main" id="{29B52C1C-90F5-4DD4-62C9-55776447A407}"/>
                </a:ext>
              </a:extLst>
            </p:cNvPr>
            <p:cNvSpPr/>
            <p:nvPr/>
          </p:nvSpPr>
          <p:spPr>
            <a:xfrm>
              <a:off x="777606" y="339767"/>
              <a:ext cx="939636" cy="226046"/>
            </a:xfrm>
            <a:custGeom>
              <a:avLst/>
              <a:gdLst>
                <a:gd name="connsiteX0" fmla="*/ 125 w 939636"/>
                <a:gd name="connsiteY0" fmla="*/ 0 h 226046"/>
                <a:gd name="connsiteX1" fmla="*/ 37375 w 939636"/>
                <a:gd name="connsiteY1" fmla="*/ 0 h 226046"/>
                <a:gd name="connsiteX2" fmla="*/ 123376 w 939636"/>
                <a:gd name="connsiteY2" fmla="*/ 113957 h 226046"/>
                <a:gd name="connsiteX3" fmla="*/ 123376 w 939636"/>
                <a:gd name="connsiteY3" fmla="*/ 0 h 226046"/>
                <a:gd name="connsiteX4" fmla="*/ 163252 w 939636"/>
                <a:gd name="connsiteY4" fmla="*/ 0 h 226046"/>
                <a:gd name="connsiteX5" fmla="*/ 163252 w 939636"/>
                <a:gd name="connsiteY5" fmla="*/ 184324 h 226046"/>
                <a:gd name="connsiteX6" fmla="*/ 128877 w 939636"/>
                <a:gd name="connsiteY6" fmla="*/ 184324 h 226046"/>
                <a:gd name="connsiteX7" fmla="*/ 39875 w 939636"/>
                <a:gd name="connsiteY7" fmla="*/ 68001 h 226046"/>
                <a:gd name="connsiteX8" fmla="*/ 39875 w 939636"/>
                <a:gd name="connsiteY8" fmla="*/ 184324 h 226046"/>
                <a:gd name="connsiteX9" fmla="*/ 0 w 939636"/>
                <a:gd name="connsiteY9" fmla="*/ 184324 h 226046"/>
                <a:gd name="connsiteX10" fmla="*/ 125 w 939636"/>
                <a:gd name="connsiteY10" fmla="*/ 0 h 226046"/>
                <a:gd name="connsiteX11" fmla="*/ 125 w 939636"/>
                <a:gd name="connsiteY11" fmla="*/ 0 h 226046"/>
                <a:gd name="connsiteX12" fmla="*/ 182752 w 939636"/>
                <a:gd name="connsiteY12" fmla="*/ 114954 h 226046"/>
                <a:gd name="connsiteX13" fmla="*/ 256253 w 939636"/>
                <a:gd name="connsiteY13" fmla="*/ 187313 h 226046"/>
                <a:gd name="connsiteX14" fmla="*/ 313629 w 939636"/>
                <a:gd name="connsiteY14" fmla="*/ 161159 h 226046"/>
                <a:gd name="connsiteX15" fmla="*/ 290753 w 939636"/>
                <a:gd name="connsiteY15" fmla="*/ 141108 h 226046"/>
                <a:gd name="connsiteX16" fmla="*/ 256628 w 939636"/>
                <a:gd name="connsiteY16" fmla="*/ 155555 h 226046"/>
                <a:gd name="connsiteX17" fmla="*/ 222253 w 939636"/>
                <a:gd name="connsiteY17" fmla="*/ 128155 h 226046"/>
                <a:gd name="connsiteX18" fmla="*/ 320129 w 939636"/>
                <a:gd name="connsiteY18" fmla="*/ 128155 h 226046"/>
                <a:gd name="connsiteX19" fmla="*/ 320629 w 939636"/>
                <a:gd name="connsiteY19" fmla="*/ 117694 h 226046"/>
                <a:gd name="connsiteX20" fmla="*/ 252253 w 939636"/>
                <a:gd name="connsiteY20" fmla="*/ 41598 h 226046"/>
                <a:gd name="connsiteX21" fmla="*/ 182752 w 939636"/>
                <a:gd name="connsiteY21" fmla="*/ 114455 h 226046"/>
                <a:gd name="connsiteX22" fmla="*/ 182752 w 939636"/>
                <a:gd name="connsiteY22" fmla="*/ 114954 h 226046"/>
                <a:gd name="connsiteX23" fmla="*/ 221753 w 939636"/>
                <a:gd name="connsiteY23" fmla="*/ 103246 h 226046"/>
                <a:gd name="connsiteX24" fmla="*/ 252253 w 939636"/>
                <a:gd name="connsiteY24" fmla="*/ 73481 h 226046"/>
                <a:gd name="connsiteX25" fmla="*/ 281878 w 939636"/>
                <a:gd name="connsiteY25" fmla="*/ 103246 h 226046"/>
                <a:gd name="connsiteX26" fmla="*/ 221753 w 939636"/>
                <a:gd name="connsiteY26" fmla="*/ 103246 h 226046"/>
                <a:gd name="connsiteX27" fmla="*/ 345629 w 939636"/>
                <a:gd name="connsiteY27" fmla="*/ 144470 h 226046"/>
                <a:gd name="connsiteX28" fmla="*/ 386505 w 939636"/>
                <a:gd name="connsiteY28" fmla="*/ 186566 h 226046"/>
                <a:gd name="connsiteX29" fmla="*/ 418005 w 939636"/>
                <a:gd name="connsiteY29" fmla="*/ 178471 h 226046"/>
                <a:gd name="connsiteX30" fmla="*/ 418005 w 939636"/>
                <a:gd name="connsiteY30" fmla="*/ 146588 h 226046"/>
                <a:gd name="connsiteX31" fmla="*/ 398255 w 939636"/>
                <a:gd name="connsiteY31" fmla="*/ 151569 h 226046"/>
                <a:gd name="connsiteX32" fmla="*/ 385380 w 939636"/>
                <a:gd name="connsiteY32" fmla="*/ 137994 h 226046"/>
                <a:gd name="connsiteX33" fmla="*/ 385380 w 939636"/>
                <a:gd name="connsiteY33" fmla="*/ 78089 h 226046"/>
                <a:gd name="connsiteX34" fmla="*/ 418505 w 939636"/>
                <a:gd name="connsiteY34" fmla="*/ 78089 h 226046"/>
                <a:gd name="connsiteX35" fmla="*/ 418505 w 939636"/>
                <a:gd name="connsiteY35" fmla="*/ 44213 h 226046"/>
                <a:gd name="connsiteX36" fmla="*/ 385380 w 939636"/>
                <a:gd name="connsiteY36" fmla="*/ 44213 h 226046"/>
                <a:gd name="connsiteX37" fmla="*/ 385380 w 939636"/>
                <a:gd name="connsiteY37" fmla="*/ 8344 h 226046"/>
                <a:gd name="connsiteX38" fmla="*/ 345504 w 939636"/>
                <a:gd name="connsiteY38" fmla="*/ 8344 h 226046"/>
                <a:gd name="connsiteX39" fmla="*/ 345504 w 939636"/>
                <a:gd name="connsiteY39" fmla="*/ 44088 h 226046"/>
                <a:gd name="connsiteX40" fmla="*/ 328754 w 939636"/>
                <a:gd name="connsiteY40" fmla="*/ 44088 h 226046"/>
                <a:gd name="connsiteX41" fmla="*/ 328754 w 939636"/>
                <a:gd name="connsiteY41" fmla="*/ 78089 h 226046"/>
                <a:gd name="connsiteX42" fmla="*/ 345504 w 939636"/>
                <a:gd name="connsiteY42" fmla="*/ 78089 h 226046"/>
                <a:gd name="connsiteX43" fmla="*/ 345629 w 939636"/>
                <a:gd name="connsiteY43" fmla="*/ 144470 h 226046"/>
                <a:gd name="connsiteX44" fmla="*/ 627883 w 939636"/>
                <a:gd name="connsiteY44" fmla="*/ 226046 h 226046"/>
                <a:gd name="connsiteX45" fmla="*/ 667758 w 939636"/>
                <a:gd name="connsiteY45" fmla="*/ 226046 h 226046"/>
                <a:gd name="connsiteX46" fmla="*/ 667758 w 939636"/>
                <a:gd name="connsiteY46" fmla="*/ 165892 h 226046"/>
                <a:gd name="connsiteX47" fmla="*/ 711508 w 939636"/>
                <a:gd name="connsiteY47" fmla="*/ 186815 h 226046"/>
                <a:gd name="connsiteX48" fmla="*/ 775509 w 939636"/>
                <a:gd name="connsiteY48" fmla="*/ 114331 h 226046"/>
                <a:gd name="connsiteX49" fmla="*/ 775509 w 939636"/>
                <a:gd name="connsiteY49" fmla="*/ 113833 h 226046"/>
                <a:gd name="connsiteX50" fmla="*/ 711508 w 939636"/>
                <a:gd name="connsiteY50" fmla="*/ 41473 h 226046"/>
                <a:gd name="connsiteX51" fmla="*/ 667758 w 939636"/>
                <a:gd name="connsiteY51" fmla="*/ 64140 h 226046"/>
                <a:gd name="connsiteX52" fmla="*/ 667758 w 939636"/>
                <a:gd name="connsiteY52" fmla="*/ 44213 h 226046"/>
                <a:gd name="connsiteX53" fmla="*/ 627883 w 939636"/>
                <a:gd name="connsiteY53" fmla="*/ 44213 h 226046"/>
                <a:gd name="connsiteX54" fmla="*/ 627883 w 939636"/>
                <a:gd name="connsiteY54" fmla="*/ 226046 h 226046"/>
                <a:gd name="connsiteX55" fmla="*/ 735634 w 939636"/>
                <a:gd name="connsiteY55" fmla="*/ 114455 h 226046"/>
                <a:gd name="connsiteX56" fmla="*/ 701258 w 939636"/>
                <a:gd name="connsiteY56" fmla="*/ 153188 h 226046"/>
                <a:gd name="connsiteX57" fmla="*/ 667133 w 939636"/>
                <a:gd name="connsiteY57" fmla="*/ 114455 h 226046"/>
                <a:gd name="connsiteX58" fmla="*/ 667133 w 939636"/>
                <a:gd name="connsiteY58" fmla="*/ 113957 h 226046"/>
                <a:gd name="connsiteX59" fmla="*/ 701258 w 939636"/>
                <a:gd name="connsiteY59" fmla="*/ 75349 h 226046"/>
                <a:gd name="connsiteX60" fmla="*/ 735634 w 939636"/>
                <a:gd name="connsiteY60" fmla="*/ 113957 h 226046"/>
                <a:gd name="connsiteX61" fmla="*/ 735634 w 939636"/>
                <a:gd name="connsiteY61" fmla="*/ 114455 h 226046"/>
                <a:gd name="connsiteX62" fmla="*/ 791884 w 939636"/>
                <a:gd name="connsiteY62" fmla="*/ 226046 h 226046"/>
                <a:gd name="connsiteX63" fmla="*/ 831760 w 939636"/>
                <a:gd name="connsiteY63" fmla="*/ 226046 h 226046"/>
                <a:gd name="connsiteX64" fmla="*/ 831760 w 939636"/>
                <a:gd name="connsiteY64" fmla="*/ 165892 h 226046"/>
                <a:gd name="connsiteX65" fmla="*/ 875635 w 939636"/>
                <a:gd name="connsiteY65" fmla="*/ 186815 h 226046"/>
                <a:gd name="connsiteX66" fmla="*/ 939636 w 939636"/>
                <a:gd name="connsiteY66" fmla="*/ 114331 h 226046"/>
                <a:gd name="connsiteX67" fmla="*/ 939636 w 939636"/>
                <a:gd name="connsiteY67" fmla="*/ 113833 h 226046"/>
                <a:gd name="connsiteX68" fmla="*/ 875635 w 939636"/>
                <a:gd name="connsiteY68" fmla="*/ 41473 h 226046"/>
                <a:gd name="connsiteX69" fmla="*/ 831760 w 939636"/>
                <a:gd name="connsiteY69" fmla="*/ 64140 h 226046"/>
                <a:gd name="connsiteX70" fmla="*/ 831760 w 939636"/>
                <a:gd name="connsiteY70" fmla="*/ 44213 h 226046"/>
                <a:gd name="connsiteX71" fmla="*/ 791884 w 939636"/>
                <a:gd name="connsiteY71" fmla="*/ 44213 h 226046"/>
                <a:gd name="connsiteX72" fmla="*/ 791884 w 939636"/>
                <a:gd name="connsiteY72" fmla="*/ 226046 h 226046"/>
                <a:gd name="connsiteX73" fmla="*/ 899636 w 939636"/>
                <a:gd name="connsiteY73" fmla="*/ 114455 h 226046"/>
                <a:gd name="connsiteX74" fmla="*/ 865260 w 939636"/>
                <a:gd name="connsiteY74" fmla="*/ 153188 h 226046"/>
                <a:gd name="connsiteX75" fmla="*/ 831135 w 939636"/>
                <a:gd name="connsiteY75" fmla="*/ 114455 h 226046"/>
                <a:gd name="connsiteX76" fmla="*/ 831135 w 939636"/>
                <a:gd name="connsiteY76" fmla="*/ 113957 h 226046"/>
                <a:gd name="connsiteX77" fmla="*/ 865260 w 939636"/>
                <a:gd name="connsiteY77" fmla="*/ 75349 h 226046"/>
                <a:gd name="connsiteX78" fmla="*/ 899636 w 939636"/>
                <a:gd name="connsiteY78" fmla="*/ 113957 h 226046"/>
                <a:gd name="connsiteX79" fmla="*/ 899636 w 939636"/>
                <a:gd name="connsiteY79" fmla="*/ 114455 h 226046"/>
                <a:gd name="connsiteX80" fmla="*/ 428255 w 939636"/>
                <a:gd name="connsiteY80" fmla="*/ 184324 h 226046"/>
                <a:gd name="connsiteX81" fmla="*/ 469381 w 939636"/>
                <a:gd name="connsiteY81" fmla="*/ 184324 h 226046"/>
                <a:gd name="connsiteX82" fmla="*/ 486131 w 939636"/>
                <a:gd name="connsiteY82" fmla="*/ 143225 h 226046"/>
                <a:gd name="connsiteX83" fmla="*/ 558882 w 939636"/>
                <a:gd name="connsiteY83" fmla="*/ 143225 h 226046"/>
                <a:gd name="connsiteX84" fmla="*/ 575757 w 939636"/>
                <a:gd name="connsiteY84" fmla="*/ 184324 h 226046"/>
                <a:gd name="connsiteX85" fmla="*/ 617882 w 939636"/>
                <a:gd name="connsiteY85" fmla="*/ 184324 h 226046"/>
                <a:gd name="connsiteX86" fmla="*/ 541257 w 939636"/>
                <a:gd name="connsiteY86" fmla="*/ 0 h 226046"/>
                <a:gd name="connsiteX87" fmla="*/ 504881 w 939636"/>
                <a:gd name="connsiteY87" fmla="*/ 0 h 226046"/>
                <a:gd name="connsiteX88" fmla="*/ 428255 w 939636"/>
                <a:gd name="connsiteY88" fmla="*/ 184324 h 226046"/>
                <a:gd name="connsiteX89" fmla="*/ 498131 w 939636"/>
                <a:gd name="connsiteY89" fmla="*/ 107730 h 226046"/>
                <a:gd name="connsiteX90" fmla="*/ 522506 w 939636"/>
                <a:gd name="connsiteY90" fmla="*/ 48323 h 226046"/>
                <a:gd name="connsiteX91" fmla="*/ 547007 w 939636"/>
                <a:gd name="connsiteY91" fmla="*/ 107730 h 226046"/>
                <a:gd name="connsiteX92" fmla="*/ 498131 w 939636"/>
                <a:gd name="connsiteY92" fmla="*/ 107730 h 226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939636" h="226046">
                  <a:moveTo>
                    <a:pt x="125" y="0"/>
                  </a:moveTo>
                  <a:lnTo>
                    <a:pt x="37375" y="0"/>
                  </a:lnTo>
                  <a:lnTo>
                    <a:pt x="123376" y="113957"/>
                  </a:lnTo>
                  <a:lnTo>
                    <a:pt x="123376" y="0"/>
                  </a:lnTo>
                  <a:lnTo>
                    <a:pt x="163252" y="0"/>
                  </a:lnTo>
                  <a:lnTo>
                    <a:pt x="163252" y="184324"/>
                  </a:lnTo>
                  <a:lnTo>
                    <a:pt x="128877" y="184324"/>
                  </a:lnTo>
                  <a:lnTo>
                    <a:pt x="39875" y="68001"/>
                  </a:lnTo>
                  <a:lnTo>
                    <a:pt x="39875" y="184324"/>
                  </a:lnTo>
                  <a:lnTo>
                    <a:pt x="0" y="184324"/>
                  </a:lnTo>
                  <a:lnTo>
                    <a:pt x="125" y="0"/>
                  </a:lnTo>
                  <a:lnTo>
                    <a:pt x="125" y="0"/>
                  </a:lnTo>
                  <a:close/>
                  <a:moveTo>
                    <a:pt x="182752" y="114954"/>
                  </a:moveTo>
                  <a:cubicBezTo>
                    <a:pt x="182752" y="157797"/>
                    <a:pt x="214003" y="187313"/>
                    <a:pt x="256253" y="187313"/>
                  </a:cubicBezTo>
                  <a:cubicBezTo>
                    <a:pt x="281628" y="187313"/>
                    <a:pt x="300504" y="177350"/>
                    <a:pt x="313629" y="161159"/>
                  </a:cubicBezTo>
                  <a:lnTo>
                    <a:pt x="290753" y="141108"/>
                  </a:lnTo>
                  <a:cubicBezTo>
                    <a:pt x="279753" y="151320"/>
                    <a:pt x="270003" y="155555"/>
                    <a:pt x="256628" y="155555"/>
                  </a:cubicBezTo>
                  <a:cubicBezTo>
                    <a:pt x="238753" y="155555"/>
                    <a:pt x="226253" y="146089"/>
                    <a:pt x="222253" y="128155"/>
                  </a:cubicBezTo>
                  <a:lnTo>
                    <a:pt x="320129" y="128155"/>
                  </a:lnTo>
                  <a:cubicBezTo>
                    <a:pt x="320379" y="124543"/>
                    <a:pt x="320629" y="120807"/>
                    <a:pt x="320629" y="117694"/>
                  </a:cubicBezTo>
                  <a:cubicBezTo>
                    <a:pt x="320629" y="77964"/>
                    <a:pt x="299129" y="41598"/>
                    <a:pt x="252253" y="41598"/>
                  </a:cubicBezTo>
                  <a:cubicBezTo>
                    <a:pt x="211378" y="41598"/>
                    <a:pt x="182752" y="74477"/>
                    <a:pt x="182752" y="114455"/>
                  </a:cubicBezTo>
                  <a:lnTo>
                    <a:pt x="182752" y="114954"/>
                  </a:lnTo>
                  <a:moveTo>
                    <a:pt x="221753" y="103246"/>
                  </a:moveTo>
                  <a:cubicBezTo>
                    <a:pt x="224878" y="85188"/>
                    <a:pt x="235628" y="73481"/>
                    <a:pt x="252253" y="73481"/>
                  </a:cubicBezTo>
                  <a:cubicBezTo>
                    <a:pt x="269003" y="73481"/>
                    <a:pt x="279503" y="85437"/>
                    <a:pt x="281878" y="103246"/>
                  </a:cubicBezTo>
                  <a:lnTo>
                    <a:pt x="221753" y="103246"/>
                  </a:lnTo>
                  <a:close/>
                  <a:moveTo>
                    <a:pt x="345629" y="144470"/>
                  </a:moveTo>
                  <a:cubicBezTo>
                    <a:pt x="345629" y="176852"/>
                    <a:pt x="362129" y="186566"/>
                    <a:pt x="386505" y="186566"/>
                  </a:cubicBezTo>
                  <a:cubicBezTo>
                    <a:pt x="399880" y="186566"/>
                    <a:pt x="409630" y="183452"/>
                    <a:pt x="418005" y="178471"/>
                  </a:cubicBezTo>
                  <a:lnTo>
                    <a:pt x="418005" y="146588"/>
                  </a:lnTo>
                  <a:cubicBezTo>
                    <a:pt x="412255" y="149826"/>
                    <a:pt x="405630" y="151569"/>
                    <a:pt x="398255" y="151569"/>
                  </a:cubicBezTo>
                  <a:cubicBezTo>
                    <a:pt x="389380" y="151569"/>
                    <a:pt x="385380" y="147086"/>
                    <a:pt x="385380" y="137994"/>
                  </a:cubicBezTo>
                  <a:lnTo>
                    <a:pt x="385380" y="78089"/>
                  </a:lnTo>
                  <a:lnTo>
                    <a:pt x="418505" y="78089"/>
                  </a:lnTo>
                  <a:lnTo>
                    <a:pt x="418505" y="44213"/>
                  </a:lnTo>
                  <a:lnTo>
                    <a:pt x="385380" y="44213"/>
                  </a:lnTo>
                  <a:lnTo>
                    <a:pt x="385380" y="8344"/>
                  </a:lnTo>
                  <a:lnTo>
                    <a:pt x="345504" y="8344"/>
                  </a:lnTo>
                  <a:lnTo>
                    <a:pt x="345504" y="44088"/>
                  </a:lnTo>
                  <a:lnTo>
                    <a:pt x="328754" y="44088"/>
                  </a:lnTo>
                  <a:lnTo>
                    <a:pt x="328754" y="78089"/>
                  </a:lnTo>
                  <a:lnTo>
                    <a:pt x="345504" y="78089"/>
                  </a:lnTo>
                  <a:lnTo>
                    <a:pt x="345629" y="144470"/>
                  </a:lnTo>
                  <a:moveTo>
                    <a:pt x="627883" y="226046"/>
                  </a:moveTo>
                  <a:lnTo>
                    <a:pt x="667758" y="226046"/>
                  </a:lnTo>
                  <a:lnTo>
                    <a:pt x="667758" y="165892"/>
                  </a:lnTo>
                  <a:cubicBezTo>
                    <a:pt x="677258" y="177101"/>
                    <a:pt x="690383" y="186815"/>
                    <a:pt x="711508" y="186815"/>
                  </a:cubicBezTo>
                  <a:cubicBezTo>
                    <a:pt x="744884" y="186815"/>
                    <a:pt x="775509" y="161159"/>
                    <a:pt x="775509" y="114331"/>
                  </a:cubicBezTo>
                  <a:lnTo>
                    <a:pt x="775509" y="113833"/>
                  </a:lnTo>
                  <a:cubicBezTo>
                    <a:pt x="775509" y="67004"/>
                    <a:pt x="744259" y="41473"/>
                    <a:pt x="711508" y="41473"/>
                  </a:cubicBezTo>
                  <a:cubicBezTo>
                    <a:pt x="690758" y="41473"/>
                    <a:pt x="677383" y="51063"/>
                    <a:pt x="667758" y="64140"/>
                  </a:cubicBezTo>
                  <a:lnTo>
                    <a:pt x="667758" y="44213"/>
                  </a:lnTo>
                  <a:lnTo>
                    <a:pt x="627883" y="44213"/>
                  </a:lnTo>
                  <a:lnTo>
                    <a:pt x="627883" y="226046"/>
                  </a:lnTo>
                  <a:close/>
                  <a:moveTo>
                    <a:pt x="735634" y="114455"/>
                  </a:moveTo>
                  <a:cubicBezTo>
                    <a:pt x="735634" y="137994"/>
                    <a:pt x="719884" y="153188"/>
                    <a:pt x="701258" y="153188"/>
                  </a:cubicBezTo>
                  <a:cubicBezTo>
                    <a:pt x="682633" y="153188"/>
                    <a:pt x="667133" y="137745"/>
                    <a:pt x="667133" y="114455"/>
                  </a:cubicBezTo>
                  <a:lnTo>
                    <a:pt x="667133" y="113957"/>
                  </a:lnTo>
                  <a:cubicBezTo>
                    <a:pt x="667133" y="90668"/>
                    <a:pt x="682633" y="75349"/>
                    <a:pt x="701258" y="75349"/>
                  </a:cubicBezTo>
                  <a:cubicBezTo>
                    <a:pt x="719884" y="75349"/>
                    <a:pt x="735634" y="90792"/>
                    <a:pt x="735634" y="113957"/>
                  </a:cubicBezTo>
                  <a:lnTo>
                    <a:pt x="735634" y="114455"/>
                  </a:lnTo>
                  <a:moveTo>
                    <a:pt x="791884" y="226046"/>
                  </a:moveTo>
                  <a:lnTo>
                    <a:pt x="831760" y="226046"/>
                  </a:lnTo>
                  <a:lnTo>
                    <a:pt x="831760" y="165892"/>
                  </a:lnTo>
                  <a:cubicBezTo>
                    <a:pt x="841135" y="177101"/>
                    <a:pt x="854260" y="186815"/>
                    <a:pt x="875635" y="186815"/>
                  </a:cubicBezTo>
                  <a:cubicBezTo>
                    <a:pt x="908886" y="186815"/>
                    <a:pt x="939636" y="161159"/>
                    <a:pt x="939636" y="114331"/>
                  </a:cubicBezTo>
                  <a:lnTo>
                    <a:pt x="939636" y="113833"/>
                  </a:lnTo>
                  <a:cubicBezTo>
                    <a:pt x="939636" y="67004"/>
                    <a:pt x="908386" y="41473"/>
                    <a:pt x="875635" y="41473"/>
                  </a:cubicBezTo>
                  <a:cubicBezTo>
                    <a:pt x="854885" y="41473"/>
                    <a:pt x="841510" y="51063"/>
                    <a:pt x="831760" y="64140"/>
                  </a:cubicBezTo>
                  <a:lnTo>
                    <a:pt x="831760" y="44213"/>
                  </a:lnTo>
                  <a:lnTo>
                    <a:pt x="791884" y="44213"/>
                  </a:lnTo>
                  <a:lnTo>
                    <a:pt x="791884" y="226046"/>
                  </a:lnTo>
                  <a:close/>
                  <a:moveTo>
                    <a:pt x="899636" y="114455"/>
                  </a:moveTo>
                  <a:cubicBezTo>
                    <a:pt x="899636" y="137994"/>
                    <a:pt x="883886" y="153188"/>
                    <a:pt x="865260" y="153188"/>
                  </a:cubicBezTo>
                  <a:cubicBezTo>
                    <a:pt x="846635" y="153188"/>
                    <a:pt x="831135" y="137745"/>
                    <a:pt x="831135" y="114455"/>
                  </a:cubicBezTo>
                  <a:lnTo>
                    <a:pt x="831135" y="113957"/>
                  </a:lnTo>
                  <a:cubicBezTo>
                    <a:pt x="831135" y="90668"/>
                    <a:pt x="846635" y="75349"/>
                    <a:pt x="865260" y="75349"/>
                  </a:cubicBezTo>
                  <a:cubicBezTo>
                    <a:pt x="883886" y="75349"/>
                    <a:pt x="899636" y="90792"/>
                    <a:pt x="899636" y="113957"/>
                  </a:cubicBezTo>
                  <a:lnTo>
                    <a:pt x="899636" y="114455"/>
                  </a:lnTo>
                  <a:moveTo>
                    <a:pt x="428255" y="184324"/>
                  </a:moveTo>
                  <a:lnTo>
                    <a:pt x="469381" y="184324"/>
                  </a:lnTo>
                  <a:lnTo>
                    <a:pt x="486131" y="143225"/>
                  </a:lnTo>
                  <a:lnTo>
                    <a:pt x="558882" y="143225"/>
                  </a:lnTo>
                  <a:lnTo>
                    <a:pt x="575757" y="184324"/>
                  </a:lnTo>
                  <a:lnTo>
                    <a:pt x="617882" y="184324"/>
                  </a:lnTo>
                  <a:lnTo>
                    <a:pt x="541257" y="0"/>
                  </a:lnTo>
                  <a:lnTo>
                    <a:pt x="504881" y="0"/>
                  </a:lnTo>
                  <a:lnTo>
                    <a:pt x="428255" y="184324"/>
                  </a:lnTo>
                  <a:close/>
                  <a:moveTo>
                    <a:pt x="498131" y="107730"/>
                  </a:moveTo>
                  <a:lnTo>
                    <a:pt x="522506" y="48323"/>
                  </a:lnTo>
                  <a:lnTo>
                    <a:pt x="547007" y="107730"/>
                  </a:lnTo>
                  <a:lnTo>
                    <a:pt x="498131" y="107730"/>
                  </a:lnTo>
                  <a:close/>
                </a:path>
              </a:pathLst>
            </a:custGeom>
            <a:solidFill>
              <a:schemeClr val="bg1"/>
            </a:solidFill>
            <a:ln w="1247" cap="flat">
              <a:noFill/>
              <a:prstDash val="solid"/>
              <a:miter/>
            </a:ln>
          </p:spPr>
          <p:txBody>
            <a:bodyPr rtlCol="0" anchor="ctr"/>
            <a:lstStyle/>
            <a:p>
              <a:endParaRPr lang="en-US"/>
            </a:p>
          </p:txBody>
        </p:sp>
      </p:grpSp>
    </p:spTree>
    <p:extLst>
      <p:ext uri="{BB962C8B-B14F-4D97-AF65-F5344CB8AC3E}">
        <p14:creationId xmlns:p14="http://schemas.microsoft.com/office/powerpoint/2010/main" val="372343938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showMasterSp="0" preserve="1" userDrawn="1">
  <p:cSld name="Title Slide 5">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D73F844D-E522-A3E5-9629-CF2AC6F50889}"/>
              </a:ext>
            </a:extLst>
          </p:cNvPr>
          <p:cNvSpPr>
            <a:spLocks noGrp="1"/>
          </p:cNvSpPr>
          <p:nvPr>
            <p:ph type="pic" sz="quarter" idx="14"/>
          </p:nvPr>
        </p:nvSpPr>
        <p:spPr>
          <a:xfrm>
            <a:off x="6111111" y="452789"/>
            <a:ext cx="5623786" cy="5952420"/>
          </a:xfrm>
          <a:custGeom>
            <a:avLst/>
            <a:gdLst>
              <a:gd name="connsiteX0" fmla="*/ 1580606 w 5623786"/>
              <a:gd name="connsiteY0" fmla="*/ 0 h 5952420"/>
              <a:gd name="connsiteX1" fmla="*/ 5623786 w 5623786"/>
              <a:gd name="connsiteY1" fmla="*/ 0 h 5952420"/>
              <a:gd name="connsiteX2" fmla="*/ 5623786 w 5623786"/>
              <a:gd name="connsiteY2" fmla="*/ 632690 h 5952420"/>
              <a:gd name="connsiteX3" fmla="*/ 5623786 w 5623786"/>
              <a:gd name="connsiteY3" fmla="*/ 4414927 h 5952420"/>
              <a:gd name="connsiteX4" fmla="*/ 5623786 w 5623786"/>
              <a:gd name="connsiteY4" fmla="*/ 5440764 h 5952420"/>
              <a:gd name="connsiteX5" fmla="*/ 3470622 w 5623786"/>
              <a:gd name="connsiteY5" fmla="*/ 5440764 h 5952420"/>
              <a:gd name="connsiteX6" fmla="*/ 3470622 w 5623786"/>
              <a:gd name="connsiteY6" fmla="*/ 5952420 h 5952420"/>
              <a:gd name="connsiteX7" fmla="*/ 0 w 5623786"/>
              <a:gd name="connsiteY7" fmla="*/ 5952420 h 5952420"/>
              <a:gd name="connsiteX8" fmla="*/ 0 w 5623786"/>
              <a:gd name="connsiteY8" fmla="*/ 5319732 h 5952420"/>
              <a:gd name="connsiteX9" fmla="*/ 0 w 5623786"/>
              <a:gd name="connsiteY9" fmla="*/ 2485069 h 5952420"/>
              <a:gd name="connsiteX10" fmla="*/ 0 w 5623786"/>
              <a:gd name="connsiteY10" fmla="*/ 632689 h 5952420"/>
              <a:gd name="connsiteX11" fmla="*/ 1580606 w 5623786"/>
              <a:gd name="connsiteY11" fmla="*/ 632689 h 5952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623786" h="5952420">
                <a:moveTo>
                  <a:pt x="1580606" y="0"/>
                </a:moveTo>
                <a:lnTo>
                  <a:pt x="5623786" y="0"/>
                </a:lnTo>
                <a:lnTo>
                  <a:pt x="5623786" y="632690"/>
                </a:lnTo>
                <a:lnTo>
                  <a:pt x="5623786" y="4414927"/>
                </a:lnTo>
                <a:lnTo>
                  <a:pt x="5623786" y="5440764"/>
                </a:lnTo>
                <a:lnTo>
                  <a:pt x="3470622" y="5440764"/>
                </a:lnTo>
                <a:lnTo>
                  <a:pt x="3470622" y="5952420"/>
                </a:lnTo>
                <a:lnTo>
                  <a:pt x="0" y="5952420"/>
                </a:lnTo>
                <a:lnTo>
                  <a:pt x="0" y="5319732"/>
                </a:lnTo>
                <a:lnTo>
                  <a:pt x="0" y="2485069"/>
                </a:lnTo>
                <a:lnTo>
                  <a:pt x="0" y="632689"/>
                </a:lnTo>
                <a:lnTo>
                  <a:pt x="1580606" y="632689"/>
                </a:lnTo>
                <a:close/>
              </a:path>
            </a:pathLst>
          </a:custGeom>
        </p:spPr>
        <p:txBody>
          <a:bodyPr wrap="square" bIns="914400" anchor="ctr">
            <a:noAutofit/>
          </a:bodyPr>
          <a:lstStyle>
            <a:lvl1pPr marL="0" indent="0" algn="ctr">
              <a:buNone/>
              <a:defRPr>
                <a:solidFill>
                  <a:schemeClr val="bg1"/>
                </a:solidFill>
              </a:defRPr>
            </a:lvl1pPr>
          </a:lstStyle>
          <a:p>
            <a:endParaRPr lang="en-US"/>
          </a:p>
        </p:txBody>
      </p:sp>
      <p:sp>
        <p:nvSpPr>
          <p:cNvPr id="18" name="Title 1">
            <a:extLst>
              <a:ext uri="{FF2B5EF4-FFF2-40B4-BE49-F238E27FC236}">
                <a16:creationId xmlns:a16="http://schemas.microsoft.com/office/drawing/2014/main" id="{03856140-7676-0B41-9938-B7BC8109E2B9}"/>
              </a:ext>
            </a:extLst>
          </p:cNvPr>
          <p:cNvSpPr>
            <a:spLocks noGrp="1"/>
          </p:cNvSpPr>
          <p:nvPr>
            <p:ph type="ctrTitle" hasCustomPrompt="1"/>
          </p:nvPr>
        </p:nvSpPr>
        <p:spPr bwMode="gray">
          <a:xfrm>
            <a:off x="374904" y="1430867"/>
            <a:ext cx="5340096" cy="2532288"/>
          </a:xfrm>
        </p:spPr>
        <p:txBody>
          <a:bodyPr wrap="square" lIns="91521" tIns="45761" rIns="91440" bIns="45761" anchor="b">
            <a:noAutofit/>
          </a:bodyPr>
          <a:lstStyle>
            <a:lvl1pPr algn="l">
              <a:lnSpc>
                <a:spcPct val="70000"/>
              </a:lnSpc>
              <a:defRPr sz="7000" b="0" i="0" cap="all" spc="100" baseline="0">
                <a:solidFill>
                  <a:schemeClr val="bg1"/>
                </a:solidFill>
                <a:latin typeface="+mj-lt"/>
              </a:defRPr>
            </a:lvl1pPr>
          </a:lstStyle>
          <a:p>
            <a:r>
              <a:rPr lang="en-US" dirty="0"/>
              <a:t>title text placeholder</a:t>
            </a:r>
          </a:p>
        </p:txBody>
      </p:sp>
      <p:sp>
        <p:nvSpPr>
          <p:cNvPr id="19" name="Text Placeholder 24">
            <a:extLst>
              <a:ext uri="{FF2B5EF4-FFF2-40B4-BE49-F238E27FC236}">
                <a16:creationId xmlns:a16="http://schemas.microsoft.com/office/drawing/2014/main" id="{72402FA3-4DE6-1242-ABE8-3A7D3B3F87B6}"/>
              </a:ext>
            </a:extLst>
          </p:cNvPr>
          <p:cNvSpPr>
            <a:spLocks noGrp="1"/>
          </p:cNvSpPr>
          <p:nvPr>
            <p:ph type="body" sz="quarter" idx="10" hasCustomPrompt="1"/>
          </p:nvPr>
        </p:nvSpPr>
        <p:spPr bwMode="gray">
          <a:xfrm>
            <a:off x="374904" y="3942357"/>
            <a:ext cx="5340096" cy="813816"/>
          </a:xfrm>
        </p:spPr>
        <p:txBody>
          <a:bodyPr wrap="square" lIns="91521" tIns="45761" rIns="91440" bIns="45761">
            <a:noAutofit/>
          </a:bodyPr>
          <a:lstStyle>
            <a:lvl1pPr marL="0" indent="0">
              <a:lnSpc>
                <a:spcPct val="100000"/>
              </a:lnSpc>
              <a:spcBef>
                <a:spcPts val="0"/>
              </a:spcBef>
              <a:spcAft>
                <a:spcPts val="0"/>
              </a:spcAft>
              <a:buFont typeface="Arial" panose="020B0604020202020204" pitchFamily="34" charset="0"/>
              <a:buChar char="​"/>
              <a:defRPr sz="1800" b="1">
                <a:solidFill>
                  <a:schemeClr val="bg1"/>
                </a:solidFill>
              </a:defRPr>
            </a:lvl1pPr>
            <a:lvl2pPr marL="0" indent="0">
              <a:lnSpc>
                <a:spcPct val="85000"/>
              </a:lnSpc>
              <a:spcBef>
                <a:spcPts val="4400"/>
              </a:spcBef>
              <a:buFont typeface="Arial" panose="020B0604020202020204" pitchFamily="34" charset="0"/>
              <a:buChar char="​"/>
              <a:defRPr sz="1800" b="0">
                <a:solidFill>
                  <a:schemeClr val="tx1"/>
                </a:solidFill>
              </a:defRPr>
            </a:lvl2pPr>
            <a:lvl3pPr marL="0" indent="0">
              <a:lnSpc>
                <a:spcPct val="85000"/>
              </a:lnSpc>
              <a:buFont typeface="Arial" panose="020B0604020202020204" pitchFamily="34" charset="0"/>
              <a:buChar char="​"/>
              <a:defRPr sz="1800" b="0">
                <a:solidFill>
                  <a:schemeClr val="tx1"/>
                </a:solidFill>
              </a:defRPr>
            </a:lvl3pPr>
            <a:lvl4pPr marL="0" indent="0">
              <a:lnSpc>
                <a:spcPct val="85000"/>
              </a:lnSpc>
              <a:buFont typeface="Arial" panose="020B0604020202020204" pitchFamily="34" charset="0"/>
              <a:buChar char="​"/>
              <a:defRPr sz="1600" b="0">
                <a:solidFill>
                  <a:schemeClr val="bg2"/>
                </a:solidFill>
              </a:defRPr>
            </a:lvl4pPr>
            <a:lvl5pPr marL="0" indent="0">
              <a:lnSpc>
                <a:spcPct val="85000"/>
              </a:lnSpc>
              <a:buFont typeface="Arial" panose="020B0604020202020204" pitchFamily="34" charset="0"/>
              <a:buChar char="​"/>
              <a:defRPr sz="1600" b="0">
                <a:solidFill>
                  <a:schemeClr val="bg2"/>
                </a:solidFill>
              </a:defRPr>
            </a:lvl5pPr>
          </a:lstStyle>
          <a:p>
            <a:pPr lvl="0"/>
            <a:r>
              <a:rPr lang="en-US"/>
              <a:t>Subtitle text placeholder</a:t>
            </a:r>
          </a:p>
        </p:txBody>
      </p:sp>
      <p:sp>
        <p:nvSpPr>
          <p:cNvPr id="20" name="Footer Placeholder 4">
            <a:extLst>
              <a:ext uri="{FF2B5EF4-FFF2-40B4-BE49-F238E27FC236}">
                <a16:creationId xmlns:a16="http://schemas.microsoft.com/office/drawing/2014/main" id="{F8F8FE56-17F9-F145-B2CF-258FDA9CAF41}"/>
              </a:ext>
            </a:extLst>
          </p:cNvPr>
          <p:cNvSpPr>
            <a:spLocks noGrp="1"/>
          </p:cNvSpPr>
          <p:nvPr>
            <p:ph type="ftr" sz="quarter" idx="3"/>
          </p:nvPr>
        </p:nvSpPr>
        <p:spPr>
          <a:xfrm>
            <a:off x="374904" y="6547104"/>
            <a:ext cx="5340096" cy="120649"/>
          </a:xfrm>
          <a:prstGeom prst="rect">
            <a:avLst/>
          </a:prstGeom>
        </p:spPr>
        <p:txBody>
          <a:bodyPr vert="horz" wrap="square" lIns="91521" tIns="45761" rIns="91521" bIns="45761" rtlCol="0" anchor="ctr">
            <a:noAutofit/>
          </a:bodyPr>
          <a:lstStyle>
            <a:lvl1pPr>
              <a:defRPr lang="en-US" sz="800" smtClean="0">
                <a:solidFill>
                  <a:schemeClr val="bg1"/>
                </a:solidFill>
              </a:defRPr>
            </a:lvl1pPr>
          </a:lstStyle>
          <a:p>
            <a:r>
              <a:rPr lang="en-US"/>
              <a:t>© 2024 NetApp, Inc. All rights reserved.  NETAPP CONFIDENTIAL</a:t>
            </a:r>
            <a:endParaRPr lang="en-US" dirty="0"/>
          </a:p>
        </p:txBody>
      </p:sp>
      <p:sp>
        <p:nvSpPr>
          <p:cNvPr id="21" name="Text Placeholder 4">
            <a:extLst>
              <a:ext uri="{FF2B5EF4-FFF2-40B4-BE49-F238E27FC236}">
                <a16:creationId xmlns:a16="http://schemas.microsoft.com/office/drawing/2014/main" id="{B5281EC6-7D0D-AE41-A0A9-3CAE7191591B}"/>
              </a:ext>
            </a:extLst>
          </p:cNvPr>
          <p:cNvSpPr>
            <a:spLocks noGrp="1"/>
          </p:cNvSpPr>
          <p:nvPr>
            <p:ph type="body" sz="quarter" idx="11" hasCustomPrompt="1"/>
          </p:nvPr>
        </p:nvSpPr>
        <p:spPr>
          <a:xfrm>
            <a:off x="374904" y="5471320"/>
            <a:ext cx="5340096" cy="213828"/>
          </a:xfrm>
        </p:spPr>
        <p:txBody>
          <a:bodyPr anchor="ctr"/>
          <a:lstStyle>
            <a:lvl1pPr marL="0" indent="0">
              <a:buFontTx/>
              <a:buNone/>
              <a:defRPr kumimoji="0" lang="en-US" sz="1200" b="1" i="0" u="none" strike="noStrike" kern="1200" cap="none" spc="0" normalizeH="0" baseline="0" dirty="0" smtClean="0">
                <a:ln>
                  <a:noFill/>
                </a:ln>
                <a:solidFill>
                  <a:schemeClr val="bg1"/>
                </a:solidFill>
                <a:effectLst/>
                <a:uLnTx/>
                <a:uFillTx/>
                <a:latin typeface="+mn-lt"/>
                <a:ea typeface="+mn-ea"/>
                <a:cs typeface="+mn-cs"/>
              </a:defRPr>
            </a:lvl1pPr>
          </a:lstStyle>
          <a:p>
            <a:pPr lvl="0"/>
            <a:r>
              <a:rPr lang="en-US" dirty="0"/>
              <a:t>Presenter’s Name</a:t>
            </a:r>
          </a:p>
        </p:txBody>
      </p:sp>
      <p:sp>
        <p:nvSpPr>
          <p:cNvPr id="22" name="Text Placeholder 4">
            <a:extLst>
              <a:ext uri="{FF2B5EF4-FFF2-40B4-BE49-F238E27FC236}">
                <a16:creationId xmlns:a16="http://schemas.microsoft.com/office/drawing/2014/main" id="{8920635D-FD08-494C-A157-C62AC2B33749}"/>
              </a:ext>
            </a:extLst>
          </p:cNvPr>
          <p:cNvSpPr>
            <a:spLocks noGrp="1"/>
          </p:cNvSpPr>
          <p:nvPr>
            <p:ph type="body" sz="quarter" idx="12" hasCustomPrompt="1"/>
          </p:nvPr>
        </p:nvSpPr>
        <p:spPr>
          <a:xfrm>
            <a:off x="374904" y="5693865"/>
            <a:ext cx="5340096" cy="213828"/>
          </a:xfrm>
        </p:spPr>
        <p:txBody>
          <a:bodyPr anchor="ctr"/>
          <a:lstStyle>
            <a:lvl1pPr marL="0" indent="0">
              <a:buFontTx/>
              <a:buNone/>
              <a:defRPr kumimoji="0" lang="en-US" sz="1200" b="0" i="0" u="none" strike="noStrike" kern="1200" cap="none" spc="0" normalizeH="0" baseline="0" dirty="0" smtClean="0">
                <a:ln>
                  <a:noFill/>
                </a:ln>
                <a:solidFill>
                  <a:schemeClr val="bg1"/>
                </a:solidFill>
                <a:effectLst/>
                <a:uLnTx/>
                <a:uFillTx/>
                <a:latin typeface="+mn-lt"/>
                <a:ea typeface="+mn-ea"/>
                <a:cs typeface="+mn-cs"/>
              </a:defRPr>
            </a:lvl1pPr>
          </a:lstStyle>
          <a:p>
            <a:pPr lvl="0"/>
            <a:r>
              <a:rPr lang="en-US"/>
              <a:t>Presenter’s Title</a:t>
            </a:r>
          </a:p>
        </p:txBody>
      </p:sp>
      <p:sp>
        <p:nvSpPr>
          <p:cNvPr id="23" name="Text Placeholder 4">
            <a:extLst>
              <a:ext uri="{FF2B5EF4-FFF2-40B4-BE49-F238E27FC236}">
                <a16:creationId xmlns:a16="http://schemas.microsoft.com/office/drawing/2014/main" id="{283B91C1-5EE1-FF4E-A9D9-7410256B3E50}"/>
              </a:ext>
            </a:extLst>
          </p:cNvPr>
          <p:cNvSpPr>
            <a:spLocks noGrp="1"/>
          </p:cNvSpPr>
          <p:nvPr>
            <p:ph type="body" sz="quarter" idx="13" hasCustomPrompt="1"/>
          </p:nvPr>
        </p:nvSpPr>
        <p:spPr>
          <a:xfrm>
            <a:off x="374904" y="5916410"/>
            <a:ext cx="5340096" cy="213828"/>
          </a:xfrm>
        </p:spPr>
        <p:txBody>
          <a:bodyPr anchor="ctr"/>
          <a:lstStyle>
            <a:lvl1pPr marL="0" indent="0">
              <a:buFontTx/>
              <a:buNone/>
              <a:defRPr kumimoji="0" lang="en-US" sz="1200" b="0" i="0" u="none" strike="noStrike" kern="1200" cap="none" spc="0" normalizeH="0" baseline="0" dirty="0" smtClean="0">
                <a:ln>
                  <a:noFill/>
                </a:ln>
                <a:solidFill>
                  <a:schemeClr val="bg1"/>
                </a:solidFill>
                <a:effectLst/>
                <a:uLnTx/>
                <a:uFillTx/>
                <a:latin typeface="+mn-lt"/>
                <a:ea typeface="+mn-ea"/>
                <a:cs typeface="+mn-cs"/>
              </a:defRPr>
            </a:lvl1pPr>
          </a:lstStyle>
          <a:p>
            <a:pPr lvl="0"/>
            <a:r>
              <a:rPr lang="en-US"/>
              <a:t>Date</a:t>
            </a:r>
          </a:p>
        </p:txBody>
      </p:sp>
      <p:grpSp>
        <p:nvGrpSpPr>
          <p:cNvPr id="11" name="Graphic 6">
            <a:extLst>
              <a:ext uri="{FF2B5EF4-FFF2-40B4-BE49-F238E27FC236}">
                <a16:creationId xmlns:a16="http://schemas.microsoft.com/office/drawing/2014/main" id="{1569F556-F819-3604-DF68-0B946F215648}"/>
              </a:ext>
            </a:extLst>
          </p:cNvPr>
          <p:cNvGrpSpPr/>
          <p:nvPr userDrawn="1"/>
        </p:nvGrpSpPr>
        <p:grpSpPr>
          <a:xfrm>
            <a:off x="457103" y="339767"/>
            <a:ext cx="1260139" cy="226046"/>
            <a:chOff x="457103" y="339767"/>
            <a:chExt cx="1260139" cy="226046"/>
          </a:xfrm>
          <a:solidFill>
            <a:schemeClr val="bg1"/>
          </a:solidFill>
        </p:grpSpPr>
        <p:sp>
          <p:nvSpPr>
            <p:cNvPr id="12" name="Freeform 11">
              <a:extLst>
                <a:ext uri="{FF2B5EF4-FFF2-40B4-BE49-F238E27FC236}">
                  <a16:creationId xmlns:a16="http://schemas.microsoft.com/office/drawing/2014/main" id="{9D976DDC-3932-3661-92E7-AFB368DEDD3A}"/>
                </a:ext>
              </a:extLst>
            </p:cNvPr>
            <p:cNvSpPr/>
            <p:nvPr/>
          </p:nvSpPr>
          <p:spPr>
            <a:xfrm>
              <a:off x="457103" y="339767"/>
              <a:ext cx="222002" cy="184324"/>
            </a:xfrm>
            <a:custGeom>
              <a:avLst/>
              <a:gdLst>
                <a:gd name="connsiteX0" fmla="*/ 0 w 222002"/>
                <a:gd name="connsiteY0" fmla="*/ 0 h 184324"/>
                <a:gd name="connsiteX1" fmla="*/ 0 w 222002"/>
                <a:gd name="connsiteY1" fmla="*/ 184324 h 184324"/>
                <a:gd name="connsiteX2" fmla="*/ 86376 w 222002"/>
                <a:gd name="connsiteY2" fmla="*/ 184324 h 184324"/>
                <a:gd name="connsiteX3" fmla="*/ 86376 w 222002"/>
                <a:gd name="connsiteY3" fmla="*/ 73730 h 184324"/>
                <a:gd name="connsiteX4" fmla="*/ 135627 w 222002"/>
                <a:gd name="connsiteY4" fmla="*/ 73730 h 184324"/>
                <a:gd name="connsiteX5" fmla="*/ 135627 w 222002"/>
                <a:gd name="connsiteY5" fmla="*/ 184324 h 184324"/>
                <a:gd name="connsiteX6" fmla="*/ 222003 w 222002"/>
                <a:gd name="connsiteY6" fmla="*/ 184324 h 184324"/>
                <a:gd name="connsiteX7" fmla="*/ 222003 w 222002"/>
                <a:gd name="connsiteY7" fmla="*/ 0 h 184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2002" h="184324">
                  <a:moveTo>
                    <a:pt x="0" y="0"/>
                  </a:moveTo>
                  <a:lnTo>
                    <a:pt x="0" y="184324"/>
                  </a:lnTo>
                  <a:lnTo>
                    <a:pt x="86376" y="184324"/>
                  </a:lnTo>
                  <a:lnTo>
                    <a:pt x="86376" y="73730"/>
                  </a:lnTo>
                  <a:lnTo>
                    <a:pt x="135627" y="73730"/>
                  </a:lnTo>
                  <a:lnTo>
                    <a:pt x="135627" y="184324"/>
                  </a:lnTo>
                  <a:lnTo>
                    <a:pt x="222003" y="184324"/>
                  </a:lnTo>
                  <a:lnTo>
                    <a:pt x="222003" y="0"/>
                  </a:lnTo>
                  <a:close/>
                </a:path>
              </a:pathLst>
            </a:custGeom>
            <a:solidFill>
              <a:schemeClr val="accent3"/>
            </a:solidFill>
            <a:ln w="1247" cap="flat">
              <a:noFill/>
              <a:prstDash val="solid"/>
              <a:miter/>
            </a:ln>
          </p:spPr>
          <p:txBody>
            <a:bodyPr rtlCol="0" anchor="ctr"/>
            <a:lstStyle/>
            <a:p>
              <a:endParaRPr lang="en-US" dirty="0"/>
            </a:p>
          </p:txBody>
        </p:sp>
        <p:sp>
          <p:nvSpPr>
            <p:cNvPr id="13" name="Freeform 12">
              <a:extLst>
                <a:ext uri="{FF2B5EF4-FFF2-40B4-BE49-F238E27FC236}">
                  <a16:creationId xmlns:a16="http://schemas.microsoft.com/office/drawing/2014/main" id="{15376EBE-2C3E-392B-1CDF-439BBD4C3F04}"/>
                </a:ext>
              </a:extLst>
            </p:cNvPr>
            <p:cNvSpPr/>
            <p:nvPr/>
          </p:nvSpPr>
          <p:spPr>
            <a:xfrm>
              <a:off x="777606" y="339767"/>
              <a:ext cx="939636" cy="226046"/>
            </a:xfrm>
            <a:custGeom>
              <a:avLst/>
              <a:gdLst>
                <a:gd name="connsiteX0" fmla="*/ 125 w 939636"/>
                <a:gd name="connsiteY0" fmla="*/ 0 h 226046"/>
                <a:gd name="connsiteX1" fmla="*/ 37375 w 939636"/>
                <a:gd name="connsiteY1" fmla="*/ 0 h 226046"/>
                <a:gd name="connsiteX2" fmla="*/ 123376 w 939636"/>
                <a:gd name="connsiteY2" fmla="*/ 113957 h 226046"/>
                <a:gd name="connsiteX3" fmla="*/ 123376 w 939636"/>
                <a:gd name="connsiteY3" fmla="*/ 0 h 226046"/>
                <a:gd name="connsiteX4" fmla="*/ 163252 w 939636"/>
                <a:gd name="connsiteY4" fmla="*/ 0 h 226046"/>
                <a:gd name="connsiteX5" fmla="*/ 163252 w 939636"/>
                <a:gd name="connsiteY5" fmla="*/ 184324 h 226046"/>
                <a:gd name="connsiteX6" fmla="*/ 128877 w 939636"/>
                <a:gd name="connsiteY6" fmla="*/ 184324 h 226046"/>
                <a:gd name="connsiteX7" fmla="*/ 39875 w 939636"/>
                <a:gd name="connsiteY7" fmla="*/ 68001 h 226046"/>
                <a:gd name="connsiteX8" fmla="*/ 39875 w 939636"/>
                <a:gd name="connsiteY8" fmla="*/ 184324 h 226046"/>
                <a:gd name="connsiteX9" fmla="*/ 0 w 939636"/>
                <a:gd name="connsiteY9" fmla="*/ 184324 h 226046"/>
                <a:gd name="connsiteX10" fmla="*/ 125 w 939636"/>
                <a:gd name="connsiteY10" fmla="*/ 0 h 226046"/>
                <a:gd name="connsiteX11" fmla="*/ 125 w 939636"/>
                <a:gd name="connsiteY11" fmla="*/ 0 h 226046"/>
                <a:gd name="connsiteX12" fmla="*/ 182752 w 939636"/>
                <a:gd name="connsiteY12" fmla="*/ 114954 h 226046"/>
                <a:gd name="connsiteX13" fmla="*/ 256253 w 939636"/>
                <a:gd name="connsiteY13" fmla="*/ 187313 h 226046"/>
                <a:gd name="connsiteX14" fmla="*/ 313629 w 939636"/>
                <a:gd name="connsiteY14" fmla="*/ 161159 h 226046"/>
                <a:gd name="connsiteX15" fmla="*/ 290753 w 939636"/>
                <a:gd name="connsiteY15" fmla="*/ 141108 h 226046"/>
                <a:gd name="connsiteX16" fmla="*/ 256628 w 939636"/>
                <a:gd name="connsiteY16" fmla="*/ 155555 h 226046"/>
                <a:gd name="connsiteX17" fmla="*/ 222253 w 939636"/>
                <a:gd name="connsiteY17" fmla="*/ 128155 h 226046"/>
                <a:gd name="connsiteX18" fmla="*/ 320129 w 939636"/>
                <a:gd name="connsiteY18" fmla="*/ 128155 h 226046"/>
                <a:gd name="connsiteX19" fmla="*/ 320629 w 939636"/>
                <a:gd name="connsiteY19" fmla="*/ 117694 h 226046"/>
                <a:gd name="connsiteX20" fmla="*/ 252253 w 939636"/>
                <a:gd name="connsiteY20" fmla="*/ 41598 h 226046"/>
                <a:gd name="connsiteX21" fmla="*/ 182752 w 939636"/>
                <a:gd name="connsiteY21" fmla="*/ 114455 h 226046"/>
                <a:gd name="connsiteX22" fmla="*/ 182752 w 939636"/>
                <a:gd name="connsiteY22" fmla="*/ 114954 h 226046"/>
                <a:gd name="connsiteX23" fmla="*/ 221753 w 939636"/>
                <a:gd name="connsiteY23" fmla="*/ 103246 h 226046"/>
                <a:gd name="connsiteX24" fmla="*/ 252253 w 939636"/>
                <a:gd name="connsiteY24" fmla="*/ 73481 h 226046"/>
                <a:gd name="connsiteX25" fmla="*/ 281878 w 939636"/>
                <a:gd name="connsiteY25" fmla="*/ 103246 h 226046"/>
                <a:gd name="connsiteX26" fmla="*/ 221753 w 939636"/>
                <a:gd name="connsiteY26" fmla="*/ 103246 h 226046"/>
                <a:gd name="connsiteX27" fmla="*/ 345629 w 939636"/>
                <a:gd name="connsiteY27" fmla="*/ 144470 h 226046"/>
                <a:gd name="connsiteX28" fmla="*/ 386505 w 939636"/>
                <a:gd name="connsiteY28" fmla="*/ 186566 h 226046"/>
                <a:gd name="connsiteX29" fmla="*/ 418005 w 939636"/>
                <a:gd name="connsiteY29" fmla="*/ 178471 h 226046"/>
                <a:gd name="connsiteX30" fmla="*/ 418005 w 939636"/>
                <a:gd name="connsiteY30" fmla="*/ 146588 h 226046"/>
                <a:gd name="connsiteX31" fmla="*/ 398255 w 939636"/>
                <a:gd name="connsiteY31" fmla="*/ 151569 h 226046"/>
                <a:gd name="connsiteX32" fmla="*/ 385380 w 939636"/>
                <a:gd name="connsiteY32" fmla="*/ 137994 h 226046"/>
                <a:gd name="connsiteX33" fmla="*/ 385380 w 939636"/>
                <a:gd name="connsiteY33" fmla="*/ 78089 h 226046"/>
                <a:gd name="connsiteX34" fmla="*/ 418505 w 939636"/>
                <a:gd name="connsiteY34" fmla="*/ 78089 h 226046"/>
                <a:gd name="connsiteX35" fmla="*/ 418505 w 939636"/>
                <a:gd name="connsiteY35" fmla="*/ 44213 h 226046"/>
                <a:gd name="connsiteX36" fmla="*/ 385380 w 939636"/>
                <a:gd name="connsiteY36" fmla="*/ 44213 h 226046"/>
                <a:gd name="connsiteX37" fmla="*/ 385380 w 939636"/>
                <a:gd name="connsiteY37" fmla="*/ 8344 h 226046"/>
                <a:gd name="connsiteX38" fmla="*/ 345504 w 939636"/>
                <a:gd name="connsiteY38" fmla="*/ 8344 h 226046"/>
                <a:gd name="connsiteX39" fmla="*/ 345504 w 939636"/>
                <a:gd name="connsiteY39" fmla="*/ 44088 h 226046"/>
                <a:gd name="connsiteX40" fmla="*/ 328754 w 939636"/>
                <a:gd name="connsiteY40" fmla="*/ 44088 h 226046"/>
                <a:gd name="connsiteX41" fmla="*/ 328754 w 939636"/>
                <a:gd name="connsiteY41" fmla="*/ 78089 h 226046"/>
                <a:gd name="connsiteX42" fmla="*/ 345504 w 939636"/>
                <a:gd name="connsiteY42" fmla="*/ 78089 h 226046"/>
                <a:gd name="connsiteX43" fmla="*/ 345629 w 939636"/>
                <a:gd name="connsiteY43" fmla="*/ 144470 h 226046"/>
                <a:gd name="connsiteX44" fmla="*/ 627883 w 939636"/>
                <a:gd name="connsiteY44" fmla="*/ 226046 h 226046"/>
                <a:gd name="connsiteX45" fmla="*/ 667758 w 939636"/>
                <a:gd name="connsiteY45" fmla="*/ 226046 h 226046"/>
                <a:gd name="connsiteX46" fmla="*/ 667758 w 939636"/>
                <a:gd name="connsiteY46" fmla="*/ 165892 h 226046"/>
                <a:gd name="connsiteX47" fmla="*/ 711508 w 939636"/>
                <a:gd name="connsiteY47" fmla="*/ 186815 h 226046"/>
                <a:gd name="connsiteX48" fmla="*/ 775509 w 939636"/>
                <a:gd name="connsiteY48" fmla="*/ 114331 h 226046"/>
                <a:gd name="connsiteX49" fmla="*/ 775509 w 939636"/>
                <a:gd name="connsiteY49" fmla="*/ 113833 h 226046"/>
                <a:gd name="connsiteX50" fmla="*/ 711508 w 939636"/>
                <a:gd name="connsiteY50" fmla="*/ 41473 h 226046"/>
                <a:gd name="connsiteX51" fmla="*/ 667758 w 939636"/>
                <a:gd name="connsiteY51" fmla="*/ 64140 h 226046"/>
                <a:gd name="connsiteX52" fmla="*/ 667758 w 939636"/>
                <a:gd name="connsiteY52" fmla="*/ 44213 h 226046"/>
                <a:gd name="connsiteX53" fmla="*/ 627883 w 939636"/>
                <a:gd name="connsiteY53" fmla="*/ 44213 h 226046"/>
                <a:gd name="connsiteX54" fmla="*/ 627883 w 939636"/>
                <a:gd name="connsiteY54" fmla="*/ 226046 h 226046"/>
                <a:gd name="connsiteX55" fmla="*/ 735634 w 939636"/>
                <a:gd name="connsiteY55" fmla="*/ 114455 h 226046"/>
                <a:gd name="connsiteX56" fmla="*/ 701258 w 939636"/>
                <a:gd name="connsiteY56" fmla="*/ 153188 h 226046"/>
                <a:gd name="connsiteX57" fmla="*/ 667133 w 939636"/>
                <a:gd name="connsiteY57" fmla="*/ 114455 h 226046"/>
                <a:gd name="connsiteX58" fmla="*/ 667133 w 939636"/>
                <a:gd name="connsiteY58" fmla="*/ 113957 h 226046"/>
                <a:gd name="connsiteX59" fmla="*/ 701258 w 939636"/>
                <a:gd name="connsiteY59" fmla="*/ 75349 h 226046"/>
                <a:gd name="connsiteX60" fmla="*/ 735634 w 939636"/>
                <a:gd name="connsiteY60" fmla="*/ 113957 h 226046"/>
                <a:gd name="connsiteX61" fmla="*/ 735634 w 939636"/>
                <a:gd name="connsiteY61" fmla="*/ 114455 h 226046"/>
                <a:gd name="connsiteX62" fmla="*/ 791884 w 939636"/>
                <a:gd name="connsiteY62" fmla="*/ 226046 h 226046"/>
                <a:gd name="connsiteX63" fmla="*/ 831760 w 939636"/>
                <a:gd name="connsiteY63" fmla="*/ 226046 h 226046"/>
                <a:gd name="connsiteX64" fmla="*/ 831760 w 939636"/>
                <a:gd name="connsiteY64" fmla="*/ 165892 h 226046"/>
                <a:gd name="connsiteX65" fmla="*/ 875635 w 939636"/>
                <a:gd name="connsiteY65" fmla="*/ 186815 h 226046"/>
                <a:gd name="connsiteX66" fmla="*/ 939636 w 939636"/>
                <a:gd name="connsiteY66" fmla="*/ 114331 h 226046"/>
                <a:gd name="connsiteX67" fmla="*/ 939636 w 939636"/>
                <a:gd name="connsiteY67" fmla="*/ 113833 h 226046"/>
                <a:gd name="connsiteX68" fmla="*/ 875635 w 939636"/>
                <a:gd name="connsiteY68" fmla="*/ 41473 h 226046"/>
                <a:gd name="connsiteX69" fmla="*/ 831760 w 939636"/>
                <a:gd name="connsiteY69" fmla="*/ 64140 h 226046"/>
                <a:gd name="connsiteX70" fmla="*/ 831760 w 939636"/>
                <a:gd name="connsiteY70" fmla="*/ 44213 h 226046"/>
                <a:gd name="connsiteX71" fmla="*/ 791884 w 939636"/>
                <a:gd name="connsiteY71" fmla="*/ 44213 h 226046"/>
                <a:gd name="connsiteX72" fmla="*/ 791884 w 939636"/>
                <a:gd name="connsiteY72" fmla="*/ 226046 h 226046"/>
                <a:gd name="connsiteX73" fmla="*/ 899636 w 939636"/>
                <a:gd name="connsiteY73" fmla="*/ 114455 h 226046"/>
                <a:gd name="connsiteX74" fmla="*/ 865260 w 939636"/>
                <a:gd name="connsiteY74" fmla="*/ 153188 h 226046"/>
                <a:gd name="connsiteX75" fmla="*/ 831135 w 939636"/>
                <a:gd name="connsiteY75" fmla="*/ 114455 h 226046"/>
                <a:gd name="connsiteX76" fmla="*/ 831135 w 939636"/>
                <a:gd name="connsiteY76" fmla="*/ 113957 h 226046"/>
                <a:gd name="connsiteX77" fmla="*/ 865260 w 939636"/>
                <a:gd name="connsiteY77" fmla="*/ 75349 h 226046"/>
                <a:gd name="connsiteX78" fmla="*/ 899636 w 939636"/>
                <a:gd name="connsiteY78" fmla="*/ 113957 h 226046"/>
                <a:gd name="connsiteX79" fmla="*/ 899636 w 939636"/>
                <a:gd name="connsiteY79" fmla="*/ 114455 h 226046"/>
                <a:gd name="connsiteX80" fmla="*/ 428255 w 939636"/>
                <a:gd name="connsiteY80" fmla="*/ 184324 h 226046"/>
                <a:gd name="connsiteX81" fmla="*/ 469381 w 939636"/>
                <a:gd name="connsiteY81" fmla="*/ 184324 h 226046"/>
                <a:gd name="connsiteX82" fmla="*/ 486131 w 939636"/>
                <a:gd name="connsiteY82" fmla="*/ 143225 h 226046"/>
                <a:gd name="connsiteX83" fmla="*/ 558882 w 939636"/>
                <a:gd name="connsiteY83" fmla="*/ 143225 h 226046"/>
                <a:gd name="connsiteX84" fmla="*/ 575757 w 939636"/>
                <a:gd name="connsiteY84" fmla="*/ 184324 h 226046"/>
                <a:gd name="connsiteX85" fmla="*/ 617882 w 939636"/>
                <a:gd name="connsiteY85" fmla="*/ 184324 h 226046"/>
                <a:gd name="connsiteX86" fmla="*/ 541257 w 939636"/>
                <a:gd name="connsiteY86" fmla="*/ 0 h 226046"/>
                <a:gd name="connsiteX87" fmla="*/ 504881 w 939636"/>
                <a:gd name="connsiteY87" fmla="*/ 0 h 226046"/>
                <a:gd name="connsiteX88" fmla="*/ 428255 w 939636"/>
                <a:gd name="connsiteY88" fmla="*/ 184324 h 226046"/>
                <a:gd name="connsiteX89" fmla="*/ 498131 w 939636"/>
                <a:gd name="connsiteY89" fmla="*/ 107730 h 226046"/>
                <a:gd name="connsiteX90" fmla="*/ 522506 w 939636"/>
                <a:gd name="connsiteY90" fmla="*/ 48323 h 226046"/>
                <a:gd name="connsiteX91" fmla="*/ 547007 w 939636"/>
                <a:gd name="connsiteY91" fmla="*/ 107730 h 226046"/>
                <a:gd name="connsiteX92" fmla="*/ 498131 w 939636"/>
                <a:gd name="connsiteY92" fmla="*/ 107730 h 226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939636" h="226046">
                  <a:moveTo>
                    <a:pt x="125" y="0"/>
                  </a:moveTo>
                  <a:lnTo>
                    <a:pt x="37375" y="0"/>
                  </a:lnTo>
                  <a:lnTo>
                    <a:pt x="123376" y="113957"/>
                  </a:lnTo>
                  <a:lnTo>
                    <a:pt x="123376" y="0"/>
                  </a:lnTo>
                  <a:lnTo>
                    <a:pt x="163252" y="0"/>
                  </a:lnTo>
                  <a:lnTo>
                    <a:pt x="163252" y="184324"/>
                  </a:lnTo>
                  <a:lnTo>
                    <a:pt x="128877" y="184324"/>
                  </a:lnTo>
                  <a:lnTo>
                    <a:pt x="39875" y="68001"/>
                  </a:lnTo>
                  <a:lnTo>
                    <a:pt x="39875" y="184324"/>
                  </a:lnTo>
                  <a:lnTo>
                    <a:pt x="0" y="184324"/>
                  </a:lnTo>
                  <a:lnTo>
                    <a:pt x="125" y="0"/>
                  </a:lnTo>
                  <a:lnTo>
                    <a:pt x="125" y="0"/>
                  </a:lnTo>
                  <a:close/>
                  <a:moveTo>
                    <a:pt x="182752" y="114954"/>
                  </a:moveTo>
                  <a:cubicBezTo>
                    <a:pt x="182752" y="157797"/>
                    <a:pt x="214003" y="187313"/>
                    <a:pt x="256253" y="187313"/>
                  </a:cubicBezTo>
                  <a:cubicBezTo>
                    <a:pt x="281628" y="187313"/>
                    <a:pt x="300504" y="177350"/>
                    <a:pt x="313629" y="161159"/>
                  </a:cubicBezTo>
                  <a:lnTo>
                    <a:pt x="290753" y="141108"/>
                  </a:lnTo>
                  <a:cubicBezTo>
                    <a:pt x="279753" y="151320"/>
                    <a:pt x="270003" y="155555"/>
                    <a:pt x="256628" y="155555"/>
                  </a:cubicBezTo>
                  <a:cubicBezTo>
                    <a:pt x="238753" y="155555"/>
                    <a:pt x="226253" y="146089"/>
                    <a:pt x="222253" y="128155"/>
                  </a:cubicBezTo>
                  <a:lnTo>
                    <a:pt x="320129" y="128155"/>
                  </a:lnTo>
                  <a:cubicBezTo>
                    <a:pt x="320379" y="124543"/>
                    <a:pt x="320629" y="120807"/>
                    <a:pt x="320629" y="117694"/>
                  </a:cubicBezTo>
                  <a:cubicBezTo>
                    <a:pt x="320629" y="77964"/>
                    <a:pt x="299129" y="41598"/>
                    <a:pt x="252253" y="41598"/>
                  </a:cubicBezTo>
                  <a:cubicBezTo>
                    <a:pt x="211378" y="41598"/>
                    <a:pt x="182752" y="74477"/>
                    <a:pt x="182752" y="114455"/>
                  </a:cubicBezTo>
                  <a:lnTo>
                    <a:pt x="182752" y="114954"/>
                  </a:lnTo>
                  <a:moveTo>
                    <a:pt x="221753" y="103246"/>
                  </a:moveTo>
                  <a:cubicBezTo>
                    <a:pt x="224878" y="85188"/>
                    <a:pt x="235628" y="73481"/>
                    <a:pt x="252253" y="73481"/>
                  </a:cubicBezTo>
                  <a:cubicBezTo>
                    <a:pt x="269003" y="73481"/>
                    <a:pt x="279503" y="85437"/>
                    <a:pt x="281878" y="103246"/>
                  </a:cubicBezTo>
                  <a:lnTo>
                    <a:pt x="221753" y="103246"/>
                  </a:lnTo>
                  <a:close/>
                  <a:moveTo>
                    <a:pt x="345629" y="144470"/>
                  </a:moveTo>
                  <a:cubicBezTo>
                    <a:pt x="345629" y="176852"/>
                    <a:pt x="362129" y="186566"/>
                    <a:pt x="386505" y="186566"/>
                  </a:cubicBezTo>
                  <a:cubicBezTo>
                    <a:pt x="399880" y="186566"/>
                    <a:pt x="409630" y="183452"/>
                    <a:pt x="418005" y="178471"/>
                  </a:cubicBezTo>
                  <a:lnTo>
                    <a:pt x="418005" y="146588"/>
                  </a:lnTo>
                  <a:cubicBezTo>
                    <a:pt x="412255" y="149826"/>
                    <a:pt x="405630" y="151569"/>
                    <a:pt x="398255" y="151569"/>
                  </a:cubicBezTo>
                  <a:cubicBezTo>
                    <a:pt x="389380" y="151569"/>
                    <a:pt x="385380" y="147086"/>
                    <a:pt x="385380" y="137994"/>
                  </a:cubicBezTo>
                  <a:lnTo>
                    <a:pt x="385380" y="78089"/>
                  </a:lnTo>
                  <a:lnTo>
                    <a:pt x="418505" y="78089"/>
                  </a:lnTo>
                  <a:lnTo>
                    <a:pt x="418505" y="44213"/>
                  </a:lnTo>
                  <a:lnTo>
                    <a:pt x="385380" y="44213"/>
                  </a:lnTo>
                  <a:lnTo>
                    <a:pt x="385380" y="8344"/>
                  </a:lnTo>
                  <a:lnTo>
                    <a:pt x="345504" y="8344"/>
                  </a:lnTo>
                  <a:lnTo>
                    <a:pt x="345504" y="44088"/>
                  </a:lnTo>
                  <a:lnTo>
                    <a:pt x="328754" y="44088"/>
                  </a:lnTo>
                  <a:lnTo>
                    <a:pt x="328754" y="78089"/>
                  </a:lnTo>
                  <a:lnTo>
                    <a:pt x="345504" y="78089"/>
                  </a:lnTo>
                  <a:lnTo>
                    <a:pt x="345629" y="144470"/>
                  </a:lnTo>
                  <a:moveTo>
                    <a:pt x="627883" y="226046"/>
                  </a:moveTo>
                  <a:lnTo>
                    <a:pt x="667758" y="226046"/>
                  </a:lnTo>
                  <a:lnTo>
                    <a:pt x="667758" y="165892"/>
                  </a:lnTo>
                  <a:cubicBezTo>
                    <a:pt x="677258" y="177101"/>
                    <a:pt x="690383" y="186815"/>
                    <a:pt x="711508" y="186815"/>
                  </a:cubicBezTo>
                  <a:cubicBezTo>
                    <a:pt x="744884" y="186815"/>
                    <a:pt x="775509" y="161159"/>
                    <a:pt x="775509" y="114331"/>
                  </a:cubicBezTo>
                  <a:lnTo>
                    <a:pt x="775509" y="113833"/>
                  </a:lnTo>
                  <a:cubicBezTo>
                    <a:pt x="775509" y="67004"/>
                    <a:pt x="744259" y="41473"/>
                    <a:pt x="711508" y="41473"/>
                  </a:cubicBezTo>
                  <a:cubicBezTo>
                    <a:pt x="690758" y="41473"/>
                    <a:pt x="677383" y="51063"/>
                    <a:pt x="667758" y="64140"/>
                  </a:cubicBezTo>
                  <a:lnTo>
                    <a:pt x="667758" y="44213"/>
                  </a:lnTo>
                  <a:lnTo>
                    <a:pt x="627883" y="44213"/>
                  </a:lnTo>
                  <a:lnTo>
                    <a:pt x="627883" y="226046"/>
                  </a:lnTo>
                  <a:close/>
                  <a:moveTo>
                    <a:pt x="735634" y="114455"/>
                  </a:moveTo>
                  <a:cubicBezTo>
                    <a:pt x="735634" y="137994"/>
                    <a:pt x="719884" y="153188"/>
                    <a:pt x="701258" y="153188"/>
                  </a:cubicBezTo>
                  <a:cubicBezTo>
                    <a:pt x="682633" y="153188"/>
                    <a:pt x="667133" y="137745"/>
                    <a:pt x="667133" y="114455"/>
                  </a:cubicBezTo>
                  <a:lnTo>
                    <a:pt x="667133" y="113957"/>
                  </a:lnTo>
                  <a:cubicBezTo>
                    <a:pt x="667133" y="90668"/>
                    <a:pt x="682633" y="75349"/>
                    <a:pt x="701258" y="75349"/>
                  </a:cubicBezTo>
                  <a:cubicBezTo>
                    <a:pt x="719884" y="75349"/>
                    <a:pt x="735634" y="90792"/>
                    <a:pt x="735634" y="113957"/>
                  </a:cubicBezTo>
                  <a:lnTo>
                    <a:pt x="735634" y="114455"/>
                  </a:lnTo>
                  <a:moveTo>
                    <a:pt x="791884" y="226046"/>
                  </a:moveTo>
                  <a:lnTo>
                    <a:pt x="831760" y="226046"/>
                  </a:lnTo>
                  <a:lnTo>
                    <a:pt x="831760" y="165892"/>
                  </a:lnTo>
                  <a:cubicBezTo>
                    <a:pt x="841135" y="177101"/>
                    <a:pt x="854260" y="186815"/>
                    <a:pt x="875635" y="186815"/>
                  </a:cubicBezTo>
                  <a:cubicBezTo>
                    <a:pt x="908886" y="186815"/>
                    <a:pt x="939636" y="161159"/>
                    <a:pt x="939636" y="114331"/>
                  </a:cubicBezTo>
                  <a:lnTo>
                    <a:pt x="939636" y="113833"/>
                  </a:lnTo>
                  <a:cubicBezTo>
                    <a:pt x="939636" y="67004"/>
                    <a:pt x="908386" y="41473"/>
                    <a:pt x="875635" y="41473"/>
                  </a:cubicBezTo>
                  <a:cubicBezTo>
                    <a:pt x="854885" y="41473"/>
                    <a:pt x="841510" y="51063"/>
                    <a:pt x="831760" y="64140"/>
                  </a:cubicBezTo>
                  <a:lnTo>
                    <a:pt x="831760" y="44213"/>
                  </a:lnTo>
                  <a:lnTo>
                    <a:pt x="791884" y="44213"/>
                  </a:lnTo>
                  <a:lnTo>
                    <a:pt x="791884" y="226046"/>
                  </a:lnTo>
                  <a:close/>
                  <a:moveTo>
                    <a:pt x="899636" y="114455"/>
                  </a:moveTo>
                  <a:cubicBezTo>
                    <a:pt x="899636" y="137994"/>
                    <a:pt x="883886" y="153188"/>
                    <a:pt x="865260" y="153188"/>
                  </a:cubicBezTo>
                  <a:cubicBezTo>
                    <a:pt x="846635" y="153188"/>
                    <a:pt x="831135" y="137745"/>
                    <a:pt x="831135" y="114455"/>
                  </a:cubicBezTo>
                  <a:lnTo>
                    <a:pt x="831135" y="113957"/>
                  </a:lnTo>
                  <a:cubicBezTo>
                    <a:pt x="831135" y="90668"/>
                    <a:pt x="846635" y="75349"/>
                    <a:pt x="865260" y="75349"/>
                  </a:cubicBezTo>
                  <a:cubicBezTo>
                    <a:pt x="883886" y="75349"/>
                    <a:pt x="899636" y="90792"/>
                    <a:pt x="899636" y="113957"/>
                  </a:cubicBezTo>
                  <a:lnTo>
                    <a:pt x="899636" y="114455"/>
                  </a:lnTo>
                  <a:moveTo>
                    <a:pt x="428255" y="184324"/>
                  </a:moveTo>
                  <a:lnTo>
                    <a:pt x="469381" y="184324"/>
                  </a:lnTo>
                  <a:lnTo>
                    <a:pt x="486131" y="143225"/>
                  </a:lnTo>
                  <a:lnTo>
                    <a:pt x="558882" y="143225"/>
                  </a:lnTo>
                  <a:lnTo>
                    <a:pt x="575757" y="184324"/>
                  </a:lnTo>
                  <a:lnTo>
                    <a:pt x="617882" y="184324"/>
                  </a:lnTo>
                  <a:lnTo>
                    <a:pt x="541257" y="0"/>
                  </a:lnTo>
                  <a:lnTo>
                    <a:pt x="504881" y="0"/>
                  </a:lnTo>
                  <a:lnTo>
                    <a:pt x="428255" y="184324"/>
                  </a:lnTo>
                  <a:close/>
                  <a:moveTo>
                    <a:pt x="498131" y="107730"/>
                  </a:moveTo>
                  <a:lnTo>
                    <a:pt x="522506" y="48323"/>
                  </a:lnTo>
                  <a:lnTo>
                    <a:pt x="547007" y="107730"/>
                  </a:lnTo>
                  <a:lnTo>
                    <a:pt x="498131" y="107730"/>
                  </a:lnTo>
                  <a:close/>
                </a:path>
              </a:pathLst>
            </a:custGeom>
            <a:grpFill/>
            <a:ln w="1247" cap="flat">
              <a:noFill/>
              <a:prstDash val="solid"/>
              <a:miter/>
            </a:ln>
          </p:spPr>
          <p:txBody>
            <a:bodyPr rtlCol="0" anchor="ctr"/>
            <a:lstStyle/>
            <a:p>
              <a:endParaRPr lang="en-US"/>
            </a:p>
          </p:txBody>
        </p:sp>
      </p:grpSp>
    </p:spTree>
    <p:extLst>
      <p:ext uri="{BB962C8B-B14F-4D97-AF65-F5344CB8AC3E}">
        <p14:creationId xmlns:p14="http://schemas.microsoft.com/office/powerpoint/2010/main" val="282983890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Segue 1">
    <p:bg>
      <p:bgPr>
        <a:solidFill>
          <a:schemeClr val="accent4"/>
        </a:solidFill>
        <a:effectLst/>
      </p:bgPr>
    </p:bg>
    <p:spTree>
      <p:nvGrpSpPr>
        <p:cNvPr id="1" name=""/>
        <p:cNvGrpSpPr/>
        <p:nvPr/>
      </p:nvGrpSpPr>
      <p:grpSpPr>
        <a:xfrm>
          <a:off x="0" y="0"/>
          <a:ext cx="0" cy="0"/>
          <a:chOff x="0" y="0"/>
          <a:chExt cx="0" cy="0"/>
        </a:xfrm>
      </p:grpSpPr>
      <p:sp>
        <p:nvSpPr>
          <p:cNvPr id="17" name="Freeform 16">
            <a:extLst>
              <a:ext uri="{FF2B5EF4-FFF2-40B4-BE49-F238E27FC236}">
                <a16:creationId xmlns:a16="http://schemas.microsoft.com/office/drawing/2014/main" id="{B7F707B5-D8A9-7D24-8001-A7ABD850593E}"/>
              </a:ext>
            </a:extLst>
          </p:cNvPr>
          <p:cNvSpPr/>
          <p:nvPr userDrawn="1"/>
        </p:nvSpPr>
        <p:spPr>
          <a:xfrm>
            <a:off x="317501" y="316871"/>
            <a:ext cx="11569699" cy="5600700"/>
          </a:xfrm>
          <a:custGeom>
            <a:avLst/>
            <a:gdLst>
              <a:gd name="connsiteX0" fmla="*/ 0 w 11569699"/>
              <a:gd name="connsiteY0" fmla="*/ 0 h 5600700"/>
              <a:gd name="connsiteX1" fmla="*/ 1 w 11569699"/>
              <a:gd name="connsiteY1" fmla="*/ 0 h 5600700"/>
              <a:gd name="connsiteX2" fmla="*/ 1 w 11569699"/>
              <a:gd name="connsiteY2" fmla="*/ 3725763 h 5600700"/>
              <a:gd name="connsiteX3" fmla="*/ 2135988 w 11569699"/>
              <a:gd name="connsiteY3" fmla="*/ 3725763 h 5600700"/>
              <a:gd name="connsiteX4" fmla="*/ 2135988 w 11569699"/>
              <a:gd name="connsiteY4" fmla="*/ 0 h 5600700"/>
              <a:gd name="connsiteX5" fmla="*/ 11569699 w 11569699"/>
              <a:gd name="connsiteY5" fmla="*/ 0 h 5600700"/>
              <a:gd name="connsiteX6" fmla="*/ 11569699 w 11569699"/>
              <a:gd name="connsiteY6" fmla="*/ 5600700 h 5600700"/>
              <a:gd name="connsiteX7" fmla="*/ 4661905 w 11569699"/>
              <a:gd name="connsiteY7" fmla="*/ 5600700 h 5600700"/>
              <a:gd name="connsiteX8" fmla="*/ 4661905 w 11569699"/>
              <a:gd name="connsiteY8" fmla="*/ 4372775 h 5600700"/>
              <a:gd name="connsiteX9" fmla="*/ 2135988 w 11569699"/>
              <a:gd name="connsiteY9" fmla="*/ 4372775 h 5600700"/>
              <a:gd name="connsiteX10" fmla="*/ 2135988 w 11569699"/>
              <a:gd name="connsiteY10" fmla="*/ 5600700 h 5600700"/>
              <a:gd name="connsiteX11" fmla="*/ 0 w 11569699"/>
              <a:gd name="connsiteY11" fmla="*/ 5600700 h 5600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569699" h="5600700">
                <a:moveTo>
                  <a:pt x="0" y="0"/>
                </a:moveTo>
                <a:lnTo>
                  <a:pt x="1" y="0"/>
                </a:lnTo>
                <a:lnTo>
                  <a:pt x="1" y="3725763"/>
                </a:lnTo>
                <a:lnTo>
                  <a:pt x="2135988" y="3725763"/>
                </a:lnTo>
                <a:lnTo>
                  <a:pt x="2135988" y="0"/>
                </a:lnTo>
                <a:lnTo>
                  <a:pt x="11569699" y="0"/>
                </a:lnTo>
                <a:lnTo>
                  <a:pt x="11569699" y="5600700"/>
                </a:lnTo>
                <a:lnTo>
                  <a:pt x="4661905" y="5600700"/>
                </a:lnTo>
                <a:lnTo>
                  <a:pt x="4661905" y="4372775"/>
                </a:lnTo>
                <a:lnTo>
                  <a:pt x="2135988" y="4372775"/>
                </a:lnTo>
                <a:lnTo>
                  <a:pt x="2135988" y="5600700"/>
                </a:lnTo>
                <a:lnTo>
                  <a:pt x="0" y="56007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err="1">
              <a:solidFill>
                <a:sysClr val="windowText" lastClr="000000"/>
              </a:solidFill>
            </a:endParaRPr>
          </a:p>
        </p:txBody>
      </p:sp>
      <p:sp>
        <p:nvSpPr>
          <p:cNvPr id="11" name="Title 1">
            <a:extLst>
              <a:ext uri="{FF2B5EF4-FFF2-40B4-BE49-F238E27FC236}">
                <a16:creationId xmlns:a16="http://schemas.microsoft.com/office/drawing/2014/main" id="{60E89ACA-BD6A-9D4F-9E53-53B7B7C8C302}"/>
              </a:ext>
            </a:extLst>
          </p:cNvPr>
          <p:cNvSpPr>
            <a:spLocks noGrp="1"/>
          </p:cNvSpPr>
          <p:nvPr>
            <p:ph type="ctrTitle" hasCustomPrompt="1"/>
          </p:nvPr>
        </p:nvSpPr>
        <p:spPr bwMode="auto">
          <a:xfrm>
            <a:off x="5120640" y="850392"/>
            <a:ext cx="6404800" cy="2240280"/>
          </a:xfrm>
        </p:spPr>
        <p:txBody>
          <a:bodyPr wrap="square" lIns="91521">
            <a:noAutofit/>
          </a:bodyPr>
          <a:lstStyle>
            <a:lvl1pPr algn="r">
              <a:lnSpc>
                <a:spcPct val="70000"/>
              </a:lnSpc>
              <a:defRPr sz="6000" b="0" i="0" cap="all" spc="100" baseline="0">
                <a:solidFill>
                  <a:schemeClr val="tx1"/>
                </a:solidFill>
                <a:latin typeface="+mj-lt"/>
              </a:defRPr>
            </a:lvl1pPr>
          </a:lstStyle>
          <a:p>
            <a:r>
              <a:rPr lang="en-US" dirty="0"/>
              <a:t>Segue slide</a:t>
            </a:r>
          </a:p>
        </p:txBody>
      </p:sp>
      <p:sp>
        <p:nvSpPr>
          <p:cNvPr id="10" name="Text Placeholder 24">
            <a:extLst>
              <a:ext uri="{FF2B5EF4-FFF2-40B4-BE49-F238E27FC236}">
                <a16:creationId xmlns:a16="http://schemas.microsoft.com/office/drawing/2014/main" id="{926DA457-E124-E04E-8103-36BB01F4229F}"/>
              </a:ext>
            </a:extLst>
          </p:cNvPr>
          <p:cNvSpPr>
            <a:spLocks noGrp="1"/>
          </p:cNvSpPr>
          <p:nvPr>
            <p:ph type="body" sz="quarter" idx="10" hasCustomPrompt="1"/>
          </p:nvPr>
        </p:nvSpPr>
        <p:spPr bwMode="auto">
          <a:xfrm>
            <a:off x="5116945" y="3072384"/>
            <a:ext cx="6404800" cy="914400"/>
          </a:xfrm>
        </p:spPr>
        <p:txBody>
          <a:bodyPr wrap="square" lIns="91521">
            <a:noAutofit/>
          </a:bodyPr>
          <a:lstStyle>
            <a:lvl1pPr marL="0" indent="0" algn="r">
              <a:lnSpc>
                <a:spcPct val="85000"/>
              </a:lnSpc>
              <a:spcBef>
                <a:spcPts val="0"/>
              </a:spcBef>
              <a:spcAft>
                <a:spcPts val="600"/>
              </a:spcAft>
              <a:buFontTx/>
              <a:buNone/>
              <a:defRPr sz="1800" b="1">
                <a:solidFill>
                  <a:schemeClr val="tx1"/>
                </a:solidFill>
              </a:defRPr>
            </a:lvl1pPr>
            <a:lvl2pPr marL="115992" indent="-115992">
              <a:lnSpc>
                <a:spcPct val="85000"/>
              </a:lnSpc>
              <a:buFont typeface="Arial" panose="020B0604020202020204" pitchFamily="34" charset="0"/>
              <a:buChar char=" "/>
              <a:defRPr sz="2300" b="0">
                <a:solidFill>
                  <a:schemeClr val="bg2"/>
                </a:solidFill>
              </a:defRPr>
            </a:lvl2pPr>
            <a:lvl3pPr marL="115992" indent="-115992">
              <a:lnSpc>
                <a:spcPct val="85000"/>
              </a:lnSpc>
              <a:buFont typeface="Arial" panose="020B0604020202020204" pitchFamily="34" charset="0"/>
              <a:buChar char=" "/>
              <a:defRPr sz="2300" b="0">
                <a:solidFill>
                  <a:schemeClr val="bg2"/>
                </a:solidFill>
              </a:defRPr>
            </a:lvl3pPr>
            <a:lvl4pPr marL="115992" indent="-115992">
              <a:lnSpc>
                <a:spcPct val="85000"/>
              </a:lnSpc>
              <a:buFont typeface="Arial" panose="020B0604020202020204" pitchFamily="34" charset="0"/>
              <a:buChar char=" "/>
              <a:defRPr sz="2300" b="0">
                <a:solidFill>
                  <a:schemeClr val="bg2"/>
                </a:solidFill>
              </a:defRPr>
            </a:lvl4pPr>
            <a:lvl5pPr marL="115992" indent="-115992">
              <a:lnSpc>
                <a:spcPct val="85000"/>
              </a:lnSpc>
              <a:buFont typeface="Arial" panose="020B0604020202020204" pitchFamily="34" charset="0"/>
              <a:buChar char=" "/>
              <a:defRPr sz="2300" b="0">
                <a:solidFill>
                  <a:schemeClr val="bg2"/>
                </a:solidFill>
              </a:defRPr>
            </a:lvl5pPr>
          </a:lstStyle>
          <a:p>
            <a:r>
              <a:rPr lang="en-US"/>
              <a:t>Subtitle text placeholder</a:t>
            </a:r>
          </a:p>
        </p:txBody>
      </p:sp>
      <p:sp>
        <p:nvSpPr>
          <p:cNvPr id="12" name="Footer Placeholder 4">
            <a:extLst>
              <a:ext uri="{FF2B5EF4-FFF2-40B4-BE49-F238E27FC236}">
                <a16:creationId xmlns:a16="http://schemas.microsoft.com/office/drawing/2014/main" id="{9CD07EAF-B186-254A-ABD3-5867C8EFF7A2}"/>
              </a:ext>
            </a:extLst>
          </p:cNvPr>
          <p:cNvSpPr>
            <a:spLocks noGrp="1"/>
          </p:cNvSpPr>
          <p:nvPr>
            <p:ph type="ftr" sz="quarter" idx="3"/>
          </p:nvPr>
        </p:nvSpPr>
        <p:spPr>
          <a:xfrm>
            <a:off x="1581912" y="6547104"/>
            <a:ext cx="4425696" cy="118872"/>
          </a:xfrm>
          <a:prstGeom prst="rect">
            <a:avLst/>
          </a:prstGeom>
        </p:spPr>
        <p:txBody>
          <a:bodyPr vert="horz" wrap="square" lIns="0" tIns="0" rIns="0" bIns="0" rtlCol="0" anchor="ctr">
            <a:noAutofit/>
          </a:bodyPr>
          <a:lstStyle>
            <a:lvl1pPr>
              <a:defRPr lang="en-US" sz="800" smtClean="0">
                <a:solidFill>
                  <a:schemeClr val="tx1"/>
                </a:solidFill>
              </a:defRPr>
            </a:lvl1pPr>
          </a:lstStyle>
          <a:p>
            <a:r>
              <a:rPr lang="en-US"/>
              <a:t>© 2024 NetApp, Inc. All rights reserved.  NETAPP CONFIDENTIAL</a:t>
            </a:r>
            <a:endParaRPr lang="en-US" dirty="0"/>
          </a:p>
        </p:txBody>
      </p:sp>
      <p:sp>
        <p:nvSpPr>
          <p:cNvPr id="13" name="Slide Number Placeholder 5">
            <a:extLst>
              <a:ext uri="{FF2B5EF4-FFF2-40B4-BE49-F238E27FC236}">
                <a16:creationId xmlns:a16="http://schemas.microsoft.com/office/drawing/2014/main" id="{713539BC-D76E-384F-A862-D8AC3C331DCD}"/>
              </a:ext>
            </a:extLst>
          </p:cNvPr>
          <p:cNvSpPr>
            <a:spLocks noGrp="1"/>
          </p:cNvSpPr>
          <p:nvPr>
            <p:ph type="sldNum" sz="quarter" idx="4"/>
          </p:nvPr>
        </p:nvSpPr>
        <p:spPr>
          <a:xfrm>
            <a:off x="1170432" y="6547104"/>
            <a:ext cx="402336" cy="118872"/>
          </a:xfrm>
          <a:prstGeom prst="rect">
            <a:avLst/>
          </a:prstGeom>
        </p:spPr>
        <p:txBody>
          <a:bodyPr vert="horz" wrap="square" lIns="0" tIns="0" rIns="0" bIns="0" rtlCol="0" anchor="ctr">
            <a:noAutofit/>
          </a:bodyPr>
          <a:lstStyle>
            <a:lvl1pPr algn="ctr">
              <a:defRPr lang="en-US" sz="800" b="0" smtClean="0">
                <a:solidFill>
                  <a:schemeClr val="tx1"/>
                </a:solidFill>
              </a:defRPr>
            </a:lvl1pPr>
          </a:lstStyle>
          <a:p>
            <a:fld id="{B071A5F3-A4FF-4CEE-8215-C08835B585C1}" type="slidenum">
              <a:rPr lang="en-US" smtClean="0"/>
              <a:pPr/>
              <a:t>‹#›</a:t>
            </a:fld>
            <a:endParaRPr lang="en-US"/>
          </a:p>
        </p:txBody>
      </p:sp>
    </p:spTree>
    <p:extLst>
      <p:ext uri="{BB962C8B-B14F-4D97-AF65-F5344CB8AC3E}">
        <p14:creationId xmlns:p14="http://schemas.microsoft.com/office/powerpoint/2010/main" val="375040719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showMasterSp="0" preserve="1" userDrawn="1">
  <p:cSld name="Segue 2">
    <p:bg>
      <p:bgPr>
        <a:solidFill>
          <a:srgbClr val="590011"/>
        </a:solidFill>
        <a:effectLst/>
      </p:bgPr>
    </p:bg>
    <p:spTree>
      <p:nvGrpSpPr>
        <p:cNvPr id="1" name=""/>
        <p:cNvGrpSpPr/>
        <p:nvPr/>
      </p:nvGrpSpPr>
      <p:grpSpPr>
        <a:xfrm>
          <a:off x="0" y="0"/>
          <a:ext cx="0" cy="0"/>
          <a:chOff x="0" y="0"/>
          <a:chExt cx="0" cy="0"/>
        </a:xfrm>
      </p:grpSpPr>
      <p:sp>
        <p:nvSpPr>
          <p:cNvPr id="5" name="Freeform 4">
            <a:extLst>
              <a:ext uri="{FF2B5EF4-FFF2-40B4-BE49-F238E27FC236}">
                <a16:creationId xmlns:a16="http://schemas.microsoft.com/office/drawing/2014/main" id="{812ACCD8-F095-B544-4B93-E4A99D1932FB}"/>
              </a:ext>
            </a:extLst>
          </p:cNvPr>
          <p:cNvSpPr/>
          <p:nvPr userDrawn="1"/>
        </p:nvSpPr>
        <p:spPr>
          <a:xfrm>
            <a:off x="317501" y="316871"/>
            <a:ext cx="11569699" cy="5600700"/>
          </a:xfrm>
          <a:custGeom>
            <a:avLst/>
            <a:gdLst>
              <a:gd name="connsiteX0" fmla="*/ 0 w 11569699"/>
              <a:gd name="connsiteY0" fmla="*/ 0 h 5600700"/>
              <a:gd name="connsiteX1" fmla="*/ 1 w 11569699"/>
              <a:gd name="connsiteY1" fmla="*/ 0 h 5600700"/>
              <a:gd name="connsiteX2" fmla="*/ 1 w 11569699"/>
              <a:gd name="connsiteY2" fmla="*/ 3725763 h 5600700"/>
              <a:gd name="connsiteX3" fmla="*/ 2135988 w 11569699"/>
              <a:gd name="connsiteY3" fmla="*/ 3725763 h 5600700"/>
              <a:gd name="connsiteX4" fmla="*/ 2135988 w 11569699"/>
              <a:gd name="connsiteY4" fmla="*/ 0 h 5600700"/>
              <a:gd name="connsiteX5" fmla="*/ 11569699 w 11569699"/>
              <a:gd name="connsiteY5" fmla="*/ 0 h 5600700"/>
              <a:gd name="connsiteX6" fmla="*/ 11569699 w 11569699"/>
              <a:gd name="connsiteY6" fmla="*/ 5600700 h 5600700"/>
              <a:gd name="connsiteX7" fmla="*/ 4661905 w 11569699"/>
              <a:gd name="connsiteY7" fmla="*/ 5600700 h 5600700"/>
              <a:gd name="connsiteX8" fmla="*/ 4661905 w 11569699"/>
              <a:gd name="connsiteY8" fmla="*/ 4372775 h 5600700"/>
              <a:gd name="connsiteX9" fmla="*/ 2135988 w 11569699"/>
              <a:gd name="connsiteY9" fmla="*/ 4372775 h 5600700"/>
              <a:gd name="connsiteX10" fmla="*/ 2135988 w 11569699"/>
              <a:gd name="connsiteY10" fmla="*/ 5600700 h 5600700"/>
              <a:gd name="connsiteX11" fmla="*/ 0 w 11569699"/>
              <a:gd name="connsiteY11" fmla="*/ 5600700 h 5600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569699" h="5600700">
                <a:moveTo>
                  <a:pt x="0" y="0"/>
                </a:moveTo>
                <a:lnTo>
                  <a:pt x="1" y="0"/>
                </a:lnTo>
                <a:lnTo>
                  <a:pt x="1" y="3725763"/>
                </a:lnTo>
                <a:lnTo>
                  <a:pt x="2135988" y="3725763"/>
                </a:lnTo>
                <a:lnTo>
                  <a:pt x="2135988" y="0"/>
                </a:lnTo>
                <a:lnTo>
                  <a:pt x="11569699" y="0"/>
                </a:lnTo>
                <a:lnTo>
                  <a:pt x="11569699" y="5600700"/>
                </a:lnTo>
                <a:lnTo>
                  <a:pt x="4661905" y="5600700"/>
                </a:lnTo>
                <a:lnTo>
                  <a:pt x="4661905" y="4372775"/>
                </a:lnTo>
                <a:lnTo>
                  <a:pt x="2135988" y="4372775"/>
                </a:lnTo>
                <a:lnTo>
                  <a:pt x="2135988" y="5600700"/>
                </a:lnTo>
                <a:lnTo>
                  <a:pt x="0" y="56007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err="1">
              <a:solidFill>
                <a:sysClr val="windowText" lastClr="000000"/>
              </a:solidFill>
            </a:endParaRPr>
          </a:p>
        </p:txBody>
      </p:sp>
      <p:sp>
        <p:nvSpPr>
          <p:cNvPr id="10" name="Text Placeholder 24">
            <a:extLst>
              <a:ext uri="{FF2B5EF4-FFF2-40B4-BE49-F238E27FC236}">
                <a16:creationId xmlns:a16="http://schemas.microsoft.com/office/drawing/2014/main" id="{926DA457-E124-E04E-8103-36BB01F4229F}"/>
              </a:ext>
            </a:extLst>
          </p:cNvPr>
          <p:cNvSpPr>
            <a:spLocks noGrp="1"/>
          </p:cNvSpPr>
          <p:nvPr>
            <p:ph type="body" sz="quarter" idx="10" hasCustomPrompt="1"/>
          </p:nvPr>
        </p:nvSpPr>
        <p:spPr bwMode="auto">
          <a:xfrm>
            <a:off x="5120640" y="3072384"/>
            <a:ext cx="6400800" cy="914400"/>
          </a:xfrm>
        </p:spPr>
        <p:txBody>
          <a:bodyPr wrap="square" lIns="91521">
            <a:noAutofit/>
          </a:bodyPr>
          <a:lstStyle>
            <a:lvl1pPr marL="0" indent="0" algn="r">
              <a:lnSpc>
                <a:spcPct val="85000"/>
              </a:lnSpc>
              <a:spcBef>
                <a:spcPts val="0"/>
              </a:spcBef>
              <a:spcAft>
                <a:spcPts val="600"/>
              </a:spcAft>
              <a:buFontTx/>
              <a:buNone/>
              <a:defRPr sz="1800" b="1">
                <a:solidFill>
                  <a:schemeClr val="tx1"/>
                </a:solidFill>
              </a:defRPr>
            </a:lvl1pPr>
            <a:lvl2pPr marL="115992" indent="-115992">
              <a:lnSpc>
                <a:spcPct val="85000"/>
              </a:lnSpc>
              <a:buFont typeface="Arial" panose="020B0604020202020204" pitchFamily="34" charset="0"/>
              <a:buChar char=" "/>
              <a:defRPr sz="2300" b="0">
                <a:solidFill>
                  <a:schemeClr val="bg2"/>
                </a:solidFill>
              </a:defRPr>
            </a:lvl2pPr>
            <a:lvl3pPr marL="115992" indent="-115992">
              <a:lnSpc>
                <a:spcPct val="85000"/>
              </a:lnSpc>
              <a:buFont typeface="Arial" panose="020B0604020202020204" pitchFamily="34" charset="0"/>
              <a:buChar char=" "/>
              <a:defRPr sz="2300" b="0">
                <a:solidFill>
                  <a:schemeClr val="bg2"/>
                </a:solidFill>
              </a:defRPr>
            </a:lvl3pPr>
            <a:lvl4pPr marL="115992" indent="-115992">
              <a:lnSpc>
                <a:spcPct val="85000"/>
              </a:lnSpc>
              <a:buFont typeface="Arial" panose="020B0604020202020204" pitchFamily="34" charset="0"/>
              <a:buChar char=" "/>
              <a:defRPr sz="2300" b="0">
                <a:solidFill>
                  <a:schemeClr val="bg2"/>
                </a:solidFill>
              </a:defRPr>
            </a:lvl4pPr>
            <a:lvl5pPr marL="115992" indent="-115992">
              <a:lnSpc>
                <a:spcPct val="85000"/>
              </a:lnSpc>
              <a:buFont typeface="Arial" panose="020B0604020202020204" pitchFamily="34" charset="0"/>
              <a:buChar char=" "/>
              <a:defRPr sz="2300" b="0">
                <a:solidFill>
                  <a:schemeClr val="bg2"/>
                </a:solidFill>
              </a:defRPr>
            </a:lvl5pPr>
          </a:lstStyle>
          <a:p>
            <a:r>
              <a:rPr lang="en-US"/>
              <a:t>Subtitle text placeholder</a:t>
            </a:r>
          </a:p>
        </p:txBody>
      </p:sp>
      <p:sp>
        <p:nvSpPr>
          <p:cNvPr id="11" name="Title 1">
            <a:extLst>
              <a:ext uri="{FF2B5EF4-FFF2-40B4-BE49-F238E27FC236}">
                <a16:creationId xmlns:a16="http://schemas.microsoft.com/office/drawing/2014/main" id="{60E89ACA-BD6A-9D4F-9E53-53B7B7C8C302}"/>
              </a:ext>
            </a:extLst>
          </p:cNvPr>
          <p:cNvSpPr>
            <a:spLocks noGrp="1"/>
          </p:cNvSpPr>
          <p:nvPr>
            <p:ph type="ctrTitle" hasCustomPrompt="1"/>
          </p:nvPr>
        </p:nvSpPr>
        <p:spPr bwMode="auto">
          <a:xfrm>
            <a:off x="5120640" y="850392"/>
            <a:ext cx="6400800" cy="2240280"/>
          </a:xfrm>
        </p:spPr>
        <p:txBody>
          <a:bodyPr wrap="square" lIns="91521">
            <a:noAutofit/>
          </a:bodyPr>
          <a:lstStyle>
            <a:lvl1pPr algn="r">
              <a:lnSpc>
                <a:spcPct val="70000"/>
              </a:lnSpc>
              <a:defRPr sz="6000" b="0" i="0" cap="all" spc="100" baseline="0">
                <a:solidFill>
                  <a:schemeClr val="tx1"/>
                </a:solidFill>
                <a:latin typeface="+mj-lt"/>
              </a:defRPr>
            </a:lvl1pPr>
          </a:lstStyle>
          <a:p>
            <a:r>
              <a:rPr lang="en-US"/>
              <a:t>Segue slide</a:t>
            </a:r>
          </a:p>
        </p:txBody>
      </p:sp>
      <p:sp>
        <p:nvSpPr>
          <p:cNvPr id="12" name="Footer Placeholder 4">
            <a:extLst>
              <a:ext uri="{FF2B5EF4-FFF2-40B4-BE49-F238E27FC236}">
                <a16:creationId xmlns:a16="http://schemas.microsoft.com/office/drawing/2014/main" id="{9CD07EAF-B186-254A-ABD3-5867C8EFF7A2}"/>
              </a:ext>
            </a:extLst>
          </p:cNvPr>
          <p:cNvSpPr>
            <a:spLocks noGrp="1"/>
          </p:cNvSpPr>
          <p:nvPr>
            <p:ph type="ftr" sz="quarter" idx="3"/>
          </p:nvPr>
        </p:nvSpPr>
        <p:spPr>
          <a:xfrm>
            <a:off x="1581912" y="6547104"/>
            <a:ext cx="4425696" cy="118872"/>
          </a:xfrm>
          <a:prstGeom prst="rect">
            <a:avLst/>
          </a:prstGeom>
        </p:spPr>
        <p:txBody>
          <a:bodyPr vert="horz" wrap="square" lIns="0" tIns="0" rIns="0" bIns="0" rtlCol="0" anchor="ctr">
            <a:noAutofit/>
          </a:bodyPr>
          <a:lstStyle>
            <a:lvl1pPr>
              <a:defRPr lang="en-US" sz="800" smtClean="0">
                <a:solidFill>
                  <a:schemeClr val="bg1"/>
                </a:solidFill>
              </a:defRPr>
            </a:lvl1pPr>
          </a:lstStyle>
          <a:p>
            <a:r>
              <a:rPr lang="en-US"/>
              <a:t>© 2024 NetApp, Inc. All rights reserved.  NETAPP CONFIDENTIAL</a:t>
            </a:r>
          </a:p>
        </p:txBody>
      </p:sp>
      <p:sp>
        <p:nvSpPr>
          <p:cNvPr id="13" name="Slide Number Placeholder 5">
            <a:extLst>
              <a:ext uri="{FF2B5EF4-FFF2-40B4-BE49-F238E27FC236}">
                <a16:creationId xmlns:a16="http://schemas.microsoft.com/office/drawing/2014/main" id="{713539BC-D76E-384F-A862-D8AC3C331DCD}"/>
              </a:ext>
            </a:extLst>
          </p:cNvPr>
          <p:cNvSpPr>
            <a:spLocks noGrp="1"/>
          </p:cNvSpPr>
          <p:nvPr>
            <p:ph type="sldNum" sz="quarter" idx="4"/>
          </p:nvPr>
        </p:nvSpPr>
        <p:spPr>
          <a:xfrm>
            <a:off x="1170432" y="6547104"/>
            <a:ext cx="402336" cy="118872"/>
          </a:xfrm>
          <a:prstGeom prst="rect">
            <a:avLst/>
          </a:prstGeom>
        </p:spPr>
        <p:txBody>
          <a:bodyPr vert="horz" wrap="square" lIns="0" tIns="0" rIns="0" bIns="0" rtlCol="0" anchor="ctr">
            <a:noAutofit/>
          </a:bodyPr>
          <a:lstStyle>
            <a:lvl1pPr algn="ctr">
              <a:defRPr lang="en-US" sz="800" b="0" smtClean="0">
                <a:solidFill>
                  <a:schemeClr val="bg1"/>
                </a:solidFill>
              </a:defRPr>
            </a:lvl1pPr>
          </a:lstStyle>
          <a:p>
            <a:fld id="{B071A5F3-A4FF-4CEE-8215-C08835B585C1}" type="slidenum">
              <a:rPr lang="en-US" smtClean="0"/>
              <a:pPr/>
              <a:t>‹#›</a:t>
            </a:fld>
            <a:endParaRPr lang="en-US"/>
          </a:p>
        </p:txBody>
      </p:sp>
      <p:pic>
        <p:nvPicPr>
          <p:cNvPr id="27" name="Graphic 26">
            <a:extLst>
              <a:ext uri="{FF2B5EF4-FFF2-40B4-BE49-F238E27FC236}">
                <a16:creationId xmlns:a16="http://schemas.microsoft.com/office/drawing/2014/main" id="{5A54C037-EFC8-A1C1-F1A6-4CF2B6DB523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69014" y="6548124"/>
            <a:ext cx="684030" cy="123053"/>
          </a:xfrm>
          <a:prstGeom prst="rect">
            <a:avLst/>
          </a:prstGeom>
        </p:spPr>
      </p:pic>
    </p:spTree>
    <p:extLst>
      <p:ext uri="{BB962C8B-B14F-4D97-AF65-F5344CB8AC3E}">
        <p14:creationId xmlns:p14="http://schemas.microsoft.com/office/powerpoint/2010/main" val="193502267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showMasterSp="0" preserve="1" userDrawn="1">
  <p:cSld name="Segue 3">
    <p:bg>
      <p:bgPr>
        <a:solidFill>
          <a:schemeClr val="tx2"/>
        </a:solidFill>
        <a:effectLst/>
      </p:bgPr>
    </p:bg>
    <p:spTree>
      <p:nvGrpSpPr>
        <p:cNvPr id="1" name=""/>
        <p:cNvGrpSpPr/>
        <p:nvPr/>
      </p:nvGrpSpPr>
      <p:grpSpPr>
        <a:xfrm>
          <a:off x="0" y="0"/>
          <a:ext cx="0" cy="0"/>
          <a:chOff x="0" y="0"/>
          <a:chExt cx="0" cy="0"/>
        </a:xfrm>
      </p:grpSpPr>
      <p:sp>
        <p:nvSpPr>
          <p:cNvPr id="9" name="Freeform 8">
            <a:extLst>
              <a:ext uri="{FF2B5EF4-FFF2-40B4-BE49-F238E27FC236}">
                <a16:creationId xmlns:a16="http://schemas.microsoft.com/office/drawing/2014/main" id="{BABE190E-F459-3970-A5EC-66752296D741}"/>
              </a:ext>
            </a:extLst>
          </p:cNvPr>
          <p:cNvSpPr/>
          <p:nvPr userDrawn="1"/>
        </p:nvSpPr>
        <p:spPr>
          <a:xfrm>
            <a:off x="317501" y="316871"/>
            <a:ext cx="11569699" cy="5600700"/>
          </a:xfrm>
          <a:custGeom>
            <a:avLst/>
            <a:gdLst>
              <a:gd name="connsiteX0" fmla="*/ 0 w 11569699"/>
              <a:gd name="connsiteY0" fmla="*/ 0 h 5600700"/>
              <a:gd name="connsiteX1" fmla="*/ 1 w 11569699"/>
              <a:gd name="connsiteY1" fmla="*/ 0 h 5600700"/>
              <a:gd name="connsiteX2" fmla="*/ 1 w 11569699"/>
              <a:gd name="connsiteY2" fmla="*/ 3725763 h 5600700"/>
              <a:gd name="connsiteX3" fmla="*/ 2135988 w 11569699"/>
              <a:gd name="connsiteY3" fmla="*/ 3725763 h 5600700"/>
              <a:gd name="connsiteX4" fmla="*/ 2135988 w 11569699"/>
              <a:gd name="connsiteY4" fmla="*/ 0 h 5600700"/>
              <a:gd name="connsiteX5" fmla="*/ 11569699 w 11569699"/>
              <a:gd name="connsiteY5" fmla="*/ 0 h 5600700"/>
              <a:gd name="connsiteX6" fmla="*/ 11569699 w 11569699"/>
              <a:gd name="connsiteY6" fmla="*/ 5600700 h 5600700"/>
              <a:gd name="connsiteX7" fmla="*/ 4661905 w 11569699"/>
              <a:gd name="connsiteY7" fmla="*/ 5600700 h 5600700"/>
              <a:gd name="connsiteX8" fmla="*/ 4661905 w 11569699"/>
              <a:gd name="connsiteY8" fmla="*/ 4372775 h 5600700"/>
              <a:gd name="connsiteX9" fmla="*/ 2135988 w 11569699"/>
              <a:gd name="connsiteY9" fmla="*/ 4372775 h 5600700"/>
              <a:gd name="connsiteX10" fmla="*/ 2135988 w 11569699"/>
              <a:gd name="connsiteY10" fmla="*/ 5600700 h 5600700"/>
              <a:gd name="connsiteX11" fmla="*/ 0 w 11569699"/>
              <a:gd name="connsiteY11" fmla="*/ 5600700 h 5600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569699" h="5600700">
                <a:moveTo>
                  <a:pt x="0" y="0"/>
                </a:moveTo>
                <a:lnTo>
                  <a:pt x="1" y="0"/>
                </a:lnTo>
                <a:lnTo>
                  <a:pt x="1" y="3725763"/>
                </a:lnTo>
                <a:lnTo>
                  <a:pt x="2135988" y="3725763"/>
                </a:lnTo>
                <a:lnTo>
                  <a:pt x="2135988" y="0"/>
                </a:lnTo>
                <a:lnTo>
                  <a:pt x="11569699" y="0"/>
                </a:lnTo>
                <a:lnTo>
                  <a:pt x="11569699" y="5600700"/>
                </a:lnTo>
                <a:lnTo>
                  <a:pt x="4661905" y="5600700"/>
                </a:lnTo>
                <a:lnTo>
                  <a:pt x="4661905" y="4372775"/>
                </a:lnTo>
                <a:lnTo>
                  <a:pt x="2135988" y="4372775"/>
                </a:lnTo>
                <a:lnTo>
                  <a:pt x="2135988" y="5600700"/>
                </a:lnTo>
                <a:lnTo>
                  <a:pt x="0" y="56007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err="1">
              <a:solidFill>
                <a:sysClr val="windowText" lastClr="000000"/>
              </a:solidFill>
            </a:endParaRPr>
          </a:p>
        </p:txBody>
      </p:sp>
      <p:sp>
        <p:nvSpPr>
          <p:cNvPr id="10" name="Text Placeholder 24">
            <a:extLst>
              <a:ext uri="{FF2B5EF4-FFF2-40B4-BE49-F238E27FC236}">
                <a16:creationId xmlns:a16="http://schemas.microsoft.com/office/drawing/2014/main" id="{926DA457-E124-E04E-8103-36BB01F4229F}"/>
              </a:ext>
            </a:extLst>
          </p:cNvPr>
          <p:cNvSpPr>
            <a:spLocks noGrp="1"/>
          </p:cNvSpPr>
          <p:nvPr>
            <p:ph type="body" sz="quarter" idx="10" hasCustomPrompt="1"/>
          </p:nvPr>
        </p:nvSpPr>
        <p:spPr bwMode="auto">
          <a:xfrm>
            <a:off x="5120640" y="3073762"/>
            <a:ext cx="6400800" cy="914400"/>
          </a:xfrm>
        </p:spPr>
        <p:txBody>
          <a:bodyPr wrap="square" lIns="91521">
            <a:noAutofit/>
          </a:bodyPr>
          <a:lstStyle>
            <a:lvl1pPr marL="0" indent="0" algn="r">
              <a:lnSpc>
                <a:spcPct val="85000"/>
              </a:lnSpc>
              <a:spcBef>
                <a:spcPts val="0"/>
              </a:spcBef>
              <a:spcAft>
                <a:spcPts val="600"/>
              </a:spcAft>
              <a:buFontTx/>
              <a:buNone/>
              <a:defRPr sz="1800" b="1">
                <a:solidFill>
                  <a:schemeClr val="tx1"/>
                </a:solidFill>
              </a:defRPr>
            </a:lvl1pPr>
            <a:lvl2pPr marL="115992" indent="-115992">
              <a:lnSpc>
                <a:spcPct val="85000"/>
              </a:lnSpc>
              <a:buFont typeface="Arial" panose="020B0604020202020204" pitchFamily="34" charset="0"/>
              <a:buChar char=" "/>
              <a:defRPr sz="2300" b="0">
                <a:solidFill>
                  <a:schemeClr val="bg2"/>
                </a:solidFill>
              </a:defRPr>
            </a:lvl2pPr>
            <a:lvl3pPr marL="115992" indent="-115992">
              <a:lnSpc>
                <a:spcPct val="85000"/>
              </a:lnSpc>
              <a:buFont typeface="Arial" panose="020B0604020202020204" pitchFamily="34" charset="0"/>
              <a:buChar char=" "/>
              <a:defRPr sz="2300" b="0">
                <a:solidFill>
                  <a:schemeClr val="bg2"/>
                </a:solidFill>
              </a:defRPr>
            </a:lvl3pPr>
            <a:lvl4pPr marL="115992" indent="-115992">
              <a:lnSpc>
                <a:spcPct val="85000"/>
              </a:lnSpc>
              <a:buFont typeface="Arial" panose="020B0604020202020204" pitchFamily="34" charset="0"/>
              <a:buChar char=" "/>
              <a:defRPr sz="2300" b="0">
                <a:solidFill>
                  <a:schemeClr val="bg2"/>
                </a:solidFill>
              </a:defRPr>
            </a:lvl4pPr>
            <a:lvl5pPr marL="115992" indent="-115992">
              <a:lnSpc>
                <a:spcPct val="85000"/>
              </a:lnSpc>
              <a:buFont typeface="Arial" panose="020B0604020202020204" pitchFamily="34" charset="0"/>
              <a:buChar char=" "/>
              <a:defRPr sz="2300" b="0">
                <a:solidFill>
                  <a:schemeClr val="bg2"/>
                </a:solidFill>
              </a:defRPr>
            </a:lvl5pPr>
          </a:lstStyle>
          <a:p>
            <a:r>
              <a:rPr lang="en-US"/>
              <a:t>Subtitle text placeholder</a:t>
            </a:r>
          </a:p>
        </p:txBody>
      </p:sp>
      <p:sp>
        <p:nvSpPr>
          <p:cNvPr id="11" name="Title 1">
            <a:extLst>
              <a:ext uri="{FF2B5EF4-FFF2-40B4-BE49-F238E27FC236}">
                <a16:creationId xmlns:a16="http://schemas.microsoft.com/office/drawing/2014/main" id="{60E89ACA-BD6A-9D4F-9E53-53B7B7C8C302}"/>
              </a:ext>
            </a:extLst>
          </p:cNvPr>
          <p:cNvSpPr>
            <a:spLocks noGrp="1"/>
          </p:cNvSpPr>
          <p:nvPr>
            <p:ph type="ctrTitle" hasCustomPrompt="1"/>
          </p:nvPr>
        </p:nvSpPr>
        <p:spPr bwMode="auto">
          <a:xfrm>
            <a:off x="5120640" y="850392"/>
            <a:ext cx="6400800" cy="2240280"/>
          </a:xfrm>
        </p:spPr>
        <p:txBody>
          <a:bodyPr wrap="square" lIns="91521">
            <a:noAutofit/>
          </a:bodyPr>
          <a:lstStyle>
            <a:lvl1pPr algn="r">
              <a:lnSpc>
                <a:spcPct val="70000"/>
              </a:lnSpc>
              <a:defRPr sz="6000" b="0" cap="all" spc="100" baseline="0">
                <a:solidFill>
                  <a:schemeClr val="tx1"/>
                </a:solidFill>
              </a:defRPr>
            </a:lvl1pPr>
          </a:lstStyle>
          <a:p>
            <a:r>
              <a:rPr lang="en-US"/>
              <a:t>Segue slide</a:t>
            </a:r>
          </a:p>
        </p:txBody>
      </p:sp>
      <p:sp>
        <p:nvSpPr>
          <p:cNvPr id="12" name="Footer Placeholder 4">
            <a:extLst>
              <a:ext uri="{FF2B5EF4-FFF2-40B4-BE49-F238E27FC236}">
                <a16:creationId xmlns:a16="http://schemas.microsoft.com/office/drawing/2014/main" id="{9CD07EAF-B186-254A-ABD3-5867C8EFF7A2}"/>
              </a:ext>
            </a:extLst>
          </p:cNvPr>
          <p:cNvSpPr>
            <a:spLocks noGrp="1"/>
          </p:cNvSpPr>
          <p:nvPr>
            <p:ph type="ftr" sz="quarter" idx="3"/>
          </p:nvPr>
        </p:nvSpPr>
        <p:spPr>
          <a:xfrm>
            <a:off x="1581912" y="6547104"/>
            <a:ext cx="4425696" cy="118872"/>
          </a:xfrm>
          <a:prstGeom prst="rect">
            <a:avLst/>
          </a:prstGeom>
        </p:spPr>
        <p:txBody>
          <a:bodyPr vert="horz" wrap="square" lIns="0" tIns="0" rIns="0" bIns="0" rtlCol="0" anchor="ctr">
            <a:noAutofit/>
          </a:bodyPr>
          <a:lstStyle>
            <a:lvl1pPr>
              <a:defRPr lang="en-US" sz="800" smtClean="0">
                <a:solidFill>
                  <a:schemeClr val="bg1"/>
                </a:solidFill>
              </a:defRPr>
            </a:lvl1pPr>
          </a:lstStyle>
          <a:p>
            <a:r>
              <a:rPr lang="en-US"/>
              <a:t>© 2024 NetApp, Inc. All rights reserved.  NETAPP CONFIDENTIAL</a:t>
            </a:r>
          </a:p>
        </p:txBody>
      </p:sp>
      <p:sp>
        <p:nvSpPr>
          <p:cNvPr id="13" name="Slide Number Placeholder 5">
            <a:extLst>
              <a:ext uri="{FF2B5EF4-FFF2-40B4-BE49-F238E27FC236}">
                <a16:creationId xmlns:a16="http://schemas.microsoft.com/office/drawing/2014/main" id="{713539BC-D76E-384F-A862-D8AC3C331DCD}"/>
              </a:ext>
            </a:extLst>
          </p:cNvPr>
          <p:cNvSpPr>
            <a:spLocks noGrp="1"/>
          </p:cNvSpPr>
          <p:nvPr>
            <p:ph type="sldNum" sz="quarter" idx="4"/>
          </p:nvPr>
        </p:nvSpPr>
        <p:spPr>
          <a:xfrm>
            <a:off x="1170432" y="6547104"/>
            <a:ext cx="402336" cy="118872"/>
          </a:xfrm>
          <a:prstGeom prst="rect">
            <a:avLst/>
          </a:prstGeom>
        </p:spPr>
        <p:txBody>
          <a:bodyPr vert="horz" wrap="square" lIns="0" tIns="0" rIns="0" bIns="0" rtlCol="0" anchor="ctr">
            <a:noAutofit/>
          </a:bodyPr>
          <a:lstStyle>
            <a:lvl1pPr algn="ctr">
              <a:defRPr lang="en-US" sz="800" b="0" smtClean="0">
                <a:solidFill>
                  <a:schemeClr val="bg1"/>
                </a:solidFill>
              </a:defRPr>
            </a:lvl1pPr>
          </a:lstStyle>
          <a:p>
            <a:fld id="{B071A5F3-A4FF-4CEE-8215-C08835B585C1}" type="slidenum">
              <a:rPr lang="en-US" smtClean="0"/>
              <a:pPr/>
              <a:t>‹#›</a:t>
            </a:fld>
            <a:endParaRPr lang="en-US"/>
          </a:p>
        </p:txBody>
      </p:sp>
      <p:pic>
        <p:nvPicPr>
          <p:cNvPr id="27" name="Graphic 26">
            <a:extLst>
              <a:ext uri="{FF2B5EF4-FFF2-40B4-BE49-F238E27FC236}">
                <a16:creationId xmlns:a16="http://schemas.microsoft.com/office/drawing/2014/main" id="{5A54C037-EFC8-A1C1-F1A6-4CF2B6DB523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69014" y="6548124"/>
            <a:ext cx="684030" cy="123053"/>
          </a:xfrm>
          <a:prstGeom prst="rect">
            <a:avLst/>
          </a:prstGeom>
        </p:spPr>
      </p:pic>
    </p:spTree>
    <p:extLst>
      <p:ext uri="{BB962C8B-B14F-4D97-AF65-F5344CB8AC3E}">
        <p14:creationId xmlns:p14="http://schemas.microsoft.com/office/powerpoint/2010/main" val="3522598096"/>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showMasterSp="0" preserve="1" userDrawn="1">
  <p:cSld name="Segue 4">
    <p:bg>
      <p:bgPr>
        <a:solidFill>
          <a:schemeClr val="accent2"/>
        </a:solidFill>
        <a:effectLst/>
      </p:bgPr>
    </p:bg>
    <p:spTree>
      <p:nvGrpSpPr>
        <p:cNvPr id="1" name=""/>
        <p:cNvGrpSpPr/>
        <p:nvPr/>
      </p:nvGrpSpPr>
      <p:grpSpPr>
        <a:xfrm>
          <a:off x="0" y="0"/>
          <a:ext cx="0" cy="0"/>
          <a:chOff x="0" y="0"/>
          <a:chExt cx="0" cy="0"/>
        </a:xfrm>
      </p:grpSpPr>
      <p:sp>
        <p:nvSpPr>
          <p:cNvPr id="7" name="Freeform 6">
            <a:extLst>
              <a:ext uri="{FF2B5EF4-FFF2-40B4-BE49-F238E27FC236}">
                <a16:creationId xmlns:a16="http://schemas.microsoft.com/office/drawing/2014/main" id="{306076F6-1C7B-A273-57DF-4AC29866C440}"/>
              </a:ext>
            </a:extLst>
          </p:cNvPr>
          <p:cNvSpPr/>
          <p:nvPr userDrawn="1"/>
        </p:nvSpPr>
        <p:spPr>
          <a:xfrm>
            <a:off x="317501" y="316871"/>
            <a:ext cx="11569699" cy="5600700"/>
          </a:xfrm>
          <a:custGeom>
            <a:avLst/>
            <a:gdLst>
              <a:gd name="connsiteX0" fmla="*/ 0 w 11569699"/>
              <a:gd name="connsiteY0" fmla="*/ 0 h 5600700"/>
              <a:gd name="connsiteX1" fmla="*/ 1 w 11569699"/>
              <a:gd name="connsiteY1" fmla="*/ 0 h 5600700"/>
              <a:gd name="connsiteX2" fmla="*/ 1 w 11569699"/>
              <a:gd name="connsiteY2" fmla="*/ 3725763 h 5600700"/>
              <a:gd name="connsiteX3" fmla="*/ 2135988 w 11569699"/>
              <a:gd name="connsiteY3" fmla="*/ 3725763 h 5600700"/>
              <a:gd name="connsiteX4" fmla="*/ 2135988 w 11569699"/>
              <a:gd name="connsiteY4" fmla="*/ 0 h 5600700"/>
              <a:gd name="connsiteX5" fmla="*/ 11569699 w 11569699"/>
              <a:gd name="connsiteY5" fmla="*/ 0 h 5600700"/>
              <a:gd name="connsiteX6" fmla="*/ 11569699 w 11569699"/>
              <a:gd name="connsiteY6" fmla="*/ 5600700 h 5600700"/>
              <a:gd name="connsiteX7" fmla="*/ 4661905 w 11569699"/>
              <a:gd name="connsiteY7" fmla="*/ 5600700 h 5600700"/>
              <a:gd name="connsiteX8" fmla="*/ 4661905 w 11569699"/>
              <a:gd name="connsiteY8" fmla="*/ 4372775 h 5600700"/>
              <a:gd name="connsiteX9" fmla="*/ 2135988 w 11569699"/>
              <a:gd name="connsiteY9" fmla="*/ 4372775 h 5600700"/>
              <a:gd name="connsiteX10" fmla="*/ 2135988 w 11569699"/>
              <a:gd name="connsiteY10" fmla="*/ 5600700 h 5600700"/>
              <a:gd name="connsiteX11" fmla="*/ 0 w 11569699"/>
              <a:gd name="connsiteY11" fmla="*/ 5600700 h 5600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569699" h="5600700">
                <a:moveTo>
                  <a:pt x="0" y="0"/>
                </a:moveTo>
                <a:lnTo>
                  <a:pt x="1" y="0"/>
                </a:lnTo>
                <a:lnTo>
                  <a:pt x="1" y="3725763"/>
                </a:lnTo>
                <a:lnTo>
                  <a:pt x="2135988" y="3725763"/>
                </a:lnTo>
                <a:lnTo>
                  <a:pt x="2135988" y="0"/>
                </a:lnTo>
                <a:lnTo>
                  <a:pt x="11569699" y="0"/>
                </a:lnTo>
                <a:lnTo>
                  <a:pt x="11569699" y="5600700"/>
                </a:lnTo>
                <a:lnTo>
                  <a:pt x="4661905" y="5600700"/>
                </a:lnTo>
                <a:lnTo>
                  <a:pt x="4661905" y="4372775"/>
                </a:lnTo>
                <a:lnTo>
                  <a:pt x="2135988" y="4372775"/>
                </a:lnTo>
                <a:lnTo>
                  <a:pt x="2135988" y="5600700"/>
                </a:lnTo>
                <a:lnTo>
                  <a:pt x="0" y="56007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err="1">
              <a:solidFill>
                <a:sysClr val="windowText" lastClr="000000"/>
              </a:solidFill>
            </a:endParaRPr>
          </a:p>
        </p:txBody>
      </p:sp>
      <p:sp>
        <p:nvSpPr>
          <p:cNvPr id="10" name="Text Placeholder 24">
            <a:extLst>
              <a:ext uri="{FF2B5EF4-FFF2-40B4-BE49-F238E27FC236}">
                <a16:creationId xmlns:a16="http://schemas.microsoft.com/office/drawing/2014/main" id="{926DA457-E124-E04E-8103-36BB01F4229F}"/>
              </a:ext>
            </a:extLst>
          </p:cNvPr>
          <p:cNvSpPr>
            <a:spLocks noGrp="1"/>
          </p:cNvSpPr>
          <p:nvPr>
            <p:ph type="body" sz="quarter" idx="10" hasCustomPrompt="1"/>
          </p:nvPr>
        </p:nvSpPr>
        <p:spPr bwMode="auto">
          <a:xfrm>
            <a:off x="5120640" y="3073762"/>
            <a:ext cx="6400800" cy="914400"/>
          </a:xfrm>
        </p:spPr>
        <p:txBody>
          <a:bodyPr wrap="square" lIns="91521">
            <a:noAutofit/>
          </a:bodyPr>
          <a:lstStyle>
            <a:lvl1pPr marL="0" indent="0" algn="r">
              <a:lnSpc>
                <a:spcPct val="85000"/>
              </a:lnSpc>
              <a:spcBef>
                <a:spcPts val="0"/>
              </a:spcBef>
              <a:spcAft>
                <a:spcPts val="600"/>
              </a:spcAft>
              <a:buFontTx/>
              <a:buNone/>
              <a:defRPr sz="1800" b="1">
                <a:solidFill>
                  <a:schemeClr val="tx1"/>
                </a:solidFill>
              </a:defRPr>
            </a:lvl1pPr>
            <a:lvl2pPr marL="115992" indent="-115992">
              <a:lnSpc>
                <a:spcPct val="85000"/>
              </a:lnSpc>
              <a:buFont typeface="Arial" panose="020B0604020202020204" pitchFamily="34" charset="0"/>
              <a:buChar char=" "/>
              <a:defRPr sz="2300" b="0">
                <a:solidFill>
                  <a:schemeClr val="bg2"/>
                </a:solidFill>
              </a:defRPr>
            </a:lvl2pPr>
            <a:lvl3pPr marL="115992" indent="-115992">
              <a:lnSpc>
                <a:spcPct val="85000"/>
              </a:lnSpc>
              <a:buFont typeface="Arial" panose="020B0604020202020204" pitchFamily="34" charset="0"/>
              <a:buChar char=" "/>
              <a:defRPr sz="2300" b="0">
                <a:solidFill>
                  <a:schemeClr val="bg2"/>
                </a:solidFill>
              </a:defRPr>
            </a:lvl3pPr>
            <a:lvl4pPr marL="115992" indent="-115992">
              <a:lnSpc>
                <a:spcPct val="85000"/>
              </a:lnSpc>
              <a:buFont typeface="Arial" panose="020B0604020202020204" pitchFamily="34" charset="0"/>
              <a:buChar char=" "/>
              <a:defRPr sz="2300" b="0">
                <a:solidFill>
                  <a:schemeClr val="bg2"/>
                </a:solidFill>
              </a:defRPr>
            </a:lvl4pPr>
            <a:lvl5pPr marL="115992" indent="-115992">
              <a:lnSpc>
                <a:spcPct val="85000"/>
              </a:lnSpc>
              <a:buFont typeface="Arial" panose="020B0604020202020204" pitchFamily="34" charset="0"/>
              <a:buChar char=" "/>
              <a:defRPr sz="2300" b="0">
                <a:solidFill>
                  <a:schemeClr val="bg2"/>
                </a:solidFill>
              </a:defRPr>
            </a:lvl5pPr>
          </a:lstStyle>
          <a:p>
            <a:r>
              <a:rPr lang="en-US"/>
              <a:t>Subtitle text placeholder</a:t>
            </a:r>
          </a:p>
        </p:txBody>
      </p:sp>
      <p:sp>
        <p:nvSpPr>
          <p:cNvPr id="11" name="Title 1">
            <a:extLst>
              <a:ext uri="{FF2B5EF4-FFF2-40B4-BE49-F238E27FC236}">
                <a16:creationId xmlns:a16="http://schemas.microsoft.com/office/drawing/2014/main" id="{60E89ACA-BD6A-9D4F-9E53-53B7B7C8C302}"/>
              </a:ext>
            </a:extLst>
          </p:cNvPr>
          <p:cNvSpPr>
            <a:spLocks noGrp="1"/>
          </p:cNvSpPr>
          <p:nvPr>
            <p:ph type="ctrTitle" hasCustomPrompt="1"/>
          </p:nvPr>
        </p:nvSpPr>
        <p:spPr bwMode="auto">
          <a:xfrm>
            <a:off x="5120640" y="850392"/>
            <a:ext cx="6400800" cy="2240280"/>
          </a:xfrm>
        </p:spPr>
        <p:txBody>
          <a:bodyPr wrap="square" lIns="91521">
            <a:noAutofit/>
          </a:bodyPr>
          <a:lstStyle>
            <a:lvl1pPr algn="r">
              <a:lnSpc>
                <a:spcPct val="70000"/>
              </a:lnSpc>
              <a:defRPr sz="6000" b="0" cap="all" spc="100" baseline="0">
                <a:solidFill>
                  <a:schemeClr val="tx1"/>
                </a:solidFill>
              </a:defRPr>
            </a:lvl1pPr>
          </a:lstStyle>
          <a:p>
            <a:r>
              <a:rPr lang="en-US"/>
              <a:t>Segue slide</a:t>
            </a:r>
          </a:p>
        </p:txBody>
      </p:sp>
      <p:sp>
        <p:nvSpPr>
          <p:cNvPr id="12" name="Footer Placeholder 4">
            <a:extLst>
              <a:ext uri="{FF2B5EF4-FFF2-40B4-BE49-F238E27FC236}">
                <a16:creationId xmlns:a16="http://schemas.microsoft.com/office/drawing/2014/main" id="{9CD07EAF-B186-254A-ABD3-5867C8EFF7A2}"/>
              </a:ext>
            </a:extLst>
          </p:cNvPr>
          <p:cNvSpPr>
            <a:spLocks noGrp="1"/>
          </p:cNvSpPr>
          <p:nvPr>
            <p:ph type="ftr" sz="quarter" idx="3"/>
          </p:nvPr>
        </p:nvSpPr>
        <p:spPr>
          <a:xfrm>
            <a:off x="1581912" y="6547104"/>
            <a:ext cx="4425696" cy="118872"/>
          </a:xfrm>
          <a:prstGeom prst="rect">
            <a:avLst/>
          </a:prstGeom>
        </p:spPr>
        <p:txBody>
          <a:bodyPr vert="horz" wrap="square" lIns="0" tIns="0" rIns="0" bIns="0" rtlCol="0" anchor="ctr">
            <a:noAutofit/>
          </a:bodyPr>
          <a:lstStyle>
            <a:lvl1pPr>
              <a:defRPr lang="en-US" sz="800" smtClean="0">
                <a:solidFill>
                  <a:schemeClr val="bg1"/>
                </a:solidFill>
              </a:defRPr>
            </a:lvl1pPr>
          </a:lstStyle>
          <a:p>
            <a:r>
              <a:rPr lang="en-US"/>
              <a:t>© 2024 NetApp, Inc. All rights reserved.  NETAPP CONFIDENTIAL</a:t>
            </a:r>
          </a:p>
        </p:txBody>
      </p:sp>
      <p:sp>
        <p:nvSpPr>
          <p:cNvPr id="13" name="Slide Number Placeholder 5">
            <a:extLst>
              <a:ext uri="{FF2B5EF4-FFF2-40B4-BE49-F238E27FC236}">
                <a16:creationId xmlns:a16="http://schemas.microsoft.com/office/drawing/2014/main" id="{713539BC-D76E-384F-A862-D8AC3C331DCD}"/>
              </a:ext>
            </a:extLst>
          </p:cNvPr>
          <p:cNvSpPr>
            <a:spLocks noGrp="1"/>
          </p:cNvSpPr>
          <p:nvPr>
            <p:ph type="sldNum" sz="quarter" idx="4"/>
          </p:nvPr>
        </p:nvSpPr>
        <p:spPr>
          <a:xfrm>
            <a:off x="1170432" y="6547104"/>
            <a:ext cx="402336" cy="118872"/>
          </a:xfrm>
          <a:prstGeom prst="rect">
            <a:avLst/>
          </a:prstGeom>
        </p:spPr>
        <p:txBody>
          <a:bodyPr vert="horz" wrap="square" lIns="0" tIns="0" rIns="0" bIns="0" rtlCol="0" anchor="ctr">
            <a:noAutofit/>
          </a:bodyPr>
          <a:lstStyle>
            <a:lvl1pPr algn="ctr">
              <a:defRPr lang="en-US" sz="800" b="0" smtClean="0">
                <a:solidFill>
                  <a:schemeClr val="bg1"/>
                </a:solidFill>
              </a:defRPr>
            </a:lvl1pPr>
          </a:lstStyle>
          <a:p>
            <a:fld id="{B071A5F3-A4FF-4CEE-8215-C08835B585C1}" type="slidenum">
              <a:rPr lang="en-US" smtClean="0"/>
              <a:pPr/>
              <a:t>‹#›</a:t>
            </a:fld>
            <a:endParaRPr lang="en-US"/>
          </a:p>
        </p:txBody>
      </p:sp>
      <p:pic>
        <p:nvPicPr>
          <p:cNvPr id="4" name="Graphic 3">
            <a:extLst>
              <a:ext uri="{FF2B5EF4-FFF2-40B4-BE49-F238E27FC236}">
                <a16:creationId xmlns:a16="http://schemas.microsoft.com/office/drawing/2014/main" id="{4E409F3E-E44F-BB2C-575C-DCF3B7675A3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69014" y="6548124"/>
            <a:ext cx="684030" cy="123053"/>
          </a:xfrm>
          <a:prstGeom prst="rect">
            <a:avLst/>
          </a:prstGeom>
        </p:spPr>
      </p:pic>
    </p:spTree>
    <p:extLst>
      <p:ext uri="{BB962C8B-B14F-4D97-AF65-F5344CB8AC3E}">
        <p14:creationId xmlns:p14="http://schemas.microsoft.com/office/powerpoint/2010/main" val="294253391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Vertical">
    <p:spTree>
      <p:nvGrpSpPr>
        <p:cNvPr id="1" name=""/>
        <p:cNvGrpSpPr/>
        <p:nvPr/>
      </p:nvGrpSpPr>
      <p:grpSpPr>
        <a:xfrm>
          <a:off x="0" y="0"/>
          <a:ext cx="0" cy="0"/>
          <a:chOff x="0" y="0"/>
          <a:chExt cx="0" cy="0"/>
        </a:xfrm>
      </p:grpSpPr>
      <p:pic>
        <p:nvPicPr>
          <p:cNvPr id="17" name="Picture 1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4" y="859"/>
            <a:ext cx="12192127" cy="6856285"/>
          </a:xfrm>
          <a:prstGeom prst="rect">
            <a:avLst/>
          </a:prstGeom>
        </p:spPr>
      </p:pic>
      <p:sp>
        <p:nvSpPr>
          <p:cNvPr id="2" name="Title 1"/>
          <p:cNvSpPr>
            <a:spLocks noGrp="1"/>
          </p:cNvSpPr>
          <p:nvPr>
            <p:ph type="ctrTitle"/>
          </p:nvPr>
        </p:nvSpPr>
        <p:spPr bwMode="gray">
          <a:xfrm>
            <a:off x="699201" y="2044705"/>
            <a:ext cx="5396365" cy="2011680"/>
          </a:xfrm>
        </p:spPr>
        <p:txBody>
          <a:bodyPr wrap="square" lIns="91521" tIns="45761" rIns="0" bIns="45761">
            <a:noAutofit/>
          </a:bodyPr>
          <a:lstStyle>
            <a:lvl1pPr algn="l">
              <a:lnSpc>
                <a:spcPct val="95000"/>
              </a:lnSpc>
              <a:defRPr sz="4400" b="0">
                <a:solidFill>
                  <a:schemeClr val="tx1"/>
                </a:solidFill>
              </a:defRPr>
            </a:lvl1pPr>
          </a:lstStyle>
          <a:p>
            <a:r>
              <a:rPr lang="en-US"/>
              <a:t>Click to edit Master title style</a:t>
            </a:r>
          </a:p>
        </p:txBody>
      </p:sp>
      <p:sp>
        <p:nvSpPr>
          <p:cNvPr id="25" name="Text Placeholder 24"/>
          <p:cNvSpPr>
            <a:spLocks noGrp="1"/>
          </p:cNvSpPr>
          <p:nvPr>
            <p:ph type="body" sz="quarter" idx="10"/>
          </p:nvPr>
        </p:nvSpPr>
        <p:spPr bwMode="gray">
          <a:xfrm>
            <a:off x="699201" y="4083426"/>
            <a:ext cx="4664655" cy="2009781"/>
          </a:xfrm>
        </p:spPr>
        <p:txBody>
          <a:bodyPr wrap="square" lIns="91521" tIns="45761" rIns="0" bIns="45761">
            <a:noAutofit/>
          </a:bodyPr>
          <a:lstStyle>
            <a:lvl1pPr marL="0" indent="0">
              <a:lnSpc>
                <a:spcPct val="85000"/>
              </a:lnSpc>
              <a:spcAft>
                <a:spcPts val="1601"/>
              </a:spcAft>
              <a:buFont typeface="Arial" panose="020B0604020202020204" pitchFamily="34" charset="0"/>
              <a:buChar char="​"/>
              <a:defRPr sz="2600" b="0">
                <a:solidFill>
                  <a:schemeClr val="accent1"/>
                </a:solidFill>
              </a:defRPr>
            </a:lvl1pPr>
            <a:lvl2pPr marL="0" indent="0">
              <a:lnSpc>
                <a:spcPct val="85000"/>
              </a:lnSpc>
              <a:spcBef>
                <a:spcPts val="4400"/>
              </a:spcBef>
              <a:buFont typeface="Arial" panose="020B0604020202020204" pitchFamily="34" charset="0"/>
              <a:buChar char="​"/>
              <a:defRPr sz="1800" b="0">
                <a:solidFill>
                  <a:schemeClr val="tx1"/>
                </a:solidFill>
              </a:defRPr>
            </a:lvl2pPr>
            <a:lvl3pPr marL="0" indent="0">
              <a:lnSpc>
                <a:spcPct val="85000"/>
              </a:lnSpc>
              <a:buFont typeface="Arial" panose="020B0604020202020204" pitchFamily="34" charset="0"/>
              <a:buChar char="​"/>
              <a:defRPr sz="1800" b="0">
                <a:solidFill>
                  <a:schemeClr val="tx1"/>
                </a:solidFill>
              </a:defRPr>
            </a:lvl3pPr>
            <a:lvl4pPr marL="0" indent="0">
              <a:lnSpc>
                <a:spcPct val="85000"/>
              </a:lnSpc>
              <a:buFont typeface="Arial" panose="020B0604020202020204" pitchFamily="34" charset="0"/>
              <a:buChar char="​"/>
              <a:defRPr sz="1600" b="0">
                <a:solidFill>
                  <a:schemeClr val="bg2"/>
                </a:solidFill>
              </a:defRPr>
            </a:lvl4pPr>
            <a:lvl5pPr marL="0" indent="0">
              <a:lnSpc>
                <a:spcPct val="85000"/>
              </a:lnSpc>
              <a:buFont typeface="Arial" panose="020B0604020202020204" pitchFamily="34" charset="0"/>
              <a:buChar char="​"/>
              <a:defRPr sz="1600" b="0">
                <a:solidFill>
                  <a:schemeClr val="bg2"/>
                </a:solidFill>
              </a:defRPr>
            </a:lvl5pPr>
          </a:lstStyle>
          <a:p>
            <a:pPr lvl="0"/>
            <a:r>
              <a:rPr lang="en-US"/>
              <a:t>Click to edit Master text styles</a:t>
            </a:r>
          </a:p>
          <a:p>
            <a:pPr lvl="1"/>
            <a:r>
              <a:rPr lang="en-US"/>
              <a:t>Second level</a:t>
            </a:r>
          </a:p>
          <a:p>
            <a:pPr lvl="2"/>
            <a:r>
              <a:rPr lang="en-US"/>
              <a:t>Third level</a:t>
            </a:r>
          </a:p>
        </p:txBody>
      </p:sp>
      <p:sp>
        <p:nvSpPr>
          <p:cNvPr id="8" name="Footer Placeholder 4"/>
          <p:cNvSpPr>
            <a:spLocks noGrp="1"/>
          </p:cNvSpPr>
          <p:nvPr>
            <p:ph type="ftr" sz="quarter" idx="3"/>
          </p:nvPr>
        </p:nvSpPr>
        <p:spPr>
          <a:xfrm>
            <a:off x="889409" y="6472734"/>
            <a:ext cx="6540464" cy="240489"/>
          </a:xfrm>
          <a:prstGeom prst="rect">
            <a:avLst/>
          </a:prstGeom>
        </p:spPr>
        <p:txBody>
          <a:bodyPr vert="horz" wrap="square" lIns="91521" tIns="45761" rIns="91521" bIns="45761" rtlCol="0" anchor="b">
            <a:noAutofit/>
          </a:bodyPr>
          <a:lstStyle>
            <a:lvl1pPr>
              <a:defRPr lang="en-US" sz="800" smtClean="0">
                <a:solidFill>
                  <a:schemeClr val="bg2"/>
                </a:solidFill>
              </a:defRPr>
            </a:lvl1pPr>
          </a:lstStyle>
          <a:p>
            <a:r>
              <a:rPr lang="en-US"/>
              <a:t>© 2020 NetApp, Inc. All rights reserved.  --- NETAPP CONFIDENTIAL ---</a:t>
            </a:r>
          </a:p>
        </p:txBody>
      </p:sp>
      <p:sp>
        <p:nvSpPr>
          <p:cNvPr id="9" name="Slide Number Placeholder 5"/>
          <p:cNvSpPr>
            <a:spLocks noGrp="1"/>
          </p:cNvSpPr>
          <p:nvPr>
            <p:ph type="sldNum" sz="quarter" idx="4"/>
          </p:nvPr>
        </p:nvSpPr>
        <p:spPr>
          <a:xfrm>
            <a:off x="294490" y="6462574"/>
            <a:ext cx="448654" cy="260809"/>
          </a:xfrm>
          <a:prstGeom prst="rect">
            <a:avLst/>
          </a:prstGeom>
        </p:spPr>
        <p:txBody>
          <a:bodyPr vert="horz" wrap="square" lIns="91521" tIns="45761" rIns="91521" bIns="45761" rtlCol="0" anchor="b">
            <a:noAutofit/>
          </a:bodyPr>
          <a:lstStyle>
            <a:lvl1pPr>
              <a:defRPr lang="en-US" sz="1050" b="1" smtClean="0">
                <a:solidFill>
                  <a:schemeClr val="bg2">
                    <a:lumMod val="50000"/>
                  </a:schemeClr>
                </a:solidFill>
              </a:defRPr>
            </a:lvl1pPr>
          </a:lstStyle>
          <a:p>
            <a:fld id="{B071A5F3-A4FF-4CEE-8215-C08835B585C1}" type="slidenum">
              <a:rPr lang="en-US" smtClean="0"/>
              <a:pPr/>
              <a:t>‹#›</a:t>
            </a:fld>
            <a:endParaRPr lang="en-US"/>
          </a:p>
        </p:txBody>
      </p:sp>
      <p:pic>
        <p:nvPicPr>
          <p:cNvPr id="10" name="Picture 9"/>
          <p:cNvPicPr>
            <a:picLocks noChangeAspect="1"/>
          </p:cNvPicPr>
          <p:nvPr userDrawn="1"/>
        </p:nvPicPr>
        <p:blipFill>
          <a:blip r:embed="rId3"/>
          <a:stretch>
            <a:fillRect/>
          </a:stretch>
        </p:blipFill>
        <p:spPr>
          <a:xfrm>
            <a:off x="10708199" y="6298112"/>
            <a:ext cx="1216469" cy="349306"/>
          </a:xfrm>
          <a:prstGeom prst="rect">
            <a:avLst/>
          </a:prstGeom>
        </p:spPr>
      </p:pic>
    </p:spTree>
    <p:extLst>
      <p:ext uri="{BB962C8B-B14F-4D97-AF65-F5344CB8AC3E}">
        <p14:creationId xmlns:p14="http://schemas.microsoft.com/office/powerpoint/2010/main" val="2738964698"/>
      </p:ext>
    </p:extLst>
  </p:cSld>
  <p:clrMapOvr>
    <a:masterClrMapping/>
  </p:clrMapOvr>
  <p:transition spd="med">
    <p:fade/>
  </p:transition>
  <p:extLst>
    <p:ext uri="{DCECCB84-F9BA-43D5-87BE-67443E8EF086}">
      <p15:sldGuideLst xmlns:p15="http://schemas.microsoft.com/office/powerpoint/2012/main">
        <p15:guide id="1" orient="horz" pos="2160">
          <p15:clr>
            <a:srgbClr val="FBAE40"/>
          </p15:clr>
        </p15:guide>
        <p15:guide id="2" pos="5039">
          <p15:clr>
            <a:srgbClr val="FBAE4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showMasterSp="0" preserve="1" userDrawn="1">
  <p:cSld name="Segue 5">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3" name="Freeform 2">
            <a:extLst>
              <a:ext uri="{FF2B5EF4-FFF2-40B4-BE49-F238E27FC236}">
                <a16:creationId xmlns:a16="http://schemas.microsoft.com/office/drawing/2014/main" id="{24A84744-653E-7B7B-6D57-2F0C679BA970}"/>
              </a:ext>
            </a:extLst>
          </p:cNvPr>
          <p:cNvSpPr/>
          <p:nvPr userDrawn="1"/>
        </p:nvSpPr>
        <p:spPr>
          <a:xfrm>
            <a:off x="317501" y="316871"/>
            <a:ext cx="11569699" cy="5600700"/>
          </a:xfrm>
          <a:custGeom>
            <a:avLst/>
            <a:gdLst>
              <a:gd name="connsiteX0" fmla="*/ 0 w 11569699"/>
              <a:gd name="connsiteY0" fmla="*/ 0 h 5600700"/>
              <a:gd name="connsiteX1" fmla="*/ 1 w 11569699"/>
              <a:gd name="connsiteY1" fmla="*/ 0 h 5600700"/>
              <a:gd name="connsiteX2" fmla="*/ 1 w 11569699"/>
              <a:gd name="connsiteY2" fmla="*/ 3725763 h 5600700"/>
              <a:gd name="connsiteX3" fmla="*/ 2135988 w 11569699"/>
              <a:gd name="connsiteY3" fmla="*/ 3725763 h 5600700"/>
              <a:gd name="connsiteX4" fmla="*/ 2135988 w 11569699"/>
              <a:gd name="connsiteY4" fmla="*/ 0 h 5600700"/>
              <a:gd name="connsiteX5" fmla="*/ 11569699 w 11569699"/>
              <a:gd name="connsiteY5" fmla="*/ 0 h 5600700"/>
              <a:gd name="connsiteX6" fmla="*/ 11569699 w 11569699"/>
              <a:gd name="connsiteY6" fmla="*/ 5600700 h 5600700"/>
              <a:gd name="connsiteX7" fmla="*/ 4661905 w 11569699"/>
              <a:gd name="connsiteY7" fmla="*/ 5600700 h 5600700"/>
              <a:gd name="connsiteX8" fmla="*/ 4661905 w 11569699"/>
              <a:gd name="connsiteY8" fmla="*/ 4372775 h 5600700"/>
              <a:gd name="connsiteX9" fmla="*/ 2135988 w 11569699"/>
              <a:gd name="connsiteY9" fmla="*/ 4372775 h 5600700"/>
              <a:gd name="connsiteX10" fmla="*/ 2135988 w 11569699"/>
              <a:gd name="connsiteY10" fmla="*/ 5600700 h 5600700"/>
              <a:gd name="connsiteX11" fmla="*/ 0 w 11569699"/>
              <a:gd name="connsiteY11" fmla="*/ 5600700 h 5600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569699" h="5600700">
                <a:moveTo>
                  <a:pt x="0" y="0"/>
                </a:moveTo>
                <a:lnTo>
                  <a:pt x="1" y="0"/>
                </a:lnTo>
                <a:lnTo>
                  <a:pt x="1" y="3725763"/>
                </a:lnTo>
                <a:lnTo>
                  <a:pt x="2135988" y="3725763"/>
                </a:lnTo>
                <a:lnTo>
                  <a:pt x="2135988" y="0"/>
                </a:lnTo>
                <a:lnTo>
                  <a:pt x="11569699" y="0"/>
                </a:lnTo>
                <a:lnTo>
                  <a:pt x="11569699" y="5600700"/>
                </a:lnTo>
                <a:lnTo>
                  <a:pt x="4661905" y="5600700"/>
                </a:lnTo>
                <a:lnTo>
                  <a:pt x="4661905" y="4372775"/>
                </a:lnTo>
                <a:lnTo>
                  <a:pt x="2135988" y="4372775"/>
                </a:lnTo>
                <a:lnTo>
                  <a:pt x="2135988" y="5600700"/>
                </a:lnTo>
                <a:lnTo>
                  <a:pt x="0" y="56007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err="1">
              <a:solidFill>
                <a:sysClr val="windowText" lastClr="000000"/>
              </a:solidFill>
            </a:endParaRPr>
          </a:p>
        </p:txBody>
      </p:sp>
      <p:sp>
        <p:nvSpPr>
          <p:cNvPr id="10" name="Text Placeholder 24">
            <a:extLst>
              <a:ext uri="{FF2B5EF4-FFF2-40B4-BE49-F238E27FC236}">
                <a16:creationId xmlns:a16="http://schemas.microsoft.com/office/drawing/2014/main" id="{926DA457-E124-E04E-8103-36BB01F4229F}"/>
              </a:ext>
            </a:extLst>
          </p:cNvPr>
          <p:cNvSpPr>
            <a:spLocks noGrp="1"/>
          </p:cNvSpPr>
          <p:nvPr>
            <p:ph type="body" sz="quarter" idx="10" hasCustomPrompt="1"/>
          </p:nvPr>
        </p:nvSpPr>
        <p:spPr bwMode="auto">
          <a:xfrm>
            <a:off x="5120640" y="3073762"/>
            <a:ext cx="6400800" cy="914400"/>
          </a:xfrm>
        </p:spPr>
        <p:txBody>
          <a:bodyPr wrap="square" lIns="91521">
            <a:noAutofit/>
          </a:bodyPr>
          <a:lstStyle>
            <a:lvl1pPr marL="0" indent="0" algn="r">
              <a:lnSpc>
                <a:spcPct val="85000"/>
              </a:lnSpc>
              <a:spcBef>
                <a:spcPts val="0"/>
              </a:spcBef>
              <a:spcAft>
                <a:spcPts val="600"/>
              </a:spcAft>
              <a:buFontTx/>
              <a:buNone/>
              <a:defRPr sz="1800" b="1">
                <a:solidFill>
                  <a:schemeClr val="tx1"/>
                </a:solidFill>
              </a:defRPr>
            </a:lvl1pPr>
            <a:lvl2pPr marL="115992" indent="-115992">
              <a:lnSpc>
                <a:spcPct val="85000"/>
              </a:lnSpc>
              <a:buFont typeface="Arial" panose="020B0604020202020204" pitchFamily="34" charset="0"/>
              <a:buChar char=" "/>
              <a:defRPr sz="2300" b="0">
                <a:solidFill>
                  <a:schemeClr val="bg2"/>
                </a:solidFill>
              </a:defRPr>
            </a:lvl2pPr>
            <a:lvl3pPr marL="115992" indent="-115992">
              <a:lnSpc>
                <a:spcPct val="85000"/>
              </a:lnSpc>
              <a:buFont typeface="Arial" panose="020B0604020202020204" pitchFamily="34" charset="0"/>
              <a:buChar char=" "/>
              <a:defRPr sz="2300" b="0">
                <a:solidFill>
                  <a:schemeClr val="bg2"/>
                </a:solidFill>
              </a:defRPr>
            </a:lvl3pPr>
            <a:lvl4pPr marL="115992" indent="-115992">
              <a:lnSpc>
                <a:spcPct val="85000"/>
              </a:lnSpc>
              <a:buFont typeface="Arial" panose="020B0604020202020204" pitchFamily="34" charset="0"/>
              <a:buChar char=" "/>
              <a:defRPr sz="2300" b="0">
                <a:solidFill>
                  <a:schemeClr val="bg2"/>
                </a:solidFill>
              </a:defRPr>
            </a:lvl4pPr>
            <a:lvl5pPr marL="115992" indent="-115992">
              <a:lnSpc>
                <a:spcPct val="85000"/>
              </a:lnSpc>
              <a:buFont typeface="Arial" panose="020B0604020202020204" pitchFamily="34" charset="0"/>
              <a:buChar char=" "/>
              <a:defRPr sz="2300" b="0">
                <a:solidFill>
                  <a:schemeClr val="bg2"/>
                </a:solidFill>
              </a:defRPr>
            </a:lvl5pPr>
          </a:lstStyle>
          <a:p>
            <a:r>
              <a:rPr lang="en-US"/>
              <a:t>Subtitle text placeholder</a:t>
            </a:r>
          </a:p>
        </p:txBody>
      </p:sp>
      <p:sp>
        <p:nvSpPr>
          <p:cNvPr id="11" name="Title 1">
            <a:extLst>
              <a:ext uri="{FF2B5EF4-FFF2-40B4-BE49-F238E27FC236}">
                <a16:creationId xmlns:a16="http://schemas.microsoft.com/office/drawing/2014/main" id="{60E89ACA-BD6A-9D4F-9E53-53B7B7C8C302}"/>
              </a:ext>
            </a:extLst>
          </p:cNvPr>
          <p:cNvSpPr>
            <a:spLocks noGrp="1"/>
          </p:cNvSpPr>
          <p:nvPr>
            <p:ph type="ctrTitle" hasCustomPrompt="1"/>
          </p:nvPr>
        </p:nvSpPr>
        <p:spPr bwMode="auto">
          <a:xfrm>
            <a:off x="5120640" y="850392"/>
            <a:ext cx="6400800" cy="2240280"/>
          </a:xfrm>
        </p:spPr>
        <p:txBody>
          <a:bodyPr wrap="square" lIns="91521">
            <a:noAutofit/>
          </a:bodyPr>
          <a:lstStyle>
            <a:lvl1pPr algn="r">
              <a:lnSpc>
                <a:spcPct val="70000"/>
              </a:lnSpc>
              <a:defRPr sz="6000" b="0" cap="all" spc="100" baseline="0">
                <a:solidFill>
                  <a:schemeClr val="tx1"/>
                </a:solidFill>
              </a:defRPr>
            </a:lvl1pPr>
          </a:lstStyle>
          <a:p>
            <a:r>
              <a:rPr lang="en-US"/>
              <a:t>Segue slide</a:t>
            </a:r>
          </a:p>
        </p:txBody>
      </p:sp>
      <p:sp>
        <p:nvSpPr>
          <p:cNvPr id="12" name="Footer Placeholder 4">
            <a:extLst>
              <a:ext uri="{FF2B5EF4-FFF2-40B4-BE49-F238E27FC236}">
                <a16:creationId xmlns:a16="http://schemas.microsoft.com/office/drawing/2014/main" id="{9CD07EAF-B186-254A-ABD3-5867C8EFF7A2}"/>
              </a:ext>
            </a:extLst>
          </p:cNvPr>
          <p:cNvSpPr>
            <a:spLocks noGrp="1"/>
          </p:cNvSpPr>
          <p:nvPr>
            <p:ph type="ftr" sz="quarter" idx="3"/>
          </p:nvPr>
        </p:nvSpPr>
        <p:spPr>
          <a:xfrm>
            <a:off x="1581912" y="6547104"/>
            <a:ext cx="4425696" cy="118872"/>
          </a:xfrm>
          <a:prstGeom prst="rect">
            <a:avLst/>
          </a:prstGeom>
        </p:spPr>
        <p:txBody>
          <a:bodyPr vert="horz" wrap="square" lIns="0" tIns="0" rIns="0" bIns="0" rtlCol="0" anchor="ctr">
            <a:noAutofit/>
          </a:bodyPr>
          <a:lstStyle>
            <a:lvl1pPr>
              <a:defRPr lang="en-US" sz="800" smtClean="0">
                <a:solidFill>
                  <a:schemeClr val="bg1"/>
                </a:solidFill>
              </a:defRPr>
            </a:lvl1pPr>
          </a:lstStyle>
          <a:p>
            <a:r>
              <a:rPr lang="en-US"/>
              <a:t>© 2024 NetApp, Inc. All rights reserved.  NETAPP CONFIDENTIAL</a:t>
            </a:r>
          </a:p>
        </p:txBody>
      </p:sp>
      <p:sp>
        <p:nvSpPr>
          <p:cNvPr id="13" name="Slide Number Placeholder 5">
            <a:extLst>
              <a:ext uri="{FF2B5EF4-FFF2-40B4-BE49-F238E27FC236}">
                <a16:creationId xmlns:a16="http://schemas.microsoft.com/office/drawing/2014/main" id="{713539BC-D76E-384F-A862-D8AC3C331DCD}"/>
              </a:ext>
            </a:extLst>
          </p:cNvPr>
          <p:cNvSpPr>
            <a:spLocks noGrp="1"/>
          </p:cNvSpPr>
          <p:nvPr>
            <p:ph type="sldNum" sz="quarter" idx="4"/>
          </p:nvPr>
        </p:nvSpPr>
        <p:spPr>
          <a:xfrm>
            <a:off x="1170432" y="6547104"/>
            <a:ext cx="402336" cy="118872"/>
          </a:xfrm>
          <a:prstGeom prst="rect">
            <a:avLst/>
          </a:prstGeom>
        </p:spPr>
        <p:txBody>
          <a:bodyPr vert="horz" wrap="square" lIns="0" tIns="0" rIns="0" bIns="0" rtlCol="0" anchor="ctr">
            <a:noAutofit/>
          </a:bodyPr>
          <a:lstStyle>
            <a:lvl1pPr algn="ctr">
              <a:defRPr lang="en-US" sz="800" b="0" smtClean="0">
                <a:solidFill>
                  <a:schemeClr val="bg1"/>
                </a:solidFill>
              </a:defRPr>
            </a:lvl1pPr>
          </a:lstStyle>
          <a:p>
            <a:fld id="{B071A5F3-A4FF-4CEE-8215-C08835B585C1}" type="slidenum">
              <a:rPr lang="en-US" smtClean="0"/>
              <a:pPr/>
              <a:t>‹#›</a:t>
            </a:fld>
            <a:endParaRPr lang="en-US"/>
          </a:p>
        </p:txBody>
      </p:sp>
      <p:pic>
        <p:nvPicPr>
          <p:cNvPr id="27" name="Graphic 26">
            <a:extLst>
              <a:ext uri="{FF2B5EF4-FFF2-40B4-BE49-F238E27FC236}">
                <a16:creationId xmlns:a16="http://schemas.microsoft.com/office/drawing/2014/main" id="{5A54C037-EFC8-A1C1-F1A6-4CF2B6DB523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69014" y="6548124"/>
            <a:ext cx="684030" cy="123053"/>
          </a:xfrm>
          <a:prstGeom prst="rect">
            <a:avLst/>
          </a:prstGeom>
        </p:spPr>
      </p:pic>
    </p:spTree>
    <p:extLst>
      <p:ext uri="{BB962C8B-B14F-4D97-AF65-F5344CB8AC3E}">
        <p14:creationId xmlns:p14="http://schemas.microsoft.com/office/powerpoint/2010/main" val="212077706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Agenda 1">
    <p:bg>
      <p:bgPr>
        <a:solidFill>
          <a:schemeClr val="accent4"/>
        </a:solidFill>
        <a:effectLst/>
      </p:bgPr>
    </p:bg>
    <p:spTree>
      <p:nvGrpSpPr>
        <p:cNvPr id="1" name=""/>
        <p:cNvGrpSpPr/>
        <p:nvPr/>
      </p:nvGrpSpPr>
      <p:grpSpPr>
        <a:xfrm>
          <a:off x="0" y="0"/>
          <a:ext cx="0" cy="0"/>
          <a:chOff x="0" y="0"/>
          <a:chExt cx="0" cy="0"/>
        </a:xfrm>
      </p:grpSpPr>
      <p:sp>
        <p:nvSpPr>
          <p:cNvPr id="12" name="Footer Placeholder 4">
            <a:extLst>
              <a:ext uri="{FF2B5EF4-FFF2-40B4-BE49-F238E27FC236}">
                <a16:creationId xmlns:a16="http://schemas.microsoft.com/office/drawing/2014/main" id="{9CD07EAF-B186-254A-ABD3-5867C8EFF7A2}"/>
              </a:ext>
            </a:extLst>
          </p:cNvPr>
          <p:cNvSpPr>
            <a:spLocks noGrp="1"/>
          </p:cNvSpPr>
          <p:nvPr>
            <p:ph type="ftr" sz="quarter" idx="3"/>
          </p:nvPr>
        </p:nvSpPr>
        <p:spPr>
          <a:xfrm>
            <a:off x="1581912" y="6547104"/>
            <a:ext cx="4425696" cy="118872"/>
          </a:xfrm>
          <a:prstGeom prst="rect">
            <a:avLst/>
          </a:prstGeom>
        </p:spPr>
        <p:txBody>
          <a:bodyPr vert="horz" wrap="square" lIns="0" tIns="0" rIns="0" bIns="0" rtlCol="0" anchor="ctr">
            <a:noAutofit/>
          </a:bodyPr>
          <a:lstStyle>
            <a:lvl1pPr>
              <a:defRPr lang="en-US" sz="800" smtClean="0">
                <a:solidFill>
                  <a:schemeClr val="tx1"/>
                </a:solidFill>
              </a:defRPr>
            </a:lvl1pPr>
          </a:lstStyle>
          <a:p>
            <a:r>
              <a:rPr lang="en-US"/>
              <a:t>© 2024 NetApp, Inc. All rights reserved.  NETAPP CONFIDENTIAL</a:t>
            </a:r>
          </a:p>
        </p:txBody>
      </p:sp>
      <p:sp>
        <p:nvSpPr>
          <p:cNvPr id="13" name="Slide Number Placeholder 5">
            <a:extLst>
              <a:ext uri="{FF2B5EF4-FFF2-40B4-BE49-F238E27FC236}">
                <a16:creationId xmlns:a16="http://schemas.microsoft.com/office/drawing/2014/main" id="{713539BC-D76E-384F-A862-D8AC3C331DCD}"/>
              </a:ext>
            </a:extLst>
          </p:cNvPr>
          <p:cNvSpPr>
            <a:spLocks noGrp="1"/>
          </p:cNvSpPr>
          <p:nvPr>
            <p:ph type="sldNum" sz="quarter" idx="4"/>
          </p:nvPr>
        </p:nvSpPr>
        <p:spPr>
          <a:xfrm>
            <a:off x="1170432" y="6547104"/>
            <a:ext cx="402336" cy="118872"/>
          </a:xfrm>
          <a:prstGeom prst="rect">
            <a:avLst/>
          </a:prstGeom>
        </p:spPr>
        <p:txBody>
          <a:bodyPr vert="horz" wrap="square" lIns="0" tIns="0" rIns="0" bIns="0" rtlCol="0" anchor="ctr">
            <a:noAutofit/>
          </a:bodyPr>
          <a:lstStyle>
            <a:lvl1pPr algn="ctr">
              <a:defRPr lang="en-US" sz="800" b="0" smtClean="0">
                <a:solidFill>
                  <a:schemeClr val="tx1"/>
                </a:solidFill>
              </a:defRPr>
            </a:lvl1pPr>
          </a:lstStyle>
          <a:p>
            <a:fld id="{B071A5F3-A4FF-4CEE-8215-C08835B585C1}" type="slidenum">
              <a:rPr lang="en-US" smtClean="0"/>
              <a:pPr/>
              <a:t>‹#›</a:t>
            </a:fld>
            <a:endParaRPr lang="en-US"/>
          </a:p>
        </p:txBody>
      </p:sp>
      <p:sp>
        <p:nvSpPr>
          <p:cNvPr id="7" name="Title 1">
            <a:extLst>
              <a:ext uri="{FF2B5EF4-FFF2-40B4-BE49-F238E27FC236}">
                <a16:creationId xmlns:a16="http://schemas.microsoft.com/office/drawing/2014/main" id="{DBFADADA-D1C3-E441-9EDD-5F15ABB23E81}"/>
              </a:ext>
            </a:extLst>
          </p:cNvPr>
          <p:cNvSpPr>
            <a:spLocks noGrp="1"/>
          </p:cNvSpPr>
          <p:nvPr>
            <p:ph type="title" hasCustomPrompt="1"/>
          </p:nvPr>
        </p:nvSpPr>
        <p:spPr>
          <a:xfrm>
            <a:off x="374904" y="2355624"/>
            <a:ext cx="5157216" cy="1313832"/>
          </a:xfrm>
        </p:spPr>
        <p:txBody>
          <a:bodyPr/>
          <a:lstStyle>
            <a:lvl1pPr>
              <a:lnSpc>
                <a:spcPct val="70000"/>
              </a:lnSpc>
              <a:defRPr sz="6000"/>
            </a:lvl1pPr>
          </a:lstStyle>
          <a:p>
            <a:r>
              <a:rPr lang="en-US" dirty="0"/>
              <a:t>Agenda</a:t>
            </a:r>
          </a:p>
        </p:txBody>
      </p:sp>
      <p:sp>
        <p:nvSpPr>
          <p:cNvPr id="8" name="Content Placeholder 2">
            <a:extLst>
              <a:ext uri="{FF2B5EF4-FFF2-40B4-BE49-F238E27FC236}">
                <a16:creationId xmlns:a16="http://schemas.microsoft.com/office/drawing/2014/main" id="{535A3B1E-428C-554B-AE89-175A03EA0F4F}"/>
              </a:ext>
            </a:extLst>
          </p:cNvPr>
          <p:cNvSpPr>
            <a:spLocks noGrp="1"/>
          </p:cNvSpPr>
          <p:nvPr>
            <p:ph sz="quarter" idx="15" hasCustomPrompt="1"/>
          </p:nvPr>
        </p:nvSpPr>
        <p:spPr>
          <a:xfrm>
            <a:off x="6468293" y="1325880"/>
            <a:ext cx="5340096" cy="4206240"/>
          </a:xfrm>
        </p:spPr>
        <p:txBody>
          <a:bodyPr anchor="ct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3">
            <a:extLst>
              <a:ext uri="{FF2B5EF4-FFF2-40B4-BE49-F238E27FC236}">
                <a16:creationId xmlns:a16="http://schemas.microsoft.com/office/drawing/2014/main" id="{05FFD026-5989-D041-A05A-82F419DFE043}"/>
              </a:ext>
            </a:extLst>
          </p:cNvPr>
          <p:cNvSpPr>
            <a:spLocks noGrp="1"/>
          </p:cNvSpPr>
          <p:nvPr>
            <p:ph type="body" idx="10" hasCustomPrompt="1"/>
          </p:nvPr>
        </p:nvSpPr>
        <p:spPr>
          <a:xfrm>
            <a:off x="374904" y="3656963"/>
            <a:ext cx="5151701" cy="812970"/>
          </a:xfrm>
        </p:spPr>
        <p:txBody>
          <a:bodyPr/>
          <a:lstStyle>
            <a:lvl1pPr marL="0" indent="0">
              <a:buNone/>
              <a:defRPr b="1"/>
            </a:lvl1pPr>
          </a:lstStyle>
          <a:p>
            <a:r>
              <a:rPr lang="en-US"/>
              <a:t>Subtitle text placeholder</a:t>
            </a:r>
          </a:p>
        </p:txBody>
      </p:sp>
    </p:spTree>
    <p:extLst>
      <p:ext uri="{BB962C8B-B14F-4D97-AF65-F5344CB8AC3E}">
        <p14:creationId xmlns:p14="http://schemas.microsoft.com/office/powerpoint/2010/main" val="131935126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showMasterSp="0" preserve="1" userDrawn="1">
  <p:cSld name="Agenda 2">
    <p:bg>
      <p:bgPr>
        <a:solidFill>
          <a:srgbClr val="590011"/>
        </a:solid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535A3B1E-428C-554B-AE89-175A03EA0F4F}"/>
              </a:ext>
            </a:extLst>
          </p:cNvPr>
          <p:cNvSpPr>
            <a:spLocks noGrp="1"/>
          </p:cNvSpPr>
          <p:nvPr>
            <p:ph sz="quarter" idx="15" hasCustomPrompt="1"/>
          </p:nvPr>
        </p:nvSpPr>
        <p:spPr>
          <a:xfrm>
            <a:off x="6468293" y="1325880"/>
            <a:ext cx="5340096" cy="4206240"/>
          </a:xfrm>
        </p:spPr>
        <p:txBody>
          <a:bodyPr anchor="ct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Footer Placeholder 4">
            <a:extLst>
              <a:ext uri="{FF2B5EF4-FFF2-40B4-BE49-F238E27FC236}">
                <a16:creationId xmlns:a16="http://schemas.microsoft.com/office/drawing/2014/main" id="{9CD07EAF-B186-254A-ABD3-5867C8EFF7A2}"/>
              </a:ext>
            </a:extLst>
          </p:cNvPr>
          <p:cNvSpPr>
            <a:spLocks noGrp="1"/>
          </p:cNvSpPr>
          <p:nvPr>
            <p:ph type="ftr" sz="quarter" idx="3"/>
          </p:nvPr>
        </p:nvSpPr>
        <p:spPr>
          <a:xfrm>
            <a:off x="1581912" y="6547104"/>
            <a:ext cx="4425696" cy="118872"/>
          </a:xfrm>
          <a:prstGeom prst="rect">
            <a:avLst/>
          </a:prstGeom>
        </p:spPr>
        <p:txBody>
          <a:bodyPr vert="horz" wrap="square" lIns="0" tIns="0" rIns="0" bIns="0" rtlCol="0" anchor="ctr">
            <a:noAutofit/>
          </a:bodyPr>
          <a:lstStyle>
            <a:lvl1pPr>
              <a:defRPr lang="en-US" sz="800" smtClean="0">
                <a:solidFill>
                  <a:schemeClr val="bg1"/>
                </a:solidFill>
              </a:defRPr>
            </a:lvl1pPr>
          </a:lstStyle>
          <a:p>
            <a:r>
              <a:rPr lang="en-US"/>
              <a:t>© 2024 NetApp, Inc. All rights reserved.  NETAPP CONFIDENTIAL</a:t>
            </a:r>
          </a:p>
        </p:txBody>
      </p:sp>
      <p:sp>
        <p:nvSpPr>
          <p:cNvPr id="13" name="Slide Number Placeholder 5">
            <a:extLst>
              <a:ext uri="{FF2B5EF4-FFF2-40B4-BE49-F238E27FC236}">
                <a16:creationId xmlns:a16="http://schemas.microsoft.com/office/drawing/2014/main" id="{713539BC-D76E-384F-A862-D8AC3C331DCD}"/>
              </a:ext>
            </a:extLst>
          </p:cNvPr>
          <p:cNvSpPr>
            <a:spLocks noGrp="1"/>
          </p:cNvSpPr>
          <p:nvPr>
            <p:ph type="sldNum" sz="quarter" idx="4"/>
          </p:nvPr>
        </p:nvSpPr>
        <p:spPr>
          <a:xfrm>
            <a:off x="1170432" y="6547104"/>
            <a:ext cx="402336" cy="118872"/>
          </a:xfrm>
          <a:prstGeom prst="rect">
            <a:avLst/>
          </a:prstGeom>
        </p:spPr>
        <p:txBody>
          <a:bodyPr vert="horz" wrap="square" lIns="0" tIns="0" rIns="0" bIns="0" rtlCol="0" anchor="ctr">
            <a:noAutofit/>
          </a:bodyPr>
          <a:lstStyle>
            <a:lvl1pPr algn="ctr">
              <a:defRPr lang="en-US" sz="800" b="0" smtClean="0">
                <a:solidFill>
                  <a:schemeClr val="bg1"/>
                </a:solidFill>
              </a:defRPr>
            </a:lvl1pPr>
          </a:lstStyle>
          <a:p>
            <a:fld id="{B071A5F3-A4FF-4CEE-8215-C08835B585C1}" type="slidenum">
              <a:rPr lang="en-US" smtClean="0"/>
              <a:pPr/>
              <a:t>‹#›</a:t>
            </a:fld>
            <a:endParaRPr lang="en-US"/>
          </a:p>
        </p:txBody>
      </p:sp>
      <p:sp>
        <p:nvSpPr>
          <p:cNvPr id="7" name="Title 1">
            <a:extLst>
              <a:ext uri="{FF2B5EF4-FFF2-40B4-BE49-F238E27FC236}">
                <a16:creationId xmlns:a16="http://schemas.microsoft.com/office/drawing/2014/main" id="{DBFADADA-D1C3-E441-9EDD-5F15ABB23E81}"/>
              </a:ext>
            </a:extLst>
          </p:cNvPr>
          <p:cNvSpPr>
            <a:spLocks noGrp="1"/>
          </p:cNvSpPr>
          <p:nvPr>
            <p:ph type="title" hasCustomPrompt="1"/>
          </p:nvPr>
        </p:nvSpPr>
        <p:spPr>
          <a:xfrm>
            <a:off x="374904" y="2355624"/>
            <a:ext cx="5157216" cy="1313832"/>
          </a:xfrm>
        </p:spPr>
        <p:txBody>
          <a:bodyPr/>
          <a:lstStyle>
            <a:lvl1pPr>
              <a:lnSpc>
                <a:spcPct val="70000"/>
              </a:lnSpc>
              <a:defRPr sz="6000">
                <a:solidFill>
                  <a:schemeClr val="bg1"/>
                </a:solidFill>
              </a:defRPr>
            </a:lvl1pPr>
          </a:lstStyle>
          <a:p>
            <a:r>
              <a:rPr lang="en-US"/>
              <a:t>Agenda</a:t>
            </a:r>
          </a:p>
        </p:txBody>
      </p:sp>
      <p:sp>
        <p:nvSpPr>
          <p:cNvPr id="9" name="Text Placeholder 3">
            <a:extLst>
              <a:ext uri="{FF2B5EF4-FFF2-40B4-BE49-F238E27FC236}">
                <a16:creationId xmlns:a16="http://schemas.microsoft.com/office/drawing/2014/main" id="{05FFD026-5989-D041-A05A-82F419DFE043}"/>
              </a:ext>
            </a:extLst>
          </p:cNvPr>
          <p:cNvSpPr>
            <a:spLocks noGrp="1"/>
          </p:cNvSpPr>
          <p:nvPr>
            <p:ph type="body" idx="10" hasCustomPrompt="1"/>
          </p:nvPr>
        </p:nvSpPr>
        <p:spPr>
          <a:xfrm>
            <a:off x="374904" y="3656963"/>
            <a:ext cx="5151701" cy="812970"/>
          </a:xfrm>
        </p:spPr>
        <p:txBody>
          <a:bodyPr/>
          <a:lstStyle>
            <a:lvl1pPr marL="0" indent="0">
              <a:buNone/>
              <a:defRPr b="1">
                <a:solidFill>
                  <a:schemeClr val="bg1"/>
                </a:solidFill>
              </a:defRPr>
            </a:lvl1pPr>
          </a:lstStyle>
          <a:p>
            <a:r>
              <a:rPr lang="en-US"/>
              <a:t>Subtitle text placeholder</a:t>
            </a:r>
          </a:p>
        </p:txBody>
      </p:sp>
      <p:pic>
        <p:nvPicPr>
          <p:cNvPr id="4" name="Graphic 3">
            <a:extLst>
              <a:ext uri="{FF2B5EF4-FFF2-40B4-BE49-F238E27FC236}">
                <a16:creationId xmlns:a16="http://schemas.microsoft.com/office/drawing/2014/main" id="{2A8B52AF-4BC7-8A1C-8677-76C5DED5E67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69014" y="6548124"/>
            <a:ext cx="684030" cy="123053"/>
          </a:xfrm>
          <a:prstGeom prst="rect">
            <a:avLst/>
          </a:prstGeom>
        </p:spPr>
      </p:pic>
    </p:spTree>
    <p:extLst>
      <p:ext uri="{BB962C8B-B14F-4D97-AF65-F5344CB8AC3E}">
        <p14:creationId xmlns:p14="http://schemas.microsoft.com/office/powerpoint/2010/main" val="2718759611"/>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showMasterSp="0" preserve="1" userDrawn="1">
  <p:cSld name="Agenda 3">
    <p:bg>
      <p:bgPr>
        <a:solidFill>
          <a:schemeClr val="tx2"/>
        </a:solidFill>
        <a:effectLst/>
      </p:bgPr>
    </p:bg>
    <p:spTree>
      <p:nvGrpSpPr>
        <p:cNvPr id="1" name=""/>
        <p:cNvGrpSpPr/>
        <p:nvPr/>
      </p:nvGrpSpPr>
      <p:grpSpPr>
        <a:xfrm>
          <a:off x="0" y="0"/>
          <a:ext cx="0" cy="0"/>
          <a:chOff x="0" y="0"/>
          <a:chExt cx="0" cy="0"/>
        </a:xfrm>
      </p:grpSpPr>
      <p:sp>
        <p:nvSpPr>
          <p:cNvPr id="12" name="Footer Placeholder 4">
            <a:extLst>
              <a:ext uri="{FF2B5EF4-FFF2-40B4-BE49-F238E27FC236}">
                <a16:creationId xmlns:a16="http://schemas.microsoft.com/office/drawing/2014/main" id="{9CD07EAF-B186-254A-ABD3-5867C8EFF7A2}"/>
              </a:ext>
            </a:extLst>
          </p:cNvPr>
          <p:cNvSpPr>
            <a:spLocks noGrp="1"/>
          </p:cNvSpPr>
          <p:nvPr>
            <p:ph type="ftr" sz="quarter" idx="3"/>
          </p:nvPr>
        </p:nvSpPr>
        <p:spPr>
          <a:xfrm>
            <a:off x="1581912" y="6547104"/>
            <a:ext cx="4425696" cy="118872"/>
          </a:xfrm>
          <a:prstGeom prst="rect">
            <a:avLst/>
          </a:prstGeom>
        </p:spPr>
        <p:txBody>
          <a:bodyPr vert="horz" wrap="square" lIns="0" tIns="0" rIns="0" bIns="0" rtlCol="0" anchor="ctr">
            <a:noAutofit/>
          </a:bodyPr>
          <a:lstStyle>
            <a:lvl1pPr>
              <a:defRPr lang="en-US" sz="800" smtClean="0">
                <a:solidFill>
                  <a:schemeClr val="bg1"/>
                </a:solidFill>
              </a:defRPr>
            </a:lvl1pPr>
          </a:lstStyle>
          <a:p>
            <a:r>
              <a:rPr lang="en-US"/>
              <a:t>© 2024 NetApp, Inc. All rights reserved.  NETAPP CONFIDENTIAL</a:t>
            </a:r>
            <a:endParaRPr lang="en-US" altLang="ja-JP"/>
          </a:p>
        </p:txBody>
      </p:sp>
      <p:sp>
        <p:nvSpPr>
          <p:cNvPr id="13" name="Slide Number Placeholder 5">
            <a:extLst>
              <a:ext uri="{FF2B5EF4-FFF2-40B4-BE49-F238E27FC236}">
                <a16:creationId xmlns:a16="http://schemas.microsoft.com/office/drawing/2014/main" id="{713539BC-D76E-384F-A862-D8AC3C331DCD}"/>
              </a:ext>
            </a:extLst>
          </p:cNvPr>
          <p:cNvSpPr>
            <a:spLocks noGrp="1"/>
          </p:cNvSpPr>
          <p:nvPr>
            <p:ph type="sldNum" sz="quarter" idx="4"/>
          </p:nvPr>
        </p:nvSpPr>
        <p:spPr>
          <a:xfrm>
            <a:off x="1170432" y="6547104"/>
            <a:ext cx="402336" cy="118872"/>
          </a:xfrm>
          <a:prstGeom prst="rect">
            <a:avLst/>
          </a:prstGeom>
        </p:spPr>
        <p:txBody>
          <a:bodyPr vert="horz" wrap="square" lIns="0" tIns="0" rIns="0" bIns="0" rtlCol="0" anchor="ctr">
            <a:noAutofit/>
          </a:bodyPr>
          <a:lstStyle>
            <a:lvl1pPr algn="ctr">
              <a:defRPr lang="en-US" sz="800" b="0" smtClean="0">
                <a:solidFill>
                  <a:schemeClr val="bg1"/>
                </a:solidFill>
              </a:defRPr>
            </a:lvl1pPr>
          </a:lstStyle>
          <a:p>
            <a:fld id="{B071A5F3-A4FF-4CEE-8215-C08835B585C1}" type="slidenum">
              <a:rPr lang="en-US" smtClean="0"/>
              <a:pPr/>
              <a:t>‹#›</a:t>
            </a:fld>
            <a:endParaRPr lang="en-US"/>
          </a:p>
        </p:txBody>
      </p:sp>
      <p:sp>
        <p:nvSpPr>
          <p:cNvPr id="7" name="Title 1">
            <a:extLst>
              <a:ext uri="{FF2B5EF4-FFF2-40B4-BE49-F238E27FC236}">
                <a16:creationId xmlns:a16="http://schemas.microsoft.com/office/drawing/2014/main" id="{DBFADADA-D1C3-E441-9EDD-5F15ABB23E81}"/>
              </a:ext>
            </a:extLst>
          </p:cNvPr>
          <p:cNvSpPr>
            <a:spLocks noGrp="1"/>
          </p:cNvSpPr>
          <p:nvPr>
            <p:ph type="title" hasCustomPrompt="1"/>
          </p:nvPr>
        </p:nvSpPr>
        <p:spPr>
          <a:xfrm>
            <a:off x="374904" y="2355624"/>
            <a:ext cx="5157216" cy="1313832"/>
          </a:xfrm>
        </p:spPr>
        <p:txBody>
          <a:bodyPr/>
          <a:lstStyle>
            <a:lvl1pPr>
              <a:lnSpc>
                <a:spcPct val="70000"/>
              </a:lnSpc>
              <a:defRPr sz="6000">
                <a:solidFill>
                  <a:schemeClr val="bg1"/>
                </a:solidFill>
              </a:defRPr>
            </a:lvl1pPr>
          </a:lstStyle>
          <a:p>
            <a:r>
              <a:rPr lang="en-US"/>
              <a:t>Agenda</a:t>
            </a:r>
          </a:p>
        </p:txBody>
      </p:sp>
      <p:sp>
        <p:nvSpPr>
          <p:cNvPr id="8" name="Content Placeholder 2">
            <a:extLst>
              <a:ext uri="{FF2B5EF4-FFF2-40B4-BE49-F238E27FC236}">
                <a16:creationId xmlns:a16="http://schemas.microsoft.com/office/drawing/2014/main" id="{535A3B1E-428C-554B-AE89-175A03EA0F4F}"/>
              </a:ext>
            </a:extLst>
          </p:cNvPr>
          <p:cNvSpPr>
            <a:spLocks noGrp="1"/>
          </p:cNvSpPr>
          <p:nvPr>
            <p:ph sz="quarter" idx="15" hasCustomPrompt="1"/>
          </p:nvPr>
        </p:nvSpPr>
        <p:spPr>
          <a:xfrm>
            <a:off x="6468293" y="1325880"/>
            <a:ext cx="5340096" cy="4206240"/>
          </a:xfrm>
        </p:spPr>
        <p:txBody>
          <a:bodyPr anchor="ct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3">
            <a:extLst>
              <a:ext uri="{FF2B5EF4-FFF2-40B4-BE49-F238E27FC236}">
                <a16:creationId xmlns:a16="http://schemas.microsoft.com/office/drawing/2014/main" id="{05FFD026-5989-D041-A05A-82F419DFE043}"/>
              </a:ext>
            </a:extLst>
          </p:cNvPr>
          <p:cNvSpPr>
            <a:spLocks noGrp="1"/>
          </p:cNvSpPr>
          <p:nvPr>
            <p:ph type="body" idx="10" hasCustomPrompt="1"/>
          </p:nvPr>
        </p:nvSpPr>
        <p:spPr>
          <a:xfrm>
            <a:off x="374904" y="3656963"/>
            <a:ext cx="5151701" cy="812970"/>
          </a:xfrm>
        </p:spPr>
        <p:txBody>
          <a:bodyPr/>
          <a:lstStyle>
            <a:lvl1pPr marL="0" indent="0">
              <a:buNone/>
              <a:defRPr b="1">
                <a:solidFill>
                  <a:schemeClr val="bg1"/>
                </a:solidFill>
              </a:defRPr>
            </a:lvl1pPr>
          </a:lstStyle>
          <a:p>
            <a:r>
              <a:rPr lang="en-US"/>
              <a:t>Subtitle text placeholder</a:t>
            </a:r>
          </a:p>
        </p:txBody>
      </p:sp>
      <p:pic>
        <p:nvPicPr>
          <p:cNvPr id="4" name="Graphic 3">
            <a:extLst>
              <a:ext uri="{FF2B5EF4-FFF2-40B4-BE49-F238E27FC236}">
                <a16:creationId xmlns:a16="http://schemas.microsoft.com/office/drawing/2014/main" id="{AC9E0729-66C9-61BC-9FA4-B422BCDE512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69014" y="6548124"/>
            <a:ext cx="684030" cy="123053"/>
          </a:xfrm>
          <a:prstGeom prst="rect">
            <a:avLst/>
          </a:prstGeom>
        </p:spPr>
      </p:pic>
    </p:spTree>
    <p:extLst>
      <p:ext uri="{BB962C8B-B14F-4D97-AF65-F5344CB8AC3E}">
        <p14:creationId xmlns:p14="http://schemas.microsoft.com/office/powerpoint/2010/main" val="991778332"/>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showMasterSp="0" preserve="1" userDrawn="1">
  <p:cSld name="Agenda 4">
    <p:bg>
      <p:bgPr>
        <a:solidFill>
          <a:schemeClr val="accent2"/>
        </a:solidFill>
        <a:effectLst/>
      </p:bgPr>
    </p:bg>
    <p:spTree>
      <p:nvGrpSpPr>
        <p:cNvPr id="1" name=""/>
        <p:cNvGrpSpPr/>
        <p:nvPr/>
      </p:nvGrpSpPr>
      <p:grpSpPr>
        <a:xfrm>
          <a:off x="0" y="0"/>
          <a:ext cx="0" cy="0"/>
          <a:chOff x="0" y="0"/>
          <a:chExt cx="0" cy="0"/>
        </a:xfrm>
      </p:grpSpPr>
      <p:sp>
        <p:nvSpPr>
          <p:cNvPr id="12" name="Footer Placeholder 4">
            <a:extLst>
              <a:ext uri="{FF2B5EF4-FFF2-40B4-BE49-F238E27FC236}">
                <a16:creationId xmlns:a16="http://schemas.microsoft.com/office/drawing/2014/main" id="{9CD07EAF-B186-254A-ABD3-5867C8EFF7A2}"/>
              </a:ext>
            </a:extLst>
          </p:cNvPr>
          <p:cNvSpPr>
            <a:spLocks noGrp="1"/>
          </p:cNvSpPr>
          <p:nvPr>
            <p:ph type="ftr" sz="quarter" idx="3"/>
          </p:nvPr>
        </p:nvSpPr>
        <p:spPr>
          <a:xfrm>
            <a:off x="1581912" y="6547104"/>
            <a:ext cx="4425696" cy="118872"/>
          </a:xfrm>
          <a:prstGeom prst="rect">
            <a:avLst/>
          </a:prstGeom>
        </p:spPr>
        <p:txBody>
          <a:bodyPr vert="horz" wrap="square" lIns="0" tIns="0" rIns="0" bIns="0" rtlCol="0" anchor="ctr">
            <a:noAutofit/>
          </a:bodyPr>
          <a:lstStyle>
            <a:lvl1pPr>
              <a:defRPr lang="en-US" sz="800" smtClean="0">
                <a:solidFill>
                  <a:schemeClr val="bg1"/>
                </a:solidFill>
              </a:defRPr>
            </a:lvl1pPr>
          </a:lstStyle>
          <a:p>
            <a:r>
              <a:rPr lang="en-US"/>
              <a:t>© 2024 NetApp, Inc. All rights reserved.  NETAPP CONFIDENTIAL</a:t>
            </a:r>
            <a:endParaRPr lang="en-US" altLang="ja-JP"/>
          </a:p>
        </p:txBody>
      </p:sp>
      <p:sp>
        <p:nvSpPr>
          <p:cNvPr id="13" name="Slide Number Placeholder 5">
            <a:extLst>
              <a:ext uri="{FF2B5EF4-FFF2-40B4-BE49-F238E27FC236}">
                <a16:creationId xmlns:a16="http://schemas.microsoft.com/office/drawing/2014/main" id="{713539BC-D76E-384F-A862-D8AC3C331DCD}"/>
              </a:ext>
            </a:extLst>
          </p:cNvPr>
          <p:cNvSpPr>
            <a:spLocks noGrp="1"/>
          </p:cNvSpPr>
          <p:nvPr>
            <p:ph type="sldNum" sz="quarter" idx="4"/>
          </p:nvPr>
        </p:nvSpPr>
        <p:spPr>
          <a:xfrm>
            <a:off x="1170432" y="6547104"/>
            <a:ext cx="402336" cy="118872"/>
          </a:xfrm>
          <a:prstGeom prst="rect">
            <a:avLst/>
          </a:prstGeom>
        </p:spPr>
        <p:txBody>
          <a:bodyPr vert="horz" wrap="square" lIns="0" tIns="0" rIns="0" bIns="0" rtlCol="0" anchor="ctr">
            <a:noAutofit/>
          </a:bodyPr>
          <a:lstStyle>
            <a:lvl1pPr algn="ctr">
              <a:defRPr lang="en-US" sz="800" b="0" smtClean="0">
                <a:solidFill>
                  <a:schemeClr val="bg1"/>
                </a:solidFill>
              </a:defRPr>
            </a:lvl1pPr>
          </a:lstStyle>
          <a:p>
            <a:fld id="{B071A5F3-A4FF-4CEE-8215-C08835B585C1}" type="slidenum">
              <a:rPr lang="en-US" smtClean="0"/>
              <a:pPr/>
              <a:t>‹#›</a:t>
            </a:fld>
            <a:endParaRPr lang="en-US"/>
          </a:p>
        </p:txBody>
      </p:sp>
      <p:sp>
        <p:nvSpPr>
          <p:cNvPr id="7" name="Title 1">
            <a:extLst>
              <a:ext uri="{FF2B5EF4-FFF2-40B4-BE49-F238E27FC236}">
                <a16:creationId xmlns:a16="http://schemas.microsoft.com/office/drawing/2014/main" id="{DBFADADA-D1C3-E441-9EDD-5F15ABB23E81}"/>
              </a:ext>
            </a:extLst>
          </p:cNvPr>
          <p:cNvSpPr>
            <a:spLocks noGrp="1"/>
          </p:cNvSpPr>
          <p:nvPr>
            <p:ph type="title" hasCustomPrompt="1"/>
          </p:nvPr>
        </p:nvSpPr>
        <p:spPr>
          <a:xfrm>
            <a:off x="374904" y="2355624"/>
            <a:ext cx="5157216" cy="1313832"/>
          </a:xfrm>
        </p:spPr>
        <p:txBody>
          <a:bodyPr/>
          <a:lstStyle>
            <a:lvl1pPr>
              <a:lnSpc>
                <a:spcPct val="70000"/>
              </a:lnSpc>
              <a:defRPr sz="6000">
                <a:solidFill>
                  <a:schemeClr val="bg1"/>
                </a:solidFill>
              </a:defRPr>
            </a:lvl1pPr>
          </a:lstStyle>
          <a:p>
            <a:r>
              <a:rPr lang="en-US"/>
              <a:t>Agenda</a:t>
            </a:r>
          </a:p>
        </p:txBody>
      </p:sp>
      <p:sp>
        <p:nvSpPr>
          <p:cNvPr id="8" name="Content Placeholder 2">
            <a:extLst>
              <a:ext uri="{FF2B5EF4-FFF2-40B4-BE49-F238E27FC236}">
                <a16:creationId xmlns:a16="http://schemas.microsoft.com/office/drawing/2014/main" id="{535A3B1E-428C-554B-AE89-175A03EA0F4F}"/>
              </a:ext>
            </a:extLst>
          </p:cNvPr>
          <p:cNvSpPr>
            <a:spLocks noGrp="1"/>
          </p:cNvSpPr>
          <p:nvPr>
            <p:ph sz="quarter" idx="15" hasCustomPrompt="1"/>
          </p:nvPr>
        </p:nvSpPr>
        <p:spPr>
          <a:xfrm>
            <a:off x="6468293" y="1325880"/>
            <a:ext cx="5340096" cy="4206240"/>
          </a:xfrm>
        </p:spPr>
        <p:txBody>
          <a:bodyPr anchor="ct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3">
            <a:extLst>
              <a:ext uri="{FF2B5EF4-FFF2-40B4-BE49-F238E27FC236}">
                <a16:creationId xmlns:a16="http://schemas.microsoft.com/office/drawing/2014/main" id="{05FFD026-5989-D041-A05A-82F419DFE043}"/>
              </a:ext>
            </a:extLst>
          </p:cNvPr>
          <p:cNvSpPr>
            <a:spLocks noGrp="1"/>
          </p:cNvSpPr>
          <p:nvPr>
            <p:ph type="body" idx="10" hasCustomPrompt="1"/>
          </p:nvPr>
        </p:nvSpPr>
        <p:spPr>
          <a:xfrm>
            <a:off x="374904" y="3656963"/>
            <a:ext cx="5151701" cy="812970"/>
          </a:xfrm>
        </p:spPr>
        <p:txBody>
          <a:bodyPr/>
          <a:lstStyle>
            <a:lvl1pPr marL="0" indent="0">
              <a:buNone/>
              <a:defRPr b="1">
                <a:solidFill>
                  <a:schemeClr val="bg1"/>
                </a:solidFill>
              </a:defRPr>
            </a:lvl1pPr>
          </a:lstStyle>
          <a:p>
            <a:r>
              <a:rPr lang="en-US"/>
              <a:t>Subtitle text placeholder</a:t>
            </a:r>
          </a:p>
        </p:txBody>
      </p:sp>
      <p:pic>
        <p:nvPicPr>
          <p:cNvPr id="4" name="Graphic 3">
            <a:extLst>
              <a:ext uri="{FF2B5EF4-FFF2-40B4-BE49-F238E27FC236}">
                <a16:creationId xmlns:a16="http://schemas.microsoft.com/office/drawing/2014/main" id="{AC9E0729-66C9-61BC-9FA4-B422BCDE512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69014" y="6548124"/>
            <a:ext cx="684030" cy="123053"/>
          </a:xfrm>
          <a:prstGeom prst="rect">
            <a:avLst/>
          </a:prstGeom>
        </p:spPr>
      </p:pic>
    </p:spTree>
    <p:extLst>
      <p:ext uri="{BB962C8B-B14F-4D97-AF65-F5344CB8AC3E}">
        <p14:creationId xmlns:p14="http://schemas.microsoft.com/office/powerpoint/2010/main" val="4118640765"/>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showMasterSp="0" preserve="1" userDrawn="1">
  <p:cSld name="Agenda 5">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12" name="Footer Placeholder 4">
            <a:extLst>
              <a:ext uri="{FF2B5EF4-FFF2-40B4-BE49-F238E27FC236}">
                <a16:creationId xmlns:a16="http://schemas.microsoft.com/office/drawing/2014/main" id="{9CD07EAF-B186-254A-ABD3-5867C8EFF7A2}"/>
              </a:ext>
            </a:extLst>
          </p:cNvPr>
          <p:cNvSpPr>
            <a:spLocks noGrp="1"/>
          </p:cNvSpPr>
          <p:nvPr>
            <p:ph type="ftr" sz="quarter" idx="3"/>
          </p:nvPr>
        </p:nvSpPr>
        <p:spPr>
          <a:xfrm>
            <a:off x="1581912" y="6547104"/>
            <a:ext cx="4425696" cy="118872"/>
          </a:xfrm>
          <a:prstGeom prst="rect">
            <a:avLst/>
          </a:prstGeom>
        </p:spPr>
        <p:txBody>
          <a:bodyPr vert="horz" wrap="square" lIns="0" tIns="0" rIns="0" bIns="0" rtlCol="0" anchor="ctr">
            <a:noAutofit/>
          </a:bodyPr>
          <a:lstStyle>
            <a:lvl1pPr>
              <a:defRPr lang="en-US" sz="800" smtClean="0">
                <a:solidFill>
                  <a:schemeClr val="bg1"/>
                </a:solidFill>
              </a:defRPr>
            </a:lvl1pPr>
          </a:lstStyle>
          <a:p>
            <a:r>
              <a:rPr lang="en-US"/>
              <a:t>© 2024 NetApp, Inc. All rights reserved.  NETAPP CONFIDENTIAL</a:t>
            </a:r>
            <a:endParaRPr lang="en-US" altLang="ja-JP"/>
          </a:p>
        </p:txBody>
      </p:sp>
      <p:sp>
        <p:nvSpPr>
          <p:cNvPr id="13" name="Slide Number Placeholder 5">
            <a:extLst>
              <a:ext uri="{FF2B5EF4-FFF2-40B4-BE49-F238E27FC236}">
                <a16:creationId xmlns:a16="http://schemas.microsoft.com/office/drawing/2014/main" id="{713539BC-D76E-384F-A862-D8AC3C331DCD}"/>
              </a:ext>
            </a:extLst>
          </p:cNvPr>
          <p:cNvSpPr>
            <a:spLocks noGrp="1"/>
          </p:cNvSpPr>
          <p:nvPr>
            <p:ph type="sldNum" sz="quarter" idx="4"/>
          </p:nvPr>
        </p:nvSpPr>
        <p:spPr>
          <a:xfrm>
            <a:off x="1170432" y="6547104"/>
            <a:ext cx="402336" cy="118872"/>
          </a:xfrm>
          <a:prstGeom prst="rect">
            <a:avLst/>
          </a:prstGeom>
        </p:spPr>
        <p:txBody>
          <a:bodyPr vert="horz" wrap="square" lIns="0" tIns="0" rIns="0" bIns="0" rtlCol="0" anchor="ctr">
            <a:noAutofit/>
          </a:bodyPr>
          <a:lstStyle>
            <a:lvl1pPr algn="ctr">
              <a:defRPr lang="en-US" sz="800" b="0" smtClean="0">
                <a:solidFill>
                  <a:schemeClr val="bg1"/>
                </a:solidFill>
              </a:defRPr>
            </a:lvl1pPr>
          </a:lstStyle>
          <a:p>
            <a:fld id="{B071A5F3-A4FF-4CEE-8215-C08835B585C1}" type="slidenum">
              <a:rPr lang="en-US" smtClean="0"/>
              <a:pPr/>
              <a:t>‹#›</a:t>
            </a:fld>
            <a:endParaRPr lang="en-US"/>
          </a:p>
        </p:txBody>
      </p:sp>
      <p:sp>
        <p:nvSpPr>
          <p:cNvPr id="7" name="Title 1">
            <a:extLst>
              <a:ext uri="{FF2B5EF4-FFF2-40B4-BE49-F238E27FC236}">
                <a16:creationId xmlns:a16="http://schemas.microsoft.com/office/drawing/2014/main" id="{DBFADADA-D1C3-E441-9EDD-5F15ABB23E81}"/>
              </a:ext>
            </a:extLst>
          </p:cNvPr>
          <p:cNvSpPr>
            <a:spLocks noGrp="1"/>
          </p:cNvSpPr>
          <p:nvPr>
            <p:ph type="title" hasCustomPrompt="1"/>
          </p:nvPr>
        </p:nvSpPr>
        <p:spPr>
          <a:xfrm>
            <a:off x="374904" y="2355624"/>
            <a:ext cx="5157216" cy="1313832"/>
          </a:xfrm>
        </p:spPr>
        <p:txBody>
          <a:bodyPr/>
          <a:lstStyle>
            <a:lvl1pPr>
              <a:lnSpc>
                <a:spcPct val="70000"/>
              </a:lnSpc>
              <a:defRPr sz="6000">
                <a:solidFill>
                  <a:schemeClr val="bg1"/>
                </a:solidFill>
              </a:defRPr>
            </a:lvl1pPr>
          </a:lstStyle>
          <a:p>
            <a:r>
              <a:rPr lang="en-US"/>
              <a:t>Agenda</a:t>
            </a:r>
          </a:p>
        </p:txBody>
      </p:sp>
      <p:sp>
        <p:nvSpPr>
          <p:cNvPr id="8" name="Content Placeholder 2">
            <a:extLst>
              <a:ext uri="{FF2B5EF4-FFF2-40B4-BE49-F238E27FC236}">
                <a16:creationId xmlns:a16="http://schemas.microsoft.com/office/drawing/2014/main" id="{535A3B1E-428C-554B-AE89-175A03EA0F4F}"/>
              </a:ext>
            </a:extLst>
          </p:cNvPr>
          <p:cNvSpPr>
            <a:spLocks noGrp="1"/>
          </p:cNvSpPr>
          <p:nvPr>
            <p:ph sz="quarter" idx="15" hasCustomPrompt="1"/>
          </p:nvPr>
        </p:nvSpPr>
        <p:spPr>
          <a:xfrm>
            <a:off x="6468293" y="1325880"/>
            <a:ext cx="5340096" cy="4206240"/>
          </a:xfrm>
        </p:spPr>
        <p:txBody>
          <a:bodyPr anchor="ct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3">
            <a:extLst>
              <a:ext uri="{FF2B5EF4-FFF2-40B4-BE49-F238E27FC236}">
                <a16:creationId xmlns:a16="http://schemas.microsoft.com/office/drawing/2014/main" id="{05FFD026-5989-D041-A05A-82F419DFE043}"/>
              </a:ext>
            </a:extLst>
          </p:cNvPr>
          <p:cNvSpPr>
            <a:spLocks noGrp="1"/>
          </p:cNvSpPr>
          <p:nvPr>
            <p:ph type="body" idx="10" hasCustomPrompt="1"/>
          </p:nvPr>
        </p:nvSpPr>
        <p:spPr>
          <a:xfrm>
            <a:off x="374904" y="3656963"/>
            <a:ext cx="5151701" cy="812970"/>
          </a:xfrm>
        </p:spPr>
        <p:txBody>
          <a:bodyPr/>
          <a:lstStyle>
            <a:lvl1pPr marL="0" indent="0">
              <a:buNone/>
              <a:defRPr b="1">
                <a:solidFill>
                  <a:schemeClr val="bg1"/>
                </a:solidFill>
              </a:defRPr>
            </a:lvl1pPr>
          </a:lstStyle>
          <a:p>
            <a:r>
              <a:rPr lang="en-US"/>
              <a:t>Subtitle text placeholder</a:t>
            </a:r>
          </a:p>
        </p:txBody>
      </p:sp>
      <p:pic>
        <p:nvPicPr>
          <p:cNvPr id="4" name="Graphic 3">
            <a:extLst>
              <a:ext uri="{FF2B5EF4-FFF2-40B4-BE49-F238E27FC236}">
                <a16:creationId xmlns:a16="http://schemas.microsoft.com/office/drawing/2014/main" id="{AC9E0729-66C9-61BC-9FA4-B422BCDE512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69014" y="6548124"/>
            <a:ext cx="684030" cy="123053"/>
          </a:xfrm>
          <a:prstGeom prst="rect">
            <a:avLst/>
          </a:prstGeom>
        </p:spPr>
      </p:pic>
    </p:spTree>
    <p:extLst>
      <p:ext uri="{BB962C8B-B14F-4D97-AF65-F5344CB8AC3E}">
        <p14:creationId xmlns:p14="http://schemas.microsoft.com/office/powerpoint/2010/main" val="1321397362"/>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Agenda, 2 Column">
    <p:spTree>
      <p:nvGrpSpPr>
        <p:cNvPr id="1" name=""/>
        <p:cNvGrpSpPr/>
        <p:nvPr/>
      </p:nvGrpSpPr>
      <p:grpSpPr>
        <a:xfrm>
          <a:off x="0" y="0"/>
          <a:ext cx="0" cy="0"/>
          <a:chOff x="0" y="0"/>
          <a:chExt cx="0" cy="0"/>
        </a:xfrm>
      </p:grpSpPr>
      <p:sp>
        <p:nvSpPr>
          <p:cNvPr id="12" name="Footer Placeholder 4">
            <a:extLst>
              <a:ext uri="{FF2B5EF4-FFF2-40B4-BE49-F238E27FC236}">
                <a16:creationId xmlns:a16="http://schemas.microsoft.com/office/drawing/2014/main" id="{9CD07EAF-B186-254A-ABD3-5867C8EFF7A2}"/>
              </a:ext>
            </a:extLst>
          </p:cNvPr>
          <p:cNvSpPr>
            <a:spLocks noGrp="1"/>
          </p:cNvSpPr>
          <p:nvPr>
            <p:ph type="ftr" sz="quarter" idx="3"/>
          </p:nvPr>
        </p:nvSpPr>
        <p:spPr>
          <a:xfrm>
            <a:off x="1581912" y="6547104"/>
            <a:ext cx="4425696" cy="118872"/>
          </a:xfrm>
          <a:prstGeom prst="rect">
            <a:avLst/>
          </a:prstGeom>
        </p:spPr>
        <p:txBody>
          <a:bodyPr vert="horz" wrap="square" lIns="0" tIns="0" rIns="0" bIns="0" rtlCol="0" anchor="ctr">
            <a:noAutofit/>
          </a:bodyPr>
          <a:lstStyle>
            <a:lvl1pPr>
              <a:defRPr lang="en-US" sz="800" smtClean="0">
                <a:solidFill>
                  <a:schemeClr val="tx1"/>
                </a:solidFill>
              </a:defRPr>
            </a:lvl1pPr>
          </a:lstStyle>
          <a:p>
            <a:r>
              <a:rPr lang="en-US"/>
              <a:t>© 2024 NetApp, Inc. All rights reserved.  NETAPP CONFIDENTIAL</a:t>
            </a:r>
          </a:p>
        </p:txBody>
      </p:sp>
      <p:sp>
        <p:nvSpPr>
          <p:cNvPr id="13" name="Slide Number Placeholder 5">
            <a:extLst>
              <a:ext uri="{FF2B5EF4-FFF2-40B4-BE49-F238E27FC236}">
                <a16:creationId xmlns:a16="http://schemas.microsoft.com/office/drawing/2014/main" id="{713539BC-D76E-384F-A862-D8AC3C331DCD}"/>
              </a:ext>
            </a:extLst>
          </p:cNvPr>
          <p:cNvSpPr>
            <a:spLocks noGrp="1"/>
          </p:cNvSpPr>
          <p:nvPr>
            <p:ph type="sldNum" sz="quarter" idx="4"/>
          </p:nvPr>
        </p:nvSpPr>
        <p:spPr>
          <a:xfrm>
            <a:off x="1170432" y="6547104"/>
            <a:ext cx="402336" cy="118872"/>
          </a:xfrm>
          <a:prstGeom prst="rect">
            <a:avLst/>
          </a:prstGeom>
        </p:spPr>
        <p:txBody>
          <a:bodyPr vert="horz" wrap="square" lIns="0" tIns="0" rIns="0" bIns="0" rtlCol="0" anchor="ctr">
            <a:noAutofit/>
          </a:bodyPr>
          <a:lstStyle>
            <a:lvl1pPr algn="ctr">
              <a:defRPr lang="en-US" sz="800" b="0" smtClean="0">
                <a:solidFill>
                  <a:schemeClr val="tx1"/>
                </a:solidFill>
              </a:defRPr>
            </a:lvl1pPr>
          </a:lstStyle>
          <a:p>
            <a:fld id="{B071A5F3-A4FF-4CEE-8215-C08835B585C1}" type="slidenum">
              <a:rPr lang="en-US" smtClean="0"/>
              <a:pPr/>
              <a:t>‹#›</a:t>
            </a:fld>
            <a:endParaRPr lang="en-US"/>
          </a:p>
        </p:txBody>
      </p:sp>
      <p:sp>
        <p:nvSpPr>
          <p:cNvPr id="10" name="Content Placeholder 39">
            <a:extLst>
              <a:ext uri="{FF2B5EF4-FFF2-40B4-BE49-F238E27FC236}">
                <a16:creationId xmlns:a16="http://schemas.microsoft.com/office/drawing/2014/main" id="{09F44439-3E9A-494B-BE9B-84E24CCA31B5}"/>
              </a:ext>
            </a:extLst>
          </p:cNvPr>
          <p:cNvSpPr>
            <a:spLocks noGrp="1"/>
          </p:cNvSpPr>
          <p:nvPr>
            <p:ph sz="quarter" idx="15" hasCustomPrompt="1"/>
          </p:nvPr>
        </p:nvSpPr>
        <p:spPr bwMode="gray">
          <a:xfrm>
            <a:off x="374904" y="1920240"/>
            <a:ext cx="5632704" cy="4206240"/>
          </a:xfrm>
        </p:spPr>
        <p:txBody>
          <a:bodyPr wrap="square" lIns="91521">
            <a:noAutofit/>
          </a:bodyPr>
          <a:lstStyle>
            <a:lvl1pPr marL="228600" indent="-228600">
              <a:lnSpc>
                <a:spcPct val="95000"/>
              </a:lnSpc>
              <a:spcBef>
                <a:spcPts val="1200"/>
              </a:spcBef>
              <a:spcAft>
                <a:spcPts val="400"/>
              </a:spcAft>
              <a:buFont typeface="Arial" panose="020B0604020202020204" pitchFamily="34" charset="0"/>
              <a:buChar char="•"/>
              <a:tabLst/>
              <a:defRPr sz="1800">
                <a:solidFill>
                  <a:schemeClr val="tx1"/>
                </a:solidFill>
              </a:defRPr>
            </a:lvl1pPr>
            <a:lvl2pPr marL="404813" indent="-176213">
              <a:lnSpc>
                <a:spcPct val="95000"/>
              </a:lnSpc>
              <a:spcBef>
                <a:spcPts val="200"/>
              </a:spcBef>
              <a:buClr>
                <a:schemeClr val="tx1"/>
              </a:buClr>
              <a:buFont typeface="Arial" panose="020B0604020202020204" pitchFamily="34" charset="0"/>
              <a:buChar char="•"/>
              <a:tabLst/>
              <a:defRPr sz="1400">
                <a:solidFill>
                  <a:schemeClr val="tx1"/>
                </a:solidFill>
              </a:defRPr>
            </a:lvl2pPr>
            <a:lvl3pPr marL="574675" indent="-192024">
              <a:buClr>
                <a:schemeClr val="tx1"/>
              </a:buClr>
              <a:buFont typeface="Arial" panose="020B0604020202020204" pitchFamily="34" charset="0"/>
              <a:buChar char="•"/>
              <a:tabLst/>
              <a:defRPr sz="1200">
                <a:solidFill>
                  <a:schemeClr val="tx1"/>
                </a:solidFill>
              </a:defRPr>
            </a:lvl3pPr>
            <a:lvl4pPr marL="746125" indent="-177800">
              <a:buClr>
                <a:schemeClr val="tx1"/>
              </a:buClr>
              <a:buFont typeface="Arial" panose="020B0604020202020204" pitchFamily="34" charset="0"/>
              <a:buChar char="•"/>
              <a:tabLst/>
              <a:defRPr sz="1200">
                <a:solidFill>
                  <a:schemeClr val="tx1"/>
                </a:solidFill>
              </a:defRPr>
            </a:lvl4pPr>
            <a:lvl5pPr marL="915988" indent="-169863">
              <a:buClr>
                <a:schemeClr val="tx1"/>
              </a:buClr>
              <a:buFont typeface="Arial" panose="020B0604020202020204" pitchFamily="34" charset="0"/>
              <a:buChar char="•"/>
              <a:tabLst/>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endParaRPr lang="en-US"/>
          </a:p>
        </p:txBody>
      </p:sp>
      <p:sp>
        <p:nvSpPr>
          <p:cNvPr id="11" name="Content Placeholder 39">
            <a:extLst>
              <a:ext uri="{FF2B5EF4-FFF2-40B4-BE49-F238E27FC236}">
                <a16:creationId xmlns:a16="http://schemas.microsoft.com/office/drawing/2014/main" id="{75A49B51-D88F-074F-B207-4C1B1631F8D9}"/>
              </a:ext>
            </a:extLst>
          </p:cNvPr>
          <p:cNvSpPr>
            <a:spLocks noGrp="1"/>
          </p:cNvSpPr>
          <p:nvPr>
            <p:ph sz="quarter" idx="16" hasCustomPrompt="1"/>
          </p:nvPr>
        </p:nvSpPr>
        <p:spPr bwMode="gray">
          <a:xfrm>
            <a:off x="6181343" y="1920240"/>
            <a:ext cx="5632577" cy="4206240"/>
          </a:xfrm>
        </p:spPr>
        <p:txBody>
          <a:bodyPr wrap="square" lIns="91521">
            <a:noAutofit/>
          </a:bodyPr>
          <a:lstStyle>
            <a:lvl1pPr marL="228600" indent="-228600">
              <a:lnSpc>
                <a:spcPct val="95000"/>
              </a:lnSpc>
              <a:spcBef>
                <a:spcPts val="1200"/>
              </a:spcBef>
              <a:spcAft>
                <a:spcPts val="400"/>
              </a:spcAft>
              <a:buClr>
                <a:schemeClr val="tx1"/>
              </a:buClr>
              <a:buFont typeface="Arial" panose="020B0604020202020204" pitchFamily="34" charset="0"/>
              <a:buChar char="•"/>
              <a:tabLst/>
              <a:defRPr sz="1800">
                <a:solidFill>
                  <a:schemeClr val="tx1"/>
                </a:solidFill>
              </a:defRPr>
            </a:lvl1pPr>
            <a:lvl2pPr marL="404813" indent="-176213">
              <a:lnSpc>
                <a:spcPct val="95000"/>
              </a:lnSpc>
              <a:spcBef>
                <a:spcPts val="200"/>
              </a:spcBef>
              <a:buClr>
                <a:schemeClr val="tx1"/>
              </a:buClr>
              <a:buFont typeface="Arial" panose="020B0604020202020204" pitchFamily="34" charset="0"/>
              <a:buChar char="•"/>
              <a:tabLst/>
              <a:defRPr sz="1400">
                <a:solidFill>
                  <a:schemeClr val="tx1"/>
                </a:solidFill>
              </a:defRPr>
            </a:lvl2pPr>
            <a:lvl3pPr marL="574675" indent="-192024">
              <a:buClr>
                <a:schemeClr val="tx1"/>
              </a:buClr>
              <a:buFont typeface="Arial" panose="020B0604020202020204" pitchFamily="34" charset="0"/>
              <a:buChar char="•"/>
              <a:tabLst/>
              <a:defRPr sz="1200">
                <a:solidFill>
                  <a:schemeClr val="tx1"/>
                </a:solidFill>
              </a:defRPr>
            </a:lvl3pPr>
            <a:lvl4pPr marL="746125" indent="-177800">
              <a:buClr>
                <a:schemeClr val="tx1"/>
              </a:buClr>
              <a:buFont typeface="Arial" panose="020B0604020202020204" pitchFamily="34" charset="0"/>
              <a:buChar char="•"/>
              <a:tabLst/>
              <a:defRPr sz="1200">
                <a:solidFill>
                  <a:schemeClr val="tx1"/>
                </a:solidFill>
              </a:defRPr>
            </a:lvl4pPr>
            <a:lvl5pPr marL="915988" indent="-169863">
              <a:buClr>
                <a:schemeClr val="tx1"/>
              </a:buClr>
              <a:buFont typeface="Arial" panose="020B0604020202020204" pitchFamily="34" charset="0"/>
              <a:buChar char="•"/>
              <a:tabLst/>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ext Placeholder 2">
            <a:extLst>
              <a:ext uri="{FF2B5EF4-FFF2-40B4-BE49-F238E27FC236}">
                <a16:creationId xmlns:a16="http://schemas.microsoft.com/office/drawing/2014/main" id="{F5CE3244-60DC-2D4D-8CE0-DB9CF6C03463}"/>
              </a:ext>
            </a:extLst>
          </p:cNvPr>
          <p:cNvSpPr>
            <a:spLocks noGrp="1"/>
          </p:cNvSpPr>
          <p:nvPr>
            <p:ph type="body" idx="10" hasCustomPrompt="1"/>
          </p:nvPr>
        </p:nvSpPr>
        <p:spPr bwMode="gray">
          <a:xfrm>
            <a:off x="374904" y="1005840"/>
            <a:ext cx="11439144" cy="630936"/>
          </a:xfrm>
        </p:spPr>
        <p:txBody>
          <a:bodyPr lIns="91521" tIns="45761" rIns="91521" bIns="45761" anchor="t">
            <a:noAutofit/>
          </a:bodyPr>
          <a:lstStyle>
            <a:lvl1pPr marL="0" indent="0">
              <a:spcBef>
                <a:spcPts val="0"/>
              </a:spcBef>
              <a:spcAft>
                <a:spcPts val="0"/>
              </a:spcAft>
              <a:buNone/>
              <a:defRPr sz="1800" b="1">
                <a:solidFill>
                  <a:schemeClr val="tx1"/>
                </a:solidFill>
              </a:defRPr>
            </a:lvl1pPr>
            <a:lvl2pPr marL="457608" indent="0">
              <a:buNone/>
              <a:defRPr sz="2000" b="1"/>
            </a:lvl2pPr>
            <a:lvl3pPr marL="915216" indent="0">
              <a:buNone/>
              <a:defRPr sz="1900" b="1"/>
            </a:lvl3pPr>
            <a:lvl4pPr marL="1372822" indent="0">
              <a:buNone/>
              <a:defRPr sz="1600" b="1"/>
            </a:lvl4pPr>
            <a:lvl5pPr marL="1830430" indent="0">
              <a:buNone/>
              <a:defRPr sz="1600" b="1"/>
            </a:lvl5pPr>
            <a:lvl6pPr marL="2288038" indent="0">
              <a:buNone/>
              <a:defRPr sz="1600" b="1"/>
            </a:lvl6pPr>
            <a:lvl7pPr marL="2745646" indent="0">
              <a:buNone/>
              <a:defRPr sz="1600" b="1"/>
            </a:lvl7pPr>
            <a:lvl8pPr marL="3203253" indent="0">
              <a:buNone/>
              <a:defRPr sz="1600" b="1"/>
            </a:lvl8pPr>
            <a:lvl9pPr marL="3660861" indent="0">
              <a:buNone/>
              <a:defRPr sz="1600" b="1"/>
            </a:lvl9pPr>
          </a:lstStyle>
          <a:p>
            <a:pPr lvl="0"/>
            <a:r>
              <a:rPr lang="en-US"/>
              <a:t>Click to edit master text styles</a:t>
            </a:r>
          </a:p>
        </p:txBody>
      </p:sp>
      <p:sp>
        <p:nvSpPr>
          <p:cNvPr id="15" name="Title 3">
            <a:extLst>
              <a:ext uri="{FF2B5EF4-FFF2-40B4-BE49-F238E27FC236}">
                <a16:creationId xmlns:a16="http://schemas.microsoft.com/office/drawing/2014/main" id="{5186B02C-458D-A947-94EC-1D79652D40F8}"/>
              </a:ext>
            </a:extLst>
          </p:cNvPr>
          <p:cNvSpPr>
            <a:spLocks noGrp="1"/>
          </p:cNvSpPr>
          <p:nvPr>
            <p:ph type="title" hasCustomPrompt="1"/>
          </p:nvPr>
        </p:nvSpPr>
        <p:spPr>
          <a:xfrm>
            <a:off x="374904" y="576072"/>
            <a:ext cx="11439144" cy="457200"/>
          </a:xfrm>
        </p:spPr>
        <p:txBody>
          <a:bodyPr wrap="square" lIns="91440">
            <a:noAutofit/>
          </a:bodyPr>
          <a:lstStyle>
            <a:lvl1pPr>
              <a:defRPr sz="2800"/>
            </a:lvl1pPr>
          </a:lstStyle>
          <a:p>
            <a:r>
              <a:rPr lang="en-US"/>
              <a:t>Click to edit master title style</a:t>
            </a:r>
          </a:p>
        </p:txBody>
      </p:sp>
    </p:spTree>
    <p:extLst>
      <p:ext uri="{BB962C8B-B14F-4D97-AF65-F5344CB8AC3E}">
        <p14:creationId xmlns:p14="http://schemas.microsoft.com/office/powerpoint/2010/main" val="221212959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Half and Half Content 1">
    <p:spTree>
      <p:nvGrpSpPr>
        <p:cNvPr id="1" name=""/>
        <p:cNvGrpSpPr/>
        <p:nvPr/>
      </p:nvGrpSpPr>
      <p:grpSpPr>
        <a:xfrm>
          <a:off x="0" y="0"/>
          <a:ext cx="0" cy="0"/>
          <a:chOff x="0" y="0"/>
          <a:chExt cx="0" cy="0"/>
        </a:xfrm>
      </p:grpSpPr>
      <p:sp>
        <p:nvSpPr>
          <p:cNvPr id="12" name="Footer Placeholder 4">
            <a:extLst>
              <a:ext uri="{FF2B5EF4-FFF2-40B4-BE49-F238E27FC236}">
                <a16:creationId xmlns:a16="http://schemas.microsoft.com/office/drawing/2014/main" id="{9CD07EAF-B186-254A-ABD3-5867C8EFF7A2}"/>
              </a:ext>
            </a:extLst>
          </p:cNvPr>
          <p:cNvSpPr>
            <a:spLocks noGrp="1"/>
          </p:cNvSpPr>
          <p:nvPr>
            <p:ph type="ftr" sz="quarter" idx="3"/>
          </p:nvPr>
        </p:nvSpPr>
        <p:spPr>
          <a:xfrm>
            <a:off x="1581912" y="6547104"/>
            <a:ext cx="4425696" cy="118872"/>
          </a:xfrm>
          <a:prstGeom prst="rect">
            <a:avLst/>
          </a:prstGeom>
        </p:spPr>
        <p:txBody>
          <a:bodyPr vert="horz" wrap="square" lIns="0" tIns="0" rIns="0" bIns="0" rtlCol="0" anchor="ctr">
            <a:noAutofit/>
          </a:bodyPr>
          <a:lstStyle>
            <a:lvl1pPr>
              <a:defRPr lang="en-US" sz="800" smtClean="0">
                <a:solidFill>
                  <a:schemeClr val="tx1"/>
                </a:solidFill>
              </a:defRPr>
            </a:lvl1pPr>
          </a:lstStyle>
          <a:p>
            <a:r>
              <a:rPr lang="en-US"/>
              <a:t>© 2024 NetApp, Inc. All rights reserved.  NETAPP CONFIDENTIAL</a:t>
            </a:r>
          </a:p>
        </p:txBody>
      </p:sp>
      <p:sp>
        <p:nvSpPr>
          <p:cNvPr id="13" name="Slide Number Placeholder 5">
            <a:extLst>
              <a:ext uri="{FF2B5EF4-FFF2-40B4-BE49-F238E27FC236}">
                <a16:creationId xmlns:a16="http://schemas.microsoft.com/office/drawing/2014/main" id="{713539BC-D76E-384F-A862-D8AC3C331DCD}"/>
              </a:ext>
            </a:extLst>
          </p:cNvPr>
          <p:cNvSpPr>
            <a:spLocks noGrp="1"/>
          </p:cNvSpPr>
          <p:nvPr>
            <p:ph type="sldNum" sz="quarter" idx="4"/>
          </p:nvPr>
        </p:nvSpPr>
        <p:spPr>
          <a:xfrm>
            <a:off x="1170432" y="6547104"/>
            <a:ext cx="402336" cy="118872"/>
          </a:xfrm>
          <a:prstGeom prst="rect">
            <a:avLst/>
          </a:prstGeom>
        </p:spPr>
        <p:txBody>
          <a:bodyPr vert="horz" wrap="square" lIns="0" tIns="0" rIns="0" bIns="0" rtlCol="0" anchor="ctr">
            <a:noAutofit/>
          </a:bodyPr>
          <a:lstStyle>
            <a:lvl1pPr algn="ctr">
              <a:defRPr lang="en-US" sz="800" b="0" smtClean="0">
                <a:solidFill>
                  <a:schemeClr val="tx1"/>
                </a:solidFill>
              </a:defRPr>
            </a:lvl1pPr>
          </a:lstStyle>
          <a:p>
            <a:fld id="{B071A5F3-A4FF-4CEE-8215-C08835B585C1}" type="slidenum">
              <a:rPr lang="en-US" smtClean="0"/>
              <a:pPr/>
              <a:t>‹#›</a:t>
            </a:fld>
            <a:endParaRPr lang="en-US"/>
          </a:p>
        </p:txBody>
      </p:sp>
      <p:sp>
        <p:nvSpPr>
          <p:cNvPr id="8" name="Rectangle 7">
            <a:extLst>
              <a:ext uri="{FF2B5EF4-FFF2-40B4-BE49-F238E27FC236}">
                <a16:creationId xmlns:a16="http://schemas.microsoft.com/office/drawing/2014/main" id="{9EA32766-A8F8-054E-BC1D-041AAE66E851}"/>
              </a:ext>
            </a:extLst>
          </p:cNvPr>
          <p:cNvSpPr/>
          <p:nvPr userDrawn="1"/>
        </p:nvSpPr>
        <p:spPr>
          <a:xfrm rot="10800000" flipV="1">
            <a:off x="6108064" y="0"/>
            <a:ext cx="6083935" cy="685799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39">
            <a:extLst>
              <a:ext uri="{FF2B5EF4-FFF2-40B4-BE49-F238E27FC236}">
                <a16:creationId xmlns:a16="http://schemas.microsoft.com/office/drawing/2014/main" id="{760DA94D-7B4B-CE43-B5CC-ECCB894A47B0}"/>
              </a:ext>
            </a:extLst>
          </p:cNvPr>
          <p:cNvSpPr>
            <a:spLocks noGrp="1"/>
          </p:cNvSpPr>
          <p:nvPr>
            <p:ph sz="quarter" idx="15" hasCustomPrompt="1"/>
          </p:nvPr>
        </p:nvSpPr>
        <p:spPr bwMode="gray">
          <a:xfrm>
            <a:off x="6473825" y="1920240"/>
            <a:ext cx="5340096" cy="4206240"/>
          </a:xfrm>
        </p:spPr>
        <p:txBody>
          <a:bodyPr wrap="square" lIns="91521">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Content Placeholder 3">
            <a:extLst>
              <a:ext uri="{FF2B5EF4-FFF2-40B4-BE49-F238E27FC236}">
                <a16:creationId xmlns:a16="http://schemas.microsoft.com/office/drawing/2014/main" id="{11997ADD-A072-864E-9ED2-53878C0B8143}"/>
              </a:ext>
            </a:extLst>
          </p:cNvPr>
          <p:cNvSpPr>
            <a:spLocks noGrp="1"/>
          </p:cNvSpPr>
          <p:nvPr>
            <p:ph sz="quarter" idx="14" hasCustomPrompt="1"/>
          </p:nvPr>
        </p:nvSpPr>
        <p:spPr>
          <a:xfrm>
            <a:off x="374904" y="1920240"/>
            <a:ext cx="5340096" cy="4206240"/>
          </a:xfrm>
        </p:spPr>
        <p:txBody>
          <a:bodyPr wrap="square" lIns="91521">
            <a:noAutofit/>
          </a:bodyPr>
          <a:lstStyle>
            <a:lvl1pP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2">
            <a:extLst>
              <a:ext uri="{FF2B5EF4-FFF2-40B4-BE49-F238E27FC236}">
                <a16:creationId xmlns:a16="http://schemas.microsoft.com/office/drawing/2014/main" id="{B303A746-02AB-1C45-8906-B5141287F6ED}"/>
              </a:ext>
            </a:extLst>
          </p:cNvPr>
          <p:cNvSpPr>
            <a:spLocks noGrp="1"/>
          </p:cNvSpPr>
          <p:nvPr>
            <p:ph type="body" idx="10" hasCustomPrompt="1"/>
          </p:nvPr>
        </p:nvSpPr>
        <p:spPr bwMode="gray">
          <a:xfrm>
            <a:off x="374904" y="1005840"/>
            <a:ext cx="5340096" cy="630936"/>
          </a:xfrm>
        </p:spPr>
        <p:txBody>
          <a:bodyPr lIns="91521" tIns="45761" rIns="91521" bIns="45761" anchor="t">
            <a:noAutofit/>
          </a:bodyPr>
          <a:lstStyle>
            <a:lvl1pPr marL="0" indent="0">
              <a:spcBef>
                <a:spcPts val="0"/>
              </a:spcBef>
              <a:spcAft>
                <a:spcPts val="0"/>
              </a:spcAft>
              <a:buNone/>
              <a:defRPr sz="1800" b="1">
                <a:solidFill>
                  <a:schemeClr val="tx1"/>
                </a:solidFill>
              </a:defRPr>
            </a:lvl1pPr>
            <a:lvl2pPr marL="457608" indent="0">
              <a:buNone/>
              <a:defRPr sz="2000" b="1"/>
            </a:lvl2pPr>
            <a:lvl3pPr marL="915216" indent="0">
              <a:buNone/>
              <a:defRPr sz="1900" b="1"/>
            </a:lvl3pPr>
            <a:lvl4pPr marL="1372822" indent="0">
              <a:buNone/>
              <a:defRPr sz="1600" b="1"/>
            </a:lvl4pPr>
            <a:lvl5pPr marL="1830430" indent="0">
              <a:buNone/>
              <a:defRPr sz="1600" b="1"/>
            </a:lvl5pPr>
            <a:lvl6pPr marL="2288038" indent="0">
              <a:buNone/>
              <a:defRPr sz="1600" b="1"/>
            </a:lvl6pPr>
            <a:lvl7pPr marL="2745646" indent="0">
              <a:buNone/>
              <a:defRPr sz="1600" b="1"/>
            </a:lvl7pPr>
            <a:lvl8pPr marL="3203253" indent="0">
              <a:buNone/>
              <a:defRPr sz="1600" b="1"/>
            </a:lvl8pPr>
            <a:lvl9pPr marL="3660861" indent="0">
              <a:buNone/>
              <a:defRPr sz="1600" b="1"/>
            </a:lvl9pPr>
          </a:lstStyle>
          <a:p>
            <a:pPr lvl="0"/>
            <a:r>
              <a:rPr lang="en-US"/>
              <a:t>Click to edit master text styles</a:t>
            </a:r>
          </a:p>
        </p:txBody>
      </p:sp>
      <p:sp>
        <p:nvSpPr>
          <p:cNvPr id="18" name="Title 3">
            <a:extLst>
              <a:ext uri="{FF2B5EF4-FFF2-40B4-BE49-F238E27FC236}">
                <a16:creationId xmlns:a16="http://schemas.microsoft.com/office/drawing/2014/main" id="{FF1B6212-7769-8E49-847F-8091DC07EF9E}"/>
              </a:ext>
            </a:extLst>
          </p:cNvPr>
          <p:cNvSpPr>
            <a:spLocks noGrp="1"/>
          </p:cNvSpPr>
          <p:nvPr>
            <p:ph type="title" hasCustomPrompt="1"/>
          </p:nvPr>
        </p:nvSpPr>
        <p:spPr>
          <a:xfrm>
            <a:off x="374904" y="575035"/>
            <a:ext cx="5340096" cy="457200"/>
          </a:xfrm>
        </p:spPr>
        <p:txBody>
          <a:bodyPr wrap="square" lIns="91440">
            <a:noAutofit/>
          </a:bodyPr>
          <a:lstStyle>
            <a:lvl1pPr>
              <a:defRPr sz="2800"/>
            </a:lvl1pPr>
          </a:lstStyle>
          <a:p>
            <a:r>
              <a:rPr lang="en-US"/>
              <a:t>Click to edit master title style</a:t>
            </a:r>
          </a:p>
        </p:txBody>
      </p:sp>
    </p:spTree>
    <p:extLst>
      <p:ext uri="{BB962C8B-B14F-4D97-AF65-F5344CB8AC3E}">
        <p14:creationId xmlns:p14="http://schemas.microsoft.com/office/powerpoint/2010/main" val="16129711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Half and Half Content 2">
    <p:spTree>
      <p:nvGrpSpPr>
        <p:cNvPr id="1" name=""/>
        <p:cNvGrpSpPr/>
        <p:nvPr/>
      </p:nvGrpSpPr>
      <p:grpSpPr>
        <a:xfrm>
          <a:off x="0" y="0"/>
          <a:ext cx="0" cy="0"/>
          <a:chOff x="0" y="0"/>
          <a:chExt cx="0" cy="0"/>
        </a:xfrm>
      </p:grpSpPr>
      <p:sp>
        <p:nvSpPr>
          <p:cNvPr id="12" name="Footer Placeholder 4">
            <a:extLst>
              <a:ext uri="{FF2B5EF4-FFF2-40B4-BE49-F238E27FC236}">
                <a16:creationId xmlns:a16="http://schemas.microsoft.com/office/drawing/2014/main" id="{9CD07EAF-B186-254A-ABD3-5867C8EFF7A2}"/>
              </a:ext>
            </a:extLst>
          </p:cNvPr>
          <p:cNvSpPr>
            <a:spLocks noGrp="1"/>
          </p:cNvSpPr>
          <p:nvPr>
            <p:ph type="ftr" sz="quarter" idx="3"/>
          </p:nvPr>
        </p:nvSpPr>
        <p:spPr>
          <a:xfrm>
            <a:off x="1581912" y="6547104"/>
            <a:ext cx="4425696" cy="118872"/>
          </a:xfrm>
          <a:prstGeom prst="rect">
            <a:avLst/>
          </a:prstGeom>
        </p:spPr>
        <p:txBody>
          <a:bodyPr vert="horz" wrap="square" lIns="0" tIns="0" rIns="0" bIns="0" rtlCol="0" anchor="ctr">
            <a:noAutofit/>
          </a:bodyPr>
          <a:lstStyle>
            <a:lvl1pPr>
              <a:defRPr lang="en-US" sz="800" smtClean="0">
                <a:solidFill>
                  <a:schemeClr val="tx1"/>
                </a:solidFill>
              </a:defRPr>
            </a:lvl1pPr>
          </a:lstStyle>
          <a:p>
            <a:r>
              <a:rPr lang="en-US"/>
              <a:t>© 2024 NetApp, Inc. All rights reserved.  NETAPP CONFIDENTIAL</a:t>
            </a:r>
          </a:p>
        </p:txBody>
      </p:sp>
      <p:sp>
        <p:nvSpPr>
          <p:cNvPr id="13" name="Slide Number Placeholder 5">
            <a:extLst>
              <a:ext uri="{FF2B5EF4-FFF2-40B4-BE49-F238E27FC236}">
                <a16:creationId xmlns:a16="http://schemas.microsoft.com/office/drawing/2014/main" id="{713539BC-D76E-384F-A862-D8AC3C331DCD}"/>
              </a:ext>
            </a:extLst>
          </p:cNvPr>
          <p:cNvSpPr>
            <a:spLocks noGrp="1"/>
          </p:cNvSpPr>
          <p:nvPr>
            <p:ph type="sldNum" sz="quarter" idx="4"/>
          </p:nvPr>
        </p:nvSpPr>
        <p:spPr>
          <a:xfrm>
            <a:off x="1170432" y="6547104"/>
            <a:ext cx="402336" cy="118872"/>
          </a:xfrm>
          <a:prstGeom prst="rect">
            <a:avLst/>
          </a:prstGeom>
        </p:spPr>
        <p:txBody>
          <a:bodyPr vert="horz" wrap="square" lIns="0" tIns="0" rIns="0" bIns="0" rtlCol="0" anchor="ctr">
            <a:noAutofit/>
          </a:bodyPr>
          <a:lstStyle>
            <a:lvl1pPr algn="ctr">
              <a:defRPr lang="en-US" sz="800" b="0" smtClean="0">
                <a:solidFill>
                  <a:schemeClr val="tx1"/>
                </a:solidFill>
              </a:defRPr>
            </a:lvl1pPr>
          </a:lstStyle>
          <a:p>
            <a:fld id="{B071A5F3-A4FF-4CEE-8215-C08835B585C1}" type="slidenum">
              <a:rPr lang="en-US" smtClean="0"/>
              <a:pPr/>
              <a:t>‹#›</a:t>
            </a:fld>
            <a:endParaRPr lang="en-US"/>
          </a:p>
        </p:txBody>
      </p:sp>
      <p:sp>
        <p:nvSpPr>
          <p:cNvPr id="10" name="Rectangle 9">
            <a:extLst>
              <a:ext uri="{FF2B5EF4-FFF2-40B4-BE49-F238E27FC236}">
                <a16:creationId xmlns:a16="http://schemas.microsoft.com/office/drawing/2014/main" id="{8DFEC51A-39DC-9348-BB6B-2C0C971C6516}"/>
              </a:ext>
            </a:extLst>
          </p:cNvPr>
          <p:cNvSpPr/>
          <p:nvPr userDrawn="1"/>
        </p:nvSpPr>
        <p:spPr>
          <a:xfrm rot="10800000" flipV="1">
            <a:off x="6108064" y="0"/>
            <a:ext cx="6083935" cy="6857998"/>
          </a:xfrm>
          <a:prstGeom prst="rect">
            <a:avLst/>
          </a:prstGeom>
          <a:solidFill>
            <a:srgbClr val="5900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Content Placeholder 39">
            <a:extLst>
              <a:ext uri="{FF2B5EF4-FFF2-40B4-BE49-F238E27FC236}">
                <a16:creationId xmlns:a16="http://schemas.microsoft.com/office/drawing/2014/main" id="{1755C051-C5F1-B04E-887E-77196A47CB56}"/>
              </a:ext>
            </a:extLst>
          </p:cNvPr>
          <p:cNvSpPr>
            <a:spLocks noGrp="1"/>
          </p:cNvSpPr>
          <p:nvPr>
            <p:ph sz="quarter" idx="15" hasCustomPrompt="1"/>
          </p:nvPr>
        </p:nvSpPr>
        <p:spPr bwMode="gray">
          <a:xfrm>
            <a:off x="6473825" y="1920240"/>
            <a:ext cx="5340096" cy="4206240"/>
          </a:xfrm>
        </p:spPr>
        <p:txBody>
          <a:bodyPr wrap="square" lIns="91521">
            <a:noAutofit/>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3">
            <a:extLst>
              <a:ext uri="{FF2B5EF4-FFF2-40B4-BE49-F238E27FC236}">
                <a16:creationId xmlns:a16="http://schemas.microsoft.com/office/drawing/2014/main" id="{1FDA37A7-70E9-C74D-BE90-6017826D6CDD}"/>
              </a:ext>
            </a:extLst>
          </p:cNvPr>
          <p:cNvSpPr>
            <a:spLocks noGrp="1"/>
          </p:cNvSpPr>
          <p:nvPr>
            <p:ph sz="quarter" idx="14" hasCustomPrompt="1"/>
          </p:nvPr>
        </p:nvSpPr>
        <p:spPr>
          <a:xfrm>
            <a:off x="374904" y="1920240"/>
            <a:ext cx="5340096" cy="4206240"/>
          </a:xfrm>
        </p:spPr>
        <p:txBody>
          <a:bodyPr wrap="square" lIns="91521">
            <a:noAutofit/>
          </a:bodyPr>
          <a:lstStyle>
            <a:lvl1pP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ext Placeholder 2">
            <a:extLst>
              <a:ext uri="{FF2B5EF4-FFF2-40B4-BE49-F238E27FC236}">
                <a16:creationId xmlns:a16="http://schemas.microsoft.com/office/drawing/2014/main" id="{694FE513-DD74-8048-98A5-549843E8A855}"/>
              </a:ext>
            </a:extLst>
          </p:cNvPr>
          <p:cNvSpPr>
            <a:spLocks noGrp="1"/>
          </p:cNvSpPr>
          <p:nvPr>
            <p:ph type="body" idx="10" hasCustomPrompt="1"/>
          </p:nvPr>
        </p:nvSpPr>
        <p:spPr bwMode="gray">
          <a:xfrm>
            <a:off x="374904" y="1005840"/>
            <a:ext cx="5340096" cy="630936"/>
          </a:xfrm>
        </p:spPr>
        <p:txBody>
          <a:bodyPr lIns="91521" tIns="45761" rIns="91521" bIns="45761" anchor="t">
            <a:noAutofit/>
          </a:bodyPr>
          <a:lstStyle>
            <a:lvl1pPr marL="0" indent="0">
              <a:spcBef>
                <a:spcPts val="0"/>
              </a:spcBef>
              <a:spcAft>
                <a:spcPts val="0"/>
              </a:spcAft>
              <a:buNone/>
              <a:defRPr sz="1800" b="1">
                <a:solidFill>
                  <a:schemeClr val="tx1"/>
                </a:solidFill>
              </a:defRPr>
            </a:lvl1pPr>
            <a:lvl2pPr marL="457608" indent="0">
              <a:buNone/>
              <a:defRPr sz="2000" b="1"/>
            </a:lvl2pPr>
            <a:lvl3pPr marL="915216" indent="0">
              <a:buNone/>
              <a:defRPr sz="1900" b="1"/>
            </a:lvl3pPr>
            <a:lvl4pPr marL="1372822" indent="0">
              <a:buNone/>
              <a:defRPr sz="1600" b="1"/>
            </a:lvl4pPr>
            <a:lvl5pPr marL="1830430" indent="0">
              <a:buNone/>
              <a:defRPr sz="1600" b="1"/>
            </a:lvl5pPr>
            <a:lvl6pPr marL="2288038" indent="0">
              <a:buNone/>
              <a:defRPr sz="1600" b="1"/>
            </a:lvl6pPr>
            <a:lvl7pPr marL="2745646" indent="0">
              <a:buNone/>
              <a:defRPr sz="1600" b="1"/>
            </a:lvl7pPr>
            <a:lvl8pPr marL="3203253" indent="0">
              <a:buNone/>
              <a:defRPr sz="1600" b="1"/>
            </a:lvl8pPr>
            <a:lvl9pPr marL="3660861" indent="0">
              <a:buNone/>
              <a:defRPr sz="1600" b="1"/>
            </a:lvl9pPr>
          </a:lstStyle>
          <a:p>
            <a:pPr lvl="0"/>
            <a:r>
              <a:rPr lang="en-US"/>
              <a:t>Click to edit master text styles</a:t>
            </a:r>
          </a:p>
        </p:txBody>
      </p:sp>
      <p:sp>
        <p:nvSpPr>
          <p:cNvPr id="19" name="Title 3">
            <a:extLst>
              <a:ext uri="{FF2B5EF4-FFF2-40B4-BE49-F238E27FC236}">
                <a16:creationId xmlns:a16="http://schemas.microsoft.com/office/drawing/2014/main" id="{FA373D37-84F7-7440-A2EF-94B614ADBBC8}"/>
              </a:ext>
            </a:extLst>
          </p:cNvPr>
          <p:cNvSpPr>
            <a:spLocks noGrp="1"/>
          </p:cNvSpPr>
          <p:nvPr>
            <p:ph type="title" hasCustomPrompt="1"/>
          </p:nvPr>
        </p:nvSpPr>
        <p:spPr>
          <a:xfrm>
            <a:off x="374904" y="576072"/>
            <a:ext cx="5340096" cy="457200"/>
          </a:xfrm>
        </p:spPr>
        <p:txBody>
          <a:bodyPr wrap="square" lIns="91440">
            <a:noAutofit/>
          </a:bodyPr>
          <a:lstStyle>
            <a:lvl1pPr>
              <a:defRPr sz="2800"/>
            </a:lvl1pPr>
          </a:lstStyle>
          <a:p>
            <a:r>
              <a:rPr lang="en-US"/>
              <a:t>Click to edit master title style</a:t>
            </a:r>
          </a:p>
        </p:txBody>
      </p:sp>
    </p:spTree>
    <p:extLst>
      <p:ext uri="{BB962C8B-B14F-4D97-AF65-F5344CB8AC3E}">
        <p14:creationId xmlns:p14="http://schemas.microsoft.com/office/powerpoint/2010/main" val="4265914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Half and Half Content 3">
    <p:spTree>
      <p:nvGrpSpPr>
        <p:cNvPr id="1" name=""/>
        <p:cNvGrpSpPr/>
        <p:nvPr/>
      </p:nvGrpSpPr>
      <p:grpSpPr>
        <a:xfrm>
          <a:off x="0" y="0"/>
          <a:ext cx="0" cy="0"/>
          <a:chOff x="0" y="0"/>
          <a:chExt cx="0" cy="0"/>
        </a:xfrm>
      </p:grpSpPr>
      <p:sp>
        <p:nvSpPr>
          <p:cNvPr id="12" name="Footer Placeholder 4">
            <a:extLst>
              <a:ext uri="{FF2B5EF4-FFF2-40B4-BE49-F238E27FC236}">
                <a16:creationId xmlns:a16="http://schemas.microsoft.com/office/drawing/2014/main" id="{9CD07EAF-B186-254A-ABD3-5867C8EFF7A2}"/>
              </a:ext>
            </a:extLst>
          </p:cNvPr>
          <p:cNvSpPr>
            <a:spLocks noGrp="1"/>
          </p:cNvSpPr>
          <p:nvPr>
            <p:ph type="ftr" sz="quarter" idx="3"/>
          </p:nvPr>
        </p:nvSpPr>
        <p:spPr>
          <a:xfrm>
            <a:off x="1581912" y="6547104"/>
            <a:ext cx="4425696" cy="118872"/>
          </a:xfrm>
          <a:prstGeom prst="rect">
            <a:avLst/>
          </a:prstGeom>
        </p:spPr>
        <p:txBody>
          <a:bodyPr vert="horz" wrap="square" lIns="0" tIns="0" rIns="0" bIns="0" rtlCol="0" anchor="ctr">
            <a:noAutofit/>
          </a:bodyPr>
          <a:lstStyle>
            <a:lvl1pPr>
              <a:defRPr lang="en-US" sz="800" smtClean="0">
                <a:solidFill>
                  <a:schemeClr val="tx1"/>
                </a:solidFill>
              </a:defRPr>
            </a:lvl1pPr>
          </a:lstStyle>
          <a:p>
            <a:r>
              <a:rPr lang="en-US"/>
              <a:t>© 2024 NetApp, Inc. All rights reserved.  NETAPP CONFIDENTIAL</a:t>
            </a:r>
          </a:p>
        </p:txBody>
      </p:sp>
      <p:sp>
        <p:nvSpPr>
          <p:cNvPr id="13" name="Slide Number Placeholder 5">
            <a:extLst>
              <a:ext uri="{FF2B5EF4-FFF2-40B4-BE49-F238E27FC236}">
                <a16:creationId xmlns:a16="http://schemas.microsoft.com/office/drawing/2014/main" id="{713539BC-D76E-384F-A862-D8AC3C331DCD}"/>
              </a:ext>
            </a:extLst>
          </p:cNvPr>
          <p:cNvSpPr>
            <a:spLocks noGrp="1"/>
          </p:cNvSpPr>
          <p:nvPr>
            <p:ph type="sldNum" sz="quarter" idx="4"/>
          </p:nvPr>
        </p:nvSpPr>
        <p:spPr>
          <a:xfrm>
            <a:off x="1170432" y="6547104"/>
            <a:ext cx="402336" cy="118872"/>
          </a:xfrm>
          <a:prstGeom prst="rect">
            <a:avLst/>
          </a:prstGeom>
        </p:spPr>
        <p:txBody>
          <a:bodyPr vert="horz" wrap="square" lIns="0" tIns="0" rIns="0" bIns="0" rtlCol="0" anchor="ctr">
            <a:noAutofit/>
          </a:bodyPr>
          <a:lstStyle>
            <a:lvl1pPr algn="ctr">
              <a:defRPr lang="en-US" sz="800" b="0" smtClean="0">
                <a:solidFill>
                  <a:schemeClr val="tx1"/>
                </a:solidFill>
              </a:defRPr>
            </a:lvl1pPr>
          </a:lstStyle>
          <a:p>
            <a:fld id="{B071A5F3-A4FF-4CEE-8215-C08835B585C1}" type="slidenum">
              <a:rPr lang="en-US" smtClean="0"/>
              <a:pPr/>
              <a:t>‹#›</a:t>
            </a:fld>
            <a:endParaRPr lang="en-US"/>
          </a:p>
        </p:txBody>
      </p:sp>
      <p:sp>
        <p:nvSpPr>
          <p:cNvPr id="9" name="Rectangle 8">
            <a:extLst>
              <a:ext uri="{FF2B5EF4-FFF2-40B4-BE49-F238E27FC236}">
                <a16:creationId xmlns:a16="http://schemas.microsoft.com/office/drawing/2014/main" id="{B9B53BC7-8120-514F-B240-91F0532BB395}"/>
              </a:ext>
            </a:extLst>
          </p:cNvPr>
          <p:cNvSpPr/>
          <p:nvPr userDrawn="1"/>
        </p:nvSpPr>
        <p:spPr>
          <a:xfrm rot="10800000" flipV="1">
            <a:off x="6108064" y="0"/>
            <a:ext cx="6083935" cy="685799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Content Placeholder 39">
            <a:extLst>
              <a:ext uri="{FF2B5EF4-FFF2-40B4-BE49-F238E27FC236}">
                <a16:creationId xmlns:a16="http://schemas.microsoft.com/office/drawing/2014/main" id="{7321E8EF-1303-7E49-9F1C-3BD518FBFAB8}"/>
              </a:ext>
            </a:extLst>
          </p:cNvPr>
          <p:cNvSpPr>
            <a:spLocks noGrp="1"/>
          </p:cNvSpPr>
          <p:nvPr>
            <p:ph sz="quarter" idx="15" hasCustomPrompt="1"/>
          </p:nvPr>
        </p:nvSpPr>
        <p:spPr bwMode="gray">
          <a:xfrm>
            <a:off x="6473825" y="1920240"/>
            <a:ext cx="5340096" cy="4206240"/>
          </a:xfrm>
        </p:spPr>
        <p:txBody>
          <a:bodyPr wrap="square" lIns="91521">
            <a:noAutofit/>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Content Placeholder 3">
            <a:extLst>
              <a:ext uri="{FF2B5EF4-FFF2-40B4-BE49-F238E27FC236}">
                <a16:creationId xmlns:a16="http://schemas.microsoft.com/office/drawing/2014/main" id="{6B31A2B6-796A-6B42-B4D4-8AB6F3E8F97A}"/>
              </a:ext>
            </a:extLst>
          </p:cNvPr>
          <p:cNvSpPr>
            <a:spLocks noGrp="1"/>
          </p:cNvSpPr>
          <p:nvPr>
            <p:ph sz="quarter" idx="14" hasCustomPrompt="1"/>
          </p:nvPr>
        </p:nvSpPr>
        <p:spPr>
          <a:xfrm>
            <a:off x="374904" y="1920240"/>
            <a:ext cx="5340096" cy="4206240"/>
          </a:xfrm>
        </p:spPr>
        <p:txBody>
          <a:bodyPr wrap="square" lIns="91521">
            <a:noAutofit/>
          </a:bodyPr>
          <a:lstStyle>
            <a:lvl1pP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2">
            <a:extLst>
              <a:ext uri="{FF2B5EF4-FFF2-40B4-BE49-F238E27FC236}">
                <a16:creationId xmlns:a16="http://schemas.microsoft.com/office/drawing/2014/main" id="{AC90DFA1-4FBA-8E47-AF86-2708C3BEE80C}"/>
              </a:ext>
            </a:extLst>
          </p:cNvPr>
          <p:cNvSpPr>
            <a:spLocks noGrp="1"/>
          </p:cNvSpPr>
          <p:nvPr>
            <p:ph type="body" idx="10" hasCustomPrompt="1"/>
          </p:nvPr>
        </p:nvSpPr>
        <p:spPr bwMode="gray">
          <a:xfrm>
            <a:off x="374904" y="1005840"/>
            <a:ext cx="5340096" cy="630936"/>
          </a:xfrm>
        </p:spPr>
        <p:txBody>
          <a:bodyPr lIns="91521" tIns="45761" rIns="91521" bIns="45761" anchor="t">
            <a:noAutofit/>
          </a:bodyPr>
          <a:lstStyle>
            <a:lvl1pPr marL="0" indent="0">
              <a:spcBef>
                <a:spcPts val="0"/>
              </a:spcBef>
              <a:spcAft>
                <a:spcPts val="0"/>
              </a:spcAft>
              <a:buNone/>
              <a:defRPr sz="1800" b="1">
                <a:solidFill>
                  <a:schemeClr val="tx1"/>
                </a:solidFill>
              </a:defRPr>
            </a:lvl1pPr>
            <a:lvl2pPr marL="457608" indent="0">
              <a:buNone/>
              <a:defRPr sz="2000" b="1"/>
            </a:lvl2pPr>
            <a:lvl3pPr marL="915216" indent="0">
              <a:buNone/>
              <a:defRPr sz="1900" b="1"/>
            </a:lvl3pPr>
            <a:lvl4pPr marL="1372822" indent="0">
              <a:buNone/>
              <a:defRPr sz="1600" b="1"/>
            </a:lvl4pPr>
            <a:lvl5pPr marL="1830430" indent="0">
              <a:buNone/>
              <a:defRPr sz="1600" b="1"/>
            </a:lvl5pPr>
            <a:lvl6pPr marL="2288038" indent="0">
              <a:buNone/>
              <a:defRPr sz="1600" b="1"/>
            </a:lvl6pPr>
            <a:lvl7pPr marL="2745646" indent="0">
              <a:buNone/>
              <a:defRPr sz="1600" b="1"/>
            </a:lvl7pPr>
            <a:lvl8pPr marL="3203253" indent="0">
              <a:buNone/>
              <a:defRPr sz="1600" b="1"/>
            </a:lvl8pPr>
            <a:lvl9pPr marL="3660861" indent="0">
              <a:buNone/>
              <a:defRPr sz="1600" b="1"/>
            </a:lvl9pPr>
          </a:lstStyle>
          <a:p>
            <a:pPr lvl="0"/>
            <a:r>
              <a:rPr lang="en-US"/>
              <a:t>Click to edit master text styles</a:t>
            </a:r>
          </a:p>
        </p:txBody>
      </p:sp>
      <p:sp>
        <p:nvSpPr>
          <p:cNvPr id="20" name="Title 3">
            <a:extLst>
              <a:ext uri="{FF2B5EF4-FFF2-40B4-BE49-F238E27FC236}">
                <a16:creationId xmlns:a16="http://schemas.microsoft.com/office/drawing/2014/main" id="{55526728-7F27-F04A-9E3D-A0D0CF90ECCA}"/>
              </a:ext>
            </a:extLst>
          </p:cNvPr>
          <p:cNvSpPr>
            <a:spLocks noGrp="1"/>
          </p:cNvSpPr>
          <p:nvPr>
            <p:ph type="title" hasCustomPrompt="1"/>
          </p:nvPr>
        </p:nvSpPr>
        <p:spPr>
          <a:xfrm>
            <a:off x="374904" y="576072"/>
            <a:ext cx="5340096" cy="457200"/>
          </a:xfrm>
        </p:spPr>
        <p:txBody>
          <a:bodyPr wrap="square" lIns="91440">
            <a:noAutofit/>
          </a:bodyPr>
          <a:lstStyle>
            <a:lvl1pPr>
              <a:defRPr sz="2800"/>
            </a:lvl1pPr>
          </a:lstStyle>
          <a:p>
            <a:r>
              <a:rPr lang="en-US"/>
              <a:t>Click to edit master title style</a:t>
            </a:r>
          </a:p>
        </p:txBody>
      </p:sp>
    </p:spTree>
    <p:extLst>
      <p:ext uri="{BB962C8B-B14F-4D97-AF65-F5344CB8AC3E}">
        <p14:creationId xmlns:p14="http://schemas.microsoft.com/office/powerpoint/2010/main" val="19768381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Segue">
    <p:bg>
      <p:bgPr>
        <a:solidFill>
          <a:schemeClr val="bg1"/>
        </a:solidFill>
        <a:effectLst/>
      </p:bgPr>
    </p:bg>
    <p:spTree>
      <p:nvGrpSpPr>
        <p:cNvPr id="1" name=""/>
        <p:cNvGrpSpPr/>
        <p:nvPr/>
      </p:nvGrpSpPr>
      <p:grpSpPr>
        <a:xfrm>
          <a:off x="0" y="0"/>
          <a:ext cx="0" cy="0"/>
          <a:chOff x="0" y="0"/>
          <a:chExt cx="0" cy="0"/>
        </a:xfrm>
      </p:grpSpPr>
      <p:pic>
        <p:nvPicPr>
          <p:cNvPr id="27" name="Picture 2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4" y="858"/>
            <a:ext cx="12192127" cy="6856284"/>
          </a:xfrm>
          <a:prstGeom prst="rect">
            <a:avLst/>
          </a:prstGeom>
        </p:spPr>
      </p:pic>
      <p:sp>
        <p:nvSpPr>
          <p:cNvPr id="2" name="Title 1"/>
          <p:cNvSpPr>
            <a:spLocks noGrp="1"/>
          </p:cNvSpPr>
          <p:nvPr>
            <p:ph type="ctrTitle"/>
          </p:nvPr>
        </p:nvSpPr>
        <p:spPr bwMode="auto">
          <a:xfrm>
            <a:off x="865498" y="2693898"/>
            <a:ext cx="7042714" cy="1472184"/>
          </a:xfrm>
        </p:spPr>
        <p:txBody>
          <a:bodyPr wrap="square" lIns="91521">
            <a:noAutofit/>
          </a:bodyPr>
          <a:lstStyle>
            <a:lvl1pPr algn="l">
              <a:lnSpc>
                <a:spcPct val="95000"/>
              </a:lnSpc>
              <a:defRPr sz="4400" b="0">
                <a:solidFill>
                  <a:schemeClr val="tx1"/>
                </a:solidFill>
              </a:defRPr>
            </a:lvl1pPr>
          </a:lstStyle>
          <a:p>
            <a:r>
              <a:rPr lang="en-US"/>
              <a:t>Click to edit Master title style</a:t>
            </a:r>
          </a:p>
        </p:txBody>
      </p:sp>
      <p:sp>
        <p:nvSpPr>
          <p:cNvPr id="22" name="Footer Placeholder 4"/>
          <p:cNvSpPr>
            <a:spLocks noGrp="1"/>
          </p:cNvSpPr>
          <p:nvPr>
            <p:ph type="ftr" sz="quarter" idx="3"/>
          </p:nvPr>
        </p:nvSpPr>
        <p:spPr>
          <a:xfrm>
            <a:off x="889409" y="6472734"/>
            <a:ext cx="6540464" cy="240489"/>
          </a:xfrm>
          <a:prstGeom prst="rect">
            <a:avLst/>
          </a:prstGeom>
        </p:spPr>
        <p:txBody>
          <a:bodyPr vert="horz" wrap="square" lIns="91521" tIns="45761" rIns="91521" bIns="45761" rtlCol="0" anchor="b">
            <a:noAutofit/>
          </a:bodyPr>
          <a:lstStyle>
            <a:lvl1pPr>
              <a:defRPr lang="en-US" sz="800" smtClean="0">
                <a:solidFill>
                  <a:schemeClr val="bg2"/>
                </a:solidFill>
              </a:defRPr>
            </a:lvl1pPr>
          </a:lstStyle>
          <a:p>
            <a:r>
              <a:rPr lang="en-US"/>
              <a:t>© 2020 NetApp, Inc. All rights reserved.  --- NETAPP CONFIDENTIAL ---</a:t>
            </a:r>
          </a:p>
        </p:txBody>
      </p:sp>
      <p:sp>
        <p:nvSpPr>
          <p:cNvPr id="29" name="Slide Number Placeholder 5"/>
          <p:cNvSpPr>
            <a:spLocks noGrp="1"/>
          </p:cNvSpPr>
          <p:nvPr>
            <p:ph type="sldNum" sz="quarter" idx="4"/>
          </p:nvPr>
        </p:nvSpPr>
        <p:spPr>
          <a:xfrm>
            <a:off x="294490" y="6462574"/>
            <a:ext cx="448654" cy="260809"/>
          </a:xfrm>
          <a:prstGeom prst="rect">
            <a:avLst/>
          </a:prstGeom>
        </p:spPr>
        <p:txBody>
          <a:bodyPr vert="horz" wrap="square" lIns="91521" tIns="45761" rIns="91521" bIns="45761" rtlCol="0" anchor="b">
            <a:noAutofit/>
          </a:bodyPr>
          <a:lstStyle>
            <a:lvl1pPr>
              <a:defRPr lang="en-US" sz="1050" b="1" smtClean="0">
                <a:solidFill>
                  <a:schemeClr val="bg2">
                    <a:lumMod val="50000"/>
                  </a:schemeClr>
                </a:solidFill>
              </a:defRPr>
            </a:lvl1pPr>
          </a:lstStyle>
          <a:p>
            <a:fld id="{B071A5F3-A4FF-4CEE-8215-C08835B585C1}" type="slidenum">
              <a:rPr lang="en-US" smtClean="0"/>
              <a:pPr/>
              <a:t>‹#›</a:t>
            </a:fld>
            <a:endParaRPr lang="en-US"/>
          </a:p>
        </p:txBody>
      </p:sp>
      <p:pic>
        <p:nvPicPr>
          <p:cNvPr id="5" name="Picture 4"/>
          <p:cNvPicPr>
            <a:picLocks noChangeAspect="1"/>
          </p:cNvPicPr>
          <p:nvPr userDrawn="1"/>
        </p:nvPicPr>
        <p:blipFill>
          <a:blip r:embed="rId3"/>
          <a:stretch>
            <a:fillRect/>
          </a:stretch>
        </p:blipFill>
        <p:spPr>
          <a:xfrm>
            <a:off x="10775735" y="6494553"/>
            <a:ext cx="1042688" cy="191110"/>
          </a:xfrm>
          <a:prstGeom prst="rect">
            <a:avLst/>
          </a:prstGeom>
        </p:spPr>
      </p:pic>
    </p:spTree>
    <p:extLst>
      <p:ext uri="{BB962C8B-B14F-4D97-AF65-F5344CB8AC3E}">
        <p14:creationId xmlns:p14="http://schemas.microsoft.com/office/powerpoint/2010/main" val="3286339143"/>
      </p:ext>
    </p:extLst>
  </p:cSld>
  <p:clrMapOvr>
    <a:masterClrMapping/>
  </p:clrMapOvr>
  <p:transition spd="med">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Half and Half Content 4">
    <p:spTree>
      <p:nvGrpSpPr>
        <p:cNvPr id="1" name=""/>
        <p:cNvGrpSpPr/>
        <p:nvPr/>
      </p:nvGrpSpPr>
      <p:grpSpPr>
        <a:xfrm>
          <a:off x="0" y="0"/>
          <a:ext cx="0" cy="0"/>
          <a:chOff x="0" y="0"/>
          <a:chExt cx="0" cy="0"/>
        </a:xfrm>
      </p:grpSpPr>
      <p:sp>
        <p:nvSpPr>
          <p:cNvPr id="12" name="Footer Placeholder 4">
            <a:extLst>
              <a:ext uri="{FF2B5EF4-FFF2-40B4-BE49-F238E27FC236}">
                <a16:creationId xmlns:a16="http://schemas.microsoft.com/office/drawing/2014/main" id="{9CD07EAF-B186-254A-ABD3-5867C8EFF7A2}"/>
              </a:ext>
            </a:extLst>
          </p:cNvPr>
          <p:cNvSpPr>
            <a:spLocks noGrp="1"/>
          </p:cNvSpPr>
          <p:nvPr>
            <p:ph type="ftr" sz="quarter" idx="3"/>
          </p:nvPr>
        </p:nvSpPr>
        <p:spPr>
          <a:xfrm>
            <a:off x="1581912" y="6547104"/>
            <a:ext cx="4425696" cy="118872"/>
          </a:xfrm>
          <a:prstGeom prst="rect">
            <a:avLst/>
          </a:prstGeom>
        </p:spPr>
        <p:txBody>
          <a:bodyPr vert="horz" wrap="square" lIns="0" tIns="0" rIns="0" bIns="0" rtlCol="0" anchor="ctr">
            <a:noAutofit/>
          </a:bodyPr>
          <a:lstStyle>
            <a:lvl1pPr>
              <a:defRPr lang="en-US" sz="800" smtClean="0">
                <a:solidFill>
                  <a:schemeClr val="tx1"/>
                </a:solidFill>
              </a:defRPr>
            </a:lvl1pPr>
          </a:lstStyle>
          <a:p>
            <a:r>
              <a:rPr lang="en-US"/>
              <a:t>© 2024 NetApp, Inc. All rights reserved.  NETAPP CONFIDENTIAL</a:t>
            </a:r>
          </a:p>
        </p:txBody>
      </p:sp>
      <p:sp>
        <p:nvSpPr>
          <p:cNvPr id="13" name="Slide Number Placeholder 5">
            <a:extLst>
              <a:ext uri="{FF2B5EF4-FFF2-40B4-BE49-F238E27FC236}">
                <a16:creationId xmlns:a16="http://schemas.microsoft.com/office/drawing/2014/main" id="{713539BC-D76E-384F-A862-D8AC3C331DCD}"/>
              </a:ext>
            </a:extLst>
          </p:cNvPr>
          <p:cNvSpPr>
            <a:spLocks noGrp="1"/>
          </p:cNvSpPr>
          <p:nvPr>
            <p:ph type="sldNum" sz="quarter" idx="4"/>
          </p:nvPr>
        </p:nvSpPr>
        <p:spPr>
          <a:xfrm>
            <a:off x="1170432" y="6547104"/>
            <a:ext cx="402336" cy="118872"/>
          </a:xfrm>
          <a:prstGeom prst="rect">
            <a:avLst/>
          </a:prstGeom>
        </p:spPr>
        <p:txBody>
          <a:bodyPr vert="horz" wrap="square" lIns="0" tIns="0" rIns="0" bIns="0" rtlCol="0" anchor="ctr">
            <a:noAutofit/>
          </a:bodyPr>
          <a:lstStyle>
            <a:lvl1pPr algn="ctr">
              <a:defRPr lang="en-US" sz="800" b="0" smtClean="0">
                <a:solidFill>
                  <a:schemeClr val="tx1"/>
                </a:solidFill>
              </a:defRPr>
            </a:lvl1pPr>
          </a:lstStyle>
          <a:p>
            <a:fld id="{B071A5F3-A4FF-4CEE-8215-C08835B585C1}" type="slidenum">
              <a:rPr lang="en-US" smtClean="0"/>
              <a:pPr/>
              <a:t>‹#›</a:t>
            </a:fld>
            <a:endParaRPr lang="en-US"/>
          </a:p>
        </p:txBody>
      </p:sp>
      <p:sp>
        <p:nvSpPr>
          <p:cNvPr id="9" name="Rectangle 8">
            <a:extLst>
              <a:ext uri="{FF2B5EF4-FFF2-40B4-BE49-F238E27FC236}">
                <a16:creationId xmlns:a16="http://schemas.microsoft.com/office/drawing/2014/main" id="{C2100352-D2B6-3C45-BD4F-A42D2E8ABFB7}"/>
              </a:ext>
            </a:extLst>
          </p:cNvPr>
          <p:cNvSpPr/>
          <p:nvPr userDrawn="1"/>
        </p:nvSpPr>
        <p:spPr>
          <a:xfrm rot="10800000" flipV="1">
            <a:off x="6108064" y="0"/>
            <a:ext cx="6083935" cy="685799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Content Placeholder 39">
            <a:extLst>
              <a:ext uri="{FF2B5EF4-FFF2-40B4-BE49-F238E27FC236}">
                <a16:creationId xmlns:a16="http://schemas.microsoft.com/office/drawing/2014/main" id="{5D6AF46E-1617-2346-8E8C-FFC91106B24C}"/>
              </a:ext>
            </a:extLst>
          </p:cNvPr>
          <p:cNvSpPr>
            <a:spLocks noGrp="1"/>
          </p:cNvSpPr>
          <p:nvPr>
            <p:ph sz="quarter" idx="15" hasCustomPrompt="1"/>
          </p:nvPr>
        </p:nvSpPr>
        <p:spPr bwMode="gray">
          <a:xfrm>
            <a:off x="6473825" y="1920240"/>
            <a:ext cx="5340096" cy="4206240"/>
          </a:xfrm>
        </p:spPr>
        <p:txBody>
          <a:bodyPr wrap="square" lIns="91521">
            <a:noAutofit/>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Content Placeholder 3">
            <a:extLst>
              <a:ext uri="{FF2B5EF4-FFF2-40B4-BE49-F238E27FC236}">
                <a16:creationId xmlns:a16="http://schemas.microsoft.com/office/drawing/2014/main" id="{FC34DC51-BEB6-0C41-A35E-74235C6C6088}"/>
              </a:ext>
            </a:extLst>
          </p:cNvPr>
          <p:cNvSpPr>
            <a:spLocks noGrp="1"/>
          </p:cNvSpPr>
          <p:nvPr>
            <p:ph sz="quarter" idx="14" hasCustomPrompt="1"/>
          </p:nvPr>
        </p:nvSpPr>
        <p:spPr>
          <a:xfrm>
            <a:off x="374904" y="1920240"/>
            <a:ext cx="5340096" cy="4206240"/>
          </a:xfrm>
        </p:spPr>
        <p:txBody>
          <a:bodyPr wrap="square" lIns="91521">
            <a:noAutofit/>
          </a:bodyPr>
          <a:lstStyle>
            <a:lvl1pP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2">
            <a:extLst>
              <a:ext uri="{FF2B5EF4-FFF2-40B4-BE49-F238E27FC236}">
                <a16:creationId xmlns:a16="http://schemas.microsoft.com/office/drawing/2014/main" id="{EBF27691-7472-2B4F-8565-FEACB709FF24}"/>
              </a:ext>
            </a:extLst>
          </p:cNvPr>
          <p:cNvSpPr>
            <a:spLocks noGrp="1"/>
          </p:cNvSpPr>
          <p:nvPr>
            <p:ph type="body" idx="10" hasCustomPrompt="1"/>
          </p:nvPr>
        </p:nvSpPr>
        <p:spPr bwMode="gray">
          <a:xfrm>
            <a:off x="374904" y="1005840"/>
            <a:ext cx="5340096" cy="630936"/>
          </a:xfrm>
        </p:spPr>
        <p:txBody>
          <a:bodyPr lIns="91521" tIns="45761" rIns="91521" bIns="45761" anchor="t">
            <a:noAutofit/>
          </a:bodyPr>
          <a:lstStyle>
            <a:lvl1pPr marL="0" indent="0">
              <a:spcBef>
                <a:spcPts val="0"/>
              </a:spcBef>
              <a:spcAft>
                <a:spcPts val="0"/>
              </a:spcAft>
              <a:buNone/>
              <a:defRPr sz="1800" b="1">
                <a:solidFill>
                  <a:schemeClr val="tx1"/>
                </a:solidFill>
              </a:defRPr>
            </a:lvl1pPr>
            <a:lvl2pPr marL="457608" indent="0">
              <a:buNone/>
              <a:defRPr sz="2000" b="1"/>
            </a:lvl2pPr>
            <a:lvl3pPr marL="915216" indent="0">
              <a:buNone/>
              <a:defRPr sz="1900" b="1"/>
            </a:lvl3pPr>
            <a:lvl4pPr marL="1372822" indent="0">
              <a:buNone/>
              <a:defRPr sz="1600" b="1"/>
            </a:lvl4pPr>
            <a:lvl5pPr marL="1830430" indent="0">
              <a:buNone/>
              <a:defRPr sz="1600" b="1"/>
            </a:lvl5pPr>
            <a:lvl6pPr marL="2288038" indent="0">
              <a:buNone/>
              <a:defRPr sz="1600" b="1"/>
            </a:lvl6pPr>
            <a:lvl7pPr marL="2745646" indent="0">
              <a:buNone/>
              <a:defRPr sz="1600" b="1"/>
            </a:lvl7pPr>
            <a:lvl8pPr marL="3203253" indent="0">
              <a:buNone/>
              <a:defRPr sz="1600" b="1"/>
            </a:lvl8pPr>
            <a:lvl9pPr marL="3660861" indent="0">
              <a:buNone/>
              <a:defRPr sz="1600" b="1"/>
            </a:lvl9pPr>
          </a:lstStyle>
          <a:p>
            <a:pPr lvl="0"/>
            <a:r>
              <a:rPr lang="en-US"/>
              <a:t>Click to edit master text styles</a:t>
            </a:r>
          </a:p>
        </p:txBody>
      </p:sp>
      <p:sp>
        <p:nvSpPr>
          <p:cNvPr id="20" name="Title 3">
            <a:extLst>
              <a:ext uri="{FF2B5EF4-FFF2-40B4-BE49-F238E27FC236}">
                <a16:creationId xmlns:a16="http://schemas.microsoft.com/office/drawing/2014/main" id="{F8679140-CC6F-7C40-9288-B56375720701}"/>
              </a:ext>
            </a:extLst>
          </p:cNvPr>
          <p:cNvSpPr>
            <a:spLocks noGrp="1"/>
          </p:cNvSpPr>
          <p:nvPr>
            <p:ph type="title" hasCustomPrompt="1"/>
          </p:nvPr>
        </p:nvSpPr>
        <p:spPr>
          <a:xfrm>
            <a:off x="374904" y="576072"/>
            <a:ext cx="5340096" cy="457200"/>
          </a:xfrm>
        </p:spPr>
        <p:txBody>
          <a:bodyPr wrap="square" lIns="91440">
            <a:noAutofit/>
          </a:bodyPr>
          <a:lstStyle>
            <a:lvl1pPr>
              <a:defRPr sz="2800"/>
            </a:lvl1pPr>
          </a:lstStyle>
          <a:p>
            <a:r>
              <a:rPr lang="en-US"/>
              <a:t>Click to edit master title style</a:t>
            </a:r>
          </a:p>
        </p:txBody>
      </p:sp>
    </p:spTree>
    <p:extLst>
      <p:ext uri="{BB962C8B-B14F-4D97-AF65-F5344CB8AC3E}">
        <p14:creationId xmlns:p14="http://schemas.microsoft.com/office/powerpoint/2010/main" val="425112383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Half and Half Content 5">
    <p:spTree>
      <p:nvGrpSpPr>
        <p:cNvPr id="1" name=""/>
        <p:cNvGrpSpPr/>
        <p:nvPr/>
      </p:nvGrpSpPr>
      <p:grpSpPr>
        <a:xfrm>
          <a:off x="0" y="0"/>
          <a:ext cx="0" cy="0"/>
          <a:chOff x="0" y="0"/>
          <a:chExt cx="0" cy="0"/>
        </a:xfrm>
      </p:grpSpPr>
      <p:sp>
        <p:nvSpPr>
          <p:cNvPr id="12" name="Footer Placeholder 4">
            <a:extLst>
              <a:ext uri="{FF2B5EF4-FFF2-40B4-BE49-F238E27FC236}">
                <a16:creationId xmlns:a16="http://schemas.microsoft.com/office/drawing/2014/main" id="{9CD07EAF-B186-254A-ABD3-5867C8EFF7A2}"/>
              </a:ext>
            </a:extLst>
          </p:cNvPr>
          <p:cNvSpPr>
            <a:spLocks noGrp="1"/>
          </p:cNvSpPr>
          <p:nvPr>
            <p:ph type="ftr" sz="quarter" idx="3"/>
          </p:nvPr>
        </p:nvSpPr>
        <p:spPr>
          <a:xfrm>
            <a:off x="1581912" y="6547104"/>
            <a:ext cx="4425696" cy="118872"/>
          </a:xfrm>
          <a:prstGeom prst="rect">
            <a:avLst/>
          </a:prstGeom>
        </p:spPr>
        <p:txBody>
          <a:bodyPr vert="horz" wrap="square" lIns="0" tIns="0" rIns="0" bIns="0" rtlCol="0" anchor="ctr">
            <a:noAutofit/>
          </a:bodyPr>
          <a:lstStyle>
            <a:lvl1pPr>
              <a:defRPr lang="en-US" sz="800" smtClean="0">
                <a:solidFill>
                  <a:schemeClr val="tx1"/>
                </a:solidFill>
              </a:defRPr>
            </a:lvl1pPr>
          </a:lstStyle>
          <a:p>
            <a:r>
              <a:rPr lang="en-US"/>
              <a:t>© 2024 NetApp, Inc. All rights reserved.  NETAPP CONFIDENTIAL</a:t>
            </a:r>
          </a:p>
        </p:txBody>
      </p:sp>
      <p:sp>
        <p:nvSpPr>
          <p:cNvPr id="13" name="Slide Number Placeholder 5">
            <a:extLst>
              <a:ext uri="{FF2B5EF4-FFF2-40B4-BE49-F238E27FC236}">
                <a16:creationId xmlns:a16="http://schemas.microsoft.com/office/drawing/2014/main" id="{713539BC-D76E-384F-A862-D8AC3C331DCD}"/>
              </a:ext>
            </a:extLst>
          </p:cNvPr>
          <p:cNvSpPr>
            <a:spLocks noGrp="1"/>
          </p:cNvSpPr>
          <p:nvPr>
            <p:ph type="sldNum" sz="quarter" idx="4"/>
          </p:nvPr>
        </p:nvSpPr>
        <p:spPr>
          <a:xfrm>
            <a:off x="1170432" y="6547104"/>
            <a:ext cx="402336" cy="118872"/>
          </a:xfrm>
          <a:prstGeom prst="rect">
            <a:avLst/>
          </a:prstGeom>
        </p:spPr>
        <p:txBody>
          <a:bodyPr vert="horz" wrap="square" lIns="0" tIns="0" rIns="0" bIns="0" rtlCol="0" anchor="ctr">
            <a:noAutofit/>
          </a:bodyPr>
          <a:lstStyle>
            <a:lvl1pPr algn="ctr">
              <a:defRPr lang="en-US" sz="800" b="0" smtClean="0">
                <a:solidFill>
                  <a:schemeClr val="tx1"/>
                </a:solidFill>
              </a:defRPr>
            </a:lvl1pPr>
          </a:lstStyle>
          <a:p>
            <a:fld id="{B071A5F3-A4FF-4CEE-8215-C08835B585C1}" type="slidenum">
              <a:rPr lang="en-US" smtClean="0"/>
              <a:pPr/>
              <a:t>‹#›</a:t>
            </a:fld>
            <a:endParaRPr lang="en-US"/>
          </a:p>
        </p:txBody>
      </p:sp>
      <p:sp>
        <p:nvSpPr>
          <p:cNvPr id="9" name="Rectangle 8">
            <a:extLst>
              <a:ext uri="{FF2B5EF4-FFF2-40B4-BE49-F238E27FC236}">
                <a16:creationId xmlns:a16="http://schemas.microsoft.com/office/drawing/2014/main" id="{B9B53BC7-8120-514F-B240-91F0532BB395}"/>
              </a:ext>
            </a:extLst>
          </p:cNvPr>
          <p:cNvSpPr/>
          <p:nvPr userDrawn="1"/>
        </p:nvSpPr>
        <p:spPr>
          <a:xfrm rot="10800000" flipV="1">
            <a:off x="6108065" y="0"/>
            <a:ext cx="6083935" cy="685799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Content Placeholder 39">
            <a:extLst>
              <a:ext uri="{FF2B5EF4-FFF2-40B4-BE49-F238E27FC236}">
                <a16:creationId xmlns:a16="http://schemas.microsoft.com/office/drawing/2014/main" id="{7321E8EF-1303-7E49-9F1C-3BD518FBFAB8}"/>
              </a:ext>
            </a:extLst>
          </p:cNvPr>
          <p:cNvSpPr>
            <a:spLocks noGrp="1"/>
          </p:cNvSpPr>
          <p:nvPr>
            <p:ph sz="quarter" idx="15" hasCustomPrompt="1"/>
          </p:nvPr>
        </p:nvSpPr>
        <p:spPr bwMode="gray">
          <a:xfrm>
            <a:off x="6473825" y="1920240"/>
            <a:ext cx="5340096" cy="4206240"/>
          </a:xfrm>
        </p:spPr>
        <p:txBody>
          <a:bodyPr wrap="square" lIns="91521">
            <a:noAutofit/>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Content Placeholder 3">
            <a:extLst>
              <a:ext uri="{FF2B5EF4-FFF2-40B4-BE49-F238E27FC236}">
                <a16:creationId xmlns:a16="http://schemas.microsoft.com/office/drawing/2014/main" id="{6B31A2B6-796A-6B42-B4D4-8AB6F3E8F97A}"/>
              </a:ext>
            </a:extLst>
          </p:cNvPr>
          <p:cNvSpPr>
            <a:spLocks noGrp="1"/>
          </p:cNvSpPr>
          <p:nvPr>
            <p:ph sz="quarter" idx="14" hasCustomPrompt="1"/>
          </p:nvPr>
        </p:nvSpPr>
        <p:spPr>
          <a:xfrm>
            <a:off x="374904" y="1920240"/>
            <a:ext cx="5340096" cy="4206240"/>
          </a:xfrm>
        </p:spPr>
        <p:txBody>
          <a:bodyPr wrap="square" lIns="91521">
            <a:noAutofit/>
          </a:bodyPr>
          <a:lstStyle>
            <a:lvl1pP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2">
            <a:extLst>
              <a:ext uri="{FF2B5EF4-FFF2-40B4-BE49-F238E27FC236}">
                <a16:creationId xmlns:a16="http://schemas.microsoft.com/office/drawing/2014/main" id="{AC90DFA1-4FBA-8E47-AF86-2708C3BEE80C}"/>
              </a:ext>
            </a:extLst>
          </p:cNvPr>
          <p:cNvSpPr>
            <a:spLocks noGrp="1"/>
          </p:cNvSpPr>
          <p:nvPr>
            <p:ph type="body" idx="10" hasCustomPrompt="1"/>
          </p:nvPr>
        </p:nvSpPr>
        <p:spPr bwMode="gray">
          <a:xfrm>
            <a:off x="374904" y="1005840"/>
            <a:ext cx="5340096" cy="630936"/>
          </a:xfrm>
        </p:spPr>
        <p:txBody>
          <a:bodyPr lIns="91521" tIns="45761" rIns="91521" bIns="45761" anchor="t">
            <a:noAutofit/>
          </a:bodyPr>
          <a:lstStyle>
            <a:lvl1pPr marL="0" indent="0">
              <a:spcBef>
                <a:spcPts val="0"/>
              </a:spcBef>
              <a:spcAft>
                <a:spcPts val="0"/>
              </a:spcAft>
              <a:buNone/>
              <a:defRPr sz="1800" b="1">
                <a:solidFill>
                  <a:schemeClr val="tx1"/>
                </a:solidFill>
              </a:defRPr>
            </a:lvl1pPr>
            <a:lvl2pPr marL="457608" indent="0">
              <a:buNone/>
              <a:defRPr sz="2000" b="1"/>
            </a:lvl2pPr>
            <a:lvl3pPr marL="915216" indent="0">
              <a:buNone/>
              <a:defRPr sz="1900" b="1"/>
            </a:lvl3pPr>
            <a:lvl4pPr marL="1372822" indent="0">
              <a:buNone/>
              <a:defRPr sz="1600" b="1"/>
            </a:lvl4pPr>
            <a:lvl5pPr marL="1830430" indent="0">
              <a:buNone/>
              <a:defRPr sz="1600" b="1"/>
            </a:lvl5pPr>
            <a:lvl6pPr marL="2288038" indent="0">
              <a:buNone/>
              <a:defRPr sz="1600" b="1"/>
            </a:lvl6pPr>
            <a:lvl7pPr marL="2745646" indent="0">
              <a:buNone/>
              <a:defRPr sz="1600" b="1"/>
            </a:lvl7pPr>
            <a:lvl8pPr marL="3203253" indent="0">
              <a:buNone/>
              <a:defRPr sz="1600" b="1"/>
            </a:lvl8pPr>
            <a:lvl9pPr marL="3660861" indent="0">
              <a:buNone/>
              <a:defRPr sz="1600" b="1"/>
            </a:lvl9pPr>
          </a:lstStyle>
          <a:p>
            <a:pPr lvl="0"/>
            <a:r>
              <a:rPr lang="en-US"/>
              <a:t>Click to edit master text styles</a:t>
            </a:r>
          </a:p>
        </p:txBody>
      </p:sp>
      <p:sp>
        <p:nvSpPr>
          <p:cNvPr id="20" name="Title 3">
            <a:extLst>
              <a:ext uri="{FF2B5EF4-FFF2-40B4-BE49-F238E27FC236}">
                <a16:creationId xmlns:a16="http://schemas.microsoft.com/office/drawing/2014/main" id="{55526728-7F27-F04A-9E3D-A0D0CF90ECCA}"/>
              </a:ext>
            </a:extLst>
          </p:cNvPr>
          <p:cNvSpPr>
            <a:spLocks noGrp="1"/>
          </p:cNvSpPr>
          <p:nvPr>
            <p:ph type="title" hasCustomPrompt="1"/>
          </p:nvPr>
        </p:nvSpPr>
        <p:spPr>
          <a:xfrm>
            <a:off x="374904" y="576072"/>
            <a:ext cx="5340096" cy="457200"/>
          </a:xfrm>
        </p:spPr>
        <p:txBody>
          <a:bodyPr wrap="square" lIns="91440">
            <a:noAutofit/>
          </a:bodyPr>
          <a:lstStyle>
            <a:lvl1pPr>
              <a:defRPr sz="2800"/>
            </a:lvl1pPr>
          </a:lstStyle>
          <a:p>
            <a:r>
              <a:rPr lang="en-US"/>
              <a:t>Click to edit master title style</a:t>
            </a:r>
          </a:p>
        </p:txBody>
      </p:sp>
    </p:spTree>
    <p:extLst>
      <p:ext uri="{BB962C8B-B14F-4D97-AF65-F5344CB8AC3E}">
        <p14:creationId xmlns:p14="http://schemas.microsoft.com/office/powerpoint/2010/main" val="608757962"/>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ext and Image 1">
    <p:spTree>
      <p:nvGrpSpPr>
        <p:cNvPr id="1" name=""/>
        <p:cNvGrpSpPr/>
        <p:nvPr/>
      </p:nvGrpSpPr>
      <p:grpSpPr>
        <a:xfrm>
          <a:off x="0" y="0"/>
          <a:ext cx="0" cy="0"/>
          <a:chOff x="0" y="0"/>
          <a:chExt cx="0" cy="0"/>
        </a:xfrm>
      </p:grpSpPr>
      <p:sp>
        <p:nvSpPr>
          <p:cNvPr id="12" name="Footer Placeholder 4">
            <a:extLst>
              <a:ext uri="{FF2B5EF4-FFF2-40B4-BE49-F238E27FC236}">
                <a16:creationId xmlns:a16="http://schemas.microsoft.com/office/drawing/2014/main" id="{9CD07EAF-B186-254A-ABD3-5867C8EFF7A2}"/>
              </a:ext>
            </a:extLst>
          </p:cNvPr>
          <p:cNvSpPr>
            <a:spLocks noGrp="1"/>
          </p:cNvSpPr>
          <p:nvPr>
            <p:ph type="ftr" sz="quarter" idx="3"/>
          </p:nvPr>
        </p:nvSpPr>
        <p:spPr>
          <a:xfrm>
            <a:off x="1581912" y="6547104"/>
            <a:ext cx="4425696" cy="118872"/>
          </a:xfrm>
          <a:prstGeom prst="rect">
            <a:avLst/>
          </a:prstGeom>
        </p:spPr>
        <p:txBody>
          <a:bodyPr vert="horz" wrap="square" lIns="0" tIns="0" rIns="0" bIns="0" rtlCol="0" anchor="ctr">
            <a:noAutofit/>
          </a:bodyPr>
          <a:lstStyle>
            <a:lvl1pPr>
              <a:defRPr lang="en-US" sz="800" smtClean="0">
                <a:solidFill>
                  <a:schemeClr val="tx1"/>
                </a:solidFill>
              </a:defRPr>
            </a:lvl1pPr>
          </a:lstStyle>
          <a:p>
            <a:r>
              <a:rPr lang="en-US"/>
              <a:t>© 2024 NetApp, Inc. All rights reserved.  NETAPP CONFIDENTIAL</a:t>
            </a:r>
          </a:p>
        </p:txBody>
      </p:sp>
      <p:sp>
        <p:nvSpPr>
          <p:cNvPr id="13" name="Slide Number Placeholder 5">
            <a:extLst>
              <a:ext uri="{FF2B5EF4-FFF2-40B4-BE49-F238E27FC236}">
                <a16:creationId xmlns:a16="http://schemas.microsoft.com/office/drawing/2014/main" id="{713539BC-D76E-384F-A862-D8AC3C331DCD}"/>
              </a:ext>
            </a:extLst>
          </p:cNvPr>
          <p:cNvSpPr>
            <a:spLocks noGrp="1"/>
          </p:cNvSpPr>
          <p:nvPr>
            <p:ph type="sldNum" sz="quarter" idx="4"/>
          </p:nvPr>
        </p:nvSpPr>
        <p:spPr>
          <a:xfrm>
            <a:off x="1170432" y="6547104"/>
            <a:ext cx="402336" cy="118872"/>
          </a:xfrm>
          <a:prstGeom prst="rect">
            <a:avLst/>
          </a:prstGeom>
        </p:spPr>
        <p:txBody>
          <a:bodyPr vert="horz" wrap="square" lIns="0" tIns="0" rIns="0" bIns="0" rtlCol="0" anchor="ctr">
            <a:noAutofit/>
          </a:bodyPr>
          <a:lstStyle>
            <a:lvl1pPr algn="ctr">
              <a:defRPr lang="en-US" sz="800" b="0" smtClean="0">
                <a:solidFill>
                  <a:schemeClr val="tx1"/>
                </a:solidFill>
              </a:defRPr>
            </a:lvl1pPr>
          </a:lstStyle>
          <a:p>
            <a:fld id="{B071A5F3-A4FF-4CEE-8215-C08835B585C1}" type="slidenum">
              <a:rPr lang="en-US" smtClean="0"/>
              <a:pPr/>
              <a:t>‹#›</a:t>
            </a:fld>
            <a:endParaRPr lang="en-US"/>
          </a:p>
        </p:txBody>
      </p:sp>
      <p:sp>
        <p:nvSpPr>
          <p:cNvPr id="10" name="Picture Placeholder 7">
            <a:extLst>
              <a:ext uri="{FF2B5EF4-FFF2-40B4-BE49-F238E27FC236}">
                <a16:creationId xmlns:a16="http://schemas.microsoft.com/office/drawing/2014/main" id="{325E0E67-0713-9747-9925-80A52A4F2055}"/>
              </a:ext>
            </a:extLst>
          </p:cNvPr>
          <p:cNvSpPr>
            <a:spLocks noGrp="1"/>
          </p:cNvSpPr>
          <p:nvPr>
            <p:ph type="pic" sz="quarter" idx="24" hasCustomPrompt="1"/>
          </p:nvPr>
        </p:nvSpPr>
        <p:spPr>
          <a:xfrm>
            <a:off x="6108064" y="0"/>
            <a:ext cx="6083935" cy="6857999"/>
          </a:xfrm>
          <a:noFill/>
        </p:spPr>
        <p:txBody>
          <a:bodyPr anchor="ctr"/>
          <a:lstStyle>
            <a:lvl1pPr marL="0" indent="0" algn="ctr">
              <a:buNone/>
              <a:defRPr b="0"/>
            </a:lvl1pPr>
          </a:lstStyle>
          <a:p>
            <a:r>
              <a:rPr lang="en-US"/>
              <a:t>Click to add image</a:t>
            </a:r>
          </a:p>
        </p:txBody>
      </p:sp>
      <p:sp>
        <p:nvSpPr>
          <p:cNvPr id="11" name="Text Placeholder 2">
            <a:extLst>
              <a:ext uri="{FF2B5EF4-FFF2-40B4-BE49-F238E27FC236}">
                <a16:creationId xmlns:a16="http://schemas.microsoft.com/office/drawing/2014/main" id="{97CF31B8-79F6-5B4F-BD11-4C648F75A7F7}"/>
              </a:ext>
            </a:extLst>
          </p:cNvPr>
          <p:cNvSpPr>
            <a:spLocks noGrp="1"/>
          </p:cNvSpPr>
          <p:nvPr>
            <p:ph type="body" idx="10" hasCustomPrompt="1"/>
          </p:nvPr>
        </p:nvSpPr>
        <p:spPr bwMode="gray">
          <a:xfrm>
            <a:off x="374904" y="1005840"/>
            <a:ext cx="5340096" cy="630936"/>
          </a:xfrm>
        </p:spPr>
        <p:txBody>
          <a:bodyPr lIns="91521" tIns="45761" rIns="91521" bIns="45761" anchor="t">
            <a:noAutofit/>
          </a:bodyPr>
          <a:lstStyle>
            <a:lvl1pPr marL="0" indent="0">
              <a:spcBef>
                <a:spcPts val="0"/>
              </a:spcBef>
              <a:spcAft>
                <a:spcPts val="0"/>
              </a:spcAft>
              <a:buNone/>
              <a:defRPr sz="1800" b="1">
                <a:solidFill>
                  <a:schemeClr val="tx1"/>
                </a:solidFill>
              </a:defRPr>
            </a:lvl1pPr>
            <a:lvl2pPr marL="457608" indent="0">
              <a:buNone/>
              <a:defRPr sz="2000" b="1"/>
            </a:lvl2pPr>
            <a:lvl3pPr marL="915216" indent="0">
              <a:buNone/>
              <a:defRPr sz="1900" b="1"/>
            </a:lvl3pPr>
            <a:lvl4pPr marL="1372822" indent="0">
              <a:buNone/>
              <a:defRPr sz="1600" b="1"/>
            </a:lvl4pPr>
            <a:lvl5pPr marL="1830430" indent="0">
              <a:buNone/>
              <a:defRPr sz="1600" b="1"/>
            </a:lvl5pPr>
            <a:lvl6pPr marL="2288038" indent="0">
              <a:buNone/>
              <a:defRPr sz="1600" b="1"/>
            </a:lvl6pPr>
            <a:lvl7pPr marL="2745646" indent="0">
              <a:buNone/>
              <a:defRPr sz="1600" b="1"/>
            </a:lvl7pPr>
            <a:lvl8pPr marL="3203253" indent="0">
              <a:buNone/>
              <a:defRPr sz="1600" b="1"/>
            </a:lvl8pPr>
            <a:lvl9pPr marL="3660861" indent="0">
              <a:buNone/>
              <a:defRPr sz="1600" b="1"/>
            </a:lvl9pPr>
          </a:lstStyle>
          <a:p>
            <a:pPr lvl="0"/>
            <a:r>
              <a:rPr lang="en-US"/>
              <a:t>Click to edit master text styles</a:t>
            </a:r>
          </a:p>
        </p:txBody>
      </p:sp>
      <p:sp>
        <p:nvSpPr>
          <p:cNvPr id="14" name="Title 3">
            <a:extLst>
              <a:ext uri="{FF2B5EF4-FFF2-40B4-BE49-F238E27FC236}">
                <a16:creationId xmlns:a16="http://schemas.microsoft.com/office/drawing/2014/main" id="{AD52E62C-D76E-4546-A4E4-3F1236AED69E}"/>
              </a:ext>
            </a:extLst>
          </p:cNvPr>
          <p:cNvSpPr>
            <a:spLocks noGrp="1"/>
          </p:cNvSpPr>
          <p:nvPr>
            <p:ph type="title" hasCustomPrompt="1"/>
          </p:nvPr>
        </p:nvSpPr>
        <p:spPr>
          <a:xfrm>
            <a:off x="374904" y="576072"/>
            <a:ext cx="5340096" cy="457200"/>
          </a:xfrm>
        </p:spPr>
        <p:txBody>
          <a:bodyPr wrap="square" lIns="91440">
            <a:noAutofit/>
          </a:bodyPr>
          <a:lstStyle>
            <a:lvl1pPr>
              <a:defRPr sz="2800"/>
            </a:lvl1pPr>
          </a:lstStyle>
          <a:p>
            <a:r>
              <a:rPr lang="en-US"/>
              <a:t>Click to edit master title style</a:t>
            </a:r>
          </a:p>
        </p:txBody>
      </p:sp>
      <p:sp>
        <p:nvSpPr>
          <p:cNvPr id="15" name="Content Placeholder 39">
            <a:extLst>
              <a:ext uri="{FF2B5EF4-FFF2-40B4-BE49-F238E27FC236}">
                <a16:creationId xmlns:a16="http://schemas.microsoft.com/office/drawing/2014/main" id="{6324C370-C692-7E40-915D-7B77B88D4FAB}"/>
              </a:ext>
            </a:extLst>
          </p:cNvPr>
          <p:cNvSpPr>
            <a:spLocks noGrp="1"/>
          </p:cNvSpPr>
          <p:nvPr>
            <p:ph sz="quarter" idx="15" hasCustomPrompt="1"/>
          </p:nvPr>
        </p:nvSpPr>
        <p:spPr bwMode="gray">
          <a:xfrm>
            <a:off x="374904" y="1920240"/>
            <a:ext cx="5340096" cy="4206240"/>
          </a:xfrm>
        </p:spPr>
        <p:txBody>
          <a:bodyPr wrap="square" lIns="91521">
            <a:noAutofit/>
          </a:bodyPr>
          <a:lstStyle>
            <a:lvl1pP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9592721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ext and Image 2">
    <p:spTree>
      <p:nvGrpSpPr>
        <p:cNvPr id="1" name=""/>
        <p:cNvGrpSpPr/>
        <p:nvPr/>
      </p:nvGrpSpPr>
      <p:grpSpPr>
        <a:xfrm>
          <a:off x="0" y="0"/>
          <a:ext cx="0" cy="0"/>
          <a:chOff x="0" y="0"/>
          <a:chExt cx="0" cy="0"/>
        </a:xfrm>
      </p:grpSpPr>
      <p:sp>
        <p:nvSpPr>
          <p:cNvPr id="12" name="Footer Placeholder 4">
            <a:extLst>
              <a:ext uri="{FF2B5EF4-FFF2-40B4-BE49-F238E27FC236}">
                <a16:creationId xmlns:a16="http://schemas.microsoft.com/office/drawing/2014/main" id="{9CD07EAF-B186-254A-ABD3-5867C8EFF7A2}"/>
              </a:ext>
            </a:extLst>
          </p:cNvPr>
          <p:cNvSpPr>
            <a:spLocks noGrp="1"/>
          </p:cNvSpPr>
          <p:nvPr>
            <p:ph type="ftr" sz="quarter" idx="3"/>
          </p:nvPr>
        </p:nvSpPr>
        <p:spPr>
          <a:xfrm>
            <a:off x="1581912" y="6547104"/>
            <a:ext cx="4425696" cy="118872"/>
          </a:xfrm>
          <a:prstGeom prst="rect">
            <a:avLst/>
          </a:prstGeom>
        </p:spPr>
        <p:txBody>
          <a:bodyPr vert="horz" wrap="square" lIns="0" tIns="0" rIns="0" bIns="0" rtlCol="0" anchor="ctr">
            <a:noAutofit/>
          </a:bodyPr>
          <a:lstStyle>
            <a:lvl1pPr>
              <a:defRPr lang="en-US" sz="800" smtClean="0">
                <a:solidFill>
                  <a:schemeClr val="tx1"/>
                </a:solidFill>
              </a:defRPr>
            </a:lvl1pPr>
          </a:lstStyle>
          <a:p>
            <a:r>
              <a:rPr lang="en-US"/>
              <a:t>© 2024 NetApp, Inc. All rights reserved.  NETAPP CONFIDENTIAL</a:t>
            </a:r>
          </a:p>
        </p:txBody>
      </p:sp>
      <p:sp>
        <p:nvSpPr>
          <p:cNvPr id="13" name="Slide Number Placeholder 5">
            <a:extLst>
              <a:ext uri="{FF2B5EF4-FFF2-40B4-BE49-F238E27FC236}">
                <a16:creationId xmlns:a16="http://schemas.microsoft.com/office/drawing/2014/main" id="{713539BC-D76E-384F-A862-D8AC3C331DCD}"/>
              </a:ext>
            </a:extLst>
          </p:cNvPr>
          <p:cNvSpPr>
            <a:spLocks noGrp="1"/>
          </p:cNvSpPr>
          <p:nvPr>
            <p:ph type="sldNum" sz="quarter" idx="4"/>
          </p:nvPr>
        </p:nvSpPr>
        <p:spPr>
          <a:xfrm>
            <a:off x="1170432" y="6547104"/>
            <a:ext cx="402336" cy="118872"/>
          </a:xfrm>
          <a:prstGeom prst="rect">
            <a:avLst/>
          </a:prstGeom>
        </p:spPr>
        <p:txBody>
          <a:bodyPr vert="horz" wrap="square" lIns="0" tIns="0" rIns="0" bIns="0" rtlCol="0" anchor="ctr">
            <a:noAutofit/>
          </a:bodyPr>
          <a:lstStyle>
            <a:lvl1pPr algn="ctr">
              <a:defRPr lang="en-US" sz="800" b="0" smtClean="0">
                <a:solidFill>
                  <a:schemeClr val="tx1"/>
                </a:solidFill>
              </a:defRPr>
            </a:lvl1pPr>
          </a:lstStyle>
          <a:p>
            <a:fld id="{B071A5F3-A4FF-4CEE-8215-C08835B585C1}" type="slidenum">
              <a:rPr lang="en-US" smtClean="0"/>
              <a:pPr/>
              <a:t>‹#›</a:t>
            </a:fld>
            <a:endParaRPr lang="en-US"/>
          </a:p>
        </p:txBody>
      </p:sp>
      <p:sp>
        <p:nvSpPr>
          <p:cNvPr id="10" name="Picture Placeholder 9">
            <a:extLst>
              <a:ext uri="{FF2B5EF4-FFF2-40B4-BE49-F238E27FC236}">
                <a16:creationId xmlns:a16="http://schemas.microsoft.com/office/drawing/2014/main" id="{19C0EBB9-FEEB-960F-4CD8-E53A42D87286}"/>
              </a:ext>
            </a:extLst>
          </p:cNvPr>
          <p:cNvSpPr>
            <a:spLocks noGrp="1"/>
          </p:cNvSpPr>
          <p:nvPr>
            <p:ph type="pic" sz="quarter" idx="24" hasCustomPrompt="1"/>
          </p:nvPr>
        </p:nvSpPr>
        <p:spPr>
          <a:xfrm>
            <a:off x="6108065" y="310896"/>
            <a:ext cx="5790248" cy="6242575"/>
          </a:xfrm>
          <a:custGeom>
            <a:avLst/>
            <a:gdLst>
              <a:gd name="connsiteX0" fmla="*/ 1926747 w 5790248"/>
              <a:gd name="connsiteY0" fmla="*/ 0 h 6242575"/>
              <a:gd name="connsiteX1" fmla="*/ 5790248 w 5790248"/>
              <a:gd name="connsiteY1" fmla="*/ 0 h 6242575"/>
              <a:gd name="connsiteX2" fmla="*/ 5790248 w 5790248"/>
              <a:gd name="connsiteY2" fmla="*/ 5590479 h 6242575"/>
              <a:gd name="connsiteX3" fmla="*/ 2858519 w 5790248"/>
              <a:gd name="connsiteY3" fmla="*/ 5590479 h 6242575"/>
              <a:gd name="connsiteX4" fmla="*/ 2858519 w 5790248"/>
              <a:gd name="connsiteY4" fmla="*/ 6242575 h 6242575"/>
              <a:gd name="connsiteX5" fmla="*/ 0 w 5790248"/>
              <a:gd name="connsiteY5" fmla="*/ 6242575 h 6242575"/>
              <a:gd name="connsiteX6" fmla="*/ 0 w 5790248"/>
              <a:gd name="connsiteY6" fmla="*/ 1241352 h 6242575"/>
              <a:gd name="connsiteX7" fmla="*/ 1926747 w 5790248"/>
              <a:gd name="connsiteY7" fmla="*/ 1241352 h 6242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90248" h="6242575">
                <a:moveTo>
                  <a:pt x="1926747" y="0"/>
                </a:moveTo>
                <a:lnTo>
                  <a:pt x="5790248" y="0"/>
                </a:lnTo>
                <a:lnTo>
                  <a:pt x="5790248" y="5590479"/>
                </a:lnTo>
                <a:lnTo>
                  <a:pt x="2858519" y="5590479"/>
                </a:lnTo>
                <a:lnTo>
                  <a:pt x="2858519" y="6242575"/>
                </a:lnTo>
                <a:lnTo>
                  <a:pt x="0" y="6242575"/>
                </a:lnTo>
                <a:lnTo>
                  <a:pt x="0" y="1241352"/>
                </a:lnTo>
                <a:lnTo>
                  <a:pt x="1926747" y="1241352"/>
                </a:lnTo>
                <a:close/>
              </a:path>
            </a:pathLst>
          </a:custGeom>
          <a:noFill/>
        </p:spPr>
        <p:txBody>
          <a:bodyPr wrap="square" anchor="ctr">
            <a:noAutofit/>
          </a:bodyPr>
          <a:lstStyle>
            <a:lvl1pPr marL="0" indent="0" algn="ctr">
              <a:buNone/>
              <a:defRPr b="0"/>
            </a:lvl1pPr>
          </a:lstStyle>
          <a:p>
            <a:r>
              <a:rPr lang="en-US"/>
              <a:t>Click to add image</a:t>
            </a:r>
          </a:p>
        </p:txBody>
      </p:sp>
      <p:sp>
        <p:nvSpPr>
          <p:cNvPr id="9" name="Text Placeholder 2">
            <a:extLst>
              <a:ext uri="{FF2B5EF4-FFF2-40B4-BE49-F238E27FC236}">
                <a16:creationId xmlns:a16="http://schemas.microsoft.com/office/drawing/2014/main" id="{37A9ECC6-227D-8E47-9CE1-FE2E48D69491}"/>
              </a:ext>
            </a:extLst>
          </p:cNvPr>
          <p:cNvSpPr>
            <a:spLocks noGrp="1"/>
          </p:cNvSpPr>
          <p:nvPr>
            <p:ph type="body" idx="10" hasCustomPrompt="1"/>
          </p:nvPr>
        </p:nvSpPr>
        <p:spPr bwMode="gray">
          <a:xfrm>
            <a:off x="374904" y="1005840"/>
            <a:ext cx="5340096" cy="630936"/>
          </a:xfrm>
        </p:spPr>
        <p:txBody>
          <a:bodyPr lIns="91521" tIns="45761" rIns="91521" bIns="45761" anchor="t">
            <a:noAutofit/>
          </a:bodyPr>
          <a:lstStyle>
            <a:lvl1pPr marL="0" indent="0">
              <a:spcBef>
                <a:spcPts val="0"/>
              </a:spcBef>
              <a:spcAft>
                <a:spcPts val="0"/>
              </a:spcAft>
              <a:buNone/>
              <a:defRPr sz="1800" b="1">
                <a:solidFill>
                  <a:schemeClr val="tx1"/>
                </a:solidFill>
              </a:defRPr>
            </a:lvl1pPr>
            <a:lvl2pPr marL="457608" indent="0">
              <a:buNone/>
              <a:defRPr sz="2000" b="1"/>
            </a:lvl2pPr>
            <a:lvl3pPr marL="915216" indent="0">
              <a:buNone/>
              <a:defRPr sz="1900" b="1"/>
            </a:lvl3pPr>
            <a:lvl4pPr marL="1372822" indent="0">
              <a:buNone/>
              <a:defRPr sz="1600" b="1"/>
            </a:lvl4pPr>
            <a:lvl5pPr marL="1830430" indent="0">
              <a:buNone/>
              <a:defRPr sz="1600" b="1"/>
            </a:lvl5pPr>
            <a:lvl6pPr marL="2288038" indent="0">
              <a:buNone/>
              <a:defRPr sz="1600" b="1"/>
            </a:lvl6pPr>
            <a:lvl7pPr marL="2745646" indent="0">
              <a:buNone/>
              <a:defRPr sz="1600" b="1"/>
            </a:lvl7pPr>
            <a:lvl8pPr marL="3203253" indent="0">
              <a:buNone/>
              <a:defRPr sz="1600" b="1"/>
            </a:lvl8pPr>
            <a:lvl9pPr marL="3660861" indent="0">
              <a:buNone/>
              <a:defRPr sz="1600" b="1"/>
            </a:lvl9pPr>
          </a:lstStyle>
          <a:p>
            <a:pPr lvl="0"/>
            <a:r>
              <a:rPr lang="en-US"/>
              <a:t>Click to edit master text styles</a:t>
            </a:r>
          </a:p>
        </p:txBody>
      </p:sp>
      <p:sp>
        <p:nvSpPr>
          <p:cNvPr id="16" name="Title 3">
            <a:extLst>
              <a:ext uri="{FF2B5EF4-FFF2-40B4-BE49-F238E27FC236}">
                <a16:creationId xmlns:a16="http://schemas.microsoft.com/office/drawing/2014/main" id="{BB46F5C2-5D7C-BD47-86CD-627B5C500306}"/>
              </a:ext>
            </a:extLst>
          </p:cNvPr>
          <p:cNvSpPr>
            <a:spLocks noGrp="1"/>
          </p:cNvSpPr>
          <p:nvPr>
            <p:ph type="title" hasCustomPrompt="1"/>
          </p:nvPr>
        </p:nvSpPr>
        <p:spPr>
          <a:xfrm>
            <a:off x="374904" y="576072"/>
            <a:ext cx="5340096" cy="457200"/>
          </a:xfrm>
        </p:spPr>
        <p:txBody>
          <a:bodyPr wrap="square" lIns="91440">
            <a:noAutofit/>
          </a:bodyPr>
          <a:lstStyle>
            <a:lvl1pPr>
              <a:defRPr sz="2800"/>
            </a:lvl1pPr>
          </a:lstStyle>
          <a:p>
            <a:r>
              <a:rPr lang="en-US"/>
              <a:t>Click to edit master title style</a:t>
            </a:r>
          </a:p>
        </p:txBody>
      </p:sp>
      <p:sp>
        <p:nvSpPr>
          <p:cNvPr id="17" name="Content Placeholder 39">
            <a:extLst>
              <a:ext uri="{FF2B5EF4-FFF2-40B4-BE49-F238E27FC236}">
                <a16:creationId xmlns:a16="http://schemas.microsoft.com/office/drawing/2014/main" id="{DC935607-B068-EA49-9A29-CA427176D6AA}"/>
              </a:ext>
            </a:extLst>
          </p:cNvPr>
          <p:cNvSpPr>
            <a:spLocks noGrp="1"/>
          </p:cNvSpPr>
          <p:nvPr>
            <p:ph sz="quarter" idx="15" hasCustomPrompt="1"/>
          </p:nvPr>
        </p:nvSpPr>
        <p:spPr bwMode="gray">
          <a:xfrm>
            <a:off x="374904" y="1920240"/>
            <a:ext cx="5340096" cy="4206240"/>
          </a:xfrm>
        </p:spPr>
        <p:txBody>
          <a:bodyPr wrap="square" lIns="91521">
            <a:noAutofit/>
          </a:bodyPr>
          <a:lstStyle>
            <a:lvl1pP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0262913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12" name="Footer Placeholder 4">
            <a:extLst>
              <a:ext uri="{FF2B5EF4-FFF2-40B4-BE49-F238E27FC236}">
                <a16:creationId xmlns:a16="http://schemas.microsoft.com/office/drawing/2014/main" id="{9CD07EAF-B186-254A-ABD3-5867C8EFF7A2}"/>
              </a:ext>
            </a:extLst>
          </p:cNvPr>
          <p:cNvSpPr>
            <a:spLocks noGrp="1"/>
          </p:cNvSpPr>
          <p:nvPr>
            <p:ph type="ftr" sz="quarter" idx="3"/>
          </p:nvPr>
        </p:nvSpPr>
        <p:spPr>
          <a:xfrm>
            <a:off x="1581912" y="6547104"/>
            <a:ext cx="4425696" cy="118872"/>
          </a:xfrm>
          <a:prstGeom prst="rect">
            <a:avLst/>
          </a:prstGeom>
        </p:spPr>
        <p:txBody>
          <a:bodyPr vert="horz" wrap="square" lIns="0" tIns="0" rIns="0" bIns="0" rtlCol="0" anchor="ctr">
            <a:noAutofit/>
          </a:bodyPr>
          <a:lstStyle>
            <a:lvl1pPr>
              <a:defRPr lang="en-US" sz="800" smtClean="0">
                <a:solidFill>
                  <a:schemeClr val="tx1"/>
                </a:solidFill>
              </a:defRPr>
            </a:lvl1pPr>
          </a:lstStyle>
          <a:p>
            <a:r>
              <a:rPr lang="en-US"/>
              <a:t>© 2024 NetApp, Inc. All rights reserved.  NETAPP CONFIDENTIAL</a:t>
            </a:r>
          </a:p>
        </p:txBody>
      </p:sp>
      <p:sp>
        <p:nvSpPr>
          <p:cNvPr id="13" name="Slide Number Placeholder 5">
            <a:extLst>
              <a:ext uri="{FF2B5EF4-FFF2-40B4-BE49-F238E27FC236}">
                <a16:creationId xmlns:a16="http://schemas.microsoft.com/office/drawing/2014/main" id="{713539BC-D76E-384F-A862-D8AC3C331DCD}"/>
              </a:ext>
            </a:extLst>
          </p:cNvPr>
          <p:cNvSpPr>
            <a:spLocks noGrp="1"/>
          </p:cNvSpPr>
          <p:nvPr>
            <p:ph type="sldNum" sz="quarter" idx="4"/>
          </p:nvPr>
        </p:nvSpPr>
        <p:spPr>
          <a:xfrm>
            <a:off x="1170432" y="6547104"/>
            <a:ext cx="402336" cy="118872"/>
          </a:xfrm>
          <a:prstGeom prst="rect">
            <a:avLst/>
          </a:prstGeom>
        </p:spPr>
        <p:txBody>
          <a:bodyPr vert="horz" wrap="square" lIns="0" tIns="0" rIns="0" bIns="0" rtlCol="0" anchor="ctr">
            <a:noAutofit/>
          </a:bodyPr>
          <a:lstStyle>
            <a:lvl1pPr algn="ctr">
              <a:defRPr lang="en-US" sz="800" b="0" smtClean="0">
                <a:solidFill>
                  <a:schemeClr val="tx1"/>
                </a:solidFill>
              </a:defRPr>
            </a:lvl1pPr>
          </a:lstStyle>
          <a:p>
            <a:fld id="{B071A5F3-A4FF-4CEE-8215-C08835B585C1}" type="slidenum">
              <a:rPr lang="en-US" smtClean="0"/>
              <a:pPr/>
              <a:t>‹#›</a:t>
            </a:fld>
            <a:endParaRPr lang="en-US"/>
          </a:p>
        </p:txBody>
      </p:sp>
      <p:sp>
        <p:nvSpPr>
          <p:cNvPr id="10" name="Text Placeholder 2">
            <a:extLst>
              <a:ext uri="{FF2B5EF4-FFF2-40B4-BE49-F238E27FC236}">
                <a16:creationId xmlns:a16="http://schemas.microsoft.com/office/drawing/2014/main" id="{B2EC2D67-7410-8B43-90E0-B4C67B2EC6FE}"/>
              </a:ext>
            </a:extLst>
          </p:cNvPr>
          <p:cNvSpPr>
            <a:spLocks noGrp="1"/>
          </p:cNvSpPr>
          <p:nvPr>
            <p:ph type="body" idx="10" hasCustomPrompt="1"/>
          </p:nvPr>
        </p:nvSpPr>
        <p:spPr bwMode="gray">
          <a:xfrm>
            <a:off x="374904" y="1005840"/>
            <a:ext cx="11439144" cy="630936"/>
          </a:xfrm>
        </p:spPr>
        <p:txBody>
          <a:bodyPr lIns="91521" tIns="45761" rIns="91521" bIns="45761" anchor="t">
            <a:noAutofit/>
          </a:bodyPr>
          <a:lstStyle>
            <a:lvl1pPr marL="0" indent="0">
              <a:spcBef>
                <a:spcPts val="0"/>
              </a:spcBef>
              <a:spcAft>
                <a:spcPts val="0"/>
              </a:spcAft>
              <a:buNone/>
              <a:defRPr sz="1800" b="1">
                <a:solidFill>
                  <a:schemeClr val="tx1"/>
                </a:solidFill>
              </a:defRPr>
            </a:lvl1pPr>
            <a:lvl2pPr marL="457608" indent="0">
              <a:buNone/>
              <a:defRPr sz="2000" b="1"/>
            </a:lvl2pPr>
            <a:lvl3pPr marL="915216" indent="0">
              <a:buNone/>
              <a:defRPr sz="1900" b="1"/>
            </a:lvl3pPr>
            <a:lvl4pPr marL="1372822" indent="0">
              <a:buNone/>
              <a:defRPr sz="1600" b="1"/>
            </a:lvl4pPr>
            <a:lvl5pPr marL="1830430" indent="0">
              <a:buNone/>
              <a:defRPr sz="1600" b="1"/>
            </a:lvl5pPr>
            <a:lvl6pPr marL="2288038" indent="0">
              <a:buNone/>
              <a:defRPr sz="1600" b="1"/>
            </a:lvl6pPr>
            <a:lvl7pPr marL="2745646" indent="0">
              <a:buNone/>
              <a:defRPr sz="1600" b="1"/>
            </a:lvl7pPr>
            <a:lvl8pPr marL="3203253" indent="0">
              <a:buNone/>
              <a:defRPr sz="1600" b="1"/>
            </a:lvl8pPr>
            <a:lvl9pPr marL="3660861" indent="0">
              <a:buNone/>
              <a:defRPr sz="1600" b="1"/>
            </a:lvl9pPr>
          </a:lstStyle>
          <a:p>
            <a:pPr lvl="0"/>
            <a:r>
              <a:rPr lang="en-US"/>
              <a:t>Click to edit master text styles</a:t>
            </a:r>
          </a:p>
        </p:txBody>
      </p:sp>
      <p:sp>
        <p:nvSpPr>
          <p:cNvPr id="11" name="Title 3">
            <a:extLst>
              <a:ext uri="{FF2B5EF4-FFF2-40B4-BE49-F238E27FC236}">
                <a16:creationId xmlns:a16="http://schemas.microsoft.com/office/drawing/2014/main" id="{EA644C43-9B90-4241-8AA1-F1E4107B9E8B}"/>
              </a:ext>
            </a:extLst>
          </p:cNvPr>
          <p:cNvSpPr>
            <a:spLocks noGrp="1"/>
          </p:cNvSpPr>
          <p:nvPr>
            <p:ph type="title" hasCustomPrompt="1"/>
          </p:nvPr>
        </p:nvSpPr>
        <p:spPr>
          <a:xfrm>
            <a:off x="374904" y="576072"/>
            <a:ext cx="11439144" cy="457200"/>
          </a:xfrm>
        </p:spPr>
        <p:txBody>
          <a:bodyPr wrap="square" lIns="91440">
            <a:noAutofit/>
          </a:bodyPr>
          <a:lstStyle>
            <a:lvl1pPr>
              <a:defRPr sz="2800"/>
            </a:lvl1pPr>
          </a:lstStyle>
          <a:p>
            <a:r>
              <a:rPr lang="en-US"/>
              <a:t>Click to edit master title style</a:t>
            </a:r>
          </a:p>
        </p:txBody>
      </p:sp>
    </p:spTree>
    <p:extLst>
      <p:ext uri="{BB962C8B-B14F-4D97-AF65-F5344CB8AC3E}">
        <p14:creationId xmlns:p14="http://schemas.microsoft.com/office/powerpoint/2010/main" val="323348339"/>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itle Only - No Subhea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781DD6-21C9-E44D-9921-998BDB828904}"/>
              </a:ext>
            </a:extLst>
          </p:cNvPr>
          <p:cNvSpPr>
            <a:spLocks noGrp="1"/>
          </p:cNvSpPr>
          <p:nvPr>
            <p:ph type="title" hasCustomPrompt="1"/>
          </p:nvPr>
        </p:nvSpPr>
        <p:spPr>
          <a:xfrm>
            <a:off x="374904" y="576072"/>
            <a:ext cx="11439144" cy="457200"/>
          </a:xfrm>
        </p:spPr>
        <p:txBody>
          <a:bodyPr/>
          <a:lstStyle/>
          <a:p>
            <a:r>
              <a:rPr lang="en-US"/>
              <a:t>Click to edit master title style</a:t>
            </a:r>
          </a:p>
        </p:txBody>
      </p:sp>
      <p:sp>
        <p:nvSpPr>
          <p:cNvPr id="5" name="Footer Placeholder 4">
            <a:extLst>
              <a:ext uri="{FF2B5EF4-FFF2-40B4-BE49-F238E27FC236}">
                <a16:creationId xmlns:a16="http://schemas.microsoft.com/office/drawing/2014/main" id="{99340D23-7ABD-5283-F7E1-FDA60CFD8098}"/>
              </a:ext>
            </a:extLst>
          </p:cNvPr>
          <p:cNvSpPr>
            <a:spLocks noGrp="1"/>
          </p:cNvSpPr>
          <p:nvPr>
            <p:ph type="ftr" sz="quarter" idx="3"/>
          </p:nvPr>
        </p:nvSpPr>
        <p:spPr>
          <a:xfrm>
            <a:off x="1581912" y="6547104"/>
            <a:ext cx="4425696" cy="118872"/>
          </a:xfrm>
          <a:prstGeom prst="rect">
            <a:avLst/>
          </a:prstGeom>
        </p:spPr>
        <p:txBody>
          <a:bodyPr vert="horz" wrap="square" lIns="0" tIns="0" rIns="0" bIns="0" rtlCol="0" anchor="ctr">
            <a:noAutofit/>
          </a:bodyPr>
          <a:lstStyle>
            <a:lvl1pPr>
              <a:defRPr lang="en-US" sz="800" smtClean="0">
                <a:solidFill>
                  <a:schemeClr val="tx1"/>
                </a:solidFill>
              </a:defRPr>
            </a:lvl1pPr>
          </a:lstStyle>
          <a:p>
            <a:r>
              <a:rPr lang="en-US"/>
              <a:t>© 2024 NetApp, Inc. All rights reserved.  NETAPP CONFIDENTIAL</a:t>
            </a:r>
          </a:p>
        </p:txBody>
      </p:sp>
      <p:sp>
        <p:nvSpPr>
          <p:cNvPr id="6" name="Slide Number Placeholder 5">
            <a:extLst>
              <a:ext uri="{FF2B5EF4-FFF2-40B4-BE49-F238E27FC236}">
                <a16:creationId xmlns:a16="http://schemas.microsoft.com/office/drawing/2014/main" id="{6A76438F-D3F7-1C7D-15F7-AC1F4B268880}"/>
              </a:ext>
            </a:extLst>
          </p:cNvPr>
          <p:cNvSpPr>
            <a:spLocks noGrp="1"/>
          </p:cNvSpPr>
          <p:nvPr>
            <p:ph type="sldNum" sz="quarter" idx="4"/>
          </p:nvPr>
        </p:nvSpPr>
        <p:spPr>
          <a:xfrm>
            <a:off x="1170432" y="6547104"/>
            <a:ext cx="402336" cy="118872"/>
          </a:xfrm>
          <a:prstGeom prst="rect">
            <a:avLst/>
          </a:prstGeom>
        </p:spPr>
        <p:txBody>
          <a:bodyPr vert="horz" wrap="square" lIns="0" tIns="0" rIns="0" bIns="0" rtlCol="0" anchor="ctr">
            <a:noAutofit/>
          </a:bodyPr>
          <a:lstStyle>
            <a:lvl1pPr algn="ctr">
              <a:defRPr lang="en-US" sz="800" b="0" smtClean="0">
                <a:solidFill>
                  <a:schemeClr val="tx1"/>
                </a:solidFill>
              </a:defRPr>
            </a:lvl1pPr>
          </a:lstStyle>
          <a:p>
            <a:fld id="{B071A5F3-A4FF-4CEE-8215-C08835B585C1}" type="slidenum">
              <a:rPr lang="en-US" smtClean="0"/>
              <a:pPr/>
              <a:t>‹#›</a:t>
            </a:fld>
            <a:endParaRPr lang="en-US"/>
          </a:p>
        </p:txBody>
      </p:sp>
    </p:spTree>
    <p:extLst>
      <p:ext uri="{BB962C8B-B14F-4D97-AF65-F5344CB8AC3E}">
        <p14:creationId xmlns:p14="http://schemas.microsoft.com/office/powerpoint/2010/main" val="382458651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Content Placeholder 3">
            <a:extLst>
              <a:ext uri="{FF2B5EF4-FFF2-40B4-BE49-F238E27FC236}">
                <a16:creationId xmlns:a16="http://schemas.microsoft.com/office/drawing/2014/main" id="{8D02C6B6-99BF-064F-A5D7-1CCF2446F7DE}"/>
              </a:ext>
            </a:extLst>
          </p:cNvPr>
          <p:cNvSpPr>
            <a:spLocks noGrp="1"/>
          </p:cNvSpPr>
          <p:nvPr>
            <p:ph sz="quarter" idx="14" hasCustomPrompt="1"/>
          </p:nvPr>
        </p:nvSpPr>
        <p:spPr>
          <a:xfrm>
            <a:off x="374904" y="1920240"/>
            <a:ext cx="11439144" cy="4206240"/>
          </a:xfrm>
        </p:spPr>
        <p:txBody>
          <a:bodyPr wrap="square" lIns="91521">
            <a:noAutofit/>
          </a:bodyPr>
          <a:lstStyle>
            <a:lvl1pP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2">
            <a:extLst>
              <a:ext uri="{FF2B5EF4-FFF2-40B4-BE49-F238E27FC236}">
                <a16:creationId xmlns:a16="http://schemas.microsoft.com/office/drawing/2014/main" id="{9E9FBA22-B029-C244-89A0-797A6B04D6A2}"/>
              </a:ext>
            </a:extLst>
          </p:cNvPr>
          <p:cNvSpPr>
            <a:spLocks noGrp="1"/>
          </p:cNvSpPr>
          <p:nvPr>
            <p:ph type="body" idx="10" hasCustomPrompt="1"/>
          </p:nvPr>
        </p:nvSpPr>
        <p:spPr bwMode="gray">
          <a:xfrm>
            <a:off x="374904" y="1005840"/>
            <a:ext cx="11439144" cy="630936"/>
          </a:xfrm>
        </p:spPr>
        <p:txBody>
          <a:bodyPr lIns="91521" tIns="45761" rIns="91521" bIns="45761" anchor="t">
            <a:noAutofit/>
          </a:bodyPr>
          <a:lstStyle>
            <a:lvl1pPr marL="0" indent="0">
              <a:spcBef>
                <a:spcPts val="0"/>
              </a:spcBef>
              <a:spcAft>
                <a:spcPts val="0"/>
              </a:spcAft>
              <a:buNone/>
              <a:defRPr sz="1800" b="1">
                <a:solidFill>
                  <a:schemeClr val="tx1"/>
                </a:solidFill>
              </a:defRPr>
            </a:lvl1pPr>
            <a:lvl2pPr marL="457608" indent="0">
              <a:buNone/>
              <a:defRPr sz="2000" b="1"/>
            </a:lvl2pPr>
            <a:lvl3pPr marL="915216" indent="0">
              <a:buNone/>
              <a:defRPr sz="1900" b="1"/>
            </a:lvl3pPr>
            <a:lvl4pPr marL="1372822" indent="0">
              <a:buNone/>
              <a:defRPr sz="1600" b="1"/>
            </a:lvl4pPr>
            <a:lvl5pPr marL="1830430" indent="0">
              <a:buNone/>
              <a:defRPr sz="1600" b="1"/>
            </a:lvl5pPr>
            <a:lvl6pPr marL="2288038" indent="0">
              <a:buNone/>
              <a:defRPr sz="1600" b="1"/>
            </a:lvl6pPr>
            <a:lvl7pPr marL="2745646" indent="0">
              <a:buNone/>
              <a:defRPr sz="1600" b="1"/>
            </a:lvl7pPr>
            <a:lvl8pPr marL="3203253" indent="0">
              <a:buNone/>
              <a:defRPr sz="1600" b="1"/>
            </a:lvl8pPr>
            <a:lvl9pPr marL="3660861" indent="0">
              <a:buNone/>
              <a:defRPr sz="1600" b="1"/>
            </a:lvl9pPr>
          </a:lstStyle>
          <a:p>
            <a:pPr lvl="0"/>
            <a:r>
              <a:rPr lang="en-US"/>
              <a:t>Click to edit master text styles</a:t>
            </a:r>
          </a:p>
        </p:txBody>
      </p:sp>
      <p:sp>
        <p:nvSpPr>
          <p:cNvPr id="8" name="Title 3">
            <a:extLst>
              <a:ext uri="{FF2B5EF4-FFF2-40B4-BE49-F238E27FC236}">
                <a16:creationId xmlns:a16="http://schemas.microsoft.com/office/drawing/2014/main" id="{603D2981-EAD6-A84C-BC51-67E7B512B892}"/>
              </a:ext>
            </a:extLst>
          </p:cNvPr>
          <p:cNvSpPr>
            <a:spLocks noGrp="1"/>
          </p:cNvSpPr>
          <p:nvPr>
            <p:ph type="title" hasCustomPrompt="1"/>
          </p:nvPr>
        </p:nvSpPr>
        <p:spPr>
          <a:xfrm>
            <a:off x="374904" y="576072"/>
            <a:ext cx="11439144" cy="457200"/>
          </a:xfrm>
        </p:spPr>
        <p:txBody>
          <a:bodyPr wrap="square" lIns="91440">
            <a:noAutofit/>
          </a:bodyPr>
          <a:lstStyle>
            <a:lvl1pPr>
              <a:defRPr sz="2800"/>
            </a:lvl1pPr>
          </a:lstStyle>
          <a:p>
            <a:r>
              <a:rPr lang="en-US"/>
              <a:t>Click to edit master title style</a:t>
            </a:r>
          </a:p>
        </p:txBody>
      </p:sp>
      <p:sp>
        <p:nvSpPr>
          <p:cNvPr id="2" name="Footer Placeholder 4">
            <a:extLst>
              <a:ext uri="{FF2B5EF4-FFF2-40B4-BE49-F238E27FC236}">
                <a16:creationId xmlns:a16="http://schemas.microsoft.com/office/drawing/2014/main" id="{229A9897-D106-9EDD-D7F5-395B09B769CB}"/>
              </a:ext>
            </a:extLst>
          </p:cNvPr>
          <p:cNvSpPr>
            <a:spLocks noGrp="1"/>
          </p:cNvSpPr>
          <p:nvPr>
            <p:ph type="ftr" sz="quarter" idx="3"/>
          </p:nvPr>
        </p:nvSpPr>
        <p:spPr>
          <a:xfrm>
            <a:off x="1581912" y="6547104"/>
            <a:ext cx="4425696" cy="118872"/>
          </a:xfrm>
          <a:prstGeom prst="rect">
            <a:avLst/>
          </a:prstGeom>
        </p:spPr>
        <p:txBody>
          <a:bodyPr vert="horz" wrap="square" lIns="0" tIns="0" rIns="0" bIns="0" rtlCol="0" anchor="ctr">
            <a:noAutofit/>
          </a:bodyPr>
          <a:lstStyle>
            <a:lvl1pPr>
              <a:defRPr lang="en-US" sz="800" smtClean="0">
                <a:solidFill>
                  <a:schemeClr val="tx1"/>
                </a:solidFill>
              </a:defRPr>
            </a:lvl1pPr>
          </a:lstStyle>
          <a:p>
            <a:r>
              <a:rPr lang="en-US"/>
              <a:t>© 2024 NetApp, Inc. All rights reserved.  NETAPP CONFIDENTIAL</a:t>
            </a:r>
          </a:p>
        </p:txBody>
      </p:sp>
      <p:sp>
        <p:nvSpPr>
          <p:cNvPr id="3" name="Slide Number Placeholder 5">
            <a:extLst>
              <a:ext uri="{FF2B5EF4-FFF2-40B4-BE49-F238E27FC236}">
                <a16:creationId xmlns:a16="http://schemas.microsoft.com/office/drawing/2014/main" id="{0EE748F5-5ED0-5276-53E2-0357D429A9AF}"/>
              </a:ext>
            </a:extLst>
          </p:cNvPr>
          <p:cNvSpPr>
            <a:spLocks noGrp="1"/>
          </p:cNvSpPr>
          <p:nvPr>
            <p:ph type="sldNum" sz="quarter" idx="4"/>
          </p:nvPr>
        </p:nvSpPr>
        <p:spPr>
          <a:xfrm>
            <a:off x="1170432" y="6547104"/>
            <a:ext cx="402336" cy="118872"/>
          </a:xfrm>
          <a:prstGeom prst="rect">
            <a:avLst/>
          </a:prstGeom>
        </p:spPr>
        <p:txBody>
          <a:bodyPr vert="horz" wrap="square" lIns="0" tIns="0" rIns="0" bIns="0" rtlCol="0" anchor="ctr">
            <a:noAutofit/>
          </a:bodyPr>
          <a:lstStyle>
            <a:lvl1pPr algn="ctr">
              <a:defRPr lang="en-US" sz="800" b="0" smtClean="0">
                <a:solidFill>
                  <a:schemeClr val="tx1"/>
                </a:solidFill>
              </a:defRPr>
            </a:lvl1pPr>
          </a:lstStyle>
          <a:p>
            <a:fld id="{B071A5F3-A4FF-4CEE-8215-C08835B585C1}" type="slidenum">
              <a:rPr lang="en-US" smtClean="0"/>
              <a:pPr/>
              <a:t>‹#›</a:t>
            </a:fld>
            <a:endParaRPr lang="en-US"/>
          </a:p>
        </p:txBody>
      </p:sp>
    </p:spTree>
    <p:extLst>
      <p:ext uri="{BB962C8B-B14F-4D97-AF65-F5344CB8AC3E}">
        <p14:creationId xmlns:p14="http://schemas.microsoft.com/office/powerpoint/2010/main" val="2647263613"/>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Content, No Subtitle, No Source">
    <p:spTree>
      <p:nvGrpSpPr>
        <p:cNvPr id="1" name=""/>
        <p:cNvGrpSpPr/>
        <p:nvPr/>
      </p:nvGrpSpPr>
      <p:grpSpPr>
        <a:xfrm>
          <a:off x="0" y="0"/>
          <a:ext cx="0" cy="0"/>
          <a:chOff x="0" y="0"/>
          <a:chExt cx="0" cy="0"/>
        </a:xfrm>
      </p:grpSpPr>
      <p:sp>
        <p:nvSpPr>
          <p:cNvPr id="9" name="Content Placeholder 3">
            <a:extLst>
              <a:ext uri="{FF2B5EF4-FFF2-40B4-BE49-F238E27FC236}">
                <a16:creationId xmlns:a16="http://schemas.microsoft.com/office/drawing/2014/main" id="{5ADAEAD5-D974-D147-8AB9-192E5FE6AC09}"/>
              </a:ext>
            </a:extLst>
          </p:cNvPr>
          <p:cNvSpPr>
            <a:spLocks noGrp="1"/>
          </p:cNvSpPr>
          <p:nvPr>
            <p:ph sz="quarter" idx="14" hasCustomPrompt="1"/>
          </p:nvPr>
        </p:nvSpPr>
        <p:spPr>
          <a:xfrm>
            <a:off x="374904" y="1920240"/>
            <a:ext cx="11439144" cy="4206240"/>
          </a:xfrm>
        </p:spPr>
        <p:txBody>
          <a:bodyPr wrap="square" lIns="91521">
            <a:noAutofit/>
          </a:bodyPr>
          <a:lstStyle>
            <a:lvl1pP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3">
            <a:extLst>
              <a:ext uri="{FF2B5EF4-FFF2-40B4-BE49-F238E27FC236}">
                <a16:creationId xmlns:a16="http://schemas.microsoft.com/office/drawing/2014/main" id="{467C6EC9-F1B4-3E40-9348-848702789BF7}"/>
              </a:ext>
            </a:extLst>
          </p:cNvPr>
          <p:cNvSpPr>
            <a:spLocks noGrp="1"/>
          </p:cNvSpPr>
          <p:nvPr>
            <p:ph type="title" hasCustomPrompt="1"/>
          </p:nvPr>
        </p:nvSpPr>
        <p:spPr>
          <a:xfrm>
            <a:off x="374904" y="576072"/>
            <a:ext cx="11439144" cy="457200"/>
          </a:xfrm>
        </p:spPr>
        <p:txBody>
          <a:bodyPr wrap="square" lIns="91440">
            <a:noAutofit/>
          </a:bodyPr>
          <a:lstStyle>
            <a:lvl1pPr>
              <a:defRPr sz="2800"/>
            </a:lvl1pPr>
          </a:lstStyle>
          <a:p>
            <a:r>
              <a:rPr lang="en-US"/>
              <a:t>Click to edit master title style</a:t>
            </a:r>
          </a:p>
        </p:txBody>
      </p:sp>
      <p:sp>
        <p:nvSpPr>
          <p:cNvPr id="2" name="Footer Placeholder 4">
            <a:extLst>
              <a:ext uri="{FF2B5EF4-FFF2-40B4-BE49-F238E27FC236}">
                <a16:creationId xmlns:a16="http://schemas.microsoft.com/office/drawing/2014/main" id="{9005D1AC-2ACF-8BA3-C81D-F8477F904DEC}"/>
              </a:ext>
            </a:extLst>
          </p:cNvPr>
          <p:cNvSpPr>
            <a:spLocks noGrp="1"/>
          </p:cNvSpPr>
          <p:nvPr>
            <p:ph type="ftr" sz="quarter" idx="3"/>
          </p:nvPr>
        </p:nvSpPr>
        <p:spPr>
          <a:xfrm>
            <a:off x="1581912" y="6547104"/>
            <a:ext cx="4425696" cy="118872"/>
          </a:xfrm>
          <a:prstGeom prst="rect">
            <a:avLst/>
          </a:prstGeom>
        </p:spPr>
        <p:txBody>
          <a:bodyPr vert="horz" wrap="square" lIns="0" tIns="0" rIns="0" bIns="0" rtlCol="0" anchor="ctr">
            <a:noAutofit/>
          </a:bodyPr>
          <a:lstStyle>
            <a:lvl1pPr>
              <a:defRPr lang="en-US" sz="800" smtClean="0">
                <a:solidFill>
                  <a:schemeClr val="tx1"/>
                </a:solidFill>
              </a:defRPr>
            </a:lvl1pPr>
          </a:lstStyle>
          <a:p>
            <a:r>
              <a:rPr lang="en-US"/>
              <a:t>© 2024 NetApp, Inc. All rights reserved.  NETAPP CONFIDENTIAL</a:t>
            </a:r>
          </a:p>
        </p:txBody>
      </p:sp>
      <p:sp>
        <p:nvSpPr>
          <p:cNvPr id="3" name="Slide Number Placeholder 5">
            <a:extLst>
              <a:ext uri="{FF2B5EF4-FFF2-40B4-BE49-F238E27FC236}">
                <a16:creationId xmlns:a16="http://schemas.microsoft.com/office/drawing/2014/main" id="{34DA7DA1-BE4D-8210-0E37-3D0C78A5B851}"/>
              </a:ext>
            </a:extLst>
          </p:cNvPr>
          <p:cNvSpPr>
            <a:spLocks noGrp="1"/>
          </p:cNvSpPr>
          <p:nvPr>
            <p:ph type="sldNum" sz="quarter" idx="4"/>
          </p:nvPr>
        </p:nvSpPr>
        <p:spPr>
          <a:xfrm>
            <a:off x="1170432" y="6547104"/>
            <a:ext cx="402336" cy="118872"/>
          </a:xfrm>
          <a:prstGeom prst="rect">
            <a:avLst/>
          </a:prstGeom>
        </p:spPr>
        <p:txBody>
          <a:bodyPr vert="horz" wrap="square" lIns="0" tIns="0" rIns="0" bIns="0" rtlCol="0" anchor="ctr">
            <a:noAutofit/>
          </a:bodyPr>
          <a:lstStyle>
            <a:lvl1pPr algn="ctr">
              <a:defRPr lang="en-US" sz="800" b="0" smtClean="0">
                <a:solidFill>
                  <a:schemeClr val="tx1"/>
                </a:solidFill>
              </a:defRPr>
            </a:lvl1pPr>
          </a:lstStyle>
          <a:p>
            <a:fld id="{B071A5F3-A4FF-4CEE-8215-C08835B585C1}" type="slidenum">
              <a:rPr lang="en-US" smtClean="0"/>
              <a:pPr/>
              <a:t>‹#›</a:t>
            </a:fld>
            <a:endParaRPr lang="en-US"/>
          </a:p>
        </p:txBody>
      </p:sp>
    </p:spTree>
    <p:extLst>
      <p:ext uri="{BB962C8B-B14F-4D97-AF65-F5344CB8AC3E}">
        <p14:creationId xmlns:p14="http://schemas.microsoft.com/office/powerpoint/2010/main" val="3524912285"/>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itle and Content with Source">
    <p:spTree>
      <p:nvGrpSpPr>
        <p:cNvPr id="1" name=""/>
        <p:cNvGrpSpPr/>
        <p:nvPr/>
      </p:nvGrpSpPr>
      <p:grpSpPr>
        <a:xfrm>
          <a:off x="0" y="0"/>
          <a:ext cx="0" cy="0"/>
          <a:chOff x="0" y="0"/>
          <a:chExt cx="0" cy="0"/>
        </a:xfrm>
      </p:grpSpPr>
      <p:sp>
        <p:nvSpPr>
          <p:cNvPr id="6" name="Content Placeholder 3">
            <a:extLst>
              <a:ext uri="{FF2B5EF4-FFF2-40B4-BE49-F238E27FC236}">
                <a16:creationId xmlns:a16="http://schemas.microsoft.com/office/drawing/2014/main" id="{3274EA9F-DDAC-A047-BB03-43997A8177A1}"/>
              </a:ext>
            </a:extLst>
          </p:cNvPr>
          <p:cNvSpPr>
            <a:spLocks noGrp="1"/>
          </p:cNvSpPr>
          <p:nvPr>
            <p:ph sz="quarter" idx="14" hasCustomPrompt="1"/>
          </p:nvPr>
        </p:nvSpPr>
        <p:spPr>
          <a:xfrm>
            <a:off x="374904" y="1920240"/>
            <a:ext cx="11439144" cy="4206240"/>
          </a:xfrm>
        </p:spPr>
        <p:txBody>
          <a:bodyPr wrap="square" lIns="91521">
            <a:noAutofit/>
          </a:bodyPr>
          <a:lstStyle>
            <a:lvl1pP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6">
            <a:extLst>
              <a:ext uri="{FF2B5EF4-FFF2-40B4-BE49-F238E27FC236}">
                <a16:creationId xmlns:a16="http://schemas.microsoft.com/office/drawing/2014/main" id="{977410CA-F0E9-844F-9A18-C07D4D9D0E8F}"/>
              </a:ext>
            </a:extLst>
          </p:cNvPr>
          <p:cNvSpPr>
            <a:spLocks noGrp="1"/>
          </p:cNvSpPr>
          <p:nvPr>
            <p:ph type="body" sz="quarter" idx="16" hasCustomPrompt="1"/>
          </p:nvPr>
        </p:nvSpPr>
        <p:spPr>
          <a:xfrm>
            <a:off x="374904" y="6163056"/>
            <a:ext cx="5632704" cy="215444"/>
          </a:xfrm>
        </p:spPr>
        <p:txBody>
          <a:bodyPr lIns="91521" tIns="45761" rIns="91521" bIns="45761" anchor="ctr">
            <a:noAutofit/>
          </a:bodyPr>
          <a:lstStyle>
            <a:lvl1pPr marL="0" indent="0">
              <a:lnSpc>
                <a:spcPct val="100000"/>
              </a:lnSpc>
              <a:spcBef>
                <a:spcPts val="0"/>
              </a:spcBef>
              <a:spcAft>
                <a:spcPts val="0"/>
              </a:spcAft>
              <a:buFontTx/>
              <a:buNone/>
              <a:defRPr sz="800" baseline="0">
                <a:solidFill>
                  <a:schemeClr val="tx1">
                    <a:lumMod val="50000"/>
                    <a:lumOff val="50000"/>
                  </a:schemeClr>
                </a:solidFill>
              </a:defRPr>
            </a:lvl1pPr>
            <a:lvl2pPr marL="228804" indent="0">
              <a:buFontTx/>
              <a:buNone/>
              <a:defRPr sz="800">
                <a:solidFill>
                  <a:schemeClr val="bg2"/>
                </a:solidFill>
              </a:defRPr>
            </a:lvl2pPr>
            <a:lvl3pPr marL="457608" indent="0">
              <a:buFontTx/>
              <a:buNone/>
              <a:defRPr sz="800">
                <a:solidFill>
                  <a:schemeClr val="bg2"/>
                </a:solidFill>
              </a:defRPr>
            </a:lvl3pPr>
            <a:lvl4pPr marL="686412" indent="0">
              <a:buFontTx/>
              <a:buNone/>
              <a:defRPr sz="800">
                <a:solidFill>
                  <a:schemeClr val="bg2"/>
                </a:solidFill>
              </a:defRPr>
            </a:lvl4pPr>
            <a:lvl5pPr>
              <a:buFontTx/>
              <a:buNone/>
              <a:defRPr sz="800">
                <a:solidFill>
                  <a:schemeClr val="bg2"/>
                </a:solidFill>
              </a:defRPr>
            </a:lvl5pPr>
          </a:lstStyle>
          <a:p>
            <a:pPr lvl="0"/>
            <a:r>
              <a:rPr lang="en-US"/>
              <a:t>Click to insert source information</a:t>
            </a:r>
          </a:p>
        </p:txBody>
      </p:sp>
      <p:sp>
        <p:nvSpPr>
          <p:cNvPr id="8" name="Text Placeholder 2">
            <a:extLst>
              <a:ext uri="{FF2B5EF4-FFF2-40B4-BE49-F238E27FC236}">
                <a16:creationId xmlns:a16="http://schemas.microsoft.com/office/drawing/2014/main" id="{5A0D4C1F-1047-DD4E-BB60-328504E73733}"/>
              </a:ext>
            </a:extLst>
          </p:cNvPr>
          <p:cNvSpPr>
            <a:spLocks noGrp="1"/>
          </p:cNvSpPr>
          <p:nvPr>
            <p:ph type="body" idx="10" hasCustomPrompt="1"/>
          </p:nvPr>
        </p:nvSpPr>
        <p:spPr bwMode="gray">
          <a:xfrm>
            <a:off x="374904" y="1005840"/>
            <a:ext cx="11439144" cy="630936"/>
          </a:xfrm>
        </p:spPr>
        <p:txBody>
          <a:bodyPr lIns="91521" tIns="45761" rIns="91521" bIns="45761" anchor="t">
            <a:noAutofit/>
          </a:bodyPr>
          <a:lstStyle>
            <a:lvl1pPr marL="0" indent="0">
              <a:spcBef>
                <a:spcPts val="0"/>
              </a:spcBef>
              <a:spcAft>
                <a:spcPts val="0"/>
              </a:spcAft>
              <a:buNone/>
              <a:defRPr sz="1800" b="1">
                <a:solidFill>
                  <a:schemeClr val="tx1"/>
                </a:solidFill>
              </a:defRPr>
            </a:lvl1pPr>
            <a:lvl2pPr marL="457608" indent="0">
              <a:buNone/>
              <a:defRPr sz="2000" b="1"/>
            </a:lvl2pPr>
            <a:lvl3pPr marL="915216" indent="0">
              <a:buNone/>
              <a:defRPr sz="1900" b="1"/>
            </a:lvl3pPr>
            <a:lvl4pPr marL="1372822" indent="0">
              <a:buNone/>
              <a:defRPr sz="1600" b="1"/>
            </a:lvl4pPr>
            <a:lvl5pPr marL="1830430" indent="0">
              <a:buNone/>
              <a:defRPr sz="1600" b="1"/>
            </a:lvl5pPr>
            <a:lvl6pPr marL="2288038" indent="0">
              <a:buNone/>
              <a:defRPr sz="1600" b="1"/>
            </a:lvl6pPr>
            <a:lvl7pPr marL="2745646" indent="0">
              <a:buNone/>
              <a:defRPr sz="1600" b="1"/>
            </a:lvl7pPr>
            <a:lvl8pPr marL="3203253" indent="0">
              <a:buNone/>
              <a:defRPr sz="1600" b="1"/>
            </a:lvl8pPr>
            <a:lvl9pPr marL="3660861" indent="0">
              <a:buNone/>
              <a:defRPr sz="1600" b="1"/>
            </a:lvl9pPr>
          </a:lstStyle>
          <a:p>
            <a:pPr lvl="0"/>
            <a:r>
              <a:rPr lang="en-US"/>
              <a:t>Click to edit master text styles</a:t>
            </a:r>
          </a:p>
        </p:txBody>
      </p:sp>
      <p:sp>
        <p:nvSpPr>
          <p:cNvPr id="11" name="Title 3">
            <a:extLst>
              <a:ext uri="{FF2B5EF4-FFF2-40B4-BE49-F238E27FC236}">
                <a16:creationId xmlns:a16="http://schemas.microsoft.com/office/drawing/2014/main" id="{708452AF-9626-434A-B65E-BE1EA1CB7F0F}"/>
              </a:ext>
            </a:extLst>
          </p:cNvPr>
          <p:cNvSpPr>
            <a:spLocks noGrp="1"/>
          </p:cNvSpPr>
          <p:nvPr>
            <p:ph type="title" hasCustomPrompt="1"/>
          </p:nvPr>
        </p:nvSpPr>
        <p:spPr>
          <a:xfrm>
            <a:off x="374904" y="576072"/>
            <a:ext cx="11439144" cy="457200"/>
          </a:xfrm>
        </p:spPr>
        <p:txBody>
          <a:bodyPr wrap="square" lIns="91440">
            <a:noAutofit/>
          </a:bodyPr>
          <a:lstStyle>
            <a:lvl1pPr>
              <a:defRPr sz="2800"/>
            </a:lvl1pPr>
          </a:lstStyle>
          <a:p>
            <a:r>
              <a:rPr lang="en-US"/>
              <a:t>Click to edit master title style</a:t>
            </a:r>
          </a:p>
        </p:txBody>
      </p:sp>
      <p:sp>
        <p:nvSpPr>
          <p:cNvPr id="2" name="Footer Placeholder 4">
            <a:extLst>
              <a:ext uri="{FF2B5EF4-FFF2-40B4-BE49-F238E27FC236}">
                <a16:creationId xmlns:a16="http://schemas.microsoft.com/office/drawing/2014/main" id="{E5488D66-698E-326A-2093-E53815288F06}"/>
              </a:ext>
            </a:extLst>
          </p:cNvPr>
          <p:cNvSpPr>
            <a:spLocks noGrp="1"/>
          </p:cNvSpPr>
          <p:nvPr>
            <p:ph type="ftr" sz="quarter" idx="3"/>
          </p:nvPr>
        </p:nvSpPr>
        <p:spPr>
          <a:xfrm>
            <a:off x="1581912" y="6547104"/>
            <a:ext cx="4425696" cy="118872"/>
          </a:xfrm>
          <a:prstGeom prst="rect">
            <a:avLst/>
          </a:prstGeom>
        </p:spPr>
        <p:txBody>
          <a:bodyPr vert="horz" wrap="square" lIns="0" tIns="0" rIns="0" bIns="0" rtlCol="0" anchor="ctr">
            <a:noAutofit/>
          </a:bodyPr>
          <a:lstStyle>
            <a:lvl1pPr>
              <a:defRPr lang="en-US" sz="800" smtClean="0">
                <a:solidFill>
                  <a:schemeClr val="tx1"/>
                </a:solidFill>
              </a:defRPr>
            </a:lvl1pPr>
          </a:lstStyle>
          <a:p>
            <a:r>
              <a:rPr lang="en-US"/>
              <a:t>© 2024 NetApp, Inc. All rights reserved.  NETAPP CONFIDENTIAL</a:t>
            </a:r>
          </a:p>
        </p:txBody>
      </p:sp>
      <p:sp>
        <p:nvSpPr>
          <p:cNvPr id="3" name="Slide Number Placeholder 5">
            <a:extLst>
              <a:ext uri="{FF2B5EF4-FFF2-40B4-BE49-F238E27FC236}">
                <a16:creationId xmlns:a16="http://schemas.microsoft.com/office/drawing/2014/main" id="{6027BBF0-63B1-93E1-D92C-6C771751A5E9}"/>
              </a:ext>
            </a:extLst>
          </p:cNvPr>
          <p:cNvSpPr>
            <a:spLocks noGrp="1"/>
          </p:cNvSpPr>
          <p:nvPr>
            <p:ph type="sldNum" sz="quarter" idx="4"/>
          </p:nvPr>
        </p:nvSpPr>
        <p:spPr>
          <a:xfrm>
            <a:off x="1170432" y="6547104"/>
            <a:ext cx="402336" cy="118872"/>
          </a:xfrm>
          <a:prstGeom prst="rect">
            <a:avLst/>
          </a:prstGeom>
        </p:spPr>
        <p:txBody>
          <a:bodyPr vert="horz" wrap="square" lIns="0" tIns="0" rIns="0" bIns="0" rtlCol="0" anchor="ctr">
            <a:noAutofit/>
          </a:bodyPr>
          <a:lstStyle>
            <a:lvl1pPr algn="ctr">
              <a:defRPr lang="en-US" sz="800" b="0" smtClean="0">
                <a:solidFill>
                  <a:schemeClr val="tx1"/>
                </a:solidFill>
              </a:defRPr>
            </a:lvl1pPr>
          </a:lstStyle>
          <a:p>
            <a:fld id="{B071A5F3-A4FF-4CEE-8215-C08835B585C1}" type="slidenum">
              <a:rPr lang="en-US" smtClean="0"/>
              <a:pPr/>
              <a:t>‹#›</a:t>
            </a:fld>
            <a:endParaRPr lang="en-US"/>
          </a:p>
        </p:txBody>
      </p:sp>
    </p:spTree>
    <p:extLst>
      <p:ext uri="{BB962C8B-B14F-4D97-AF65-F5344CB8AC3E}">
        <p14:creationId xmlns:p14="http://schemas.microsoft.com/office/powerpoint/2010/main" val="306175092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12" name="Footer Placeholder 4">
            <a:extLst>
              <a:ext uri="{FF2B5EF4-FFF2-40B4-BE49-F238E27FC236}">
                <a16:creationId xmlns:a16="http://schemas.microsoft.com/office/drawing/2014/main" id="{9CD07EAF-B186-254A-ABD3-5867C8EFF7A2}"/>
              </a:ext>
            </a:extLst>
          </p:cNvPr>
          <p:cNvSpPr>
            <a:spLocks noGrp="1"/>
          </p:cNvSpPr>
          <p:nvPr>
            <p:ph type="ftr" sz="quarter" idx="3"/>
          </p:nvPr>
        </p:nvSpPr>
        <p:spPr>
          <a:xfrm>
            <a:off x="1581912" y="6547104"/>
            <a:ext cx="4425696" cy="118872"/>
          </a:xfrm>
          <a:prstGeom prst="rect">
            <a:avLst/>
          </a:prstGeom>
        </p:spPr>
        <p:txBody>
          <a:bodyPr vert="horz" wrap="square" lIns="0" tIns="0" rIns="0" bIns="0" rtlCol="0" anchor="ctr">
            <a:noAutofit/>
          </a:bodyPr>
          <a:lstStyle>
            <a:lvl1pPr>
              <a:defRPr lang="en-US" sz="800" smtClean="0">
                <a:solidFill>
                  <a:schemeClr val="tx1"/>
                </a:solidFill>
              </a:defRPr>
            </a:lvl1pPr>
          </a:lstStyle>
          <a:p>
            <a:r>
              <a:rPr lang="en-US"/>
              <a:t>© 2024 NetApp, Inc. All rights reserved.  NETAPP CONFIDENTIAL</a:t>
            </a:r>
          </a:p>
        </p:txBody>
      </p:sp>
      <p:sp>
        <p:nvSpPr>
          <p:cNvPr id="13" name="Slide Number Placeholder 5">
            <a:extLst>
              <a:ext uri="{FF2B5EF4-FFF2-40B4-BE49-F238E27FC236}">
                <a16:creationId xmlns:a16="http://schemas.microsoft.com/office/drawing/2014/main" id="{713539BC-D76E-384F-A862-D8AC3C331DCD}"/>
              </a:ext>
            </a:extLst>
          </p:cNvPr>
          <p:cNvSpPr>
            <a:spLocks noGrp="1"/>
          </p:cNvSpPr>
          <p:nvPr>
            <p:ph type="sldNum" sz="quarter" idx="4"/>
          </p:nvPr>
        </p:nvSpPr>
        <p:spPr>
          <a:xfrm>
            <a:off x="1170432" y="6547104"/>
            <a:ext cx="402336" cy="118872"/>
          </a:xfrm>
          <a:prstGeom prst="rect">
            <a:avLst/>
          </a:prstGeom>
        </p:spPr>
        <p:txBody>
          <a:bodyPr vert="horz" wrap="square" lIns="0" tIns="0" rIns="0" bIns="0" rtlCol="0" anchor="ctr">
            <a:noAutofit/>
          </a:bodyPr>
          <a:lstStyle>
            <a:lvl1pPr algn="ctr">
              <a:defRPr lang="en-US" sz="800" b="0" smtClean="0">
                <a:solidFill>
                  <a:schemeClr val="tx1"/>
                </a:solidFill>
              </a:defRPr>
            </a:lvl1pPr>
          </a:lstStyle>
          <a:p>
            <a:fld id="{B071A5F3-A4FF-4CEE-8215-C08835B585C1}" type="slidenum">
              <a:rPr lang="en-US" smtClean="0"/>
              <a:pPr/>
              <a:t>‹#›</a:t>
            </a:fld>
            <a:endParaRPr lang="en-US"/>
          </a:p>
        </p:txBody>
      </p:sp>
      <p:sp>
        <p:nvSpPr>
          <p:cNvPr id="9" name="Content Placeholder 39">
            <a:extLst>
              <a:ext uri="{FF2B5EF4-FFF2-40B4-BE49-F238E27FC236}">
                <a16:creationId xmlns:a16="http://schemas.microsoft.com/office/drawing/2014/main" id="{A6EF6A56-C144-9F48-83BB-1C48253DABA7}"/>
              </a:ext>
            </a:extLst>
          </p:cNvPr>
          <p:cNvSpPr>
            <a:spLocks noGrp="1"/>
          </p:cNvSpPr>
          <p:nvPr>
            <p:ph sz="quarter" idx="15" hasCustomPrompt="1"/>
          </p:nvPr>
        </p:nvSpPr>
        <p:spPr bwMode="gray">
          <a:xfrm>
            <a:off x="6181344" y="1920240"/>
            <a:ext cx="5632704" cy="4206240"/>
          </a:xfrm>
        </p:spPr>
        <p:txBody>
          <a:bodyPr wrap="square" lIns="91521">
            <a:noAutofit/>
          </a:bodyPr>
          <a:lstStyle>
            <a:lvl1pP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3">
            <a:extLst>
              <a:ext uri="{FF2B5EF4-FFF2-40B4-BE49-F238E27FC236}">
                <a16:creationId xmlns:a16="http://schemas.microsoft.com/office/drawing/2014/main" id="{D679DA0E-4AA2-434F-9609-3C60ECC48D39}"/>
              </a:ext>
            </a:extLst>
          </p:cNvPr>
          <p:cNvSpPr>
            <a:spLocks noGrp="1"/>
          </p:cNvSpPr>
          <p:nvPr>
            <p:ph sz="quarter" idx="14" hasCustomPrompt="1"/>
          </p:nvPr>
        </p:nvSpPr>
        <p:spPr>
          <a:xfrm>
            <a:off x="374904" y="1920240"/>
            <a:ext cx="5632704" cy="4206240"/>
          </a:xfrm>
        </p:spPr>
        <p:txBody>
          <a:bodyPr wrap="square" lIns="91521">
            <a:noAutofit/>
          </a:bodyPr>
          <a:lstStyle>
            <a:lvl1pP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ext Placeholder 2">
            <a:extLst>
              <a:ext uri="{FF2B5EF4-FFF2-40B4-BE49-F238E27FC236}">
                <a16:creationId xmlns:a16="http://schemas.microsoft.com/office/drawing/2014/main" id="{A9F58E42-9DA8-3242-946A-CA01652DEB40}"/>
              </a:ext>
            </a:extLst>
          </p:cNvPr>
          <p:cNvSpPr>
            <a:spLocks noGrp="1"/>
          </p:cNvSpPr>
          <p:nvPr>
            <p:ph type="body" idx="10" hasCustomPrompt="1"/>
          </p:nvPr>
        </p:nvSpPr>
        <p:spPr bwMode="gray">
          <a:xfrm>
            <a:off x="374904" y="1005840"/>
            <a:ext cx="11439144" cy="630936"/>
          </a:xfrm>
        </p:spPr>
        <p:txBody>
          <a:bodyPr lIns="91521" tIns="45761" rIns="91521" bIns="45761" anchor="t">
            <a:noAutofit/>
          </a:bodyPr>
          <a:lstStyle>
            <a:lvl1pPr marL="0" indent="0">
              <a:spcBef>
                <a:spcPts val="0"/>
              </a:spcBef>
              <a:spcAft>
                <a:spcPts val="0"/>
              </a:spcAft>
              <a:buNone/>
              <a:defRPr sz="1800" b="1">
                <a:solidFill>
                  <a:schemeClr val="tx1"/>
                </a:solidFill>
              </a:defRPr>
            </a:lvl1pPr>
            <a:lvl2pPr marL="457608" indent="0">
              <a:buNone/>
              <a:defRPr sz="2000" b="1"/>
            </a:lvl2pPr>
            <a:lvl3pPr marL="915216" indent="0">
              <a:buNone/>
              <a:defRPr sz="1900" b="1"/>
            </a:lvl3pPr>
            <a:lvl4pPr marL="1372822" indent="0">
              <a:buNone/>
              <a:defRPr sz="1600" b="1"/>
            </a:lvl4pPr>
            <a:lvl5pPr marL="1830430" indent="0">
              <a:buNone/>
              <a:defRPr sz="1600" b="1"/>
            </a:lvl5pPr>
            <a:lvl6pPr marL="2288038" indent="0">
              <a:buNone/>
              <a:defRPr sz="1600" b="1"/>
            </a:lvl6pPr>
            <a:lvl7pPr marL="2745646" indent="0">
              <a:buNone/>
              <a:defRPr sz="1600" b="1"/>
            </a:lvl7pPr>
            <a:lvl8pPr marL="3203253" indent="0">
              <a:buNone/>
              <a:defRPr sz="1600" b="1"/>
            </a:lvl8pPr>
            <a:lvl9pPr marL="3660861" indent="0">
              <a:buNone/>
              <a:defRPr sz="1600" b="1"/>
            </a:lvl9pPr>
          </a:lstStyle>
          <a:p>
            <a:pPr lvl="0"/>
            <a:r>
              <a:rPr lang="en-US"/>
              <a:t>Click to edit master text styles</a:t>
            </a:r>
          </a:p>
        </p:txBody>
      </p:sp>
      <p:sp>
        <p:nvSpPr>
          <p:cNvPr id="15" name="Title 3">
            <a:extLst>
              <a:ext uri="{FF2B5EF4-FFF2-40B4-BE49-F238E27FC236}">
                <a16:creationId xmlns:a16="http://schemas.microsoft.com/office/drawing/2014/main" id="{A7F9ACC7-059C-144B-A25E-C80C310CBA8E}"/>
              </a:ext>
            </a:extLst>
          </p:cNvPr>
          <p:cNvSpPr>
            <a:spLocks noGrp="1"/>
          </p:cNvSpPr>
          <p:nvPr>
            <p:ph type="title" hasCustomPrompt="1"/>
          </p:nvPr>
        </p:nvSpPr>
        <p:spPr>
          <a:xfrm>
            <a:off x="374904" y="576072"/>
            <a:ext cx="11439144" cy="457200"/>
          </a:xfrm>
        </p:spPr>
        <p:txBody>
          <a:bodyPr wrap="square" lIns="91440">
            <a:noAutofit/>
          </a:bodyPr>
          <a:lstStyle>
            <a:lvl1pPr>
              <a:defRPr sz="2800"/>
            </a:lvl1pPr>
          </a:lstStyle>
          <a:p>
            <a:r>
              <a:rPr lang="en-US"/>
              <a:t>Click to edit master title style</a:t>
            </a:r>
          </a:p>
        </p:txBody>
      </p:sp>
    </p:spTree>
    <p:extLst>
      <p:ext uri="{BB962C8B-B14F-4D97-AF65-F5344CB8AC3E}">
        <p14:creationId xmlns:p14="http://schemas.microsoft.com/office/powerpoint/2010/main" val="21253393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4" name="Title 3"/>
          <p:cNvSpPr>
            <a:spLocks noGrp="1"/>
          </p:cNvSpPr>
          <p:nvPr>
            <p:ph type="title"/>
          </p:nvPr>
        </p:nvSpPr>
        <p:spPr>
          <a:xfrm>
            <a:off x="263031" y="232384"/>
            <a:ext cx="11661637" cy="912741"/>
          </a:xfrm>
        </p:spPr>
        <p:txBody>
          <a:bodyPr wrap="square" lIns="91521">
            <a:noAutofit/>
          </a:bodyPr>
          <a:lstStyle>
            <a:lvl1pPr>
              <a:defRPr sz="3000"/>
            </a:lvl1pPr>
          </a:lstStyle>
          <a:p>
            <a:r>
              <a:rPr lang="en-US"/>
              <a:t>Click to edit Master title style</a:t>
            </a:r>
          </a:p>
        </p:txBody>
      </p:sp>
      <p:sp>
        <p:nvSpPr>
          <p:cNvPr id="50" name="Content Placeholder 39"/>
          <p:cNvSpPr>
            <a:spLocks noGrp="1"/>
          </p:cNvSpPr>
          <p:nvPr>
            <p:ph sz="quarter" idx="15"/>
          </p:nvPr>
        </p:nvSpPr>
        <p:spPr bwMode="gray">
          <a:xfrm>
            <a:off x="263031" y="1733423"/>
            <a:ext cx="11661637" cy="4480055"/>
          </a:xfrm>
        </p:spPr>
        <p:txBody>
          <a:bodyPr wrap="square" lIns="91521">
            <a:noAutofit/>
          </a:bodyPr>
          <a:lstStyle>
            <a:lvl1pPr marL="343205" indent="-343205">
              <a:buFont typeface="+mj-lt"/>
              <a:buAutoNum type="arabicParenR"/>
              <a:defRPr sz="2200">
                <a:solidFill>
                  <a:schemeClr val="accent1"/>
                </a:solidFill>
              </a:defRPr>
            </a:lvl1pPr>
            <a:lvl2pPr marL="572009" indent="-228804">
              <a:buClr>
                <a:schemeClr val="accent1"/>
              </a:buClr>
              <a:buFont typeface="Wingdings" panose="05000000000000000000" pitchFamily="2" charset="2"/>
              <a:buChar char="§"/>
              <a:defRPr sz="1800"/>
            </a:lvl2pPr>
            <a:lvl3pPr marL="800813" indent="-228804">
              <a:buClr>
                <a:schemeClr val="tx1">
                  <a:lumMod val="65000"/>
                  <a:lumOff val="35000"/>
                </a:schemeClr>
              </a:buClr>
              <a:buFont typeface="Wingdings" panose="05000000000000000000" pitchFamily="2" charset="2"/>
              <a:buChar char="§"/>
              <a:defRPr sz="1600"/>
            </a:lvl3pPr>
            <a:lvl4pPr marL="1029617" indent="-228804">
              <a:buClr>
                <a:schemeClr val="tx1">
                  <a:lumMod val="65000"/>
                  <a:lumOff val="35000"/>
                </a:schemeClr>
              </a:buClr>
              <a:buFont typeface="Wingdings" panose="05000000000000000000" pitchFamily="2" charset="2"/>
              <a:buChar char="§"/>
              <a:defRPr sz="1400"/>
            </a:lvl4pPr>
            <a:lvl5pPr marL="1258421" indent="-228804">
              <a:buClr>
                <a:schemeClr val="tx1">
                  <a:lumMod val="65000"/>
                  <a:lumOff val="35000"/>
                </a:schemeClr>
              </a:buClr>
              <a:buFont typeface="Wingdings" panose="05000000000000000000" pitchFamily="2" charset="2"/>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7" name="Text Placeholder 2"/>
          <p:cNvSpPr>
            <a:spLocks noGrp="1"/>
          </p:cNvSpPr>
          <p:nvPr>
            <p:ph type="body" idx="10" hasCustomPrompt="1"/>
          </p:nvPr>
        </p:nvSpPr>
        <p:spPr bwMode="gray">
          <a:xfrm>
            <a:off x="275797" y="1106419"/>
            <a:ext cx="11650795" cy="400109"/>
          </a:xfrm>
        </p:spPr>
        <p:txBody>
          <a:bodyPr lIns="91521" tIns="45761" rIns="91521" bIns="45761" anchor="t">
            <a:noAutofit/>
          </a:bodyPr>
          <a:lstStyle>
            <a:lvl1pPr marL="0" indent="0">
              <a:spcBef>
                <a:spcPts val="0"/>
              </a:spcBef>
              <a:spcAft>
                <a:spcPts val="0"/>
              </a:spcAft>
              <a:buNone/>
              <a:defRPr sz="1800" b="0">
                <a:solidFill>
                  <a:schemeClr val="accent1"/>
                </a:solidFill>
              </a:defRPr>
            </a:lvl1pPr>
            <a:lvl2pPr marL="457608" indent="0">
              <a:buNone/>
              <a:defRPr sz="2000" b="1"/>
            </a:lvl2pPr>
            <a:lvl3pPr marL="915216" indent="0">
              <a:buNone/>
              <a:defRPr sz="1900" b="1"/>
            </a:lvl3pPr>
            <a:lvl4pPr marL="1372822" indent="0">
              <a:buNone/>
              <a:defRPr sz="1600" b="1"/>
            </a:lvl4pPr>
            <a:lvl5pPr marL="1830430" indent="0">
              <a:buNone/>
              <a:defRPr sz="1600" b="1"/>
            </a:lvl5pPr>
            <a:lvl6pPr marL="2288038" indent="0">
              <a:buNone/>
              <a:defRPr sz="1600" b="1"/>
            </a:lvl6pPr>
            <a:lvl7pPr marL="2745646" indent="0">
              <a:buNone/>
              <a:defRPr sz="1600" b="1"/>
            </a:lvl7pPr>
            <a:lvl8pPr marL="3203253" indent="0">
              <a:buNone/>
              <a:defRPr sz="1600" b="1"/>
            </a:lvl8pPr>
            <a:lvl9pPr marL="3660861" indent="0">
              <a:buNone/>
              <a:defRPr sz="1600" b="1"/>
            </a:lvl9pPr>
          </a:lstStyle>
          <a:p>
            <a:pPr lvl="0"/>
            <a:r>
              <a:rPr lang="en-US"/>
              <a:t>Click to edit master text styles</a:t>
            </a:r>
          </a:p>
        </p:txBody>
      </p:sp>
      <p:sp>
        <p:nvSpPr>
          <p:cNvPr id="9" name="Footer Placeholder 4"/>
          <p:cNvSpPr>
            <a:spLocks noGrp="1"/>
          </p:cNvSpPr>
          <p:nvPr>
            <p:ph type="ftr" sz="quarter" idx="3"/>
          </p:nvPr>
        </p:nvSpPr>
        <p:spPr>
          <a:xfrm>
            <a:off x="889409" y="6472734"/>
            <a:ext cx="6540464" cy="240489"/>
          </a:xfrm>
          <a:prstGeom prst="rect">
            <a:avLst/>
          </a:prstGeom>
        </p:spPr>
        <p:txBody>
          <a:bodyPr vert="horz" wrap="square" lIns="91521" tIns="45761" rIns="91521" bIns="45761" rtlCol="0" anchor="b">
            <a:noAutofit/>
          </a:bodyPr>
          <a:lstStyle>
            <a:lvl1pPr>
              <a:defRPr lang="en-US" sz="800" smtClean="0">
                <a:solidFill>
                  <a:schemeClr val="bg2"/>
                </a:solidFill>
              </a:defRPr>
            </a:lvl1pPr>
          </a:lstStyle>
          <a:p>
            <a:r>
              <a:rPr lang="en-US"/>
              <a:t>© 2020 NetApp, Inc. All rights reserved.  --- NETAPP CONFIDENTIAL ---</a:t>
            </a:r>
          </a:p>
        </p:txBody>
      </p:sp>
      <p:sp>
        <p:nvSpPr>
          <p:cNvPr id="11" name="Slide Number Placeholder 5"/>
          <p:cNvSpPr>
            <a:spLocks noGrp="1"/>
          </p:cNvSpPr>
          <p:nvPr>
            <p:ph type="sldNum" sz="quarter" idx="4"/>
          </p:nvPr>
        </p:nvSpPr>
        <p:spPr>
          <a:xfrm>
            <a:off x="294490" y="6462574"/>
            <a:ext cx="448654" cy="260809"/>
          </a:xfrm>
          <a:prstGeom prst="rect">
            <a:avLst/>
          </a:prstGeom>
        </p:spPr>
        <p:txBody>
          <a:bodyPr vert="horz" wrap="square" lIns="91521" tIns="45761" rIns="91521" bIns="45761" rtlCol="0" anchor="b">
            <a:noAutofit/>
          </a:bodyPr>
          <a:lstStyle>
            <a:lvl1pPr>
              <a:defRPr lang="en-US" sz="1050" b="1" smtClean="0">
                <a:solidFill>
                  <a:schemeClr val="bg2">
                    <a:lumMod val="50000"/>
                  </a:schemeClr>
                </a:solidFill>
              </a:defRPr>
            </a:lvl1pPr>
          </a:lstStyle>
          <a:p>
            <a:fld id="{B071A5F3-A4FF-4CEE-8215-C08835B585C1}" type="slidenum">
              <a:rPr lang="en-US" smtClean="0"/>
              <a:pPr/>
              <a:t>‹#›</a:t>
            </a:fld>
            <a:endParaRPr lang="en-US"/>
          </a:p>
        </p:txBody>
      </p:sp>
      <p:pic>
        <p:nvPicPr>
          <p:cNvPr id="8" name="Picture 7"/>
          <p:cNvPicPr>
            <a:picLocks noChangeAspect="1"/>
          </p:cNvPicPr>
          <p:nvPr userDrawn="1"/>
        </p:nvPicPr>
        <p:blipFill>
          <a:blip r:embed="rId2"/>
          <a:stretch>
            <a:fillRect/>
          </a:stretch>
        </p:blipFill>
        <p:spPr>
          <a:xfrm>
            <a:off x="10775735" y="6494553"/>
            <a:ext cx="1042688" cy="191110"/>
          </a:xfrm>
          <a:prstGeom prst="rect">
            <a:avLst/>
          </a:prstGeom>
        </p:spPr>
      </p:pic>
    </p:spTree>
    <p:extLst>
      <p:ext uri="{BB962C8B-B14F-4D97-AF65-F5344CB8AC3E}">
        <p14:creationId xmlns:p14="http://schemas.microsoft.com/office/powerpoint/2010/main" val="2761804238"/>
      </p:ext>
    </p:extLst>
  </p:cSld>
  <p:clrMapOvr>
    <a:masterClrMapping/>
  </p:clrMapOvr>
  <p:transition spd="med">
    <p:fade/>
  </p:transition>
  <p:extLst>
    <p:ext uri="{DCECCB84-F9BA-43D5-87BE-67443E8EF086}">
      <p15:sldGuideLst xmlns:p15="http://schemas.microsoft.com/office/powerpoint/2012/main">
        <p15:guide id="1" orient="horz" pos="2160">
          <p15:clr>
            <a:srgbClr val="FBAE40"/>
          </p15:clr>
        </p15:guide>
        <p15:guide id="2" pos="3839">
          <p15:clr>
            <a:srgbClr val="FBAE4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12" name="Footer Placeholder 4">
            <a:extLst>
              <a:ext uri="{FF2B5EF4-FFF2-40B4-BE49-F238E27FC236}">
                <a16:creationId xmlns:a16="http://schemas.microsoft.com/office/drawing/2014/main" id="{9CD07EAF-B186-254A-ABD3-5867C8EFF7A2}"/>
              </a:ext>
            </a:extLst>
          </p:cNvPr>
          <p:cNvSpPr>
            <a:spLocks noGrp="1"/>
          </p:cNvSpPr>
          <p:nvPr>
            <p:ph type="ftr" sz="quarter" idx="3"/>
          </p:nvPr>
        </p:nvSpPr>
        <p:spPr>
          <a:xfrm>
            <a:off x="1581912" y="6547104"/>
            <a:ext cx="4425696" cy="118872"/>
          </a:xfrm>
          <a:prstGeom prst="rect">
            <a:avLst/>
          </a:prstGeom>
        </p:spPr>
        <p:txBody>
          <a:bodyPr vert="horz" wrap="square" lIns="0" tIns="0" rIns="0" bIns="0" rtlCol="0" anchor="ctr">
            <a:noAutofit/>
          </a:bodyPr>
          <a:lstStyle>
            <a:lvl1pPr>
              <a:defRPr lang="en-US" sz="800" smtClean="0">
                <a:solidFill>
                  <a:schemeClr val="tx1"/>
                </a:solidFill>
              </a:defRPr>
            </a:lvl1pPr>
          </a:lstStyle>
          <a:p>
            <a:r>
              <a:rPr lang="en-US"/>
              <a:t>© 2024 NetApp, Inc. All rights reserved.  NETAPP CONFIDENTIAL</a:t>
            </a:r>
          </a:p>
        </p:txBody>
      </p:sp>
      <p:sp>
        <p:nvSpPr>
          <p:cNvPr id="13" name="Slide Number Placeholder 5">
            <a:extLst>
              <a:ext uri="{FF2B5EF4-FFF2-40B4-BE49-F238E27FC236}">
                <a16:creationId xmlns:a16="http://schemas.microsoft.com/office/drawing/2014/main" id="{713539BC-D76E-384F-A862-D8AC3C331DCD}"/>
              </a:ext>
            </a:extLst>
          </p:cNvPr>
          <p:cNvSpPr>
            <a:spLocks noGrp="1"/>
          </p:cNvSpPr>
          <p:nvPr>
            <p:ph type="sldNum" sz="quarter" idx="4"/>
          </p:nvPr>
        </p:nvSpPr>
        <p:spPr>
          <a:xfrm>
            <a:off x="1170432" y="6547104"/>
            <a:ext cx="402336" cy="118872"/>
          </a:xfrm>
          <a:prstGeom prst="rect">
            <a:avLst/>
          </a:prstGeom>
        </p:spPr>
        <p:txBody>
          <a:bodyPr vert="horz" wrap="square" lIns="0" tIns="0" rIns="0" bIns="0" rtlCol="0" anchor="ctr">
            <a:noAutofit/>
          </a:bodyPr>
          <a:lstStyle>
            <a:lvl1pPr algn="ctr">
              <a:defRPr lang="en-US" sz="800" b="0" smtClean="0">
                <a:solidFill>
                  <a:schemeClr val="tx1"/>
                </a:solidFill>
              </a:defRPr>
            </a:lvl1pPr>
          </a:lstStyle>
          <a:p>
            <a:fld id="{B071A5F3-A4FF-4CEE-8215-C08835B585C1}" type="slidenum">
              <a:rPr lang="en-US" smtClean="0"/>
              <a:pPr/>
              <a:t>‹#›</a:t>
            </a:fld>
            <a:endParaRPr lang="en-US"/>
          </a:p>
        </p:txBody>
      </p:sp>
      <p:sp>
        <p:nvSpPr>
          <p:cNvPr id="8" name="Content Placeholder 39">
            <a:extLst>
              <a:ext uri="{FF2B5EF4-FFF2-40B4-BE49-F238E27FC236}">
                <a16:creationId xmlns:a16="http://schemas.microsoft.com/office/drawing/2014/main" id="{92066DBD-7FD4-A340-8B04-A592F6F71E10}"/>
              </a:ext>
            </a:extLst>
          </p:cNvPr>
          <p:cNvSpPr>
            <a:spLocks noGrp="1"/>
          </p:cNvSpPr>
          <p:nvPr>
            <p:ph sz="quarter" idx="15" hasCustomPrompt="1"/>
          </p:nvPr>
        </p:nvSpPr>
        <p:spPr bwMode="gray">
          <a:xfrm>
            <a:off x="374904" y="1920240"/>
            <a:ext cx="3694176" cy="4206240"/>
          </a:xfrm>
        </p:spPr>
        <p:txBody>
          <a:bodyPr wrap="square" lIns="91521">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39">
            <a:extLst>
              <a:ext uri="{FF2B5EF4-FFF2-40B4-BE49-F238E27FC236}">
                <a16:creationId xmlns:a16="http://schemas.microsoft.com/office/drawing/2014/main" id="{A37F78A9-884A-3B4B-A97C-386A5466C222}"/>
              </a:ext>
            </a:extLst>
          </p:cNvPr>
          <p:cNvSpPr>
            <a:spLocks noGrp="1"/>
          </p:cNvSpPr>
          <p:nvPr>
            <p:ph sz="quarter" idx="17" hasCustomPrompt="1"/>
          </p:nvPr>
        </p:nvSpPr>
        <p:spPr bwMode="gray">
          <a:xfrm>
            <a:off x="4247325" y="1920240"/>
            <a:ext cx="3694176" cy="4206240"/>
          </a:xfrm>
        </p:spPr>
        <p:txBody>
          <a:bodyPr wrap="square" lIns="91521">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Content Placeholder 39">
            <a:extLst>
              <a:ext uri="{FF2B5EF4-FFF2-40B4-BE49-F238E27FC236}">
                <a16:creationId xmlns:a16="http://schemas.microsoft.com/office/drawing/2014/main" id="{85B47504-D11B-9A4E-AB28-DFC5C2B08E84}"/>
              </a:ext>
            </a:extLst>
          </p:cNvPr>
          <p:cNvSpPr>
            <a:spLocks noGrp="1"/>
          </p:cNvSpPr>
          <p:nvPr>
            <p:ph sz="quarter" idx="18" hasCustomPrompt="1"/>
          </p:nvPr>
        </p:nvSpPr>
        <p:spPr bwMode="gray">
          <a:xfrm>
            <a:off x="8119746" y="1920240"/>
            <a:ext cx="3694176" cy="4206240"/>
          </a:xfrm>
        </p:spPr>
        <p:txBody>
          <a:bodyPr wrap="square" lIns="91521">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2">
            <a:extLst>
              <a:ext uri="{FF2B5EF4-FFF2-40B4-BE49-F238E27FC236}">
                <a16:creationId xmlns:a16="http://schemas.microsoft.com/office/drawing/2014/main" id="{2FAB5036-84A9-A045-85F4-DEA8DF595387}"/>
              </a:ext>
            </a:extLst>
          </p:cNvPr>
          <p:cNvSpPr>
            <a:spLocks noGrp="1"/>
          </p:cNvSpPr>
          <p:nvPr>
            <p:ph type="body" idx="10" hasCustomPrompt="1"/>
          </p:nvPr>
        </p:nvSpPr>
        <p:spPr bwMode="gray">
          <a:xfrm>
            <a:off x="374904" y="1005840"/>
            <a:ext cx="11439144" cy="630936"/>
          </a:xfrm>
        </p:spPr>
        <p:txBody>
          <a:bodyPr lIns="91521" tIns="45761" rIns="91521" bIns="45761" anchor="t">
            <a:noAutofit/>
          </a:bodyPr>
          <a:lstStyle>
            <a:lvl1pPr marL="0" indent="0">
              <a:spcBef>
                <a:spcPts val="0"/>
              </a:spcBef>
              <a:spcAft>
                <a:spcPts val="0"/>
              </a:spcAft>
              <a:buNone/>
              <a:defRPr sz="1800" b="1">
                <a:solidFill>
                  <a:schemeClr val="tx1"/>
                </a:solidFill>
              </a:defRPr>
            </a:lvl1pPr>
            <a:lvl2pPr marL="457608" indent="0">
              <a:buNone/>
              <a:defRPr sz="2000" b="1"/>
            </a:lvl2pPr>
            <a:lvl3pPr marL="915216" indent="0">
              <a:buNone/>
              <a:defRPr sz="1900" b="1"/>
            </a:lvl3pPr>
            <a:lvl4pPr marL="1372822" indent="0">
              <a:buNone/>
              <a:defRPr sz="1600" b="1"/>
            </a:lvl4pPr>
            <a:lvl5pPr marL="1830430" indent="0">
              <a:buNone/>
              <a:defRPr sz="1600" b="1"/>
            </a:lvl5pPr>
            <a:lvl6pPr marL="2288038" indent="0">
              <a:buNone/>
              <a:defRPr sz="1600" b="1"/>
            </a:lvl6pPr>
            <a:lvl7pPr marL="2745646" indent="0">
              <a:buNone/>
              <a:defRPr sz="1600" b="1"/>
            </a:lvl7pPr>
            <a:lvl8pPr marL="3203253" indent="0">
              <a:buNone/>
              <a:defRPr sz="1600" b="1"/>
            </a:lvl8pPr>
            <a:lvl9pPr marL="3660861" indent="0">
              <a:buNone/>
              <a:defRPr sz="1600" b="1"/>
            </a:lvl9pPr>
          </a:lstStyle>
          <a:p>
            <a:pPr lvl="0"/>
            <a:r>
              <a:rPr lang="en-US"/>
              <a:t>Click to edit master text styles</a:t>
            </a:r>
          </a:p>
        </p:txBody>
      </p:sp>
      <p:sp>
        <p:nvSpPr>
          <p:cNvPr id="18" name="Title 3">
            <a:extLst>
              <a:ext uri="{FF2B5EF4-FFF2-40B4-BE49-F238E27FC236}">
                <a16:creationId xmlns:a16="http://schemas.microsoft.com/office/drawing/2014/main" id="{EACE5326-A06B-8749-A597-D5F2AA3AA114}"/>
              </a:ext>
            </a:extLst>
          </p:cNvPr>
          <p:cNvSpPr>
            <a:spLocks noGrp="1"/>
          </p:cNvSpPr>
          <p:nvPr>
            <p:ph type="title" hasCustomPrompt="1"/>
          </p:nvPr>
        </p:nvSpPr>
        <p:spPr>
          <a:xfrm>
            <a:off x="374904" y="576072"/>
            <a:ext cx="11439144" cy="457200"/>
          </a:xfrm>
        </p:spPr>
        <p:txBody>
          <a:bodyPr wrap="square" lIns="91440">
            <a:noAutofit/>
          </a:bodyPr>
          <a:lstStyle>
            <a:lvl1pPr>
              <a:defRPr sz="2800"/>
            </a:lvl1pPr>
          </a:lstStyle>
          <a:p>
            <a:r>
              <a:rPr lang="en-US"/>
              <a:t>Click to edit master title style</a:t>
            </a:r>
          </a:p>
        </p:txBody>
      </p:sp>
    </p:spTree>
    <p:extLst>
      <p:ext uri="{BB962C8B-B14F-4D97-AF65-F5344CB8AC3E}">
        <p14:creationId xmlns:p14="http://schemas.microsoft.com/office/powerpoint/2010/main" val="384665189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Content Quad">
    <p:spTree>
      <p:nvGrpSpPr>
        <p:cNvPr id="1" name=""/>
        <p:cNvGrpSpPr/>
        <p:nvPr/>
      </p:nvGrpSpPr>
      <p:grpSpPr>
        <a:xfrm>
          <a:off x="0" y="0"/>
          <a:ext cx="0" cy="0"/>
          <a:chOff x="0" y="0"/>
          <a:chExt cx="0" cy="0"/>
        </a:xfrm>
      </p:grpSpPr>
      <p:sp>
        <p:nvSpPr>
          <p:cNvPr id="12" name="Footer Placeholder 4">
            <a:extLst>
              <a:ext uri="{FF2B5EF4-FFF2-40B4-BE49-F238E27FC236}">
                <a16:creationId xmlns:a16="http://schemas.microsoft.com/office/drawing/2014/main" id="{9CD07EAF-B186-254A-ABD3-5867C8EFF7A2}"/>
              </a:ext>
            </a:extLst>
          </p:cNvPr>
          <p:cNvSpPr>
            <a:spLocks noGrp="1"/>
          </p:cNvSpPr>
          <p:nvPr>
            <p:ph type="ftr" sz="quarter" idx="3"/>
          </p:nvPr>
        </p:nvSpPr>
        <p:spPr>
          <a:xfrm>
            <a:off x="1581912" y="6547104"/>
            <a:ext cx="4425696" cy="118872"/>
          </a:xfrm>
          <a:prstGeom prst="rect">
            <a:avLst/>
          </a:prstGeom>
        </p:spPr>
        <p:txBody>
          <a:bodyPr vert="horz" wrap="square" lIns="0" tIns="0" rIns="0" bIns="0" rtlCol="0" anchor="ctr">
            <a:noAutofit/>
          </a:bodyPr>
          <a:lstStyle>
            <a:lvl1pPr>
              <a:defRPr lang="en-US" sz="800" smtClean="0">
                <a:solidFill>
                  <a:schemeClr val="tx1"/>
                </a:solidFill>
              </a:defRPr>
            </a:lvl1pPr>
          </a:lstStyle>
          <a:p>
            <a:r>
              <a:rPr lang="en-US"/>
              <a:t>© 2024 NetApp, Inc. All rights reserved.  NETAPP CONFIDENTIAL</a:t>
            </a:r>
          </a:p>
        </p:txBody>
      </p:sp>
      <p:sp>
        <p:nvSpPr>
          <p:cNvPr id="13" name="Slide Number Placeholder 5">
            <a:extLst>
              <a:ext uri="{FF2B5EF4-FFF2-40B4-BE49-F238E27FC236}">
                <a16:creationId xmlns:a16="http://schemas.microsoft.com/office/drawing/2014/main" id="{713539BC-D76E-384F-A862-D8AC3C331DCD}"/>
              </a:ext>
            </a:extLst>
          </p:cNvPr>
          <p:cNvSpPr>
            <a:spLocks noGrp="1"/>
          </p:cNvSpPr>
          <p:nvPr>
            <p:ph type="sldNum" sz="quarter" idx="4"/>
          </p:nvPr>
        </p:nvSpPr>
        <p:spPr>
          <a:xfrm>
            <a:off x="1170432" y="6547104"/>
            <a:ext cx="402336" cy="118872"/>
          </a:xfrm>
          <a:prstGeom prst="rect">
            <a:avLst/>
          </a:prstGeom>
        </p:spPr>
        <p:txBody>
          <a:bodyPr vert="horz" wrap="square" lIns="0" tIns="0" rIns="0" bIns="0" rtlCol="0" anchor="ctr">
            <a:noAutofit/>
          </a:bodyPr>
          <a:lstStyle>
            <a:lvl1pPr algn="ctr">
              <a:defRPr lang="en-US" sz="800" b="0" smtClean="0">
                <a:solidFill>
                  <a:schemeClr val="tx1"/>
                </a:solidFill>
              </a:defRPr>
            </a:lvl1pPr>
          </a:lstStyle>
          <a:p>
            <a:fld id="{B071A5F3-A4FF-4CEE-8215-C08835B585C1}" type="slidenum">
              <a:rPr lang="en-US" smtClean="0"/>
              <a:pPr/>
              <a:t>‹#›</a:t>
            </a:fld>
            <a:endParaRPr lang="en-US"/>
          </a:p>
        </p:txBody>
      </p:sp>
      <p:sp>
        <p:nvSpPr>
          <p:cNvPr id="9" name="Content Placeholder 39">
            <a:extLst>
              <a:ext uri="{FF2B5EF4-FFF2-40B4-BE49-F238E27FC236}">
                <a16:creationId xmlns:a16="http://schemas.microsoft.com/office/drawing/2014/main" id="{1D027F44-BED8-D249-92A5-C0E055CEDC37}"/>
              </a:ext>
            </a:extLst>
          </p:cNvPr>
          <p:cNvSpPr>
            <a:spLocks noGrp="1"/>
          </p:cNvSpPr>
          <p:nvPr>
            <p:ph sz="quarter" idx="15" hasCustomPrompt="1"/>
          </p:nvPr>
        </p:nvSpPr>
        <p:spPr bwMode="gray">
          <a:xfrm>
            <a:off x="6181344" y="1920240"/>
            <a:ext cx="5632704" cy="2011680"/>
          </a:xfrm>
        </p:spPr>
        <p:txBody>
          <a:bodyPr lIns="91521">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3">
            <a:extLst>
              <a:ext uri="{FF2B5EF4-FFF2-40B4-BE49-F238E27FC236}">
                <a16:creationId xmlns:a16="http://schemas.microsoft.com/office/drawing/2014/main" id="{1F84FCF1-8C0F-7847-9CA2-C73FB4A49504}"/>
              </a:ext>
            </a:extLst>
          </p:cNvPr>
          <p:cNvSpPr>
            <a:spLocks noGrp="1"/>
          </p:cNvSpPr>
          <p:nvPr>
            <p:ph sz="quarter" idx="14" hasCustomPrompt="1"/>
          </p:nvPr>
        </p:nvSpPr>
        <p:spPr>
          <a:xfrm>
            <a:off x="374904" y="1920240"/>
            <a:ext cx="5632704" cy="2011680"/>
          </a:xfrm>
        </p:spPr>
        <p:txBody>
          <a:bodyPr lIns="91521">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39">
            <a:extLst>
              <a:ext uri="{FF2B5EF4-FFF2-40B4-BE49-F238E27FC236}">
                <a16:creationId xmlns:a16="http://schemas.microsoft.com/office/drawing/2014/main" id="{F806A097-5CA3-AD42-A6CB-493A822288B6}"/>
              </a:ext>
            </a:extLst>
          </p:cNvPr>
          <p:cNvSpPr>
            <a:spLocks noGrp="1"/>
          </p:cNvSpPr>
          <p:nvPr>
            <p:ph sz="quarter" idx="20" hasCustomPrompt="1"/>
          </p:nvPr>
        </p:nvSpPr>
        <p:spPr bwMode="gray">
          <a:xfrm>
            <a:off x="374904" y="4114800"/>
            <a:ext cx="5632704" cy="2011680"/>
          </a:xfrm>
        </p:spPr>
        <p:txBody>
          <a:bodyPr lIns="91521">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3">
            <a:extLst>
              <a:ext uri="{FF2B5EF4-FFF2-40B4-BE49-F238E27FC236}">
                <a16:creationId xmlns:a16="http://schemas.microsoft.com/office/drawing/2014/main" id="{22BFF6A7-958A-6B4A-BED4-546024920EAA}"/>
              </a:ext>
            </a:extLst>
          </p:cNvPr>
          <p:cNvSpPr>
            <a:spLocks noGrp="1"/>
          </p:cNvSpPr>
          <p:nvPr>
            <p:ph sz="quarter" idx="21" hasCustomPrompt="1"/>
          </p:nvPr>
        </p:nvSpPr>
        <p:spPr>
          <a:xfrm>
            <a:off x="6181344" y="4114800"/>
            <a:ext cx="5632704" cy="2011680"/>
          </a:xfrm>
        </p:spPr>
        <p:txBody>
          <a:bodyPr lIns="91521">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2">
            <a:extLst>
              <a:ext uri="{FF2B5EF4-FFF2-40B4-BE49-F238E27FC236}">
                <a16:creationId xmlns:a16="http://schemas.microsoft.com/office/drawing/2014/main" id="{960C7FE2-21B6-2C4F-B02D-69B952D3EBE4}"/>
              </a:ext>
            </a:extLst>
          </p:cNvPr>
          <p:cNvSpPr>
            <a:spLocks noGrp="1"/>
          </p:cNvSpPr>
          <p:nvPr>
            <p:ph type="body" idx="10" hasCustomPrompt="1"/>
          </p:nvPr>
        </p:nvSpPr>
        <p:spPr bwMode="gray">
          <a:xfrm>
            <a:off x="374904" y="1005840"/>
            <a:ext cx="11439144" cy="630936"/>
          </a:xfrm>
        </p:spPr>
        <p:txBody>
          <a:bodyPr lIns="91521" tIns="45761" rIns="91521" bIns="45761" anchor="t">
            <a:noAutofit/>
          </a:bodyPr>
          <a:lstStyle>
            <a:lvl1pPr marL="0" indent="0">
              <a:spcBef>
                <a:spcPts val="0"/>
              </a:spcBef>
              <a:spcAft>
                <a:spcPts val="0"/>
              </a:spcAft>
              <a:buNone/>
              <a:defRPr sz="1800" b="1">
                <a:solidFill>
                  <a:schemeClr val="tx1"/>
                </a:solidFill>
              </a:defRPr>
            </a:lvl1pPr>
            <a:lvl2pPr marL="457608" indent="0">
              <a:buNone/>
              <a:defRPr sz="2000" b="1"/>
            </a:lvl2pPr>
            <a:lvl3pPr marL="915216" indent="0">
              <a:buNone/>
              <a:defRPr sz="1900" b="1"/>
            </a:lvl3pPr>
            <a:lvl4pPr marL="1372822" indent="0">
              <a:buNone/>
              <a:defRPr sz="1600" b="1"/>
            </a:lvl4pPr>
            <a:lvl5pPr marL="1830430" indent="0">
              <a:buNone/>
              <a:defRPr sz="1600" b="1"/>
            </a:lvl5pPr>
            <a:lvl6pPr marL="2288038" indent="0">
              <a:buNone/>
              <a:defRPr sz="1600" b="1"/>
            </a:lvl6pPr>
            <a:lvl7pPr marL="2745646" indent="0">
              <a:buNone/>
              <a:defRPr sz="1600" b="1"/>
            </a:lvl7pPr>
            <a:lvl8pPr marL="3203253" indent="0">
              <a:buNone/>
              <a:defRPr sz="1600" b="1"/>
            </a:lvl8pPr>
            <a:lvl9pPr marL="3660861" indent="0">
              <a:buNone/>
              <a:defRPr sz="1600" b="1"/>
            </a:lvl9pPr>
          </a:lstStyle>
          <a:p>
            <a:pPr lvl="0"/>
            <a:r>
              <a:rPr lang="en-US"/>
              <a:t>Click to edit master text styles</a:t>
            </a:r>
          </a:p>
        </p:txBody>
      </p:sp>
      <p:sp>
        <p:nvSpPr>
          <p:cNvPr id="20" name="Title 3">
            <a:extLst>
              <a:ext uri="{FF2B5EF4-FFF2-40B4-BE49-F238E27FC236}">
                <a16:creationId xmlns:a16="http://schemas.microsoft.com/office/drawing/2014/main" id="{E5588128-585E-8047-A02C-17538739A4B9}"/>
              </a:ext>
            </a:extLst>
          </p:cNvPr>
          <p:cNvSpPr>
            <a:spLocks noGrp="1"/>
          </p:cNvSpPr>
          <p:nvPr>
            <p:ph type="title" hasCustomPrompt="1"/>
          </p:nvPr>
        </p:nvSpPr>
        <p:spPr>
          <a:xfrm>
            <a:off x="374904" y="576072"/>
            <a:ext cx="11439144" cy="457200"/>
          </a:xfrm>
        </p:spPr>
        <p:txBody>
          <a:bodyPr wrap="square" lIns="91440">
            <a:noAutofit/>
          </a:bodyPr>
          <a:lstStyle>
            <a:lvl1pPr>
              <a:defRPr sz="2800"/>
            </a:lvl1pPr>
          </a:lstStyle>
          <a:p>
            <a:r>
              <a:rPr lang="en-US"/>
              <a:t>Click to edit master title style</a:t>
            </a:r>
          </a:p>
        </p:txBody>
      </p:sp>
    </p:spTree>
    <p:extLst>
      <p:ext uri="{BB962C8B-B14F-4D97-AF65-F5344CB8AC3E}">
        <p14:creationId xmlns:p14="http://schemas.microsoft.com/office/powerpoint/2010/main" val="1102057256"/>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Dark Background 1">
    <p:bg>
      <p:bgPr>
        <a:solidFill>
          <a:schemeClr val="accent4"/>
        </a:solidFill>
        <a:effectLst/>
      </p:bgPr>
    </p:bg>
    <p:spTree>
      <p:nvGrpSpPr>
        <p:cNvPr id="1" name=""/>
        <p:cNvGrpSpPr/>
        <p:nvPr/>
      </p:nvGrpSpPr>
      <p:grpSpPr>
        <a:xfrm>
          <a:off x="0" y="0"/>
          <a:ext cx="0" cy="0"/>
          <a:chOff x="0" y="0"/>
          <a:chExt cx="0" cy="0"/>
        </a:xfrm>
      </p:grpSpPr>
      <p:sp>
        <p:nvSpPr>
          <p:cNvPr id="6" name="Content Placeholder 3">
            <a:extLst>
              <a:ext uri="{FF2B5EF4-FFF2-40B4-BE49-F238E27FC236}">
                <a16:creationId xmlns:a16="http://schemas.microsoft.com/office/drawing/2014/main" id="{3274EA9F-DDAC-A047-BB03-43997A8177A1}"/>
              </a:ext>
            </a:extLst>
          </p:cNvPr>
          <p:cNvSpPr>
            <a:spLocks noGrp="1"/>
          </p:cNvSpPr>
          <p:nvPr>
            <p:ph sz="quarter" idx="14" hasCustomPrompt="1"/>
          </p:nvPr>
        </p:nvSpPr>
        <p:spPr>
          <a:xfrm>
            <a:off x="374904" y="1920240"/>
            <a:ext cx="11439144" cy="4206240"/>
          </a:xfrm>
        </p:spPr>
        <p:txBody>
          <a:bodyPr wrap="square" lIns="91521">
            <a:noAutofit/>
          </a:bodyPr>
          <a:lstStyle>
            <a:lvl1pP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6">
            <a:extLst>
              <a:ext uri="{FF2B5EF4-FFF2-40B4-BE49-F238E27FC236}">
                <a16:creationId xmlns:a16="http://schemas.microsoft.com/office/drawing/2014/main" id="{977410CA-F0E9-844F-9A18-C07D4D9D0E8F}"/>
              </a:ext>
            </a:extLst>
          </p:cNvPr>
          <p:cNvSpPr>
            <a:spLocks noGrp="1"/>
          </p:cNvSpPr>
          <p:nvPr>
            <p:ph type="body" sz="quarter" idx="16" hasCustomPrompt="1"/>
          </p:nvPr>
        </p:nvSpPr>
        <p:spPr>
          <a:xfrm>
            <a:off x="374904" y="6163056"/>
            <a:ext cx="5632704" cy="215444"/>
          </a:xfrm>
        </p:spPr>
        <p:txBody>
          <a:bodyPr lIns="91521" tIns="45761" rIns="91521" bIns="45761" anchor="ctr">
            <a:noAutofit/>
          </a:bodyPr>
          <a:lstStyle>
            <a:lvl1pPr marL="0" indent="0">
              <a:lnSpc>
                <a:spcPct val="100000"/>
              </a:lnSpc>
              <a:spcBef>
                <a:spcPts val="0"/>
              </a:spcBef>
              <a:spcAft>
                <a:spcPts val="0"/>
              </a:spcAft>
              <a:buFontTx/>
              <a:buNone/>
              <a:defRPr sz="800" baseline="0">
                <a:solidFill>
                  <a:schemeClr val="tx1"/>
                </a:solidFill>
              </a:defRPr>
            </a:lvl1pPr>
            <a:lvl2pPr marL="228804" indent="0">
              <a:buFontTx/>
              <a:buNone/>
              <a:defRPr sz="800">
                <a:solidFill>
                  <a:schemeClr val="bg2"/>
                </a:solidFill>
              </a:defRPr>
            </a:lvl2pPr>
            <a:lvl3pPr marL="457608" indent="0">
              <a:buFontTx/>
              <a:buNone/>
              <a:defRPr sz="800">
                <a:solidFill>
                  <a:schemeClr val="bg2"/>
                </a:solidFill>
              </a:defRPr>
            </a:lvl3pPr>
            <a:lvl4pPr marL="686412" indent="0">
              <a:buFontTx/>
              <a:buNone/>
              <a:defRPr sz="800">
                <a:solidFill>
                  <a:schemeClr val="bg2"/>
                </a:solidFill>
              </a:defRPr>
            </a:lvl4pPr>
            <a:lvl5pPr>
              <a:buFontTx/>
              <a:buNone/>
              <a:defRPr sz="800">
                <a:solidFill>
                  <a:schemeClr val="bg2"/>
                </a:solidFill>
              </a:defRPr>
            </a:lvl5pPr>
          </a:lstStyle>
          <a:p>
            <a:pPr lvl="0"/>
            <a:r>
              <a:rPr lang="en-US"/>
              <a:t>Click to insert source information</a:t>
            </a:r>
          </a:p>
        </p:txBody>
      </p:sp>
      <p:sp>
        <p:nvSpPr>
          <p:cNvPr id="8" name="Text Placeholder 2">
            <a:extLst>
              <a:ext uri="{FF2B5EF4-FFF2-40B4-BE49-F238E27FC236}">
                <a16:creationId xmlns:a16="http://schemas.microsoft.com/office/drawing/2014/main" id="{5A0D4C1F-1047-DD4E-BB60-328504E73733}"/>
              </a:ext>
            </a:extLst>
          </p:cNvPr>
          <p:cNvSpPr>
            <a:spLocks noGrp="1"/>
          </p:cNvSpPr>
          <p:nvPr>
            <p:ph type="body" idx="10" hasCustomPrompt="1"/>
          </p:nvPr>
        </p:nvSpPr>
        <p:spPr bwMode="gray">
          <a:xfrm>
            <a:off x="374904" y="1005840"/>
            <a:ext cx="11439144" cy="630936"/>
          </a:xfrm>
        </p:spPr>
        <p:txBody>
          <a:bodyPr lIns="91521" tIns="45761" rIns="91521" bIns="45761" anchor="t">
            <a:noAutofit/>
          </a:bodyPr>
          <a:lstStyle>
            <a:lvl1pPr marL="0" indent="0">
              <a:spcBef>
                <a:spcPts val="0"/>
              </a:spcBef>
              <a:spcAft>
                <a:spcPts val="0"/>
              </a:spcAft>
              <a:buNone/>
              <a:defRPr sz="1800" b="1">
                <a:solidFill>
                  <a:schemeClr val="tx1"/>
                </a:solidFill>
              </a:defRPr>
            </a:lvl1pPr>
            <a:lvl2pPr marL="457608" indent="0">
              <a:buNone/>
              <a:defRPr sz="2000" b="1"/>
            </a:lvl2pPr>
            <a:lvl3pPr marL="915216" indent="0">
              <a:buNone/>
              <a:defRPr sz="1900" b="1"/>
            </a:lvl3pPr>
            <a:lvl4pPr marL="1372822" indent="0">
              <a:buNone/>
              <a:defRPr sz="1600" b="1"/>
            </a:lvl4pPr>
            <a:lvl5pPr marL="1830430" indent="0">
              <a:buNone/>
              <a:defRPr sz="1600" b="1"/>
            </a:lvl5pPr>
            <a:lvl6pPr marL="2288038" indent="0">
              <a:buNone/>
              <a:defRPr sz="1600" b="1"/>
            </a:lvl6pPr>
            <a:lvl7pPr marL="2745646" indent="0">
              <a:buNone/>
              <a:defRPr sz="1600" b="1"/>
            </a:lvl7pPr>
            <a:lvl8pPr marL="3203253" indent="0">
              <a:buNone/>
              <a:defRPr sz="1600" b="1"/>
            </a:lvl8pPr>
            <a:lvl9pPr marL="3660861" indent="0">
              <a:buNone/>
              <a:defRPr sz="1600" b="1"/>
            </a:lvl9pPr>
          </a:lstStyle>
          <a:p>
            <a:pPr lvl="0"/>
            <a:r>
              <a:rPr lang="en-US"/>
              <a:t>Click to edit master text styles</a:t>
            </a:r>
          </a:p>
        </p:txBody>
      </p:sp>
      <p:sp>
        <p:nvSpPr>
          <p:cNvPr id="11" name="Title 3">
            <a:extLst>
              <a:ext uri="{FF2B5EF4-FFF2-40B4-BE49-F238E27FC236}">
                <a16:creationId xmlns:a16="http://schemas.microsoft.com/office/drawing/2014/main" id="{708452AF-9626-434A-B65E-BE1EA1CB7F0F}"/>
              </a:ext>
            </a:extLst>
          </p:cNvPr>
          <p:cNvSpPr>
            <a:spLocks noGrp="1"/>
          </p:cNvSpPr>
          <p:nvPr>
            <p:ph type="title" hasCustomPrompt="1"/>
          </p:nvPr>
        </p:nvSpPr>
        <p:spPr>
          <a:xfrm>
            <a:off x="374904" y="576072"/>
            <a:ext cx="11439144" cy="457200"/>
          </a:xfrm>
        </p:spPr>
        <p:txBody>
          <a:bodyPr wrap="square" lIns="91440">
            <a:noAutofit/>
          </a:bodyPr>
          <a:lstStyle>
            <a:lvl1pPr>
              <a:defRPr sz="2800"/>
            </a:lvl1pPr>
          </a:lstStyle>
          <a:p>
            <a:r>
              <a:rPr lang="en-US"/>
              <a:t>Click to edit master title style</a:t>
            </a:r>
          </a:p>
        </p:txBody>
      </p:sp>
      <p:sp>
        <p:nvSpPr>
          <p:cNvPr id="2" name="Footer Placeholder 4">
            <a:extLst>
              <a:ext uri="{FF2B5EF4-FFF2-40B4-BE49-F238E27FC236}">
                <a16:creationId xmlns:a16="http://schemas.microsoft.com/office/drawing/2014/main" id="{E5488D66-698E-326A-2093-E53815288F06}"/>
              </a:ext>
            </a:extLst>
          </p:cNvPr>
          <p:cNvSpPr>
            <a:spLocks noGrp="1"/>
          </p:cNvSpPr>
          <p:nvPr>
            <p:ph type="ftr" sz="quarter" idx="3"/>
          </p:nvPr>
        </p:nvSpPr>
        <p:spPr>
          <a:xfrm>
            <a:off x="1581912" y="6547104"/>
            <a:ext cx="4425696" cy="118872"/>
          </a:xfrm>
          <a:prstGeom prst="rect">
            <a:avLst/>
          </a:prstGeom>
        </p:spPr>
        <p:txBody>
          <a:bodyPr vert="horz" wrap="square" lIns="0" tIns="0" rIns="0" bIns="0" rtlCol="0" anchor="ctr">
            <a:noAutofit/>
          </a:bodyPr>
          <a:lstStyle>
            <a:lvl1pPr>
              <a:defRPr lang="en-US" sz="800" smtClean="0">
                <a:solidFill>
                  <a:schemeClr val="tx1"/>
                </a:solidFill>
              </a:defRPr>
            </a:lvl1pPr>
          </a:lstStyle>
          <a:p>
            <a:r>
              <a:rPr lang="en-US"/>
              <a:t>© 2024 NetApp, Inc. All rights reserved.  NETAPP CONFIDENTIAL</a:t>
            </a:r>
          </a:p>
        </p:txBody>
      </p:sp>
      <p:sp>
        <p:nvSpPr>
          <p:cNvPr id="3" name="Slide Number Placeholder 5">
            <a:extLst>
              <a:ext uri="{FF2B5EF4-FFF2-40B4-BE49-F238E27FC236}">
                <a16:creationId xmlns:a16="http://schemas.microsoft.com/office/drawing/2014/main" id="{6027BBF0-63B1-93E1-D92C-6C771751A5E9}"/>
              </a:ext>
            </a:extLst>
          </p:cNvPr>
          <p:cNvSpPr>
            <a:spLocks noGrp="1"/>
          </p:cNvSpPr>
          <p:nvPr>
            <p:ph type="sldNum" sz="quarter" idx="4"/>
          </p:nvPr>
        </p:nvSpPr>
        <p:spPr>
          <a:xfrm>
            <a:off x="1170432" y="6547104"/>
            <a:ext cx="402336" cy="118872"/>
          </a:xfrm>
          <a:prstGeom prst="rect">
            <a:avLst/>
          </a:prstGeom>
        </p:spPr>
        <p:txBody>
          <a:bodyPr vert="horz" wrap="square" lIns="0" tIns="0" rIns="0" bIns="0" rtlCol="0" anchor="ctr">
            <a:noAutofit/>
          </a:bodyPr>
          <a:lstStyle>
            <a:lvl1pPr algn="ctr">
              <a:defRPr lang="en-US" sz="800" b="0" smtClean="0">
                <a:solidFill>
                  <a:schemeClr val="tx1"/>
                </a:solidFill>
              </a:defRPr>
            </a:lvl1pPr>
          </a:lstStyle>
          <a:p>
            <a:fld id="{B071A5F3-A4FF-4CEE-8215-C08835B585C1}" type="slidenum">
              <a:rPr lang="en-US" smtClean="0"/>
              <a:pPr/>
              <a:t>‹#›</a:t>
            </a:fld>
            <a:endParaRPr lang="en-US"/>
          </a:p>
        </p:txBody>
      </p:sp>
    </p:spTree>
    <p:extLst>
      <p:ext uri="{BB962C8B-B14F-4D97-AF65-F5344CB8AC3E}">
        <p14:creationId xmlns:p14="http://schemas.microsoft.com/office/powerpoint/2010/main" val="58824276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preserve="1" userDrawn="1">
  <p:cSld name="Dark Background 2">
    <p:bg>
      <p:bgPr>
        <a:solidFill>
          <a:srgbClr val="590011"/>
        </a:solidFill>
        <a:effectLst/>
      </p:bgPr>
    </p:bg>
    <p:spTree>
      <p:nvGrpSpPr>
        <p:cNvPr id="1" name=""/>
        <p:cNvGrpSpPr/>
        <p:nvPr/>
      </p:nvGrpSpPr>
      <p:grpSpPr>
        <a:xfrm>
          <a:off x="0" y="0"/>
          <a:ext cx="0" cy="0"/>
          <a:chOff x="0" y="0"/>
          <a:chExt cx="0" cy="0"/>
        </a:xfrm>
      </p:grpSpPr>
      <p:sp>
        <p:nvSpPr>
          <p:cNvPr id="6" name="Content Placeholder 3">
            <a:extLst>
              <a:ext uri="{FF2B5EF4-FFF2-40B4-BE49-F238E27FC236}">
                <a16:creationId xmlns:a16="http://schemas.microsoft.com/office/drawing/2014/main" id="{3274EA9F-DDAC-A047-BB03-43997A8177A1}"/>
              </a:ext>
            </a:extLst>
          </p:cNvPr>
          <p:cNvSpPr>
            <a:spLocks noGrp="1"/>
          </p:cNvSpPr>
          <p:nvPr>
            <p:ph sz="quarter" idx="14" hasCustomPrompt="1"/>
          </p:nvPr>
        </p:nvSpPr>
        <p:spPr>
          <a:xfrm>
            <a:off x="374904" y="1920240"/>
            <a:ext cx="11439144" cy="4206240"/>
          </a:xfrm>
        </p:spPr>
        <p:txBody>
          <a:bodyPr wrap="square" lIns="91521">
            <a:noAutofit/>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6">
            <a:extLst>
              <a:ext uri="{FF2B5EF4-FFF2-40B4-BE49-F238E27FC236}">
                <a16:creationId xmlns:a16="http://schemas.microsoft.com/office/drawing/2014/main" id="{977410CA-F0E9-844F-9A18-C07D4D9D0E8F}"/>
              </a:ext>
            </a:extLst>
          </p:cNvPr>
          <p:cNvSpPr>
            <a:spLocks noGrp="1"/>
          </p:cNvSpPr>
          <p:nvPr>
            <p:ph type="body" sz="quarter" idx="16" hasCustomPrompt="1"/>
          </p:nvPr>
        </p:nvSpPr>
        <p:spPr>
          <a:xfrm>
            <a:off x="374904" y="6163056"/>
            <a:ext cx="5632704" cy="215444"/>
          </a:xfrm>
        </p:spPr>
        <p:txBody>
          <a:bodyPr lIns="91521" tIns="45761" rIns="91521" bIns="45761" anchor="ctr">
            <a:noAutofit/>
          </a:bodyPr>
          <a:lstStyle>
            <a:lvl1pPr marL="0" indent="0">
              <a:lnSpc>
                <a:spcPct val="100000"/>
              </a:lnSpc>
              <a:spcBef>
                <a:spcPts val="0"/>
              </a:spcBef>
              <a:spcAft>
                <a:spcPts val="0"/>
              </a:spcAft>
              <a:buFontTx/>
              <a:buNone/>
              <a:defRPr sz="800" baseline="0">
                <a:solidFill>
                  <a:schemeClr val="bg1"/>
                </a:solidFill>
              </a:defRPr>
            </a:lvl1pPr>
            <a:lvl2pPr marL="228804" indent="0">
              <a:buFontTx/>
              <a:buNone/>
              <a:defRPr sz="800">
                <a:solidFill>
                  <a:schemeClr val="bg2"/>
                </a:solidFill>
              </a:defRPr>
            </a:lvl2pPr>
            <a:lvl3pPr marL="457608" indent="0">
              <a:buFontTx/>
              <a:buNone/>
              <a:defRPr sz="800">
                <a:solidFill>
                  <a:schemeClr val="bg2"/>
                </a:solidFill>
              </a:defRPr>
            </a:lvl3pPr>
            <a:lvl4pPr marL="686412" indent="0">
              <a:buFontTx/>
              <a:buNone/>
              <a:defRPr sz="800">
                <a:solidFill>
                  <a:schemeClr val="bg2"/>
                </a:solidFill>
              </a:defRPr>
            </a:lvl4pPr>
            <a:lvl5pPr>
              <a:buFontTx/>
              <a:buNone/>
              <a:defRPr sz="800">
                <a:solidFill>
                  <a:schemeClr val="bg2"/>
                </a:solidFill>
              </a:defRPr>
            </a:lvl5pPr>
          </a:lstStyle>
          <a:p>
            <a:pPr lvl="0"/>
            <a:r>
              <a:rPr lang="en-US"/>
              <a:t>Click to insert source information</a:t>
            </a:r>
          </a:p>
        </p:txBody>
      </p:sp>
      <p:sp>
        <p:nvSpPr>
          <p:cNvPr id="8" name="Text Placeholder 2">
            <a:extLst>
              <a:ext uri="{FF2B5EF4-FFF2-40B4-BE49-F238E27FC236}">
                <a16:creationId xmlns:a16="http://schemas.microsoft.com/office/drawing/2014/main" id="{5A0D4C1F-1047-DD4E-BB60-328504E73733}"/>
              </a:ext>
            </a:extLst>
          </p:cNvPr>
          <p:cNvSpPr>
            <a:spLocks noGrp="1"/>
          </p:cNvSpPr>
          <p:nvPr>
            <p:ph type="body" idx="10" hasCustomPrompt="1"/>
          </p:nvPr>
        </p:nvSpPr>
        <p:spPr bwMode="gray">
          <a:xfrm>
            <a:off x="374904" y="1005840"/>
            <a:ext cx="11439144" cy="630936"/>
          </a:xfrm>
        </p:spPr>
        <p:txBody>
          <a:bodyPr lIns="91521" tIns="45761" rIns="91521" bIns="45761" anchor="t">
            <a:noAutofit/>
          </a:bodyPr>
          <a:lstStyle>
            <a:lvl1pPr marL="0" indent="0">
              <a:spcBef>
                <a:spcPts val="0"/>
              </a:spcBef>
              <a:spcAft>
                <a:spcPts val="0"/>
              </a:spcAft>
              <a:buNone/>
              <a:defRPr sz="1800" b="1">
                <a:solidFill>
                  <a:schemeClr val="bg1"/>
                </a:solidFill>
              </a:defRPr>
            </a:lvl1pPr>
            <a:lvl2pPr marL="457608" indent="0">
              <a:buNone/>
              <a:defRPr sz="2000" b="1"/>
            </a:lvl2pPr>
            <a:lvl3pPr marL="915216" indent="0">
              <a:buNone/>
              <a:defRPr sz="1900" b="1"/>
            </a:lvl3pPr>
            <a:lvl4pPr marL="1372822" indent="0">
              <a:buNone/>
              <a:defRPr sz="1600" b="1"/>
            </a:lvl4pPr>
            <a:lvl5pPr marL="1830430" indent="0">
              <a:buNone/>
              <a:defRPr sz="1600" b="1"/>
            </a:lvl5pPr>
            <a:lvl6pPr marL="2288038" indent="0">
              <a:buNone/>
              <a:defRPr sz="1600" b="1"/>
            </a:lvl6pPr>
            <a:lvl7pPr marL="2745646" indent="0">
              <a:buNone/>
              <a:defRPr sz="1600" b="1"/>
            </a:lvl7pPr>
            <a:lvl8pPr marL="3203253" indent="0">
              <a:buNone/>
              <a:defRPr sz="1600" b="1"/>
            </a:lvl8pPr>
            <a:lvl9pPr marL="3660861" indent="0">
              <a:buNone/>
              <a:defRPr sz="1600" b="1"/>
            </a:lvl9pPr>
          </a:lstStyle>
          <a:p>
            <a:pPr lvl="0"/>
            <a:r>
              <a:rPr lang="en-US"/>
              <a:t>Click to edit master text styles</a:t>
            </a:r>
          </a:p>
        </p:txBody>
      </p:sp>
      <p:sp>
        <p:nvSpPr>
          <p:cNvPr id="11" name="Title 3">
            <a:extLst>
              <a:ext uri="{FF2B5EF4-FFF2-40B4-BE49-F238E27FC236}">
                <a16:creationId xmlns:a16="http://schemas.microsoft.com/office/drawing/2014/main" id="{708452AF-9626-434A-B65E-BE1EA1CB7F0F}"/>
              </a:ext>
            </a:extLst>
          </p:cNvPr>
          <p:cNvSpPr>
            <a:spLocks noGrp="1"/>
          </p:cNvSpPr>
          <p:nvPr>
            <p:ph type="title" hasCustomPrompt="1"/>
          </p:nvPr>
        </p:nvSpPr>
        <p:spPr>
          <a:xfrm>
            <a:off x="374904" y="576072"/>
            <a:ext cx="11439144" cy="457200"/>
          </a:xfrm>
        </p:spPr>
        <p:txBody>
          <a:bodyPr wrap="square" lIns="91440">
            <a:noAutofit/>
          </a:bodyPr>
          <a:lstStyle>
            <a:lvl1pPr>
              <a:defRPr sz="2800">
                <a:solidFill>
                  <a:schemeClr val="bg1"/>
                </a:solidFill>
              </a:defRPr>
            </a:lvl1pPr>
          </a:lstStyle>
          <a:p>
            <a:r>
              <a:rPr lang="en-US"/>
              <a:t>Click to edit master title style</a:t>
            </a:r>
          </a:p>
        </p:txBody>
      </p:sp>
      <p:sp>
        <p:nvSpPr>
          <p:cNvPr id="2" name="Footer Placeholder 4">
            <a:extLst>
              <a:ext uri="{FF2B5EF4-FFF2-40B4-BE49-F238E27FC236}">
                <a16:creationId xmlns:a16="http://schemas.microsoft.com/office/drawing/2014/main" id="{E5488D66-698E-326A-2093-E53815288F06}"/>
              </a:ext>
            </a:extLst>
          </p:cNvPr>
          <p:cNvSpPr>
            <a:spLocks noGrp="1"/>
          </p:cNvSpPr>
          <p:nvPr>
            <p:ph type="ftr" sz="quarter" idx="3"/>
          </p:nvPr>
        </p:nvSpPr>
        <p:spPr>
          <a:xfrm>
            <a:off x="1581912" y="6547104"/>
            <a:ext cx="4425696" cy="118872"/>
          </a:xfrm>
          <a:prstGeom prst="rect">
            <a:avLst/>
          </a:prstGeom>
        </p:spPr>
        <p:txBody>
          <a:bodyPr vert="horz" wrap="square" lIns="0" tIns="0" rIns="0" bIns="0" rtlCol="0" anchor="ctr">
            <a:noAutofit/>
          </a:bodyPr>
          <a:lstStyle>
            <a:lvl1pPr>
              <a:defRPr lang="en-US" sz="800" smtClean="0">
                <a:solidFill>
                  <a:schemeClr val="bg1"/>
                </a:solidFill>
              </a:defRPr>
            </a:lvl1pPr>
          </a:lstStyle>
          <a:p>
            <a:r>
              <a:rPr lang="en-US"/>
              <a:t>© 2024 NetApp, Inc. All rights reserved.  NETAPP CONFIDENTIAL</a:t>
            </a:r>
          </a:p>
        </p:txBody>
      </p:sp>
      <p:sp>
        <p:nvSpPr>
          <p:cNvPr id="3" name="Slide Number Placeholder 5">
            <a:extLst>
              <a:ext uri="{FF2B5EF4-FFF2-40B4-BE49-F238E27FC236}">
                <a16:creationId xmlns:a16="http://schemas.microsoft.com/office/drawing/2014/main" id="{6027BBF0-63B1-93E1-D92C-6C771751A5E9}"/>
              </a:ext>
            </a:extLst>
          </p:cNvPr>
          <p:cNvSpPr>
            <a:spLocks noGrp="1"/>
          </p:cNvSpPr>
          <p:nvPr>
            <p:ph type="sldNum" sz="quarter" idx="4"/>
          </p:nvPr>
        </p:nvSpPr>
        <p:spPr>
          <a:xfrm>
            <a:off x="1170432" y="6547104"/>
            <a:ext cx="402336" cy="118872"/>
          </a:xfrm>
          <a:prstGeom prst="rect">
            <a:avLst/>
          </a:prstGeom>
        </p:spPr>
        <p:txBody>
          <a:bodyPr vert="horz" wrap="square" lIns="0" tIns="0" rIns="0" bIns="0" rtlCol="0" anchor="ctr">
            <a:noAutofit/>
          </a:bodyPr>
          <a:lstStyle>
            <a:lvl1pPr algn="ctr">
              <a:defRPr lang="en-US" sz="800" b="0" smtClean="0">
                <a:solidFill>
                  <a:schemeClr val="bg1"/>
                </a:solidFill>
              </a:defRPr>
            </a:lvl1pPr>
          </a:lstStyle>
          <a:p>
            <a:fld id="{B071A5F3-A4FF-4CEE-8215-C08835B585C1}" type="slidenum">
              <a:rPr lang="en-US" smtClean="0"/>
              <a:pPr/>
              <a:t>‹#›</a:t>
            </a:fld>
            <a:endParaRPr lang="en-US"/>
          </a:p>
        </p:txBody>
      </p:sp>
      <p:pic>
        <p:nvPicPr>
          <p:cNvPr id="4" name="Graphic 3">
            <a:extLst>
              <a:ext uri="{FF2B5EF4-FFF2-40B4-BE49-F238E27FC236}">
                <a16:creationId xmlns:a16="http://schemas.microsoft.com/office/drawing/2014/main" id="{4D5EBB39-E4B1-7A5C-C69C-EF0DF624DC2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69014" y="6548124"/>
            <a:ext cx="684030" cy="123053"/>
          </a:xfrm>
          <a:prstGeom prst="rect">
            <a:avLst/>
          </a:prstGeom>
        </p:spPr>
      </p:pic>
    </p:spTree>
    <p:extLst>
      <p:ext uri="{BB962C8B-B14F-4D97-AF65-F5344CB8AC3E}">
        <p14:creationId xmlns:p14="http://schemas.microsoft.com/office/powerpoint/2010/main" val="279359722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showMasterSp="0" preserve="1" userDrawn="1">
  <p:cSld name="Dark Background 3">
    <p:bg>
      <p:bgPr>
        <a:solidFill>
          <a:schemeClr val="tx2"/>
        </a:solidFill>
        <a:effectLst/>
      </p:bgPr>
    </p:bg>
    <p:spTree>
      <p:nvGrpSpPr>
        <p:cNvPr id="1" name=""/>
        <p:cNvGrpSpPr/>
        <p:nvPr/>
      </p:nvGrpSpPr>
      <p:grpSpPr>
        <a:xfrm>
          <a:off x="0" y="0"/>
          <a:ext cx="0" cy="0"/>
          <a:chOff x="0" y="0"/>
          <a:chExt cx="0" cy="0"/>
        </a:xfrm>
      </p:grpSpPr>
      <p:sp>
        <p:nvSpPr>
          <p:cNvPr id="6" name="Content Placeholder 3">
            <a:extLst>
              <a:ext uri="{FF2B5EF4-FFF2-40B4-BE49-F238E27FC236}">
                <a16:creationId xmlns:a16="http://schemas.microsoft.com/office/drawing/2014/main" id="{3274EA9F-DDAC-A047-BB03-43997A8177A1}"/>
              </a:ext>
            </a:extLst>
          </p:cNvPr>
          <p:cNvSpPr>
            <a:spLocks noGrp="1"/>
          </p:cNvSpPr>
          <p:nvPr>
            <p:ph sz="quarter" idx="14" hasCustomPrompt="1"/>
          </p:nvPr>
        </p:nvSpPr>
        <p:spPr>
          <a:xfrm>
            <a:off x="374904" y="1920240"/>
            <a:ext cx="11439144" cy="4206240"/>
          </a:xfrm>
        </p:spPr>
        <p:txBody>
          <a:bodyPr wrap="square" lIns="91521">
            <a:noAutofit/>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6">
            <a:extLst>
              <a:ext uri="{FF2B5EF4-FFF2-40B4-BE49-F238E27FC236}">
                <a16:creationId xmlns:a16="http://schemas.microsoft.com/office/drawing/2014/main" id="{977410CA-F0E9-844F-9A18-C07D4D9D0E8F}"/>
              </a:ext>
            </a:extLst>
          </p:cNvPr>
          <p:cNvSpPr>
            <a:spLocks noGrp="1"/>
          </p:cNvSpPr>
          <p:nvPr>
            <p:ph type="body" sz="quarter" idx="16" hasCustomPrompt="1"/>
          </p:nvPr>
        </p:nvSpPr>
        <p:spPr>
          <a:xfrm>
            <a:off x="374904" y="6163056"/>
            <a:ext cx="5632704" cy="215444"/>
          </a:xfrm>
        </p:spPr>
        <p:txBody>
          <a:bodyPr lIns="91521" tIns="45761" rIns="91521" bIns="45761" anchor="ctr">
            <a:noAutofit/>
          </a:bodyPr>
          <a:lstStyle>
            <a:lvl1pPr marL="0" indent="0">
              <a:lnSpc>
                <a:spcPct val="100000"/>
              </a:lnSpc>
              <a:spcBef>
                <a:spcPts val="0"/>
              </a:spcBef>
              <a:spcAft>
                <a:spcPts val="0"/>
              </a:spcAft>
              <a:buFontTx/>
              <a:buNone/>
              <a:defRPr sz="800" baseline="0">
                <a:solidFill>
                  <a:schemeClr val="bg1"/>
                </a:solidFill>
              </a:defRPr>
            </a:lvl1pPr>
            <a:lvl2pPr marL="228804" indent="0">
              <a:buFontTx/>
              <a:buNone/>
              <a:defRPr sz="800">
                <a:solidFill>
                  <a:schemeClr val="bg2"/>
                </a:solidFill>
              </a:defRPr>
            </a:lvl2pPr>
            <a:lvl3pPr marL="457608" indent="0">
              <a:buFontTx/>
              <a:buNone/>
              <a:defRPr sz="800">
                <a:solidFill>
                  <a:schemeClr val="bg2"/>
                </a:solidFill>
              </a:defRPr>
            </a:lvl3pPr>
            <a:lvl4pPr marL="686412" indent="0">
              <a:buFontTx/>
              <a:buNone/>
              <a:defRPr sz="800">
                <a:solidFill>
                  <a:schemeClr val="bg2"/>
                </a:solidFill>
              </a:defRPr>
            </a:lvl4pPr>
            <a:lvl5pPr>
              <a:buFontTx/>
              <a:buNone/>
              <a:defRPr sz="800">
                <a:solidFill>
                  <a:schemeClr val="bg2"/>
                </a:solidFill>
              </a:defRPr>
            </a:lvl5pPr>
          </a:lstStyle>
          <a:p>
            <a:pPr lvl="0"/>
            <a:r>
              <a:rPr lang="en-US"/>
              <a:t>Click to insert source information</a:t>
            </a:r>
          </a:p>
        </p:txBody>
      </p:sp>
      <p:sp>
        <p:nvSpPr>
          <p:cNvPr id="8" name="Text Placeholder 2">
            <a:extLst>
              <a:ext uri="{FF2B5EF4-FFF2-40B4-BE49-F238E27FC236}">
                <a16:creationId xmlns:a16="http://schemas.microsoft.com/office/drawing/2014/main" id="{5A0D4C1F-1047-DD4E-BB60-328504E73733}"/>
              </a:ext>
            </a:extLst>
          </p:cNvPr>
          <p:cNvSpPr>
            <a:spLocks noGrp="1"/>
          </p:cNvSpPr>
          <p:nvPr>
            <p:ph type="body" idx="10" hasCustomPrompt="1"/>
          </p:nvPr>
        </p:nvSpPr>
        <p:spPr bwMode="gray">
          <a:xfrm>
            <a:off x="374904" y="1005840"/>
            <a:ext cx="11439144" cy="630936"/>
          </a:xfrm>
        </p:spPr>
        <p:txBody>
          <a:bodyPr lIns="91521" tIns="45761" rIns="91521" bIns="45761" anchor="t">
            <a:noAutofit/>
          </a:bodyPr>
          <a:lstStyle>
            <a:lvl1pPr marL="0" indent="0">
              <a:spcBef>
                <a:spcPts val="0"/>
              </a:spcBef>
              <a:spcAft>
                <a:spcPts val="0"/>
              </a:spcAft>
              <a:buNone/>
              <a:defRPr sz="1800" b="1">
                <a:solidFill>
                  <a:schemeClr val="bg1"/>
                </a:solidFill>
              </a:defRPr>
            </a:lvl1pPr>
            <a:lvl2pPr marL="457608" indent="0">
              <a:buNone/>
              <a:defRPr sz="2000" b="1"/>
            </a:lvl2pPr>
            <a:lvl3pPr marL="915216" indent="0">
              <a:buNone/>
              <a:defRPr sz="1900" b="1"/>
            </a:lvl3pPr>
            <a:lvl4pPr marL="1372822" indent="0">
              <a:buNone/>
              <a:defRPr sz="1600" b="1"/>
            </a:lvl4pPr>
            <a:lvl5pPr marL="1830430" indent="0">
              <a:buNone/>
              <a:defRPr sz="1600" b="1"/>
            </a:lvl5pPr>
            <a:lvl6pPr marL="2288038" indent="0">
              <a:buNone/>
              <a:defRPr sz="1600" b="1"/>
            </a:lvl6pPr>
            <a:lvl7pPr marL="2745646" indent="0">
              <a:buNone/>
              <a:defRPr sz="1600" b="1"/>
            </a:lvl7pPr>
            <a:lvl8pPr marL="3203253" indent="0">
              <a:buNone/>
              <a:defRPr sz="1600" b="1"/>
            </a:lvl8pPr>
            <a:lvl9pPr marL="3660861" indent="0">
              <a:buNone/>
              <a:defRPr sz="1600" b="1"/>
            </a:lvl9pPr>
          </a:lstStyle>
          <a:p>
            <a:pPr lvl="0"/>
            <a:r>
              <a:rPr lang="en-US"/>
              <a:t>Click to edit master text styles</a:t>
            </a:r>
          </a:p>
        </p:txBody>
      </p:sp>
      <p:sp>
        <p:nvSpPr>
          <p:cNvPr id="11" name="Title 3">
            <a:extLst>
              <a:ext uri="{FF2B5EF4-FFF2-40B4-BE49-F238E27FC236}">
                <a16:creationId xmlns:a16="http://schemas.microsoft.com/office/drawing/2014/main" id="{708452AF-9626-434A-B65E-BE1EA1CB7F0F}"/>
              </a:ext>
            </a:extLst>
          </p:cNvPr>
          <p:cNvSpPr>
            <a:spLocks noGrp="1"/>
          </p:cNvSpPr>
          <p:nvPr>
            <p:ph type="title" hasCustomPrompt="1"/>
          </p:nvPr>
        </p:nvSpPr>
        <p:spPr>
          <a:xfrm>
            <a:off x="374904" y="576072"/>
            <a:ext cx="11439144" cy="457200"/>
          </a:xfrm>
        </p:spPr>
        <p:txBody>
          <a:bodyPr wrap="square" lIns="91440">
            <a:noAutofit/>
          </a:bodyPr>
          <a:lstStyle>
            <a:lvl1pPr>
              <a:defRPr sz="2800">
                <a:solidFill>
                  <a:schemeClr val="bg1"/>
                </a:solidFill>
              </a:defRPr>
            </a:lvl1pPr>
          </a:lstStyle>
          <a:p>
            <a:r>
              <a:rPr lang="en-US"/>
              <a:t>Click to edit master title style</a:t>
            </a:r>
          </a:p>
        </p:txBody>
      </p:sp>
      <p:sp>
        <p:nvSpPr>
          <p:cNvPr id="2" name="Footer Placeholder 4">
            <a:extLst>
              <a:ext uri="{FF2B5EF4-FFF2-40B4-BE49-F238E27FC236}">
                <a16:creationId xmlns:a16="http://schemas.microsoft.com/office/drawing/2014/main" id="{E5488D66-698E-326A-2093-E53815288F06}"/>
              </a:ext>
            </a:extLst>
          </p:cNvPr>
          <p:cNvSpPr>
            <a:spLocks noGrp="1"/>
          </p:cNvSpPr>
          <p:nvPr>
            <p:ph type="ftr" sz="quarter" idx="3"/>
          </p:nvPr>
        </p:nvSpPr>
        <p:spPr>
          <a:xfrm>
            <a:off x="1581912" y="6547104"/>
            <a:ext cx="4425696" cy="118872"/>
          </a:xfrm>
          <a:prstGeom prst="rect">
            <a:avLst/>
          </a:prstGeom>
        </p:spPr>
        <p:txBody>
          <a:bodyPr vert="horz" wrap="square" lIns="0" tIns="0" rIns="0" bIns="0" rtlCol="0" anchor="ctr">
            <a:noAutofit/>
          </a:bodyPr>
          <a:lstStyle>
            <a:lvl1pPr>
              <a:defRPr lang="en-US" sz="800" smtClean="0">
                <a:solidFill>
                  <a:schemeClr val="bg1"/>
                </a:solidFill>
              </a:defRPr>
            </a:lvl1pPr>
          </a:lstStyle>
          <a:p>
            <a:r>
              <a:rPr lang="en-US"/>
              <a:t>© 2024 NetApp, Inc. All rights reserved.  NETAPP CONFIDENTIAL</a:t>
            </a:r>
          </a:p>
        </p:txBody>
      </p:sp>
      <p:sp>
        <p:nvSpPr>
          <p:cNvPr id="3" name="Slide Number Placeholder 5">
            <a:extLst>
              <a:ext uri="{FF2B5EF4-FFF2-40B4-BE49-F238E27FC236}">
                <a16:creationId xmlns:a16="http://schemas.microsoft.com/office/drawing/2014/main" id="{6027BBF0-63B1-93E1-D92C-6C771751A5E9}"/>
              </a:ext>
            </a:extLst>
          </p:cNvPr>
          <p:cNvSpPr>
            <a:spLocks noGrp="1"/>
          </p:cNvSpPr>
          <p:nvPr>
            <p:ph type="sldNum" sz="quarter" idx="4"/>
          </p:nvPr>
        </p:nvSpPr>
        <p:spPr>
          <a:xfrm>
            <a:off x="1170432" y="6547104"/>
            <a:ext cx="402336" cy="118872"/>
          </a:xfrm>
          <a:prstGeom prst="rect">
            <a:avLst/>
          </a:prstGeom>
        </p:spPr>
        <p:txBody>
          <a:bodyPr vert="horz" wrap="square" lIns="0" tIns="0" rIns="0" bIns="0" rtlCol="0" anchor="ctr">
            <a:noAutofit/>
          </a:bodyPr>
          <a:lstStyle>
            <a:lvl1pPr algn="ctr">
              <a:defRPr lang="en-US" sz="800" b="0" smtClean="0">
                <a:solidFill>
                  <a:schemeClr val="bg1"/>
                </a:solidFill>
              </a:defRPr>
            </a:lvl1pPr>
          </a:lstStyle>
          <a:p>
            <a:fld id="{B071A5F3-A4FF-4CEE-8215-C08835B585C1}" type="slidenum">
              <a:rPr lang="en-US" smtClean="0"/>
              <a:pPr/>
              <a:t>‹#›</a:t>
            </a:fld>
            <a:endParaRPr lang="en-US"/>
          </a:p>
        </p:txBody>
      </p:sp>
      <p:pic>
        <p:nvPicPr>
          <p:cNvPr id="4" name="Graphic 3">
            <a:extLst>
              <a:ext uri="{FF2B5EF4-FFF2-40B4-BE49-F238E27FC236}">
                <a16:creationId xmlns:a16="http://schemas.microsoft.com/office/drawing/2014/main" id="{7D61AEA1-A92B-D033-8732-7E21F521449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69014" y="6548124"/>
            <a:ext cx="684030" cy="123053"/>
          </a:xfrm>
          <a:prstGeom prst="rect">
            <a:avLst/>
          </a:prstGeom>
        </p:spPr>
      </p:pic>
    </p:spTree>
    <p:extLst>
      <p:ext uri="{BB962C8B-B14F-4D97-AF65-F5344CB8AC3E}">
        <p14:creationId xmlns:p14="http://schemas.microsoft.com/office/powerpoint/2010/main" val="27656978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showMasterSp="0" preserve="1" userDrawn="1">
  <p:cSld name="Dark Background 4">
    <p:bg>
      <p:bgPr>
        <a:solidFill>
          <a:schemeClr val="accent2"/>
        </a:solidFill>
        <a:effectLst/>
      </p:bgPr>
    </p:bg>
    <p:spTree>
      <p:nvGrpSpPr>
        <p:cNvPr id="1" name=""/>
        <p:cNvGrpSpPr/>
        <p:nvPr/>
      </p:nvGrpSpPr>
      <p:grpSpPr>
        <a:xfrm>
          <a:off x="0" y="0"/>
          <a:ext cx="0" cy="0"/>
          <a:chOff x="0" y="0"/>
          <a:chExt cx="0" cy="0"/>
        </a:xfrm>
      </p:grpSpPr>
      <p:sp>
        <p:nvSpPr>
          <p:cNvPr id="6" name="Content Placeholder 3">
            <a:extLst>
              <a:ext uri="{FF2B5EF4-FFF2-40B4-BE49-F238E27FC236}">
                <a16:creationId xmlns:a16="http://schemas.microsoft.com/office/drawing/2014/main" id="{3274EA9F-DDAC-A047-BB03-43997A8177A1}"/>
              </a:ext>
            </a:extLst>
          </p:cNvPr>
          <p:cNvSpPr>
            <a:spLocks noGrp="1"/>
          </p:cNvSpPr>
          <p:nvPr>
            <p:ph sz="quarter" idx="14" hasCustomPrompt="1"/>
          </p:nvPr>
        </p:nvSpPr>
        <p:spPr>
          <a:xfrm>
            <a:off x="374904" y="1920240"/>
            <a:ext cx="11439144" cy="4206240"/>
          </a:xfrm>
        </p:spPr>
        <p:txBody>
          <a:bodyPr wrap="square" lIns="91521">
            <a:noAutofit/>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6">
            <a:extLst>
              <a:ext uri="{FF2B5EF4-FFF2-40B4-BE49-F238E27FC236}">
                <a16:creationId xmlns:a16="http://schemas.microsoft.com/office/drawing/2014/main" id="{977410CA-F0E9-844F-9A18-C07D4D9D0E8F}"/>
              </a:ext>
            </a:extLst>
          </p:cNvPr>
          <p:cNvSpPr>
            <a:spLocks noGrp="1"/>
          </p:cNvSpPr>
          <p:nvPr>
            <p:ph type="body" sz="quarter" idx="16" hasCustomPrompt="1"/>
          </p:nvPr>
        </p:nvSpPr>
        <p:spPr>
          <a:xfrm>
            <a:off x="374904" y="6163056"/>
            <a:ext cx="5632704" cy="215444"/>
          </a:xfrm>
        </p:spPr>
        <p:txBody>
          <a:bodyPr lIns="91521" tIns="45761" rIns="91521" bIns="45761" anchor="ctr">
            <a:noAutofit/>
          </a:bodyPr>
          <a:lstStyle>
            <a:lvl1pPr marL="0" indent="0">
              <a:lnSpc>
                <a:spcPct val="100000"/>
              </a:lnSpc>
              <a:spcBef>
                <a:spcPts val="0"/>
              </a:spcBef>
              <a:spcAft>
                <a:spcPts val="0"/>
              </a:spcAft>
              <a:buFontTx/>
              <a:buNone/>
              <a:defRPr sz="800" baseline="0">
                <a:solidFill>
                  <a:schemeClr val="bg1"/>
                </a:solidFill>
              </a:defRPr>
            </a:lvl1pPr>
            <a:lvl2pPr marL="228804" indent="0">
              <a:buFontTx/>
              <a:buNone/>
              <a:defRPr sz="800">
                <a:solidFill>
                  <a:schemeClr val="bg2"/>
                </a:solidFill>
              </a:defRPr>
            </a:lvl2pPr>
            <a:lvl3pPr marL="457608" indent="0">
              <a:buFontTx/>
              <a:buNone/>
              <a:defRPr sz="800">
                <a:solidFill>
                  <a:schemeClr val="bg2"/>
                </a:solidFill>
              </a:defRPr>
            </a:lvl3pPr>
            <a:lvl4pPr marL="686412" indent="0">
              <a:buFontTx/>
              <a:buNone/>
              <a:defRPr sz="800">
                <a:solidFill>
                  <a:schemeClr val="bg2"/>
                </a:solidFill>
              </a:defRPr>
            </a:lvl4pPr>
            <a:lvl5pPr>
              <a:buFontTx/>
              <a:buNone/>
              <a:defRPr sz="800">
                <a:solidFill>
                  <a:schemeClr val="bg2"/>
                </a:solidFill>
              </a:defRPr>
            </a:lvl5pPr>
          </a:lstStyle>
          <a:p>
            <a:pPr lvl="0"/>
            <a:r>
              <a:rPr lang="en-US"/>
              <a:t>Click to insert source information</a:t>
            </a:r>
          </a:p>
        </p:txBody>
      </p:sp>
      <p:sp>
        <p:nvSpPr>
          <p:cNvPr id="8" name="Text Placeholder 2">
            <a:extLst>
              <a:ext uri="{FF2B5EF4-FFF2-40B4-BE49-F238E27FC236}">
                <a16:creationId xmlns:a16="http://schemas.microsoft.com/office/drawing/2014/main" id="{5A0D4C1F-1047-DD4E-BB60-328504E73733}"/>
              </a:ext>
            </a:extLst>
          </p:cNvPr>
          <p:cNvSpPr>
            <a:spLocks noGrp="1"/>
          </p:cNvSpPr>
          <p:nvPr>
            <p:ph type="body" idx="10" hasCustomPrompt="1"/>
          </p:nvPr>
        </p:nvSpPr>
        <p:spPr bwMode="gray">
          <a:xfrm>
            <a:off x="374904" y="1005840"/>
            <a:ext cx="11439144" cy="630936"/>
          </a:xfrm>
        </p:spPr>
        <p:txBody>
          <a:bodyPr lIns="91521" tIns="45761" rIns="91521" bIns="45761" anchor="t">
            <a:noAutofit/>
          </a:bodyPr>
          <a:lstStyle>
            <a:lvl1pPr marL="0" indent="0">
              <a:spcBef>
                <a:spcPts val="0"/>
              </a:spcBef>
              <a:spcAft>
                <a:spcPts val="0"/>
              </a:spcAft>
              <a:buNone/>
              <a:defRPr sz="1800" b="1">
                <a:solidFill>
                  <a:schemeClr val="bg1"/>
                </a:solidFill>
              </a:defRPr>
            </a:lvl1pPr>
            <a:lvl2pPr marL="457608" indent="0">
              <a:buNone/>
              <a:defRPr sz="2000" b="1"/>
            </a:lvl2pPr>
            <a:lvl3pPr marL="915216" indent="0">
              <a:buNone/>
              <a:defRPr sz="1900" b="1"/>
            </a:lvl3pPr>
            <a:lvl4pPr marL="1372822" indent="0">
              <a:buNone/>
              <a:defRPr sz="1600" b="1"/>
            </a:lvl4pPr>
            <a:lvl5pPr marL="1830430" indent="0">
              <a:buNone/>
              <a:defRPr sz="1600" b="1"/>
            </a:lvl5pPr>
            <a:lvl6pPr marL="2288038" indent="0">
              <a:buNone/>
              <a:defRPr sz="1600" b="1"/>
            </a:lvl6pPr>
            <a:lvl7pPr marL="2745646" indent="0">
              <a:buNone/>
              <a:defRPr sz="1600" b="1"/>
            </a:lvl7pPr>
            <a:lvl8pPr marL="3203253" indent="0">
              <a:buNone/>
              <a:defRPr sz="1600" b="1"/>
            </a:lvl8pPr>
            <a:lvl9pPr marL="3660861" indent="0">
              <a:buNone/>
              <a:defRPr sz="1600" b="1"/>
            </a:lvl9pPr>
          </a:lstStyle>
          <a:p>
            <a:pPr lvl="0"/>
            <a:r>
              <a:rPr lang="en-US"/>
              <a:t>Click to edit master text styles</a:t>
            </a:r>
          </a:p>
        </p:txBody>
      </p:sp>
      <p:sp>
        <p:nvSpPr>
          <p:cNvPr id="11" name="Title 3">
            <a:extLst>
              <a:ext uri="{FF2B5EF4-FFF2-40B4-BE49-F238E27FC236}">
                <a16:creationId xmlns:a16="http://schemas.microsoft.com/office/drawing/2014/main" id="{708452AF-9626-434A-B65E-BE1EA1CB7F0F}"/>
              </a:ext>
            </a:extLst>
          </p:cNvPr>
          <p:cNvSpPr>
            <a:spLocks noGrp="1"/>
          </p:cNvSpPr>
          <p:nvPr>
            <p:ph type="title" hasCustomPrompt="1"/>
          </p:nvPr>
        </p:nvSpPr>
        <p:spPr>
          <a:xfrm>
            <a:off x="374904" y="576072"/>
            <a:ext cx="11439144" cy="457200"/>
          </a:xfrm>
        </p:spPr>
        <p:txBody>
          <a:bodyPr wrap="square" lIns="91440">
            <a:noAutofit/>
          </a:bodyPr>
          <a:lstStyle>
            <a:lvl1pPr>
              <a:defRPr sz="2800">
                <a:solidFill>
                  <a:schemeClr val="bg1"/>
                </a:solidFill>
              </a:defRPr>
            </a:lvl1pPr>
          </a:lstStyle>
          <a:p>
            <a:r>
              <a:rPr lang="en-US"/>
              <a:t>Click to edit master title style</a:t>
            </a:r>
          </a:p>
        </p:txBody>
      </p:sp>
      <p:sp>
        <p:nvSpPr>
          <p:cNvPr id="2" name="Footer Placeholder 4">
            <a:extLst>
              <a:ext uri="{FF2B5EF4-FFF2-40B4-BE49-F238E27FC236}">
                <a16:creationId xmlns:a16="http://schemas.microsoft.com/office/drawing/2014/main" id="{E5488D66-698E-326A-2093-E53815288F06}"/>
              </a:ext>
            </a:extLst>
          </p:cNvPr>
          <p:cNvSpPr>
            <a:spLocks noGrp="1"/>
          </p:cNvSpPr>
          <p:nvPr>
            <p:ph type="ftr" sz="quarter" idx="3"/>
          </p:nvPr>
        </p:nvSpPr>
        <p:spPr>
          <a:xfrm>
            <a:off x="1581912" y="6547104"/>
            <a:ext cx="4425696" cy="118872"/>
          </a:xfrm>
          <a:prstGeom prst="rect">
            <a:avLst/>
          </a:prstGeom>
        </p:spPr>
        <p:txBody>
          <a:bodyPr vert="horz" wrap="square" lIns="0" tIns="0" rIns="0" bIns="0" rtlCol="0" anchor="ctr">
            <a:noAutofit/>
          </a:bodyPr>
          <a:lstStyle>
            <a:lvl1pPr>
              <a:defRPr lang="en-US" sz="800" smtClean="0">
                <a:solidFill>
                  <a:schemeClr val="bg1"/>
                </a:solidFill>
              </a:defRPr>
            </a:lvl1pPr>
          </a:lstStyle>
          <a:p>
            <a:r>
              <a:rPr lang="en-US"/>
              <a:t>© 2024 NetApp, Inc. All rights reserved.  NETAPP CONFIDENTIAL</a:t>
            </a:r>
          </a:p>
        </p:txBody>
      </p:sp>
      <p:sp>
        <p:nvSpPr>
          <p:cNvPr id="3" name="Slide Number Placeholder 5">
            <a:extLst>
              <a:ext uri="{FF2B5EF4-FFF2-40B4-BE49-F238E27FC236}">
                <a16:creationId xmlns:a16="http://schemas.microsoft.com/office/drawing/2014/main" id="{6027BBF0-63B1-93E1-D92C-6C771751A5E9}"/>
              </a:ext>
            </a:extLst>
          </p:cNvPr>
          <p:cNvSpPr>
            <a:spLocks noGrp="1"/>
          </p:cNvSpPr>
          <p:nvPr>
            <p:ph type="sldNum" sz="quarter" idx="4"/>
          </p:nvPr>
        </p:nvSpPr>
        <p:spPr>
          <a:xfrm>
            <a:off x="1170432" y="6547104"/>
            <a:ext cx="402336" cy="118872"/>
          </a:xfrm>
          <a:prstGeom prst="rect">
            <a:avLst/>
          </a:prstGeom>
        </p:spPr>
        <p:txBody>
          <a:bodyPr vert="horz" wrap="square" lIns="0" tIns="0" rIns="0" bIns="0" rtlCol="0" anchor="ctr">
            <a:noAutofit/>
          </a:bodyPr>
          <a:lstStyle>
            <a:lvl1pPr algn="ctr">
              <a:defRPr lang="en-US" sz="800" b="0" smtClean="0">
                <a:solidFill>
                  <a:schemeClr val="bg1"/>
                </a:solidFill>
              </a:defRPr>
            </a:lvl1pPr>
          </a:lstStyle>
          <a:p>
            <a:fld id="{B071A5F3-A4FF-4CEE-8215-C08835B585C1}" type="slidenum">
              <a:rPr lang="en-US" smtClean="0"/>
              <a:pPr/>
              <a:t>‹#›</a:t>
            </a:fld>
            <a:endParaRPr lang="en-US"/>
          </a:p>
        </p:txBody>
      </p:sp>
      <p:pic>
        <p:nvPicPr>
          <p:cNvPr id="4" name="Graphic 3">
            <a:extLst>
              <a:ext uri="{FF2B5EF4-FFF2-40B4-BE49-F238E27FC236}">
                <a16:creationId xmlns:a16="http://schemas.microsoft.com/office/drawing/2014/main" id="{371FA143-1067-B531-C265-6EDFA76AF09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69014" y="6548124"/>
            <a:ext cx="684030" cy="123053"/>
          </a:xfrm>
          <a:prstGeom prst="rect">
            <a:avLst/>
          </a:prstGeom>
        </p:spPr>
      </p:pic>
    </p:spTree>
    <p:extLst>
      <p:ext uri="{BB962C8B-B14F-4D97-AF65-F5344CB8AC3E}">
        <p14:creationId xmlns:p14="http://schemas.microsoft.com/office/powerpoint/2010/main" val="328920095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showMasterSp="0" preserve="1" userDrawn="1">
  <p:cSld name="Dark Background 5">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6" name="Content Placeholder 3">
            <a:extLst>
              <a:ext uri="{FF2B5EF4-FFF2-40B4-BE49-F238E27FC236}">
                <a16:creationId xmlns:a16="http://schemas.microsoft.com/office/drawing/2014/main" id="{3274EA9F-DDAC-A047-BB03-43997A8177A1}"/>
              </a:ext>
            </a:extLst>
          </p:cNvPr>
          <p:cNvSpPr>
            <a:spLocks noGrp="1"/>
          </p:cNvSpPr>
          <p:nvPr>
            <p:ph sz="quarter" idx="14" hasCustomPrompt="1"/>
          </p:nvPr>
        </p:nvSpPr>
        <p:spPr>
          <a:xfrm>
            <a:off x="374904" y="1920240"/>
            <a:ext cx="11439144" cy="4206240"/>
          </a:xfrm>
        </p:spPr>
        <p:txBody>
          <a:bodyPr wrap="square" lIns="91521">
            <a:noAutofit/>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6">
            <a:extLst>
              <a:ext uri="{FF2B5EF4-FFF2-40B4-BE49-F238E27FC236}">
                <a16:creationId xmlns:a16="http://schemas.microsoft.com/office/drawing/2014/main" id="{977410CA-F0E9-844F-9A18-C07D4D9D0E8F}"/>
              </a:ext>
            </a:extLst>
          </p:cNvPr>
          <p:cNvSpPr>
            <a:spLocks noGrp="1"/>
          </p:cNvSpPr>
          <p:nvPr>
            <p:ph type="body" sz="quarter" idx="16" hasCustomPrompt="1"/>
          </p:nvPr>
        </p:nvSpPr>
        <p:spPr>
          <a:xfrm>
            <a:off x="374904" y="6163056"/>
            <a:ext cx="5632704" cy="215444"/>
          </a:xfrm>
        </p:spPr>
        <p:txBody>
          <a:bodyPr lIns="91521" tIns="45761" rIns="91521" bIns="45761" anchor="ctr">
            <a:noAutofit/>
          </a:bodyPr>
          <a:lstStyle>
            <a:lvl1pPr marL="0" indent="0">
              <a:lnSpc>
                <a:spcPct val="100000"/>
              </a:lnSpc>
              <a:spcBef>
                <a:spcPts val="0"/>
              </a:spcBef>
              <a:spcAft>
                <a:spcPts val="0"/>
              </a:spcAft>
              <a:buFontTx/>
              <a:buNone/>
              <a:defRPr sz="800" baseline="0">
                <a:solidFill>
                  <a:schemeClr val="bg1"/>
                </a:solidFill>
              </a:defRPr>
            </a:lvl1pPr>
            <a:lvl2pPr marL="228804" indent="0">
              <a:buFontTx/>
              <a:buNone/>
              <a:defRPr sz="800">
                <a:solidFill>
                  <a:schemeClr val="bg2"/>
                </a:solidFill>
              </a:defRPr>
            </a:lvl2pPr>
            <a:lvl3pPr marL="457608" indent="0">
              <a:buFontTx/>
              <a:buNone/>
              <a:defRPr sz="800">
                <a:solidFill>
                  <a:schemeClr val="bg2"/>
                </a:solidFill>
              </a:defRPr>
            </a:lvl3pPr>
            <a:lvl4pPr marL="686412" indent="0">
              <a:buFontTx/>
              <a:buNone/>
              <a:defRPr sz="800">
                <a:solidFill>
                  <a:schemeClr val="bg2"/>
                </a:solidFill>
              </a:defRPr>
            </a:lvl4pPr>
            <a:lvl5pPr>
              <a:buFontTx/>
              <a:buNone/>
              <a:defRPr sz="800">
                <a:solidFill>
                  <a:schemeClr val="bg2"/>
                </a:solidFill>
              </a:defRPr>
            </a:lvl5pPr>
          </a:lstStyle>
          <a:p>
            <a:pPr lvl="0"/>
            <a:r>
              <a:rPr lang="en-US"/>
              <a:t>Click to insert source information</a:t>
            </a:r>
          </a:p>
        </p:txBody>
      </p:sp>
      <p:sp>
        <p:nvSpPr>
          <p:cNvPr id="8" name="Text Placeholder 2">
            <a:extLst>
              <a:ext uri="{FF2B5EF4-FFF2-40B4-BE49-F238E27FC236}">
                <a16:creationId xmlns:a16="http://schemas.microsoft.com/office/drawing/2014/main" id="{5A0D4C1F-1047-DD4E-BB60-328504E73733}"/>
              </a:ext>
            </a:extLst>
          </p:cNvPr>
          <p:cNvSpPr>
            <a:spLocks noGrp="1"/>
          </p:cNvSpPr>
          <p:nvPr>
            <p:ph type="body" idx="10" hasCustomPrompt="1"/>
          </p:nvPr>
        </p:nvSpPr>
        <p:spPr bwMode="gray">
          <a:xfrm>
            <a:off x="374904" y="1005840"/>
            <a:ext cx="11439144" cy="630936"/>
          </a:xfrm>
        </p:spPr>
        <p:txBody>
          <a:bodyPr lIns="91521" tIns="45761" rIns="91521" bIns="45761" anchor="t">
            <a:noAutofit/>
          </a:bodyPr>
          <a:lstStyle>
            <a:lvl1pPr marL="0" indent="0">
              <a:spcBef>
                <a:spcPts val="0"/>
              </a:spcBef>
              <a:spcAft>
                <a:spcPts val="0"/>
              </a:spcAft>
              <a:buNone/>
              <a:defRPr sz="1800" b="1">
                <a:solidFill>
                  <a:schemeClr val="bg1"/>
                </a:solidFill>
              </a:defRPr>
            </a:lvl1pPr>
            <a:lvl2pPr marL="457608" indent="0">
              <a:buNone/>
              <a:defRPr sz="2000" b="1"/>
            </a:lvl2pPr>
            <a:lvl3pPr marL="915216" indent="0">
              <a:buNone/>
              <a:defRPr sz="1900" b="1"/>
            </a:lvl3pPr>
            <a:lvl4pPr marL="1372822" indent="0">
              <a:buNone/>
              <a:defRPr sz="1600" b="1"/>
            </a:lvl4pPr>
            <a:lvl5pPr marL="1830430" indent="0">
              <a:buNone/>
              <a:defRPr sz="1600" b="1"/>
            </a:lvl5pPr>
            <a:lvl6pPr marL="2288038" indent="0">
              <a:buNone/>
              <a:defRPr sz="1600" b="1"/>
            </a:lvl6pPr>
            <a:lvl7pPr marL="2745646" indent="0">
              <a:buNone/>
              <a:defRPr sz="1600" b="1"/>
            </a:lvl7pPr>
            <a:lvl8pPr marL="3203253" indent="0">
              <a:buNone/>
              <a:defRPr sz="1600" b="1"/>
            </a:lvl8pPr>
            <a:lvl9pPr marL="3660861" indent="0">
              <a:buNone/>
              <a:defRPr sz="1600" b="1"/>
            </a:lvl9pPr>
          </a:lstStyle>
          <a:p>
            <a:pPr lvl="0"/>
            <a:r>
              <a:rPr lang="en-US"/>
              <a:t>Click to edit master text styles</a:t>
            </a:r>
          </a:p>
        </p:txBody>
      </p:sp>
      <p:sp>
        <p:nvSpPr>
          <p:cNvPr id="11" name="Title 3">
            <a:extLst>
              <a:ext uri="{FF2B5EF4-FFF2-40B4-BE49-F238E27FC236}">
                <a16:creationId xmlns:a16="http://schemas.microsoft.com/office/drawing/2014/main" id="{708452AF-9626-434A-B65E-BE1EA1CB7F0F}"/>
              </a:ext>
            </a:extLst>
          </p:cNvPr>
          <p:cNvSpPr>
            <a:spLocks noGrp="1"/>
          </p:cNvSpPr>
          <p:nvPr>
            <p:ph type="title" hasCustomPrompt="1"/>
          </p:nvPr>
        </p:nvSpPr>
        <p:spPr>
          <a:xfrm>
            <a:off x="374904" y="576072"/>
            <a:ext cx="11439144" cy="457200"/>
          </a:xfrm>
        </p:spPr>
        <p:txBody>
          <a:bodyPr wrap="square" lIns="91440">
            <a:noAutofit/>
          </a:bodyPr>
          <a:lstStyle>
            <a:lvl1pPr>
              <a:defRPr sz="2800">
                <a:solidFill>
                  <a:schemeClr val="bg1"/>
                </a:solidFill>
              </a:defRPr>
            </a:lvl1pPr>
          </a:lstStyle>
          <a:p>
            <a:r>
              <a:rPr lang="en-US"/>
              <a:t>Click to edit master title style</a:t>
            </a:r>
          </a:p>
        </p:txBody>
      </p:sp>
      <p:sp>
        <p:nvSpPr>
          <p:cNvPr id="2" name="Footer Placeholder 4">
            <a:extLst>
              <a:ext uri="{FF2B5EF4-FFF2-40B4-BE49-F238E27FC236}">
                <a16:creationId xmlns:a16="http://schemas.microsoft.com/office/drawing/2014/main" id="{E5488D66-698E-326A-2093-E53815288F06}"/>
              </a:ext>
            </a:extLst>
          </p:cNvPr>
          <p:cNvSpPr>
            <a:spLocks noGrp="1"/>
          </p:cNvSpPr>
          <p:nvPr>
            <p:ph type="ftr" sz="quarter" idx="3"/>
          </p:nvPr>
        </p:nvSpPr>
        <p:spPr>
          <a:xfrm>
            <a:off x="1581912" y="6547104"/>
            <a:ext cx="4425696" cy="118872"/>
          </a:xfrm>
          <a:prstGeom prst="rect">
            <a:avLst/>
          </a:prstGeom>
        </p:spPr>
        <p:txBody>
          <a:bodyPr vert="horz" wrap="square" lIns="0" tIns="0" rIns="0" bIns="0" rtlCol="0" anchor="ctr">
            <a:noAutofit/>
          </a:bodyPr>
          <a:lstStyle>
            <a:lvl1pPr>
              <a:defRPr lang="en-US" sz="800" smtClean="0">
                <a:solidFill>
                  <a:schemeClr val="bg1"/>
                </a:solidFill>
              </a:defRPr>
            </a:lvl1pPr>
          </a:lstStyle>
          <a:p>
            <a:r>
              <a:rPr lang="en-US"/>
              <a:t>© 2024 NetApp, Inc. All rights reserved.  NETAPP CONFIDENTIAL</a:t>
            </a:r>
          </a:p>
        </p:txBody>
      </p:sp>
      <p:sp>
        <p:nvSpPr>
          <p:cNvPr id="3" name="Slide Number Placeholder 5">
            <a:extLst>
              <a:ext uri="{FF2B5EF4-FFF2-40B4-BE49-F238E27FC236}">
                <a16:creationId xmlns:a16="http://schemas.microsoft.com/office/drawing/2014/main" id="{6027BBF0-63B1-93E1-D92C-6C771751A5E9}"/>
              </a:ext>
            </a:extLst>
          </p:cNvPr>
          <p:cNvSpPr>
            <a:spLocks noGrp="1"/>
          </p:cNvSpPr>
          <p:nvPr>
            <p:ph type="sldNum" sz="quarter" idx="4"/>
          </p:nvPr>
        </p:nvSpPr>
        <p:spPr>
          <a:xfrm>
            <a:off x="1170432" y="6547104"/>
            <a:ext cx="402336" cy="118872"/>
          </a:xfrm>
          <a:prstGeom prst="rect">
            <a:avLst/>
          </a:prstGeom>
        </p:spPr>
        <p:txBody>
          <a:bodyPr vert="horz" wrap="square" lIns="0" tIns="0" rIns="0" bIns="0" rtlCol="0" anchor="ctr">
            <a:noAutofit/>
          </a:bodyPr>
          <a:lstStyle>
            <a:lvl1pPr algn="ctr">
              <a:defRPr lang="en-US" sz="800" b="0" smtClean="0">
                <a:solidFill>
                  <a:schemeClr val="bg1"/>
                </a:solidFill>
              </a:defRPr>
            </a:lvl1pPr>
          </a:lstStyle>
          <a:p>
            <a:fld id="{B071A5F3-A4FF-4CEE-8215-C08835B585C1}" type="slidenum">
              <a:rPr lang="en-US" smtClean="0"/>
              <a:pPr/>
              <a:t>‹#›</a:t>
            </a:fld>
            <a:endParaRPr lang="en-US"/>
          </a:p>
        </p:txBody>
      </p:sp>
      <p:pic>
        <p:nvPicPr>
          <p:cNvPr id="4" name="Graphic 3">
            <a:extLst>
              <a:ext uri="{FF2B5EF4-FFF2-40B4-BE49-F238E27FC236}">
                <a16:creationId xmlns:a16="http://schemas.microsoft.com/office/drawing/2014/main" id="{36FDB337-2C81-B7DD-C53C-4BDDC2BBD23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69014" y="6548124"/>
            <a:ext cx="684030" cy="123053"/>
          </a:xfrm>
          <a:prstGeom prst="rect">
            <a:avLst/>
          </a:prstGeom>
        </p:spPr>
      </p:pic>
    </p:spTree>
    <p:extLst>
      <p:ext uri="{BB962C8B-B14F-4D97-AF65-F5344CB8AC3E}">
        <p14:creationId xmlns:p14="http://schemas.microsoft.com/office/powerpoint/2010/main" val="332937443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Big Stat 1">
    <p:bg>
      <p:bgPr>
        <a:solidFill>
          <a:schemeClr val="accent4"/>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C6D48DE-B232-7A0C-ACD6-0800DF708BF4}"/>
              </a:ext>
            </a:extLst>
          </p:cNvPr>
          <p:cNvSpPr/>
          <p:nvPr userDrawn="1"/>
        </p:nvSpPr>
        <p:spPr>
          <a:xfrm>
            <a:off x="6096000" y="939800"/>
            <a:ext cx="6096000" cy="5918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solidFill>
                <a:schemeClr val="tx1"/>
              </a:solidFill>
            </a:endParaRPr>
          </a:p>
        </p:txBody>
      </p:sp>
      <p:sp>
        <p:nvSpPr>
          <p:cNvPr id="16" name="Text Placeholder 2">
            <a:extLst>
              <a:ext uri="{FF2B5EF4-FFF2-40B4-BE49-F238E27FC236}">
                <a16:creationId xmlns:a16="http://schemas.microsoft.com/office/drawing/2014/main" id="{B0004924-D825-D24F-B2BC-4C7E5E1023AF}"/>
              </a:ext>
            </a:extLst>
          </p:cNvPr>
          <p:cNvSpPr>
            <a:spLocks noGrp="1"/>
          </p:cNvSpPr>
          <p:nvPr>
            <p:ph type="body" sz="quarter" idx="10" hasCustomPrompt="1"/>
          </p:nvPr>
        </p:nvSpPr>
        <p:spPr>
          <a:xfrm>
            <a:off x="374904" y="4232941"/>
            <a:ext cx="5340096" cy="1801871"/>
          </a:xfrm>
        </p:spPr>
        <p:txBody>
          <a:bodyPr anchor="t"/>
          <a:lstStyle>
            <a:lvl1pPr marL="0" indent="0" algn="l">
              <a:lnSpc>
                <a:spcPct val="80000"/>
              </a:lnSpc>
              <a:buFontTx/>
              <a:buNone/>
              <a:defRPr kumimoji="0" lang="en-US" sz="17200" i="0" u="none" strike="noStrike" kern="1200" cap="none" spc="0" normalizeH="0" baseline="0" dirty="0" smtClean="0">
                <a:ln>
                  <a:noFill/>
                </a:ln>
                <a:solidFill>
                  <a:srgbClr val="590011"/>
                </a:solidFill>
                <a:effectLst/>
                <a:uLnTx/>
                <a:uFillTx/>
                <a:latin typeface="+mj-lt"/>
                <a:ea typeface="+mn-ea"/>
                <a:cs typeface="+mn-cs"/>
              </a:defRPr>
            </a:lvl1pPr>
          </a:lstStyle>
          <a:p>
            <a:pPr lvl="0"/>
            <a:r>
              <a:rPr lang="en-US" dirty="0"/>
              <a:t>XX%</a:t>
            </a:r>
          </a:p>
        </p:txBody>
      </p:sp>
      <p:sp>
        <p:nvSpPr>
          <p:cNvPr id="17" name="Title 1">
            <a:extLst>
              <a:ext uri="{FF2B5EF4-FFF2-40B4-BE49-F238E27FC236}">
                <a16:creationId xmlns:a16="http://schemas.microsoft.com/office/drawing/2014/main" id="{0A6B5012-B2FE-A84D-936F-4ED3A8ED2DC0}"/>
              </a:ext>
            </a:extLst>
          </p:cNvPr>
          <p:cNvSpPr>
            <a:spLocks noGrp="1"/>
          </p:cNvSpPr>
          <p:nvPr>
            <p:ph type="title" hasCustomPrompt="1"/>
          </p:nvPr>
        </p:nvSpPr>
        <p:spPr bwMode="gray">
          <a:xfrm>
            <a:off x="6638544" y="1605665"/>
            <a:ext cx="5010912" cy="1146113"/>
          </a:xfrm>
        </p:spPr>
        <p:txBody>
          <a:bodyPr lIns="91521" tIns="45761" rIns="91521" bIns="45761" anchor="b">
            <a:noAutofit/>
          </a:bodyPr>
          <a:lstStyle>
            <a:lvl1pPr algn="l">
              <a:lnSpc>
                <a:spcPct val="80000"/>
              </a:lnSpc>
              <a:defRPr sz="2800" b="0" cap="none" baseline="0">
                <a:solidFill>
                  <a:schemeClr val="tx1"/>
                </a:solidFill>
              </a:defRPr>
            </a:lvl1pPr>
          </a:lstStyle>
          <a:p>
            <a:r>
              <a:rPr lang="en-US"/>
              <a:t>Click to edit master title style</a:t>
            </a:r>
          </a:p>
        </p:txBody>
      </p:sp>
      <p:sp>
        <p:nvSpPr>
          <p:cNvPr id="18" name="Text Placeholder 2">
            <a:extLst>
              <a:ext uri="{FF2B5EF4-FFF2-40B4-BE49-F238E27FC236}">
                <a16:creationId xmlns:a16="http://schemas.microsoft.com/office/drawing/2014/main" id="{5D74622D-C4CE-7142-8982-A975B277BAC7}"/>
              </a:ext>
            </a:extLst>
          </p:cNvPr>
          <p:cNvSpPr>
            <a:spLocks noGrp="1"/>
          </p:cNvSpPr>
          <p:nvPr>
            <p:ph type="body" idx="1" hasCustomPrompt="1"/>
          </p:nvPr>
        </p:nvSpPr>
        <p:spPr bwMode="gray">
          <a:xfrm>
            <a:off x="6638544" y="2725522"/>
            <a:ext cx="5010912" cy="3309289"/>
          </a:xfrm>
        </p:spPr>
        <p:txBody>
          <a:bodyPr lIns="91521" tIns="45761" rIns="91521" bIns="45761" anchor="t">
            <a:noAutofit/>
          </a:bodyPr>
          <a:lstStyle>
            <a:lvl1pPr marL="0" indent="0">
              <a:buNone/>
              <a:defRPr sz="1800" cap="none" baseline="0">
                <a:solidFill>
                  <a:schemeClr val="tx1"/>
                </a:solidFill>
              </a:defRPr>
            </a:lvl1pPr>
            <a:lvl2pPr marL="457608" indent="0">
              <a:buNone/>
              <a:defRPr sz="1900">
                <a:solidFill>
                  <a:schemeClr val="tx1">
                    <a:tint val="75000"/>
                  </a:schemeClr>
                </a:solidFill>
              </a:defRPr>
            </a:lvl2pPr>
            <a:lvl3pPr marL="915216" indent="0">
              <a:buNone/>
              <a:defRPr sz="1600">
                <a:solidFill>
                  <a:schemeClr val="tx1">
                    <a:tint val="75000"/>
                  </a:schemeClr>
                </a:solidFill>
              </a:defRPr>
            </a:lvl3pPr>
            <a:lvl4pPr marL="1372822" indent="0">
              <a:buNone/>
              <a:defRPr sz="1500">
                <a:solidFill>
                  <a:schemeClr val="tx1">
                    <a:tint val="75000"/>
                  </a:schemeClr>
                </a:solidFill>
              </a:defRPr>
            </a:lvl4pPr>
            <a:lvl5pPr marL="1830430" indent="0">
              <a:buNone/>
              <a:defRPr sz="1500">
                <a:solidFill>
                  <a:schemeClr val="tx1">
                    <a:tint val="75000"/>
                  </a:schemeClr>
                </a:solidFill>
              </a:defRPr>
            </a:lvl5pPr>
            <a:lvl6pPr marL="2288038" indent="0">
              <a:buNone/>
              <a:defRPr sz="1500">
                <a:solidFill>
                  <a:schemeClr val="tx1">
                    <a:tint val="75000"/>
                  </a:schemeClr>
                </a:solidFill>
              </a:defRPr>
            </a:lvl6pPr>
            <a:lvl7pPr marL="2745646" indent="0">
              <a:buNone/>
              <a:defRPr sz="1500">
                <a:solidFill>
                  <a:schemeClr val="tx1">
                    <a:tint val="75000"/>
                  </a:schemeClr>
                </a:solidFill>
              </a:defRPr>
            </a:lvl7pPr>
            <a:lvl8pPr marL="3203253" indent="0">
              <a:buNone/>
              <a:defRPr sz="1500">
                <a:solidFill>
                  <a:schemeClr val="tx1">
                    <a:tint val="75000"/>
                  </a:schemeClr>
                </a:solidFill>
              </a:defRPr>
            </a:lvl8pPr>
            <a:lvl9pPr marL="3660861" indent="0">
              <a:buNone/>
              <a:defRPr sz="1500">
                <a:solidFill>
                  <a:schemeClr val="tx1">
                    <a:tint val="75000"/>
                  </a:schemeClr>
                </a:solidFill>
              </a:defRPr>
            </a:lvl9pPr>
          </a:lstStyle>
          <a:p>
            <a:pPr lvl="0"/>
            <a:r>
              <a:rPr lang="en-US"/>
              <a:t>Click to edit master text styles</a:t>
            </a:r>
          </a:p>
        </p:txBody>
      </p:sp>
      <p:sp>
        <p:nvSpPr>
          <p:cNvPr id="21" name="Text Placeholder 1">
            <a:extLst>
              <a:ext uri="{FF2B5EF4-FFF2-40B4-BE49-F238E27FC236}">
                <a16:creationId xmlns:a16="http://schemas.microsoft.com/office/drawing/2014/main" id="{F8659BC5-C341-4C4D-B883-587ECADB783D}"/>
              </a:ext>
            </a:extLst>
          </p:cNvPr>
          <p:cNvSpPr>
            <a:spLocks noGrp="1"/>
          </p:cNvSpPr>
          <p:nvPr>
            <p:ph type="body" sz="quarter" idx="11"/>
          </p:nvPr>
        </p:nvSpPr>
        <p:spPr>
          <a:xfrm>
            <a:off x="374904" y="3336587"/>
            <a:ext cx="5340096" cy="916306"/>
          </a:xfrm>
        </p:spPr>
        <p:txBody>
          <a:bodyPr anchor="b"/>
          <a:lstStyle>
            <a:lvl1pPr marL="0" indent="0" algn="l">
              <a:buNone/>
              <a:defRPr>
                <a:solidFill>
                  <a:schemeClr val="tx1"/>
                </a:solidFill>
              </a:defRPr>
            </a:lvl1pPr>
          </a:lstStyle>
          <a:p>
            <a:endParaRPr lang="en-US"/>
          </a:p>
        </p:txBody>
      </p:sp>
      <p:sp>
        <p:nvSpPr>
          <p:cNvPr id="12" name="Footer Placeholder 4">
            <a:extLst>
              <a:ext uri="{FF2B5EF4-FFF2-40B4-BE49-F238E27FC236}">
                <a16:creationId xmlns:a16="http://schemas.microsoft.com/office/drawing/2014/main" id="{9CD07EAF-B186-254A-ABD3-5867C8EFF7A2}"/>
              </a:ext>
            </a:extLst>
          </p:cNvPr>
          <p:cNvSpPr>
            <a:spLocks noGrp="1"/>
          </p:cNvSpPr>
          <p:nvPr>
            <p:ph type="ftr" sz="quarter" idx="3"/>
          </p:nvPr>
        </p:nvSpPr>
        <p:spPr>
          <a:xfrm>
            <a:off x="1581912" y="6547104"/>
            <a:ext cx="4425696" cy="118872"/>
          </a:xfrm>
          <a:prstGeom prst="rect">
            <a:avLst/>
          </a:prstGeom>
        </p:spPr>
        <p:txBody>
          <a:bodyPr vert="horz" wrap="square" lIns="0" tIns="0" rIns="0" bIns="0" rtlCol="0" anchor="ctr">
            <a:noAutofit/>
          </a:bodyPr>
          <a:lstStyle>
            <a:lvl1pPr>
              <a:defRPr lang="en-US" sz="800" smtClean="0">
                <a:solidFill>
                  <a:schemeClr val="tx1"/>
                </a:solidFill>
              </a:defRPr>
            </a:lvl1pPr>
          </a:lstStyle>
          <a:p>
            <a:r>
              <a:rPr lang="en-US"/>
              <a:t>© 2024 NetApp, Inc. All rights reserved.  NETAPP CONFIDENTIAL</a:t>
            </a:r>
          </a:p>
        </p:txBody>
      </p:sp>
      <p:sp>
        <p:nvSpPr>
          <p:cNvPr id="13" name="Slide Number Placeholder 5">
            <a:extLst>
              <a:ext uri="{FF2B5EF4-FFF2-40B4-BE49-F238E27FC236}">
                <a16:creationId xmlns:a16="http://schemas.microsoft.com/office/drawing/2014/main" id="{713539BC-D76E-384F-A862-D8AC3C331DCD}"/>
              </a:ext>
            </a:extLst>
          </p:cNvPr>
          <p:cNvSpPr>
            <a:spLocks noGrp="1"/>
          </p:cNvSpPr>
          <p:nvPr>
            <p:ph type="sldNum" sz="quarter" idx="4"/>
          </p:nvPr>
        </p:nvSpPr>
        <p:spPr>
          <a:xfrm>
            <a:off x="1170432" y="6547104"/>
            <a:ext cx="402336" cy="118872"/>
          </a:xfrm>
          <a:prstGeom prst="rect">
            <a:avLst/>
          </a:prstGeom>
        </p:spPr>
        <p:txBody>
          <a:bodyPr vert="horz" wrap="square" lIns="0" tIns="0" rIns="0" bIns="0" rtlCol="0" anchor="ctr">
            <a:noAutofit/>
          </a:bodyPr>
          <a:lstStyle>
            <a:lvl1pPr algn="ctr">
              <a:defRPr lang="en-US" sz="800" b="0" smtClean="0">
                <a:solidFill>
                  <a:schemeClr val="tx1"/>
                </a:solidFill>
              </a:defRPr>
            </a:lvl1pPr>
          </a:lstStyle>
          <a:p>
            <a:fld id="{B071A5F3-A4FF-4CEE-8215-C08835B585C1}" type="slidenum">
              <a:rPr lang="en-US" smtClean="0"/>
              <a:pPr/>
              <a:t>‹#›</a:t>
            </a:fld>
            <a:endParaRPr lang="en-US"/>
          </a:p>
        </p:txBody>
      </p:sp>
    </p:spTree>
    <p:extLst>
      <p:ext uri="{BB962C8B-B14F-4D97-AF65-F5344CB8AC3E}">
        <p14:creationId xmlns:p14="http://schemas.microsoft.com/office/powerpoint/2010/main" val="310453888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showMasterSp="0" preserve="1" userDrawn="1">
  <p:cSld name="Big Stat 2">
    <p:bg>
      <p:bgPr>
        <a:solidFill>
          <a:srgbClr val="59001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C6D48DE-B232-7A0C-ACD6-0800DF708BF4}"/>
              </a:ext>
            </a:extLst>
          </p:cNvPr>
          <p:cNvSpPr/>
          <p:nvPr userDrawn="1"/>
        </p:nvSpPr>
        <p:spPr>
          <a:xfrm>
            <a:off x="6096000" y="939800"/>
            <a:ext cx="6096000" cy="5918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solidFill>
                <a:schemeClr val="tx1"/>
              </a:solidFill>
            </a:endParaRPr>
          </a:p>
        </p:txBody>
      </p:sp>
      <p:sp>
        <p:nvSpPr>
          <p:cNvPr id="16" name="Text Placeholder 2">
            <a:extLst>
              <a:ext uri="{FF2B5EF4-FFF2-40B4-BE49-F238E27FC236}">
                <a16:creationId xmlns:a16="http://schemas.microsoft.com/office/drawing/2014/main" id="{B0004924-D825-D24F-B2BC-4C7E5E1023AF}"/>
              </a:ext>
            </a:extLst>
          </p:cNvPr>
          <p:cNvSpPr>
            <a:spLocks noGrp="1"/>
          </p:cNvSpPr>
          <p:nvPr>
            <p:ph type="body" sz="quarter" idx="10" hasCustomPrompt="1"/>
          </p:nvPr>
        </p:nvSpPr>
        <p:spPr>
          <a:xfrm>
            <a:off x="374904" y="4232941"/>
            <a:ext cx="5340096" cy="1801871"/>
          </a:xfrm>
        </p:spPr>
        <p:txBody>
          <a:bodyPr anchor="t"/>
          <a:lstStyle>
            <a:lvl1pPr marL="0" indent="0" algn="l">
              <a:lnSpc>
                <a:spcPct val="80000"/>
              </a:lnSpc>
              <a:buFontTx/>
              <a:buNone/>
              <a:defRPr kumimoji="0" lang="en-US" sz="17200" i="0" u="none" strike="noStrike" kern="1200" cap="none" spc="0" normalizeH="0" baseline="0" dirty="0" smtClean="0">
                <a:ln>
                  <a:noFill/>
                </a:ln>
                <a:solidFill>
                  <a:schemeClr val="accent4"/>
                </a:solidFill>
                <a:effectLst/>
                <a:uLnTx/>
                <a:uFillTx/>
                <a:latin typeface="+mj-lt"/>
                <a:ea typeface="+mn-ea"/>
                <a:cs typeface="+mn-cs"/>
              </a:defRPr>
            </a:lvl1pPr>
          </a:lstStyle>
          <a:p>
            <a:pPr lvl="0"/>
            <a:r>
              <a:rPr lang="en-US"/>
              <a:t>XX%</a:t>
            </a:r>
          </a:p>
        </p:txBody>
      </p:sp>
      <p:sp>
        <p:nvSpPr>
          <p:cNvPr id="17" name="Title 1">
            <a:extLst>
              <a:ext uri="{FF2B5EF4-FFF2-40B4-BE49-F238E27FC236}">
                <a16:creationId xmlns:a16="http://schemas.microsoft.com/office/drawing/2014/main" id="{0A6B5012-B2FE-A84D-936F-4ED3A8ED2DC0}"/>
              </a:ext>
            </a:extLst>
          </p:cNvPr>
          <p:cNvSpPr>
            <a:spLocks noGrp="1"/>
          </p:cNvSpPr>
          <p:nvPr>
            <p:ph type="title" hasCustomPrompt="1"/>
          </p:nvPr>
        </p:nvSpPr>
        <p:spPr bwMode="gray">
          <a:xfrm>
            <a:off x="6638544" y="1605665"/>
            <a:ext cx="5010912" cy="1146113"/>
          </a:xfrm>
        </p:spPr>
        <p:txBody>
          <a:bodyPr lIns="91521" tIns="45761" rIns="91521" bIns="45761" anchor="b">
            <a:noAutofit/>
          </a:bodyPr>
          <a:lstStyle>
            <a:lvl1pPr algn="l">
              <a:lnSpc>
                <a:spcPct val="80000"/>
              </a:lnSpc>
              <a:defRPr sz="2800" b="0" cap="none" baseline="0">
                <a:solidFill>
                  <a:schemeClr val="tx1"/>
                </a:solidFill>
              </a:defRPr>
            </a:lvl1pPr>
          </a:lstStyle>
          <a:p>
            <a:r>
              <a:rPr lang="en-US"/>
              <a:t>Click to edit master title style</a:t>
            </a:r>
          </a:p>
        </p:txBody>
      </p:sp>
      <p:sp>
        <p:nvSpPr>
          <p:cNvPr id="18" name="Text Placeholder 2">
            <a:extLst>
              <a:ext uri="{FF2B5EF4-FFF2-40B4-BE49-F238E27FC236}">
                <a16:creationId xmlns:a16="http://schemas.microsoft.com/office/drawing/2014/main" id="{5D74622D-C4CE-7142-8982-A975B277BAC7}"/>
              </a:ext>
            </a:extLst>
          </p:cNvPr>
          <p:cNvSpPr>
            <a:spLocks noGrp="1"/>
          </p:cNvSpPr>
          <p:nvPr>
            <p:ph type="body" idx="1" hasCustomPrompt="1"/>
          </p:nvPr>
        </p:nvSpPr>
        <p:spPr bwMode="gray">
          <a:xfrm>
            <a:off x="6638544" y="2725522"/>
            <a:ext cx="5010912" cy="3309289"/>
          </a:xfrm>
        </p:spPr>
        <p:txBody>
          <a:bodyPr lIns="91521" tIns="45761" rIns="91521" bIns="45761" anchor="t">
            <a:noAutofit/>
          </a:bodyPr>
          <a:lstStyle>
            <a:lvl1pPr marL="0" indent="0">
              <a:buNone/>
              <a:defRPr sz="1800" cap="none" baseline="0">
                <a:solidFill>
                  <a:schemeClr val="tx1"/>
                </a:solidFill>
              </a:defRPr>
            </a:lvl1pPr>
            <a:lvl2pPr marL="457608" indent="0">
              <a:buNone/>
              <a:defRPr sz="1900">
                <a:solidFill>
                  <a:schemeClr val="tx1">
                    <a:tint val="75000"/>
                  </a:schemeClr>
                </a:solidFill>
              </a:defRPr>
            </a:lvl2pPr>
            <a:lvl3pPr marL="915216" indent="0">
              <a:buNone/>
              <a:defRPr sz="1600">
                <a:solidFill>
                  <a:schemeClr val="tx1">
                    <a:tint val="75000"/>
                  </a:schemeClr>
                </a:solidFill>
              </a:defRPr>
            </a:lvl3pPr>
            <a:lvl4pPr marL="1372822" indent="0">
              <a:buNone/>
              <a:defRPr sz="1500">
                <a:solidFill>
                  <a:schemeClr val="tx1">
                    <a:tint val="75000"/>
                  </a:schemeClr>
                </a:solidFill>
              </a:defRPr>
            </a:lvl4pPr>
            <a:lvl5pPr marL="1830430" indent="0">
              <a:buNone/>
              <a:defRPr sz="1500">
                <a:solidFill>
                  <a:schemeClr val="tx1">
                    <a:tint val="75000"/>
                  </a:schemeClr>
                </a:solidFill>
              </a:defRPr>
            </a:lvl5pPr>
            <a:lvl6pPr marL="2288038" indent="0">
              <a:buNone/>
              <a:defRPr sz="1500">
                <a:solidFill>
                  <a:schemeClr val="tx1">
                    <a:tint val="75000"/>
                  </a:schemeClr>
                </a:solidFill>
              </a:defRPr>
            </a:lvl6pPr>
            <a:lvl7pPr marL="2745646" indent="0">
              <a:buNone/>
              <a:defRPr sz="1500">
                <a:solidFill>
                  <a:schemeClr val="tx1">
                    <a:tint val="75000"/>
                  </a:schemeClr>
                </a:solidFill>
              </a:defRPr>
            </a:lvl7pPr>
            <a:lvl8pPr marL="3203253" indent="0">
              <a:buNone/>
              <a:defRPr sz="1500">
                <a:solidFill>
                  <a:schemeClr val="tx1">
                    <a:tint val="75000"/>
                  </a:schemeClr>
                </a:solidFill>
              </a:defRPr>
            </a:lvl8pPr>
            <a:lvl9pPr marL="3660861" indent="0">
              <a:buNone/>
              <a:defRPr sz="1500">
                <a:solidFill>
                  <a:schemeClr val="tx1">
                    <a:tint val="75000"/>
                  </a:schemeClr>
                </a:solidFill>
              </a:defRPr>
            </a:lvl9pPr>
          </a:lstStyle>
          <a:p>
            <a:pPr lvl="0"/>
            <a:r>
              <a:rPr lang="en-US"/>
              <a:t>Click to edit master text styles</a:t>
            </a:r>
          </a:p>
        </p:txBody>
      </p:sp>
      <p:sp>
        <p:nvSpPr>
          <p:cNvPr id="21" name="Text Placeholder 1">
            <a:extLst>
              <a:ext uri="{FF2B5EF4-FFF2-40B4-BE49-F238E27FC236}">
                <a16:creationId xmlns:a16="http://schemas.microsoft.com/office/drawing/2014/main" id="{F8659BC5-C341-4C4D-B883-587ECADB783D}"/>
              </a:ext>
            </a:extLst>
          </p:cNvPr>
          <p:cNvSpPr>
            <a:spLocks noGrp="1"/>
          </p:cNvSpPr>
          <p:nvPr>
            <p:ph type="body" sz="quarter" idx="11"/>
          </p:nvPr>
        </p:nvSpPr>
        <p:spPr>
          <a:xfrm>
            <a:off x="374904" y="3336587"/>
            <a:ext cx="5340096" cy="916306"/>
          </a:xfrm>
        </p:spPr>
        <p:txBody>
          <a:bodyPr anchor="b"/>
          <a:lstStyle>
            <a:lvl1pPr marL="0" indent="0" algn="l">
              <a:buNone/>
              <a:defRPr>
                <a:solidFill>
                  <a:schemeClr val="bg1"/>
                </a:solidFill>
              </a:defRPr>
            </a:lvl1pPr>
          </a:lstStyle>
          <a:p>
            <a:endParaRPr lang="en-US"/>
          </a:p>
        </p:txBody>
      </p:sp>
      <p:sp>
        <p:nvSpPr>
          <p:cNvPr id="12" name="Footer Placeholder 4">
            <a:extLst>
              <a:ext uri="{FF2B5EF4-FFF2-40B4-BE49-F238E27FC236}">
                <a16:creationId xmlns:a16="http://schemas.microsoft.com/office/drawing/2014/main" id="{9CD07EAF-B186-254A-ABD3-5867C8EFF7A2}"/>
              </a:ext>
            </a:extLst>
          </p:cNvPr>
          <p:cNvSpPr>
            <a:spLocks noGrp="1"/>
          </p:cNvSpPr>
          <p:nvPr>
            <p:ph type="ftr" sz="quarter" idx="3"/>
          </p:nvPr>
        </p:nvSpPr>
        <p:spPr>
          <a:xfrm>
            <a:off x="1581912" y="6547104"/>
            <a:ext cx="4425696" cy="118872"/>
          </a:xfrm>
          <a:prstGeom prst="rect">
            <a:avLst/>
          </a:prstGeom>
        </p:spPr>
        <p:txBody>
          <a:bodyPr vert="horz" wrap="square" lIns="0" tIns="0" rIns="0" bIns="0" rtlCol="0" anchor="ctr">
            <a:noAutofit/>
          </a:bodyPr>
          <a:lstStyle>
            <a:lvl1pPr>
              <a:defRPr lang="en-US" sz="800" smtClean="0">
                <a:solidFill>
                  <a:schemeClr val="bg1"/>
                </a:solidFill>
              </a:defRPr>
            </a:lvl1pPr>
          </a:lstStyle>
          <a:p>
            <a:r>
              <a:rPr lang="en-US"/>
              <a:t>© 2024 NetApp, Inc. All rights reserved.  NETAPP CONFIDENTIAL</a:t>
            </a:r>
          </a:p>
        </p:txBody>
      </p:sp>
      <p:sp>
        <p:nvSpPr>
          <p:cNvPr id="13" name="Slide Number Placeholder 5">
            <a:extLst>
              <a:ext uri="{FF2B5EF4-FFF2-40B4-BE49-F238E27FC236}">
                <a16:creationId xmlns:a16="http://schemas.microsoft.com/office/drawing/2014/main" id="{713539BC-D76E-384F-A862-D8AC3C331DCD}"/>
              </a:ext>
            </a:extLst>
          </p:cNvPr>
          <p:cNvSpPr>
            <a:spLocks noGrp="1"/>
          </p:cNvSpPr>
          <p:nvPr>
            <p:ph type="sldNum" sz="quarter" idx="4"/>
          </p:nvPr>
        </p:nvSpPr>
        <p:spPr>
          <a:xfrm>
            <a:off x="1170432" y="6547104"/>
            <a:ext cx="402336" cy="118872"/>
          </a:xfrm>
          <a:prstGeom prst="rect">
            <a:avLst/>
          </a:prstGeom>
        </p:spPr>
        <p:txBody>
          <a:bodyPr vert="horz" wrap="square" lIns="0" tIns="0" rIns="0" bIns="0" rtlCol="0" anchor="ctr">
            <a:noAutofit/>
          </a:bodyPr>
          <a:lstStyle>
            <a:lvl1pPr algn="ctr">
              <a:defRPr lang="en-US" sz="800" b="0" smtClean="0">
                <a:solidFill>
                  <a:schemeClr val="bg1"/>
                </a:solidFill>
              </a:defRPr>
            </a:lvl1pPr>
          </a:lstStyle>
          <a:p>
            <a:fld id="{B071A5F3-A4FF-4CEE-8215-C08835B585C1}" type="slidenum">
              <a:rPr lang="en-US" smtClean="0"/>
              <a:pPr/>
              <a:t>‹#›</a:t>
            </a:fld>
            <a:endParaRPr lang="en-US"/>
          </a:p>
        </p:txBody>
      </p:sp>
      <p:pic>
        <p:nvPicPr>
          <p:cNvPr id="10" name="Graphic 9">
            <a:extLst>
              <a:ext uri="{FF2B5EF4-FFF2-40B4-BE49-F238E27FC236}">
                <a16:creationId xmlns:a16="http://schemas.microsoft.com/office/drawing/2014/main" id="{5CDB3714-974E-146C-B224-19C390B0930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69014" y="6548124"/>
            <a:ext cx="684030" cy="123053"/>
          </a:xfrm>
          <a:prstGeom prst="rect">
            <a:avLst/>
          </a:prstGeom>
        </p:spPr>
      </p:pic>
    </p:spTree>
    <p:extLst>
      <p:ext uri="{BB962C8B-B14F-4D97-AF65-F5344CB8AC3E}">
        <p14:creationId xmlns:p14="http://schemas.microsoft.com/office/powerpoint/2010/main" val="85207997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showMasterSp="0" preserve="1" userDrawn="1">
  <p:cSld name="Big Stat 3">
    <p:bg>
      <p:bgPr>
        <a:solidFill>
          <a:schemeClr val="tx2"/>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4E629D9-ECD9-6961-2106-3F568508693A}"/>
              </a:ext>
            </a:extLst>
          </p:cNvPr>
          <p:cNvSpPr/>
          <p:nvPr userDrawn="1"/>
        </p:nvSpPr>
        <p:spPr>
          <a:xfrm>
            <a:off x="6096000" y="939800"/>
            <a:ext cx="6096000" cy="5918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solidFill>
                <a:schemeClr val="tx1"/>
              </a:solidFill>
            </a:endParaRPr>
          </a:p>
        </p:txBody>
      </p:sp>
      <p:sp>
        <p:nvSpPr>
          <p:cNvPr id="17" name="Title 1">
            <a:extLst>
              <a:ext uri="{FF2B5EF4-FFF2-40B4-BE49-F238E27FC236}">
                <a16:creationId xmlns:a16="http://schemas.microsoft.com/office/drawing/2014/main" id="{0A6B5012-B2FE-A84D-936F-4ED3A8ED2DC0}"/>
              </a:ext>
            </a:extLst>
          </p:cNvPr>
          <p:cNvSpPr>
            <a:spLocks noGrp="1"/>
          </p:cNvSpPr>
          <p:nvPr>
            <p:ph type="title" hasCustomPrompt="1"/>
          </p:nvPr>
        </p:nvSpPr>
        <p:spPr bwMode="gray">
          <a:xfrm>
            <a:off x="6638544" y="1605665"/>
            <a:ext cx="5010912" cy="1146113"/>
          </a:xfrm>
        </p:spPr>
        <p:txBody>
          <a:bodyPr lIns="91521" tIns="45761" rIns="91521" bIns="45761" anchor="b">
            <a:noAutofit/>
          </a:bodyPr>
          <a:lstStyle>
            <a:lvl1pPr algn="l">
              <a:lnSpc>
                <a:spcPct val="80000"/>
              </a:lnSpc>
              <a:defRPr sz="2800" b="0" cap="none" baseline="0">
                <a:solidFill>
                  <a:schemeClr val="tx1"/>
                </a:solidFill>
              </a:defRPr>
            </a:lvl1pPr>
          </a:lstStyle>
          <a:p>
            <a:r>
              <a:rPr lang="en-US"/>
              <a:t>Click to edit master title style</a:t>
            </a:r>
          </a:p>
        </p:txBody>
      </p:sp>
      <p:sp>
        <p:nvSpPr>
          <p:cNvPr id="18" name="Text Placeholder 2">
            <a:extLst>
              <a:ext uri="{FF2B5EF4-FFF2-40B4-BE49-F238E27FC236}">
                <a16:creationId xmlns:a16="http://schemas.microsoft.com/office/drawing/2014/main" id="{5D74622D-C4CE-7142-8982-A975B277BAC7}"/>
              </a:ext>
            </a:extLst>
          </p:cNvPr>
          <p:cNvSpPr>
            <a:spLocks noGrp="1"/>
          </p:cNvSpPr>
          <p:nvPr>
            <p:ph type="body" idx="1" hasCustomPrompt="1"/>
          </p:nvPr>
        </p:nvSpPr>
        <p:spPr bwMode="gray">
          <a:xfrm>
            <a:off x="6638544" y="2725521"/>
            <a:ext cx="5010912" cy="3309289"/>
          </a:xfrm>
        </p:spPr>
        <p:txBody>
          <a:bodyPr lIns="91521" tIns="45761" rIns="91521" bIns="45761" anchor="t">
            <a:noAutofit/>
          </a:bodyPr>
          <a:lstStyle>
            <a:lvl1pPr marL="0" indent="0">
              <a:buNone/>
              <a:defRPr sz="1800" cap="none" baseline="0">
                <a:solidFill>
                  <a:schemeClr val="tx1"/>
                </a:solidFill>
              </a:defRPr>
            </a:lvl1pPr>
            <a:lvl2pPr marL="457608" indent="0">
              <a:buNone/>
              <a:defRPr sz="1900">
                <a:solidFill>
                  <a:schemeClr val="tx1">
                    <a:tint val="75000"/>
                  </a:schemeClr>
                </a:solidFill>
              </a:defRPr>
            </a:lvl2pPr>
            <a:lvl3pPr marL="915216" indent="0">
              <a:buNone/>
              <a:defRPr sz="1600">
                <a:solidFill>
                  <a:schemeClr val="tx1">
                    <a:tint val="75000"/>
                  </a:schemeClr>
                </a:solidFill>
              </a:defRPr>
            </a:lvl3pPr>
            <a:lvl4pPr marL="1372822" indent="0">
              <a:buNone/>
              <a:defRPr sz="1500">
                <a:solidFill>
                  <a:schemeClr val="tx1">
                    <a:tint val="75000"/>
                  </a:schemeClr>
                </a:solidFill>
              </a:defRPr>
            </a:lvl4pPr>
            <a:lvl5pPr marL="1830430" indent="0">
              <a:buNone/>
              <a:defRPr sz="1500">
                <a:solidFill>
                  <a:schemeClr val="tx1">
                    <a:tint val="75000"/>
                  </a:schemeClr>
                </a:solidFill>
              </a:defRPr>
            </a:lvl5pPr>
            <a:lvl6pPr marL="2288038" indent="0">
              <a:buNone/>
              <a:defRPr sz="1500">
                <a:solidFill>
                  <a:schemeClr val="tx1">
                    <a:tint val="75000"/>
                  </a:schemeClr>
                </a:solidFill>
              </a:defRPr>
            </a:lvl6pPr>
            <a:lvl7pPr marL="2745646" indent="0">
              <a:buNone/>
              <a:defRPr sz="1500">
                <a:solidFill>
                  <a:schemeClr val="tx1">
                    <a:tint val="75000"/>
                  </a:schemeClr>
                </a:solidFill>
              </a:defRPr>
            </a:lvl7pPr>
            <a:lvl8pPr marL="3203253" indent="0">
              <a:buNone/>
              <a:defRPr sz="1500">
                <a:solidFill>
                  <a:schemeClr val="tx1">
                    <a:tint val="75000"/>
                  </a:schemeClr>
                </a:solidFill>
              </a:defRPr>
            </a:lvl8pPr>
            <a:lvl9pPr marL="3660861" indent="0">
              <a:buNone/>
              <a:defRPr sz="1500">
                <a:solidFill>
                  <a:schemeClr val="tx1">
                    <a:tint val="75000"/>
                  </a:schemeClr>
                </a:solidFill>
              </a:defRPr>
            </a:lvl9pPr>
          </a:lstStyle>
          <a:p>
            <a:pPr lvl="0"/>
            <a:r>
              <a:rPr lang="en-US"/>
              <a:t>Click to edit master text styles</a:t>
            </a:r>
          </a:p>
        </p:txBody>
      </p:sp>
      <p:sp>
        <p:nvSpPr>
          <p:cNvPr id="16" name="Text Placeholder 2">
            <a:extLst>
              <a:ext uri="{FF2B5EF4-FFF2-40B4-BE49-F238E27FC236}">
                <a16:creationId xmlns:a16="http://schemas.microsoft.com/office/drawing/2014/main" id="{B0004924-D825-D24F-B2BC-4C7E5E1023AF}"/>
              </a:ext>
            </a:extLst>
          </p:cNvPr>
          <p:cNvSpPr>
            <a:spLocks noGrp="1"/>
          </p:cNvSpPr>
          <p:nvPr>
            <p:ph type="body" sz="quarter" idx="10" hasCustomPrompt="1"/>
          </p:nvPr>
        </p:nvSpPr>
        <p:spPr>
          <a:xfrm>
            <a:off x="374904" y="4232941"/>
            <a:ext cx="5340096" cy="1801870"/>
          </a:xfrm>
        </p:spPr>
        <p:txBody>
          <a:bodyPr anchor="t"/>
          <a:lstStyle>
            <a:lvl1pPr marL="0" indent="0" algn="l">
              <a:lnSpc>
                <a:spcPct val="80000"/>
              </a:lnSpc>
              <a:buFontTx/>
              <a:buNone/>
              <a:defRPr kumimoji="0" lang="en-US" sz="17200" i="0" u="none" strike="noStrike" kern="1200" cap="none" spc="0" normalizeH="0" baseline="0" dirty="0" smtClean="0">
                <a:ln>
                  <a:noFill/>
                </a:ln>
                <a:solidFill>
                  <a:schemeClr val="accent5"/>
                </a:solidFill>
                <a:effectLst/>
                <a:uLnTx/>
                <a:uFillTx/>
                <a:latin typeface="+mj-lt"/>
                <a:ea typeface="+mn-ea"/>
                <a:cs typeface="+mn-cs"/>
              </a:defRPr>
            </a:lvl1pPr>
          </a:lstStyle>
          <a:p>
            <a:pPr lvl="0"/>
            <a:r>
              <a:rPr lang="en-US"/>
              <a:t>XX%</a:t>
            </a:r>
          </a:p>
        </p:txBody>
      </p:sp>
      <p:sp>
        <p:nvSpPr>
          <p:cNvPr id="21" name="Text Placeholder 1">
            <a:extLst>
              <a:ext uri="{FF2B5EF4-FFF2-40B4-BE49-F238E27FC236}">
                <a16:creationId xmlns:a16="http://schemas.microsoft.com/office/drawing/2014/main" id="{F8659BC5-C341-4C4D-B883-587ECADB783D}"/>
              </a:ext>
            </a:extLst>
          </p:cNvPr>
          <p:cNvSpPr>
            <a:spLocks noGrp="1"/>
          </p:cNvSpPr>
          <p:nvPr>
            <p:ph type="body" sz="quarter" idx="11"/>
          </p:nvPr>
        </p:nvSpPr>
        <p:spPr>
          <a:xfrm>
            <a:off x="374904" y="3336587"/>
            <a:ext cx="5340096" cy="916306"/>
          </a:xfrm>
        </p:spPr>
        <p:txBody>
          <a:bodyPr anchor="b"/>
          <a:lstStyle>
            <a:lvl1pPr marL="0" indent="0" algn="l">
              <a:buNone/>
              <a:defRPr>
                <a:solidFill>
                  <a:schemeClr val="bg1"/>
                </a:solidFill>
              </a:defRPr>
            </a:lvl1pPr>
          </a:lstStyle>
          <a:p>
            <a:endParaRPr lang="en-US"/>
          </a:p>
        </p:txBody>
      </p:sp>
      <p:sp>
        <p:nvSpPr>
          <p:cNvPr id="12" name="Footer Placeholder 4">
            <a:extLst>
              <a:ext uri="{FF2B5EF4-FFF2-40B4-BE49-F238E27FC236}">
                <a16:creationId xmlns:a16="http://schemas.microsoft.com/office/drawing/2014/main" id="{9CD07EAF-B186-254A-ABD3-5867C8EFF7A2}"/>
              </a:ext>
            </a:extLst>
          </p:cNvPr>
          <p:cNvSpPr>
            <a:spLocks noGrp="1"/>
          </p:cNvSpPr>
          <p:nvPr>
            <p:ph type="ftr" sz="quarter" idx="3"/>
          </p:nvPr>
        </p:nvSpPr>
        <p:spPr>
          <a:xfrm>
            <a:off x="1581912" y="6547104"/>
            <a:ext cx="4425696" cy="118872"/>
          </a:xfrm>
          <a:prstGeom prst="rect">
            <a:avLst/>
          </a:prstGeom>
        </p:spPr>
        <p:txBody>
          <a:bodyPr vert="horz" wrap="square" lIns="0" tIns="0" rIns="0" bIns="0" rtlCol="0" anchor="ctr">
            <a:noAutofit/>
          </a:bodyPr>
          <a:lstStyle>
            <a:lvl1pPr>
              <a:defRPr lang="en-US" sz="800" smtClean="0">
                <a:solidFill>
                  <a:schemeClr val="bg1"/>
                </a:solidFill>
              </a:defRPr>
            </a:lvl1pPr>
          </a:lstStyle>
          <a:p>
            <a:r>
              <a:rPr lang="en-US"/>
              <a:t>© 2024 NetApp, Inc. All rights reserved.  NETAPP CONFIDENTIAL</a:t>
            </a:r>
          </a:p>
        </p:txBody>
      </p:sp>
      <p:sp>
        <p:nvSpPr>
          <p:cNvPr id="13" name="Slide Number Placeholder 5">
            <a:extLst>
              <a:ext uri="{FF2B5EF4-FFF2-40B4-BE49-F238E27FC236}">
                <a16:creationId xmlns:a16="http://schemas.microsoft.com/office/drawing/2014/main" id="{713539BC-D76E-384F-A862-D8AC3C331DCD}"/>
              </a:ext>
            </a:extLst>
          </p:cNvPr>
          <p:cNvSpPr>
            <a:spLocks noGrp="1"/>
          </p:cNvSpPr>
          <p:nvPr>
            <p:ph type="sldNum" sz="quarter" idx="4"/>
          </p:nvPr>
        </p:nvSpPr>
        <p:spPr>
          <a:xfrm>
            <a:off x="1170432" y="6547104"/>
            <a:ext cx="402336" cy="118872"/>
          </a:xfrm>
          <a:prstGeom prst="rect">
            <a:avLst/>
          </a:prstGeom>
        </p:spPr>
        <p:txBody>
          <a:bodyPr vert="horz" wrap="square" lIns="0" tIns="0" rIns="0" bIns="0" rtlCol="0" anchor="ctr">
            <a:noAutofit/>
          </a:bodyPr>
          <a:lstStyle>
            <a:lvl1pPr algn="ctr">
              <a:defRPr lang="en-US" sz="800" b="0" smtClean="0">
                <a:solidFill>
                  <a:schemeClr val="bg1"/>
                </a:solidFill>
              </a:defRPr>
            </a:lvl1pPr>
          </a:lstStyle>
          <a:p>
            <a:fld id="{B071A5F3-A4FF-4CEE-8215-C08835B585C1}" type="slidenum">
              <a:rPr lang="en-US" smtClean="0"/>
              <a:pPr/>
              <a:t>‹#›</a:t>
            </a:fld>
            <a:endParaRPr lang="en-US"/>
          </a:p>
        </p:txBody>
      </p:sp>
      <p:pic>
        <p:nvPicPr>
          <p:cNvPr id="2" name="Graphic 1">
            <a:extLst>
              <a:ext uri="{FF2B5EF4-FFF2-40B4-BE49-F238E27FC236}">
                <a16:creationId xmlns:a16="http://schemas.microsoft.com/office/drawing/2014/main" id="{41DCDFDE-9ADA-F1BF-68B1-12B3A4E9478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69014" y="6548124"/>
            <a:ext cx="684030" cy="123053"/>
          </a:xfrm>
          <a:prstGeom prst="rect">
            <a:avLst/>
          </a:prstGeom>
        </p:spPr>
      </p:pic>
    </p:spTree>
    <p:extLst>
      <p:ext uri="{BB962C8B-B14F-4D97-AF65-F5344CB8AC3E}">
        <p14:creationId xmlns:p14="http://schemas.microsoft.com/office/powerpoint/2010/main" val="61482789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63031" y="240330"/>
            <a:ext cx="11661637" cy="904795"/>
          </a:xfrm>
        </p:spPr>
        <p:txBody>
          <a:bodyPr wrap="square" lIns="91521">
            <a:noAutofit/>
          </a:bodyPr>
          <a:lstStyle>
            <a:lvl1pPr>
              <a:defRPr sz="3000"/>
            </a:lvl1pPr>
          </a:lstStyle>
          <a:p>
            <a:r>
              <a:rPr lang="en-US"/>
              <a:t>Click to edit Master title style</a:t>
            </a:r>
          </a:p>
        </p:txBody>
      </p:sp>
      <p:sp>
        <p:nvSpPr>
          <p:cNvPr id="48" name="Content Placeholder 3"/>
          <p:cNvSpPr>
            <a:spLocks noGrp="1"/>
          </p:cNvSpPr>
          <p:nvPr>
            <p:ph sz="quarter" idx="14"/>
          </p:nvPr>
        </p:nvSpPr>
        <p:spPr>
          <a:xfrm>
            <a:off x="263031" y="1733552"/>
            <a:ext cx="11661637" cy="4479925"/>
          </a:xfrm>
        </p:spPr>
        <p:txBody>
          <a:bodyPr wrap="square" lIns="91521">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9" name="Text Placeholder 2"/>
          <p:cNvSpPr>
            <a:spLocks noGrp="1"/>
          </p:cNvSpPr>
          <p:nvPr>
            <p:ph type="body" idx="10" hasCustomPrompt="1"/>
          </p:nvPr>
        </p:nvSpPr>
        <p:spPr bwMode="gray">
          <a:xfrm>
            <a:off x="275797" y="1106419"/>
            <a:ext cx="11652491" cy="400109"/>
          </a:xfrm>
        </p:spPr>
        <p:txBody>
          <a:bodyPr lIns="91521" tIns="45761" rIns="91521" bIns="45761" anchor="t">
            <a:noAutofit/>
          </a:bodyPr>
          <a:lstStyle>
            <a:lvl1pPr marL="0" indent="0">
              <a:spcBef>
                <a:spcPts val="0"/>
              </a:spcBef>
              <a:spcAft>
                <a:spcPts val="0"/>
              </a:spcAft>
              <a:buNone/>
              <a:defRPr sz="1800" b="0">
                <a:solidFill>
                  <a:schemeClr val="accent1"/>
                </a:solidFill>
              </a:defRPr>
            </a:lvl1pPr>
            <a:lvl2pPr marL="457608" indent="0">
              <a:buNone/>
              <a:defRPr sz="2000" b="1"/>
            </a:lvl2pPr>
            <a:lvl3pPr marL="915216" indent="0">
              <a:buNone/>
              <a:defRPr sz="1900" b="1"/>
            </a:lvl3pPr>
            <a:lvl4pPr marL="1372822" indent="0">
              <a:buNone/>
              <a:defRPr sz="1600" b="1"/>
            </a:lvl4pPr>
            <a:lvl5pPr marL="1830430" indent="0">
              <a:buNone/>
              <a:defRPr sz="1600" b="1"/>
            </a:lvl5pPr>
            <a:lvl6pPr marL="2288038" indent="0">
              <a:buNone/>
              <a:defRPr sz="1600" b="1"/>
            </a:lvl6pPr>
            <a:lvl7pPr marL="2745646" indent="0">
              <a:buNone/>
              <a:defRPr sz="1600" b="1"/>
            </a:lvl7pPr>
            <a:lvl8pPr marL="3203253" indent="0">
              <a:buNone/>
              <a:defRPr sz="1600" b="1"/>
            </a:lvl8pPr>
            <a:lvl9pPr marL="3660861" indent="0">
              <a:buNone/>
              <a:defRPr sz="1600" b="1"/>
            </a:lvl9pPr>
          </a:lstStyle>
          <a:p>
            <a:pPr lvl="0"/>
            <a:r>
              <a:rPr lang="en-US"/>
              <a:t>Click to edit master text styles</a:t>
            </a:r>
          </a:p>
        </p:txBody>
      </p:sp>
      <p:sp>
        <p:nvSpPr>
          <p:cNvPr id="10" name="Footer Placeholder 4"/>
          <p:cNvSpPr>
            <a:spLocks noGrp="1"/>
          </p:cNvSpPr>
          <p:nvPr>
            <p:ph type="ftr" sz="quarter" idx="3"/>
          </p:nvPr>
        </p:nvSpPr>
        <p:spPr>
          <a:xfrm>
            <a:off x="889409" y="6472734"/>
            <a:ext cx="6540464" cy="240489"/>
          </a:xfrm>
          <a:prstGeom prst="rect">
            <a:avLst/>
          </a:prstGeom>
        </p:spPr>
        <p:txBody>
          <a:bodyPr vert="horz" wrap="square" lIns="91521" tIns="45761" rIns="91521" bIns="45761" rtlCol="0" anchor="b">
            <a:noAutofit/>
          </a:bodyPr>
          <a:lstStyle>
            <a:lvl1pPr>
              <a:defRPr lang="en-US" sz="800" smtClean="0">
                <a:solidFill>
                  <a:schemeClr val="bg2"/>
                </a:solidFill>
              </a:defRPr>
            </a:lvl1pPr>
          </a:lstStyle>
          <a:p>
            <a:r>
              <a:rPr lang="en-US"/>
              <a:t>© 2020 NetApp, Inc. All rights reserved.  --- NETAPP CONFIDENTIAL ---</a:t>
            </a:r>
          </a:p>
        </p:txBody>
      </p:sp>
      <p:sp>
        <p:nvSpPr>
          <p:cNvPr id="11" name="Slide Number Placeholder 5"/>
          <p:cNvSpPr>
            <a:spLocks noGrp="1"/>
          </p:cNvSpPr>
          <p:nvPr>
            <p:ph type="sldNum" sz="quarter" idx="4"/>
          </p:nvPr>
        </p:nvSpPr>
        <p:spPr>
          <a:xfrm>
            <a:off x="294490" y="6462574"/>
            <a:ext cx="448654" cy="260809"/>
          </a:xfrm>
          <a:prstGeom prst="rect">
            <a:avLst/>
          </a:prstGeom>
        </p:spPr>
        <p:txBody>
          <a:bodyPr vert="horz" wrap="square" lIns="91521" tIns="45761" rIns="91521" bIns="45761" rtlCol="0" anchor="b">
            <a:noAutofit/>
          </a:bodyPr>
          <a:lstStyle>
            <a:lvl1pPr>
              <a:defRPr lang="en-US" sz="1050" b="1" smtClean="0">
                <a:solidFill>
                  <a:schemeClr val="bg2">
                    <a:lumMod val="50000"/>
                  </a:schemeClr>
                </a:solidFill>
              </a:defRPr>
            </a:lvl1pPr>
          </a:lstStyle>
          <a:p>
            <a:fld id="{B071A5F3-A4FF-4CEE-8215-C08835B585C1}" type="slidenum">
              <a:rPr lang="en-US" smtClean="0"/>
              <a:pPr/>
              <a:t>‹#›</a:t>
            </a:fld>
            <a:endParaRPr lang="en-US"/>
          </a:p>
        </p:txBody>
      </p:sp>
      <p:pic>
        <p:nvPicPr>
          <p:cNvPr id="8" name="Picture 7"/>
          <p:cNvPicPr>
            <a:picLocks noChangeAspect="1"/>
          </p:cNvPicPr>
          <p:nvPr userDrawn="1"/>
        </p:nvPicPr>
        <p:blipFill>
          <a:blip r:embed="rId2"/>
          <a:stretch>
            <a:fillRect/>
          </a:stretch>
        </p:blipFill>
        <p:spPr>
          <a:xfrm>
            <a:off x="10775735" y="6494553"/>
            <a:ext cx="1042688" cy="191110"/>
          </a:xfrm>
          <a:prstGeom prst="rect">
            <a:avLst/>
          </a:prstGeom>
        </p:spPr>
      </p:pic>
    </p:spTree>
    <p:extLst>
      <p:ext uri="{BB962C8B-B14F-4D97-AF65-F5344CB8AC3E}">
        <p14:creationId xmlns:p14="http://schemas.microsoft.com/office/powerpoint/2010/main" val="875984231"/>
      </p:ext>
    </p:extLst>
  </p:cSld>
  <p:clrMapOvr>
    <a:masterClrMapping/>
  </p:clrMapOvr>
  <p:transition spd="med">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showMasterSp="0" preserve="1" userDrawn="1">
  <p:cSld name="Big Stat 4">
    <p:bg>
      <p:bgPr>
        <a:solidFill>
          <a:schemeClr val="accent2"/>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03459D5-A4E4-7DFF-041B-2097DD6D7B5D}"/>
              </a:ext>
            </a:extLst>
          </p:cNvPr>
          <p:cNvSpPr/>
          <p:nvPr userDrawn="1"/>
        </p:nvSpPr>
        <p:spPr>
          <a:xfrm>
            <a:off x="6096000" y="939800"/>
            <a:ext cx="6096000" cy="5918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solidFill>
                <a:schemeClr val="tx1"/>
              </a:solidFill>
            </a:endParaRPr>
          </a:p>
        </p:txBody>
      </p:sp>
      <p:sp>
        <p:nvSpPr>
          <p:cNvPr id="17" name="Title 1">
            <a:extLst>
              <a:ext uri="{FF2B5EF4-FFF2-40B4-BE49-F238E27FC236}">
                <a16:creationId xmlns:a16="http://schemas.microsoft.com/office/drawing/2014/main" id="{0A6B5012-B2FE-A84D-936F-4ED3A8ED2DC0}"/>
              </a:ext>
            </a:extLst>
          </p:cNvPr>
          <p:cNvSpPr>
            <a:spLocks noGrp="1"/>
          </p:cNvSpPr>
          <p:nvPr>
            <p:ph type="title" hasCustomPrompt="1"/>
          </p:nvPr>
        </p:nvSpPr>
        <p:spPr bwMode="gray">
          <a:xfrm>
            <a:off x="6638544" y="1605664"/>
            <a:ext cx="5010912" cy="1146114"/>
          </a:xfrm>
        </p:spPr>
        <p:txBody>
          <a:bodyPr lIns="91521" tIns="45761" rIns="91521" bIns="45761" anchor="b">
            <a:noAutofit/>
          </a:bodyPr>
          <a:lstStyle>
            <a:lvl1pPr algn="l">
              <a:lnSpc>
                <a:spcPct val="80000"/>
              </a:lnSpc>
              <a:defRPr sz="2800" b="0" cap="none" baseline="0">
                <a:solidFill>
                  <a:schemeClr val="tx1"/>
                </a:solidFill>
              </a:defRPr>
            </a:lvl1pPr>
          </a:lstStyle>
          <a:p>
            <a:r>
              <a:rPr lang="en-US"/>
              <a:t>Click to edit master title style</a:t>
            </a:r>
          </a:p>
        </p:txBody>
      </p:sp>
      <p:sp>
        <p:nvSpPr>
          <p:cNvPr id="18" name="Text Placeholder 2">
            <a:extLst>
              <a:ext uri="{FF2B5EF4-FFF2-40B4-BE49-F238E27FC236}">
                <a16:creationId xmlns:a16="http://schemas.microsoft.com/office/drawing/2014/main" id="{5D74622D-C4CE-7142-8982-A975B277BAC7}"/>
              </a:ext>
            </a:extLst>
          </p:cNvPr>
          <p:cNvSpPr>
            <a:spLocks noGrp="1"/>
          </p:cNvSpPr>
          <p:nvPr>
            <p:ph type="body" idx="1" hasCustomPrompt="1"/>
          </p:nvPr>
        </p:nvSpPr>
        <p:spPr bwMode="gray">
          <a:xfrm>
            <a:off x="6638544" y="2725521"/>
            <a:ext cx="5010912" cy="3309288"/>
          </a:xfrm>
        </p:spPr>
        <p:txBody>
          <a:bodyPr lIns="91521" tIns="45761" rIns="91521" bIns="45761" anchor="t">
            <a:noAutofit/>
          </a:bodyPr>
          <a:lstStyle>
            <a:lvl1pPr marL="0" indent="0">
              <a:buNone/>
              <a:defRPr sz="1800" cap="none" baseline="0">
                <a:solidFill>
                  <a:schemeClr val="tx1"/>
                </a:solidFill>
              </a:defRPr>
            </a:lvl1pPr>
            <a:lvl2pPr marL="457608" indent="0">
              <a:buNone/>
              <a:defRPr sz="1900">
                <a:solidFill>
                  <a:schemeClr val="tx1">
                    <a:tint val="75000"/>
                  </a:schemeClr>
                </a:solidFill>
              </a:defRPr>
            </a:lvl2pPr>
            <a:lvl3pPr marL="915216" indent="0">
              <a:buNone/>
              <a:defRPr sz="1600">
                <a:solidFill>
                  <a:schemeClr val="tx1">
                    <a:tint val="75000"/>
                  </a:schemeClr>
                </a:solidFill>
              </a:defRPr>
            </a:lvl3pPr>
            <a:lvl4pPr marL="1372822" indent="0">
              <a:buNone/>
              <a:defRPr sz="1500">
                <a:solidFill>
                  <a:schemeClr val="tx1">
                    <a:tint val="75000"/>
                  </a:schemeClr>
                </a:solidFill>
              </a:defRPr>
            </a:lvl4pPr>
            <a:lvl5pPr marL="1830430" indent="0">
              <a:buNone/>
              <a:defRPr sz="1500">
                <a:solidFill>
                  <a:schemeClr val="tx1">
                    <a:tint val="75000"/>
                  </a:schemeClr>
                </a:solidFill>
              </a:defRPr>
            </a:lvl5pPr>
            <a:lvl6pPr marL="2288038" indent="0">
              <a:buNone/>
              <a:defRPr sz="1500">
                <a:solidFill>
                  <a:schemeClr val="tx1">
                    <a:tint val="75000"/>
                  </a:schemeClr>
                </a:solidFill>
              </a:defRPr>
            </a:lvl6pPr>
            <a:lvl7pPr marL="2745646" indent="0">
              <a:buNone/>
              <a:defRPr sz="1500">
                <a:solidFill>
                  <a:schemeClr val="tx1">
                    <a:tint val="75000"/>
                  </a:schemeClr>
                </a:solidFill>
              </a:defRPr>
            </a:lvl7pPr>
            <a:lvl8pPr marL="3203253" indent="0">
              <a:buNone/>
              <a:defRPr sz="1500">
                <a:solidFill>
                  <a:schemeClr val="tx1">
                    <a:tint val="75000"/>
                  </a:schemeClr>
                </a:solidFill>
              </a:defRPr>
            </a:lvl8pPr>
            <a:lvl9pPr marL="3660861" indent="0">
              <a:buNone/>
              <a:defRPr sz="1500">
                <a:solidFill>
                  <a:schemeClr val="tx1">
                    <a:tint val="75000"/>
                  </a:schemeClr>
                </a:solidFill>
              </a:defRPr>
            </a:lvl9pPr>
          </a:lstStyle>
          <a:p>
            <a:pPr lvl="0"/>
            <a:r>
              <a:rPr lang="en-US"/>
              <a:t>Click to edit master text styles</a:t>
            </a:r>
          </a:p>
        </p:txBody>
      </p:sp>
      <p:sp>
        <p:nvSpPr>
          <p:cNvPr id="21" name="Text Placeholder 1">
            <a:extLst>
              <a:ext uri="{FF2B5EF4-FFF2-40B4-BE49-F238E27FC236}">
                <a16:creationId xmlns:a16="http://schemas.microsoft.com/office/drawing/2014/main" id="{F8659BC5-C341-4C4D-B883-587ECADB783D}"/>
              </a:ext>
            </a:extLst>
          </p:cNvPr>
          <p:cNvSpPr>
            <a:spLocks noGrp="1"/>
          </p:cNvSpPr>
          <p:nvPr>
            <p:ph type="body" sz="quarter" idx="11"/>
          </p:nvPr>
        </p:nvSpPr>
        <p:spPr>
          <a:xfrm>
            <a:off x="374904" y="3336587"/>
            <a:ext cx="5340096" cy="916306"/>
          </a:xfrm>
        </p:spPr>
        <p:txBody>
          <a:bodyPr anchor="b"/>
          <a:lstStyle>
            <a:lvl1pPr marL="0" indent="0" algn="l">
              <a:buNone/>
              <a:defRPr>
                <a:solidFill>
                  <a:schemeClr val="bg1"/>
                </a:solidFill>
              </a:defRPr>
            </a:lvl1pPr>
          </a:lstStyle>
          <a:p>
            <a:endParaRPr lang="en-US"/>
          </a:p>
        </p:txBody>
      </p:sp>
      <p:sp>
        <p:nvSpPr>
          <p:cNvPr id="16" name="Text Placeholder 2">
            <a:extLst>
              <a:ext uri="{FF2B5EF4-FFF2-40B4-BE49-F238E27FC236}">
                <a16:creationId xmlns:a16="http://schemas.microsoft.com/office/drawing/2014/main" id="{B0004924-D825-D24F-B2BC-4C7E5E1023AF}"/>
              </a:ext>
            </a:extLst>
          </p:cNvPr>
          <p:cNvSpPr>
            <a:spLocks noGrp="1"/>
          </p:cNvSpPr>
          <p:nvPr>
            <p:ph type="body" sz="quarter" idx="10" hasCustomPrompt="1"/>
          </p:nvPr>
        </p:nvSpPr>
        <p:spPr>
          <a:xfrm>
            <a:off x="374904" y="4232940"/>
            <a:ext cx="5340096" cy="1801869"/>
          </a:xfrm>
        </p:spPr>
        <p:txBody>
          <a:bodyPr anchor="t"/>
          <a:lstStyle>
            <a:lvl1pPr marL="0" indent="0" algn="l">
              <a:lnSpc>
                <a:spcPct val="80000"/>
              </a:lnSpc>
              <a:buFontTx/>
              <a:buNone/>
              <a:defRPr kumimoji="0" lang="en-US" sz="17200" i="0" u="none" strike="noStrike" kern="1200" cap="none" spc="0" normalizeH="0" baseline="0" dirty="0" smtClean="0">
                <a:ln>
                  <a:noFill/>
                </a:ln>
                <a:solidFill>
                  <a:schemeClr val="bg1"/>
                </a:solidFill>
                <a:effectLst/>
                <a:uLnTx/>
                <a:uFillTx/>
                <a:latin typeface="+mj-lt"/>
                <a:ea typeface="+mn-ea"/>
                <a:cs typeface="+mn-cs"/>
              </a:defRPr>
            </a:lvl1pPr>
          </a:lstStyle>
          <a:p>
            <a:pPr lvl="0"/>
            <a:r>
              <a:rPr lang="en-US"/>
              <a:t>XX%</a:t>
            </a:r>
          </a:p>
        </p:txBody>
      </p:sp>
      <p:sp>
        <p:nvSpPr>
          <p:cNvPr id="2" name="Footer Placeholder 4">
            <a:extLst>
              <a:ext uri="{FF2B5EF4-FFF2-40B4-BE49-F238E27FC236}">
                <a16:creationId xmlns:a16="http://schemas.microsoft.com/office/drawing/2014/main" id="{F8B8311A-9A99-3D46-9938-A7A5943C9EA6}"/>
              </a:ext>
            </a:extLst>
          </p:cNvPr>
          <p:cNvSpPr>
            <a:spLocks noGrp="1"/>
          </p:cNvSpPr>
          <p:nvPr>
            <p:ph type="ftr" sz="quarter" idx="3"/>
          </p:nvPr>
        </p:nvSpPr>
        <p:spPr>
          <a:xfrm>
            <a:off x="1581912" y="6547104"/>
            <a:ext cx="4425696" cy="118872"/>
          </a:xfrm>
          <a:prstGeom prst="rect">
            <a:avLst/>
          </a:prstGeom>
        </p:spPr>
        <p:txBody>
          <a:bodyPr vert="horz" wrap="square" lIns="0" tIns="0" rIns="0" bIns="0" rtlCol="0" anchor="ctr">
            <a:noAutofit/>
          </a:bodyPr>
          <a:lstStyle>
            <a:lvl1pPr>
              <a:defRPr lang="en-US" sz="800" smtClean="0">
                <a:solidFill>
                  <a:schemeClr val="bg1"/>
                </a:solidFill>
              </a:defRPr>
            </a:lvl1pPr>
          </a:lstStyle>
          <a:p>
            <a:r>
              <a:rPr lang="en-US"/>
              <a:t>© 2024 NetApp, Inc. All rights reserved.  NETAPP CONFIDENTIAL</a:t>
            </a:r>
          </a:p>
        </p:txBody>
      </p:sp>
      <p:sp>
        <p:nvSpPr>
          <p:cNvPr id="3" name="Slide Number Placeholder 5">
            <a:extLst>
              <a:ext uri="{FF2B5EF4-FFF2-40B4-BE49-F238E27FC236}">
                <a16:creationId xmlns:a16="http://schemas.microsoft.com/office/drawing/2014/main" id="{66090BE2-43FE-265E-25F2-922F68686B4F}"/>
              </a:ext>
            </a:extLst>
          </p:cNvPr>
          <p:cNvSpPr>
            <a:spLocks noGrp="1"/>
          </p:cNvSpPr>
          <p:nvPr>
            <p:ph type="sldNum" sz="quarter" idx="4"/>
          </p:nvPr>
        </p:nvSpPr>
        <p:spPr>
          <a:xfrm>
            <a:off x="1170432" y="6547104"/>
            <a:ext cx="402336" cy="118872"/>
          </a:xfrm>
          <a:prstGeom prst="rect">
            <a:avLst/>
          </a:prstGeom>
        </p:spPr>
        <p:txBody>
          <a:bodyPr vert="horz" wrap="square" lIns="0" tIns="0" rIns="0" bIns="0" rtlCol="0" anchor="ctr">
            <a:noAutofit/>
          </a:bodyPr>
          <a:lstStyle>
            <a:lvl1pPr algn="ctr">
              <a:defRPr lang="en-US" sz="800" b="0" smtClean="0">
                <a:solidFill>
                  <a:schemeClr val="bg1"/>
                </a:solidFill>
              </a:defRPr>
            </a:lvl1pPr>
          </a:lstStyle>
          <a:p>
            <a:fld id="{B071A5F3-A4FF-4CEE-8215-C08835B585C1}" type="slidenum">
              <a:rPr lang="en-US" smtClean="0"/>
              <a:pPr/>
              <a:t>‹#›</a:t>
            </a:fld>
            <a:endParaRPr lang="en-US"/>
          </a:p>
        </p:txBody>
      </p:sp>
      <p:pic>
        <p:nvPicPr>
          <p:cNvPr id="4" name="Graphic 3">
            <a:extLst>
              <a:ext uri="{FF2B5EF4-FFF2-40B4-BE49-F238E27FC236}">
                <a16:creationId xmlns:a16="http://schemas.microsoft.com/office/drawing/2014/main" id="{884FCB80-1496-B556-06A4-3B21CE6FA40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69014" y="6548124"/>
            <a:ext cx="684030" cy="123053"/>
          </a:xfrm>
          <a:prstGeom prst="rect">
            <a:avLst/>
          </a:prstGeom>
        </p:spPr>
      </p:pic>
    </p:spTree>
    <p:extLst>
      <p:ext uri="{BB962C8B-B14F-4D97-AF65-F5344CB8AC3E}">
        <p14:creationId xmlns:p14="http://schemas.microsoft.com/office/powerpoint/2010/main" val="1057330961"/>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showMasterSp="0" preserve="1" userDrawn="1">
  <p:cSld name="Big Stat 5">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03459D5-A4E4-7DFF-041B-2097DD6D7B5D}"/>
              </a:ext>
            </a:extLst>
          </p:cNvPr>
          <p:cNvSpPr/>
          <p:nvPr userDrawn="1"/>
        </p:nvSpPr>
        <p:spPr>
          <a:xfrm>
            <a:off x="6096000" y="939800"/>
            <a:ext cx="6096000" cy="5918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solidFill>
                <a:schemeClr val="tx1"/>
              </a:solidFill>
            </a:endParaRPr>
          </a:p>
        </p:txBody>
      </p:sp>
      <p:sp>
        <p:nvSpPr>
          <p:cNvPr id="17" name="Title 1">
            <a:extLst>
              <a:ext uri="{FF2B5EF4-FFF2-40B4-BE49-F238E27FC236}">
                <a16:creationId xmlns:a16="http://schemas.microsoft.com/office/drawing/2014/main" id="{0A6B5012-B2FE-A84D-936F-4ED3A8ED2DC0}"/>
              </a:ext>
            </a:extLst>
          </p:cNvPr>
          <p:cNvSpPr>
            <a:spLocks noGrp="1"/>
          </p:cNvSpPr>
          <p:nvPr>
            <p:ph type="title" hasCustomPrompt="1"/>
          </p:nvPr>
        </p:nvSpPr>
        <p:spPr bwMode="gray">
          <a:xfrm>
            <a:off x="6638544" y="1605664"/>
            <a:ext cx="5010912" cy="1146114"/>
          </a:xfrm>
        </p:spPr>
        <p:txBody>
          <a:bodyPr lIns="91521" tIns="45761" rIns="91521" bIns="45761" anchor="b">
            <a:noAutofit/>
          </a:bodyPr>
          <a:lstStyle>
            <a:lvl1pPr algn="l">
              <a:lnSpc>
                <a:spcPct val="80000"/>
              </a:lnSpc>
              <a:defRPr sz="2800" b="0" cap="none" baseline="0">
                <a:solidFill>
                  <a:schemeClr val="tx1"/>
                </a:solidFill>
              </a:defRPr>
            </a:lvl1pPr>
          </a:lstStyle>
          <a:p>
            <a:r>
              <a:rPr lang="en-US"/>
              <a:t>Click to edit master title style</a:t>
            </a:r>
          </a:p>
        </p:txBody>
      </p:sp>
      <p:sp>
        <p:nvSpPr>
          <p:cNvPr id="18" name="Text Placeholder 2">
            <a:extLst>
              <a:ext uri="{FF2B5EF4-FFF2-40B4-BE49-F238E27FC236}">
                <a16:creationId xmlns:a16="http://schemas.microsoft.com/office/drawing/2014/main" id="{5D74622D-C4CE-7142-8982-A975B277BAC7}"/>
              </a:ext>
            </a:extLst>
          </p:cNvPr>
          <p:cNvSpPr>
            <a:spLocks noGrp="1"/>
          </p:cNvSpPr>
          <p:nvPr>
            <p:ph type="body" idx="1" hasCustomPrompt="1"/>
          </p:nvPr>
        </p:nvSpPr>
        <p:spPr bwMode="gray">
          <a:xfrm>
            <a:off x="6638544" y="2725521"/>
            <a:ext cx="5010912" cy="3309288"/>
          </a:xfrm>
        </p:spPr>
        <p:txBody>
          <a:bodyPr lIns="91521" tIns="45761" rIns="91521" bIns="45761" anchor="t">
            <a:noAutofit/>
          </a:bodyPr>
          <a:lstStyle>
            <a:lvl1pPr marL="0" indent="0">
              <a:buNone/>
              <a:defRPr sz="1800" cap="none" baseline="0">
                <a:solidFill>
                  <a:schemeClr val="tx1"/>
                </a:solidFill>
              </a:defRPr>
            </a:lvl1pPr>
            <a:lvl2pPr marL="457608" indent="0">
              <a:buNone/>
              <a:defRPr sz="1900">
                <a:solidFill>
                  <a:schemeClr val="tx1">
                    <a:tint val="75000"/>
                  </a:schemeClr>
                </a:solidFill>
              </a:defRPr>
            </a:lvl2pPr>
            <a:lvl3pPr marL="915216" indent="0">
              <a:buNone/>
              <a:defRPr sz="1600">
                <a:solidFill>
                  <a:schemeClr val="tx1">
                    <a:tint val="75000"/>
                  </a:schemeClr>
                </a:solidFill>
              </a:defRPr>
            </a:lvl3pPr>
            <a:lvl4pPr marL="1372822" indent="0">
              <a:buNone/>
              <a:defRPr sz="1500">
                <a:solidFill>
                  <a:schemeClr val="tx1">
                    <a:tint val="75000"/>
                  </a:schemeClr>
                </a:solidFill>
              </a:defRPr>
            </a:lvl4pPr>
            <a:lvl5pPr marL="1830430" indent="0">
              <a:buNone/>
              <a:defRPr sz="1500">
                <a:solidFill>
                  <a:schemeClr val="tx1">
                    <a:tint val="75000"/>
                  </a:schemeClr>
                </a:solidFill>
              </a:defRPr>
            </a:lvl5pPr>
            <a:lvl6pPr marL="2288038" indent="0">
              <a:buNone/>
              <a:defRPr sz="1500">
                <a:solidFill>
                  <a:schemeClr val="tx1">
                    <a:tint val="75000"/>
                  </a:schemeClr>
                </a:solidFill>
              </a:defRPr>
            </a:lvl6pPr>
            <a:lvl7pPr marL="2745646" indent="0">
              <a:buNone/>
              <a:defRPr sz="1500">
                <a:solidFill>
                  <a:schemeClr val="tx1">
                    <a:tint val="75000"/>
                  </a:schemeClr>
                </a:solidFill>
              </a:defRPr>
            </a:lvl7pPr>
            <a:lvl8pPr marL="3203253" indent="0">
              <a:buNone/>
              <a:defRPr sz="1500">
                <a:solidFill>
                  <a:schemeClr val="tx1">
                    <a:tint val="75000"/>
                  </a:schemeClr>
                </a:solidFill>
              </a:defRPr>
            </a:lvl8pPr>
            <a:lvl9pPr marL="3660861" indent="0">
              <a:buNone/>
              <a:defRPr sz="1500">
                <a:solidFill>
                  <a:schemeClr val="tx1">
                    <a:tint val="75000"/>
                  </a:schemeClr>
                </a:solidFill>
              </a:defRPr>
            </a:lvl9pPr>
          </a:lstStyle>
          <a:p>
            <a:pPr lvl="0"/>
            <a:r>
              <a:rPr lang="en-US"/>
              <a:t>Click to edit master text styles</a:t>
            </a:r>
          </a:p>
        </p:txBody>
      </p:sp>
      <p:sp>
        <p:nvSpPr>
          <p:cNvPr id="21" name="Text Placeholder 1">
            <a:extLst>
              <a:ext uri="{FF2B5EF4-FFF2-40B4-BE49-F238E27FC236}">
                <a16:creationId xmlns:a16="http://schemas.microsoft.com/office/drawing/2014/main" id="{F8659BC5-C341-4C4D-B883-587ECADB783D}"/>
              </a:ext>
            </a:extLst>
          </p:cNvPr>
          <p:cNvSpPr>
            <a:spLocks noGrp="1"/>
          </p:cNvSpPr>
          <p:nvPr>
            <p:ph type="body" sz="quarter" idx="11"/>
          </p:nvPr>
        </p:nvSpPr>
        <p:spPr>
          <a:xfrm>
            <a:off x="374904" y="3336587"/>
            <a:ext cx="5340096" cy="916306"/>
          </a:xfrm>
        </p:spPr>
        <p:txBody>
          <a:bodyPr anchor="b"/>
          <a:lstStyle>
            <a:lvl1pPr marL="0" indent="0" algn="l">
              <a:buNone/>
              <a:defRPr>
                <a:solidFill>
                  <a:schemeClr val="bg1"/>
                </a:solidFill>
              </a:defRPr>
            </a:lvl1pPr>
          </a:lstStyle>
          <a:p>
            <a:endParaRPr lang="en-US"/>
          </a:p>
        </p:txBody>
      </p:sp>
      <p:sp>
        <p:nvSpPr>
          <p:cNvPr id="16" name="Text Placeholder 2">
            <a:extLst>
              <a:ext uri="{FF2B5EF4-FFF2-40B4-BE49-F238E27FC236}">
                <a16:creationId xmlns:a16="http://schemas.microsoft.com/office/drawing/2014/main" id="{B0004924-D825-D24F-B2BC-4C7E5E1023AF}"/>
              </a:ext>
            </a:extLst>
          </p:cNvPr>
          <p:cNvSpPr>
            <a:spLocks noGrp="1"/>
          </p:cNvSpPr>
          <p:nvPr>
            <p:ph type="body" sz="quarter" idx="10" hasCustomPrompt="1"/>
          </p:nvPr>
        </p:nvSpPr>
        <p:spPr>
          <a:xfrm>
            <a:off x="374904" y="4232940"/>
            <a:ext cx="5340096" cy="1801869"/>
          </a:xfrm>
        </p:spPr>
        <p:txBody>
          <a:bodyPr anchor="t"/>
          <a:lstStyle>
            <a:lvl1pPr marL="0" indent="0" algn="l">
              <a:lnSpc>
                <a:spcPct val="80000"/>
              </a:lnSpc>
              <a:buFontTx/>
              <a:buNone/>
              <a:defRPr kumimoji="0" lang="en-US" sz="17200" i="0" u="none" strike="noStrike" kern="1200" cap="none" spc="0" normalizeH="0" baseline="0" dirty="0" smtClean="0">
                <a:ln>
                  <a:noFill/>
                </a:ln>
                <a:solidFill>
                  <a:schemeClr val="accent3"/>
                </a:solidFill>
                <a:effectLst/>
                <a:uLnTx/>
                <a:uFillTx/>
                <a:latin typeface="+mj-lt"/>
                <a:ea typeface="+mn-ea"/>
                <a:cs typeface="+mn-cs"/>
              </a:defRPr>
            </a:lvl1pPr>
          </a:lstStyle>
          <a:p>
            <a:pPr lvl="0"/>
            <a:r>
              <a:rPr lang="en-US"/>
              <a:t>XX%</a:t>
            </a:r>
          </a:p>
        </p:txBody>
      </p:sp>
      <p:sp>
        <p:nvSpPr>
          <p:cNvPr id="2" name="Footer Placeholder 4">
            <a:extLst>
              <a:ext uri="{FF2B5EF4-FFF2-40B4-BE49-F238E27FC236}">
                <a16:creationId xmlns:a16="http://schemas.microsoft.com/office/drawing/2014/main" id="{F8B8311A-9A99-3D46-9938-A7A5943C9EA6}"/>
              </a:ext>
            </a:extLst>
          </p:cNvPr>
          <p:cNvSpPr>
            <a:spLocks noGrp="1"/>
          </p:cNvSpPr>
          <p:nvPr>
            <p:ph type="ftr" sz="quarter" idx="3"/>
          </p:nvPr>
        </p:nvSpPr>
        <p:spPr>
          <a:xfrm>
            <a:off x="1581912" y="6547104"/>
            <a:ext cx="4425696" cy="118872"/>
          </a:xfrm>
          <a:prstGeom prst="rect">
            <a:avLst/>
          </a:prstGeom>
        </p:spPr>
        <p:txBody>
          <a:bodyPr vert="horz" wrap="square" lIns="0" tIns="0" rIns="0" bIns="0" rtlCol="0" anchor="ctr">
            <a:noAutofit/>
          </a:bodyPr>
          <a:lstStyle>
            <a:lvl1pPr>
              <a:defRPr lang="en-US" sz="800" smtClean="0">
                <a:solidFill>
                  <a:schemeClr val="bg1"/>
                </a:solidFill>
              </a:defRPr>
            </a:lvl1pPr>
          </a:lstStyle>
          <a:p>
            <a:r>
              <a:rPr lang="en-US"/>
              <a:t>© 2024 NetApp, Inc. All rights reserved.  NETAPP CONFIDENTIAL</a:t>
            </a:r>
          </a:p>
        </p:txBody>
      </p:sp>
      <p:sp>
        <p:nvSpPr>
          <p:cNvPr id="3" name="Slide Number Placeholder 5">
            <a:extLst>
              <a:ext uri="{FF2B5EF4-FFF2-40B4-BE49-F238E27FC236}">
                <a16:creationId xmlns:a16="http://schemas.microsoft.com/office/drawing/2014/main" id="{66090BE2-43FE-265E-25F2-922F68686B4F}"/>
              </a:ext>
            </a:extLst>
          </p:cNvPr>
          <p:cNvSpPr>
            <a:spLocks noGrp="1"/>
          </p:cNvSpPr>
          <p:nvPr>
            <p:ph type="sldNum" sz="quarter" idx="4"/>
          </p:nvPr>
        </p:nvSpPr>
        <p:spPr>
          <a:xfrm>
            <a:off x="1170432" y="6547104"/>
            <a:ext cx="402336" cy="118872"/>
          </a:xfrm>
          <a:prstGeom prst="rect">
            <a:avLst/>
          </a:prstGeom>
        </p:spPr>
        <p:txBody>
          <a:bodyPr vert="horz" wrap="square" lIns="0" tIns="0" rIns="0" bIns="0" rtlCol="0" anchor="ctr">
            <a:noAutofit/>
          </a:bodyPr>
          <a:lstStyle>
            <a:lvl1pPr algn="ctr">
              <a:defRPr lang="en-US" sz="800" b="0" smtClean="0">
                <a:solidFill>
                  <a:schemeClr val="bg1"/>
                </a:solidFill>
              </a:defRPr>
            </a:lvl1pPr>
          </a:lstStyle>
          <a:p>
            <a:fld id="{B071A5F3-A4FF-4CEE-8215-C08835B585C1}" type="slidenum">
              <a:rPr lang="en-US" smtClean="0"/>
              <a:pPr/>
              <a:t>‹#›</a:t>
            </a:fld>
            <a:endParaRPr lang="en-US"/>
          </a:p>
        </p:txBody>
      </p:sp>
      <p:pic>
        <p:nvPicPr>
          <p:cNvPr id="4" name="Graphic 3">
            <a:extLst>
              <a:ext uri="{FF2B5EF4-FFF2-40B4-BE49-F238E27FC236}">
                <a16:creationId xmlns:a16="http://schemas.microsoft.com/office/drawing/2014/main" id="{884FCB80-1496-B556-06A4-3B21CE6FA40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69014" y="6548124"/>
            <a:ext cx="684030" cy="123053"/>
          </a:xfrm>
          <a:prstGeom prst="rect">
            <a:avLst/>
          </a:prstGeom>
        </p:spPr>
      </p:pic>
    </p:spTree>
    <p:extLst>
      <p:ext uri="{BB962C8B-B14F-4D97-AF65-F5344CB8AC3E}">
        <p14:creationId xmlns:p14="http://schemas.microsoft.com/office/powerpoint/2010/main" val="911275088"/>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Big Stat 6">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2E1222AE-9BB1-0822-5492-1971FA538CAD}"/>
              </a:ext>
            </a:extLst>
          </p:cNvPr>
          <p:cNvSpPr>
            <a:spLocks noGrp="1"/>
          </p:cNvSpPr>
          <p:nvPr>
            <p:ph type="pic" sz="quarter" idx="12"/>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939800 h 6858000"/>
              <a:gd name="connsiteX3" fmla="*/ 6096000 w 12192000"/>
              <a:gd name="connsiteY3" fmla="*/ 939800 h 6858000"/>
              <a:gd name="connsiteX4" fmla="*/ 6096000 w 12192000"/>
              <a:gd name="connsiteY4" fmla="*/ 6858000 h 6858000"/>
              <a:gd name="connsiteX5" fmla="*/ 0 w 12192000"/>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6858000">
                <a:moveTo>
                  <a:pt x="0" y="0"/>
                </a:moveTo>
                <a:lnTo>
                  <a:pt x="12192000" y="0"/>
                </a:lnTo>
                <a:lnTo>
                  <a:pt x="12192000" y="939800"/>
                </a:lnTo>
                <a:lnTo>
                  <a:pt x="6096000" y="939800"/>
                </a:lnTo>
                <a:lnTo>
                  <a:pt x="6096000" y="6858000"/>
                </a:lnTo>
                <a:lnTo>
                  <a:pt x="0" y="6858000"/>
                </a:lnTo>
                <a:close/>
              </a:path>
            </a:pathLst>
          </a:custGeom>
        </p:spPr>
        <p:txBody>
          <a:bodyPr wrap="square">
            <a:noAutofit/>
          </a:bodyPr>
          <a:lstStyle>
            <a:lvl1pPr marL="0" indent="0" algn="ctr">
              <a:buNone/>
              <a:defRPr>
                <a:solidFill>
                  <a:schemeClr val="bg1"/>
                </a:solidFill>
              </a:defRPr>
            </a:lvl1pPr>
          </a:lstStyle>
          <a:p>
            <a:endParaRPr lang="en-US"/>
          </a:p>
        </p:txBody>
      </p:sp>
      <p:sp>
        <p:nvSpPr>
          <p:cNvPr id="17" name="Title 1">
            <a:extLst>
              <a:ext uri="{FF2B5EF4-FFF2-40B4-BE49-F238E27FC236}">
                <a16:creationId xmlns:a16="http://schemas.microsoft.com/office/drawing/2014/main" id="{0A6B5012-B2FE-A84D-936F-4ED3A8ED2DC0}"/>
              </a:ext>
            </a:extLst>
          </p:cNvPr>
          <p:cNvSpPr>
            <a:spLocks noGrp="1"/>
          </p:cNvSpPr>
          <p:nvPr>
            <p:ph type="title" hasCustomPrompt="1"/>
          </p:nvPr>
        </p:nvSpPr>
        <p:spPr bwMode="gray">
          <a:xfrm>
            <a:off x="6638544" y="1605664"/>
            <a:ext cx="5010912" cy="1146114"/>
          </a:xfrm>
        </p:spPr>
        <p:txBody>
          <a:bodyPr lIns="91521" tIns="45761" rIns="91521" bIns="45761" anchor="b">
            <a:noAutofit/>
          </a:bodyPr>
          <a:lstStyle>
            <a:lvl1pPr algn="l">
              <a:lnSpc>
                <a:spcPct val="80000"/>
              </a:lnSpc>
              <a:defRPr sz="2800" b="0" cap="none" baseline="0">
                <a:solidFill>
                  <a:schemeClr val="tx1"/>
                </a:solidFill>
              </a:defRPr>
            </a:lvl1pPr>
          </a:lstStyle>
          <a:p>
            <a:r>
              <a:rPr lang="en-US"/>
              <a:t>Click to edit master title style</a:t>
            </a:r>
          </a:p>
        </p:txBody>
      </p:sp>
      <p:sp>
        <p:nvSpPr>
          <p:cNvPr id="18" name="Text Placeholder 2">
            <a:extLst>
              <a:ext uri="{FF2B5EF4-FFF2-40B4-BE49-F238E27FC236}">
                <a16:creationId xmlns:a16="http://schemas.microsoft.com/office/drawing/2014/main" id="{5D74622D-C4CE-7142-8982-A975B277BAC7}"/>
              </a:ext>
            </a:extLst>
          </p:cNvPr>
          <p:cNvSpPr>
            <a:spLocks noGrp="1"/>
          </p:cNvSpPr>
          <p:nvPr>
            <p:ph type="body" idx="1" hasCustomPrompt="1"/>
          </p:nvPr>
        </p:nvSpPr>
        <p:spPr bwMode="gray">
          <a:xfrm>
            <a:off x="6638544" y="2725521"/>
            <a:ext cx="5010912" cy="3309288"/>
          </a:xfrm>
        </p:spPr>
        <p:txBody>
          <a:bodyPr lIns="91521" tIns="45761" rIns="91521" bIns="45761" anchor="t">
            <a:noAutofit/>
          </a:bodyPr>
          <a:lstStyle>
            <a:lvl1pPr marL="0" indent="0">
              <a:buNone/>
              <a:defRPr sz="1800" cap="none" baseline="0">
                <a:solidFill>
                  <a:schemeClr val="tx1"/>
                </a:solidFill>
              </a:defRPr>
            </a:lvl1pPr>
            <a:lvl2pPr marL="457608" indent="0">
              <a:buNone/>
              <a:defRPr sz="1900">
                <a:solidFill>
                  <a:schemeClr val="tx1">
                    <a:tint val="75000"/>
                  </a:schemeClr>
                </a:solidFill>
              </a:defRPr>
            </a:lvl2pPr>
            <a:lvl3pPr marL="915216" indent="0">
              <a:buNone/>
              <a:defRPr sz="1600">
                <a:solidFill>
                  <a:schemeClr val="tx1">
                    <a:tint val="75000"/>
                  </a:schemeClr>
                </a:solidFill>
              </a:defRPr>
            </a:lvl3pPr>
            <a:lvl4pPr marL="1372822" indent="0">
              <a:buNone/>
              <a:defRPr sz="1500">
                <a:solidFill>
                  <a:schemeClr val="tx1">
                    <a:tint val="75000"/>
                  </a:schemeClr>
                </a:solidFill>
              </a:defRPr>
            </a:lvl4pPr>
            <a:lvl5pPr marL="1830430" indent="0">
              <a:buNone/>
              <a:defRPr sz="1500">
                <a:solidFill>
                  <a:schemeClr val="tx1">
                    <a:tint val="75000"/>
                  </a:schemeClr>
                </a:solidFill>
              </a:defRPr>
            </a:lvl5pPr>
            <a:lvl6pPr marL="2288038" indent="0">
              <a:buNone/>
              <a:defRPr sz="1500">
                <a:solidFill>
                  <a:schemeClr val="tx1">
                    <a:tint val="75000"/>
                  </a:schemeClr>
                </a:solidFill>
              </a:defRPr>
            </a:lvl6pPr>
            <a:lvl7pPr marL="2745646" indent="0">
              <a:buNone/>
              <a:defRPr sz="1500">
                <a:solidFill>
                  <a:schemeClr val="tx1">
                    <a:tint val="75000"/>
                  </a:schemeClr>
                </a:solidFill>
              </a:defRPr>
            </a:lvl7pPr>
            <a:lvl8pPr marL="3203253" indent="0">
              <a:buNone/>
              <a:defRPr sz="1500">
                <a:solidFill>
                  <a:schemeClr val="tx1">
                    <a:tint val="75000"/>
                  </a:schemeClr>
                </a:solidFill>
              </a:defRPr>
            </a:lvl8pPr>
            <a:lvl9pPr marL="3660861" indent="0">
              <a:buNone/>
              <a:defRPr sz="1500">
                <a:solidFill>
                  <a:schemeClr val="tx1">
                    <a:tint val="75000"/>
                  </a:schemeClr>
                </a:solidFill>
              </a:defRPr>
            </a:lvl9pPr>
          </a:lstStyle>
          <a:p>
            <a:pPr lvl="0"/>
            <a:r>
              <a:rPr lang="en-US"/>
              <a:t>Click to edit master text styles</a:t>
            </a:r>
          </a:p>
        </p:txBody>
      </p:sp>
      <p:sp>
        <p:nvSpPr>
          <p:cNvPr id="21" name="Text Placeholder 1">
            <a:extLst>
              <a:ext uri="{FF2B5EF4-FFF2-40B4-BE49-F238E27FC236}">
                <a16:creationId xmlns:a16="http://schemas.microsoft.com/office/drawing/2014/main" id="{F8659BC5-C341-4C4D-B883-587ECADB783D}"/>
              </a:ext>
            </a:extLst>
          </p:cNvPr>
          <p:cNvSpPr>
            <a:spLocks noGrp="1"/>
          </p:cNvSpPr>
          <p:nvPr>
            <p:ph type="body" sz="quarter" idx="11"/>
          </p:nvPr>
        </p:nvSpPr>
        <p:spPr>
          <a:xfrm>
            <a:off x="374904" y="3336587"/>
            <a:ext cx="5340096" cy="916306"/>
          </a:xfrm>
        </p:spPr>
        <p:txBody>
          <a:bodyPr anchor="b"/>
          <a:lstStyle>
            <a:lvl1pPr marL="0" indent="0" algn="l">
              <a:buNone/>
              <a:defRPr>
                <a:solidFill>
                  <a:schemeClr val="bg1"/>
                </a:solidFill>
              </a:defRPr>
            </a:lvl1pPr>
          </a:lstStyle>
          <a:p>
            <a:endParaRPr lang="en-US"/>
          </a:p>
        </p:txBody>
      </p:sp>
      <p:sp>
        <p:nvSpPr>
          <p:cNvPr id="16" name="Text Placeholder 2">
            <a:extLst>
              <a:ext uri="{FF2B5EF4-FFF2-40B4-BE49-F238E27FC236}">
                <a16:creationId xmlns:a16="http://schemas.microsoft.com/office/drawing/2014/main" id="{B0004924-D825-D24F-B2BC-4C7E5E1023AF}"/>
              </a:ext>
            </a:extLst>
          </p:cNvPr>
          <p:cNvSpPr>
            <a:spLocks noGrp="1"/>
          </p:cNvSpPr>
          <p:nvPr>
            <p:ph type="body" sz="quarter" idx="10" hasCustomPrompt="1"/>
          </p:nvPr>
        </p:nvSpPr>
        <p:spPr>
          <a:xfrm>
            <a:off x="374904" y="4232940"/>
            <a:ext cx="5340096" cy="1801869"/>
          </a:xfrm>
        </p:spPr>
        <p:txBody>
          <a:bodyPr anchor="t"/>
          <a:lstStyle>
            <a:lvl1pPr marL="0" indent="0" algn="l">
              <a:lnSpc>
                <a:spcPct val="80000"/>
              </a:lnSpc>
              <a:buFontTx/>
              <a:buNone/>
              <a:defRPr kumimoji="0" lang="en-US" sz="17200" i="0" u="none" strike="noStrike" kern="1200" cap="none" spc="0" normalizeH="0" baseline="0" dirty="0" smtClean="0">
                <a:ln>
                  <a:noFill/>
                </a:ln>
                <a:solidFill>
                  <a:schemeClr val="bg1"/>
                </a:solidFill>
                <a:effectLst/>
                <a:uLnTx/>
                <a:uFillTx/>
                <a:latin typeface="+mj-lt"/>
                <a:ea typeface="+mn-ea"/>
                <a:cs typeface="+mn-cs"/>
              </a:defRPr>
            </a:lvl1pPr>
          </a:lstStyle>
          <a:p>
            <a:pPr lvl="0"/>
            <a:r>
              <a:rPr lang="en-US"/>
              <a:t>XX%</a:t>
            </a:r>
          </a:p>
        </p:txBody>
      </p:sp>
      <p:sp>
        <p:nvSpPr>
          <p:cNvPr id="2" name="Footer Placeholder 4">
            <a:extLst>
              <a:ext uri="{FF2B5EF4-FFF2-40B4-BE49-F238E27FC236}">
                <a16:creationId xmlns:a16="http://schemas.microsoft.com/office/drawing/2014/main" id="{F8B8311A-9A99-3D46-9938-A7A5943C9EA6}"/>
              </a:ext>
            </a:extLst>
          </p:cNvPr>
          <p:cNvSpPr>
            <a:spLocks noGrp="1"/>
          </p:cNvSpPr>
          <p:nvPr>
            <p:ph type="ftr" sz="quarter" idx="3"/>
          </p:nvPr>
        </p:nvSpPr>
        <p:spPr>
          <a:xfrm>
            <a:off x="1581912" y="6547104"/>
            <a:ext cx="4425696" cy="118872"/>
          </a:xfrm>
          <a:prstGeom prst="rect">
            <a:avLst/>
          </a:prstGeom>
        </p:spPr>
        <p:txBody>
          <a:bodyPr vert="horz" wrap="square" lIns="0" tIns="0" rIns="0" bIns="0" rtlCol="0" anchor="ctr">
            <a:noAutofit/>
          </a:bodyPr>
          <a:lstStyle>
            <a:lvl1pPr>
              <a:defRPr lang="en-US" sz="800" smtClean="0">
                <a:solidFill>
                  <a:schemeClr val="bg1"/>
                </a:solidFill>
              </a:defRPr>
            </a:lvl1pPr>
          </a:lstStyle>
          <a:p>
            <a:r>
              <a:rPr lang="en-US"/>
              <a:t>© 2024 NetApp, Inc. All rights reserved.  NETAPP CONFIDENTIAL</a:t>
            </a:r>
          </a:p>
        </p:txBody>
      </p:sp>
      <p:sp>
        <p:nvSpPr>
          <p:cNvPr id="3" name="Slide Number Placeholder 5">
            <a:extLst>
              <a:ext uri="{FF2B5EF4-FFF2-40B4-BE49-F238E27FC236}">
                <a16:creationId xmlns:a16="http://schemas.microsoft.com/office/drawing/2014/main" id="{66090BE2-43FE-265E-25F2-922F68686B4F}"/>
              </a:ext>
            </a:extLst>
          </p:cNvPr>
          <p:cNvSpPr>
            <a:spLocks noGrp="1"/>
          </p:cNvSpPr>
          <p:nvPr>
            <p:ph type="sldNum" sz="quarter" idx="4"/>
          </p:nvPr>
        </p:nvSpPr>
        <p:spPr>
          <a:xfrm>
            <a:off x="1170432" y="6547104"/>
            <a:ext cx="402336" cy="118872"/>
          </a:xfrm>
          <a:prstGeom prst="rect">
            <a:avLst/>
          </a:prstGeom>
        </p:spPr>
        <p:txBody>
          <a:bodyPr vert="horz" wrap="square" lIns="0" tIns="0" rIns="0" bIns="0" rtlCol="0" anchor="ctr">
            <a:noAutofit/>
          </a:bodyPr>
          <a:lstStyle>
            <a:lvl1pPr algn="ctr">
              <a:defRPr lang="en-US" sz="800" b="0" smtClean="0">
                <a:solidFill>
                  <a:schemeClr val="bg1"/>
                </a:solidFill>
              </a:defRPr>
            </a:lvl1pPr>
          </a:lstStyle>
          <a:p>
            <a:fld id="{B071A5F3-A4FF-4CEE-8215-C08835B585C1}" type="slidenum">
              <a:rPr lang="en-US" smtClean="0"/>
              <a:pPr/>
              <a:t>‹#›</a:t>
            </a:fld>
            <a:endParaRPr lang="en-US"/>
          </a:p>
        </p:txBody>
      </p:sp>
    </p:spTree>
    <p:extLst>
      <p:ext uri="{BB962C8B-B14F-4D97-AF65-F5344CB8AC3E}">
        <p14:creationId xmlns:p14="http://schemas.microsoft.com/office/powerpoint/2010/main" val="1128675830"/>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Case Study 1">
    <p:bg>
      <p:bgPr>
        <a:solidFill>
          <a:schemeClr val="accent4"/>
        </a:solidFill>
        <a:effectLst/>
      </p:bgPr>
    </p:bg>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id="{1E6FD990-0CC7-A4DC-D8C0-8846DDBC3362}"/>
              </a:ext>
            </a:extLst>
          </p:cNvPr>
          <p:cNvSpPr>
            <a:spLocks noGrp="1"/>
          </p:cNvSpPr>
          <p:nvPr>
            <p:ph type="pic" sz="quarter" idx="15"/>
          </p:nvPr>
        </p:nvSpPr>
        <p:spPr>
          <a:xfrm>
            <a:off x="320040" y="320040"/>
            <a:ext cx="4809744" cy="5760720"/>
          </a:xfrm>
          <a:custGeom>
            <a:avLst/>
            <a:gdLst>
              <a:gd name="connsiteX0" fmla="*/ 2878524 w 4809744"/>
              <a:gd name="connsiteY0" fmla="*/ 0 h 5760720"/>
              <a:gd name="connsiteX1" fmla="*/ 4809744 w 4809744"/>
              <a:gd name="connsiteY1" fmla="*/ 0 h 5760720"/>
              <a:gd name="connsiteX2" fmla="*/ 4809744 w 4809744"/>
              <a:gd name="connsiteY2" fmla="*/ 5102177 h 5760720"/>
              <a:gd name="connsiteX3" fmla="*/ 2857008 w 4809744"/>
              <a:gd name="connsiteY3" fmla="*/ 5102177 h 5760720"/>
              <a:gd name="connsiteX4" fmla="*/ 2857008 w 4809744"/>
              <a:gd name="connsiteY4" fmla="*/ 5760720 h 5760720"/>
              <a:gd name="connsiteX5" fmla="*/ 0 w 4809744"/>
              <a:gd name="connsiteY5" fmla="*/ 5760720 h 5760720"/>
              <a:gd name="connsiteX6" fmla="*/ 0 w 4809744"/>
              <a:gd name="connsiteY6" fmla="*/ 1309011 h 5760720"/>
              <a:gd name="connsiteX7" fmla="*/ 2878524 w 4809744"/>
              <a:gd name="connsiteY7" fmla="*/ 1309011 h 5760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09744" h="5760720">
                <a:moveTo>
                  <a:pt x="2878524" y="0"/>
                </a:moveTo>
                <a:lnTo>
                  <a:pt x="4809744" y="0"/>
                </a:lnTo>
                <a:lnTo>
                  <a:pt x="4809744" y="5102177"/>
                </a:lnTo>
                <a:lnTo>
                  <a:pt x="2857008" y="5102177"/>
                </a:lnTo>
                <a:lnTo>
                  <a:pt x="2857008" y="5760720"/>
                </a:lnTo>
                <a:lnTo>
                  <a:pt x="0" y="5760720"/>
                </a:lnTo>
                <a:lnTo>
                  <a:pt x="0" y="1309011"/>
                </a:lnTo>
                <a:lnTo>
                  <a:pt x="2878524" y="1309011"/>
                </a:lnTo>
                <a:close/>
              </a:path>
            </a:pathLst>
          </a:custGeom>
          <a:noFill/>
        </p:spPr>
        <p:txBody>
          <a:bodyPr wrap="square" bIns="640080" anchor="ctr">
            <a:noAutofit/>
          </a:bodyPr>
          <a:lstStyle>
            <a:lvl1pPr marL="0" indent="0" algn="ctr">
              <a:buNone/>
              <a:defRPr/>
            </a:lvl1pPr>
          </a:lstStyle>
          <a:p>
            <a:endParaRPr lang="en-US"/>
          </a:p>
        </p:txBody>
      </p:sp>
      <p:sp>
        <p:nvSpPr>
          <p:cNvPr id="14" name="Content Placeholder 3">
            <a:extLst>
              <a:ext uri="{FF2B5EF4-FFF2-40B4-BE49-F238E27FC236}">
                <a16:creationId xmlns:a16="http://schemas.microsoft.com/office/drawing/2014/main" id="{5510D649-30DE-2B4D-890D-72909C90F59B}"/>
              </a:ext>
            </a:extLst>
          </p:cNvPr>
          <p:cNvSpPr>
            <a:spLocks noGrp="1"/>
          </p:cNvSpPr>
          <p:nvPr>
            <p:ph sz="quarter" idx="14" hasCustomPrompt="1"/>
          </p:nvPr>
        </p:nvSpPr>
        <p:spPr>
          <a:xfrm>
            <a:off x="5774057" y="2321859"/>
            <a:ext cx="6039862" cy="3758901"/>
          </a:xfrm>
        </p:spPr>
        <p:txBody>
          <a:bodyPr wrap="square" lIns="91521" tIns="45761" rIns="91521" bIns="45761">
            <a:noAutofit/>
          </a:bodyPr>
          <a:lstStyle>
            <a:lvl1pPr marL="228600" indent="-228600">
              <a:buClrTx/>
              <a:buFont typeface="Arial" panose="020B0604020202020204" pitchFamily="34" charset="0"/>
              <a:buChar char="•"/>
              <a:tabLst/>
              <a:defRPr>
                <a:solidFill>
                  <a:schemeClr val="tx1"/>
                </a:solidFill>
              </a:defRPr>
            </a:lvl1pPr>
            <a:lvl2pPr marL="400050" indent="-173038">
              <a:buClrTx/>
              <a:buFont typeface="Arial" panose="020B0604020202020204" pitchFamily="34" charset="0"/>
              <a:buChar char="•"/>
              <a:tabLst/>
              <a:defRPr>
                <a:solidFill>
                  <a:schemeClr val="tx1"/>
                </a:solidFill>
              </a:defRPr>
            </a:lvl2pPr>
            <a:lvl3pPr marL="576072" indent="-192024">
              <a:buClrTx/>
              <a:buFont typeface="Arial" panose="020B0604020202020204" pitchFamily="34" charset="0"/>
              <a:buChar char="•"/>
              <a:tabLst/>
              <a:defRPr>
                <a:solidFill>
                  <a:schemeClr val="tx1"/>
                </a:solidFill>
              </a:defRPr>
            </a:lvl3pPr>
            <a:lvl4pPr marL="749808" indent="-173038">
              <a:buClrTx/>
              <a:buFont typeface="Arial" panose="020B0604020202020204" pitchFamily="34" charset="0"/>
              <a:buChar char="•"/>
              <a:tabLst/>
              <a:defRPr>
                <a:solidFill>
                  <a:schemeClr val="tx1"/>
                </a:solidFill>
              </a:defRPr>
            </a:lvl4pPr>
            <a:lvl5pPr marL="917575" indent="-173038">
              <a:buClrTx/>
              <a:buFont typeface="Arial" panose="020B0604020202020204" pitchFamily="34" charset="0"/>
              <a:buChar char="•"/>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ext Placeholder 2">
            <a:extLst>
              <a:ext uri="{FF2B5EF4-FFF2-40B4-BE49-F238E27FC236}">
                <a16:creationId xmlns:a16="http://schemas.microsoft.com/office/drawing/2014/main" id="{17E69F69-BDD1-B743-B7B9-3335D1938D33}"/>
              </a:ext>
            </a:extLst>
          </p:cNvPr>
          <p:cNvSpPr>
            <a:spLocks noGrp="1"/>
          </p:cNvSpPr>
          <p:nvPr>
            <p:ph type="body" idx="10" hasCustomPrompt="1"/>
          </p:nvPr>
        </p:nvSpPr>
        <p:spPr bwMode="gray">
          <a:xfrm>
            <a:off x="5774058" y="1012681"/>
            <a:ext cx="6039861" cy="630936"/>
          </a:xfrm>
        </p:spPr>
        <p:txBody>
          <a:bodyPr lIns="91521" tIns="45761" rIns="91521" bIns="45761" anchor="t">
            <a:noAutofit/>
          </a:bodyPr>
          <a:lstStyle>
            <a:lvl1pPr marL="0" indent="0">
              <a:lnSpc>
                <a:spcPct val="80000"/>
              </a:lnSpc>
              <a:spcBef>
                <a:spcPts val="0"/>
              </a:spcBef>
              <a:spcAft>
                <a:spcPts val="0"/>
              </a:spcAft>
              <a:buNone/>
              <a:defRPr sz="2800" b="1">
                <a:solidFill>
                  <a:srgbClr val="590011"/>
                </a:solidFill>
                <a:latin typeface="+mj-lt"/>
              </a:defRPr>
            </a:lvl1pPr>
            <a:lvl2pPr marL="457608" indent="0">
              <a:buNone/>
              <a:defRPr sz="2000" b="1"/>
            </a:lvl2pPr>
            <a:lvl3pPr marL="915216" indent="0">
              <a:buNone/>
              <a:defRPr sz="1900" b="1"/>
            </a:lvl3pPr>
            <a:lvl4pPr marL="1372822" indent="0">
              <a:buNone/>
              <a:defRPr sz="1600" b="1"/>
            </a:lvl4pPr>
            <a:lvl5pPr marL="1830430" indent="0">
              <a:buNone/>
              <a:defRPr sz="1600" b="1"/>
            </a:lvl5pPr>
            <a:lvl6pPr marL="2288038" indent="0">
              <a:buNone/>
              <a:defRPr sz="1600" b="1"/>
            </a:lvl6pPr>
            <a:lvl7pPr marL="2745646" indent="0">
              <a:buNone/>
              <a:defRPr sz="1600" b="1"/>
            </a:lvl7pPr>
            <a:lvl8pPr marL="3203253" indent="0">
              <a:buNone/>
              <a:defRPr sz="1600" b="1"/>
            </a:lvl8pPr>
            <a:lvl9pPr marL="3660861" indent="0">
              <a:buNone/>
              <a:defRPr sz="1600" b="1"/>
            </a:lvl9pPr>
          </a:lstStyle>
          <a:p>
            <a:pPr lvl="0"/>
            <a:r>
              <a:rPr lang="en-US" dirty="0"/>
              <a:t>Title text placeholder</a:t>
            </a:r>
          </a:p>
        </p:txBody>
      </p:sp>
      <p:sp>
        <p:nvSpPr>
          <p:cNvPr id="19" name="Title 3">
            <a:extLst>
              <a:ext uri="{FF2B5EF4-FFF2-40B4-BE49-F238E27FC236}">
                <a16:creationId xmlns:a16="http://schemas.microsoft.com/office/drawing/2014/main" id="{E6A1356D-7769-6F4E-A6D2-153E793AB26A}"/>
              </a:ext>
            </a:extLst>
          </p:cNvPr>
          <p:cNvSpPr>
            <a:spLocks noGrp="1"/>
          </p:cNvSpPr>
          <p:nvPr>
            <p:ph type="title" hasCustomPrompt="1"/>
          </p:nvPr>
        </p:nvSpPr>
        <p:spPr>
          <a:xfrm>
            <a:off x="5774058" y="570927"/>
            <a:ext cx="6039861" cy="329184"/>
          </a:xfrm>
        </p:spPr>
        <p:txBody>
          <a:bodyPr wrap="square" lIns="91440">
            <a:noAutofit/>
          </a:bodyPr>
          <a:lstStyle>
            <a:lvl1pPr>
              <a:defRPr sz="2000" cap="all" baseline="0">
                <a:solidFill>
                  <a:schemeClr val="tx1"/>
                </a:solidFill>
              </a:defRPr>
            </a:lvl1pPr>
          </a:lstStyle>
          <a:p>
            <a:r>
              <a:rPr lang="en-US"/>
              <a:t>Case study</a:t>
            </a:r>
          </a:p>
        </p:txBody>
      </p:sp>
      <p:sp>
        <p:nvSpPr>
          <p:cNvPr id="12" name="Footer Placeholder 4">
            <a:extLst>
              <a:ext uri="{FF2B5EF4-FFF2-40B4-BE49-F238E27FC236}">
                <a16:creationId xmlns:a16="http://schemas.microsoft.com/office/drawing/2014/main" id="{9CD07EAF-B186-254A-ABD3-5867C8EFF7A2}"/>
              </a:ext>
            </a:extLst>
          </p:cNvPr>
          <p:cNvSpPr>
            <a:spLocks noGrp="1"/>
          </p:cNvSpPr>
          <p:nvPr>
            <p:ph type="ftr" sz="quarter" idx="3"/>
          </p:nvPr>
        </p:nvSpPr>
        <p:spPr>
          <a:xfrm>
            <a:off x="1581912" y="6547104"/>
            <a:ext cx="4425696" cy="118872"/>
          </a:xfrm>
          <a:prstGeom prst="rect">
            <a:avLst/>
          </a:prstGeom>
        </p:spPr>
        <p:txBody>
          <a:bodyPr vert="horz" wrap="square" lIns="0" tIns="0" rIns="0" bIns="0" rtlCol="0" anchor="ctr">
            <a:noAutofit/>
          </a:bodyPr>
          <a:lstStyle>
            <a:lvl1pPr>
              <a:defRPr lang="en-US" sz="800" smtClean="0">
                <a:solidFill>
                  <a:schemeClr val="tx1"/>
                </a:solidFill>
              </a:defRPr>
            </a:lvl1pPr>
          </a:lstStyle>
          <a:p>
            <a:r>
              <a:rPr lang="en-US"/>
              <a:t>© 2024 NetApp, Inc. All rights reserved.  NETAPP CONFIDENTIAL</a:t>
            </a:r>
          </a:p>
        </p:txBody>
      </p:sp>
      <p:sp>
        <p:nvSpPr>
          <p:cNvPr id="13" name="Slide Number Placeholder 5">
            <a:extLst>
              <a:ext uri="{FF2B5EF4-FFF2-40B4-BE49-F238E27FC236}">
                <a16:creationId xmlns:a16="http://schemas.microsoft.com/office/drawing/2014/main" id="{713539BC-D76E-384F-A862-D8AC3C331DCD}"/>
              </a:ext>
            </a:extLst>
          </p:cNvPr>
          <p:cNvSpPr>
            <a:spLocks noGrp="1"/>
          </p:cNvSpPr>
          <p:nvPr>
            <p:ph type="sldNum" sz="quarter" idx="4"/>
          </p:nvPr>
        </p:nvSpPr>
        <p:spPr>
          <a:xfrm>
            <a:off x="1170432" y="6547104"/>
            <a:ext cx="402336" cy="118872"/>
          </a:xfrm>
          <a:prstGeom prst="rect">
            <a:avLst/>
          </a:prstGeom>
        </p:spPr>
        <p:txBody>
          <a:bodyPr vert="horz" wrap="square" lIns="0" tIns="0" rIns="0" bIns="0" rtlCol="0" anchor="ctr">
            <a:noAutofit/>
          </a:bodyPr>
          <a:lstStyle>
            <a:lvl1pPr algn="ctr">
              <a:defRPr lang="en-US" sz="800" b="0" smtClean="0">
                <a:solidFill>
                  <a:schemeClr val="tx1"/>
                </a:solidFill>
              </a:defRPr>
            </a:lvl1pPr>
          </a:lstStyle>
          <a:p>
            <a:fld id="{B071A5F3-A4FF-4CEE-8215-C08835B585C1}" type="slidenum">
              <a:rPr lang="en-US" smtClean="0"/>
              <a:pPr/>
              <a:t>‹#›</a:t>
            </a:fld>
            <a:endParaRPr lang="en-US"/>
          </a:p>
        </p:txBody>
      </p:sp>
      <p:sp>
        <p:nvSpPr>
          <p:cNvPr id="3" name="Picture Placeholder 2">
            <a:extLst>
              <a:ext uri="{FF2B5EF4-FFF2-40B4-BE49-F238E27FC236}">
                <a16:creationId xmlns:a16="http://schemas.microsoft.com/office/drawing/2014/main" id="{6A72C0EF-5831-674B-92FF-97F77585239C}"/>
              </a:ext>
            </a:extLst>
          </p:cNvPr>
          <p:cNvSpPr>
            <a:spLocks noGrp="1"/>
          </p:cNvSpPr>
          <p:nvPr>
            <p:ph type="pic" sz="quarter" idx="16" hasCustomPrompt="1"/>
          </p:nvPr>
        </p:nvSpPr>
        <p:spPr>
          <a:xfrm>
            <a:off x="558921" y="382732"/>
            <a:ext cx="2366065" cy="1095695"/>
          </a:xfrm>
        </p:spPr>
        <p:txBody>
          <a:bodyPr/>
          <a:lstStyle>
            <a:lvl1pPr algn="ctr">
              <a:buNone/>
              <a:defRPr sz="1200"/>
            </a:lvl1pPr>
          </a:lstStyle>
          <a:p>
            <a:r>
              <a:rPr lang="en-US"/>
              <a:t>Insert company logo</a:t>
            </a:r>
          </a:p>
        </p:txBody>
      </p:sp>
    </p:spTree>
    <p:extLst>
      <p:ext uri="{BB962C8B-B14F-4D97-AF65-F5344CB8AC3E}">
        <p14:creationId xmlns:p14="http://schemas.microsoft.com/office/powerpoint/2010/main" val="158020035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preserve="1" userDrawn="1">
  <p:cSld name="Case Study 2">
    <p:bg>
      <p:bgPr>
        <a:solidFill>
          <a:srgbClr val="590011"/>
        </a:solidFill>
        <a:effectLst/>
      </p:bgPr>
    </p:bg>
    <p:spTree>
      <p:nvGrpSpPr>
        <p:cNvPr id="1" name=""/>
        <p:cNvGrpSpPr/>
        <p:nvPr/>
      </p:nvGrpSpPr>
      <p:grpSpPr>
        <a:xfrm>
          <a:off x="0" y="0"/>
          <a:ext cx="0" cy="0"/>
          <a:chOff x="0" y="0"/>
          <a:chExt cx="0" cy="0"/>
        </a:xfrm>
      </p:grpSpPr>
      <p:sp>
        <p:nvSpPr>
          <p:cNvPr id="15" name="Text Placeholder 2">
            <a:extLst>
              <a:ext uri="{FF2B5EF4-FFF2-40B4-BE49-F238E27FC236}">
                <a16:creationId xmlns:a16="http://schemas.microsoft.com/office/drawing/2014/main" id="{17E69F69-BDD1-B743-B7B9-3335D1938D33}"/>
              </a:ext>
            </a:extLst>
          </p:cNvPr>
          <p:cNvSpPr>
            <a:spLocks noGrp="1"/>
          </p:cNvSpPr>
          <p:nvPr>
            <p:ph type="body" idx="10" hasCustomPrompt="1"/>
          </p:nvPr>
        </p:nvSpPr>
        <p:spPr bwMode="gray">
          <a:xfrm>
            <a:off x="5774057" y="1012681"/>
            <a:ext cx="6039859" cy="630936"/>
          </a:xfrm>
        </p:spPr>
        <p:txBody>
          <a:bodyPr lIns="91521" tIns="45761" rIns="91521" bIns="45761" anchor="t">
            <a:noAutofit/>
          </a:bodyPr>
          <a:lstStyle>
            <a:lvl1pPr marL="0" indent="0">
              <a:lnSpc>
                <a:spcPct val="80000"/>
              </a:lnSpc>
              <a:spcBef>
                <a:spcPts val="0"/>
              </a:spcBef>
              <a:spcAft>
                <a:spcPts val="0"/>
              </a:spcAft>
              <a:buNone/>
              <a:defRPr sz="2800" b="0">
                <a:solidFill>
                  <a:schemeClr val="accent4"/>
                </a:solidFill>
                <a:latin typeface="+mj-lt"/>
              </a:defRPr>
            </a:lvl1pPr>
            <a:lvl2pPr marL="457608" indent="0">
              <a:buNone/>
              <a:defRPr sz="2000" b="1"/>
            </a:lvl2pPr>
            <a:lvl3pPr marL="915216" indent="0">
              <a:buNone/>
              <a:defRPr sz="1900" b="1"/>
            </a:lvl3pPr>
            <a:lvl4pPr marL="1372822" indent="0">
              <a:buNone/>
              <a:defRPr sz="1600" b="1"/>
            </a:lvl4pPr>
            <a:lvl5pPr marL="1830430" indent="0">
              <a:buNone/>
              <a:defRPr sz="1600" b="1"/>
            </a:lvl5pPr>
            <a:lvl6pPr marL="2288038" indent="0">
              <a:buNone/>
              <a:defRPr sz="1600" b="1"/>
            </a:lvl6pPr>
            <a:lvl7pPr marL="2745646" indent="0">
              <a:buNone/>
              <a:defRPr sz="1600" b="1"/>
            </a:lvl7pPr>
            <a:lvl8pPr marL="3203253" indent="0">
              <a:buNone/>
              <a:defRPr sz="1600" b="1"/>
            </a:lvl8pPr>
            <a:lvl9pPr marL="3660861" indent="0">
              <a:buNone/>
              <a:defRPr sz="1600" b="1"/>
            </a:lvl9pPr>
          </a:lstStyle>
          <a:p>
            <a:pPr lvl="0"/>
            <a:r>
              <a:rPr lang="en-US" dirty="0"/>
              <a:t>Title text placeholder</a:t>
            </a:r>
          </a:p>
        </p:txBody>
      </p:sp>
      <p:sp>
        <p:nvSpPr>
          <p:cNvPr id="19" name="Title 3">
            <a:extLst>
              <a:ext uri="{FF2B5EF4-FFF2-40B4-BE49-F238E27FC236}">
                <a16:creationId xmlns:a16="http://schemas.microsoft.com/office/drawing/2014/main" id="{E6A1356D-7769-6F4E-A6D2-153E793AB26A}"/>
              </a:ext>
            </a:extLst>
          </p:cNvPr>
          <p:cNvSpPr>
            <a:spLocks noGrp="1"/>
          </p:cNvSpPr>
          <p:nvPr>
            <p:ph type="title" hasCustomPrompt="1"/>
          </p:nvPr>
        </p:nvSpPr>
        <p:spPr>
          <a:xfrm>
            <a:off x="5774057" y="570927"/>
            <a:ext cx="6039859" cy="329184"/>
          </a:xfrm>
        </p:spPr>
        <p:txBody>
          <a:bodyPr wrap="square" lIns="91440">
            <a:noAutofit/>
          </a:bodyPr>
          <a:lstStyle>
            <a:lvl1pPr>
              <a:defRPr sz="2000" cap="all" baseline="0">
                <a:solidFill>
                  <a:schemeClr val="bg1"/>
                </a:solidFill>
              </a:defRPr>
            </a:lvl1pPr>
          </a:lstStyle>
          <a:p>
            <a:r>
              <a:rPr lang="en-US"/>
              <a:t>Case study</a:t>
            </a:r>
          </a:p>
        </p:txBody>
      </p:sp>
      <p:sp>
        <p:nvSpPr>
          <p:cNvPr id="14" name="Content Placeholder 3">
            <a:extLst>
              <a:ext uri="{FF2B5EF4-FFF2-40B4-BE49-F238E27FC236}">
                <a16:creationId xmlns:a16="http://schemas.microsoft.com/office/drawing/2014/main" id="{5510D649-30DE-2B4D-890D-72909C90F59B}"/>
              </a:ext>
            </a:extLst>
          </p:cNvPr>
          <p:cNvSpPr>
            <a:spLocks noGrp="1"/>
          </p:cNvSpPr>
          <p:nvPr>
            <p:ph sz="quarter" idx="14" hasCustomPrompt="1"/>
          </p:nvPr>
        </p:nvSpPr>
        <p:spPr>
          <a:xfrm>
            <a:off x="5774057" y="2321859"/>
            <a:ext cx="6039860" cy="3758901"/>
          </a:xfrm>
        </p:spPr>
        <p:txBody>
          <a:bodyPr wrap="square" lIns="91521" tIns="45761" rIns="91521" bIns="45761">
            <a:noAutofit/>
          </a:bodyPr>
          <a:lstStyle>
            <a:lvl1pPr marL="228600" indent="-228600">
              <a:buClr>
                <a:schemeClr val="bg1"/>
              </a:buClr>
              <a:buFont typeface="Arial" panose="020B0604020202020204" pitchFamily="34" charset="0"/>
              <a:buChar char="•"/>
              <a:tabLst/>
              <a:defRPr>
                <a:solidFill>
                  <a:schemeClr val="bg1"/>
                </a:solidFill>
              </a:defRPr>
            </a:lvl1pPr>
            <a:lvl2pPr marL="400050" indent="-173038">
              <a:buClr>
                <a:schemeClr val="bg1"/>
              </a:buClr>
              <a:buFont typeface="Arial" panose="020B0604020202020204" pitchFamily="34" charset="0"/>
              <a:buChar char="•"/>
              <a:tabLst/>
              <a:defRPr>
                <a:solidFill>
                  <a:schemeClr val="bg1"/>
                </a:solidFill>
              </a:defRPr>
            </a:lvl2pPr>
            <a:lvl3pPr marL="576072" indent="-192024">
              <a:buClr>
                <a:schemeClr val="bg1"/>
              </a:buClr>
              <a:buFont typeface="Arial" panose="020B0604020202020204" pitchFamily="34" charset="0"/>
              <a:buChar char="•"/>
              <a:tabLst/>
              <a:defRPr>
                <a:solidFill>
                  <a:schemeClr val="bg1"/>
                </a:solidFill>
              </a:defRPr>
            </a:lvl3pPr>
            <a:lvl4pPr marL="749808" indent="-173038">
              <a:buClr>
                <a:schemeClr val="bg1"/>
              </a:buClr>
              <a:buFont typeface="Arial" panose="020B0604020202020204" pitchFamily="34" charset="0"/>
              <a:buChar char="•"/>
              <a:tabLst/>
              <a:defRPr>
                <a:solidFill>
                  <a:schemeClr val="bg1"/>
                </a:solidFill>
              </a:defRPr>
            </a:lvl4pPr>
            <a:lvl5pPr marL="917575" indent="-173038">
              <a:buClr>
                <a:schemeClr val="bg1"/>
              </a:buClr>
              <a:buFont typeface="Arial" panose="020B0604020202020204" pitchFamily="34" charset="0"/>
              <a:buChar char="•"/>
              <a:tabLs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Picture Placeholder 2">
            <a:extLst>
              <a:ext uri="{FF2B5EF4-FFF2-40B4-BE49-F238E27FC236}">
                <a16:creationId xmlns:a16="http://schemas.microsoft.com/office/drawing/2014/main" id="{6A72C0EF-5831-674B-92FF-97F77585239C}"/>
              </a:ext>
            </a:extLst>
          </p:cNvPr>
          <p:cNvSpPr>
            <a:spLocks noGrp="1"/>
          </p:cNvSpPr>
          <p:nvPr>
            <p:ph type="pic" sz="quarter" idx="16" hasCustomPrompt="1"/>
          </p:nvPr>
        </p:nvSpPr>
        <p:spPr>
          <a:xfrm>
            <a:off x="558921" y="382732"/>
            <a:ext cx="2366065" cy="1095695"/>
          </a:xfrm>
        </p:spPr>
        <p:txBody>
          <a:bodyPr/>
          <a:lstStyle>
            <a:lvl1pPr algn="ctr">
              <a:buNone/>
              <a:defRPr sz="1200">
                <a:solidFill>
                  <a:schemeClr val="bg1"/>
                </a:solidFill>
              </a:defRPr>
            </a:lvl1pPr>
          </a:lstStyle>
          <a:p>
            <a:r>
              <a:rPr lang="en-US"/>
              <a:t>Insert company logo</a:t>
            </a:r>
          </a:p>
        </p:txBody>
      </p:sp>
      <p:sp>
        <p:nvSpPr>
          <p:cNvPr id="11" name="Picture Placeholder 10">
            <a:extLst>
              <a:ext uri="{FF2B5EF4-FFF2-40B4-BE49-F238E27FC236}">
                <a16:creationId xmlns:a16="http://schemas.microsoft.com/office/drawing/2014/main" id="{A775CA0F-1390-B9ED-5A1B-544FC4B3C7B2}"/>
              </a:ext>
            </a:extLst>
          </p:cNvPr>
          <p:cNvSpPr>
            <a:spLocks noGrp="1"/>
          </p:cNvSpPr>
          <p:nvPr>
            <p:ph type="pic" sz="quarter" idx="15"/>
          </p:nvPr>
        </p:nvSpPr>
        <p:spPr>
          <a:xfrm>
            <a:off x="320040" y="320040"/>
            <a:ext cx="4809744" cy="5760720"/>
          </a:xfrm>
          <a:custGeom>
            <a:avLst/>
            <a:gdLst>
              <a:gd name="connsiteX0" fmla="*/ 2878524 w 4809744"/>
              <a:gd name="connsiteY0" fmla="*/ 0 h 5760720"/>
              <a:gd name="connsiteX1" fmla="*/ 4809744 w 4809744"/>
              <a:gd name="connsiteY1" fmla="*/ 0 h 5760720"/>
              <a:gd name="connsiteX2" fmla="*/ 4809744 w 4809744"/>
              <a:gd name="connsiteY2" fmla="*/ 5102177 h 5760720"/>
              <a:gd name="connsiteX3" fmla="*/ 2857008 w 4809744"/>
              <a:gd name="connsiteY3" fmla="*/ 5102177 h 5760720"/>
              <a:gd name="connsiteX4" fmla="*/ 2857008 w 4809744"/>
              <a:gd name="connsiteY4" fmla="*/ 5760720 h 5760720"/>
              <a:gd name="connsiteX5" fmla="*/ 0 w 4809744"/>
              <a:gd name="connsiteY5" fmla="*/ 5760720 h 5760720"/>
              <a:gd name="connsiteX6" fmla="*/ 0 w 4809744"/>
              <a:gd name="connsiteY6" fmla="*/ 1309011 h 5760720"/>
              <a:gd name="connsiteX7" fmla="*/ 2878524 w 4809744"/>
              <a:gd name="connsiteY7" fmla="*/ 1309011 h 5760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09744" h="5760720">
                <a:moveTo>
                  <a:pt x="2878524" y="0"/>
                </a:moveTo>
                <a:lnTo>
                  <a:pt x="4809744" y="0"/>
                </a:lnTo>
                <a:lnTo>
                  <a:pt x="4809744" y="5102177"/>
                </a:lnTo>
                <a:lnTo>
                  <a:pt x="2857008" y="5102177"/>
                </a:lnTo>
                <a:lnTo>
                  <a:pt x="2857008" y="5760720"/>
                </a:lnTo>
                <a:lnTo>
                  <a:pt x="0" y="5760720"/>
                </a:lnTo>
                <a:lnTo>
                  <a:pt x="0" y="1309011"/>
                </a:lnTo>
                <a:lnTo>
                  <a:pt x="2878524" y="1309011"/>
                </a:lnTo>
                <a:close/>
              </a:path>
            </a:pathLst>
          </a:custGeom>
          <a:noFill/>
        </p:spPr>
        <p:txBody>
          <a:bodyPr wrap="square" bIns="640080" anchor="ctr">
            <a:noAutofit/>
          </a:bodyPr>
          <a:lstStyle>
            <a:lvl1pPr marL="0" indent="0" algn="ctr">
              <a:buNone/>
              <a:defRPr>
                <a:solidFill>
                  <a:schemeClr val="bg1"/>
                </a:solidFill>
              </a:defRPr>
            </a:lvl1pPr>
          </a:lstStyle>
          <a:p>
            <a:endParaRPr lang="en-US"/>
          </a:p>
        </p:txBody>
      </p:sp>
      <p:sp>
        <p:nvSpPr>
          <p:cNvPr id="12" name="Footer Placeholder 4">
            <a:extLst>
              <a:ext uri="{FF2B5EF4-FFF2-40B4-BE49-F238E27FC236}">
                <a16:creationId xmlns:a16="http://schemas.microsoft.com/office/drawing/2014/main" id="{9CD07EAF-B186-254A-ABD3-5867C8EFF7A2}"/>
              </a:ext>
            </a:extLst>
          </p:cNvPr>
          <p:cNvSpPr>
            <a:spLocks noGrp="1"/>
          </p:cNvSpPr>
          <p:nvPr>
            <p:ph type="ftr" sz="quarter" idx="3"/>
          </p:nvPr>
        </p:nvSpPr>
        <p:spPr>
          <a:xfrm>
            <a:off x="1581912" y="6547104"/>
            <a:ext cx="4425696" cy="118872"/>
          </a:xfrm>
          <a:prstGeom prst="rect">
            <a:avLst/>
          </a:prstGeom>
        </p:spPr>
        <p:txBody>
          <a:bodyPr vert="horz" wrap="square" lIns="0" tIns="0" rIns="0" bIns="0" rtlCol="0" anchor="ctr">
            <a:noAutofit/>
          </a:bodyPr>
          <a:lstStyle>
            <a:lvl1pPr>
              <a:defRPr lang="en-US" sz="800" smtClean="0">
                <a:solidFill>
                  <a:schemeClr val="bg1"/>
                </a:solidFill>
              </a:defRPr>
            </a:lvl1pPr>
          </a:lstStyle>
          <a:p>
            <a:r>
              <a:rPr lang="en-US"/>
              <a:t>© 2024 NetApp, Inc. All rights reserved.  NETAPP CONFIDENTIAL</a:t>
            </a:r>
          </a:p>
        </p:txBody>
      </p:sp>
      <p:sp>
        <p:nvSpPr>
          <p:cNvPr id="13" name="Slide Number Placeholder 5">
            <a:extLst>
              <a:ext uri="{FF2B5EF4-FFF2-40B4-BE49-F238E27FC236}">
                <a16:creationId xmlns:a16="http://schemas.microsoft.com/office/drawing/2014/main" id="{713539BC-D76E-384F-A862-D8AC3C331DCD}"/>
              </a:ext>
            </a:extLst>
          </p:cNvPr>
          <p:cNvSpPr>
            <a:spLocks noGrp="1"/>
          </p:cNvSpPr>
          <p:nvPr>
            <p:ph type="sldNum" sz="quarter" idx="4"/>
          </p:nvPr>
        </p:nvSpPr>
        <p:spPr>
          <a:xfrm>
            <a:off x="1170432" y="6547104"/>
            <a:ext cx="402336" cy="118872"/>
          </a:xfrm>
          <a:prstGeom prst="rect">
            <a:avLst/>
          </a:prstGeom>
        </p:spPr>
        <p:txBody>
          <a:bodyPr vert="horz" wrap="square" lIns="0" tIns="0" rIns="0" bIns="0" rtlCol="0" anchor="ctr">
            <a:noAutofit/>
          </a:bodyPr>
          <a:lstStyle>
            <a:lvl1pPr algn="ctr">
              <a:defRPr lang="en-US" sz="800" b="0" smtClean="0">
                <a:solidFill>
                  <a:schemeClr val="bg1"/>
                </a:solidFill>
              </a:defRPr>
            </a:lvl1pPr>
          </a:lstStyle>
          <a:p>
            <a:fld id="{B071A5F3-A4FF-4CEE-8215-C08835B585C1}" type="slidenum">
              <a:rPr lang="en-US" smtClean="0"/>
              <a:pPr/>
              <a:t>‹#›</a:t>
            </a:fld>
            <a:endParaRPr lang="en-US"/>
          </a:p>
        </p:txBody>
      </p:sp>
      <p:pic>
        <p:nvPicPr>
          <p:cNvPr id="2" name="Graphic 1">
            <a:extLst>
              <a:ext uri="{FF2B5EF4-FFF2-40B4-BE49-F238E27FC236}">
                <a16:creationId xmlns:a16="http://schemas.microsoft.com/office/drawing/2014/main" id="{A800EDA4-3096-F807-59F4-E0C4A89DF93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69014" y="6548124"/>
            <a:ext cx="684030" cy="123053"/>
          </a:xfrm>
          <a:prstGeom prst="rect">
            <a:avLst/>
          </a:prstGeom>
        </p:spPr>
      </p:pic>
    </p:spTree>
    <p:extLst>
      <p:ext uri="{BB962C8B-B14F-4D97-AF65-F5344CB8AC3E}">
        <p14:creationId xmlns:p14="http://schemas.microsoft.com/office/powerpoint/2010/main" val="99721133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showMasterSp="0" preserve="1" userDrawn="1">
  <p:cSld name="Case Study 3">
    <p:bg>
      <p:bgPr>
        <a:solidFill>
          <a:schemeClr val="tx2"/>
        </a:solidFill>
        <a:effectLst/>
      </p:bgPr>
    </p:bg>
    <p:spTree>
      <p:nvGrpSpPr>
        <p:cNvPr id="1" name=""/>
        <p:cNvGrpSpPr/>
        <p:nvPr/>
      </p:nvGrpSpPr>
      <p:grpSpPr>
        <a:xfrm>
          <a:off x="0" y="0"/>
          <a:ext cx="0" cy="0"/>
          <a:chOff x="0" y="0"/>
          <a:chExt cx="0" cy="0"/>
        </a:xfrm>
      </p:grpSpPr>
      <p:sp>
        <p:nvSpPr>
          <p:cNvPr id="16" name="Picture Placeholder 15">
            <a:extLst>
              <a:ext uri="{FF2B5EF4-FFF2-40B4-BE49-F238E27FC236}">
                <a16:creationId xmlns:a16="http://schemas.microsoft.com/office/drawing/2014/main" id="{7E646ADE-97A6-0F38-C3EF-0149365C909F}"/>
              </a:ext>
            </a:extLst>
          </p:cNvPr>
          <p:cNvSpPr>
            <a:spLocks noGrp="1"/>
          </p:cNvSpPr>
          <p:nvPr>
            <p:ph type="pic" sz="quarter" idx="15"/>
          </p:nvPr>
        </p:nvSpPr>
        <p:spPr>
          <a:xfrm>
            <a:off x="320040" y="320040"/>
            <a:ext cx="4809744" cy="5760720"/>
          </a:xfrm>
          <a:custGeom>
            <a:avLst/>
            <a:gdLst>
              <a:gd name="connsiteX0" fmla="*/ 2878524 w 4809744"/>
              <a:gd name="connsiteY0" fmla="*/ 0 h 5760720"/>
              <a:gd name="connsiteX1" fmla="*/ 4809744 w 4809744"/>
              <a:gd name="connsiteY1" fmla="*/ 0 h 5760720"/>
              <a:gd name="connsiteX2" fmla="*/ 4809744 w 4809744"/>
              <a:gd name="connsiteY2" fmla="*/ 5102177 h 5760720"/>
              <a:gd name="connsiteX3" fmla="*/ 2857008 w 4809744"/>
              <a:gd name="connsiteY3" fmla="*/ 5102177 h 5760720"/>
              <a:gd name="connsiteX4" fmla="*/ 2857008 w 4809744"/>
              <a:gd name="connsiteY4" fmla="*/ 5760720 h 5760720"/>
              <a:gd name="connsiteX5" fmla="*/ 0 w 4809744"/>
              <a:gd name="connsiteY5" fmla="*/ 5760720 h 5760720"/>
              <a:gd name="connsiteX6" fmla="*/ 0 w 4809744"/>
              <a:gd name="connsiteY6" fmla="*/ 1309011 h 5760720"/>
              <a:gd name="connsiteX7" fmla="*/ 2878524 w 4809744"/>
              <a:gd name="connsiteY7" fmla="*/ 1309011 h 5760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09744" h="5760720">
                <a:moveTo>
                  <a:pt x="2878524" y="0"/>
                </a:moveTo>
                <a:lnTo>
                  <a:pt x="4809744" y="0"/>
                </a:lnTo>
                <a:lnTo>
                  <a:pt x="4809744" y="5102177"/>
                </a:lnTo>
                <a:lnTo>
                  <a:pt x="2857008" y="5102177"/>
                </a:lnTo>
                <a:lnTo>
                  <a:pt x="2857008" y="5760720"/>
                </a:lnTo>
                <a:lnTo>
                  <a:pt x="0" y="5760720"/>
                </a:lnTo>
                <a:lnTo>
                  <a:pt x="0" y="1309011"/>
                </a:lnTo>
                <a:lnTo>
                  <a:pt x="2878524" y="1309011"/>
                </a:lnTo>
                <a:close/>
              </a:path>
            </a:pathLst>
          </a:custGeom>
          <a:noFill/>
        </p:spPr>
        <p:txBody>
          <a:bodyPr wrap="square" bIns="640080" anchor="ctr">
            <a:noAutofit/>
          </a:bodyPr>
          <a:lstStyle>
            <a:lvl1pPr marL="0" indent="0" algn="ctr">
              <a:buNone/>
              <a:defRPr>
                <a:solidFill>
                  <a:schemeClr val="bg1"/>
                </a:solidFill>
              </a:defRPr>
            </a:lvl1pPr>
          </a:lstStyle>
          <a:p>
            <a:endParaRPr lang="en-US"/>
          </a:p>
        </p:txBody>
      </p:sp>
      <p:sp>
        <p:nvSpPr>
          <p:cNvPr id="14" name="Content Placeholder 3">
            <a:extLst>
              <a:ext uri="{FF2B5EF4-FFF2-40B4-BE49-F238E27FC236}">
                <a16:creationId xmlns:a16="http://schemas.microsoft.com/office/drawing/2014/main" id="{5510D649-30DE-2B4D-890D-72909C90F59B}"/>
              </a:ext>
            </a:extLst>
          </p:cNvPr>
          <p:cNvSpPr>
            <a:spLocks noGrp="1"/>
          </p:cNvSpPr>
          <p:nvPr>
            <p:ph sz="quarter" idx="14" hasCustomPrompt="1"/>
          </p:nvPr>
        </p:nvSpPr>
        <p:spPr>
          <a:xfrm>
            <a:off x="5774057" y="2321859"/>
            <a:ext cx="6039858" cy="3758901"/>
          </a:xfrm>
        </p:spPr>
        <p:txBody>
          <a:bodyPr wrap="square" lIns="91521" tIns="45761" rIns="91521" bIns="45761">
            <a:noAutofit/>
          </a:bodyPr>
          <a:lstStyle>
            <a:lvl1pPr marL="228600" indent="-228600">
              <a:buClr>
                <a:schemeClr val="bg1"/>
              </a:buClr>
              <a:buFont typeface="Arial" panose="020B0604020202020204" pitchFamily="34" charset="0"/>
              <a:buChar char="•"/>
              <a:tabLst/>
              <a:defRPr>
                <a:solidFill>
                  <a:schemeClr val="bg1"/>
                </a:solidFill>
              </a:defRPr>
            </a:lvl1pPr>
            <a:lvl2pPr marL="400050" indent="-173038">
              <a:buClr>
                <a:schemeClr val="bg1"/>
              </a:buClr>
              <a:buFont typeface="Arial" panose="020B0604020202020204" pitchFamily="34" charset="0"/>
              <a:buChar char="•"/>
              <a:tabLst/>
              <a:defRPr>
                <a:solidFill>
                  <a:schemeClr val="bg1"/>
                </a:solidFill>
              </a:defRPr>
            </a:lvl2pPr>
            <a:lvl3pPr marL="576072" indent="-192024">
              <a:buClr>
                <a:schemeClr val="bg1"/>
              </a:buClr>
              <a:buFont typeface="Arial" panose="020B0604020202020204" pitchFamily="34" charset="0"/>
              <a:buChar char="•"/>
              <a:tabLst/>
              <a:defRPr>
                <a:solidFill>
                  <a:schemeClr val="bg1"/>
                </a:solidFill>
              </a:defRPr>
            </a:lvl3pPr>
            <a:lvl4pPr marL="749808" indent="-173038">
              <a:buClr>
                <a:schemeClr val="bg1"/>
              </a:buClr>
              <a:buFont typeface="Arial" panose="020B0604020202020204" pitchFamily="34" charset="0"/>
              <a:buChar char="•"/>
              <a:tabLst/>
              <a:defRPr>
                <a:solidFill>
                  <a:schemeClr val="bg1"/>
                </a:solidFill>
              </a:defRPr>
            </a:lvl4pPr>
            <a:lvl5pPr marL="917575" indent="-173038">
              <a:buClr>
                <a:schemeClr val="bg1"/>
              </a:buClr>
              <a:buFont typeface="Arial" panose="020B0604020202020204" pitchFamily="34" charset="0"/>
              <a:buChar char="•"/>
              <a:tabLs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ext Placeholder 2">
            <a:extLst>
              <a:ext uri="{FF2B5EF4-FFF2-40B4-BE49-F238E27FC236}">
                <a16:creationId xmlns:a16="http://schemas.microsoft.com/office/drawing/2014/main" id="{17E69F69-BDD1-B743-B7B9-3335D1938D33}"/>
              </a:ext>
            </a:extLst>
          </p:cNvPr>
          <p:cNvSpPr>
            <a:spLocks noGrp="1"/>
          </p:cNvSpPr>
          <p:nvPr>
            <p:ph type="body" idx="10" hasCustomPrompt="1"/>
          </p:nvPr>
        </p:nvSpPr>
        <p:spPr bwMode="gray">
          <a:xfrm>
            <a:off x="5774056" y="1012681"/>
            <a:ext cx="6039857" cy="630936"/>
          </a:xfrm>
        </p:spPr>
        <p:txBody>
          <a:bodyPr lIns="91521" tIns="45761" rIns="91521" bIns="45761" anchor="t">
            <a:noAutofit/>
          </a:bodyPr>
          <a:lstStyle>
            <a:lvl1pPr marL="0" indent="0">
              <a:lnSpc>
                <a:spcPct val="80000"/>
              </a:lnSpc>
              <a:spcBef>
                <a:spcPts val="0"/>
              </a:spcBef>
              <a:spcAft>
                <a:spcPts val="0"/>
              </a:spcAft>
              <a:buNone/>
              <a:defRPr sz="2800" b="0">
                <a:solidFill>
                  <a:schemeClr val="accent5"/>
                </a:solidFill>
                <a:latin typeface="+mj-lt"/>
              </a:defRPr>
            </a:lvl1pPr>
            <a:lvl2pPr marL="457608" indent="0">
              <a:buNone/>
              <a:defRPr sz="2000" b="1"/>
            </a:lvl2pPr>
            <a:lvl3pPr marL="915216" indent="0">
              <a:buNone/>
              <a:defRPr sz="1900" b="1"/>
            </a:lvl3pPr>
            <a:lvl4pPr marL="1372822" indent="0">
              <a:buNone/>
              <a:defRPr sz="1600" b="1"/>
            </a:lvl4pPr>
            <a:lvl5pPr marL="1830430" indent="0">
              <a:buNone/>
              <a:defRPr sz="1600" b="1"/>
            </a:lvl5pPr>
            <a:lvl6pPr marL="2288038" indent="0">
              <a:buNone/>
              <a:defRPr sz="1600" b="1"/>
            </a:lvl6pPr>
            <a:lvl7pPr marL="2745646" indent="0">
              <a:buNone/>
              <a:defRPr sz="1600" b="1"/>
            </a:lvl7pPr>
            <a:lvl8pPr marL="3203253" indent="0">
              <a:buNone/>
              <a:defRPr sz="1600" b="1"/>
            </a:lvl8pPr>
            <a:lvl9pPr marL="3660861" indent="0">
              <a:buNone/>
              <a:defRPr sz="1600" b="1"/>
            </a:lvl9pPr>
          </a:lstStyle>
          <a:p>
            <a:pPr lvl="0"/>
            <a:r>
              <a:rPr lang="en-US" dirty="0"/>
              <a:t>Title text placeholder</a:t>
            </a:r>
          </a:p>
        </p:txBody>
      </p:sp>
      <p:sp>
        <p:nvSpPr>
          <p:cNvPr id="19" name="Title 3">
            <a:extLst>
              <a:ext uri="{FF2B5EF4-FFF2-40B4-BE49-F238E27FC236}">
                <a16:creationId xmlns:a16="http://schemas.microsoft.com/office/drawing/2014/main" id="{E6A1356D-7769-6F4E-A6D2-153E793AB26A}"/>
              </a:ext>
            </a:extLst>
          </p:cNvPr>
          <p:cNvSpPr>
            <a:spLocks noGrp="1"/>
          </p:cNvSpPr>
          <p:nvPr>
            <p:ph type="title" hasCustomPrompt="1"/>
          </p:nvPr>
        </p:nvSpPr>
        <p:spPr>
          <a:xfrm>
            <a:off x="5774056" y="570927"/>
            <a:ext cx="6039857" cy="329184"/>
          </a:xfrm>
        </p:spPr>
        <p:txBody>
          <a:bodyPr wrap="square" lIns="91440">
            <a:noAutofit/>
          </a:bodyPr>
          <a:lstStyle>
            <a:lvl1pPr>
              <a:defRPr sz="2000" cap="all" baseline="0">
                <a:solidFill>
                  <a:schemeClr val="bg1"/>
                </a:solidFill>
              </a:defRPr>
            </a:lvl1pPr>
          </a:lstStyle>
          <a:p>
            <a:r>
              <a:rPr lang="en-US"/>
              <a:t>Case study</a:t>
            </a:r>
          </a:p>
        </p:txBody>
      </p:sp>
      <p:sp>
        <p:nvSpPr>
          <p:cNvPr id="12" name="Footer Placeholder 4">
            <a:extLst>
              <a:ext uri="{FF2B5EF4-FFF2-40B4-BE49-F238E27FC236}">
                <a16:creationId xmlns:a16="http://schemas.microsoft.com/office/drawing/2014/main" id="{9CD07EAF-B186-254A-ABD3-5867C8EFF7A2}"/>
              </a:ext>
            </a:extLst>
          </p:cNvPr>
          <p:cNvSpPr>
            <a:spLocks noGrp="1"/>
          </p:cNvSpPr>
          <p:nvPr>
            <p:ph type="ftr" sz="quarter" idx="3"/>
          </p:nvPr>
        </p:nvSpPr>
        <p:spPr>
          <a:xfrm>
            <a:off x="1581912" y="6547104"/>
            <a:ext cx="4425696" cy="118872"/>
          </a:xfrm>
          <a:prstGeom prst="rect">
            <a:avLst/>
          </a:prstGeom>
        </p:spPr>
        <p:txBody>
          <a:bodyPr vert="horz" wrap="square" lIns="0" tIns="0" rIns="0" bIns="0" rtlCol="0" anchor="ctr">
            <a:noAutofit/>
          </a:bodyPr>
          <a:lstStyle>
            <a:lvl1pPr>
              <a:defRPr lang="en-US" sz="800" smtClean="0">
                <a:solidFill>
                  <a:schemeClr val="bg1"/>
                </a:solidFill>
              </a:defRPr>
            </a:lvl1pPr>
          </a:lstStyle>
          <a:p>
            <a:r>
              <a:rPr lang="en-US"/>
              <a:t>© 2024 NetApp, Inc. All rights reserved.  NETAPP CONFIDENTIAL</a:t>
            </a:r>
          </a:p>
        </p:txBody>
      </p:sp>
      <p:sp>
        <p:nvSpPr>
          <p:cNvPr id="13" name="Slide Number Placeholder 5">
            <a:extLst>
              <a:ext uri="{FF2B5EF4-FFF2-40B4-BE49-F238E27FC236}">
                <a16:creationId xmlns:a16="http://schemas.microsoft.com/office/drawing/2014/main" id="{713539BC-D76E-384F-A862-D8AC3C331DCD}"/>
              </a:ext>
            </a:extLst>
          </p:cNvPr>
          <p:cNvSpPr>
            <a:spLocks noGrp="1"/>
          </p:cNvSpPr>
          <p:nvPr>
            <p:ph type="sldNum" sz="quarter" idx="4"/>
          </p:nvPr>
        </p:nvSpPr>
        <p:spPr>
          <a:xfrm>
            <a:off x="1170432" y="6547104"/>
            <a:ext cx="402336" cy="118872"/>
          </a:xfrm>
          <a:prstGeom prst="rect">
            <a:avLst/>
          </a:prstGeom>
        </p:spPr>
        <p:txBody>
          <a:bodyPr vert="horz" wrap="square" lIns="0" tIns="0" rIns="0" bIns="0" rtlCol="0" anchor="ctr">
            <a:noAutofit/>
          </a:bodyPr>
          <a:lstStyle>
            <a:lvl1pPr algn="ctr">
              <a:defRPr lang="en-US" sz="800" b="0" smtClean="0">
                <a:solidFill>
                  <a:schemeClr val="bg1"/>
                </a:solidFill>
              </a:defRPr>
            </a:lvl1pPr>
          </a:lstStyle>
          <a:p>
            <a:fld id="{B071A5F3-A4FF-4CEE-8215-C08835B585C1}" type="slidenum">
              <a:rPr lang="en-US" smtClean="0"/>
              <a:pPr/>
              <a:t>‹#›</a:t>
            </a:fld>
            <a:endParaRPr lang="en-US"/>
          </a:p>
        </p:txBody>
      </p:sp>
      <p:sp>
        <p:nvSpPr>
          <p:cNvPr id="3" name="Picture Placeholder 2">
            <a:extLst>
              <a:ext uri="{FF2B5EF4-FFF2-40B4-BE49-F238E27FC236}">
                <a16:creationId xmlns:a16="http://schemas.microsoft.com/office/drawing/2014/main" id="{6A72C0EF-5831-674B-92FF-97F77585239C}"/>
              </a:ext>
            </a:extLst>
          </p:cNvPr>
          <p:cNvSpPr>
            <a:spLocks noGrp="1"/>
          </p:cNvSpPr>
          <p:nvPr>
            <p:ph type="pic" sz="quarter" idx="16" hasCustomPrompt="1"/>
          </p:nvPr>
        </p:nvSpPr>
        <p:spPr>
          <a:xfrm>
            <a:off x="558921" y="382731"/>
            <a:ext cx="2366065" cy="1095696"/>
          </a:xfrm>
        </p:spPr>
        <p:txBody>
          <a:bodyPr/>
          <a:lstStyle>
            <a:lvl1pPr algn="ctr">
              <a:buNone/>
              <a:defRPr sz="1200">
                <a:solidFill>
                  <a:schemeClr val="bg1"/>
                </a:solidFill>
              </a:defRPr>
            </a:lvl1pPr>
          </a:lstStyle>
          <a:p>
            <a:r>
              <a:rPr lang="en-US"/>
              <a:t>Insert company logo</a:t>
            </a:r>
          </a:p>
        </p:txBody>
      </p:sp>
      <p:pic>
        <p:nvPicPr>
          <p:cNvPr id="2" name="Graphic 1">
            <a:extLst>
              <a:ext uri="{FF2B5EF4-FFF2-40B4-BE49-F238E27FC236}">
                <a16:creationId xmlns:a16="http://schemas.microsoft.com/office/drawing/2014/main" id="{A800EDA4-3096-F807-59F4-E0C4A89DF93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69014" y="6548124"/>
            <a:ext cx="684030" cy="123053"/>
          </a:xfrm>
          <a:prstGeom prst="rect">
            <a:avLst/>
          </a:prstGeom>
        </p:spPr>
      </p:pic>
    </p:spTree>
    <p:extLst>
      <p:ext uri="{BB962C8B-B14F-4D97-AF65-F5344CB8AC3E}">
        <p14:creationId xmlns:p14="http://schemas.microsoft.com/office/powerpoint/2010/main" val="415307894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showMasterSp="0" preserve="1" userDrawn="1">
  <p:cSld name="Case Study 4">
    <p:bg>
      <p:bgPr>
        <a:solidFill>
          <a:schemeClr val="accent2"/>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6A72C0EF-5831-674B-92FF-97F77585239C}"/>
              </a:ext>
            </a:extLst>
          </p:cNvPr>
          <p:cNvSpPr>
            <a:spLocks noGrp="1"/>
          </p:cNvSpPr>
          <p:nvPr>
            <p:ph type="pic" sz="quarter" idx="16" hasCustomPrompt="1"/>
          </p:nvPr>
        </p:nvSpPr>
        <p:spPr>
          <a:xfrm>
            <a:off x="558921" y="382732"/>
            <a:ext cx="2366065" cy="1095695"/>
          </a:xfrm>
        </p:spPr>
        <p:txBody>
          <a:bodyPr/>
          <a:lstStyle>
            <a:lvl1pPr algn="ctr">
              <a:buNone/>
              <a:defRPr sz="1200">
                <a:solidFill>
                  <a:schemeClr val="bg1"/>
                </a:solidFill>
              </a:defRPr>
            </a:lvl1pPr>
          </a:lstStyle>
          <a:p>
            <a:r>
              <a:rPr lang="en-US"/>
              <a:t>Insert company logo</a:t>
            </a:r>
          </a:p>
        </p:txBody>
      </p:sp>
      <p:sp>
        <p:nvSpPr>
          <p:cNvPr id="9" name="Picture Placeholder 8">
            <a:extLst>
              <a:ext uri="{FF2B5EF4-FFF2-40B4-BE49-F238E27FC236}">
                <a16:creationId xmlns:a16="http://schemas.microsoft.com/office/drawing/2014/main" id="{52303FBB-C1E4-9556-A34D-49E54E24E887}"/>
              </a:ext>
            </a:extLst>
          </p:cNvPr>
          <p:cNvSpPr>
            <a:spLocks noGrp="1"/>
          </p:cNvSpPr>
          <p:nvPr>
            <p:ph type="pic" sz="quarter" idx="15"/>
          </p:nvPr>
        </p:nvSpPr>
        <p:spPr>
          <a:xfrm>
            <a:off x="320040" y="320040"/>
            <a:ext cx="4809744" cy="5760720"/>
          </a:xfrm>
          <a:custGeom>
            <a:avLst/>
            <a:gdLst>
              <a:gd name="connsiteX0" fmla="*/ 2878524 w 4809744"/>
              <a:gd name="connsiteY0" fmla="*/ 0 h 5760720"/>
              <a:gd name="connsiteX1" fmla="*/ 4809744 w 4809744"/>
              <a:gd name="connsiteY1" fmla="*/ 0 h 5760720"/>
              <a:gd name="connsiteX2" fmla="*/ 4809744 w 4809744"/>
              <a:gd name="connsiteY2" fmla="*/ 5102177 h 5760720"/>
              <a:gd name="connsiteX3" fmla="*/ 2857008 w 4809744"/>
              <a:gd name="connsiteY3" fmla="*/ 5102177 h 5760720"/>
              <a:gd name="connsiteX4" fmla="*/ 2857008 w 4809744"/>
              <a:gd name="connsiteY4" fmla="*/ 5760720 h 5760720"/>
              <a:gd name="connsiteX5" fmla="*/ 0 w 4809744"/>
              <a:gd name="connsiteY5" fmla="*/ 5760720 h 5760720"/>
              <a:gd name="connsiteX6" fmla="*/ 0 w 4809744"/>
              <a:gd name="connsiteY6" fmla="*/ 1309011 h 5760720"/>
              <a:gd name="connsiteX7" fmla="*/ 2878524 w 4809744"/>
              <a:gd name="connsiteY7" fmla="*/ 1309011 h 5760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09744" h="5760720">
                <a:moveTo>
                  <a:pt x="2878524" y="0"/>
                </a:moveTo>
                <a:lnTo>
                  <a:pt x="4809744" y="0"/>
                </a:lnTo>
                <a:lnTo>
                  <a:pt x="4809744" y="5102177"/>
                </a:lnTo>
                <a:lnTo>
                  <a:pt x="2857008" y="5102177"/>
                </a:lnTo>
                <a:lnTo>
                  <a:pt x="2857008" y="5760720"/>
                </a:lnTo>
                <a:lnTo>
                  <a:pt x="0" y="5760720"/>
                </a:lnTo>
                <a:lnTo>
                  <a:pt x="0" y="1309011"/>
                </a:lnTo>
                <a:lnTo>
                  <a:pt x="2878524" y="1309011"/>
                </a:lnTo>
                <a:close/>
              </a:path>
            </a:pathLst>
          </a:custGeom>
          <a:noFill/>
        </p:spPr>
        <p:txBody>
          <a:bodyPr wrap="square" bIns="640080" anchor="ctr">
            <a:noAutofit/>
          </a:bodyPr>
          <a:lstStyle>
            <a:lvl1pPr marL="0" indent="0" algn="ctr">
              <a:buNone/>
              <a:defRPr>
                <a:solidFill>
                  <a:schemeClr val="bg1"/>
                </a:solidFill>
              </a:defRPr>
            </a:lvl1pPr>
          </a:lstStyle>
          <a:p>
            <a:endParaRPr lang="en-US"/>
          </a:p>
        </p:txBody>
      </p:sp>
      <p:sp>
        <p:nvSpPr>
          <p:cNvPr id="14" name="Content Placeholder 3">
            <a:extLst>
              <a:ext uri="{FF2B5EF4-FFF2-40B4-BE49-F238E27FC236}">
                <a16:creationId xmlns:a16="http://schemas.microsoft.com/office/drawing/2014/main" id="{5510D649-30DE-2B4D-890D-72909C90F59B}"/>
              </a:ext>
            </a:extLst>
          </p:cNvPr>
          <p:cNvSpPr>
            <a:spLocks noGrp="1"/>
          </p:cNvSpPr>
          <p:nvPr>
            <p:ph sz="quarter" idx="14" hasCustomPrompt="1"/>
          </p:nvPr>
        </p:nvSpPr>
        <p:spPr>
          <a:xfrm>
            <a:off x="5774056" y="2321859"/>
            <a:ext cx="6039859" cy="3758901"/>
          </a:xfrm>
        </p:spPr>
        <p:txBody>
          <a:bodyPr wrap="square" lIns="91521" tIns="45761" rIns="91521" bIns="45761">
            <a:noAutofit/>
          </a:bodyPr>
          <a:lstStyle>
            <a:lvl1pPr marL="228600" indent="-228600">
              <a:buClr>
                <a:schemeClr val="bg1"/>
              </a:buClr>
              <a:buFont typeface="Arial" panose="020B0604020202020204" pitchFamily="34" charset="0"/>
              <a:buChar char="•"/>
              <a:tabLst/>
              <a:defRPr>
                <a:solidFill>
                  <a:schemeClr val="bg1"/>
                </a:solidFill>
              </a:defRPr>
            </a:lvl1pPr>
            <a:lvl2pPr marL="400050" indent="-173038">
              <a:buClr>
                <a:schemeClr val="bg1"/>
              </a:buClr>
              <a:buFont typeface="Arial" panose="020B0604020202020204" pitchFamily="34" charset="0"/>
              <a:buChar char="•"/>
              <a:tabLst/>
              <a:defRPr>
                <a:solidFill>
                  <a:schemeClr val="bg1"/>
                </a:solidFill>
              </a:defRPr>
            </a:lvl2pPr>
            <a:lvl3pPr marL="576072" indent="-192024">
              <a:buClr>
                <a:schemeClr val="bg1"/>
              </a:buClr>
              <a:buFont typeface="Arial" panose="020B0604020202020204" pitchFamily="34" charset="0"/>
              <a:buChar char="•"/>
              <a:tabLst/>
              <a:defRPr>
                <a:solidFill>
                  <a:schemeClr val="bg1"/>
                </a:solidFill>
              </a:defRPr>
            </a:lvl3pPr>
            <a:lvl4pPr marL="749808" indent="-173038">
              <a:buClr>
                <a:schemeClr val="bg1"/>
              </a:buClr>
              <a:buFont typeface="Arial" panose="020B0604020202020204" pitchFamily="34" charset="0"/>
              <a:buChar char="•"/>
              <a:tabLst/>
              <a:defRPr>
                <a:solidFill>
                  <a:schemeClr val="bg1"/>
                </a:solidFill>
              </a:defRPr>
            </a:lvl4pPr>
            <a:lvl5pPr marL="917575" indent="-173038">
              <a:buClr>
                <a:schemeClr val="bg1"/>
              </a:buClr>
              <a:buFont typeface="Arial" panose="020B0604020202020204" pitchFamily="34" charset="0"/>
              <a:buChar char="•"/>
              <a:tabLs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ext Placeholder 2">
            <a:extLst>
              <a:ext uri="{FF2B5EF4-FFF2-40B4-BE49-F238E27FC236}">
                <a16:creationId xmlns:a16="http://schemas.microsoft.com/office/drawing/2014/main" id="{17E69F69-BDD1-B743-B7B9-3335D1938D33}"/>
              </a:ext>
            </a:extLst>
          </p:cNvPr>
          <p:cNvSpPr>
            <a:spLocks noGrp="1"/>
          </p:cNvSpPr>
          <p:nvPr>
            <p:ph type="body" idx="10" hasCustomPrompt="1"/>
          </p:nvPr>
        </p:nvSpPr>
        <p:spPr bwMode="gray">
          <a:xfrm>
            <a:off x="5774057" y="1012681"/>
            <a:ext cx="6039858" cy="630936"/>
          </a:xfrm>
        </p:spPr>
        <p:txBody>
          <a:bodyPr lIns="91521" tIns="45761" rIns="91521" bIns="45761" anchor="t">
            <a:noAutofit/>
          </a:bodyPr>
          <a:lstStyle>
            <a:lvl1pPr marL="0" indent="0">
              <a:lnSpc>
                <a:spcPct val="80000"/>
              </a:lnSpc>
              <a:spcBef>
                <a:spcPts val="0"/>
              </a:spcBef>
              <a:spcAft>
                <a:spcPts val="0"/>
              </a:spcAft>
              <a:buNone/>
              <a:defRPr sz="2800" b="0">
                <a:solidFill>
                  <a:schemeClr val="bg1"/>
                </a:solidFill>
                <a:latin typeface="+mj-lt"/>
              </a:defRPr>
            </a:lvl1pPr>
            <a:lvl2pPr marL="457608" indent="0">
              <a:buNone/>
              <a:defRPr sz="2000" b="1"/>
            </a:lvl2pPr>
            <a:lvl3pPr marL="915216" indent="0">
              <a:buNone/>
              <a:defRPr sz="1900" b="1"/>
            </a:lvl3pPr>
            <a:lvl4pPr marL="1372822" indent="0">
              <a:buNone/>
              <a:defRPr sz="1600" b="1"/>
            </a:lvl4pPr>
            <a:lvl5pPr marL="1830430" indent="0">
              <a:buNone/>
              <a:defRPr sz="1600" b="1"/>
            </a:lvl5pPr>
            <a:lvl6pPr marL="2288038" indent="0">
              <a:buNone/>
              <a:defRPr sz="1600" b="1"/>
            </a:lvl6pPr>
            <a:lvl7pPr marL="2745646" indent="0">
              <a:buNone/>
              <a:defRPr sz="1600" b="1"/>
            </a:lvl7pPr>
            <a:lvl8pPr marL="3203253" indent="0">
              <a:buNone/>
              <a:defRPr sz="1600" b="1"/>
            </a:lvl8pPr>
            <a:lvl9pPr marL="3660861" indent="0">
              <a:buNone/>
              <a:defRPr sz="1600" b="1"/>
            </a:lvl9pPr>
          </a:lstStyle>
          <a:p>
            <a:pPr lvl="0"/>
            <a:r>
              <a:rPr lang="en-US" dirty="0"/>
              <a:t>Title text placeholder</a:t>
            </a:r>
          </a:p>
        </p:txBody>
      </p:sp>
      <p:sp>
        <p:nvSpPr>
          <p:cNvPr id="19" name="Title 3">
            <a:extLst>
              <a:ext uri="{FF2B5EF4-FFF2-40B4-BE49-F238E27FC236}">
                <a16:creationId xmlns:a16="http://schemas.microsoft.com/office/drawing/2014/main" id="{E6A1356D-7769-6F4E-A6D2-153E793AB26A}"/>
              </a:ext>
            </a:extLst>
          </p:cNvPr>
          <p:cNvSpPr>
            <a:spLocks noGrp="1"/>
          </p:cNvSpPr>
          <p:nvPr>
            <p:ph type="title" hasCustomPrompt="1"/>
          </p:nvPr>
        </p:nvSpPr>
        <p:spPr>
          <a:xfrm>
            <a:off x="5774057" y="570927"/>
            <a:ext cx="6039858" cy="329184"/>
          </a:xfrm>
        </p:spPr>
        <p:txBody>
          <a:bodyPr wrap="square" lIns="91440">
            <a:noAutofit/>
          </a:bodyPr>
          <a:lstStyle>
            <a:lvl1pPr>
              <a:defRPr sz="2000" cap="all" baseline="0">
                <a:solidFill>
                  <a:schemeClr val="bg1"/>
                </a:solidFill>
              </a:defRPr>
            </a:lvl1pPr>
          </a:lstStyle>
          <a:p>
            <a:r>
              <a:rPr lang="en-US"/>
              <a:t>Case study</a:t>
            </a:r>
          </a:p>
        </p:txBody>
      </p:sp>
      <p:sp>
        <p:nvSpPr>
          <p:cNvPr id="12" name="Footer Placeholder 4">
            <a:extLst>
              <a:ext uri="{FF2B5EF4-FFF2-40B4-BE49-F238E27FC236}">
                <a16:creationId xmlns:a16="http://schemas.microsoft.com/office/drawing/2014/main" id="{9CD07EAF-B186-254A-ABD3-5867C8EFF7A2}"/>
              </a:ext>
            </a:extLst>
          </p:cNvPr>
          <p:cNvSpPr>
            <a:spLocks noGrp="1"/>
          </p:cNvSpPr>
          <p:nvPr>
            <p:ph type="ftr" sz="quarter" idx="3"/>
          </p:nvPr>
        </p:nvSpPr>
        <p:spPr>
          <a:xfrm>
            <a:off x="1581912" y="6547104"/>
            <a:ext cx="4425696" cy="118872"/>
          </a:xfrm>
          <a:prstGeom prst="rect">
            <a:avLst/>
          </a:prstGeom>
        </p:spPr>
        <p:txBody>
          <a:bodyPr vert="horz" wrap="square" lIns="0" tIns="0" rIns="0" bIns="0" rtlCol="0" anchor="ctr">
            <a:noAutofit/>
          </a:bodyPr>
          <a:lstStyle>
            <a:lvl1pPr>
              <a:defRPr lang="en-US" sz="800" smtClean="0">
                <a:solidFill>
                  <a:schemeClr val="bg1"/>
                </a:solidFill>
              </a:defRPr>
            </a:lvl1pPr>
          </a:lstStyle>
          <a:p>
            <a:r>
              <a:rPr lang="en-US"/>
              <a:t>© 2024 NetApp, Inc. All rights reserved.  NETAPP CONFIDENTIAL</a:t>
            </a:r>
          </a:p>
        </p:txBody>
      </p:sp>
      <p:sp>
        <p:nvSpPr>
          <p:cNvPr id="13" name="Slide Number Placeholder 5">
            <a:extLst>
              <a:ext uri="{FF2B5EF4-FFF2-40B4-BE49-F238E27FC236}">
                <a16:creationId xmlns:a16="http://schemas.microsoft.com/office/drawing/2014/main" id="{713539BC-D76E-384F-A862-D8AC3C331DCD}"/>
              </a:ext>
            </a:extLst>
          </p:cNvPr>
          <p:cNvSpPr>
            <a:spLocks noGrp="1"/>
          </p:cNvSpPr>
          <p:nvPr>
            <p:ph type="sldNum" sz="quarter" idx="4"/>
          </p:nvPr>
        </p:nvSpPr>
        <p:spPr>
          <a:xfrm>
            <a:off x="1170432" y="6547104"/>
            <a:ext cx="402336" cy="118872"/>
          </a:xfrm>
          <a:prstGeom prst="rect">
            <a:avLst/>
          </a:prstGeom>
        </p:spPr>
        <p:txBody>
          <a:bodyPr vert="horz" wrap="square" lIns="0" tIns="0" rIns="0" bIns="0" rtlCol="0" anchor="ctr">
            <a:noAutofit/>
          </a:bodyPr>
          <a:lstStyle>
            <a:lvl1pPr algn="ctr">
              <a:defRPr lang="en-US" sz="800" b="0" smtClean="0">
                <a:solidFill>
                  <a:schemeClr val="bg1"/>
                </a:solidFill>
              </a:defRPr>
            </a:lvl1pPr>
          </a:lstStyle>
          <a:p>
            <a:fld id="{B071A5F3-A4FF-4CEE-8215-C08835B585C1}" type="slidenum">
              <a:rPr lang="en-US" smtClean="0"/>
              <a:pPr/>
              <a:t>‹#›</a:t>
            </a:fld>
            <a:endParaRPr lang="en-US"/>
          </a:p>
        </p:txBody>
      </p:sp>
      <p:pic>
        <p:nvPicPr>
          <p:cNvPr id="2" name="Graphic 1">
            <a:extLst>
              <a:ext uri="{FF2B5EF4-FFF2-40B4-BE49-F238E27FC236}">
                <a16:creationId xmlns:a16="http://schemas.microsoft.com/office/drawing/2014/main" id="{A800EDA4-3096-F807-59F4-E0C4A89DF93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69014" y="6548124"/>
            <a:ext cx="684030" cy="123053"/>
          </a:xfrm>
          <a:prstGeom prst="rect">
            <a:avLst/>
          </a:prstGeom>
        </p:spPr>
      </p:pic>
    </p:spTree>
    <p:extLst>
      <p:ext uri="{BB962C8B-B14F-4D97-AF65-F5344CB8AC3E}">
        <p14:creationId xmlns:p14="http://schemas.microsoft.com/office/powerpoint/2010/main" val="167507549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showMasterSp="0" preserve="1" userDrawn="1">
  <p:cSld name="Case Study 5">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15" name="Text Placeholder 2">
            <a:extLst>
              <a:ext uri="{FF2B5EF4-FFF2-40B4-BE49-F238E27FC236}">
                <a16:creationId xmlns:a16="http://schemas.microsoft.com/office/drawing/2014/main" id="{17E69F69-BDD1-B743-B7B9-3335D1938D33}"/>
              </a:ext>
            </a:extLst>
          </p:cNvPr>
          <p:cNvSpPr>
            <a:spLocks noGrp="1"/>
          </p:cNvSpPr>
          <p:nvPr>
            <p:ph type="body" idx="10" hasCustomPrompt="1"/>
          </p:nvPr>
        </p:nvSpPr>
        <p:spPr bwMode="gray">
          <a:xfrm>
            <a:off x="5774057" y="1012681"/>
            <a:ext cx="6039859" cy="630936"/>
          </a:xfrm>
        </p:spPr>
        <p:txBody>
          <a:bodyPr lIns="91521" tIns="45761" rIns="91521" bIns="45761" anchor="t">
            <a:noAutofit/>
          </a:bodyPr>
          <a:lstStyle>
            <a:lvl1pPr marL="0" indent="0">
              <a:lnSpc>
                <a:spcPct val="80000"/>
              </a:lnSpc>
              <a:spcBef>
                <a:spcPts val="0"/>
              </a:spcBef>
              <a:spcAft>
                <a:spcPts val="0"/>
              </a:spcAft>
              <a:buNone/>
              <a:defRPr sz="2800" b="0">
                <a:solidFill>
                  <a:schemeClr val="accent3"/>
                </a:solidFill>
                <a:latin typeface="+mj-lt"/>
              </a:defRPr>
            </a:lvl1pPr>
            <a:lvl2pPr marL="457608" indent="0">
              <a:buNone/>
              <a:defRPr sz="2000" b="1"/>
            </a:lvl2pPr>
            <a:lvl3pPr marL="915216" indent="0">
              <a:buNone/>
              <a:defRPr sz="1900" b="1"/>
            </a:lvl3pPr>
            <a:lvl4pPr marL="1372822" indent="0">
              <a:buNone/>
              <a:defRPr sz="1600" b="1"/>
            </a:lvl4pPr>
            <a:lvl5pPr marL="1830430" indent="0">
              <a:buNone/>
              <a:defRPr sz="1600" b="1"/>
            </a:lvl5pPr>
            <a:lvl6pPr marL="2288038" indent="0">
              <a:buNone/>
              <a:defRPr sz="1600" b="1"/>
            </a:lvl6pPr>
            <a:lvl7pPr marL="2745646" indent="0">
              <a:buNone/>
              <a:defRPr sz="1600" b="1"/>
            </a:lvl7pPr>
            <a:lvl8pPr marL="3203253" indent="0">
              <a:buNone/>
              <a:defRPr sz="1600" b="1"/>
            </a:lvl8pPr>
            <a:lvl9pPr marL="3660861" indent="0">
              <a:buNone/>
              <a:defRPr sz="1600" b="1"/>
            </a:lvl9pPr>
          </a:lstStyle>
          <a:p>
            <a:pPr lvl="0"/>
            <a:r>
              <a:rPr lang="en-US" dirty="0"/>
              <a:t>Title text placeholder</a:t>
            </a:r>
          </a:p>
        </p:txBody>
      </p:sp>
      <p:sp>
        <p:nvSpPr>
          <p:cNvPr id="19" name="Title 3">
            <a:extLst>
              <a:ext uri="{FF2B5EF4-FFF2-40B4-BE49-F238E27FC236}">
                <a16:creationId xmlns:a16="http://schemas.microsoft.com/office/drawing/2014/main" id="{E6A1356D-7769-6F4E-A6D2-153E793AB26A}"/>
              </a:ext>
            </a:extLst>
          </p:cNvPr>
          <p:cNvSpPr>
            <a:spLocks noGrp="1"/>
          </p:cNvSpPr>
          <p:nvPr>
            <p:ph type="title" hasCustomPrompt="1"/>
          </p:nvPr>
        </p:nvSpPr>
        <p:spPr>
          <a:xfrm>
            <a:off x="5774057" y="570927"/>
            <a:ext cx="6039859" cy="329184"/>
          </a:xfrm>
        </p:spPr>
        <p:txBody>
          <a:bodyPr wrap="square" lIns="91440">
            <a:noAutofit/>
          </a:bodyPr>
          <a:lstStyle>
            <a:lvl1pPr>
              <a:defRPr sz="2000" cap="all" baseline="0">
                <a:solidFill>
                  <a:schemeClr val="bg1"/>
                </a:solidFill>
              </a:defRPr>
            </a:lvl1pPr>
          </a:lstStyle>
          <a:p>
            <a:r>
              <a:rPr lang="en-US"/>
              <a:t>Case study</a:t>
            </a:r>
          </a:p>
        </p:txBody>
      </p:sp>
      <p:sp>
        <p:nvSpPr>
          <p:cNvPr id="14" name="Content Placeholder 3">
            <a:extLst>
              <a:ext uri="{FF2B5EF4-FFF2-40B4-BE49-F238E27FC236}">
                <a16:creationId xmlns:a16="http://schemas.microsoft.com/office/drawing/2014/main" id="{5510D649-30DE-2B4D-890D-72909C90F59B}"/>
              </a:ext>
            </a:extLst>
          </p:cNvPr>
          <p:cNvSpPr>
            <a:spLocks noGrp="1"/>
          </p:cNvSpPr>
          <p:nvPr>
            <p:ph sz="quarter" idx="14" hasCustomPrompt="1"/>
          </p:nvPr>
        </p:nvSpPr>
        <p:spPr>
          <a:xfrm>
            <a:off x="5774057" y="2321859"/>
            <a:ext cx="6039860" cy="3758901"/>
          </a:xfrm>
        </p:spPr>
        <p:txBody>
          <a:bodyPr wrap="square" lIns="91521" tIns="45761" rIns="91521" bIns="45761">
            <a:noAutofit/>
          </a:bodyPr>
          <a:lstStyle>
            <a:lvl1pPr marL="228600" indent="-228600">
              <a:buClr>
                <a:schemeClr val="bg1"/>
              </a:buClr>
              <a:buFont typeface="Arial" panose="020B0604020202020204" pitchFamily="34" charset="0"/>
              <a:buChar char="•"/>
              <a:tabLst/>
              <a:defRPr>
                <a:solidFill>
                  <a:schemeClr val="bg1"/>
                </a:solidFill>
              </a:defRPr>
            </a:lvl1pPr>
            <a:lvl2pPr marL="400050" indent="-173038">
              <a:buClr>
                <a:schemeClr val="bg1"/>
              </a:buClr>
              <a:buFont typeface="Arial" panose="020B0604020202020204" pitchFamily="34" charset="0"/>
              <a:buChar char="•"/>
              <a:tabLst/>
              <a:defRPr>
                <a:solidFill>
                  <a:schemeClr val="bg1"/>
                </a:solidFill>
              </a:defRPr>
            </a:lvl2pPr>
            <a:lvl3pPr marL="576072" indent="-192024">
              <a:buClr>
                <a:schemeClr val="bg1"/>
              </a:buClr>
              <a:buFont typeface="Arial" panose="020B0604020202020204" pitchFamily="34" charset="0"/>
              <a:buChar char="•"/>
              <a:tabLst/>
              <a:defRPr>
                <a:solidFill>
                  <a:schemeClr val="bg1"/>
                </a:solidFill>
              </a:defRPr>
            </a:lvl3pPr>
            <a:lvl4pPr marL="749808" indent="-173038">
              <a:buClr>
                <a:schemeClr val="bg1"/>
              </a:buClr>
              <a:buFont typeface="Arial" panose="020B0604020202020204" pitchFamily="34" charset="0"/>
              <a:buChar char="•"/>
              <a:tabLst/>
              <a:defRPr>
                <a:solidFill>
                  <a:schemeClr val="bg1"/>
                </a:solidFill>
              </a:defRPr>
            </a:lvl4pPr>
            <a:lvl5pPr marL="917575" indent="-173038">
              <a:buClr>
                <a:schemeClr val="bg1"/>
              </a:buClr>
              <a:buFont typeface="Arial" panose="020B0604020202020204" pitchFamily="34" charset="0"/>
              <a:buChar char="•"/>
              <a:tabLs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Picture Placeholder 2">
            <a:extLst>
              <a:ext uri="{FF2B5EF4-FFF2-40B4-BE49-F238E27FC236}">
                <a16:creationId xmlns:a16="http://schemas.microsoft.com/office/drawing/2014/main" id="{6A72C0EF-5831-674B-92FF-97F77585239C}"/>
              </a:ext>
            </a:extLst>
          </p:cNvPr>
          <p:cNvSpPr>
            <a:spLocks noGrp="1"/>
          </p:cNvSpPr>
          <p:nvPr>
            <p:ph type="pic" sz="quarter" idx="16" hasCustomPrompt="1"/>
          </p:nvPr>
        </p:nvSpPr>
        <p:spPr>
          <a:xfrm>
            <a:off x="558921" y="382732"/>
            <a:ext cx="2366065" cy="1095695"/>
          </a:xfrm>
        </p:spPr>
        <p:txBody>
          <a:bodyPr/>
          <a:lstStyle>
            <a:lvl1pPr algn="ctr">
              <a:buNone/>
              <a:defRPr sz="1200">
                <a:solidFill>
                  <a:schemeClr val="bg1"/>
                </a:solidFill>
              </a:defRPr>
            </a:lvl1pPr>
          </a:lstStyle>
          <a:p>
            <a:r>
              <a:rPr lang="en-US"/>
              <a:t>Insert company logo</a:t>
            </a:r>
          </a:p>
        </p:txBody>
      </p:sp>
      <p:sp>
        <p:nvSpPr>
          <p:cNvPr id="11" name="Picture Placeholder 10">
            <a:extLst>
              <a:ext uri="{FF2B5EF4-FFF2-40B4-BE49-F238E27FC236}">
                <a16:creationId xmlns:a16="http://schemas.microsoft.com/office/drawing/2014/main" id="{A775CA0F-1390-B9ED-5A1B-544FC4B3C7B2}"/>
              </a:ext>
            </a:extLst>
          </p:cNvPr>
          <p:cNvSpPr>
            <a:spLocks noGrp="1"/>
          </p:cNvSpPr>
          <p:nvPr>
            <p:ph type="pic" sz="quarter" idx="15"/>
          </p:nvPr>
        </p:nvSpPr>
        <p:spPr>
          <a:xfrm>
            <a:off x="320040" y="320040"/>
            <a:ext cx="4809744" cy="5760720"/>
          </a:xfrm>
          <a:custGeom>
            <a:avLst/>
            <a:gdLst>
              <a:gd name="connsiteX0" fmla="*/ 2878524 w 4809744"/>
              <a:gd name="connsiteY0" fmla="*/ 0 h 5760720"/>
              <a:gd name="connsiteX1" fmla="*/ 4809744 w 4809744"/>
              <a:gd name="connsiteY1" fmla="*/ 0 h 5760720"/>
              <a:gd name="connsiteX2" fmla="*/ 4809744 w 4809744"/>
              <a:gd name="connsiteY2" fmla="*/ 5102177 h 5760720"/>
              <a:gd name="connsiteX3" fmla="*/ 2857008 w 4809744"/>
              <a:gd name="connsiteY3" fmla="*/ 5102177 h 5760720"/>
              <a:gd name="connsiteX4" fmla="*/ 2857008 w 4809744"/>
              <a:gd name="connsiteY4" fmla="*/ 5760720 h 5760720"/>
              <a:gd name="connsiteX5" fmla="*/ 0 w 4809744"/>
              <a:gd name="connsiteY5" fmla="*/ 5760720 h 5760720"/>
              <a:gd name="connsiteX6" fmla="*/ 0 w 4809744"/>
              <a:gd name="connsiteY6" fmla="*/ 1309011 h 5760720"/>
              <a:gd name="connsiteX7" fmla="*/ 2878524 w 4809744"/>
              <a:gd name="connsiteY7" fmla="*/ 1309011 h 5760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09744" h="5760720">
                <a:moveTo>
                  <a:pt x="2878524" y="0"/>
                </a:moveTo>
                <a:lnTo>
                  <a:pt x="4809744" y="0"/>
                </a:lnTo>
                <a:lnTo>
                  <a:pt x="4809744" y="5102177"/>
                </a:lnTo>
                <a:lnTo>
                  <a:pt x="2857008" y="5102177"/>
                </a:lnTo>
                <a:lnTo>
                  <a:pt x="2857008" y="5760720"/>
                </a:lnTo>
                <a:lnTo>
                  <a:pt x="0" y="5760720"/>
                </a:lnTo>
                <a:lnTo>
                  <a:pt x="0" y="1309011"/>
                </a:lnTo>
                <a:lnTo>
                  <a:pt x="2878524" y="1309011"/>
                </a:lnTo>
                <a:close/>
              </a:path>
            </a:pathLst>
          </a:custGeom>
          <a:noFill/>
        </p:spPr>
        <p:txBody>
          <a:bodyPr wrap="square" bIns="640080" anchor="ctr">
            <a:noAutofit/>
          </a:bodyPr>
          <a:lstStyle>
            <a:lvl1pPr marL="0" indent="0" algn="ctr">
              <a:buNone/>
              <a:defRPr>
                <a:solidFill>
                  <a:schemeClr val="bg1"/>
                </a:solidFill>
              </a:defRPr>
            </a:lvl1pPr>
          </a:lstStyle>
          <a:p>
            <a:endParaRPr lang="en-US"/>
          </a:p>
        </p:txBody>
      </p:sp>
      <p:sp>
        <p:nvSpPr>
          <p:cNvPr id="12" name="Footer Placeholder 4">
            <a:extLst>
              <a:ext uri="{FF2B5EF4-FFF2-40B4-BE49-F238E27FC236}">
                <a16:creationId xmlns:a16="http://schemas.microsoft.com/office/drawing/2014/main" id="{9CD07EAF-B186-254A-ABD3-5867C8EFF7A2}"/>
              </a:ext>
            </a:extLst>
          </p:cNvPr>
          <p:cNvSpPr>
            <a:spLocks noGrp="1"/>
          </p:cNvSpPr>
          <p:nvPr>
            <p:ph type="ftr" sz="quarter" idx="3"/>
          </p:nvPr>
        </p:nvSpPr>
        <p:spPr>
          <a:xfrm>
            <a:off x="1581912" y="6547104"/>
            <a:ext cx="4425696" cy="118872"/>
          </a:xfrm>
          <a:prstGeom prst="rect">
            <a:avLst/>
          </a:prstGeom>
        </p:spPr>
        <p:txBody>
          <a:bodyPr vert="horz" wrap="square" lIns="0" tIns="0" rIns="0" bIns="0" rtlCol="0" anchor="ctr">
            <a:noAutofit/>
          </a:bodyPr>
          <a:lstStyle>
            <a:lvl1pPr>
              <a:defRPr lang="en-US" sz="800" smtClean="0">
                <a:solidFill>
                  <a:schemeClr val="bg1"/>
                </a:solidFill>
              </a:defRPr>
            </a:lvl1pPr>
          </a:lstStyle>
          <a:p>
            <a:r>
              <a:rPr lang="en-US"/>
              <a:t>© 2024 NetApp, Inc. All rights reserved.  NETAPP CONFIDENTIAL</a:t>
            </a:r>
          </a:p>
        </p:txBody>
      </p:sp>
      <p:sp>
        <p:nvSpPr>
          <p:cNvPr id="13" name="Slide Number Placeholder 5">
            <a:extLst>
              <a:ext uri="{FF2B5EF4-FFF2-40B4-BE49-F238E27FC236}">
                <a16:creationId xmlns:a16="http://schemas.microsoft.com/office/drawing/2014/main" id="{713539BC-D76E-384F-A862-D8AC3C331DCD}"/>
              </a:ext>
            </a:extLst>
          </p:cNvPr>
          <p:cNvSpPr>
            <a:spLocks noGrp="1"/>
          </p:cNvSpPr>
          <p:nvPr>
            <p:ph type="sldNum" sz="quarter" idx="4"/>
          </p:nvPr>
        </p:nvSpPr>
        <p:spPr>
          <a:xfrm>
            <a:off x="1170432" y="6547104"/>
            <a:ext cx="402336" cy="118872"/>
          </a:xfrm>
          <a:prstGeom prst="rect">
            <a:avLst/>
          </a:prstGeom>
        </p:spPr>
        <p:txBody>
          <a:bodyPr vert="horz" wrap="square" lIns="0" tIns="0" rIns="0" bIns="0" rtlCol="0" anchor="ctr">
            <a:noAutofit/>
          </a:bodyPr>
          <a:lstStyle>
            <a:lvl1pPr algn="ctr">
              <a:defRPr lang="en-US" sz="800" b="0" smtClean="0">
                <a:solidFill>
                  <a:schemeClr val="bg1"/>
                </a:solidFill>
              </a:defRPr>
            </a:lvl1pPr>
          </a:lstStyle>
          <a:p>
            <a:fld id="{B071A5F3-A4FF-4CEE-8215-C08835B585C1}" type="slidenum">
              <a:rPr lang="en-US" smtClean="0"/>
              <a:pPr/>
              <a:t>‹#›</a:t>
            </a:fld>
            <a:endParaRPr lang="en-US"/>
          </a:p>
        </p:txBody>
      </p:sp>
      <p:pic>
        <p:nvPicPr>
          <p:cNvPr id="2" name="Graphic 1">
            <a:extLst>
              <a:ext uri="{FF2B5EF4-FFF2-40B4-BE49-F238E27FC236}">
                <a16:creationId xmlns:a16="http://schemas.microsoft.com/office/drawing/2014/main" id="{A800EDA4-3096-F807-59F4-E0C4A89DF93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69014" y="6548124"/>
            <a:ext cx="684030" cy="123053"/>
          </a:xfrm>
          <a:prstGeom prst="rect">
            <a:avLst/>
          </a:prstGeom>
        </p:spPr>
      </p:pic>
    </p:spTree>
    <p:extLst>
      <p:ext uri="{BB962C8B-B14F-4D97-AF65-F5344CB8AC3E}">
        <p14:creationId xmlns:p14="http://schemas.microsoft.com/office/powerpoint/2010/main" val="90168214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Case Study 6">
    <p:spTree>
      <p:nvGrpSpPr>
        <p:cNvPr id="1" name=""/>
        <p:cNvGrpSpPr/>
        <p:nvPr/>
      </p:nvGrpSpPr>
      <p:grpSpPr>
        <a:xfrm>
          <a:off x="0" y="0"/>
          <a:ext cx="0" cy="0"/>
          <a:chOff x="0" y="0"/>
          <a:chExt cx="0" cy="0"/>
        </a:xfrm>
      </p:grpSpPr>
      <p:sp>
        <p:nvSpPr>
          <p:cNvPr id="15" name="Text Placeholder 2">
            <a:extLst>
              <a:ext uri="{FF2B5EF4-FFF2-40B4-BE49-F238E27FC236}">
                <a16:creationId xmlns:a16="http://schemas.microsoft.com/office/drawing/2014/main" id="{17E69F69-BDD1-B743-B7B9-3335D1938D33}"/>
              </a:ext>
            </a:extLst>
          </p:cNvPr>
          <p:cNvSpPr>
            <a:spLocks noGrp="1"/>
          </p:cNvSpPr>
          <p:nvPr>
            <p:ph type="body" idx="10" hasCustomPrompt="1"/>
          </p:nvPr>
        </p:nvSpPr>
        <p:spPr bwMode="gray">
          <a:xfrm>
            <a:off x="5774057" y="1012681"/>
            <a:ext cx="6039859" cy="630936"/>
          </a:xfrm>
        </p:spPr>
        <p:txBody>
          <a:bodyPr lIns="91521" tIns="45761" rIns="91521" bIns="45761" anchor="t">
            <a:noAutofit/>
          </a:bodyPr>
          <a:lstStyle>
            <a:lvl1pPr marL="0" indent="0">
              <a:lnSpc>
                <a:spcPct val="80000"/>
              </a:lnSpc>
              <a:spcBef>
                <a:spcPts val="0"/>
              </a:spcBef>
              <a:spcAft>
                <a:spcPts val="0"/>
              </a:spcAft>
              <a:buNone/>
              <a:defRPr sz="2800" b="0">
                <a:solidFill>
                  <a:schemeClr val="accent6"/>
                </a:solidFill>
                <a:latin typeface="+mj-lt"/>
              </a:defRPr>
            </a:lvl1pPr>
            <a:lvl2pPr marL="457608" indent="0">
              <a:buNone/>
              <a:defRPr sz="2000" b="1"/>
            </a:lvl2pPr>
            <a:lvl3pPr marL="915216" indent="0">
              <a:buNone/>
              <a:defRPr sz="1900" b="1"/>
            </a:lvl3pPr>
            <a:lvl4pPr marL="1372822" indent="0">
              <a:buNone/>
              <a:defRPr sz="1600" b="1"/>
            </a:lvl4pPr>
            <a:lvl5pPr marL="1830430" indent="0">
              <a:buNone/>
              <a:defRPr sz="1600" b="1"/>
            </a:lvl5pPr>
            <a:lvl6pPr marL="2288038" indent="0">
              <a:buNone/>
              <a:defRPr sz="1600" b="1"/>
            </a:lvl6pPr>
            <a:lvl7pPr marL="2745646" indent="0">
              <a:buNone/>
              <a:defRPr sz="1600" b="1"/>
            </a:lvl7pPr>
            <a:lvl8pPr marL="3203253" indent="0">
              <a:buNone/>
              <a:defRPr sz="1600" b="1"/>
            </a:lvl8pPr>
            <a:lvl9pPr marL="3660861" indent="0">
              <a:buNone/>
              <a:defRPr sz="1600" b="1"/>
            </a:lvl9pPr>
          </a:lstStyle>
          <a:p>
            <a:pPr lvl="0"/>
            <a:r>
              <a:rPr lang="en-US" dirty="0"/>
              <a:t>Title text placeholder</a:t>
            </a:r>
          </a:p>
        </p:txBody>
      </p:sp>
      <p:sp>
        <p:nvSpPr>
          <p:cNvPr id="19" name="Title 3">
            <a:extLst>
              <a:ext uri="{FF2B5EF4-FFF2-40B4-BE49-F238E27FC236}">
                <a16:creationId xmlns:a16="http://schemas.microsoft.com/office/drawing/2014/main" id="{E6A1356D-7769-6F4E-A6D2-153E793AB26A}"/>
              </a:ext>
            </a:extLst>
          </p:cNvPr>
          <p:cNvSpPr>
            <a:spLocks noGrp="1"/>
          </p:cNvSpPr>
          <p:nvPr>
            <p:ph type="title" hasCustomPrompt="1"/>
          </p:nvPr>
        </p:nvSpPr>
        <p:spPr>
          <a:xfrm>
            <a:off x="5774057" y="570927"/>
            <a:ext cx="6039859" cy="329184"/>
          </a:xfrm>
        </p:spPr>
        <p:txBody>
          <a:bodyPr wrap="square" lIns="91440">
            <a:noAutofit/>
          </a:bodyPr>
          <a:lstStyle>
            <a:lvl1pPr>
              <a:defRPr sz="2000" cap="all" baseline="0">
                <a:solidFill>
                  <a:schemeClr val="tx1"/>
                </a:solidFill>
              </a:defRPr>
            </a:lvl1pPr>
          </a:lstStyle>
          <a:p>
            <a:r>
              <a:rPr lang="en-US"/>
              <a:t>Case study</a:t>
            </a:r>
          </a:p>
        </p:txBody>
      </p:sp>
      <p:sp>
        <p:nvSpPr>
          <p:cNvPr id="14" name="Content Placeholder 3">
            <a:extLst>
              <a:ext uri="{FF2B5EF4-FFF2-40B4-BE49-F238E27FC236}">
                <a16:creationId xmlns:a16="http://schemas.microsoft.com/office/drawing/2014/main" id="{5510D649-30DE-2B4D-890D-72909C90F59B}"/>
              </a:ext>
            </a:extLst>
          </p:cNvPr>
          <p:cNvSpPr>
            <a:spLocks noGrp="1"/>
          </p:cNvSpPr>
          <p:nvPr>
            <p:ph sz="quarter" idx="14" hasCustomPrompt="1"/>
          </p:nvPr>
        </p:nvSpPr>
        <p:spPr>
          <a:xfrm>
            <a:off x="5774057" y="2321859"/>
            <a:ext cx="6039860" cy="3758901"/>
          </a:xfrm>
        </p:spPr>
        <p:txBody>
          <a:bodyPr wrap="square" lIns="91521" tIns="45761" rIns="91521" bIns="45761">
            <a:noAutofit/>
          </a:bodyPr>
          <a:lstStyle>
            <a:lvl1pPr marL="228600" indent="-228600">
              <a:buClrTx/>
              <a:buFont typeface="Arial" panose="020B0604020202020204" pitchFamily="34" charset="0"/>
              <a:buChar char="•"/>
              <a:tabLst/>
              <a:defRPr>
                <a:solidFill>
                  <a:schemeClr val="tx1"/>
                </a:solidFill>
              </a:defRPr>
            </a:lvl1pPr>
            <a:lvl2pPr marL="400050" indent="-173038">
              <a:buClrTx/>
              <a:buFont typeface="Arial" panose="020B0604020202020204" pitchFamily="34" charset="0"/>
              <a:buChar char="•"/>
              <a:tabLst/>
              <a:defRPr>
                <a:solidFill>
                  <a:schemeClr val="tx1"/>
                </a:solidFill>
              </a:defRPr>
            </a:lvl2pPr>
            <a:lvl3pPr marL="576072" indent="-192024">
              <a:buClrTx/>
              <a:buFont typeface="Arial" panose="020B0604020202020204" pitchFamily="34" charset="0"/>
              <a:buChar char="•"/>
              <a:tabLst/>
              <a:defRPr>
                <a:solidFill>
                  <a:schemeClr val="tx1"/>
                </a:solidFill>
              </a:defRPr>
            </a:lvl3pPr>
            <a:lvl4pPr marL="749808" indent="-173038">
              <a:buClrTx/>
              <a:buFont typeface="Arial" panose="020B0604020202020204" pitchFamily="34" charset="0"/>
              <a:buChar char="•"/>
              <a:tabLst/>
              <a:defRPr>
                <a:solidFill>
                  <a:schemeClr val="tx1"/>
                </a:solidFill>
              </a:defRPr>
            </a:lvl4pPr>
            <a:lvl5pPr marL="917575" indent="-173038">
              <a:buClrTx/>
              <a:buFont typeface="Arial" panose="020B0604020202020204" pitchFamily="34" charset="0"/>
              <a:buChar char="•"/>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Picture Placeholder 2">
            <a:extLst>
              <a:ext uri="{FF2B5EF4-FFF2-40B4-BE49-F238E27FC236}">
                <a16:creationId xmlns:a16="http://schemas.microsoft.com/office/drawing/2014/main" id="{6A72C0EF-5831-674B-92FF-97F77585239C}"/>
              </a:ext>
            </a:extLst>
          </p:cNvPr>
          <p:cNvSpPr>
            <a:spLocks noGrp="1"/>
          </p:cNvSpPr>
          <p:nvPr>
            <p:ph type="pic" sz="quarter" idx="16" hasCustomPrompt="1"/>
          </p:nvPr>
        </p:nvSpPr>
        <p:spPr>
          <a:xfrm>
            <a:off x="558921" y="382732"/>
            <a:ext cx="2366065" cy="1095695"/>
          </a:xfrm>
        </p:spPr>
        <p:txBody>
          <a:bodyPr/>
          <a:lstStyle>
            <a:lvl1pPr algn="ctr">
              <a:buNone/>
              <a:defRPr sz="1200">
                <a:solidFill>
                  <a:schemeClr val="tx1"/>
                </a:solidFill>
              </a:defRPr>
            </a:lvl1pPr>
          </a:lstStyle>
          <a:p>
            <a:r>
              <a:rPr lang="en-US"/>
              <a:t>Insert company logo</a:t>
            </a:r>
          </a:p>
        </p:txBody>
      </p:sp>
      <p:sp>
        <p:nvSpPr>
          <p:cNvPr id="11" name="Picture Placeholder 10">
            <a:extLst>
              <a:ext uri="{FF2B5EF4-FFF2-40B4-BE49-F238E27FC236}">
                <a16:creationId xmlns:a16="http://schemas.microsoft.com/office/drawing/2014/main" id="{A775CA0F-1390-B9ED-5A1B-544FC4B3C7B2}"/>
              </a:ext>
            </a:extLst>
          </p:cNvPr>
          <p:cNvSpPr>
            <a:spLocks noGrp="1"/>
          </p:cNvSpPr>
          <p:nvPr>
            <p:ph type="pic" sz="quarter" idx="15"/>
          </p:nvPr>
        </p:nvSpPr>
        <p:spPr>
          <a:xfrm>
            <a:off x="320040" y="320040"/>
            <a:ext cx="4809744" cy="5760720"/>
          </a:xfrm>
          <a:custGeom>
            <a:avLst/>
            <a:gdLst>
              <a:gd name="connsiteX0" fmla="*/ 2878524 w 4809744"/>
              <a:gd name="connsiteY0" fmla="*/ 0 h 5760720"/>
              <a:gd name="connsiteX1" fmla="*/ 4809744 w 4809744"/>
              <a:gd name="connsiteY1" fmla="*/ 0 h 5760720"/>
              <a:gd name="connsiteX2" fmla="*/ 4809744 w 4809744"/>
              <a:gd name="connsiteY2" fmla="*/ 5102177 h 5760720"/>
              <a:gd name="connsiteX3" fmla="*/ 2857008 w 4809744"/>
              <a:gd name="connsiteY3" fmla="*/ 5102177 h 5760720"/>
              <a:gd name="connsiteX4" fmla="*/ 2857008 w 4809744"/>
              <a:gd name="connsiteY4" fmla="*/ 5760720 h 5760720"/>
              <a:gd name="connsiteX5" fmla="*/ 0 w 4809744"/>
              <a:gd name="connsiteY5" fmla="*/ 5760720 h 5760720"/>
              <a:gd name="connsiteX6" fmla="*/ 0 w 4809744"/>
              <a:gd name="connsiteY6" fmla="*/ 1309011 h 5760720"/>
              <a:gd name="connsiteX7" fmla="*/ 2878524 w 4809744"/>
              <a:gd name="connsiteY7" fmla="*/ 1309011 h 5760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09744" h="5760720">
                <a:moveTo>
                  <a:pt x="2878524" y="0"/>
                </a:moveTo>
                <a:lnTo>
                  <a:pt x="4809744" y="0"/>
                </a:lnTo>
                <a:lnTo>
                  <a:pt x="4809744" y="5102177"/>
                </a:lnTo>
                <a:lnTo>
                  <a:pt x="2857008" y="5102177"/>
                </a:lnTo>
                <a:lnTo>
                  <a:pt x="2857008" y="5760720"/>
                </a:lnTo>
                <a:lnTo>
                  <a:pt x="0" y="5760720"/>
                </a:lnTo>
                <a:lnTo>
                  <a:pt x="0" y="1309011"/>
                </a:lnTo>
                <a:lnTo>
                  <a:pt x="2878524" y="1309011"/>
                </a:lnTo>
                <a:close/>
              </a:path>
            </a:pathLst>
          </a:custGeom>
          <a:noFill/>
        </p:spPr>
        <p:txBody>
          <a:bodyPr wrap="square" bIns="640080" anchor="ctr">
            <a:noAutofit/>
          </a:bodyPr>
          <a:lstStyle>
            <a:lvl1pPr marL="0" indent="0" algn="ctr">
              <a:buNone/>
              <a:defRPr>
                <a:solidFill>
                  <a:schemeClr val="tx1"/>
                </a:solidFill>
              </a:defRPr>
            </a:lvl1pPr>
          </a:lstStyle>
          <a:p>
            <a:endParaRPr lang="en-US"/>
          </a:p>
        </p:txBody>
      </p:sp>
      <p:sp>
        <p:nvSpPr>
          <p:cNvPr id="12" name="Footer Placeholder 4">
            <a:extLst>
              <a:ext uri="{FF2B5EF4-FFF2-40B4-BE49-F238E27FC236}">
                <a16:creationId xmlns:a16="http://schemas.microsoft.com/office/drawing/2014/main" id="{9CD07EAF-B186-254A-ABD3-5867C8EFF7A2}"/>
              </a:ext>
            </a:extLst>
          </p:cNvPr>
          <p:cNvSpPr>
            <a:spLocks noGrp="1"/>
          </p:cNvSpPr>
          <p:nvPr>
            <p:ph type="ftr" sz="quarter" idx="3"/>
          </p:nvPr>
        </p:nvSpPr>
        <p:spPr>
          <a:xfrm>
            <a:off x="1581912" y="6547104"/>
            <a:ext cx="4425696" cy="118872"/>
          </a:xfrm>
          <a:prstGeom prst="rect">
            <a:avLst/>
          </a:prstGeom>
        </p:spPr>
        <p:txBody>
          <a:bodyPr vert="horz" wrap="square" lIns="0" tIns="0" rIns="0" bIns="0" rtlCol="0" anchor="ctr">
            <a:noAutofit/>
          </a:bodyPr>
          <a:lstStyle>
            <a:lvl1pPr>
              <a:defRPr lang="en-US" sz="800" smtClean="0">
                <a:solidFill>
                  <a:schemeClr val="tx1"/>
                </a:solidFill>
              </a:defRPr>
            </a:lvl1pPr>
          </a:lstStyle>
          <a:p>
            <a:r>
              <a:rPr lang="en-US"/>
              <a:t>© 2024 NetApp, Inc. All rights reserved.  NETAPP CONFIDENTIAL</a:t>
            </a:r>
          </a:p>
        </p:txBody>
      </p:sp>
      <p:sp>
        <p:nvSpPr>
          <p:cNvPr id="13" name="Slide Number Placeholder 5">
            <a:extLst>
              <a:ext uri="{FF2B5EF4-FFF2-40B4-BE49-F238E27FC236}">
                <a16:creationId xmlns:a16="http://schemas.microsoft.com/office/drawing/2014/main" id="{713539BC-D76E-384F-A862-D8AC3C331DCD}"/>
              </a:ext>
            </a:extLst>
          </p:cNvPr>
          <p:cNvSpPr>
            <a:spLocks noGrp="1"/>
          </p:cNvSpPr>
          <p:nvPr>
            <p:ph type="sldNum" sz="quarter" idx="4"/>
          </p:nvPr>
        </p:nvSpPr>
        <p:spPr>
          <a:xfrm>
            <a:off x="1170432" y="6547104"/>
            <a:ext cx="402336" cy="118872"/>
          </a:xfrm>
          <a:prstGeom prst="rect">
            <a:avLst/>
          </a:prstGeom>
        </p:spPr>
        <p:txBody>
          <a:bodyPr vert="horz" wrap="square" lIns="0" tIns="0" rIns="0" bIns="0" rtlCol="0" anchor="ctr">
            <a:noAutofit/>
          </a:bodyPr>
          <a:lstStyle>
            <a:lvl1pPr algn="ctr">
              <a:defRPr lang="en-US" sz="800" b="0" smtClean="0">
                <a:solidFill>
                  <a:schemeClr val="tx1"/>
                </a:solidFill>
              </a:defRPr>
            </a:lvl1pPr>
          </a:lstStyle>
          <a:p>
            <a:fld id="{B071A5F3-A4FF-4CEE-8215-C08835B585C1}" type="slidenum">
              <a:rPr lang="en-US" smtClean="0"/>
              <a:pPr/>
              <a:t>‹#›</a:t>
            </a:fld>
            <a:endParaRPr lang="en-US"/>
          </a:p>
        </p:txBody>
      </p:sp>
    </p:spTree>
    <p:extLst>
      <p:ext uri="{BB962C8B-B14F-4D97-AF65-F5344CB8AC3E}">
        <p14:creationId xmlns:p14="http://schemas.microsoft.com/office/powerpoint/2010/main" val="256321988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Quote 1">
    <p:bg>
      <p:bgPr>
        <a:solidFill>
          <a:schemeClr val="accent4"/>
        </a:solidFill>
        <a:effectLst/>
      </p:bgPr>
    </p:bg>
    <p:spTree>
      <p:nvGrpSpPr>
        <p:cNvPr id="1" name=""/>
        <p:cNvGrpSpPr/>
        <p:nvPr/>
      </p:nvGrpSpPr>
      <p:grpSpPr>
        <a:xfrm>
          <a:off x="0" y="0"/>
          <a:ext cx="0" cy="0"/>
          <a:chOff x="0" y="0"/>
          <a:chExt cx="0" cy="0"/>
        </a:xfrm>
      </p:grpSpPr>
      <p:sp>
        <p:nvSpPr>
          <p:cNvPr id="12" name="Footer Placeholder 4">
            <a:extLst>
              <a:ext uri="{FF2B5EF4-FFF2-40B4-BE49-F238E27FC236}">
                <a16:creationId xmlns:a16="http://schemas.microsoft.com/office/drawing/2014/main" id="{9CD07EAF-B186-254A-ABD3-5867C8EFF7A2}"/>
              </a:ext>
            </a:extLst>
          </p:cNvPr>
          <p:cNvSpPr>
            <a:spLocks noGrp="1"/>
          </p:cNvSpPr>
          <p:nvPr>
            <p:ph type="ftr" sz="quarter" idx="3"/>
          </p:nvPr>
        </p:nvSpPr>
        <p:spPr>
          <a:xfrm>
            <a:off x="1581912" y="6547104"/>
            <a:ext cx="4425696" cy="118872"/>
          </a:xfrm>
          <a:prstGeom prst="rect">
            <a:avLst/>
          </a:prstGeom>
        </p:spPr>
        <p:txBody>
          <a:bodyPr vert="horz" wrap="square" lIns="0" tIns="0" rIns="0" bIns="0" rtlCol="0" anchor="ctr">
            <a:noAutofit/>
          </a:bodyPr>
          <a:lstStyle>
            <a:lvl1pPr>
              <a:defRPr lang="en-US" sz="800" smtClean="0">
                <a:solidFill>
                  <a:schemeClr val="tx1"/>
                </a:solidFill>
              </a:defRPr>
            </a:lvl1pPr>
          </a:lstStyle>
          <a:p>
            <a:r>
              <a:rPr lang="en-US"/>
              <a:t>© 2024 NetApp, Inc. All rights reserved.  NETAPP CONFIDENTIAL</a:t>
            </a:r>
          </a:p>
        </p:txBody>
      </p:sp>
      <p:sp>
        <p:nvSpPr>
          <p:cNvPr id="13" name="Slide Number Placeholder 5">
            <a:extLst>
              <a:ext uri="{FF2B5EF4-FFF2-40B4-BE49-F238E27FC236}">
                <a16:creationId xmlns:a16="http://schemas.microsoft.com/office/drawing/2014/main" id="{713539BC-D76E-384F-A862-D8AC3C331DCD}"/>
              </a:ext>
            </a:extLst>
          </p:cNvPr>
          <p:cNvSpPr>
            <a:spLocks noGrp="1"/>
          </p:cNvSpPr>
          <p:nvPr>
            <p:ph type="sldNum" sz="quarter" idx="4"/>
          </p:nvPr>
        </p:nvSpPr>
        <p:spPr>
          <a:xfrm>
            <a:off x="1170432" y="6547104"/>
            <a:ext cx="402336" cy="118872"/>
          </a:xfrm>
          <a:prstGeom prst="rect">
            <a:avLst/>
          </a:prstGeom>
        </p:spPr>
        <p:txBody>
          <a:bodyPr vert="horz" wrap="square" lIns="0" tIns="0" rIns="0" bIns="0" rtlCol="0" anchor="ctr">
            <a:noAutofit/>
          </a:bodyPr>
          <a:lstStyle>
            <a:lvl1pPr algn="ctr">
              <a:defRPr lang="en-US" sz="800" b="0" smtClean="0">
                <a:solidFill>
                  <a:schemeClr val="tx1"/>
                </a:solidFill>
              </a:defRPr>
            </a:lvl1pPr>
          </a:lstStyle>
          <a:p>
            <a:fld id="{B071A5F3-A4FF-4CEE-8215-C08835B585C1}" type="slidenum">
              <a:rPr lang="en-US" smtClean="0"/>
              <a:pPr/>
              <a:t>‹#›</a:t>
            </a:fld>
            <a:endParaRPr lang="en-US"/>
          </a:p>
        </p:txBody>
      </p:sp>
      <p:sp>
        <p:nvSpPr>
          <p:cNvPr id="10" name="Title 7">
            <a:extLst>
              <a:ext uri="{FF2B5EF4-FFF2-40B4-BE49-F238E27FC236}">
                <a16:creationId xmlns:a16="http://schemas.microsoft.com/office/drawing/2014/main" id="{395383DF-5C41-694E-B663-762BCDA8B411}"/>
              </a:ext>
            </a:extLst>
          </p:cNvPr>
          <p:cNvSpPr>
            <a:spLocks noGrp="1"/>
          </p:cNvSpPr>
          <p:nvPr>
            <p:ph type="title" hasCustomPrompt="1"/>
          </p:nvPr>
        </p:nvSpPr>
        <p:spPr bwMode="gray">
          <a:xfrm>
            <a:off x="374904" y="1271016"/>
            <a:ext cx="11439144" cy="3813048"/>
          </a:xfrm>
        </p:spPr>
        <p:txBody>
          <a:bodyPr wrap="square" lIns="91521" tIns="45761" rIns="91521" bIns="45761" anchor="ctr">
            <a:noAutofit/>
          </a:bodyPr>
          <a:lstStyle>
            <a:lvl1pPr marL="117579" indent="-117579" algn="ctr">
              <a:lnSpc>
                <a:spcPct val="80000"/>
              </a:lnSpc>
              <a:defRPr sz="6000" b="0">
                <a:solidFill>
                  <a:schemeClr val="tx1"/>
                </a:solidFill>
              </a:defRPr>
            </a:lvl1pPr>
          </a:lstStyle>
          <a:p>
            <a:r>
              <a:rPr lang="en-US"/>
              <a:t>Click to edit quote</a:t>
            </a:r>
          </a:p>
        </p:txBody>
      </p:sp>
      <p:sp>
        <p:nvSpPr>
          <p:cNvPr id="14" name="Text Placeholder 2">
            <a:extLst>
              <a:ext uri="{FF2B5EF4-FFF2-40B4-BE49-F238E27FC236}">
                <a16:creationId xmlns:a16="http://schemas.microsoft.com/office/drawing/2014/main" id="{1D8F89F6-7439-F748-A522-19DE6E0E92A0}"/>
              </a:ext>
            </a:extLst>
          </p:cNvPr>
          <p:cNvSpPr>
            <a:spLocks noGrp="1"/>
          </p:cNvSpPr>
          <p:nvPr>
            <p:ph type="body" idx="1" hasCustomPrompt="1"/>
          </p:nvPr>
        </p:nvSpPr>
        <p:spPr bwMode="gray">
          <a:xfrm>
            <a:off x="374904" y="5038344"/>
            <a:ext cx="11439144" cy="685800"/>
          </a:xfrm>
        </p:spPr>
        <p:txBody>
          <a:bodyPr wrap="square" lIns="91521" tIns="45761" rIns="91521" bIns="45761" anchor="t">
            <a:noAutofit/>
          </a:bodyPr>
          <a:lstStyle>
            <a:lvl1pPr marL="0" indent="0" algn="ctr">
              <a:lnSpc>
                <a:spcPts val="2340"/>
              </a:lnSpc>
              <a:spcBef>
                <a:spcPts val="0"/>
              </a:spcBef>
              <a:spcAft>
                <a:spcPts val="0"/>
              </a:spcAft>
              <a:buNone/>
              <a:defRPr sz="1800" b="0" cap="none" baseline="0">
                <a:solidFill>
                  <a:srgbClr val="590011"/>
                </a:solidFill>
              </a:defRPr>
            </a:lvl1pPr>
            <a:lvl2pPr marL="457608" indent="0">
              <a:buNone/>
              <a:defRPr sz="1900">
                <a:solidFill>
                  <a:schemeClr val="tx1">
                    <a:tint val="75000"/>
                  </a:schemeClr>
                </a:solidFill>
              </a:defRPr>
            </a:lvl2pPr>
            <a:lvl3pPr marL="915216" indent="0">
              <a:buNone/>
              <a:defRPr sz="1600">
                <a:solidFill>
                  <a:schemeClr val="tx1">
                    <a:tint val="75000"/>
                  </a:schemeClr>
                </a:solidFill>
              </a:defRPr>
            </a:lvl3pPr>
            <a:lvl4pPr marL="1372822" indent="0">
              <a:buNone/>
              <a:defRPr sz="1500">
                <a:solidFill>
                  <a:schemeClr val="tx1">
                    <a:tint val="75000"/>
                  </a:schemeClr>
                </a:solidFill>
              </a:defRPr>
            </a:lvl4pPr>
            <a:lvl5pPr marL="1830430" indent="0">
              <a:buNone/>
              <a:defRPr sz="1500">
                <a:solidFill>
                  <a:schemeClr val="tx1">
                    <a:tint val="75000"/>
                  </a:schemeClr>
                </a:solidFill>
              </a:defRPr>
            </a:lvl5pPr>
            <a:lvl6pPr marL="2288038" indent="0">
              <a:buNone/>
              <a:defRPr sz="1500">
                <a:solidFill>
                  <a:schemeClr val="tx1">
                    <a:tint val="75000"/>
                  </a:schemeClr>
                </a:solidFill>
              </a:defRPr>
            </a:lvl6pPr>
            <a:lvl7pPr marL="2745646" indent="0">
              <a:buNone/>
              <a:defRPr sz="1500">
                <a:solidFill>
                  <a:schemeClr val="tx1">
                    <a:tint val="75000"/>
                  </a:schemeClr>
                </a:solidFill>
              </a:defRPr>
            </a:lvl7pPr>
            <a:lvl8pPr marL="3203253" indent="0">
              <a:buNone/>
              <a:defRPr sz="1500">
                <a:solidFill>
                  <a:schemeClr val="tx1">
                    <a:tint val="75000"/>
                  </a:schemeClr>
                </a:solidFill>
              </a:defRPr>
            </a:lvl8pPr>
            <a:lvl9pPr marL="3660861" indent="0">
              <a:buNone/>
              <a:defRPr sz="15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5352752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ent, No Subtitle, No Source">
    <p:spTree>
      <p:nvGrpSpPr>
        <p:cNvPr id="1" name=""/>
        <p:cNvGrpSpPr/>
        <p:nvPr/>
      </p:nvGrpSpPr>
      <p:grpSpPr>
        <a:xfrm>
          <a:off x="0" y="0"/>
          <a:ext cx="0" cy="0"/>
          <a:chOff x="0" y="0"/>
          <a:chExt cx="0" cy="0"/>
        </a:xfrm>
      </p:grpSpPr>
      <p:sp>
        <p:nvSpPr>
          <p:cNvPr id="2" name="Title 1"/>
          <p:cNvSpPr>
            <a:spLocks noGrp="1"/>
          </p:cNvSpPr>
          <p:nvPr>
            <p:ph type="title"/>
          </p:nvPr>
        </p:nvSpPr>
        <p:spPr>
          <a:xfrm>
            <a:off x="263031" y="240330"/>
            <a:ext cx="11661637" cy="904795"/>
          </a:xfrm>
        </p:spPr>
        <p:txBody>
          <a:bodyPr wrap="square" lIns="91521">
            <a:noAutofit/>
          </a:bodyPr>
          <a:lstStyle>
            <a:lvl1pPr>
              <a:defRPr sz="3000"/>
            </a:lvl1pPr>
          </a:lstStyle>
          <a:p>
            <a:r>
              <a:rPr lang="en-US"/>
              <a:t>Click to edit Master title style</a:t>
            </a:r>
          </a:p>
        </p:txBody>
      </p:sp>
      <p:sp>
        <p:nvSpPr>
          <p:cNvPr id="48" name="Content Placeholder 3"/>
          <p:cNvSpPr>
            <a:spLocks noGrp="1"/>
          </p:cNvSpPr>
          <p:nvPr>
            <p:ph sz="quarter" idx="14"/>
          </p:nvPr>
        </p:nvSpPr>
        <p:spPr>
          <a:xfrm>
            <a:off x="263031" y="1506528"/>
            <a:ext cx="11661637" cy="4706949"/>
          </a:xfrm>
        </p:spPr>
        <p:txBody>
          <a:bodyPr wrap="square" lIns="91521">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Footer Placeholder 4"/>
          <p:cNvSpPr>
            <a:spLocks noGrp="1"/>
          </p:cNvSpPr>
          <p:nvPr>
            <p:ph type="ftr" sz="quarter" idx="3"/>
          </p:nvPr>
        </p:nvSpPr>
        <p:spPr>
          <a:xfrm>
            <a:off x="889409" y="6472734"/>
            <a:ext cx="6540464" cy="240489"/>
          </a:xfrm>
          <a:prstGeom prst="rect">
            <a:avLst/>
          </a:prstGeom>
        </p:spPr>
        <p:txBody>
          <a:bodyPr vert="horz" wrap="square" lIns="91521" tIns="45761" rIns="91521" bIns="45761" rtlCol="0" anchor="b">
            <a:noAutofit/>
          </a:bodyPr>
          <a:lstStyle>
            <a:lvl1pPr>
              <a:defRPr lang="en-US" sz="800" smtClean="0">
                <a:solidFill>
                  <a:schemeClr val="bg2"/>
                </a:solidFill>
              </a:defRPr>
            </a:lvl1pPr>
          </a:lstStyle>
          <a:p>
            <a:r>
              <a:rPr lang="en-US"/>
              <a:t>© 2020 NetApp, Inc. All rights reserved.  --- NETAPP CONFIDENTIAL ---</a:t>
            </a:r>
          </a:p>
        </p:txBody>
      </p:sp>
      <p:sp>
        <p:nvSpPr>
          <p:cNvPr id="11" name="Slide Number Placeholder 5"/>
          <p:cNvSpPr>
            <a:spLocks noGrp="1"/>
          </p:cNvSpPr>
          <p:nvPr>
            <p:ph type="sldNum" sz="quarter" idx="4"/>
          </p:nvPr>
        </p:nvSpPr>
        <p:spPr>
          <a:xfrm>
            <a:off x="294490" y="6462574"/>
            <a:ext cx="448654" cy="260809"/>
          </a:xfrm>
          <a:prstGeom prst="rect">
            <a:avLst/>
          </a:prstGeom>
        </p:spPr>
        <p:txBody>
          <a:bodyPr vert="horz" wrap="square" lIns="91521" tIns="45761" rIns="91521" bIns="45761" rtlCol="0" anchor="b">
            <a:noAutofit/>
          </a:bodyPr>
          <a:lstStyle>
            <a:lvl1pPr>
              <a:defRPr lang="en-US" sz="1050" b="1" smtClean="0">
                <a:solidFill>
                  <a:schemeClr val="bg2">
                    <a:lumMod val="50000"/>
                  </a:schemeClr>
                </a:solidFill>
              </a:defRPr>
            </a:lvl1pPr>
          </a:lstStyle>
          <a:p>
            <a:fld id="{B071A5F3-A4FF-4CEE-8215-C08835B585C1}" type="slidenum">
              <a:rPr lang="en-US" smtClean="0"/>
              <a:pPr/>
              <a:t>‹#›</a:t>
            </a:fld>
            <a:endParaRPr lang="en-US"/>
          </a:p>
        </p:txBody>
      </p:sp>
      <p:pic>
        <p:nvPicPr>
          <p:cNvPr id="8" name="Picture 7"/>
          <p:cNvPicPr>
            <a:picLocks noChangeAspect="1"/>
          </p:cNvPicPr>
          <p:nvPr userDrawn="1"/>
        </p:nvPicPr>
        <p:blipFill>
          <a:blip r:embed="rId2"/>
          <a:stretch>
            <a:fillRect/>
          </a:stretch>
        </p:blipFill>
        <p:spPr>
          <a:xfrm>
            <a:off x="10775735" y="6494553"/>
            <a:ext cx="1042688" cy="191110"/>
          </a:xfrm>
          <a:prstGeom prst="rect">
            <a:avLst/>
          </a:prstGeom>
        </p:spPr>
      </p:pic>
    </p:spTree>
    <p:extLst>
      <p:ext uri="{BB962C8B-B14F-4D97-AF65-F5344CB8AC3E}">
        <p14:creationId xmlns:p14="http://schemas.microsoft.com/office/powerpoint/2010/main" val="1122914329"/>
      </p:ext>
    </p:extLst>
  </p:cSld>
  <p:clrMapOvr>
    <a:masterClrMapping/>
  </p:clrMapOvr>
  <p:transition spd="med">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showMasterSp="0" preserve="1" userDrawn="1">
  <p:cSld name="Quote 2">
    <p:bg>
      <p:bgPr>
        <a:solidFill>
          <a:srgbClr val="590011"/>
        </a:solidFill>
        <a:effectLst/>
      </p:bgPr>
    </p:bg>
    <p:spTree>
      <p:nvGrpSpPr>
        <p:cNvPr id="1" name=""/>
        <p:cNvGrpSpPr/>
        <p:nvPr/>
      </p:nvGrpSpPr>
      <p:grpSpPr>
        <a:xfrm>
          <a:off x="0" y="0"/>
          <a:ext cx="0" cy="0"/>
          <a:chOff x="0" y="0"/>
          <a:chExt cx="0" cy="0"/>
        </a:xfrm>
      </p:grpSpPr>
      <p:sp>
        <p:nvSpPr>
          <p:cNvPr id="12" name="Footer Placeholder 4">
            <a:extLst>
              <a:ext uri="{FF2B5EF4-FFF2-40B4-BE49-F238E27FC236}">
                <a16:creationId xmlns:a16="http://schemas.microsoft.com/office/drawing/2014/main" id="{9CD07EAF-B186-254A-ABD3-5867C8EFF7A2}"/>
              </a:ext>
            </a:extLst>
          </p:cNvPr>
          <p:cNvSpPr>
            <a:spLocks noGrp="1"/>
          </p:cNvSpPr>
          <p:nvPr>
            <p:ph type="ftr" sz="quarter" idx="3"/>
          </p:nvPr>
        </p:nvSpPr>
        <p:spPr>
          <a:xfrm>
            <a:off x="1581912" y="6547104"/>
            <a:ext cx="4425696" cy="118872"/>
          </a:xfrm>
          <a:prstGeom prst="rect">
            <a:avLst/>
          </a:prstGeom>
        </p:spPr>
        <p:txBody>
          <a:bodyPr vert="horz" wrap="square" lIns="0" tIns="0" rIns="0" bIns="0" rtlCol="0" anchor="ctr">
            <a:noAutofit/>
          </a:bodyPr>
          <a:lstStyle>
            <a:lvl1pPr>
              <a:defRPr lang="en-US" sz="800" smtClean="0">
                <a:solidFill>
                  <a:schemeClr val="bg1"/>
                </a:solidFill>
              </a:defRPr>
            </a:lvl1pPr>
          </a:lstStyle>
          <a:p>
            <a:r>
              <a:rPr lang="en-US"/>
              <a:t>© 2024 NetApp, Inc. All rights reserved.  NETAPP CONFIDENTIAL</a:t>
            </a:r>
          </a:p>
        </p:txBody>
      </p:sp>
      <p:sp>
        <p:nvSpPr>
          <p:cNvPr id="13" name="Slide Number Placeholder 5">
            <a:extLst>
              <a:ext uri="{FF2B5EF4-FFF2-40B4-BE49-F238E27FC236}">
                <a16:creationId xmlns:a16="http://schemas.microsoft.com/office/drawing/2014/main" id="{713539BC-D76E-384F-A862-D8AC3C331DCD}"/>
              </a:ext>
            </a:extLst>
          </p:cNvPr>
          <p:cNvSpPr>
            <a:spLocks noGrp="1"/>
          </p:cNvSpPr>
          <p:nvPr>
            <p:ph type="sldNum" sz="quarter" idx="4"/>
          </p:nvPr>
        </p:nvSpPr>
        <p:spPr>
          <a:xfrm>
            <a:off x="1170432" y="6547104"/>
            <a:ext cx="402336" cy="118872"/>
          </a:xfrm>
          <a:prstGeom prst="rect">
            <a:avLst/>
          </a:prstGeom>
        </p:spPr>
        <p:txBody>
          <a:bodyPr vert="horz" wrap="square" lIns="0" tIns="0" rIns="0" bIns="0" rtlCol="0" anchor="ctr">
            <a:noAutofit/>
          </a:bodyPr>
          <a:lstStyle>
            <a:lvl1pPr algn="ctr">
              <a:defRPr lang="en-US" sz="800" b="0" smtClean="0">
                <a:solidFill>
                  <a:schemeClr val="bg1"/>
                </a:solidFill>
              </a:defRPr>
            </a:lvl1pPr>
          </a:lstStyle>
          <a:p>
            <a:fld id="{B071A5F3-A4FF-4CEE-8215-C08835B585C1}" type="slidenum">
              <a:rPr lang="en-US" smtClean="0"/>
              <a:pPr/>
              <a:t>‹#›</a:t>
            </a:fld>
            <a:endParaRPr lang="en-US"/>
          </a:p>
        </p:txBody>
      </p:sp>
      <p:sp>
        <p:nvSpPr>
          <p:cNvPr id="10" name="Title 7">
            <a:extLst>
              <a:ext uri="{FF2B5EF4-FFF2-40B4-BE49-F238E27FC236}">
                <a16:creationId xmlns:a16="http://schemas.microsoft.com/office/drawing/2014/main" id="{395383DF-5C41-694E-B663-762BCDA8B411}"/>
              </a:ext>
            </a:extLst>
          </p:cNvPr>
          <p:cNvSpPr>
            <a:spLocks noGrp="1"/>
          </p:cNvSpPr>
          <p:nvPr>
            <p:ph type="title" hasCustomPrompt="1"/>
          </p:nvPr>
        </p:nvSpPr>
        <p:spPr bwMode="gray">
          <a:xfrm>
            <a:off x="374904" y="1271016"/>
            <a:ext cx="11439144" cy="3813048"/>
          </a:xfrm>
        </p:spPr>
        <p:txBody>
          <a:bodyPr wrap="square" lIns="91521" tIns="45761" rIns="91521" bIns="45761" anchor="ctr">
            <a:noAutofit/>
          </a:bodyPr>
          <a:lstStyle>
            <a:lvl1pPr marL="117579" indent="-117579" algn="ctr">
              <a:lnSpc>
                <a:spcPct val="80000"/>
              </a:lnSpc>
              <a:defRPr sz="6000" b="0">
                <a:solidFill>
                  <a:schemeClr val="bg1"/>
                </a:solidFill>
              </a:defRPr>
            </a:lvl1pPr>
          </a:lstStyle>
          <a:p>
            <a:r>
              <a:rPr lang="en-US"/>
              <a:t>Click to edit quote</a:t>
            </a:r>
          </a:p>
        </p:txBody>
      </p:sp>
      <p:sp>
        <p:nvSpPr>
          <p:cNvPr id="14" name="Text Placeholder 2">
            <a:extLst>
              <a:ext uri="{FF2B5EF4-FFF2-40B4-BE49-F238E27FC236}">
                <a16:creationId xmlns:a16="http://schemas.microsoft.com/office/drawing/2014/main" id="{1D8F89F6-7439-F748-A522-19DE6E0E92A0}"/>
              </a:ext>
            </a:extLst>
          </p:cNvPr>
          <p:cNvSpPr>
            <a:spLocks noGrp="1"/>
          </p:cNvSpPr>
          <p:nvPr>
            <p:ph type="body" idx="1" hasCustomPrompt="1"/>
          </p:nvPr>
        </p:nvSpPr>
        <p:spPr bwMode="gray">
          <a:xfrm>
            <a:off x="374904" y="5038344"/>
            <a:ext cx="11439144" cy="685800"/>
          </a:xfrm>
        </p:spPr>
        <p:txBody>
          <a:bodyPr wrap="square" lIns="91521" tIns="45761" rIns="91521" bIns="45761" anchor="t">
            <a:noAutofit/>
          </a:bodyPr>
          <a:lstStyle>
            <a:lvl1pPr marL="0" indent="0" algn="ctr">
              <a:lnSpc>
                <a:spcPts val="2340"/>
              </a:lnSpc>
              <a:spcBef>
                <a:spcPts val="0"/>
              </a:spcBef>
              <a:spcAft>
                <a:spcPts val="0"/>
              </a:spcAft>
              <a:buNone/>
              <a:defRPr sz="1800" b="0" cap="none" baseline="0">
                <a:solidFill>
                  <a:schemeClr val="accent4"/>
                </a:solidFill>
              </a:defRPr>
            </a:lvl1pPr>
            <a:lvl2pPr marL="457608" indent="0">
              <a:buNone/>
              <a:defRPr sz="1900">
                <a:solidFill>
                  <a:schemeClr val="tx1">
                    <a:tint val="75000"/>
                  </a:schemeClr>
                </a:solidFill>
              </a:defRPr>
            </a:lvl2pPr>
            <a:lvl3pPr marL="915216" indent="0">
              <a:buNone/>
              <a:defRPr sz="1600">
                <a:solidFill>
                  <a:schemeClr val="tx1">
                    <a:tint val="75000"/>
                  </a:schemeClr>
                </a:solidFill>
              </a:defRPr>
            </a:lvl3pPr>
            <a:lvl4pPr marL="1372822" indent="0">
              <a:buNone/>
              <a:defRPr sz="1500">
                <a:solidFill>
                  <a:schemeClr val="tx1">
                    <a:tint val="75000"/>
                  </a:schemeClr>
                </a:solidFill>
              </a:defRPr>
            </a:lvl4pPr>
            <a:lvl5pPr marL="1830430" indent="0">
              <a:buNone/>
              <a:defRPr sz="1500">
                <a:solidFill>
                  <a:schemeClr val="tx1">
                    <a:tint val="75000"/>
                  </a:schemeClr>
                </a:solidFill>
              </a:defRPr>
            </a:lvl5pPr>
            <a:lvl6pPr marL="2288038" indent="0">
              <a:buNone/>
              <a:defRPr sz="1500">
                <a:solidFill>
                  <a:schemeClr val="tx1">
                    <a:tint val="75000"/>
                  </a:schemeClr>
                </a:solidFill>
              </a:defRPr>
            </a:lvl6pPr>
            <a:lvl7pPr marL="2745646" indent="0">
              <a:buNone/>
              <a:defRPr sz="1500">
                <a:solidFill>
                  <a:schemeClr val="tx1">
                    <a:tint val="75000"/>
                  </a:schemeClr>
                </a:solidFill>
              </a:defRPr>
            </a:lvl7pPr>
            <a:lvl8pPr marL="3203253" indent="0">
              <a:buNone/>
              <a:defRPr sz="1500">
                <a:solidFill>
                  <a:schemeClr val="tx1">
                    <a:tint val="75000"/>
                  </a:schemeClr>
                </a:solidFill>
              </a:defRPr>
            </a:lvl8pPr>
            <a:lvl9pPr marL="3660861" indent="0">
              <a:buNone/>
              <a:defRPr sz="1500">
                <a:solidFill>
                  <a:schemeClr val="tx1">
                    <a:tint val="75000"/>
                  </a:schemeClr>
                </a:solidFill>
              </a:defRPr>
            </a:lvl9pPr>
          </a:lstStyle>
          <a:p>
            <a:pPr lvl="0"/>
            <a:r>
              <a:rPr lang="en-US"/>
              <a:t>Click to edit master text styles</a:t>
            </a:r>
          </a:p>
        </p:txBody>
      </p:sp>
      <p:pic>
        <p:nvPicPr>
          <p:cNvPr id="2" name="Graphic 1">
            <a:extLst>
              <a:ext uri="{FF2B5EF4-FFF2-40B4-BE49-F238E27FC236}">
                <a16:creationId xmlns:a16="http://schemas.microsoft.com/office/drawing/2014/main" id="{56D083F5-C524-8669-182E-BF027336A88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69014" y="6548124"/>
            <a:ext cx="684030" cy="123053"/>
          </a:xfrm>
          <a:prstGeom prst="rect">
            <a:avLst/>
          </a:prstGeom>
        </p:spPr>
      </p:pic>
    </p:spTree>
    <p:extLst>
      <p:ext uri="{BB962C8B-B14F-4D97-AF65-F5344CB8AC3E}">
        <p14:creationId xmlns:p14="http://schemas.microsoft.com/office/powerpoint/2010/main" val="2107563128"/>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showMasterSp="0" preserve="1" userDrawn="1">
  <p:cSld name="Quote 3">
    <p:bg>
      <p:bgPr>
        <a:solidFill>
          <a:schemeClr val="tx2"/>
        </a:solidFill>
        <a:effectLst/>
      </p:bgPr>
    </p:bg>
    <p:spTree>
      <p:nvGrpSpPr>
        <p:cNvPr id="1" name=""/>
        <p:cNvGrpSpPr/>
        <p:nvPr/>
      </p:nvGrpSpPr>
      <p:grpSpPr>
        <a:xfrm>
          <a:off x="0" y="0"/>
          <a:ext cx="0" cy="0"/>
          <a:chOff x="0" y="0"/>
          <a:chExt cx="0" cy="0"/>
        </a:xfrm>
      </p:grpSpPr>
      <p:sp>
        <p:nvSpPr>
          <p:cNvPr id="12" name="Footer Placeholder 4">
            <a:extLst>
              <a:ext uri="{FF2B5EF4-FFF2-40B4-BE49-F238E27FC236}">
                <a16:creationId xmlns:a16="http://schemas.microsoft.com/office/drawing/2014/main" id="{9CD07EAF-B186-254A-ABD3-5867C8EFF7A2}"/>
              </a:ext>
            </a:extLst>
          </p:cNvPr>
          <p:cNvSpPr>
            <a:spLocks noGrp="1"/>
          </p:cNvSpPr>
          <p:nvPr>
            <p:ph type="ftr" sz="quarter" idx="3"/>
          </p:nvPr>
        </p:nvSpPr>
        <p:spPr>
          <a:xfrm>
            <a:off x="1581912" y="6547104"/>
            <a:ext cx="4425696" cy="118872"/>
          </a:xfrm>
          <a:prstGeom prst="rect">
            <a:avLst/>
          </a:prstGeom>
        </p:spPr>
        <p:txBody>
          <a:bodyPr vert="horz" wrap="square" lIns="0" tIns="0" rIns="0" bIns="0" rtlCol="0" anchor="ctr">
            <a:noAutofit/>
          </a:bodyPr>
          <a:lstStyle>
            <a:lvl1pPr>
              <a:defRPr lang="en-US" sz="800" smtClean="0">
                <a:solidFill>
                  <a:schemeClr val="bg1"/>
                </a:solidFill>
              </a:defRPr>
            </a:lvl1pPr>
          </a:lstStyle>
          <a:p>
            <a:r>
              <a:rPr lang="en-US"/>
              <a:t>© 2024 NetApp, Inc. All rights reserved.  NETAPP CONFIDENTIAL</a:t>
            </a:r>
          </a:p>
        </p:txBody>
      </p:sp>
      <p:sp>
        <p:nvSpPr>
          <p:cNvPr id="13" name="Slide Number Placeholder 5">
            <a:extLst>
              <a:ext uri="{FF2B5EF4-FFF2-40B4-BE49-F238E27FC236}">
                <a16:creationId xmlns:a16="http://schemas.microsoft.com/office/drawing/2014/main" id="{713539BC-D76E-384F-A862-D8AC3C331DCD}"/>
              </a:ext>
            </a:extLst>
          </p:cNvPr>
          <p:cNvSpPr>
            <a:spLocks noGrp="1"/>
          </p:cNvSpPr>
          <p:nvPr>
            <p:ph type="sldNum" sz="quarter" idx="4"/>
          </p:nvPr>
        </p:nvSpPr>
        <p:spPr>
          <a:xfrm>
            <a:off x="1170432" y="6547104"/>
            <a:ext cx="402336" cy="118872"/>
          </a:xfrm>
          <a:prstGeom prst="rect">
            <a:avLst/>
          </a:prstGeom>
        </p:spPr>
        <p:txBody>
          <a:bodyPr vert="horz" wrap="square" lIns="0" tIns="0" rIns="0" bIns="0" rtlCol="0" anchor="ctr">
            <a:noAutofit/>
          </a:bodyPr>
          <a:lstStyle>
            <a:lvl1pPr algn="ctr">
              <a:defRPr lang="en-US" sz="800" b="0" smtClean="0">
                <a:solidFill>
                  <a:schemeClr val="bg1"/>
                </a:solidFill>
              </a:defRPr>
            </a:lvl1pPr>
          </a:lstStyle>
          <a:p>
            <a:fld id="{B071A5F3-A4FF-4CEE-8215-C08835B585C1}" type="slidenum">
              <a:rPr lang="en-US" smtClean="0"/>
              <a:pPr/>
              <a:t>‹#›</a:t>
            </a:fld>
            <a:endParaRPr lang="en-US"/>
          </a:p>
        </p:txBody>
      </p:sp>
      <p:sp>
        <p:nvSpPr>
          <p:cNvPr id="10" name="Title 7">
            <a:extLst>
              <a:ext uri="{FF2B5EF4-FFF2-40B4-BE49-F238E27FC236}">
                <a16:creationId xmlns:a16="http://schemas.microsoft.com/office/drawing/2014/main" id="{395383DF-5C41-694E-B663-762BCDA8B411}"/>
              </a:ext>
            </a:extLst>
          </p:cNvPr>
          <p:cNvSpPr>
            <a:spLocks noGrp="1"/>
          </p:cNvSpPr>
          <p:nvPr>
            <p:ph type="title" hasCustomPrompt="1"/>
          </p:nvPr>
        </p:nvSpPr>
        <p:spPr bwMode="gray">
          <a:xfrm>
            <a:off x="374904" y="1271016"/>
            <a:ext cx="11439144" cy="3813048"/>
          </a:xfrm>
        </p:spPr>
        <p:txBody>
          <a:bodyPr wrap="square" lIns="91521" tIns="45761" rIns="91521" bIns="45761" anchor="ctr">
            <a:noAutofit/>
          </a:bodyPr>
          <a:lstStyle>
            <a:lvl1pPr marL="117579" indent="-117579" algn="ctr">
              <a:lnSpc>
                <a:spcPct val="80000"/>
              </a:lnSpc>
              <a:defRPr sz="6000" b="0">
                <a:solidFill>
                  <a:schemeClr val="bg1"/>
                </a:solidFill>
              </a:defRPr>
            </a:lvl1pPr>
          </a:lstStyle>
          <a:p>
            <a:r>
              <a:rPr lang="en-US" dirty="0"/>
              <a:t>Click to edit quote</a:t>
            </a:r>
          </a:p>
        </p:txBody>
      </p:sp>
      <p:sp>
        <p:nvSpPr>
          <p:cNvPr id="14" name="Text Placeholder 2">
            <a:extLst>
              <a:ext uri="{FF2B5EF4-FFF2-40B4-BE49-F238E27FC236}">
                <a16:creationId xmlns:a16="http://schemas.microsoft.com/office/drawing/2014/main" id="{1D8F89F6-7439-F748-A522-19DE6E0E92A0}"/>
              </a:ext>
            </a:extLst>
          </p:cNvPr>
          <p:cNvSpPr>
            <a:spLocks noGrp="1"/>
          </p:cNvSpPr>
          <p:nvPr>
            <p:ph type="body" idx="1" hasCustomPrompt="1"/>
          </p:nvPr>
        </p:nvSpPr>
        <p:spPr bwMode="gray">
          <a:xfrm>
            <a:off x="374904" y="5038344"/>
            <a:ext cx="11439144" cy="685800"/>
          </a:xfrm>
        </p:spPr>
        <p:txBody>
          <a:bodyPr wrap="square" lIns="91521" tIns="45761" rIns="91521" bIns="45761" anchor="t">
            <a:noAutofit/>
          </a:bodyPr>
          <a:lstStyle>
            <a:lvl1pPr marL="0" indent="0" algn="ctr">
              <a:lnSpc>
                <a:spcPts val="2340"/>
              </a:lnSpc>
              <a:spcBef>
                <a:spcPts val="0"/>
              </a:spcBef>
              <a:spcAft>
                <a:spcPts val="0"/>
              </a:spcAft>
              <a:buNone/>
              <a:defRPr sz="1800" b="0" cap="none" baseline="0">
                <a:solidFill>
                  <a:schemeClr val="accent5"/>
                </a:solidFill>
              </a:defRPr>
            </a:lvl1pPr>
            <a:lvl2pPr marL="457608" indent="0">
              <a:buNone/>
              <a:defRPr sz="1900">
                <a:solidFill>
                  <a:schemeClr val="tx1">
                    <a:tint val="75000"/>
                  </a:schemeClr>
                </a:solidFill>
              </a:defRPr>
            </a:lvl2pPr>
            <a:lvl3pPr marL="915216" indent="0">
              <a:buNone/>
              <a:defRPr sz="1600">
                <a:solidFill>
                  <a:schemeClr val="tx1">
                    <a:tint val="75000"/>
                  </a:schemeClr>
                </a:solidFill>
              </a:defRPr>
            </a:lvl3pPr>
            <a:lvl4pPr marL="1372822" indent="0">
              <a:buNone/>
              <a:defRPr sz="1500">
                <a:solidFill>
                  <a:schemeClr val="tx1">
                    <a:tint val="75000"/>
                  </a:schemeClr>
                </a:solidFill>
              </a:defRPr>
            </a:lvl4pPr>
            <a:lvl5pPr marL="1830430" indent="0">
              <a:buNone/>
              <a:defRPr sz="1500">
                <a:solidFill>
                  <a:schemeClr val="tx1">
                    <a:tint val="75000"/>
                  </a:schemeClr>
                </a:solidFill>
              </a:defRPr>
            </a:lvl5pPr>
            <a:lvl6pPr marL="2288038" indent="0">
              <a:buNone/>
              <a:defRPr sz="1500">
                <a:solidFill>
                  <a:schemeClr val="tx1">
                    <a:tint val="75000"/>
                  </a:schemeClr>
                </a:solidFill>
              </a:defRPr>
            </a:lvl6pPr>
            <a:lvl7pPr marL="2745646" indent="0">
              <a:buNone/>
              <a:defRPr sz="1500">
                <a:solidFill>
                  <a:schemeClr val="tx1">
                    <a:tint val="75000"/>
                  </a:schemeClr>
                </a:solidFill>
              </a:defRPr>
            </a:lvl7pPr>
            <a:lvl8pPr marL="3203253" indent="0">
              <a:buNone/>
              <a:defRPr sz="1500">
                <a:solidFill>
                  <a:schemeClr val="tx1">
                    <a:tint val="75000"/>
                  </a:schemeClr>
                </a:solidFill>
              </a:defRPr>
            </a:lvl8pPr>
            <a:lvl9pPr marL="3660861" indent="0">
              <a:buNone/>
              <a:defRPr sz="1500">
                <a:solidFill>
                  <a:schemeClr val="tx1">
                    <a:tint val="75000"/>
                  </a:schemeClr>
                </a:solidFill>
              </a:defRPr>
            </a:lvl9pPr>
          </a:lstStyle>
          <a:p>
            <a:pPr lvl="0"/>
            <a:r>
              <a:rPr lang="en-US"/>
              <a:t>Click to edit master text styles</a:t>
            </a:r>
          </a:p>
        </p:txBody>
      </p:sp>
      <p:pic>
        <p:nvPicPr>
          <p:cNvPr id="2" name="Graphic 1">
            <a:extLst>
              <a:ext uri="{FF2B5EF4-FFF2-40B4-BE49-F238E27FC236}">
                <a16:creationId xmlns:a16="http://schemas.microsoft.com/office/drawing/2014/main" id="{56D083F5-C524-8669-182E-BF027336A88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69014" y="6548124"/>
            <a:ext cx="684030" cy="123053"/>
          </a:xfrm>
          <a:prstGeom prst="rect">
            <a:avLst/>
          </a:prstGeom>
        </p:spPr>
      </p:pic>
    </p:spTree>
    <p:extLst>
      <p:ext uri="{BB962C8B-B14F-4D97-AF65-F5344CB8AC3E}">
        <p14:creationId xmlns:p14="http://schemas.microsoft.com/office/powerpoint/2010/main" val="470146490"/>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showMasterSp="0" preserve="1" userDrawn="1">
  <p:cSld name="Quote 4">
    <p:bg>
      <p:bgPr>
        <a:solidFill>
          <a:schemeClr val="accent2"/>
        </a:solidFill>
        <a:effectLst/>
      </p:bgPr>
    </p:bg>
    <p:spTree>
      <p:nvGrpSpPr>
        <p:cNvPr id="1" name=""/>
        <p:cNvGrpSpPr/>
        <p:nvPr/>
      </p:nvGrpSpPr>
      <p:grpSpPr>
        <a:xfrm>
          <a:off x="0" y="0"/>
          <a:ext cx="0" cy="0"/>
          <a:chOff x="0" y="0"/>
          <a:chExt cx="0" cy="0"/>
        </a:xfrm>
      </p:grpSpPr>
      <p:sp>
        <p:nvSpPr>
          <p:cNvPr id="12" name="Footer Placeholder 4">
            <a:extLst>
              <a:ext uri="{FF2B5EF4-FFF2-40B4-BE49-F238E27FC236}">
                <a16:creationId xmlns:a16="http://schemas.microsoft.com/office/drawing/2014/main" id="{9CD07EAF-B186-254A-ABD3-5867C8EFF7A2}"/>
              </a:ext>
            </a:extLst>
          </p:cNvPr>
          <p:cNvSpPr>
            <a:spLocks noGrp="1"/>
          </p:cNvSpPr>
          <p:nvPr>
            <p:ph type="ftr" sz="quarter" idx="3"/>
          </p:nvPr>
        </p:nvSpPr>
        <p:spPr>
          <a:xfrm>
            <a:off x="1581912" y="6547104"/>
            <a:ext cx="4425696" cy="118872"/>
          </a:xfrm>
          <a:prstGeom prst="rect">
            <a:avLst/>
          </a:prstGeom>
        </p:spPr>
        <p:txBody>
          <a:bodyPr vert="horz" wrap="square" lIns="0" tIns="0" rIns="0" bIns="0" rtlCol="0" anchor="ctr">
            <a:noAutofit/>
          </a:bodyPr>
          <a:lstStyle>
            <a:lvl1pPr>
              <a:defRPr lang="en-US" sz="800" smtClean="0">
                <a:solidFill>
                  <a:schemeClr val="bg1"/>
                </a:solidFill>
              </a:defRPr>
            </a:lvl1pPr>
          </a:lstStyle>
          <a:p>
            <a:r>
              <a:rPr lang="en-US"/>
              <a:t>© 2024 NetApp, Inc. All rights reserved.  NETAPP CONFIDENTIAL</a:t>
            </a:r>
          </a:p>
        </p:txBody>
      </p:sp>
      <p:sp>
        <p:nvSpPr>
          <p:cNvPr id="13" name="Slide Number Placeholder 5">
            <a:extLst>
              <a:ext uri="{FF2B5EF4-FFF2-40B4-BE49-F238E27FC236}">
                <a16:creationId xmlns:a16="http://schemas.microsoft.com/office/drawing/2014/main" id="{713539BC-D76E-384F-A862-D8AC3C331DCD}"/>
              </a:ext>
            </a:extLst>
          </p:cNvPr>
          <p:cNvSpPr>
            <a:spLocks noGrp="1"/>
          </p:cNvSpPr>
          <p:nvPr>
            <p:ph type="sldNum" sz="quarter" idx="4"/>
          </p:nvPr>
        </p:nvSpPr>
        <p:spPr>
          <a:xfrm>
            <a:off x="1170432" y="6547104"/>
            <a:ext cx="402336" cy="118872"/>
          </a:xfrm>
          <a:prstGeom prst="rect">
            <a:avLst/>
          </a:prstGeom>
        </p:spPr>
        <p:txBody>
          <a:bodyPr vert="horz" wrap="square" lIns="0" tIns="0" rIns="0" bIns="0" rtlCol="0" anchor="ctr">
            <a:noAutofit/>
          </a:bodyPr>
          <a:lstStyle>
            <a:lvl1pPr algn="ctr">
              <a:defRPr lang="en-US" sz="800" b="0" smtClean="0">
                <a:solidFill>
                  <a:schemeClr val="bg1"/>
                </a:solidFill>
              </a:defRPr>
            </a:lvl1pPr>
          </a:lstStyle>
          <a:p>
            <a:fld id="{B071A5F3-A4FF-4CEE-8215-C08835B585C1}" type="slidenum">
              <a:rPr lang="en-US" smtClean="0"/>
              <a:pPr/>
              <a:t>‹#›</a:t>
            </a:fld>
            <a:endParaRPr lang="en-US"/>
          </a:p>
        </p:txBody>
      </p:sp>
      <p:sp>
        <p:nvSpPr>
          <p:cNvPr id="10" name="Title 7">
            <a:extLst>
              <a:ext uri="{FF2B5EF4-FFF2-40B4-BE49-F238E27FC236}">
                <a16:creationId xmlns:a16="http://schemas.microsoft.com/office/drawing/2014/main" id="{395383DF-5C41-694E-B663-762BCDA8B411}"/>
              </a:ext>
            </a:extLst>
          </p:cNvPr>
          <p:cNvSpPr>
            <a:spLocks noGrp="1"/>
          </p:cNvSpPr>
          <p:nvPr>
            <p:ph type="title" hasCustomPrompt="1"/>
          </p:nvPr>
        </p:nvSpPr>
        <p:spPr bwMode="gray">
          <a:xfrm>
            <a:off x="374904" y="1271016"/>
            <a:ext cx="11439144" cy="3813048"/>
          </a:xfrm>
        </p:spPr>
        <p:txBody>
          <a:bodyPr wrap="square" lIns="91521" tIns="45761" rIns="91521" bIns="45761" anchor="ctr">
            <a:noAutofit/>
          </a:bodyPr>
          <a:lstStyle>
            <a:lvl1pPr marL="117579" indent="-117579" algn="ctr">
              <a:lnSpc>
                <a:spcPct val="80000"/>
              </a:lnSpc>
              <a:defRPr sz="6000" b="0">
                <a:solidFill>
                  <a:schemeClr val="bg1"/>
                </a:solidFill>
              </a:defRPr>
            </a:lvl1pPr>
          </a:lstStyle>
          <a:p>
            <a:r>
              <a:rPr lang="en-US"/>
              <a:t>Click to edit quote</a:t>
            </a:r>
          </a:p>
        </p:txBody>
      </p:sp>
      <p:sp>
        <p:nvSpPr>
          <p:cNvPr id="14" name="Text Placeholder 2">
            <a:extLst>
              <a:ext uri="{FF2B5EF4-FFF2-40B4-BE49-F238E27FC236}">
                <a16:creationId xmlns:a16="http://schemas.microsoft.com/office/drawing/2014/main" id="{1D8F89F6-7439-F748-A522-19DE6E0E92A0}"/>
              </a:ext>
            </a:extLst>
          </p:cNvPr>
          <p:cNvSpPr>
            <a:spLocks noGrp="1"/>
          </p:cNvSpPr>
          <p:nvPr>
            <p:ph type="body" idx="1" hasCustomPrompt="1"/>
          </p:nvPr>
        </p:nvSpPr>
        <p:spPr bwMode="gray">
          <a:xfrm>
            <a:off x="374904" y="5038344"/>
            <a:ext cx="11439144" cy="685800"/>
          </a:xfrm>
        </p:spPr>
        <p:txBody>
          <a:bodyPr wrap="square" lIns="91521" tIns="45761" rIns="91521" bIns="45761" anchor="t">
            <a:noAutofit/>
          </a:bodyPr>
          <a:lstStyle>
            <a:lvl1pPr marL="0" indent="0" algn="ctr">
              <a:lnSpc>
                <a:spcPts val="2340"/>
              </a:lnSpc>
              <a:spcBef>
                <a:spcPts val="0"/>
              </a:spcBef>
              <a:spcAft>
                <a:spcPts val="0"/>
              </a:spcAft>
              <a:buNone/>
              <a:defRPr sz="1800" b="0" cap="none" baseline="0">
                <a:solidFill>
                  <a:schemeClr val="accent3"/>
                </a:solidFill>
              </a:defRPr>
            </a:lvl1pPr>
            <a:lvl2pPr marL="457608" indent="0">
              <a:buNone/>
              <a:defRPr sz="1900">
                <a:solidFill>
                  <a:schemeClr val="tx1">
                    <a:tint val="75000"/>
                  </a:schemeClr>
                </a:solidFill>
              </a:defRPr>
            </a:lvl2pPr>
            <a:lvl3pPr marL="915216" indent="0">
              <a:buNone/>
              <a:defRPr sz="1600">
                <a:solidFill>
                  <a:schemeClr val="tx1">
                    <a:tint val="75000"/>
                  </a:schemeClr>
                </a:solidFill>
              </a:defRPr>
            </a:lvl3pPr>
            <a:lvl4pPr marL="1372822" indent="0">
              <a:buNone/>
              <a:defRPr sz="1500">
                <a:solidFill>
                  <a:schemeClr val="tx1">
                    <a:tint val="75000"/>
                  </a:schemeClr>
                </a:solidFill>
              </a:defRPr>
            </a:lvl4pPr>
            <a:lvl5pPr marL="1830430" indent="0">
              <a:buNone/>
              <a:defRPr sz="1500">
                <a:solidFill>
                  <a:schemeClr val="tx1">
                    <a:tint val="75000"/>
                  </a:schemeClr>
                </a:solidFill>
              </a:defRPr>
            </a:lvl5pPr>
            <a:lvl6pPr marL="2288038" indent="0">
              <a:buNone/>
              <a:defRPr sz="1500">
                <a:solidFill>
                  <a:schemeClr val="tx1">
                    <a:tint val="75000"/>
                  </a:schemeClr>
                </a:solidFill>
              </a:defRPr>
            </a:lvl6pPr>
            <a:lvl7pPr marL="2745646" indent="0">
              <a:buNone/>
              <a:defRPr sz="1500">
                <a:solidFill>
                  <a:schemeClr val="tx1">
                    <a:tint val="75000"/>
                  </a:schemeClr>
                </a:solidFill>
              </a:defRPr>
            </a:lvl7pPr>
            <a:lvl8pPr marL="3203253" indent="0">
              <a:buNone/>
              <a:defRPr sz="1500">
                <a:solidFill>
                  <a:schemeClr val="tx1">
                    <a:tint val="75000"/>
                  </a:schemeClr>
                </a:solidFill>
              </a:defRPr>
            </a:lvl8pPr>
            <a:lvl9pPr marL="3660861" indent="0">
              <a:buNone/>
              <a:defRPr sz="1500">
                <a:solidFill>
                  <a:schemeClr val="tx1">
                    <a:tint val="75000"/>
                  </a:schemeClr>
                </a:solidFill>
              </a:defRPr>
            </a:lvl9pPr>
          </a:lstStyle>
          <a:p>
            <a:pPr lvl="0"/>
            <a:r>
              <a:rPr lang="en-US"/>
              <a:t>Click to edit master text styles</a:t>
            </a:r>
          </a:p>
        </p:txBody>
      </p:sp>
      <p:pic>
        <p:nvPicPr>
          <p:cNvPr id="2" name="Graphic 1">
            <a:extLst>
              <a:ext uri="{FF2B5EF4-FFF2-40B4-BE49-F238E27FC236}">
                <a16:creationId xmlns:a16="http://schemas.microsoft.com/office/drawing/2014/main" id="{56D083F5-C524-8669-182E-BF027336A88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69014" y="6548124"/>
            <a:ext cx="684030" cy="123053"/>
          </a:xfrm>
          <a:prstGeom prst="rect">
            <a:avLst/>
          </a:prstGeom>
        </p:spPr>
      </p:pic>
    </p:spTree>
    <p:extLst>
      <p:ext uri="{BB962C8B-B14F-4D97-AF65-F5344CB8AC3E}">
        <p14:creationId xmlns:p14="http://schemas.microsoft.com/office/powerpoint/2010/main" val="179629003"/>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showMasterSp="0" preserve="1" userDrawn="1">
  <p:cSld name="Quote 5">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12" name="Footer Placeholder 4">
            <a:extLst>
              <a:ext uri="{FF2B5EF4-FFF2-40B4-BE49-F238E27FC236}">
                <a16:creationId xmlns:a16="http://schemas.microsoft.com/office/drawing/2014/main" id="{9CD07EAF-B186-254A-ABD3-5867C8EFF7A2}"/>
              </a:ext>
            </a:extLst>
          </p:cNvPr>
          <p:cNvSpPr>
            <a:spLocks noGrp="1"/>
          </p:cNvSpPr>
          <p:nvPr>
            <p:ph type="ftr" sz="quarter" idx="3"/>
          </p:nvPr>
        </p:nvSpPr>
        <p:spPr>
          <a:xfrm>
            <a:off x="1581912" y="6547104"/>
            <a:ext cx="4425696" cy="118872"/>
          </a:xfrm>
          <a:prstGeom prst="rect">
            <a:avLst/>
          </a:prstGeom>
        </p:spPr>
        <p:txBody>
          <a:bodyPr vert="horz" wrap="square" lIns="0" tIns="0" rIns="0" bIns="0" rtlCol="0" anchor="ctr">
            <a:noAutofit/>
          </a:bodyPr>
          <a:lstStyle>
            <a:lvl1pPr>
              <a:defRPr lang="en-US" sz="800" smtClean="0">
                <a:solidFill>
                  <a:schemeClr val="bg1"/>
                </a:solidFill>
              </a:defRPr>
            </a:lvl1pPr>
          </a:lstStyle>
          <a:p>
            <a:r>
              <a:rPr lang="en-US"/>
              <a:t>© 2024 NetApp, Inc. All rights reserved.  NETAPP CONFIDENTIAL</a:t>
            </a:r>
          </a:p>
        </p:txBody>
      </p:sp>
      <p:sp>
        <p:nvSpPr>
          <p:cNvPr id="13" name="Slide Number Placeholder 5">
            <a:extLst>
              <a:ext uri="{FF2B5EF4-FFF2-40B4-BE49-F238E27FC236}">
                <a16:creationId xmlns:a16="http://schemas.microsoft.com/office/drawing/2014/main" id="{713539BC-D76E-384F-A862-D8AC3C331DCD}"/>
              </a:ext>
            </a:extLst>
          </p:cNvPr>
          <p:cNvSpPr>
            <a:spLocks noGrp="1"/>
          </p:cNvSpPr>
          <p:nvPr>
            <p:ph type="sldNum" sz="quarter" idx="4"/>
          </p:nvPr>
        </p:nvSpPr>
        <p:spPr>
          <a:xfrm>
            <a:off x="1170432" y="6547104"/>
            <a:ext cx="402336" cy="118872"/>
          </a:xfrm>
          <a:prstGeom prst="rect">
            <a:avLst/>
          </a:prstGeom>
        </p:spPr>
        <p:txBody>
          <a:bodyPr vert="horz" wrap="square" lIns="0" tIns="0" rIns="0" bIns="0" rtlCol="0" anchor="ctr">
            <a:noAutofit/>
          </a:bodyPr>
          <a:lstStyle>
            <a:lvl1pPr algn="ctr">
              <a:defRPr lang="en-US" sz="800" b="0" smtClean="0">
                <a:solidFill>
                  <a:schemeClr val="bg1"/>
                </a:solidFill>
              </a:defRPr>
            </a:lvl1pPr>
          </a:lstStyle>
          <a:p>
            <a:fld id="{B071A5F3-A4FF-4CEE-8215-C08835B585C1}" type="slidenum">
              <a:rPr lang="en-US" smtClean="0"/>
              <a:pPr/>
              <a:t>‹#›</a:t>
            </a:fld>
            <a:endParaRPr lang="en-US"/>
          </a:p>
        </p:txBody>
      </p:sp>
      <p:sp>
        <p:nvSpPr>
          <p:cNvPr id="10" name="Title 7">
            <a:extLst>
              <a:ext uri="{FF2B5EF4-FFF2-40B4-BE49-F238E27FC236}">
                <a16:creationId xmlns:a16="http://schemas.microsoft.com/office/drawing/2014/main" id="{395383DF-5C41-694E-B663-762BCDA8B411}"/>
              </a:ext>
            </a:extLst>
          </p:cNvPr>
          <p:cNvSpPr>
            <a:spLocks noGrp="1"/>
          </p:cNvSpPr>
          <p:nvPr>
            <p:ph type="title" hasCustomPrompt="1"/>
          </p:nvPr>
        </p:nvSpPr>
        <p:spPr bwMode="gray">
          <a:xfrm>
            <a:off x="374904" y="1271016"/>
            <a:ext cx="11439144" cy="3813048"/>
          </a:xfrm>
        </p:spPr>
        <p:txBody>
          <a:bodyPr wrap="square" lIns="91521" tIns="45761" rIns="91521" bIns="45761" anchor="ctr">
            <a:noAutofit/>
          </a:bodyPr>
          <a:lstStyle>
            <a:lvl1pPr marL="117579" indent="-117579" algn="ctr">
              <a:lnSpc>
                <a:spcPct val="80000"/>
              </a:lnSpc>
              <a:defRPr sz="6000" b="0">
                <a:solidFill>
                  <a:schemeClr val="bg1"/>
                </a:solidFill>
              </a:defRPr>
            </a:lvl1pPr>
          </a:lstStyle>
          <a:p>
            <a:r>
              <a:rPr lang="en-US"/>
              <a:t>Click to edit quote</a:t>
            </a:r>
          </a:p>
        </p:txBody>
      </p:sp>
      <p:sp>
        <p:nvSpPr>
          <p:cNvPr id="14" name="Text Placeholder 2">
            <a:extLst>
              <a:ext uri="{FF2B5EF4-FFF2-40B4-BE49-F238E27FC236}">
                <a16:creationId xmlns:a16="http://schemas.microsoft.com/office/drawing/2014/main" id="{1D8F89F6-7439-F748-A522-19DE6E0E92A0}"/>
              </a:ext>
            </a:extLst>
          </p:cNvPr>
          <p:cNvSpPr>
            <a:spLocks noGrp="1"/>
          </p:cNvSpPr>
          <p:nvPr>
            <p:ph type="body" idx="1" hasCustomPrompt="1"/>
          </p:nvPr>
        </p:nvSpPr>
        <p:spPr bwMode="gray">
          <a:xfrm>
            <a:off x="374904" y="5038344"/>
            <a:ext cx="11439144" cy="685800"/>
          </a:xfrm>
        </p:spPr>
        <p:txBody>
          <a:bodyPr wrap="square" lIns="91521" tIns="45761" rIns="91521" bIns="45761" anchor="t">
            <a:noAutofit/>
          </a:bodyPr>
          <a:lstStyle>
            <a:lvl1pPr marL="0" indent="0" algn="ctr">
              <a:lnSpc>
                <a:spcPts val="2340"/>
              </a:lnSpc>
              <a:spcBef>
                <a:spcPts val="0"/>
              </a:spcBef>
              <a:spcAft>
                <a:spcPts val="0"/>
              </a:spcAft>
              <a:buNone/>
              <a:defRPr sz="1800" b="0" cap="none" baseline="0">
                <a:solidFill>
                  <a:schemeClr val="accent3"/>
                </a:solidFill>
              </a:defRPr>
            </a:lvl1pPr>
            <a:lvl2pPr marL="457608" indent="0">
              <a:buNone/>
              <a:defRPr sz="1900">
                <a:solidFill>
                  <a:schemeClr val="tx1">
                    <a:tint val="75000"/>
                  </a:schemeClr>
                </a:solidFill>
              </a:defRPr>
            </a:lvl2pPr>
            <a:lvl3pPr marL="915216" indent="0">
              <a:buNone/>
              <a:defRPr sz="1600">
                <a:solidFill>
                  <a:schemeClr val="tx1">
                    <a:tint val="75000"/>
                  </a:schemeClr>
                </a:solidFill>
              </a:defRPr>
            </a:lvl3pPr>
            <a:lvl4pPr marL="1372822" indent="0">
              <a:buNone/>
              <a:defRPr sz="1500">
                <a:solidFill>
                  <a:schemeClr val="tx1">
                    <a:tint val="75000"/>
                  </a:schemeClr>
                </a:solidFill>
              </a:defRPr>
            </a:lvl4pPr>
            <a:lvl5pPr marL="1830430" indent="0">
              <a:buNone/>
              <a:defRPr sz="1500">
                <a:solidFill>
                  <a:schemeClr val="tx1">
                    <a:tint val="75000"/>
                  </a:schemeClr>
                </a:solidFill>
              </a:defRPr>
            </a:lvl5pPr>
            <a:lvl6pPr marL="2288038" indent="0">
              <a:buNone/>
              <a:defRPr sz="1500">
                <a:solidFill>
                  <a:schemeClr val="tx1">
                    <a:tint val="75000"/>
                  </a:schemeClr>
                </a:solidFill>
              </a:defRPr>
            </a:lvl6pPr>
            <a:lvl7pPr marL="2745646" indent="0">
              <a:buNone/>
              <a:defRPr sz="1500">
                <a:solidFill>
                  <a:schemeClr val="tx1">
                    <a:tint val="75000"/>
                  </a:schemeClr>
                </a:solidFill>
              </a:defRPr>
            </a:lvl7pPr>
            <a:lvl8pPr marL="3203253" indent="0">
              <a:buNone/>
              <a:defRPr sz="1500">
                <a:solidFill>
                  <a:schemeClr val="tx1">
                    <a:tint val="75000"/>
                  </a:schemeClr>
                </a:solidFill>
              </a:defRPr>
            </a:lvl8pPr>
            <a:lvl9pPr marL="3660861" indent="0">
              <a:buNone/>
              <a:defRPr sz="1500">
                <a:solidFill>
                  <a:schemeClr val="tx1">
                    <a:tint val="75000"/>
                  </a:schemeClr>
                </a:solidFill>
              </a:defRPr>
            </a:lvl9pPr>
          </a:lstStyle>
          <a:p>
            <a:pPr lvl="0"/>
            <a:r>
              <a:rPr lang="en-US"/>
              <a:t>Click to edit master text styles</a:t>
            </a:r>
          </a:p>
        </p:txBody>
      </p:sp>
      <p:pic>
        <p:nvPicPr>
          <p:cNvPr id="2" name="Graphic 1">
            <a:extLst>
              <a:ext uri="{FF2B5EF4-FFF2-40B4-BE49-F238E27FC236}">
                <a16:creationId xmlns:a16="http://schemas.microsoft.com/office/drawing/2014/main" id="{56D083F5-C524-8669-182E-BF027336A88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69014" y="6548124"/>
            <a:ext cx="684030" cy="123053"/>
          </a:xfrm>
          <a:prstGeom prst="rect">
            <a:avLst/>
          </a:prstGeom>
        </p:spPr>
      </p:pic>
    </p:spTree>
    <p:extLst>
      <p:ext uri="{BB962C8B-B14F-4D97-AF65-F5344CB8AC3E}">
        <p14:creationId xmlns:p14="http://schemas.microsoft.com/office/powerpoint/2010/main" val="750134995"/>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Big Statement 1">
    <p:bg>
      <p:bgPr>
        <a:solidFill>
          <a:schemeClr val="accent4"/>
        </a:solidFill>
        <a:effectLst/>
      </p:bgPr>
    </p:bg>
    <p:spTree>
      <p:nvGrpSpPr>
        <p:cNvPr id="1" name=""/>
        <p:cNvGrpSpPr/>
        <p:nvPr/>
      </p:nvGrpSpPr>
      <p:grpSpPr>
        <a:xfrm>
          <a:off x="0" y="0"/>
          <a:ext cx="0" cy="0"/>
          <a:chOff x="0" y="0"/>
          <a:chExt cx="0" cy="0"/>
        </a:xfrm>
      </p:grpSpPr>
      <p:sp>
        <p:nvSpPr>
          <p:cNvPr id="12" name="Footer Placeholder 4">
            <a:extLst>
              <a:ext uri="{FF2B5EF4-FFF2-40B4-BE49-F238E27FC236}">
                <a16:creationId xmlns:a16="http://schemas.microsoft.com/office/drawing/2014/main" id="{9CD07EAF-B186-254A-ABD3-5867C8EFF7A2}"/>
              </a:ext>
            </a:extLst>
          </p:cNvPr>
          <p:cNvSpPr>
            <a:spLocks noGrp="1"/>
          </p:cNvSpPr>
          <p:nvPr>
            <p:ph type="ftr" sz="quarter" idx="3"/>
          </p:nvPr>
        </p:nvSpPr>
        <p:spPr>
          <a:xfrm>
            <a:off x="1581912" y="6547104"/>
            <a:ext cx="4425696" cy="118872"/>
          </a:xfrm>
          <a:prstGeom prst="rect">
            <a:avLst/>
          </a:prstGeom>
        </p:spPr>
        <p:txBody>
          <a:bodyPr vert="horz" wrap="square" lIns="0" tIns="0" rIns="0" bIns="0" rtlCol="0" anchor="ctr">
            <a:noAutofit/>
          </a:bodyPr>
          <a:lstStyle>
            <a:lvl1pPr>
              <a:defRPr lang="en-US" sz="800" smtClean="0">
                <a:solidFill>
                  <a:schemeClr val="tx1"/>
                </a:solidFill>
              </a:defRPr>
            </a:lvl1pPr>
          </a:lstStyle>
          <a:p>
            <a:r>
              <a:rPr lang="en-US"/>
              <a:t>© 2024 NetApp, Inc. All rights reserved.  NETAPP CONFIDENTIAL</a:t>
            </a:r>
          </a:p>
        </p:txBody>
      </p:sp>
      <p:sp>
        <p:nvSpPr>
          <p:cNvPr id="13" name="Slide Number Placeholder 5">
            <a:extLst>
              <a:ext uri="{FF2B5EF4-FFF2-40B4-BE49-F238E27FC236}">
                <a16:creationId xmlns:a16="http://schemas.microsoft.com/office/drawing/2014/main" id="{713539BC-D76E-384F-A862-D8AC3C331DCD}"/>
              </a:ext>
            </a:extLst>
          </p:cNvPr>
          <p:cNvSpPr>
            <a:spLocks noGrp="1"/>
          </p:cNvSpPr>
          <p:nvPr>
            <p:ph type="sldNum" sz="quarter" idx="4"/>
          </p:nvPr>
        </p:nvSpPr>
        <p:spPr>
          <a:xfrm>
            <a:off x="1170432" y="6547104"/>
            <a:ext cx="402336" cy="118872"/>
          </a:xfrm>
          <a:prstGeom prst="rect">
            <a:avLst/>
          </a:prstGeom>
        </p:spPr>
        <p:txBody>
          <a:bodyPr vert="horz" wrap="square" lIns="0" tIns="0" rIns="0" bIns="0" rtlCol="0" anchor="ctr">
            <a:noAutofit/>
          </a:bodyPr>
          <a:lstStyle>
            <a:lvl1pPr algn="ctr">
              <a:defRPr lang="en-US" sz="800" b="0" smtClean="0">
                <a:solidFill>
                  <a:schemeClr val="tx1"/>
                </a:solidFill>
              </a:defRPr>
            </a:lvl1pPr>
          </a:lstStyle>
          <a:p>
            <a:fld id="{B071A5F3-A4FF-4CEE-8215-C08835B585C1}" type="slidenum">
              <a:rPr lang="en-US" smtClean="0"/>
              <a:pPr/>
              <a:t>‹#›</a:t>
            </a:fld>
            <a:endParaRPr lang="en-US"/>
          </a:p>
        </p:txBody>
      </p:sp>
      <p:sp>
        <p:nvSpPr>
          <p:cNvPr id="6" name="Title 7">
            <a:extLst>
              <a:ext uri="{FF2B5EF4-FFF2-40B4-BE49-F238E27FC236}">
                <a16:creationId xmlns:a16="http://schemas.microsoft.com/office/drawing/2014/main" id="{563E64E8-1830-BC42-9572-6A30A35FBE38}"/>
              </a:ext>
            </a:extLst>
          </p:cNvPr>
          <p:cNvSpPr>
            <a:spLocks noGrp="1"/>
          </p:cNvSpPr>
          <p:nvPr>
            <p:ph type="title" hasCustomPrompt="1"/>
          </p:nvPr>
        </p:nvSpPr>
        <p:spPr bwMode="gray">
          <a:xfrm>
            <a:off x="374840" y="722376"/>
            <a:ext cx="11439144" cy="5404104"/>
          </a:xfrm>
        </p:spPr>
        <p:txBody>
          <a:bodyPr wrap="square" lIns="91521" tIns="45761" rIns="91521" bIns="45761" anchor="ctr">
            <a:noAutofit/>
          </a:bodyPr>
          <a:lstStyle>
            <a:lvl1pPr marL="0" indent="0" algn="ctr">
              <a:lnSpc>
                <a:spcPct val="70000"/>
              </a:lnSpc>
              <a:defRPr sz="12000" b="0" cap="all" spc="100" baseline="0">
                <a:solidFill>
                  <a:srgbClr val="590011"/>
                </a:solidFill>
              </a:defRPr>
            </a:lvl1pPr>
          </a:lstStyle>
          <a:p>
            <a:r>
              <a:rPr lang="en-US"/>
              <a:t>Big Statement</a:t>
            </a:r>
          </a:p>
        </p:txBody>
      </p:sp>
    </p:spTree>
    <p:extLst>
      <p:ext uri="{BB962C8B-B14F-4D97-AF65-F5344CB8AC3E}">
        <p14:creationId xmlns:p14="http://schemas.microsoft.com/office/powerpoint/2010/main" val="683686071"/>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showMasterSp="0" preserve="1" userDrawn="1">
  <p:cSld name="Big Statement 2">
    <p:bg>
      <p:bgPr>
        <a:solidFill>
          <a:srgbClr val="590011"/>
        </a:solidFill>
        <a:effectLst/>
      </p:bgPr>
    </p:bg>
    <p:spTree>
      <p:nvGrpSpPr>
        <p:cNvPr id="1" name=""/>
        <p:cNvGrpSpPr/>
        <p:nvPr/>
      </p:nvGrpSpPr>
      <p:grpSpPr>
        <a:xfrm>
          <a:off x="0" y="0"/>
          <a:ext cx="0" cy="0"/>
          <a:chOff x="0" y="0"/>
          <a:chExt cx="0" cy="0"/>
        </a:xfrm>
      </p:grpSpPr>
      <p:sp>
        <p:nvSpPr>
          <p:cNvPr id="12" name="Footer Placeholder 4">
            <a:extLst>
              <a:ext uri="{FF2B5EF4-FFF2-40B4-BE49-F238E27FC236}">
                <a16:creationId xmlns:a16="http://schemas.microsoft.com/office/drawing/2014/main" id="{9CD07EAF-B186-254A-ABD3-5867C8EFF7A2}"/>
              </a:ext>
            </a:extLst>
          </p:cNvPr>
          <p:cNvSpPr>
            <a:spLocks noGrp="1"/>
          </p:cNvSpPr>
          <p:nvPr>
            <p:ph type="ftr" sz="quarter" idx="3"/>
          </p:nvPr>
        </p:nvSpPr>
        <p:spPr>
          <a:xfrm>
            <a:off x="1581912" y="6547104"/>
            <a:ext cx="4425696" cy="118872"/>
          </a:xfrm>
          <a:prstGeom prst="rect">
            <a:avLst/>
          </a:prstGeom>
        </p:spPr>
        <p:txBody>
          <a:bodyPr vert="horz" wrap="square" lIns="0" tIns="0" rIns="0" bIns="0" rtlCol="0" anchor="ctr">
            <a:noAutofit/>
          </a:bodyPr>
          <a:lstStyle>
            <a:lvl1pPr>
              <a:defRPr lang="en-US" sz="800" smtClean="0">
                <a:solidFill>
                  <a:schemeClr val="bg1"/>
                </a:solidFill>
              </a:defRPr>
            </a:lvl1pPr>
          </a:lstStyle>
          <a:p>
            <a:r>
              <a:rPr lang="en-US"/>
              <a:t>© 2024 NetApp, Inc. All rights reserved.  NETAPP CONFIDENTIAL</a:t>
            </a:r>
          </a:p>
        </p:txBody>
      </p:sp>
      <p:sp>
        <p:nvSpPr>
          <p:cNvPr id="13" name="Slide Number Placeholder 5">
            <a:extLst>
              <a:ext uri="{FF2B5EF4-FFF2-40B4-BE49-F238E27FC236}">
                <a16:creationId xmlns:a16="http://schemas.microsoft.com/office/drawing/2014/main" id="{713539BC-D76E-384F-A862-D8AC3C331DCD}"/>
              </a:ext>
            </a:extLst>
          </p:cNvPr>
          <p:cNvSpPr>
            <a:spLocks noGrp="1"/>
          </p:cNvSpPr>
          <p:nvPr>
            <p:ph type="sldNum" sz="quarter" idx="4"/>
          </p:nvPr>
        </p:nvSpPr>
        <p:spPr>
          <a:xfrm>
            <a:off x="1170432" y="6547104"/>
            <a:ext cx="402336" cy="118872"/>
          </a:xfrm>
          <a:prstGeom prst="rect">
            <a:avLst/>
          </a:prstGeom>
        </p:spPr>
        <p:txBody>
          <a:bodyPr vert="horz" wrap="square" lIns="0" tIns="0" rIns="0" bIns="0" rtlCol="0" anchor="ctr">
            <a:noAutofit/>
          </a:bodyPr>
          <a:lstStyle>
            <a:lvl1pPr algn="ctr">
              <a:defRPr lang="en-US" sz="800" b="0" smtClean="0">
                <a:solidFill>
                  <a:schemeClr val="bg1"/>
                </a:solidFill>
              </a:defRPr>
            </a:lvl1pPr>
          </a:lstStyle>
          <a:p>
            <a:fld id="{B071A5F3-A4FF-4CEE-8215-C08835B585C1}" type="slidenum">
              <a:rPr lang="en-US" smtClean="0"/>
              <a:pPr/>
              <a:t>‹#›</a:t>
            </a:fld>
            <a:endParaRPr lang="en-US"/>
          </a:p>
        </p:txBody>
      </p:sp>
      <p:sp>
        <p:nvSpPr>
          <p:cNvPr id="6" name="Title 7">
            <a:extLst>
              <a:ext uri="{FF2B5EF4-FFF2-40B4-BE49-F238E27FC236}">
                <a16:creationId xmlns:a16="http://schemas.microsoft.com/office/drawing/2014/main" id="{563E64E8-1830-BC42-9572-6A30A35FBE38}"/>
              </a:ext>
            </a:extLst>
          </p:cNvPr>
          <p:cNvSpPr>
            <a:spLocks noGrp="1"/>
          </p:cNvSpPr>
          <p:nvPr>
            <p:ph type="title" hasCustomPrompt="1"/>
          </p:nvPr>
        </p:nvSpPr>
        <p:spPr bwMode="gray">
          <a:xfrm>
            <a:off x="374840" y="722376"/>
            <a:ext cx="11439144" cy="5404104"/>
          </a:xfrm>
        </p:spPr>
        <p:txBody>
          <a:bodyPr wrap="square" lIns="91521" tIns="45761" rIns="91521" bIns="45761" anchor="ctr">
            <a:noAutofit/>
          </a:bodyPr>
          <a:lstStyle>
            <a:lvl1pPr marL="0" indent="0" algn="ctr">
              <a:lnSpc>
                <a:spcPct val="70000"/>
              </a:lnSpc>
              <a:defRPr sz="12000" b="0" cap="all" spc="100" baseline="0">
                <a:solidFill>
                  <a:schemeClr val="accent4"/>
                </a:solidFill>
              </a:defRPr>
            </a:lvl1pPr>
          </a:lstStyle>
          <a:p>
            <a:r>
              <a:rPr lang="en-US" dirty="0"/>
              <a:t>Big Statement</a:t>
            </a:r>
          </a:p>
        </p:txBody>
      </p:sp>
      <p:pic>
        <p:nvPicPr>
          <p:cNvPr id="2" name="Graphic 1">
            <a:extLst>
              <a:ext uri="{FF2B5EF4-FFF2-40B4-BE49-F238E27FC236}">
                <a16:creationId xmlns:a16="http://schemas.microsoft.com/office/drawing/2014/main" id="{0C2C05A1-0C83-9A84-F306-648FDDF78C9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69014" y="6548124"/>
            <a:ext cx="684030" cy="123053"/>
          </a:xfrm>
          <a:prstGeom prst="rect">
            <a:avLst/>
          </a:prstGeom>
        </p:spPr>
      </p:pic>
    </p:spTree>
    <p:extLst>
      <p:ext uri="{BB962C8B-B14F-4D97-AF65-F5344CB8AC3E}">
        <p14:creationId xmlns:p14="http://schemas.microsoft.com/office/powerpoint/2010/main" val="637326061"/>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showMasterSp="0" preserve="1" userDrawn="1">
  <p:cSld name="Big Statement 3">
    <p:bg>
      <p:bgPr>
        <a:solidFill>
          <a:schemeClr val="tx2"/>
        </a:solidFill>
        <a:effectLst/>
      </p:bgPr>
    </p:bg>
    <p:spTree>
      <p:nvGrpSpPr>
        <p:cNvPr id="1" name=""/>
        <p:cNvGrpSpPr/>
        <p:nvPr/>
      </p:nvGrpSpPr>
      <p:grpSpPr>
        <a:xfrm>
          <a:off x="0" y="0"/>
          <a:ext cx="0" cy="0"/>
          <a:chOff x="0" y="0"/>
          <a:chExt cx="0" cy="0"/>
        </a:xfrm>
      </p:grpSpPr>
      <p:sp>
        <p:nvSpPr>
          <p:cNvPr id="6" name="Title 7">
            <a:extLst>
              <a:ext uri="{FF2B5EF4-FFF2-40B4-BE49-F238E27FC236}">
                <a16:creationId xmlns:a16="http://schemas.microsoft.com/office/drawing/2014/main" id="{563E64E8-1830-BC42-9572-6A30A35FBE38}"/>
              </a:ext>
            </a:extLst>
          </p:cNvPr>
          <p:cNvSpPr>
            <a:spLocks noGrp="1"/>
          </p:cNvSpPr>
          <p:nvPr>
            <p:ph type="title" hasCustomPrompt="1"/>
          </p:nvPr>
        </p:nvSpPr>
        <p:spPr bwMode="gray">
          <a:xfrm>
            <a:off x="374840" y="722376"/>
            <a:ext cx="11439144" cy="5404104"/>
          </a:xfrm>
        </p:spPr>
        <p:txBody>
          <a:bodyPr wrap="square" lIns="91521" tIns="45761" rIns="91521" bIns="45761" anchor="ctr">
            <a:noAutofit/>
          </a:bodyPr>
          <a:lstStyle>
            <a:lvl1pPr marL="0" indent="0" algn="ctr">
              <a:lnSpc>
                <a:spcPct val="70000"/>
              </a:lnSpc>
              <a:defRPr sz="12000" b="0" cap="all" spc="100" baseline="0">
                <a:solidFill>
                  <a:schemeClr val="accent5"/>
                </a:solidFill>
              </a:defRPr>
            </a:lvl1pPr>
          </a:lstStyle>
          <a:p>
            <a:r>
              <a:rPr lang="en-US"/>
              <a:t>Big statement</a:t>
            </a:r>
          </a:p>
        </p:txBody>
      </p:sp>
      <p:sp>
        <p:nvSpPr>
          <p:cNvPr id="3" name="Footer Placeholder 4">
            <a:extLst>
              <a:ext uri="{FF2B5EF4-FFF2-40B4-BE49-F238E27FC236}">
                <a16:creationId xmlns:a16="http://schemas.microsoft.com/office/drawing/2014/main" id="{01A6A5D9-20B1-3143-FDBB-7C0A1D4F5A19}"/>
              </a:ext>
            </a:extLst>
          </p:cNvPr>
          <p:cNvSpPr>
            <a:spLocks noGrp="1"/>
          </p:cNvSpPr>
          <p:nvPr>
            <p:ph type="ftr" sz="quarter" idx="3"/>
          </p:nvPr>
        </p:nvSpPr>
        <p:spPr>
          <a:xfrm>
            <a:off x="1581912" y="6547104"/>
            <a:ext cx="4425696" cy="118872"/>
          </a:xfrm>
          <a:prstGeom prst="rect">
            <a:avLst/>
          </a:prstGeom>
        </p:spPr>
        <p:txBody>
          <a:bodyPr vert="horz" wrap="square" lIns="0" tIns="0" rIns="0" bIns="0" rtlCol="0" anchor="ctr">
            <a:noAutofit/>
          </a:bodyPr>
          <a:lstStyle>
            <a:lvl1pPr>
              <a:defRPr lang="en-US" sz="800" smtClean="0">
                <a:solidFill>
                  <a:schemeClr val="bg1"/>
                </a:solidFill>
              </a:defRPr>
            </a:lvl1pPr>
          </a:lstStyle>
          <a:p>
            <a:r>
              <a:rPr lang="en-US"/>
              <a:t>© 2024 NetApp, Inc. All rights reserved.  NETAPP CONFIDENTIAL</a:t>
            </a:r>
          </a:p>
        </p:txBody>
      </p:sp>
      <p:sp>
        <p:nvSpPr>
          <p:cNvPr id="4" name="Slide Number Placeholder 5">
            <a:extLst>
              <a:ext uri="{FF2B5EF4-FFF2-40B4-BE49-F238E27FC236}">
                <a16:creationId xmlns:a16="http://schemas.microsoft.com/office/drawing/2014/main" id="{B457CD93-49FF-B939-4DA7-4394172AD6D1}"/>
              </a:ext>
            </a:extLst>
          </p:cNvPr>
          <p:cNvSpPr>
            <a:spLocks noGrp="1"/>
          </p:cNvSpPr>
          <p:nvPr>
            <p:ph type="sldNum" sz="quarter" idx="4"/>
          </p:nvPr>
        </p:nvSpPr>
        <p:spPr>
          <a:xfrm>
            <a:off x="1170432" y="6547104"/>
            <a:ext cx="402336" cy="118872"/>
          </a:xfrm>
          <a:prstGeom prst="rect">
            <a:avLst/>
          </a:prstGeom>
        </p:spPr>
        <p:txBody>
          <a:bodyPr vert="horz" wrap="square" lIns="0" tIns="0" rIns="0" bIns="0" rtlCol="0" anchor="ctr">
            <a:noAutofit/>
          </a:bodyPr>
          <a:lstStyle>
            <a:lvl1pPr algn="ctr">
              <a:defRPr lang="en-US" sz="800" b="0" smtClean="0">
                <a:solidFill>
                  <a:schemeClr val="bg1"/>
                </a:solidFill>
              </a:defRPr>
            </a:lvl1pPr>
          </a:lstStyle>
          <a:p>
            <a:fld id="{B071A5F3-A4FF-4CEE-8215-C08835B585C1}" type="slidenum">
              <a:rPr lang="en-US" smtClean="0"/>
              <a:pPr/>
              <a:t>‹#›</a:t>
            </a:fld>
            <a:endParaRPr lang="en-US"/>
          </a:p>
        </p:txBody>
      </p:sp>
      <p:pic>
        <p:nvPicPr>
          <p:cNvPr id="5" name="Graphic 4">
            <a:extLst>
              <a:ext uri="{FF2B5EF4-FFF2-40B4-BE49-F238E27FC236}">
                <a16:creationId xmlns:a16="http://schemas.microsoft.com/office/drawing/2014/main" id="{83744F5C-EC97-2210-7C86-E38E8241A5E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69014" y="6548124"/>
            <a:ext cx="684030" cy="123053"/>
          </a:xfrm>
          <a:prstGeom prst="rect">
            <a:avLst/>
          </a:prstGeom>
        </p:spPr>
      </p:pic>
    </p:spTree>
    <p:extLst>
      <p:ext uri="{BB962C8B-B14F-4D97-AF65-F5344CB8AC3E}">
        <p14:creationId xmlns:p14="http://schemas.microsoft.com/office/powerpoint/2010/main" val="82010658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preserve="1" userDrawn="1">
  <p:cSld name="Big Statement 4">
    <p:bg>
      <p:bgPr>
        <a:solidFill>
          <a:schemeClr val="accent2"/>
        </a:solidFill>
        <a:effectLst/>
      </p:bgPr>
    </p:bg>
    <p:spTree>
      <p:nvGrpSpPr>
        <p:cNvPr id="1" name=""/>
        <p:cNvGrpSpPr/>
        <p:nvPr/>
      </p:nvGrpSpPr>
      <p:grpSpPr>
        <a:xfrm>
          <a:off x="0" y="0"/>
          <a:ext cx="0" cy="0"/>
          <a:chOff x="0" y="0"/>
          <a:chExt cx="0" cy="0"/>
        </a:xfrm>
      </p:grpSpPr>
      <p:sp>
        <p:nvSpPr>
          <p:cNvPr id="6" name="Title 7">
            <a:extLst>
              <a:ext uri="{FF2B5EF4-FFF2-40B4-BE49-F238E27FC236}">
                <a16:creationId xmlns:a16="http://schemas.microsoft.com/office/drawing/2014/main" id="{563E64E8-1830-BC42-9572-6A30A35FBE38}"/>
              </a:ext>
            </a:extLst>
          </p:cNvPr>
          <p:cNvSpPr>
            <a:spLocks noGrp="1"/>
          </p:cNvSpPr>
          <p:nvPr>
            <p:ph type="title" hasCustomPrompt="1"/>
          </p:nvPr>
        </p:nvSpPr>
        <p:spPr bwMode="gray">
          <a:xfrm>
            <a:off x="374840" y="722376"/>
            <a:ext cx="11439144" cy="5404104"/>
          </a:xfrm>
        </p:spPr>
        <p:txBody>
          <a:bodyPr wrap="square" lIns="91521" tIns="45761" rIns="91521" bIns="45761" anchor="ctr">
            <a:noAutofit/>
          </a:bodyPr>
          <a:lstStyle>
            <a:lvl1pPr marL="0" indent="0" algn="ctr">
              <a:lnSpc>
                <a:spcPct val="70000"/>
              </a:lnSpc>
              <a:defRPr sz="12000" b="0" cap="all" spc="100" baseline="0">
                <a:solidFill>
                  <a:schemeClr val="bg1"/>
                </a:solidFill>
              </a:defRPr>
            </a:lvl1pPr>
          </a:lstStyle>
          <a:p>
            <a:r>
              <a:rPr lang="en-US"/>
              <a:t>Big statement</a:t>
            </a:r>
          </a:p>
        </p:txBody>
      </p:sp>
      <p:sp>
        <p:nvSpPr>
          <p:cNvPr id="3" name="Footer Placeholder 4">
            <a:extLst>
              <a:ext uri="{FF2B5EF4-FFF2-40B4-BE49-F238E27FC236}">
                <a16:creationId xmlns:a16="http://schemas.microsoft.com/office/drawing/2014/main" id="{01A6A5D9-20B1-3143-FDBB-7C0A1D4F5A19}"/>
              </a:ext>
            </a:extLst>
          </p:cNvPr>
          <p:cNvSpPr>
            <a:spLocks noGrp="1"/>
          </p:cNvSpPr>
          <p:nvPr>
            <p:ph type="ftr" sz="quarter" idx="3"/>
          </p:nvPr>
        </p:nvSpPr>
        <p:spPr>
          <a:xfrm>
            <a:off x="1581912" y="6547104"/>
            <a:ext cx="4425696" cy="118872"/>
          </a:xfrm>
          <a:prstGeom prst="rect">
            <a:avLst/>
          </a:prstGeom>
        </p:spPr>
        <p:txBody>
          <a:bodyPr vert="horz" wrap="square" lIns="0" tIns="0" rIns="0" bIns="0" rtlCol="0" anchor="ctr">
            <a:noAutofit/>
          </a:bodyPr>
          <a:lstStyle>
            <a:lvl1pPr>
              <a:defRPr lang="en-US" sz="800" smtClean="0">
                <a:solidFill>
                  <a:schemeClr val="bg1"/>
                </a:solidFill>
              </a:defRPr>
            </a:lvl1pPr>
          </a:lstStyle>
          <a:p>
            <a:r>
              <a:rPr lang="en-US"/>
              <a:t>© 2024 NetApp, Inc. All rights reserved.  NETAPP CONFIDENTIAL</a:t>
            </a:r>
          </a:p>
        </p:txBody>
      </p:sp>
      <p:sp>
        <p:nvSpPr>
          <p:cNvPr id="4" name="Slide Number Placeholder 5">
            <a:extLst>
              <a:ext uri="{FF2B5EF4-FFF2-40B4-BE49-F238E27FC236}">
                <a16:creationId xmlns:a16="http://schemas.microsoft.com/office/drawing/2014/main" id="{B457CD93-49FF-B939-4DA7-4394172AD6D1}"/>
              </a:ext>
            </a:extLst>
          </p:cNvPr>
          <p:cNvSpPr>
            <a:spLocks noGrp="1"/>
          </p:cNvSpPr>
          <p:nvPr>
            <p:ph type="sldNum" sz="quarter" idx="4"/>
          </p:nvPr>
        </p:nvSpPr>
        <p:spPr>
          <a:xfrm>
            <a:off x="1170432" y="6547104"/>
            <a:ext cx="402336" cy="118872"/>
          </a:xfrm>
          <a:prstGeom prst="rect">
            <a:avLst/>
          </a:prstGeom>
        </p:spPr>
        <p:txBody>
          <a:bodyPr vert="horz" wrap="square" lIns="0" tIns="0" rIns="0" bIns="0" rtlCol="0" anchor="ctr">
            <a:noAutofit/>
          </a:bodyPr>
          <a:lstStyle>
            <a:lvl1pPr algn="ctr">
              <a:defRPr lang="en-US" sz="800" b="0" smtClean="0">
                <a:solidFill>
                  <a:schemeClr val="bg1"/>
                </a:solidFill>
              </a:defRPr>
            </a:lvl1pPr>
          </a:lstStyle>
          <a:p>
            <a:fld id="{B071A5F3-A4FF-4CEE-8215-C08835B585C1}" type="slidenum">
              <a:rPr lang="en-US" smtClean="0"/>
              <a:pPr/>
              <a:t>‹#›</a:t>
            </a:fld>
            <a:endParaRPr lang="en-US"/>
          </a:p>
        </p:txBody>
      </p:sp>
      <p:pic>
        <p:nvPicPr>
          <p:cNvPr id="5" name="Graphic 4">
            <a:extLst>
              <a:ext uri="{FF2B5EF4-FFF2-40B4-BE49-F238E27FC236}">
                <a16:creationId xmlns:a16="http://schemas.microsoft.com/office/drawing/2014/main" id="{83744F5C-EC97-2210-7C86-E38E8241A5E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69014" y="6548124"/>
            <a:ext cx="684030" cy="123053"/>
          </a:xfrm>
          <a:prstGeom prst="rect">
            <a:avLst/>
          </a:prstGeom>
        </p:spPr>
      </p:pic>
    </p:spTree>
    <p:extLst>
      <p:ext uri="{BB962C8B-B14F-4D97-AF65-F5344CB8AC3E}">
        <p14:creationId xmlns:p14="http://schemas.microsoft.com/office/powerpoint/2010/main" val="416222184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showMasterSp="0" preserve="1" userDrawn="1">
  <p:cSld name="Big Statement 5">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6" name="Title 7">
            <a:extLst>
              <a:ext uri="{FF2B5EF4-FFF2-40B4-BE49-F238E27FC236}">
                <a16:creationId xmlns:a16="http://schemas.microsoft.com/office/drawing/2014/main" id="{563E64E8-1830-BC42-9572-6A30A35FBE38}"/>
              </a:ext>
            </a:extLst>
          </p:cNvPr>
          <p:cNvSpPr>
            <a:spLocks noGrp="1"/>
          </p:cNvSpPr>
          <p:nvPr>
            <p:ph type="title" hasCustomPrompt="1"/>
          </p:nvPr>
        </p:nvSpPr>
        <p:spPr bwMode="gray">
          <a:xfrm>
            <a:off x="374840" y="722376"/>
            <a:ext cx="11439144" cy="5404104"/>
          </a:xfrm>
        </p:spPr>
        <p:txBody>
          <a:bodyPr wrap="square" lIns="91521" tIns="45761" rIns="91521" bIns="45761" anchor="ctr">
            <a:noAutofit/>
          </a:bodyPr>
          <a:lstStyle>
            <a:lvl1pPr marL="0" indent="0" algn="ctr">
              <a:lnSpc>
                <a:spcPct val="70000"/>
              </a:lnSpc>
              <a:defRPr sz="12000" b="0" cap="all" spc="100" baseline="0">
                <a:solidFill>
                  <a:schemeClr val="accent3"/>
                </a:solidFill>
              </a:defRPr>
            </a:lvl1pPr>
          </a:lstStyle>
          <a:p>
            <a:r>
              <a:rPr lang="en-US"/>
              <a:t>Big statement</a:t>
            </a:r>
          </a:p>
        </p:txBody>
      </p:sp>
      <p:sp>
        <p:nvSpPr>
          <p:cNvPr id="3" name="Footer Placeholder 4">
            <a:extLst>
              <a:ext uri="{FF2B5EF4-FFF2-40B4-BE49-F238E27FC236}">
                <a16:creationId xmlns:a16="http://schemas.microsoft.com/office/drawing/2014/main" id="{01A6A5D9-20B1-3143-FDBB-7C0A1D4F5A19}"/>
              </a:ext>
            </a:extLst>
          </p:cNvPr>
          <p:cNvSpPr>
            <a:spLocks noGrp="1"/>
          </p:cNvSpPr>
          <p:nvPr>
            <p:ph type="ftr" sz="quarter" idx="3"/>
          </p:nvPr>
        </p:nvSpPr>
        <p:spPr>
          <a:xfrm>
            <a:off x="1581912" y="6547104"/>
            <a:ext cx="4425696" cy="118872"/>
          </a:xfrm>
          <a:prstGeom prst="rect">
            <a:avLst/>
          </a:prstGeom>
        </p:spPr>
        <p:txBody>
          <a:bodyPr vert="horz" wrap="square" lIns="0" tIns="0" rIns="0" bIns="0" rtlCol="0" anchor="ctr">
            <a:noAutofit/>
          </a:bodyPr>
          <a:lstStyle>
            <a:lvl1pPr>
              <a:defRPr lang="en-US" sz="800" smtClean="0">
                <a:solidFill>
                  <a:schemeClr val="bg1"/>
                </a:solidFill>
              </a:defRPr>
            </a:lvl1pPr>
          </a:lstStyle>
          <a:p>
            <a:r>
              <a:rPr lang="en-US"/>
              <a:t>© 2024 NetApp, Inc. All rights reserved.  NETAPP CONFIDENTIAL</a:t>
            </a:r>
          </a:p>
        </p:txBody>
      </p:sp>
      <p:sp>
        <p:nvSpPr>
          <p:cNvPr id="4" name="Slide Number Placeholder 5">
            <a:extLst>
              <a:ext uri="{FF2B5EF4-FFF2-40B4-BE49-F238E27FC236}">
                <a16:creationId xmlns:a16="http://schemas.microsoft.com/office/drawing/2014/main" id="{B457CD93-49FF-B939-4DA7-4394172AD6D1}"/>
              </a:ext>
            </a:extLst>
          </p:cNvPr>
          <p:cNvSpPr>
            <a:spLocks noGrp="1"/>
          </p:cNvSpPr>
          <p:nvPr>
            <p:ph type="sldNum" sz="quarter" idx="4"/>
          </p:nvPr>
        </p:nvSpPr>
        <p:spPr>
          <a:xfrm>
            <a:off x="1170432" y="6547104"/>
            <a:ext cx="402336" cy="118872"/>
          </a:xfrm>
          <a:prstGeom prst="rect">
            <a:avLst/>
          </a:prstGeom>
        </p:spPr>
        <p:txBody>
          <a:bodyPr vert="horz" wrap="square" lIns="0" tIns="0" rIns="0" bIns="0" rtlCol="0" anchor="ctr">
            <a:noAutofit/>
          </a:bodyPr>
          <a:lstStyle>
            <a:lvl1pPr algn="ctr">
              <a:defRPr lang="en-US" sz="800" b="0" smtClean="0">
                <a:solidFill>
                  <a:schemeClr val="bg1"/>
                </a:solidFill>
              </a:defRPr>
            </a:lvl1pPr>
          </a:lstStyle>
          <a:p>
            <a:fld id="{B071A5F3-A4FF-4CEE-8215-C08835B585C1}" type="slidenum">
              <a:rPr lang="en-US" smtClean="0"/>
              <a:pPr/>
              <a:t>‹#›</a:t>
            </a:fld>
            <a:endParaRPr lang="en-US"/>
          </a:p>
        </p:txBody>
      </p:sp>
      <p:pic>
        <p:nvPicPr>
          <p:cNvPr id="5" name="Graphic 4">
            <a:extLst>
              <a:ext uri="{FF2B5EF4-FFF2-40B4-BE49-F238E27FC236}">
                <a16:creationId xmlns:a16="http://schemas.microsoft.com/office/drawing/2014/main" id="{83744F5C-EC97-2210-7C86-E38E8241A5E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69014" y="6548124"/>
            <a:ext cx="684030" cy="123053"/>
          </a:xfrm>
          <a:prstGeom prst="rect">
            <a:avLst/>
          </a:prstGeom>
        </p:spPr>
      </p:pic>
    </p:spTree>
    <p:extLst>
      <p:ext uri="{BB962C8B-B14F-4D97-AF65-F5344CB8AC3E}">
        <p14:creationId xmlns:p14="http://schemas.microsoft.com/office/powerpoint/2010/main" val="95334702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12" name="Footer Placeholder 4">
            <a:extLst>
              <a:ext uri="{FF2B5EF4-FFF2-40B4-BE49-F238E27FC236}">
                <a16:creationId xmlns:a16="http://schemas.microsoft.com/office/drawing/2014/main" id="{9CD07EAF-B186-254A-ABD3-5867C8EFF7A2}"/>
              </a:ext>
            </a:extLst>
          </p:cNvPr>
          <p:cNvSpPr>
            <a:spLocks noGrp="1"/>
          </p:cNvSpPr>
          <p:nvPr>
            <p:ph type="ftr" sz="quarter" idx="3"/>
          </p:nvPr>
        </p:nvSpPr>
        <p:spPr>
          <a:xfrm>
            <a:off x="1581912" y="6547104"/>
            <a:ext cx="4425696" cy="118872"/>
          </a:xfrm>
          <a:prstGeom prst="rect">
            <a:avLst/>
          </a:prstGeom>
        </p:spPr>
        <p:txBody>
          <a:bodyPr vert="horz" wrap="square" lIns="0" tIns="0" rIns="0" bIns="0" rtlCol="0" anchor="ctr">
            <a:noAutofit/>
          </a:bodyPr>
          <a:lstStyle>
            <a:lvl1pPr>
              <a:defRPr lang="en-US" sz="800" smtClean="0">
                <a:solidFill>
                  <a:schemeClr val="tx1"/>
                </a:solidFill>
              </a:defRPr>
            </a:lvl1pPr>
          </a:lstStyle>
          <a:p>
            <a:r>
              <a:rPr lang="en-US"/>
              <a:t>© 2024 NetApp, Inc. All rights reserved.  NETAPP CONFIDENTIAL</a:t>
            </a:r>
          </a:p>
        </p:txBody>
      </p:sp>
      <p:sp>
        <p:nvSpPr>
          <p:cNvPr id="13" name="Slide Number Placeholder 5">
            <a:extLst>
              <a:ext uri="{FF2B5EF4-FFF2-40B4-BE49-F238E27FC236}">
                <a16:creationId xmlns:a16="http://schemas.microsoft.com/office/drawing/2014/main" id="{713539BC-D76E-384F-A862-D8AC3C331DCD}"/>
              </a:ext>
            </a:extLst>
          </p:cNvPr>
          <p:cNvSpPr>
            <a:spLocks noGrp="1"/>
          </p:cNvSpPr>
          <p:nvPr>
            <p:ph type="sldNum" sz="quarter" idx="4"/>
          </p:nvPr>
        </p:nvSpPr>
        <p:spPr>
          <a:xfrm>
            <a:off x="1170432" y="6547104"/>
            <a:ext cx="402336" cy="118872"/>
          </a:xfrm>
          <a:prstGeom prst="rect">
            <a:avLst/>
          </a:prstGeom>
        </p:spPr>
        <p:txBody>
          <a:bodyPr vert="horz" wrap="square" lIns="0" tIns="0" rIns="0" bIns="0" rtlCol="0" anchor="ctr">
            <a:noAutofit/>
          </a:bodyPr>
          <a:lstStyle>
            <a:lvl1pPr algn="ctr">
              <a:defRPr lang="en-US" sz="800" b="0" smtClean="0">
                <a:solidFill>
                  <a:schemeClr val="tx1"/>
                </a:solidFill>
              </a:defRPr>
            </a:lvl1pPr>
          </a:lstStyle>
          <a:p>
            <a:fld id="{B071A5F3-A4FF-4CEE-8215-C08835B585C1}" type="slidenum">
              <a:rPr lang="en-US" smtClean="0"/>
              <a:pPr/>
              <a:t>‹#›</a:t>
            </a:fld>
            <a:endParaRPr lang="en-US"/>
          </a:p>
        </p:txBody>
      </p:sp>
    </p:spTree>
    <p:extLst>
      <p:ext uri="{BB962C8B-B14F-4D97-AF65-F5344CB8AC3E}">
        <p14:creationId xmlns:p14="http://schemas.microsoft.com/office/powerpoint/2010/main" val="379495123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5" name="Content Placeholder 39"/>
          <p:cNvSpPr>
            <a:spLocks noGrp="1"/>
          </p:cNvSpPr>
          <p:nvPr>
            <p:ph sz="quarter" idx="15"/>
          </p:nvPr>
        </p:nvSpPr>
        <p:spPr bwMode="gray">
          <a:xfrm>
            <a:off x="263031" y="1733423"/>
            <a:ext cx="5716489" cy="4480055"/>
          </a:xfrm>
        </p:spPr>
        <p:txBody>
          <a:bodyPr wrap="square" lIns="91521">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p:cNvSpPr>
            <a:spLocks noGrp="1"/>
          </p:cNvSpPr>
          <p:nvPr>
            <p:ph type="title"/>
          </p:nvPr>
        </p:nvSpPr>
        <p:spPr>
          <a:xfrm>
            <a:off x="263031" y="240330"/>
            <a:ext cx="11661637" cy="904795"/>
          </a:xfrm>
        </p:spPr>
        <p:txBody>
          <a:bodyPr wrap="square" lIns="91521">
            <a:noAutofit/>
          </a:bodyPr>
          <a:lstStyle/>
          <a:p>
            <a:r>
              <a:rPr lang="en-US"/>
              <a:t>Click to edit Master title style</a:t>
            </a:r>
          </a:p>
        </p:txBody>
      </p:sp>
      <p:sp>
        <p:nvSpPr>
          <p:cNvPr id="83" name="Content Placeholder 3"/>
          <p:cNvSpPr>
            <a:spLocks noGrp="1"/>
          </p:cNvSpPr>
          <p:nvPr>
            <p:ph sz="quarter" idx="14"/>
          </p:nvPr>
        </p:nvSpPr>
        <p:spPr>
          <a:xfrm>
            <a:off x="6208180" y="1733423"/>
            <a:ext cx="5716489" cy="4479925"/>
          </a:xfrm>
        </p:spPr>
        <p:txBody>
          <a:bodyPr wrap="square" lIns="91521">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1" name="Text Placeholder 2"/>
          <p:cNvSpPr>
            <a:spLocks noGrp="1"/>
          </p:cNvSpPr>
          <p:nvPr>
            <p:ph type="body" idx="10" hasCustomPrompt="1"/>
          </p:nvPr>
        </p:nvSpPr>
        <p:spPr bwMode="gray">
          <a:xfrm>
            <a:off x="275797" y="1106419"/>
            <a:ext cx="11652491" cy="400109"/>
          </a:xfrm>
        </p:spPr>
        <p:txBody>
          <a:bodyPr lIns="91521" tIns="45761" rIns="91521" bIns="45761" anchor="t">
            <a:noAutofit/>
          </a:bodyPr>
          <a:lstStyle>
            <a:lvl1pPr marL="0" indent="0">
              <a:spcBef>
                <a:spcPts val="0"/>
              </a:spcBef>
              <a:spcAft>
                <a:spcPts val="0"/>
              </a:spcAft>
              <a:buNone/>
              <a:defRPr sz="1800" b="0">
                <a:solidFill>
                  <a:schemeClr val="accent1"/>
                </a:solidFill>
              </a:defRPr>
            </a:lvl1pPr>
            <a:lvl2pPr marL="457608" indent="0">
              <a:buNone/>
              <a:defRPr sz="2000" b="1"/>
            </a:lvl2pPr>
            <a:lvl3pPr marL="915216" indent="0">
              <a:buNone/>
              <a:defRPr sz="1900" b="1"/>
            </a:lvl3pPr>
            <a:lvl4pPr marL="1372822" indent="0">
              <a:buNone/>
              <a:defRPr sz="1600" b="1"/>
            </a:lvl4pPr>
            <a:lvl5pPr marL="1830430" indent="0">
              <a:buNone/>
              <a:defRPr sz="1600" b="1"/>
            </a:lvl5pPr>
            <a:lvl6pPr marL="2288038" indent="0">
              <a:buNone/>
              <a:defRPr sz="1600" b="1"/>
            </a:lvl6pPr>
            <a:lvl7pPr marL="2745646" indent="0">
              <a:buNone/>
              <a:defRPr sz="1600" b="1"/>
            </a:lvl7pPr>
            <a:lvl8pPr marL="3203253" indent="0">
              <a:buNone/>
              <a:defRPr sz="1600" b="1"/>
            </a:lvl8pPr>
            <a:lvl9pPr marL="3660861" indent="0">
              <a:buNone/>
              <a:defRPr sz="1600" b="1"/>
            </a:lvl9pPr>
          </a:lstStyle>
          <a:p>
            <a:pPr lvl="0"/>
            <a:r>
              <a:rPr lang="en-US"/>
              <a:t>Click to edit master text styles</a:t>
            </a:r>
          </a:p>
        </p:txBody>
      </p:sp>
      <p:sp>
        <p:nvSpPr>
          <p:cNvPr id="11" name="Footer Placeholder 4"/>
          <p:cNvSpPr>
            <a:spLocks noGrp="1"/>
          </p:cNvSpPr>
          <p:nvPr>
            <p:ph type="ftr" sz="quarter" idx="3"/>
          </p:nvPr>
        </p:nvSpPr>
        <p:spPr>
          <a:xfrm>
            <a:off x="889409" y="6472734"/>
            <a:ext cx="6540464" cy="240489"/>
          </a:xfrm>
          <a:prstGeom prst="rect">
            <a:avLst/>
          </a:prstGeom>
        </p:spPr>
        <p:txBody>
          <a:bodyPr vert="horz" wrap="square" lIns="91521" tIns="45761" rIns="91521" bIns="45761" rtlCol="0" anchor="b">
            <a:noAutofit/>
          </a:bodyPr>
          <a:lstStyle>
            <a:lvl1pPr>
              <a:defRPr lang="en-US" sz="800" smtClean="0">
                <a:solidFill>
                  <a:schemeClr val="bg2"/>
                </a:solidFill>
              </a:defRPr>
            </a:lvl1pPr>
          </a:lstStyle>
          <a:p>
            <a:r>
              <a:rPr lang="en-US"/>
              <a:t>© 2020 NetApp, Inc. All rights reserved.  --- NETAPP CONFIDENTIAL ---</a:t>
            </a:r>
          </a:p>
        </p:txBody>
      </p:sp>
      <p:sp>
        <p:nvSpPr>
          <p:cNvPr id="12" name="Slide Number Placeholder 5"/>
          <p:cNvSpPr>
            <a:spLocks noGrp="1"/>
          </p:cNvSpPr>
          <p:nvPr>
            <p:ph type="sldNum" sz="quarter" idx="4"/>
          </p:nvPr>
        </p:nvSpPr>
        <p:spPr>
          <a:xfrm>
            <a:off x="294490" y="6462574"/>
            <a:ext cx="448654" cy="260809"/>
          </a:xfrm>
          <a:prstGeom prst="rect">
            <a:avLst/>
          </a:prstGeom>
        </p:spPr>
        <p:txBody>
          <a:bodyPr vert="horz" wrap="square" lIns="91521" tIns="45761" rIns="91521" bIns="45761" rtlCol="0" anchor="b">
            <a:noAutofit/>
          </a:bodyPr>
          <a:lstStyle>
            <a:lvl1pPr>
              <a:defRPr lang="en-US" sz="1050" b="1" smtClean="0">
                <a:solidFill>
                  <a:schemeClr val="bg2">
                    <a:lumMod val="50000"/>
                  </a:schemeClr>
                </a:solidFill>
              </a:defRPr>
            </a:lvl1pPr>
          </a:lstStyle>
          <a:p>
            <a:fld id="{B071A5F3-A4FF-4CEE-8215-C08835B585C1}" type="slidenum">
              <a:rPr lang="en-US" smtClean="0"/>
              <a:pPr/>
              <a:t>‹#›</a:t>
            </a:fld>
            <a:endParaRPr lang="en-US"/>
          </a:p>
        </p:txBody>
      </p:sp>
      <p:pic>
        <p:nvPicPr>
          <p:cNvPr id="10" name="Picture 9"/>
          <p:cNvPicPr>
            <a:picLocks noChangeAspect="1"/>
          </p:cNvPicPr>
          <p:nvPr userDrawn="1"/>
        </p:nvPicPr>
        <p:blipFill>
          <a:blip r:embed="rId2"/>
          <a:stretch>
            <a:fillRect/>
          </a:stretch>
        </p:blipFill>
        <p:spPr>
          <a:xfrm>
            <a:off x="10775735" y="6494553"/>
            <a:ext cx="1042688" cy="191110"/>
          </a:xfrm>
          <a:prstGeom prst="rect">
            <a:avLst/>
          </a:prstGeom>
        </p:spPr>
      </p:pic>
    </p:spTree>
    <p:extLst>
      <p:ext uri="{BB962C8B-B14F-4D97-AF65-F5344CB8AC3E}">
        <p14:creationId xmlns:p14="http://schemas.microsoft.com/office/powerpoint/2010/main" val="159443080"/>
      </p:ext>
    </p:extLst>
  </p:cSld>
  <p:clrMapOvr>
    <a:masterClrMapping/>
  </p:clrMapOvr>
  <p:transition spd="med">
    <p:fade/>
  </p:transition>
  <p:extLst>
    <p:ext uri="{DCECCB84-F9BA-43D5-87BE-67443E8EF086}">
      <p15:sldGuideLst xmlns:p15="http://schemas.microsoft.com/office/powerpoint/2012/main">
        <p15:guide id="1" orient="horz" pos="2160">
          <p15:clr>
            <a:srgbClr val="FBAE40"/>
          </p15:clr>
        </p15:guide>
        <p15:guide id="2" pos="3839">
          <p15:clr>
            <a:srgbClr val="FBAE4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showMasterSp="0" preserve="1" userDrawn="1">
  <p:cSld name="Big Image with Text">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B0A9BF48-506B-854B-BDF9-7436FAE1A409}"/>
              </a:ext>
            </a:extLst>
          </p:cNvPr>
          <p:cNvSpPr>
            <a:spLocks noGrp="1"/>
          </p:cNvSpPr>
          <p:nvPr>
            <p:ph type="pic" sz="quarter" idx="10" hasCustomPrompt="1"/>
          </p:nvPr>
        </p:nvSpPr>
        <p:spPr>
          <a:xfrm>
            <a:off x="0" y="0"/>
            <a:ext cx="12192000" cy="6858000"/>
          </a:xfrm>
        </p:spPr>
        <p:txBody>
          <a:bodyPr anchor="ctr"/>
          <a:lstStyle>
            <a:lvl1pPr algn="ctr">
              <a:buNone/>
              <a:defRPr/>
            </a:lvl1pPr>
          </a:lstStyle>
          <a:p>
            <a:r>
              <a:rPr lang="en-US"/>
              <a:t>Click to add image</a:t>
            </a:r>
          </a:p>
        </p:txBody>
      </p:sp>
      <p:sp>
        <p:nvSpPr>
          <p:cNvPr id="7" name="Content Placeholder 3">
            <a:extLst>
              <a:ext uri="{FF2B5EF4-FFF2-40B4-BE49-F238E27FC236}">
                <a16:creationId xmlns:a16="http://schemas.microsoft.com/office/drawing/2014/main" id="{1DADABBE-83C2-F04E-9D86-2EEABBE3A0F0}"/>
              </a:ext>
            </a:extLst>
          </p:cNvPr>
          <p:cNvSpPr>
            <a:spLocks noGrp="1"/>
          </p:cNvSpPr>
          <p:nvPr>
            <p:ph sz="quarter" idx="14" hasCustomPrompt="1"/>
          </p:nvPr>
        </p:nvSpPr>
        <p:spPr>
          <a:xfrm>
            <a:off x="374904" y="1005840"/>
            <a:ext cx="5632704" cy="1132840"/>
          </a:xfrm>
        </p:spPr>
        <p:txBody>
          <a:bodyPr wrap="square" lIns="91521">
            <a:noAutofit/>
          </a:bodyPr>
          <a:lstStyle>
            <a:lvl1pPr marL="0" indent="0">
              <a:buNone/>
              <a:defRPr>
                <a:solidFill>
                  <a:schemeClr val="tx1"/>
                </a:solidFill>
              </a:defRPr>
            </a:lvl1pPr>
            <a:lvl2pPr marL="228600" indent="0">
              <a:buNone/>
              <a:defRPr/>
            </a:lvl2pPr>
            <a:lvl3pPr marL="385762" indent="0">
              <a:buNone/>
              <a:defRPr/>
            </a:lvl3pPr>
            <a:lvl4pPr marL="568325" indent="0">
              <a:buNone/>
              <a:defRPr/>
            </a:lvl4pPr>
            <a:lvl5pPr marL="746125" indent="0">
              <a:buNone/>
              <a:defRPr/>
            </a:lvl5pPr>
          </a:lstStyle>
          <a:p>
            <a:pPr lvl="0"/>
            <a:r>
              <a:rPr lang="en-US"/>
              <a:t>Click to edit master text styles</a:t>
            </a:r>
          </a:p>
        </p:txBody>
      </p:sp>
      <p:sp>
        <p:nvSpPr>
          <p:cNvPr id="8" name="Title 3">
            <a:extLst>
              <a:ext uri="{FF2B5EF4-FFF2-40B4-BE49-F238E27FC236}">
                <a16:creationId xmlns:a16="http://schemas.microsoft.com/office/drawing/2014/main" id="{E0159EAD-5906-7946-877D-9495365DDF07}"/>
              </a:ext>
            </a:extLst>
          </p:cNvPr>
          <p:cNvSpPr>
            <a:spLocks noGrp="1"/>
          </p:cNvSpPr>
          <p:nvPr>
            <p:ph type="title" hasCustomPrompt="1"/>
          </p:nvPr>
        </p:nvSpPr>
        <p:spPr>
          <a:xfrm>
            <a:off x="374904" y="576072"/>
            <a:ext cx="5632704" cy="457200"/>
          </a:xfrm>
        </p:spPr>
        <p:txBody>
          <a:bodyPr wrap="square" lIns="91440">
            <a:noAutofit/>
          </a:bodyPr>
          <a:lstStyle>
            <a:lvl1pPr>
              <a:defRPr sz="2800">
                <a:solidFill>
                  <a:schemeClr val="tx1"/>
                </a:solidFill>
              </a:defRPr>
            </a:lvl1pPr>
          </a:lstStyle>
          <a:p>
            <a:r>
              <a:rPr lang="en-US"/>
              <a:t>Click to edit master title style</a:t>
            </a:r>
          </a:p>
        </p:txBody>
      </p:sp>
    </p:spTree>
    <p:extLst>
      <p:ext uri="{BB962C8B-B14F-4D97-AF65-F5344CB8AC3E}">
        <p14:creationId xmlns:p14="http://schemas.microsoft.com/office/powerpoint/2010/main" val="363670791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sp>
        <p:nvSpPr>
          <p:cNvPr id="12" name="Footer Placeholder 4">
            <a:extLst>
              <a:ext uri="{FF2B5EF4-FFF2-40B4-BE49-F238E27FC236}">
                <a16:creationId xmlns:a16="http://schemas.microsoft.com/office/drawing/2014/main" id="{9CD07EAF-B186-254A-ABD3-5867C8EFF7A2}"/>
              </a:ext>
            </a:extLst>
          </p:cNvPr>
          <p:cNvSpPr>
            <a:spLocks noGrp="1"/>
          </p:cNvSpPr>
          <p:nvPr>
            <p:ph type="ftr" sz="quarter" idx="3"/>
          </p:nvPr>
        </p:nvSpPr>
        <p:spPr>
          <a:xfrm>
            <a:off x="1581912" y="6547104"/>
            <a:ext cx="4425696" cy="118872"/>
          </a:xfrm>
          <a:prstGeom prst="rect">
            <a:avLst/>
          </a:prstGeom>
        </p:spPr>
        <p:txBody>
          <a:bodyPr vert="horz" wrap="square" lIns="0" tIns="0" rIns="0" bIns="0" rtlCol="0" anchor="ctr">
            <a:noAutofit/>
          </a:bodyPr>
          <a:lstStyle>
            <a:lvl1pPr>
              <a:defRPr lang="en-US" sz="800" smtClean="0">
                <a:solidFill>
                  <a:schemeClr val="tx1"/>
                </a:solidFill>
              </a:defRPr>
            </a:lvl1pPr>
          </a:lstStyle>
          <a:p>
            <a:r>
              <a:rPr lang="en-US"/>
              <a:t>© 2024 NetApp, Inc. All rights reserved.  NETAPP CONFIDENTIAL</a:t>
            </a:r>
          </a:p>
        </p:txBody>
      </p:sp>
      <p:sp>
        <p:nvSpPr>
          <p:cNvPr id="13" name="Slide Number Placeholder 5">
            <a:extLst>
              <a:ext uri="{FF2B5EF4-FFF2-40B4-BE49-F238E27FC236}">
                <a16:creationId xmlns:a16="http://schemas.microsoft.com/office/drawing/2014/main" id="{713539BC-D76E-384F-A862-D8AC3C331DCD}"/>
              </a:ext>
            </a:extLst>
          </p:cNvPr>
          <p:cNvSpPr>
            <a:spLocks noGrp="1"/>
          </p:cNvSpPr>
          <p:nvPr>
            <p:ph type="sldNum" sz="quarter" idx="4"/>
          </p:nvPr>
        </p:nvSpPr>
        <p:spPr>
          <a:xfrm>
            <a:off x="1170432" y="6547104"/>
            <a:ext cx="402336" cy="118872"/>
          </a:xfrm>
          <a:prstGeom prst="rect">
            <a:avLst/>
          </a:prstGeom>
        </p:spPr>
        <p:txBody>
          <a:bodyPr vert="horz" wrap="square" lIns="0" tIns="0" rIns="0" bIns="0" rtlCol="0" anchor="ctr">
            <a:noAutofit/>
          </a:bodyPr>
          <a:lstStyle>
            <a:lvl1pPr algn="ctr">
              <a:defRPr lang="en-US" sz="800" b="0" smtClean="0">
                <a:solidFill>
                  <a:schemeClr val="tx1"/>
                </a:solidFill>
              </a:defRPr>
            </a:lvl1pPr>
          </a:lstStyle>
          <a:p>
            <a:fld id="{B071A5F3-A4FF-4CEE-8215-C08835B585C1}" type="slidenum">
              <a:rPr lang="en-US" smtClean="0"/>
              <a:pPr/>
              <a:t>‹#›</a:t>
            </a:fld>
            <a:endParaRPr lang="en-US"/>
          </a:p>
        </p:txBody>
      </p:sp>
      <p:sp>
        <p:nvSpPr>
          <p:cNvPr id="6" name="Media Placeholder 2">
            <a:extLst>
              <a:ext uri="{FF2B5EF4-FFF2-40B4-BE49-F238E27FC236}">
                <a16:creationId xmlns:a16="http://schemas.microsoft.com/office/drawing/2014/main" id="{F909594F-29A7-CD44-AA67-93EE76FA176A}"/>
              </a:ext>
            </a:extLst>
          </p:cNvPr>
          <p:cNvSpPr>
            <a:spLocks noGrp="1"/>
          </p:cNvSpPr>
          <p:nvPr>
            <p:ph type="media" sz="quarter" idx="19" hasCustomPrompt="1"/>
          </p:nvPr>
        </p:nvSpPr>
        <p:spPr>
          <a:xfrm>
            <a:off x="1508760" y="640080"/>
            <a:ext cx="9171432" cy="5157216"/>
          </a:xfrm>
        </p:spPr>
        <p:txBody>
          <a:bodyPr lIns="91521" tIns="45761" rIns="91521" bIns="640080" anchor="ctr">
            <a:noAutofit/>
          </a:bodyPr>
          <a:lstStyle>
            <a:lvl1pPr marL="0" indent="0" algn="ctr">
              <a:buNone/>
              <a:defRPr baseline="0"/>
            </a:lvl1pPr>
          </a:lstStyle>
          <a:p>
            <a:r>
              <a:rPr lang="en-US"/>
              <a:t>Insert video here</a:t>
            </a:r>
          </a:p>
        </p:txBody>
      </p:sp>
    </p:spTree>
    <p:extLst>
      <p:ext uri="{BB962C8B-B14F-4D97-AF65-F5344CB8AC3E}">
        <p14:creationId xmlns:p14="http://schemas.microsoft.com/office/powerpoint/2010/main" val="3032403832"/>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Video-Full Screen 16x9">
    <p:spTree>
      <p:nvGrpSpPr>
        <p:cNvPr id="1" name=""/>
        <p:cNvGrpSpPr/>
        <p:nvPr/>
      </p:nvGrpSpPr>
      <p:grpSpPr>
        <a:xfrm>
          <a:off x="0" y="0"/>
          <a:ext cx="0" cy="0"/>
          <a:chOff x="0" y="0"/>
          <a:chExt cx="0" cy="0"/>
        </a:xfrm>
      </p:grpSpPr>
      <p:sp>
        <p:nvSpPr>
          <p:cNvPr id="13" name="Slide Number Placeholder 5">
            <a:extLst>
              <a:ext uri="{FF2B5EF4-FFF2-40B4-BE49-F238E27FC236}">
                <a16:creationId xmlns:a16="http://schemas.microsoft.com/office/drawing/2014/main" id="{713539BC-D76E-384F-A862-D8AC3C331DCD}"/>
              </a:ext>
            </a:extLst>
          </p:cNvPr>
          <p:cNvSpPr>
            <a:spLocks noGrp="1"/>
          </p:cNvSpPr>
          <p:nvPr>
            <p:ph type="sldNum" sz="quarter" idx="4"/>
          </p:nvPr>
        </p:nvSpPr>
        <p:spPr>
          <a:xfrm>
            <a:off x="1170432" y="6547104"/>
            <a:ext cx="402336" cy="118872"/>
          </a:xfrm>
          <a:prstGeom prst="rect">
            <a:avLst/>
          </a:prstGeom>
        </p:spPr>
        <p:txBody>
          <a:bodyPr vert="horz" wrap="square" lIns="0" tIns="0" rIns="0" bIns="0" rtlCol="0" anchor="ctr">
            <a:noAutofit/>
          </a:bodyPr>
          <a:lstStyle>
            <a:lvl1pPr algn="ctr">
              <a:defRPr lang="en-US" sz="800" b="0" smtClean="0">
                <a:solidFill>
                  <a:schemeClr val="tx1"/>
                </a:solidFill>
              </a:defRPr>
            </a:lvl1pPr>
          </a:lstStyle>
          <a:p>
            <a:fld id="{B071A5F3-A4FF-4CEE-8215-C08835B585C1}" type="slidenum">
              <a:rPr lang="en-US" smtClean="0"/>
              <a:pPr/>
              <a:t>‹#›</a:t>
            </a:fld>
            <a:endParaRPr lang="en-US"/>
          </a:p>
        </p:txBody>
      </p:sp>
      <p:sp>
        <p:nvSpPr>
          <p:cNvPr id="6" name="Media Placeholder 2">
            <a:extLst>
              <a:ext uri="{FF2B5EF4-FFF2-40B4-BE49-F238E27FC236}">
                <a16:creationId xmlns:a16="http://schemas.microsoft.com/office/drawing/2014/main" id="{F909594F-29A7-CD44-AA67-93EE76FA176A}"/>
              </a:ext>
            </a:extLst>
          </p:cNvPr>
          <p:cNvSpPr>
            <a:spLocks noGrp="1"/>
          </p:cNvSpPr>
          <p:nvPr>
            <p:ph type="media" sz="quarter" idx="19" hasCustomPrompt="1"/>
          </p:nvPr>
        </p:nvSpPr>
        <p:spPr>
          <a:xfrm>
            <a:off x="0" y="0"/>
            <a:ext cx="12192000" cy="6858000"/>
          </a:xfrm>
        </p:spPr>
        <p:txBody>
          <a:bodyPr lIns="91521" tIns="45761" rIns="91521" bIns="640080" anchor="ctr">
            <a:noAutofit/>
          </a:bodyPr>
          <a:lstStyle>
            <a:lvl1pPr marL="0" indent="0" algn="ctr">
              <a:buNone/>
              <a:defRPr baseline="0"/>
            </a:lvl1pPr>
          </a:lstStyle>
          <a:p>
            <a:r>
              <a:rPr lang="en-US"/>
              <a:t>Insert video here</a:t>
            </a:r>
          </a:p>
        </p:txBody>
      </p:sp>
      <p:sp>
        <p:nvSpPr>
          <p:cNvPr id="12" name="Footer Placeholder 4">
            <a:extLst>
              <a:ext uri="{FF2B5EF4-FFF2-40B4-BE49-F238E27FC236}">
                <a16:creationId xmlns:a16="http://schemas.microsoft.com/office/drawing/2014/main" id="{9CD07EAF-B186-254A-ABD3-5867C8EFF7A2}"/>
              </a:ext>
            </a:extLst>
          </p:cNvPr>
          <p:cNvSpPr>
            <a:spLocks noGrp="1"/>
          </p:cNvSpPr>
          <p:nvPr>
            <p:ph type="ftr" sz="quarter" idx="3"/>
          </p:nvPr>
        </p:nvSpPr>
        <p:spPr>
          <a:xfrm>
            <a:off x="1581912" y="6547104"/>
            <a:ext cx="4425696" cy="118872"/>
          </a:xfrm>
          <a:prstGeom prst="rect">
            <a:avLst/>
          </a:prstGeom>
        </p:spPr>
        <p:txBody>
          <a:bodyPr vert="horz" wrap="square" lIns="0" tIns="0" rIns="0" bIns="0" rtlCol="0" anchor="ctr">
            <a:noAutofit/>
          </a:bodyPr>
          <a:lstStyle>
            <a:lvl1pPr>
              <a:defRPr lang="en-US" sz="800" smtClean="0">
                <a:solidFill>
                  <a:schemeClr val="tx1"/>
                </a:solidFill>
              </a:defRPr>
            </a:lvl1pPr>
          </a:lstStyle>
          <a:p>
            <a:r>
              <a:rPr lang="en-US"/>
              <a:t>© 2024 NetApp, Inc. All rights reserved.  NETAPP CONFIDENTIAL</a:t>
            </a:r>
          </a:p>
        </p:txBody>
      </p:sp>
    </p:spTree>
    <p:extLst>
      <p:ext uri="{BB962C8B-B14F-4D97-AF65-F5344CB8AC3E}">
        <p14:creationId xmlns:p14="http://schemas.microsoft.com/office/powerpoint/2010/main" val="3791283569"/>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Image-Full Screen 16x9">
    <p:spTree>
      <p:nvGrpSpPr>
        <p:cNvPr id="1" name=""/>
        <p:cNvGrpSpPr/>
        <p:nvPr/>
      </p:nvGrpSpPr>
      <p:grpSpPr>
        <a:xfrm>
          <a:off x="0" y="0"/>
          <a:ext cx="0" cy="0"/>
          <a:chOff x="0" y="0"/>
          <a:chExt cx="0" cy="0"/>
        </a:xfrm>
      </p:grpSpPr>
      <p:sp>
        <p:nvSpPr>
          <p:cNvPr id="13" name="Slide Number Placeholder 5">
            <a:extLst>
              <a:ext uri="{FF2B5EF4-FFF2-40B4-BE49-F238E27FC236}">
                <a16:creationId xmlns:a16="http://schemas.microsoft.com/office/drawing/2014/main" id="{713539BC-D76E-384F-A862-D8AC3C331DCD}"/>
              </a:ext>
            </a:extLst>
          </p:cNvPr>
          <p:cNvSpPr>
            <a:spLocks noGrp="1"/>
          </p:cNvSpPr>
          <p:nvPr>
            <p:ph type="sldNum" sz="quarter" idx="4"/>
          </p:nvPr>
        </p:nvSpPr>
        <p:spPr>
          <a:xfrm>
            <a:off x="1170432" y="6547104"/>
            <a:ext cx="402336" cy="118872"/>
          </a:xfrm>
          <a:prstGeom prst="rect">
            <a:avLst/>
          </a:prstGeom>
        </p:spPr>
        <p:txBody>
          <a:bodyPr vert="horz" wrap="square" lIns="0" tIns="0" rIns="0" bIns="0" rtlCol="0" anchor="ctr">
            <a:noAutofit/>
          </a:bodyPr>
          <a:lstStyle>
            <a:lvl1pPr algn="ctr">
              <a:defRPr lang="en-US" sz="800" b="0" smtClean="0">
                <a:solidFill>
                  <a:schemeClr val="tx1"/>
                </a:solidFill>
              </a:defRPr>
            </a:lvl1pPr>
          </a:lstStyle>
          <a:p>
            <a:fld id="{B071A5F3-A4FF-4CEE-8215-C08835B585C1}" type="slidenum">
              <a:rPr lang="en-US" smtClean="0"/>
              <a:pPr/>
              <a:t>‹#›</a:t>
            </a:fld>
            <a:endParaRPr lang="en-US"/>
          </a:p>
        </p:txBody>
      </p:sp>
      <p:sp>
        <p:nvSpPr>
          <p:cNvPr id="3" name="Picture Placeholder 2">
            <a:extLst>
              <a:ext uri="{FF2B5EF4-FFF2-40B4-BE49-F238E27FC236}">
                <a16:creationId xmlns:a16="http://schemas.microsoft.com/office/drawing/2014/main" id="{781C3FB1-3D75-FA48-8B8D-B70F72C8F6C3}"/>
              </a:ext>
            </a:extLst>
          </p:cNvPr>
          <p:cNvSpPr>
            <a:spLocks noGrp="1"/>
          </p:cNvSpPr>
          <p:nvPr>
            <p:ph type="pic" sz="quarter" idx="10" hasCustomPrompt="1"/>
          </p:nvPr>
        </p:nvSpPr>
        <p:spPr>
          <a:xfrm>
            <a:off x="0" y="0"/>
            <a:ext cx="12192000" cy="6858000"/>
          </a:xfrm>
        </p:spPr>
        <p:txBody>
          <a:bodyPr bIns="640080" anchor="ctr"/>
          <a:lstStyle>
            <a:lvl1pPr marL="0" indent="0" algn="ctr">
              <a:buFontTx/>
              <a:buNone/>
              <a:defRPr/>
            </a:lvl1pPr>
          </a:lstStyle>
          <a:p>
            <a:r>
              <a:rPr lang="en-US"/>
              <a:t>Insert image here</a:t>
            </a:r>
          </a:p>
        </p:txBody>
      </p:sp>
      <p:sp>
        <p:nvSpPr>
          <p:cNvPr id="12" name="Footer Placeholder 4">
            <a:extLst>
              <a:ext uri="{FF2B5EF4-FFF2-40B4-BE49-F238E27FC236}">
                <a16:creationId xmlns:a16="http://schemas.microsoft.com/office/drawing/2014/main" id="{9CD07EAF-B186-254A-ABD3-5867C8EFF7A2}"/>
              </a:ext>
            </a:extLst>
          </p:cNvPr>
          <p:cNvSpPr>
            <a:spLocks noGrp="1"/>
          </p:cNvSpPr>
          <p:nvPr>
            <p:ph type="ftr" sz="quarter" idx="3"/>
          </p:nvPr>
        </p:nvSpPr>
        <p:spPr>
          <a:xfrm>
            <a:off x="1581912" y="6547104"/>
            <a:ext cx="4425696" cy="118872"/>
          </a:xfrm>
          <a:prstGeom prst="rect">
            <a:avLst/>
          </a:prstGeom>
        </p:spPr>
        <p:txBody>
          <a:bodyPr vert="horz" wrap="square" lIns="0" tIns="0" rIns="0" bIns="0" rtlCol="0" anchor="ctr">
            <a:noAutofit/>
          </a:bodyPr>
          <a:lstStyle>
            <a:lvl1pPr>
              <a:defRPr lang="en-US" sz="800" smtClean="0">
                <a:solidFill>
                  <a:schemeClr val="tx1"/>
                </a:solidFill>
              </a:defRPr>
            </a:lvl1pPr>
          </a:lstStyle>
          <a:p>
            <a:r>
              <a:rPr lang="en-US"/>
              <a:t>© 2024 NetApp, Inc. All rights reserved.  NETAPP CONFIDENTIAL</a:t>
            </a:r>
          </a:p>
        </p:txBody>
      </p:sp>
    </p:spTree>
    <p:extLst>
      <p:ext uri="{BB962C8B-B14F-4D97-AF65-F5344CB8AC3E}">
        <p14:creationId xmlns:p14="http://schemas.microsoft.com/office/powerpoint/2010/main" val="4181747338"/>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Bio 1">
    <p:bg>
      <p:bgPr>
        <a:solidFill>
          <a:schemeClr val="accent4"/>
        </a:solidFill>
        <a:effectLst/>
      </p:bgPr>
    </p:bg>
    <p:spTree>
      <p:nvGrpSpPr>
        <p:cNvPr id="1" name=""/>
        <p:cNvGrpSpPr/>
        <p:nvPr/>
      </p:nvGrpSpPr>
      <p:grpSpPr>
        <a:xfrm>
          <a:off x="0" y="0"/>
          <a:ext cx="0" cy="0"/>
          <a:chOff x="0" y="0"/>
          <a:chExt cx="0" cy="0"/>
        </a:xfrm>
      </p:grpSpPr>
      <p:sp>
        <p:nvSpPr>
          <p:cNvPr id="18" name="Freeform 17">
            <a:extLst>
              <a:ext uri="{FF2B5EF4-FFF2-40B4-BE49-F238E27FC236}">
                <a16:creationId xmlns:a16="http://schemas.microsoft.com/office/drawing/2014/main" id="{90374D26-1DA3-1802-BEA1-416AB3461C67}"/>
              </a:ext>
            </a:extLst>
          </p:cNvPr>
          <p:cNvSpPr/>
          <p:nvPr userDrawn="1"/>
        </p:nvSpPr>
        <p:spPr>
          <a:xfrm>
            <a:off x="4160173" y="939798"/>
            <a:ext cx="7705370" cy="4978400"/>
          </a:xfrm>
          <a:custGeom>
            <a:avLst/>
            <a:gdLst>
              <a:gd name="connsiteX0" fmla="*/ 0 w 7705370"/>
              <a:gd name="connsiteY0" fmla="*/ 0 h 4978400"/>
              <a:gd name="connsiteX1" fmla="*/ 2883157 w 7705370"/>
              <a:gd name="connsiteY1" fmla="*/ 0 h 4978400"/>
              <a:gd name="connsiteX2" fmla="*/ 2888327 w 7705370"/>
              <a:gd name="connsiteY2" fmla="*/ 0 h 4978400"/>
              <a:gd name="connsiteX3" fmla="*/ 6747312 w 7705370"/>
              <a:gd name="connsiteY3" fmla="*/ 0 h 4978400"/>
              <a:gd name="connsiteX4" fmla="*/ 6747312 w 7705370"/>
              <a:gd name="connsiteY4" fmla="*/ 2489202 h 4978400"/>
              <a:gd name="connsiteX5" fmla="*/ 7705370 w 7705370"/>
              <a:gd name="connsiteY5" fmla="*/ 2489202 h 4978400"/>
              <a:gd name="connsiteX6" fmla="*/ 7705370 w 7705370"/>
              <a:gd name="connsiteY6" fmla="*/ 4978400 h 4978400"/>
              <a:gd name="connsiteX7" fmla="*/ 4831790 w 7705370"/>
              <a:gd name="connsiteY7" fmla="*/ 4978400 h 4978400"/>
              <a:gd name="connsiteX8" fmla="*/ 4831790 w 7705370"/>
              <a:gd name="connsiteY8" fmla="*/ 3733801 h 4978400"/>
              <a:gd name="connsiteX9" fmla="*/ 2888327 w 7705370"/>
              <a:gd name="connsiteY9" fmla="*/ 3733801 h 4978400"/>
              <a:gd name="connsiteX10" fmla="*/ 2888327 w 7705370"/>
              <a:gd name="connsiteY10" fmla="*/ 4978400 h 4978400"/>
              <a:gd name="connsiteX11" fmla="*/ 0 w 7705370"/>
              <a:gd name="connsiteY11" fmla="*/ 4978400 h 497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705370" h="4978400">
                <a:moveTo>
                  <a:pt x="0" y="0"/>
                </a:moveTo>
                <a:lnTo>
                  <a:pt x="2883157" y="0"/>
                </a:lnTo>
                <a:lnTo>
                  <a:pt x="2888327" y="0"/>
                </a:lnTo>
                <a:lnTo>
                  <a:pt x="6747312" y="0"/>
                </a:lnTo>
                <a:lnTo>
                  <a:pt x="6747312" y="2489202"/>
                </a:lnTo>
                <a:lnTo>
                  <a:pt x="7705370" y="2489202"/>
                </a:lnTo>
                <a:lnTo>
                  <a:pt x="7705370" y="4978400"/>
                </a:lnTo>
                <a:lnTo>
                  <a:pt x="4831790" y="4978400"/>
                </a:lnTo>
                <a:lnTo>
                  <a:pt x="4831790" y="3733801"/>
                </a:lnTo>
                <a:lnTo>
                  <a:pt x="2888327" y="3733801"/>
                </a:lnTo>
                <a:lnTo>
                  <a:pt x="2888327" y="4978400"/>
                </a:lnTo>
                <a:lnTo>
                  <a:pt x="0" y="49784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endParaRPr lang="en-US" err="1">
              <a:solidFill>
                <a:sysClr val="windowText" lastClr="000000"/>
              </a:solidFill>
            </a:endParaRPr>
          </a:p>
        </p:txBody>
      </p:sp>
      <p:sp>
        <p:nvSpPr>
          <p:cNvPr id="14" name="Content Placeholder 3">
            <a:extLst>
              <a:ext uri="{FF2B5EF4-FFF2-40B4-BE49-F238E27FC236}">
                <a16:creationId xmlns:a16="http://schemas.microsoft.com/office/drawing/2014/main" id="{5510D649-30DE-2B4D-890D-72909C90F59B}"/>
              </a:ext>
            </a:extLst>
          </p:cNvPr>
          <p:cNvSpPr>
            <a:spLocks noGrp="1"/>
          </p:cNvSpPr>
          <p:nvPr>
            <p:ph sz="quarter" idx="14" hasCustomPrompt="1"/>
          </p:nvPr>
        </p:nvSpPr>
        <p:spPr>
          <a:xfrm>
            <a:off x="4390579" y="1316736"/>
            <a:ext cx="5626099" cy="1933575"/>
          </a:xfrm>
        </p:spPr>
        <p:txBody>
          <a:bodyPr wrap="square" lIns="91521" tIns="45761" rIns="91521" bIns="45761">
            <a:noAutofit/>
          </a:bodyPr>
          <a:lstStyle>
            <a:lvl1pPr marL="228600" indent="-228600">
              <a:buClrTx/>
              <a:buFont typeface="Arial" panose="020B0604020202020204" pitchFamily="34" charset="0"/>
              <a:buChar char="•"/>
              <a:tabLst/>
              <a:defRPr>
                <a:solidFill>
                  <a:schemeClr val="tx1"/>
                </a:solidFill>
              </a:defRPr>
            </a:lvl1pPr>
            <a:lvl2pPr marL="400050" indent="-173038">
              <a:buClrTx/>
              <a:buFont typeface="Arial" panose="020B0604020202020204" pitchFamily="34" charset="0"/>
              <a:buChar char="•"/>
              <a:tabLst/>
              <a:defRPr>
                <a:solidFill>
                  <a:schemeClr val="tx1"/>
                </a:solidFill>
              </a:defRPr>
            </a:lvl2pPr>
            <a:lvl3pPr marL="576072" indent="-192024">
              <a:buClrTx/>
              <a:buFont typeface="Arial" panose="020B0604020202020204" pitchFamily="34" charset="0"/>
              <a:buChar char="•"/>
              <a:tabLst/>
              <a:defRPr>
                <a:solidFill>
                  <a:schemeClr val="tx1"/>
                </a:solidFill>
              </a:defRPr>
            </a:lvl3pPr>
            <a:lvl4pPr marL="749808" indent="-173038">
              <a:buClrTx/>
              <a:buFont typeface="Arial" panose="020B0604020202020204" pitchFamily="34" charset="0"/>
              <a:buChar char="•"/>
              <a:tabLst/>
              <a:defRPr>
                <a:solidFill>
                  <a:schemeClr val="tx1"/>
                </a:solidFill>
              </a:defRPr>
            </a:lvl4pPr>
            <a:lvl5pPr marL="917575" indent="-173038">
              <a:buClrTx/>
              <a:buFont typeface="Arial" panose="020B0604020202020204" pitchFamily="34" charset="0"/>
              <a:buChar char="•"/>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ext Placeholder 2">
            <a:extLst>
              <a:ext uri="{FF2B5EF4-FFF2-40B4-BE49-F238E27FC236}">
                <a16:creationId xmlns:a16="http://schemas.microsoft.com/office/drawing/2014/main" id="{17E69F69-BDD1-B743-B7B9-3335D1938D33}"/>
              </a:ext>
            </a:extLst>
          </p:cNvPr>
          <p:cNvSpPr>
            <a:spLocks noGrp="1"/>
          </p:cNvSpPr>
          <p:nvPr>
            <p:ph type="body" idx="10" hasCustomPrompt="1"/>
          </p:nvPr>
        </p:nvSpPr>
        <p:spPr bwMode="gray">
          <a:xfrm>
            <a:off x="4390579" y="5171430"/>
            <a:ext cx="2428510" cy="617063"/>
          </a:xfrm>
        </p:spPr>
        <p:txBody>
          <a:bodyPr lIns="91521" tIns="45761" rIns="91521" bIns="45761" anchor="t">
            <a:noAutofit/>
          </a:bodyPr>
          <a:lstStyle>
            <a:lvl1pPr marL="0" indent="0">
              <a:spcBef>
                <a:spcPts val="0"/>
              </a:spcBef>
              <a:spcAft>
                <a:spcPts val="0"/>
              </a:spcAft>
              <a:buNone/>
              <a:defRPr sz="1200" b="0">
                <a:solidFill>
                  <a:schemeClr val="tx1"/>
                </a:solidFill>
              </a:defRPr>
            </a:lvl1pPr>
            <a:lvl2pPr marL="457608" indent="0">
              <a:buNone/>
              <a:defRPr sz="2000" b="1"/>
            </a:lvl2pPr>
            <a:lvl3pPr marL="915216" indent="0">
              <a:buNone/>
              <a:defRPr sz="1900" b="1"/>
            </a:lvl3pPr>
            <a:lvl4pPr marL="1372822" indent="0">
              <a:buNone/>
              <a:defRPr sz="1600" b="1"/>
            </a:lvl4pPr>
            <a:lvl5pPr marL="1830430" indent="0">
              <a:buNone/>
              <a:defRPr sz="1600" b="1"/>
            </a:lvl5pPr>
            <a:lvl6pPr marL="2288038" indent="0">
              <a:buNone/>
              <a:defRPr sz="1600" b="1"/>
            </a:lvl6pPr>
            <a:lvl7pPr marL="2745646" indent="0">
              <a:buNone/>
              <a:defRPr sz="1600" b="1"/>
            </a:lvl7pPr>
            <a:lvl8pPr marL="3203253" indent="0">
              <a:buNone/>
              <a:defRPr sz="1600" b="1"/>
            </a:lvl8pPr>
            <a:lvl9pPr marL="3660861" indent="0">
              <a:buNone/>
              <a:defRPr sz="1600" b="1"/>
            </a:lvl9pPr>
          </a:lstStyle>
          <a:p>
            <a:pPr lvl="0"/>
            <a:r>
              <a:rPr lang="en-US"/>
              <a:t>Title, Company</a:t>
            </a:r>
          </a:p>
        </p:txBody>
      </p:sp>
      <p:sp>
        <p:nvSpPr>
          <p:cNvPr id="19" name="Title 3">
            <a:extLst>
              <a:ext uri="{FF2B5EF4-FFF2-40B4-BE49-F238E27FC236}">
                <a16:creationId xmlns:a16="http://schemas.microsoft.com/office/drawing/2014/main" id="{E6A1356D-7769-6F4E-A6D2-153E793AB26A}"/>
              </a:ext>
            </a:extLst>
          </p:cNvPr>
          <p:cNvSpPr>
            <a:spLocks noGrp="1"/>
          </p:cNvSpPr>
          <p:nvPr>
            <p:ph type="title" hasCustomPrompt="1"/>
          </p:nvPr>
        </p:nvSpPr>
        <p:spPr>
          <a:xfrm>
            <a:off x="4390579" y="4692797"/>
            <a:ext cx="2428510" cy="541264"/>
          </a:xfrm>
        </p:spPr>
        <p:txBody>
          <a:bodyPr wrap="square" lIns="91440">
            <a:noAutofit/>
          </a:bodyPr>
          <a:lstStyle>
            <a:lvl1pPr>
              <a:defRPr sz="1600">
                <a:solidFill>
                  <a:schemeClr val="tx1"/>
                </a:solidFill>
              </a:defRPr>
            </a:lvl1pPr>
          </a:lstStyle>
          <a:p>
            <a:r>
              <a:rPr lang="en-US"/>
              <a:t>First Last</a:t>
            </a:r>
          </a:p>
        </p:txBody>
      </p:sp>
      <p:sp>
        <p:nvSpPr>
          <p:cNvPr id="12" name="Footer Placeholder 4">
            <a:extLst>
              <a:ext uri="{FF2B5EF4-FFF2-40B4-BE49-F238E27FC236}">
                <a16:creationId xmlns:a16="http://schemas.microsoft.com/office/drawing/2014/main" id="{9CD07EAF-B186-254A-ABD3-5867C8EFF7A2}"/>
              </a:ext>
            </a:extLst>
          </p:cNvPr>
          <p:cNvSpPr>
            <a:spLocks noGrp="1"/>
          </p:cNvSpPr>
          <p:nvPr>
            <p:ph type="ftr" sz="quarter" idx="3"/>
          </p:nvPr>
        </p:nvSpPr>
        <p:spPr>
          <a:xfrm>
            <a:off x="1581912" y="6547104"/>
            <a:ext cx="4425696" cy="118872"/>
          </a:xfrm>
          <a:prstGeom prst="rect">
            <a:avLst/>
          </a:prstGeom>
        </p:spPr>
        <p:txBody>
          <a:bodyPr vert="horz" wrap="square" lIns="0" tIns="0" rIns="0" bIns="0" rtlCol="0" anchor="ctr">
            <a:noAutofit/>
          </a:bodyPr>
          <a:lstStyle>
            <a:lvl1pPr>
              <a:defRPr lang="en-US" sz="800" smtClean="0">
                <a:solidFill>
                  <a:schemeClr val="tx1"/>
                </a:solidFill>
              </a:defRPr>
            </a:lvl1pPr>
          </a:lstStyle>
          <a:p>
            <a:r>
              <a:rPr lang="en-US"/>
              <a:t>© 2024 NetApp, Inc. All rights reserved.  NETAPP CONFIDENTIAL</a:t>
            </a:r>
          </a:p>
        </p:txBody>
      </p:sp>
      <p:sp>
        <p:nvSpPr>
          <p:cNvPr id="13" name="Slide Number Placeholder 5">
            <a:extLst>
              <a:ext uri="{FF2B5EF4-FFF2-40B4-BE49-F238E27FC236}">
                <a16:creationId xmlns:a16="http://schemas.microsoft.com/office/drawing/2014/main" id="{713539BC-D76E-384F-A862-D8AC3C331DCD}"/>
              </a:ext>
            </a:extLst>
          </p:cNvPr>
          <p:cNvSpPr>
            <a:spLocks noGrp="1"/>
          </p:cNvSpPr>
          <p:nvPr>
            <p:ph type="sldNum" sz="quarter" idx="4"/>
          </p:nvPr>
        </p:nvSpPr>
        <p:spPr>
          <a:xfrm>
            <a:off x="1170432" y="6547104"/>
            <a:ext cx="402336" cy="118872"/>
          </a:xfrm>
          <a:prstGeom prst="rect">
            <a:avLst/>
          </a:prstGeom>
        </p:spPr>
        <p:txBody>
          <a:bodyPr vert="horz" wrap="square" lIns="0" tIns="0" rIns="0" bIns="0" rtlCol="0" anchor="ctr">
            <a:noAutofit/>
          </a:bodyPr>
          <a:lstStyle>
            <a:lvl1pPr algn="ctr">
              <a:defRPr lang="en-US" sz="800" b="0" smtClean="0">
                <a:solidFill>
                  <a:schemeClr val="tx1"/>
                </a:solidFill>
              </a:defRPr>
            </a:lvl1pPr>
          </a:lstStyle>
          <a:p>
            <a:fld id="{B071A5F3-A4FF-4CEE-8215-C08835B585C1}" type="slidenum">
              <a:rPr lang="en-US" smtClean="0"/>
              <a:pPr/>
              <a:t>‹#›</a:t>
            </a:fld>
            <a:endParaRPr lang="en-US"/>
          </a:p>
        </p:txBody>
      </p:sp>
      <p:sp>
        <p:nvSpPr>
          <p:cNvPr id="4" name="Picture Placeholder 2">
            <a:extLst>
              <a:ext uri="{FF2B5EF4-FFF2-40B4-BE49-F238E27FC236}">
                <a16:creationId xmlns:a16="http://schemas.microsoft.com/office/drawing/2014/main" id="{CCB35647-3A45-73C3-992A-0AD097825859}"/>
              </a:ext>
            </a:extLst>
          </p:cNvPr>
          <p:cNvSpPr>
            <a:spLocks noGrp="1"/>
          </p:cNvSpPr>
          <p:nvPr>
            <p:ph type="pic" sz="quarter" idx="15"/>
          </p:nvPr>
        </p:nvSpPr>
        <p:spPr>
          <a:xfrm>
            <a:off x="0" y="939800"/>
            <a:ext cx="3849624" cy="4974336"/>
          </a:xfrm>
          <a:noFill/>
        </p:spPr>
        <p:txBody>
          <a:bodyPr bIns="914400" anchor="ctr"/>
          <a:lstStyle>
            <a:lvl1pPr marL="0" indent="0" algn="ctr">
              <a:buNone/>
              <a:defRPr/>
            </a:lvl1pPr>
          </a:lstStyle>
          <a:p>
            <a:endParaRPr lang="en-US"/>
          </a:p>
        </p:txBody>
      </p:sp>
      <p:sp>
        <p:nvSpPr>
          <p:cNvPr id="3" name="Picture Placeholder 2">
            <a:extLst>
              <a:ext uri="{FF2B5EF4-FFF2-40B4-BE49-F238E27FC236}">
                <a16:creationId xmlns:a16="http://schemas.microsoft.com/office/drawing/2014/main" id="{6A72C0EF-5831-674B-92FF-97F77585239C}"/>
              </a:ext>
            </a:extLst>
          </p:cNvPr>
          <p:cNvSpPr>
            <a:spLocks noGrp="1"/>
          </p:cNvSpPr>
          <p:nvPr>
            <p:ph type="pic" sz="quarter" idx="16" hasCustomPrompt="1"/>
          </p:nvPr>
        </p:nvSpPr>
        <p:spPr>
          <a:xfrm>
            <a:off x="9245720" y="4692797"/>
            <a:ext cx="2366066" cy="1095696"/>
          </a:xfrm>
        </p:spPr>
        <p:txBody>
          <a:bodyPr bIns="731520" anchor="ctr"/>
          <a:lstStyle>
            <a:lvl1pPr algn="ctr">
              <a:buNone/>
              <a:defRPr sz="1200"/>
            </a:lvl1pPr>
          </a:lstStyle>
          <a:p>
            <a:r>
              <a:rPr lang="en-US"/>
              <a:t>Insert company logo</a:t>
            </a:r>
          </a:p>
        </p:txBody>
      </p:sp>
    </p:spTree>
    <p:extLst>
      <p:ext uri="{BB962C8B-B14F-4D97-AF65-F5344CB8AC3E}">
        <p14:creationId xmlns:p14="http://schemas.microsoft.com/office/powerpoint/2010/main" val="3283328258"/>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preserve="1" userDrawn="1">
  <p:cSld name="Bio 2">
    <p:bg>
      <p:bgPr>
        <a:solidFill>
          <a:srgbClr val="590011"/>
        </a:solidFill>
        <a:effectLst/>
      </p:bgPr>
    </p:bg>
    <p:spTree>
      <p:nvGrpSpPr>
        <p:cNvPr id="1" name=""/>
        <p:cNvGrpSpPr/>
        <p:nvPr/>
      </p:nvGrpSpPr>
      <p:grpSpPr>
        <a:xfrm>
          <a:off x="0" y="0"/>
          <a:ext cx="0" cy="0"/>
          <a:chOff x="0" y="0"/>
          <a:chExt cx="0" cy="0"/>
        </a:xfrm>
      </p:grpSpPr>
      <p:sp>
        <p:nvSpPr>
          <p:cNvPr id="18" name="Freeform 17">
            <a:extLst>
              <a:ext uri="{FF2B5EF4-FFF2-40B4-BE49-F238E27FC236}">
                <a16:creationId xmlns:a16="http://schemas.microsoft.com/office/drawing/2014/main" id="{90374D26-1DA3-1802-BEA1-416AB3461C67}"/>
              </a:ext>
            </a:extLst>
          </p:cNvPr>
          <p:cNvSpPr/>
          <p:nvPr userDrawn="1"/>
        </p:nvSpPr>
        <p:spPr>
          <a:xfrm>
            <a:off x="4160173" y="939798"/>
            <a:ext cx="7705370" cy="4978400"/>
          </a:xfrm>
          <a:custGeom>
            <a:avLst/>
            <a:gdLst>
              <a:gd name="connsiteX0" fmla="*/ 0 w 7705370"/>
              <a:gd name="connsiteY0" fmla="*/ 0 h 4978400"/>
              <a:gd name="connsiteX1" fmla="*/ 2883157 w 7705370"/>
              <a:gd name="connsiteY1" fmla="*/ 0 h 4978400"/>
              <a:gd name="connsiteX2" fmla="*/ 2888327 w 7705370"/>
              <a:gd name="connsiteY2" fmla="*/ 0 h 4978400"/>
              <a:gd name="connsiteX3" fmla="*/ 6747312 w 7705370"/>
              <a:gd name="connsiteY3" fmla="*/ 0 h 4978400"/>
              <a:gd name="connsiteX4" fmla="*/ 6747312 w 7705370"/>
              <a:gd name="connsiteY4" fmla="*/ 2489202 h 4978400"/>
              <a:gd name="connsiteX5" fmla="*/ 7705370 w 7705370"/>
              <a:gd name="connsiteY5" fmla="*/ 2489202 h 4978400"/>
              <a:gd name="connsiteX6" fmla="*/ 7705370 w 7705370"/>
              <a:gd name="connsiteY6" fmla="*/ 4978400 h 4978400"/>
              <a:gd name="connsiteX7" fmla="*/ 4831790 w 7705370"/>
              <a:gd name="connsiteY7" fmla="*/ 4978400 h 4978400"/>
              <a:gd name="connsiteX8" fmla="*/ 4831790 w 7705370"/>
              <a:gd name="connsiteY8" fmla="*/ 3733801 h 4978400"/>
              <a:gd name="connsiteX9" fmla="*/ 2888327 w 7705370"/>
              <a:gd name="connsiteY9" fmla="*/ 3733801 h 4978400"/>
              <a:gd name="connsiteX10" fmla="*/ 2888327 w 7705370"/>
              <a:gd name="connsiteY10" fmla="*/ 4978400 h 4978400"/>
              <a:gd name="connsiteX11" fmla="*/ 0 w 7705370"/>
              <a:gd name="connsiteY11" fmla="*/ 4978400 h 497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705370" h="4978400">
                <a:moveTo>
                  <a:pt x="0" y="0"/>
                </a:moveTo>
                <a:lnTo>
                  <a:pt x="2883157" y="0"/>
                </a:lnTo>
                <a:lnTo>
                  <a:pt x="2888327" y="0"/>
                </a:lnTo>
                <a:lnTo>
                  <a:pt x="6747312" y="0"/>
                </a:lnTo>
                <a:lnTo>
                  <a:pt x="6747312" y="2489202"/>
                </a:lnTo>
                <a:lnTo>
                  <a:pt x="7705370" y="2489202"/>
                </a:lnTo>
                <a:lnTo>
                  <a:pt x="7705370" y="4978400"/>
                </a:lnTo>
                <a:lnTo>
                  <a:pt x="4831790" y="4978400"/>
                </a:lnTo>
                <a:lnTo>
                  <a:pt x="4831790" y="3733801"/>
                </a:lnTo>
                <a:lnTo>
                  <a:pt x="2888327" y="3733801"/>
                </a:lnTo>
                <a:lnTo>
                  <a:pt x="2888327" y="4978400"/>
                </a:lnTo>
                <a:lnTo>
                  <a:pt x="0" y="49784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endParaRPr lang="en-US" err="1">
              <a:solidFill>
                <a:sysClr val="windowText" lastClr="000000"/>
              </a:solidFill>
            </a:endParaRPr>
          </a:p>
        </p:txBody>
      </p:sp>
      <p:sp>
        <p:nvSpPr>
          <p:cNvPr id="14" name="Content Placeholder 3">
            <a:extLst>
              <a:ext uri="{FF2B5EF4-FFF2-40B4-BE49-F238E27FC236}">
                <a16:creationId xmlns:a16="http://schemas.microsoft.com/office/drawing/2014/main" id="{5510D649-30DE-2B4D-890D-72909C90F59B}"/>
              </a:ext>
            </a:extLst>
          </p:cNvPr>
          <p:cNvSpPr>
            <a:spLocks noGrp="1"/>
          </p:cNvSpPr>
          <p:nvPr>
            <p:ph sz="quarter" idx="14" hasCustomPrompt="1"/>
          </p:nvPr>
        </p:nvSpPr>
        <p:spPr>
          <a:xfrm>
            <a:off x="4390579" y="1316736"/>
            <a:ext cx="5626099" cy="1933575"/>
          </a:xfrm>
        </p:spPr>
        <p:txBody>
          <a:bodyPr wrap="square" lIns="91521" tIns="45761" rIns="91521" bIns="45761">
            <a:noAutofit/>
          </a:bodyPr>
          <a:lstStyle>
            <a:lvl1pPr marL="228600" indent="-228600">
              <a:buClrTx/>
              <a:buFont typeface="Arial" panose="020B0604020202020204" pitchFamily="34" charset="0"/>
              <a:buChar char="•"/>
              <a:tabLst/>
              <a:defRPr>
                <a:solidFill>
                  <a:schemeClr val="tx1"/>
                </a:solidFill>
              </a:defRPr>
            </a:lvl1pPr>
            <a:lvl2pPr marL="400050" indent="-173038">
              <a:buClrTx/>
              <a:buFont typeface="Arial" panose="020B0604020202020204" pitchFamily="34" charset="0"/>
              <a:buChar char="•"/>
              <a:tabLst/>
              <a:defRPr>
                <a:solidFill>
                  <a:schemeClr val="tx1"/>
                </a:solidFill>
              </a:defRPr>
            </a:lvl2pPr>
            <a:lvl3pPr marL="576072" indent="-192024">
              <a:buClrTx/>
              <a:buFont typeface="Arial" panose="020B0604020202020204" pitchFamily="34" charset="0"/>
              <a:buChar char="•"/>
              <a:tabLst/>
              <a:defRPr>
                <a:solidFill>
                  <a:schemeClr val="tx1"/>
                </a:solidFill>
              </a:defRPr>
            </a:lvl3pPr>
            <a:lvl4pPr marL="749808" indent="-173038">
              <a:buClrTx/>
              <a:buFont typeface="Arial" panose="020B0604020202020204" pitchFamily="34" charset="0"/>
              <a:buChar char="•"/>
              <a:tabLst/>
              <a:defRPr>
                <a:solidFill>
                  <a:schemeClr val="tx1"/>
                </a:solidFill>
              </a:defRPr>
            </a:lvl4pPr>
            <a:lvl5pPr marL="917575" indent="-173038">
              <a:buClrTx/>
              <a:buFont typeface="Arial" panose="020B0604020202020204" pitchFamily="34" charset="0"/>
              <a:buChar char="•"/>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ext Placeholder 2">
            <a:extLst>
              <a:ext uri="{FF2B5EF4-FFF2-40B4-BE49-F238E27FC236}">
                <a16:creationId xmlns:a16="http://schemas.microsoft.com/office/drawing/2014/main" id="{17E69F69-BDD1-B743-B7B9-3335D1938D33}"/>
              </a:ext>
            </a:extLst>
          </p:cNvPr>
          <p:cNvSpPr>
            <a:spLocks noGrp="1"/>
          </p:cNvSpPr>
          <p:nvPr>
            <p:ph type="body" idx="10" hasCustomPrompt="1"/>
          </p:nvPr>
        </p:nvSpPr>
        <p:spPr bwMode="gray">
          <a:xfrm>
            <a:off x="4390579" y="5171430"/>
            <a:ext cx="2428510" cy="617063"/>
          </a:xfrm>
        </p:spPr>
        <p:txBody>
          <a:bodyPr lIns="91521" tIns="45761" rIns="91521" bIns="45761" anchor="t">
            <a:noAutofit/>
          </a:bodyPr>
          <a:lstStyle>
            <a:lvl1pPr marL="0" indent="0">
              <a:spcBef>
                <a:spcPts val="0"/>
              </a:spcBef>
              <a:spcAft>
                <a:spcPts val="0"/>
              </a:spcAft>
              <a:buNone/>
              <a:defRPr sz="1200" b="0">
                <a:solidFill>
                  <a:schemeClr val="tx1"/>
                </a:solidFill>
              </a:defRPr>
            </a:lvl1pPr>
            <a:lvl2pPr marL="457608" indent="0">
              <a:buNone/>
              <a:defRPr sz="2000" b="1"/>
            </a:lvl2pPr>
            <a:lvl3pPr marL="915216" indent="0">
              <a:buNone/>
              <a:defRPr sz="1900" b="1"/>
            </a:lvl3pPr>
            <a:lvl4pPr marL="1372822" indent="0">
              <a:buNone/>
              <a:defRPr sz="1600" b="1"/>
            </a:lvl4pPr>
            <a:lvl5pPr marL="1830430" indent="0">
              <a:buNone/>
              <a:defRPr sz="1600" b="1"/>
            </a:lvl5pPr>
            <a:lvl6pPr marL="2288038" indent="0">
              <a:buNone/>
              <a:defRPr sz="1600" b="1"/>
            </a:lvl6pPr>
            <a:lvl7pPr marL="2745646" indent="0">
              <a:buNone/>
              <a:defRPr sz="1600" b="1"/>
            </a:lvl7pPr>
            <a:lvl8pPr marL="3203253" indent="0">
              <a:buNone/>
              <a:defRPr sz="1600" b="1"/>
            </a:lvl8pPr>
            <a:lvl9pPr marL="3660861" indent="0">
              <a:buNone/>
              <a:defRPr sz="1600" b="1"/>
            </a:lvl9pPr>
          </a:lstStyle>
          <a:p>
            <a:pPr lvl="0"/>
            <a:r>
              <a:rPr lang="en-US"/>
              <a:t>Title, Company</a:t>
            </a:r>
          </a:p>
        </p:txBody>
      </p:sp>
      <p:sp>
        <p:nvSpPr>
          <p:cNvPr id="19" name="Title 3">
            <a:extLst>
              <a:ext uri="{FF2B5EF4-FFF2-40B4-BE49-F238E27FC236}">
                <a16:creationId xmlns:a16="http://schemas.microsoft.com/office/drawing/2014/main" id="{E6A1356D-7769-6F4E-A6D2-153E793AB26A}"/>
              </a:ext>
            </a:extLst>
          </p:cNvPr>
          <p:cNvSpPr>
            <a:spLocks noGrp="1"/>
          </p:cNvSpPr>
          <p:nvPr>
            <p:ph type="title" hasCustomPrompt="1"/>
          </p:nvPr>
        </p:nvSpPr>
        <p:spPr>
          <a:xfrm>
            <a:off x="4390579" y="4692797"/>
            <a:ext cx="2428510" cy="541264"/>
          </a:xfrm>
        </p:spPr>
        <p:txBody>
          <a:bodyPr wrap="square" lIns="91440">
            <a:noAutofit/>
          </a:bodyPr>
          <a:lstStyle>
            <a:lvl1pPr>
              <a:defRPr sz="1600">
                <a:solidFill>
                  <a:schemeClr val="tx1"/>
                </a:solidFill>
              </a:defRPr>
            </a:lvl1pPr>
          </a:lstStyle>
          <a:p>
            <a:r>
              <a:rPr lang="en-US"/>
              <a:t>First Last</a:t>
            </a:r>
          </a:p>
        </p:txBody>
      </p:sp>
      <p:sp>
        <p:nvSpPr>
          <p:cNvPr id="12" name="Footer Placeholder 4">
            <a:extLst>
              <a:ext uri="{FF2B5EF4-FFF2-40B4-BE49-F238E27FC236}">
                <a16:creationId xmlns:a16="http://schemas.microsoft.com/office/drawing/2014/main" id="{9CD07EAF-B186-254A-ABD3-5867C8EFF7A2}"/>
              </a:ext>
            </a:extLst>
          </p:cNvPr>
          <p:cNvSpPr>
            <a:spLocks noGrp="1"/>
          </p:cNvSpPr>
          <p:nvPr>
            <p:ph type="ftr" sz="quarter" idx="3"/>
          </p:nvPr>
        </p:nvSpPr>
        <p:spPr>
          <a:xfrm>
            <a:off x="1581912" y="6547104"/>
            <a:ext cx="4425696" cy="118872"/>
          </a:xfrm>
          <a:prstGeom prst="rect">
            <a:avLst/>
          </a:prstGeom>
        </p:spPr>
        <p:txBody>
          <a:bodyPr vert="horz" wrap="square" lIns="0" tIns="0" rIns="0" bIns="0" rtlCol="0" anchor="ctr">
            <a:noAutofit/>
          </a:bodyPr>
          <a:lstStyle>
            <a:lvl1pPr>
              <a:defRPr lang="en-US" sz="800" smtClean="0">
                <a:solidFill>
                  <a:schemeClr val="bg1"/>
                </a:solidFill>
              </a:defRPr>
            </a:lvl1pPr>
          </a:lstStyle>
          <a:p>
            <a:r>
              <a:rPr lang="en-US"/>
              <a:t>© 2024 NetApp, Inc. All rights reserved.  NETAPP CONFIDENTIAL</a:t>
            </a:r>
          </a:p>
        </p:txBody>
      </p:sp>
      <p:sp>
        <p:nvSpPr>
          <p:cNvPr id="13" name="Slide Number Placeholder 5">
            <a:extLst>
              <a:ext uri="{FF2B5EF4-FFF2-40B4-BE49-F238E27FC236}">
                <a16:creationId xmlns:a16="http://schemas.microsoft.com/office/drawing/2014/main" id="{713539BC-D76E-384F-A862-D8AC3C331DCD}"/>
              </a:ext>
            </a:extLst>
          </p:cNvPr>
          <p:cNvSpPr>
            <a:spLocks noGrp="1"/>
          </p:cNvSpPr>
          <p:nvPr>
            <p:ph type="sldNum" sz="quarter" idx="4"/>
          </p:nvPr>
        </p:nvSpPr>
        <p:spPr>
          <a:xfrm>
            <a:off x="1170432" y="6547104"/>
            <a:ext cx="402336" cy="118872"/>
          </a:xfrm>
          <a:prstGeom prst="rect">
            <a:avLst/>
          </a:prstGeom>
        </p:spPr>
        <p:txBody>
          <a:bodyPr vert="horz" wrap="square" lIns="0" tIns="0" rIns="0" bIns="0" rtlCol="0" anchor="ctr">
            <a:noAutofit/>
          </a:bodyPr>
          <a:lstStyle>
            <a:lvl1pPr algn="ctr">
              <a:defRPr lang="en-US" sz="800" b="0" smtClean="0">
                <a:solidFill>
                  <a:schemeClr val="bg1"/>
                </a:solidFill>
              </a:defRPr>
            </a:lvl1pPr>
          </a:lstStyle>
          <a:p>
            <a:fld id="{B071A5F3-A4FF-4CEE-8215-C08835B585C1}" type="slidenum">
              <a:rPr lang="en-US" smtClean="0"/>
              <a:pPr/>
              <a:t>‹#›</a:t>
            </a:fld>
            <a:endParaRPr lang="en-US"/>
          </a:p>
        </p:txBody>
      </p:sp>
      <p:sp>
        <p:nvSpPr>
          <p:cNvPr id="4" name="Picture Placeholder 2">
            <a:extLst>
              <a:ext uri="{FF2B5EF4-FFF2-40B4-BE49-F238E27FC236}">
                <a16:creationId xmlns:a16="http://schemas.microsoft.com/office/drawing/2014/main" id="{CCB35647-3A45-73C3-992A-0AD097825859}"/>
              </a:ext>
            </a:extLst>
          </p:cNvPr>
          <p:cNvSpPr>
            <a:spLocks noGrp="1"/>
          </p:cNvSpPr>
          <p:nvPr>
            <p:ph type="pic" sz="quarter" idx="15"/>
          </p:nvPr>
        </p:nvSpPr>
        <p:spPr>
          <a:xfrm>
            <a:off x="0" y="939800"/>
            <a:ext cx="3849624" cy="4974336"/>
          </a:xfrm>
          <a:noFill/>
        </p:spPr>
        <p:txBody>
          <a:bodyPr bIns="914400" anchor="ctr"/>
          <a:lstStyle>
            <a:lvl1pPr marL="0" indent="0" algn="ctr">
              <a:buNone/>
              <a:defRPr>
                <a:solidFill>
                  <a:schemeClr val="bg1"/>
                </a:solidFill>
              </a:defRPr>
            </a:lvl1pPr>
          </a:lstStyle>
          <a:p>
            <a:endParaRPr lang="en-US"/>
          </a:p>
        </p:txBody>
      </p:sp>
      <p:sp>
        <p:nvSpPr>
          <p:cNvPr id="3" name="Picture Placeholder 2">
            <a:extLst>
              <a:ext uri="{FF2B5EF4-FFF2-40B4-BE49-F238E27FC236}">
                <a16:creationId xmlns:a16="http://schemas.microsoft.com/office/drawing/2014/main" id="{6A72C0EF-5831-674B-92FF-97F77585239C}"/>
              </a:ext>
            </a:extLst>
          </p:cNvPr>
          <p:cNvSpPr>
            <a:spLocks noGrp="1"/>
          </p:cNvSpPr>
          <p:nvPr>
            <p:ph type="pic" sz="quarter" idx="16" hasCustomPrompt="1"/>
          </p:nvPr>
        </p:nvSpPr>
        <p:spPr>
          <a:xfrm>
            <a:off x="9245720" y="4692797"/>
            <a:ext cx="2366066" cy="1095696"/>
          </a:xfrm>
        </p:spPr>
        <p:txBody>
          <a:bodyPr bIns="731520" anchor="ctr"/>
          <a:lstStyle>
            <a:lvl1pPr algn="ctr">
              <a:buNone/>
              <a:defRPr sz="1200"/>
            </a:lvl1pPr>
          </a:lstStyle>
          <a:p>
            <a:r>
              <a:rPr lang="en-US"/>
              <a:t>Insert company logo</a:t>
            </a:r>
          </a:p>
        </p:txBody>
      </p:sp>
      <p:pic>
        <p:nvPicPr>
          <p:cNvPr id="2" name="Graphic 1">
            <a:extLst>
              <a:ext uri="{FF2B5EF4-FFF2-40B4-BE49-F238E27FC236}">
                <a16:creationId xmlns:a16="http://schemas.microsoft.com/office/drawing/2014/main" id="{2183CC18-FE80-01BB-1FBC-4D6F150D61C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69014" y="6548124"/>
            <a:ext cx="684030" cy="123053"/>
          </a:xfrm>
          <a:prstGeom prst="rect">
            <a:avLst/>
          </a:prstGeom>
        </p:spPr>
      </p:pic>
    </p:spTree>
    <p:extLst>
      <p:ext uri="{BB962C8B-B14F-4D97-AF65-F5344CB8AC3E}">
        <p14:creationId xmlns:p14="http://schemas.microsoft.com/office/powerpoint/2010/main" val="2695510571"/>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showMasterSp="0" preserve="1" userDrawn="1">
  <p:cSld name="Bio 3">
    <p:bg>
      <p:bgPr>
        <a:solidFill>
          <a:schemeClr val="tx2"/>
        </a:solidFill>
        <a:effectLst/>
      </p:bgPr>
    </p:bg>
    <p:spTree>
      <p:nvGrpSpPr>
        <p:cNvPr id="1" name=""/>
        <p:cNvGrpSpPr/>
        <p:nvPr/>
      </p:nvGrpSpPr>
      <p:grpSpPr>
        <a:xfrm>
          <a:off x="0" y="0"/>
          <a:ext cx="0" cy="0"/>
          <a:chOff x="0" y="0"/>
          <a:chExt cx="0" cy="0"/>
        </a:xfrm>
      </p:grpSpPr>
      <p:sp>
        <p:nvSpPr>
          <p:cNvPr id="18" name="Freeform 17">
            <a:extLst>
              <a:ext uri="{FF2B5EF4-FFF2-40B4-BE49-F238E27FC236}">
                <a16:creationId xmlns:a16="http://schemas.microsoft.com/office/drawing/2014/main" id="{90374D26-1DA3-1802-BEA1-416AB3461C67}"/>
              </a:ext>
            </a:extLst>
          </p:cNvPr>
          <p:cNvSpPr/>
          <p:nvPr userDrawn="1"/>
        </p:nvSpPr>
        <p:spPr>
          <a:xfrm>
            <a:off x="4160173" y="939798"/>
            <a:ext cx="7705370" cy="4978400"/>
          </a:xfrm>
          <a:custGeom>
            <a:avLst/>
            <a:gdLst>
              <a:gd name="connsiteX0" fmla="*/ 0 w 7705370"/>
              <a:gd name="connsiteY0" fmla="*/ 0 h 4978400"/>
              <a:gd name="connsiteX1" fmla="*/ 2883157 w 7705370"/>
              <a:gd name="connsiteY1" fmla="*/ 0 h 4978400"/>
              <a:gd name="connsiteX2" fmla="*/ 2888327 w 7705370"/>
              <a:gd name="connsiteY2" fmla="*/ 0 h 4978400"/>
              <a:gd name="connsiteX3" fmla="*/ 6747312 w 7705370"/>
              <a:gd name="connsiteY3" fmla="*/ 0 h 4978400"/>
              <a:gd name="connsiteX4" fmla="*/ 6747312 w 7705370"/>
              <a:gd name="connsiteY4" fmla="*/ 2489202 h 4978400"/>
              <a:gd name="connsiteX5" fmla="*/ 7705370 w 7705370"/>
              <a:gd name="connsiteY5" fmla="*/ 2489202 h 4978400"/>
              <a:gd name="connsiteX6" fmla="*/ 7705370 w 7705370"/>
              <a:gd name="connsiteY6" fmla="*/ 4978400 h 4978400"/>
              <a:gd name="connsiteX7" fmla="*/ 4831790 w 7705370"/>
              <a:gd name="connsiteY7" fmla="*/ 4978400 h 4978400"/>
              <a:gd name="connsiteX8" fmla="*/ 4831790 w 7705370"/>
              <a:gd name="connsiteY8" fmla="*/ 3733801 h 4978400"/>
              <a:gd name="connsiteX9" fmla="*/ 2888327 w 7705370"/>
              <a:gd name="connsiteY9" fmla="*/ 3733801 h 4978400"/>
              <a:gd name="connsiteX10" fmla="*/ 2888327 w 7705370"/>
              <a:gd name="connsiteY10" fmla="*/ 4978400 h 4978400"/>
              <a:gd name="connsiteX11" fmla="*/ 0 w 7705370"/>
              <a:gd name="connsiteY11" fmla="*/ 4978400 h 497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705370" h="4978400">
                <a:moveTo>
                  <a:pt x="0" y="0"/>
                </a:moveTo>
                <a:lnTo>
                  <a:pt x="2883157" y="0"/>
                </a:lnTo>
                <a:lnTo>
                  <a:pt x="2888327" y="0"/>
                </a:lnTo>
                <a:lnTo>
                  <a:pt x="6747312" y="0"/>
                </a:lnTo>
                <a:lnTo>
                  <a:pt x="6747312" y="2489202"/>
                </a:lnTo>
                <a:lnTo>
                  <a:pt x="7705370" y="2489202"/>
                </a:lnTo>
                <a:lnTo>
                  <a:pt x="7705370" y="4978400"/>
                </a:lnTo>
                <a:lnTo>
                  <a:pt x="4831790" y="4978400"/>
                </a:lnTo>
                <a:lnTo>
                  <a:pt x="4831790" y="3733801"/>
                </a:lnTo>
                <a:lnTo>
                  <a:pt x="2888327" y="3733801"/>
                </a:lnTo>
                <a:lnTo>
                  <a:pt x="2888327" y="4978400"/>
                </a:lnTo>
                <a:lnTo>
                  <a:pt x="0" y="49784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endParaRPr lang="en-US" err="1">
              <a:solidFill>
                <a:sysClr val="windowText" lastClr="000000"/>
              </a:solidFill>
            </a:endParaRPr>
          </a:p>
        </p:txBody>
      </p:sp>
      <p:sp>
        <p:nvSpPr>
          <p:cNvPr id="14" name="Content Placeholder 3">
            <a:extLst>
              <a:ext uri="{FF2B5EF4-FFF2-40B4-BE49-F238E27FC236}">
                <a16:creationId xmlns:a16="http://schemas.microsoft.com/office/drawing/2014/main" id="{5510D649-30DE-2B4D-890D-72909C90F59B}"/>
              </a:ext>
            </a:extLst>
          </p:cNvPr>
          <p:cNvSpPr>
            <a:spLocks noGrp="1"/>
          </p:cNvSpPr>
          <p:nvPr>
            <p:ph sz="quarter" idx="14" hasCustomPrompt="1"/>
          </p:nvPr>
        </p:nvSpPr>
        <p:spPr>
          <a:xfrm>
            <a:off x="4390579" y="1316736"/>
            <a:ext cx="5626099" cy="1933575"/>
          </a:xfrm>
        </p:spPr>
        <p:txBody>
          <a:bodyPr wrap="square" lIns="91521" tIns="45761" rIns="91521" bIns="45761">
            <a:noAutofit/>
          </a:bodyPr>
          <a:lstStyle>
            <a:lvl1pPr marL="228600" indent="-228600">
              <a:buClrTx/>
              <a:buFont typeface="Arial" panose="020B0604020202020204" pitchFamily="34" charset="0"/>
              <a:buChar char="•"/>
              <a:tabLst/>
              <a:defRPr>
                <a:solidFill>
                  <a:schemeClr val="tx1"/>
                </a:solidFill>
              </a:defRPr>
            </a:lvl1pPr>
            <a:lvl2pPr marL="400050" indent="-173038">
              <a:buClrTx/>
              <a:buFont typeface="Arial" panose="020B0604020202020204" pitchFamily="34" charset="0"/>
              <a:buChar char="•"/>
              <a:tabLst/>
              <a:defRPr>
                <a:solidFill>
                  <a:schemeClr val="tx1"/>
                </a:solidFill>
              </a:defRPr>
            </a:lvl2pPr>
            <a:lvl3pPr marL="576072" indent="-192024">
              <a:buClrTx/>
              <a:buFont typeface="Arial" panose="020B0604020202020204" pitchFamily="34" charset="0"/>
              <a:buChar char="•"/>
              <a:tabLst/>
              <a:defRPr>
                <a:solidFill>
                  <a:schemeClr val="tx1"/>
                </a:solidFill>
              </a:defRPr>
            </a:lvl3pPr>
            <a:lvl4pPr marL="749808" indent="-173038">
              <a:buClrTx/>
              <a:buFont typeface="Arial" panose="020B0604020202020204" pitchFamily="34" charset="0"/>
              <a:buChar char="•"/>
              <a:tabLst/>
              <a:defRPr>
                <a:solidFill>
                  <a:schemeClr val="tx1"/>
                </a:solidFill>
              </a:defRPr>
            </a:lvl4pPr>
            <a:lvl5pPr marL="917575" indent="-173038">
              <a:buClrTx/>
              <a:buFont typeface="Arial" panose="020B0604020202020204" pitchFamily="34" charset="0"/>
              <a:buChar char="•"/>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ext Placeholder 2">
            <a:extLst>
              <a:ext uri="{FF2B5EF4-FFF2-40B4-BE49-F238E27FC236}">
                <a16:creationId xmlns:a16="http://schemas.microsoft.com/office/drawing/2014/main" id="{17E69F69-BDD1-B743-B7B9-3335D1938D33}"/>
              </a:ext>
            </a:extLst>
          </p:cNvPr>
          <p:cNvSpPr>
            <a:spLocks noGrp="1"/>
          </p:cNvSpPr>
          <p:nvPr>
            <p:ph type="body" idx="10" hasCustomPrompt="1"/>
          </p:nvPr>
        </p:nvSpPr>
        <p:spPr bwMode="gray">
          <a:xfrm>
            <a:off x="4390579" y="5171430"/>
            <a:ext cx="2428510" cy="617063"/>
          </a:xfrm>
        </p:spPr>
        <p:txBody>
          <a:bodyPr lIns="91521" tIns="45761" rIns="91521" bIns="45761" anchor="t">
            <a:noAutofit/>
          </a:bodyPr>
          <a:lstStyle>
            <a:lvl1pPr marL="0" indent="0">
              <a:spcBef>
                <a:spcPts val="0"/>
              </a:spcBef>
              <a:spcAft>
                <a:spcPts val="0"/>
              </a:spcAft>
              <a:buNone/>
              <a:defRPr sz="1200" b="0">
                <a:solidFill>
                  <a:schemeClr val="tx1"/>
                </a:solidFill>
              </a:defRPr>
            </a:lvl1pPr>
            <a:lvl2pPr marL="457608" indent="0">
              <a:buNone/>
              <a:defRPr sz="2000" b="1"/>
            </a:lvl2pPr>
            <a:lvl3pPr marL="915216" indent="0">
              <a:buNone/>
              <a:defRPr sz="1900" b="1"/>
            </a:lvl3pPr>
            <a:lvl4pPr marL="1372822" indent="0">
              <a:buNone/>
              <a:defRPr sz="1600" b="1"/>
            </a:lvl4pPr>
            <a:lvl5pPr marL="1830430" indent="0">
              <a:buNone/>
              <a:defRPr sz="1600" b="1"/>
            </a:lvl5pPr>
            <a:lvl6pPr marL="2288038" indent="0">
              <a:buNone/>
              <a:defRPr sz="1600" b="1"/>
            </a:lvl6pPr>
            <a:lvl7pPr marL="2745646" indent="0">
              <a:buNone/>
              <a:defRPr sz="1600" b="1"/>
            </a:lvl7pPr>
            <a:lvl8pPr marL="3203253" indent="0">
              <a:buNone/>
              <a:defRPr sz="1600" b="1"/>
            </a:lvl8pPr>
            <a:lvl9pPr marL="3660861" indent="0">
              <a:buNone/>
              <a:defRPr sz="1600" b="1"/>
            </a:lvl9pPr>
          </a:lstStyle>
          <a:p>
            <a:pPr lvl="0"/>
            <a:r>
              <a:rPr lang="en-US"/>
              <a:t>Title, Company</a:t>
            </a:r>
          </a:p>
        </p:txBody>
      </p:sp>
      <p:sp>
        <p:nvSpPr>
          <p:cNvPr id="19" name="Title 3">
            <a:extLst>
              <a:ext uri="{FF2B5EF4-FFF2-40B4-BE49-F238E27FC236}">
                <a16:creationId xmlns:a16="http://schemas.microsoft.com/office/drawing/2014/main" id="{E6A1356D-7769-6F4E-A6D2-153E793AB26A}"/>
              </a:ext>
            </a:extLst>
          </p:cNvPr>
          <p:cNvSpPr>
            <a:spLocks noGrp="1"/>
          </p:cNvSpPr>
          <p:nvPr>
            <p:ph type="title" hasCustomPrompt="1"/>
          </p:nvPr>
        </p:nvSpPr>
        <p:spPr>
          <a:xfrm>
            <a:off x="4390579" y="4692797"/>
            <a:ext cx="2428510" cy="541264"/>
          </a:xfrm>
        </p:spPr>
        <p:txBody>
          <a:bodyPr wrap="square" lIns="91440">
            <a:noAutofit/>
          </a:bodyPr>
          <a:lstStyle>
            <a:lvl1pPr>
              <a:defRPr sz="1600">
                <a:solidFill>
                  <a:schemeClr val="tx1"/>
                </a:solidFill>
              </a:defRPr>
            </a:lvl1pPr>
          </a:lstStyle>
          <a:p>
            <a:r>
              <a:rPr lang="en-US"/>
              <a:t>First Last</a:t>
            </a:r>
          </a:p>
        </p:txBody>
      </p:sp>
      <p:sp>
        <p:nvSpPr>
          <p:cNvPr id="12" name="Footer Placeholder 4">
            <a:extLst>
              <a:ext uri="{FF2B5EF4-FFF2-40B4-BE49-F238E27FC236}">
                <a16:creationId xmlns:a16="http://schemas.microsoft.com/office/drawing/2014/main" id="{9CD07EAF-B186-254A-ABD3-5867C8EFF7A2}"/>
              </a:ext>
            </a:extLst>
          </p:cNvPr>
          <p:cNvSpPr>
            <a:spLocks noGrp="1"/>
          </p:cNvSpPr>
          <p:nvPr>
            <p:ph type="ftr" sz="quarter" idx="3"/>
          </p:nvPr>
        </p:nvSpPr>
        <p:spPr>
          <a:xfrm>
            <a:off x="1581912" y="6547104"/>
            <a:ext cx="4425696" cy="118872"/>
          </a:xfrm>
          <a:prstGeom prst="rect">
            <a:avLst/>
          </a:prstGeom>
        </p:spPr>
        <p:txBody>
          <a:bodyPr vert="horz" wrap="square" lIns="0" tIns="0" rIns="0" bIns="0" rtlCol="0" anchor="ctr">
            <a:noAutofit/>
          </a:bodyPr>
          <a:lstStyle>
            <a:lvl1pPr>
              <a:defRPr lang="en-US" sz="800" smtClean="0">
                <a:solidFill>
                  <a:schemeClr val="bg1"/>
                </a:solidFill>
              </a:defRPr>
            </a:lvl1pPr>
          </a:lstStyle>
          <a:p>
            <a:r>
              <a:rPr lang="en-US"/>
              <a:t>© 2024 NetApp, Inc. All rights reserved.  NETAPP CONFIDENTIAL</a:t>
            </a:r>
          </a:p>
        </p:txBody>
      </p:sp>
      <p:sp>
        <p:nvSpPr>
          <p:cNvPr id="13" name="Slide Number Placeholder 5">
            <a:extLst>
              <a:ext uri="{FF2B5EF4-FFF2-40B4-BE49-F238E27FC236}">
                <a16:creationId xmlns:a16="http://schemas.microsoft.com/office/drawing/2014/main" id="{713539BC-D76E-384F-A862-D8AC3C331DCD}"/>
              </a:ext>
            </a:extLst>
          </p:cNvPr>
          <p:cNvSpPr>
            <a:spLocks noGrp="1"/>
          </p:cNvSpPr>
          <p:nvPr>
            <p:ph type="sldNum" sz="quarter" idx="4"/>
          </p:nvPr>
        </p:nvSpPr>
        <p:spPr>
          <a:xfrm>
            <a:off x="1170432" y="6547104"/>
            <a:ext cx="402336" cy="118872"/>
          </a:xfrm>
          <a:prstGeom prst="rect">
            <a:avLst/>
          </a:prstGeom>
        </p:spPr>
        <p:txBody>
          <a:bodyPr vert="horz" wrap="square" lIns="0" tIns="0" rIns="0" bIns="0" rtlCol="0" anchor="ctr">
            <a:noAutofit/>
          </a:bodyPr>
          <a:lstStyle>
            <a:lvl1pPr algn="ctr">
              <a:defRPr lang="en-US" sz="800" b="0" smtClean="0">
                <a:solidFill>
                  <a:schemeClr val="bg1"/>
                </a:solidFill>
              </a:defRPr>
            </a:lvl1pPr>
          </a:lstStyle>
          <a:p>
            <a:fld id="{B071A5F3-A4FF-4CEE-8215-C08835B585C1}" type="slidenum">
              <a:rPr lang="en-US" smtClean="0"/>
              <a:pPr/>
              <a:t>‹#›</a:t>
            </a:fld>
            <a:endParaRPr lang="en-US"/>
          </a:p>
        </p:txBody>
      </p:sp>
      <p:sp>
        <p:nvSpPr>
          <p:cNvPr id="4" name="Picture Placeholder 2">
            <a:extLst>
              <a:ext uri="{FF2B5EF4-FFF2-40B4-BE49-F238E27FC236}">
                <a16:creationId xmlns:a16="http://schemas.microsoft.com/office/drawing/2014/main" id="{CCB35647-3A45-73C3-992A-0AD097825859}"/>
              </a:ext>
            </a:extLst>
          </p:cNvPr>
          <p:cNvSpPr>
            <a:spLocks noGrp="1"/>
          </p:cNvSpPr>
          <p:nvPr>
            <p:ph type="pic" sz="quarter" idx="15"/>
          </p:nvPr>
        </p:nvSpPr>
        <p:spPr>
          <a:xfrm>
            <a:off x="0" y="939800"/>
            <a:ext cx="3849624" cy="4974336"/>
          </a:xfrm>
          <a:noFill/>
        </p:spPr>
        <p:txBody>
          <a:bodyPr bIns="914400" anchor="ctr"/>
          <a:lstStyle>
            <a:lvl1pPr marL="0" indent="0" algn="ctr">
              <a:buNone/>
              <a:defRPr>
                <a:solidFill>
                  <a:schemeClr val="bg1"/>
                </a:solidFill>
              </a:defRPr>
            </a:lvl1pPr>
          </a:lstStyle>
          <a:p>
            <a:endParaRPr lang="en-US"/>
          </a:p>
        </p:txBody>
      </p:sp>
      <p:sp>
        <p:nvSpPr>
          <p:cNvPr id="3" name="Picture Placeholder 2">
            <a:extLst>
              <a:ext uri="{FF2B5EF4-FFF2-40B4-BE49-F238E27FC236}">
                <a16:creationId xmlns:a16="http://schemas.microsoft.com/office/drawing/2014/main" id="{6A72C0EF-5831-674B-92FF-97F77585239C}"/>
              </a:ext>
            </a:extLst>
          </p:cNvPr>
          <p:cNvSpPr>
            <a:spLocks noGrp="1"/>
          </p:cNvSpPr>
          <p:nvPr>
            <p:ph type="pic" sz="quarter" idx="16" hasCustomPrompt="1"/>
          </p:nvPr>
        </p:nvSpPr>
        <p:spPr>
          <a:xfrm>
            <a:off x="9245720" y="4692797"/>
            <a:ext cx="2366066" cy="1095696"/>
          </a:xfrm>
        </p:spPr>
        <p:txBody>
          <a:bodyPr bIns="731520" anchor="ctr"/>
          <a:lstStyle>
            <a:lvl1pPr algn="ctr">
              <a:buNone/>
              <a:defRPr sz="1200"/>
            </a:lvl1pPr>
          </a:lstStyle>
          <a:p>
            <a:r>
              <a:rPr lang="en-US"/>
              <a:t>Insert company logo</a:t>
            </a:r>
          </a:p>
        </p:txBody>
      </p:sp>
      <p:pic>
        <p:nvPicPr>
          <p:cNvPr id="2" name="Graphic 1">
            <a:extLst>
              <a:ext uri="{FF2B5EF4-FFF2-40B4-BE49-F238E27FC236}">
                <a16:creationId xmlns:a16="http://schemas.microsoft.com/office/drawing/2014/main" id="{B65A5485-7F29-5E0E-C168-40DCE98F4C0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69014" y="6548124"/>
            <a:ext cx="684030" cy="123053"/>
          </a:xfrm>
          <a:prstGeom prst="rect">
            <a:avLst/>
          </a:prstGeom>
        </p:spPr>
      </p:pic>
    </p:spTree>
    <p:extLst>
      <p:ext uri="{BB962C8B-B14F-4D97-AF65-F5344CB8AC3E}">
        <p14:creationId xmlns:p14="http://schemas.microsoft.com/office/powerpoint/2010/main" val="2896550081"/>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showMasterSp="0" preserve="1" userDrawn="1">
  <p:cSld name="Bio 4">
    <p:bg>
      <p:bgPr>
        <a:solidFill>
          <a:schemeClr val="accent2"/>
        </a:solidFill>
        <a:effectLst/>
      </p:bgPr>
    </p:bg>
    <p:spTree>
      <p:nvGrpSpPr>
        <p:cNvPr id="1" name=""/>
        <p:cNvGrpSpPr/>
        <p:nvPr/>
      </p:nvGrpSpPr>
      <p:grpSpPr>
        <a:xfrm>
          <a:off x="0" y="0"/>
          <a:ext cx="0" cy="0"/>
          <a:chOff x="0" y="0"/>
          <a:chExt cx="0" cy="0"/>
        </a:xfrm>
      </p:grpSpPr>
      <p:sp>
        <p:nvSpPr>
          <p:cNvPr id="18" name="Freeform 17">
            <a:extLst>
              <a:ext uri="{FF2B5EF4-FFF2-40B4-BE49-F238E27FC236}">
                <a16:creationId xmlns:a16="http://schemas.microsoft.com/office/drawing/2014/main" id="{90374D26-1DA3-1802-BEA1-416AB3461C67}"/>
              </a:ext>
            </a:extLst>
          </p:cNvPr>
          <p:cNvSpPr/>
          <p:nvPr userDrawn="1"/>
        </p:nvSpPr>
        <p:spPr>
          <a:xfrm>
            <a:off x="4160173" y="939798"/>
            <a:ext cx="7705370" cy="4978400"/>
          </a:xfrm>
          <a:custGeom>
            <a:avLst/>
            <a:gdLst>
              <a:gd name="connsiteX0" fmla="*/ 0 w 7705370"/>
              <a:gd name="connsiteY0" fmla="*/ 0 h 4978400"/>
              <a:gd name="connsiteX1" fmla="*/ 2883157 w 7705370"/>
              <a:gd name="connsiteY1" fmla="*/ 0 h 4978400"/>
              <a:gd name="connsiteX2" fmla="*/ 2888327 w 7705370"/>
              <a:gd name="connsiteY2" fmla="*/ 0 h 4978400"/>
              <a:gd name="connsiteX3" fmla="*/ 6747312 w 7705370"/>
              <a:gd name="connsiteY3" fmla="*/ 0 h 4978400"/>
              <a:gd name="connsiteX4" fmla="*/ 6747312 w 7705370"/>
              <a:gd name="connsiteY4" fmla="*/ 2489202 h 4978400"/>
              <a:gd name="connsiteX5" fmla="*/ 7705370 w 7705370"/>
              <a:gd name="connsiteY5" fmla="*/ 2489202 h 4978400"/>
              <a:gd name="connsiteX6" fmla="*/ 7705370 w 7705370"/>
              <a:gd name="connsiteY6" fmla="*/ 4978400 h 4978400"/>
              <a:gd name="connsiteX7" fmla="*/ 4831790 w 7705370"/>
              <a:gd name="connsiteY7" fmla="*/ 4978400 h 4978400"/>
              <a:gd name="connsiteX8" fmla="*/ 4831790 w 7705370"/>
              <a:gd name="connsiteY8" fmla="*/ 3733801 h 4978400"/>
              <a:gd name="connsiteX9" fmla="*/ 2888327 w 7705370"/>
              <a:gd name="connsiteY9" fmla="*/ 3733801 h 4978400"/>
              <a:gd name="connsiteX10" fmla="*/ 2888327 w 7705370"/>
              <a:gd name="connsiteY10" fmla="*/ 4978400 h 4978400"/>
              <a:gd name="connsiteX11" fmla="*/ 0 w 7705370"/>
              <a:gd name="connsiteY11" fmla="*/ 4978400 h 497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705370" h="4978400">
                <a:moveTo>
                  <a:pt x="0" y="0"/>
                </a:moveTo>
                <a:lnTo>
                  <a:pt x="2883157" y="0"/>
                </a:lnTo>
                <a:lnTo>
                  <a:pt x="2888327" y="0"/>
                </a:lnTo>
                <a:lnTo>
                  <a:pt x="6747312" y="0"/>
                </a:lnTo>
                <a:lnTo>
                  <a:pt x="6747312" y="2489202"/>
                </a:lnTo>
                <a:lnTo>
                  <a:pt x="7705370" y="2489202"/>
                </a:lnTo>
                <a:lnTo>
                  <a:pt x="7705370" y="4978400"/>
                </a:lnTo>
                <a:lnTo>
                  <a:pt x="4831790" y="4978400"/>
                </a:lnTo>
                <a:lnTo>
                  <a:pt x="4831790" y="3733801"/>
                </a:lnTo>
                <a:lnTo>
                  <a:pt x="2888327" y="3733801"/>
                </a:lnTo>
                <a:lnTo>
                  <a:pt x="2888327" y="4978400"/>
                </a:lnTo>
                <a:lnTo>
                  <a:pt x="0" y="49784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endParaRPr lang="en-US" err="1">
              <a:solidFill>
                <a:sysClr val="windowText" lastClr="000000"/>
              </a:solidFill>
            </a:endParaRPr>
          </a:p>
        </p:txBody>
      </p:sp>
      <p:sp>
        <p:nvSpPr>
          <p:cNvPr id="14" name="Content Placeholder 3">
            <a:extLst>
              <a:ext uri="{FF2B5EF4-FFF2-40B4-BE49-F238E27FC236}">
                <a16:creationId xmlns:a16="http://schemas.microsoft.com/office/drawing/2014/main" id="{5510D649-30DE-2B4D-890D-72909C90F59B}"/>
              </a:ext>
            </a:extLst>
          </p:cNvPr>
          <p:cNvSpPr>
            <a:spLocks noGrp="1"/>
          </p:cNvSpPr>
          <p:nvPr>
            <p:ph sz="quarter" idx="14" hasCustomPrompt="1"/>
          </p:nvPr>
        </p:nvSpPr>
        <p:spPr>
          <a:xfrm>
            <a:off x="4390579" y="1316736"/>
            <a:ext cx="5626099" cy="1933575"/>
          </a:xfrm>
        </p:spPr>
        <p:txBody>
          <a:bodyPr wrap="square" lIns="91521" tIns="45761" rIns="91521" bIns="45761">
            <a:noAutofit/>
          </a:bodyPr>
          <a:lstStyle>
            <a:lvl1pPr marL="228600" indent="-228600">
              <a:buClrTx/>
              <a:buFont typeface="Arial" panose="020B0604020202020204" pitchFamily="34" charset="0"/>
              <a:buChar char="•"/>
              <a:tabLst/>
              <a:defRPr>
                <a:solidFill>
                  <a:schemeClr val="tx1"/>
                </a:solidFill>
              </a:defRPr>
            </a:lvl1pPr>
            <a:lvl2pPr marL="400050" indent="-173038">
              <a:buClrTx/>
              <a:buFont typeface="Arial" panose="020B0604020202020204" pitchFamily="34" charset="0"/>
              <a:buChar char="•"/>
              <a:tabLst/>
              <a:defRPr>
                <a:solidFill>
                  <a:schemeClr val="tx1"/>
                </a:solidFill>
              </a:defRPr>
            </a:lvl2pPr>
            <a:lvl3pPr marL="576072" indent="-192024">
              <a:buClrTx/>
              <a:buFont typeface="Arial" panose="020B0604020202020204" pitchFamily="34" charset="0"/>
              <a:buChar char="•"/>
              <a:tabLst/>
              <a:defRPr>
                <a:solidFill>
                  <a:schemeClr val="tx1"/>
                </a:solidFill>
              </a:defRPr>
            </a:lvl3pPr>
            <a:lvl4pPr marL="749808" indent="-173038">
              <a:buClrTx/>
              <a:buFont typeface="Arial" panose="020B0604020202020204" pitchFamily="34" charset="0"/>
              <a:buChar char="•"/>
              <a:tabLst/>
              <a:defRPr>
                <a:solidFill>
                  <a:schemeClr val="tx1"/>
                </a:solidFill>
              </a:defRPr>
            </a:lvl4pPr>
            <a:lvl5pPr marL="917575" indent="-173038">
              <a:buClrTx/>
              <a:buFont typeface="Arial" panose="020B0604020202020204" pitchFamily="34" charset="0"/>
              <a:buChar char="•"/>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ext Placeholder 2">
            <a:extLst>
              <a:ext uri="{FF2B5EF4-FFF2-40B4-BE49-F238E27FC236}">
                <a16:creationId xmlns:a16="http://schemas.microsoft.com/office/drawing/2014/main" id="{17E69F69-BDD1-B743-B7B9-3335D1938D33}"/>
              </a:ext>
            </a:extLst>
          </p:cNvPr>
          <p:cNvSpPr>
            <a:spLocks noGrp="1"/>
          </p:cNvSpPr>
          <p:nvPr>
            <p:ph type="body" idx="10" hasCustomPrompt="1"/>
          </p:nvPr>
        </p:nvSpPr>
        <p:spPr bwMode="gray">
          <a:xfrm>
            <a:off x="4390579" y="5171430"/>
            <a:ext cx="2428510" cy="617063"/>
          </a:xfrm>
        </p:spPr>
        <p:txBody>
          <a:bodyPr lIns="91521" tIns="45761" rIns="91521" bIns="45761" anchor="t">
            <a:noAutofit/>
          </a:bodyPr>
          <a:lstStyle>
            <a:lvl1pPr marL="0" indent="0">
              <a:spcBef>
                <a:spcPts val="0"/>
              </a:spcBef>
              <a:spcAft>
                <a:spcPts val="0"/>
              </a:spcAft>
              <a:buNone/>
              <a:defRPr sz="1200" b="0">
                <a:solidFill>
                  <a:schemeClr val="tx1"/>
                </a:solidFill>
              </a:defRPr>
            </a:lvl1pPr>
            <a:lvl2pPr marL="457608" indent="0">
              <a:buNone/>
              <a:defRPr sz="2000" b="1"/>
            </a:lvl2pPr>
            <a:lvl3pPr marL="915216" indent="0">
              <a:buNone/>
              <a:defRPr sz="1900" b="1"/>
            </a:lvl3pPr>
            <a:lvl4pPr marL="1372822" indent="0">
              <a:buNone/>
              <a:defRPr sz="1600" b="1"/>
            </a:lvl4pPr>
            <a:lvl5pPr marL="1830430" indent="0">
              <a:buNone/>
              <a:defRPr sz="1600" b="1"/>
            </a:lvl5pPr>
            <a:lvl6pPr marL="2288038" indent="0">
              <a:buNone/>
              <a:defRPr sz="1600" b="1"/>
            </a:lvl6pPr>
            <a:lvl7pPr marL="2745646" indent="0">
              <a:buNone/>
              <a:defRPr sz="1600" b="1"/>
            </a:lvl7pPr>
            <a:lvl8pPr marL="3203253" indent="0">
              <a:buNone/>
              <a:defRPr sz="1600" b="1"/>
            </a:lvl8pPr>
            <a:lvl9pPr marL="3660861" indent="0">
              <a:buNone/>
              <a:defRPr sz="1600" b="1"/>
            </a:lvl9pPr>
          </a:lstStyle>
          <a:p>
            <a:pPr lvl="0"/>
            <a:r>
              <a:rPr lang="en-US"/>
              <a:t>Title, Company</a:t>
            </a:r>
          </a:p>
        </p:txBody>
      </p:sp>
      <p:sp>
        <p:nvSpPr>
          <p:cNvPr id="19" name="Title 3">
            <a:extLst>
              <a:ext uri="{FF2B5EF4-FFF2-40B4-BE49-F238E27FC236}">
                <a16:creationId xmlns:a16="http://schemas.microsoft.com/office/drawing/2014/main" id="{E6A1356D-7769-6F4E-A6D2-153E793AB26A}"/>
              </a:ext>
            </a:extLst>
          </p:cNvPr>
          <p:cNvSpPr>
            <a:spLocks noGrp="1"/>
          </p:cNvSpPr>
          <p:nvPr>
            <p:ph type="title" hasCustomPrompt="1"/>
          </p:nvPr>
        </p:nvSpPr>
        <p:spPr>
          <a:xfrm>
            <a:off x="4390579" y="4692797"/>
            <a:ext cx="2428510" cy="541264"/>
          </a:xfrm>
        </p:spPr>
        <p:txBody>
          <a:bodyPr wrap="square" lIns="91440">
            <a:noAutofit/>
          </a:bodyPr>
          <a:lstStyle>
            <a:lvl1pPr>
              <a:defRPr sz="1600">
                <a:solidFill>
                  <a:schemeClr val="tx1"/>
                </a:solidFill>
              </a:defRPr>
            </a:lvl1pPr>
          </a:lstStyle>
          <a:p>
            <a:r>
              <a:rPr lang="en-US"/>
              <a:t>First Last</a:t>
            </a:r>
          </a:p>
        </p:txBody>
      </p:sp>
      <p:sp>
        <p:nvSpPr>
          <p:cNvPr id="12" name="Footer Placeholder 4">
            <a:extLst>
              <a:ext uri="{FF2B5EF4-FFF2-40B4-BE49-F238E27FC236}">
                <a16:creationId xmlns:a16="http://schemas.microsoft.com/office/drawing/2014/main" id="{9CD07EAF-B186-254A-ABD3-5867C8EFF7A2}"/>
              </a:ext>
            </a:extLst>
          </p:cNvPr>
          <p:cNvSpPr>
            <a:spLocks noGrp="1"/>
          </p:cNvSpPr>
          <p:nvPr>
            <p:ph type="ftr" sz="quarter" idx="3"/>
          </p:nvPr>
        </p:nvSpPr>
        <p:spPr>
          <a:xfrm>
            <a:off x="1581912" y="6547104"/>
            <a:ext cx="4425696" cy="118872"/>
          </a:xfrm>
          <a:prstGeom prst="rect">
            <a:avLst/>
          </a:prstGeom>
        </p:spPr>
        <p:txBody>
          <a:bodyPr vert="horz" wrap="square" lIns="0" tIns="0" rIns="0" bIns="0" rtlCol="0" anchor="ctr">
            <a:noAutofit/>
          </a:bodyPr>
          <a:lstStyle>
            <a:lvl1pPr>
              <a:defRPr lang="en-US" sz="800" smtClean="0">
                <a:solidFill>
                  <a:schemeClr val="bg1"/>
                </a:solidFill>
              </a:defRPr>
            </a:lvl1pPr>
          </a:lstStyle>
          <a:p>
            <a:r>
              <a:rPr lang="en-US"/>
              <a:t>© 2024 NetApp, Inc. All rights reserved.  NETAPP CONFIDENTIAL</a:t>
            </a:r>
          </a:p>
        </p:txBody>
      </p:sp>
      <p:sp>
        <p:nvSpPr>
          <p:cNvPr id="13" name="Slide Number Placeholder 5">
            <a:extLst>
              <a:ext uri="{FF2B5EF4-FFF2-40B4-BE49-F238E27FC236}">
                <a16:creationId xmlns:a16="http://schemas.microsoft.com/office/drawing/2014/main" id="{713539BC-D76E-384F-A862-D8AC3C331DCD}"/>
              </a:ext>
            </a:extLst>
          </p:cNvPr>
          <p:cNvSpPr>
            <a:spLocks noGrp="1"/>
          </p:cNvSpPr>
          <p:nvPr>
            <p:ph type="sldNum" sz="quarter" idx="4"/>
          </p:nvPr>
        </p:nvSpPr>
        <p:spPr>
          <a:xfrm>
            <a:off x="1170432" y="6547104"/>
            <a:ext cx="402336" cy="118872"/>
          </a:xfrm>
          <a:prstGeom prst="rect">
            <a:avLst/>
          </a:prstGeom>
        </p:spPr>
        <p:txBody>
          <a:bodyPr vert="horz" wrap="square" lIns="0" tIns="0" rIns="0" bIns="0" rtlCol="0" anchor="ctr">
            <a:noAutofit/>
          </a:bodyPr>
          <a:lstStyle>
            <a:lvl1pPr algn="ctr">
              <a:defRPr lang="en-US" sz="800" b="0" smtClean="0">
                <a:solidFill>
                  <a:schemeClr val="bg1"/>
                </a:solidFill>
              </a:defRPr>
            </a:lvl1pPr>
          </a:lstStyle>
          <a:p>
            <a:fld id="{B071A5F3-A4FF-4CEE-8215-C08835B585C1}" type="slidenum">
              <a:rPr lang="en-US" smtClean="0"/>
              <a:pPr/>
              <a:t>‹#›</a:t>
            </a:fld>
            <a:endParaRPr lang="en-US"/>
          </a:p>
        </p:txBody>
      </p:sp>
      <p:sp>
        <p:nvSpPr>
          <p:cNvPr id="4" name="Picture Placeholder 2">
            <a:extLst>
              <a:ext uri="{FF2B5EF4-FFF2-40B4-BE49-F238E27FC236}">
                <a16:creationId xmlns:a16="http://schemas.microsoft.com/office/drawing/2014/main" id="{CCB35647-3A45-73C3-992A-0AD097825859}"/>
              </a:ext>
            </a:extLst>
          </p:cNvPr>
          <p:cNvSpPr>
            <a:spLocks noGrp="1"/>
          </p:cNvSpPr>
          <p:nvPr>
            <p:ph type="pic" sz="quarter" idx="15"/>
          </p:nvPr>
        </p:nvSpPr>
        <p:spPr>
          <a:xfrm>
            <a:off x="0" y="939800"/>
            <a:ext cx="3849624" cy="4974336"/>
          </a:xfrm>
          <a:noFill/>
        </p:spPr>
        <p:txBody>
          <a:bodyPr bIns="914400" anchor="ctr"/>
          <a:lstStyle>
            <a:lvl1pPr marL="0" indent="0" algn="ctr">
              <a:buNone/>
              <a:defRPr>
                <a:solidFill>
                  <a:schemeClr val="bg1"/>
                </a:solidFill>
              </a:defRPr>
            </a:lvl1pPr>
          </a:lstStyle>
          <a:p>
            <a:endParaRPr lang="en-US"/>
          </a:p>
        </p:txBody>
      </p:sp>
      <p:sp>
        <p:nvSpPr>
          <p:cNvPr id="3" name="Picture Placeholder 2">
            <a:extLst>
              <a:ext uri="{FF2B5EF4-FFF2-40B4-BE49-F238E27FC236}">
                <a16:creationId xmlns:a16="http://schemas.microsoft.com/office/drawing/2014/main" id="{6A72C0EF-5831-674B-92FF-97F77585239C}"/>
              </a:ext>
            </a:extLst>
          </p:cNvPr>
          <p:cNvSpPr>
            <a:spLocks noGrp="1"/>
          </p:cNvSpPr>
          <p:nvPr>
            <p:ph type="pic" sz="quarter" idx="16" hasCustomPrompt="1"/>
          </p:nvPr>
        </p:nvSpPr>
        <p:spPr>
          <a:xfrm>
            <a:off x="9245720" y="4692797"/>
            <a:ext cx="2366066" cy="1095696"/>
          </a:xfrm>
        </p:spPr>
        <p:txBody>
          <a:bodyPr bIns="731520" anchor="ctr"/>
          <a:lstStyle>
            <a:lvl1pPr algn="ctr">
              <a:buNone/>
              <a:defRPr sz="1200"/>
            </a:lvl1pPr>
          </a:lstStyle>
          <a:p>
            <a:r>
              <a:rPr lang="en-US"/>
              <a:t>Insert company logo</a:t>
            </a:r>
          </a:p>
        </p:txBody>
      </p:sp>
      <p:pic>
        <p:nvPicPr>
          <p:cNvPr id="2" name="Graphic 1">
            <a:extLst>
              <a:ext uri="{FF2B5EF4-FFF2-40B4-BE49-F238E27FC236}">
                <a16:creationId xmlns:a16="http://schemas.microsoft.com/office/drawing/2014/main" id="{8EEBFF6B-8F04-215C-04D6-B2E869D12F2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69014" y="6548124"/>
            <a:ext cx="684030" cy="123053"/>
          </a:xfrm>
          <a:prstGeom prst="rect">
            <a:avLst/>
          </a:prstGeom>
        </p:spPr>
      </p:pic>
    </p:spTree>
    <p:extLst>
      <p:ext uri="{BB962C8B-B14F-4D97-AF65-F5344CB8AC3E}">
        <p14:creationId xmlns:p14="http://schemas.microsoft.com/office/powerpoint/2010/main" val="626905463"/>
      </p:ext>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showMasterSp="0" preserve="1" userDrawn="1">
  <p:cSld name="Bio 5">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18" name="Freeform 17">
            <a:extLst>
              <a:ext uri="{FF2B5EF4-FFF2-40B4-BE49-F238E27FC236}">
                <a16:creationId xmlns:a16="http://schemas.microsoft.com/office/drawing/2014/main" id="{90374D26-1DA3-1802-BEA1-416AB3461C67}"/>
              </a:ext>
            </a:extLst>
          </p:cNvPr>
          <p:cNvSpPr/>
          <p:nvPr userDrawn="1"/>
        </p:nvSpPr>
        <p:spPr>
          <a:xfrm>
            <a:off x="4160173" y="939798"/>
            <a:ext cx="7705370" cy="4978400"/>
          </a:xfrm>
          <a:custGeom>
            <a:avLst/>
            <a:gdLst>
              <a:gd name="connsiteX0" fmla="*/ 0 w 7705370"/>
              <a:gd name="connsiteY0" fmla="*/ 0 h 4978400"/>
              <a:gd name="connsiteX1" fmla="*/ 2883157 w 7705370"/>
              <a:gd name="connsiteY1" fmla="*/ 0 h 4978400"/>
              <a:gd name="connsiteX2" fmla="*/ 2888327 w 7705370"/>
              <a:gd name="connsiteY2" fmla="*/ 0 h 4978400"/>
              <a:gd name="connsiteX3" fmla="*/ 6747312 w 7705370"/>
              <a:gd name="connsiteY3" fmla="*/ 0 h 4978400"/>
              <a:gd name="connsiteX4" fmla="*/ 6747312 w 7705370"/>
              <a:gd name="connsiteY4" fmla="*/ 2489202 h 4978400"/>
              <a:gd name="connsiteX5" fmla="*/ 7705370 w 7705370"/>
              <a:gd name="connsiteY5" fmla="*/ 2489202 h 4978400"/>
              <a:gd name="connsiteX6" fmla="*/ 7705370 w 7705370"/>
              <a:gd name="connsiteY6" fmla="*/ 4978400 h 4978400"/>
              <a:gd name="connsiteX7" fmla="*/ 4831790 w 7705370"/>
              <a:gd name="connsiteY7" fmla="*/ 4978400 h 4978400"/>
              <a:gd name="connsiteX8" fmla="*/ 4831790 w 7705370"/>
              <a:gd name="connsiteY8" fmla="*/ 3733801 h 4978400"/>
              <a:gd name="connsiteX9" fmla="*/ 2888327 w 7705370"/>
              <a:gd name="connsiteY9" fmla="*/ 3733801 h 4978400"/>
              <a:gd name="connsiteX10" fmla="*/ 2888327 w 7705370"/>
              <a:gd name="connsiteY10" fmla="*/ 4978400 h 4978400"/>
              <a:gd name="connsiteX11" fmla="*/ 0 w 7705370"/>
              <a:gd name="connsiteY11" fmla="*/ 4978400 h 497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705370" h="4978400">
                <a:moveTo>
                  <a:pt x="0" y="0"/>
                </a:moveTo>
                <a:lnTo>
                  <a:pt x="2883157" y="0"/>
                </a:lnTo>
                <a:lnTo>
                  <a:pt x="2888327" y="0"/>
                </a:lnTo>
                <a:lnTo>
                  <a:pt x="6747312" y="0"/>
                </a:lnTo>
                <a:lnTo>
                  <a:pt x="6747312" y="2489202"/>
                </a:lnTo>
                <a:lnTo>
                  <a:pt x="7705370" y="2489202"/>
                </a:lnTo>
                <a:lnTo>
                  <a:pt x="7705370" y="4978400"/>
                </a:lnTo>
                <a:lnTo>
                  <a:pt x="4831790" y="4978400"/>
                </a:lnTo>
                <a:lnTo>
                  <a:pt x="4831790" y="3733801"/>
                </a:lnTo>
                <a:lnTo>
                  <a:pt x="2888327" y="3733801"/>
                </a:lnTo>
                <a:lnTo>
                  <a:pt x="2888327" y="4978400"/>
                </a:lnTo>
                <a:lnTo>
                  <a:pt x="0" y="49784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endParaRPr lang="en-US" err="1">
              <a:solidFill>
                <a:sysClr val="windowText" lastClr="000000"/>
              </a:solidFill>
            </a:endParaRPr>
          </a:p>
        </p:txBody>
      </p:sp>
      <p:sp>
        <p:nvSpPr>
          <p:cNvPr id="14" name="Content Placeholder 3">
            <a:extLst>
              <a:ext uri="{FF2B5EF4-FFF2-40B4-BE49-F238E27FC236}">
                <a16:creationId xmlns:a16="http://schemas.microsoft.com/office/drawing/2014/main" id="{5510D649-30DE-2B4D-890D-72909C90F59B}"/>
              </a:ext>
            </a:extLst>
          </p:cNvPr>
          <p:cNvSpPr>
            <a:spLocks noGrp="1"/>
          </p:cNvSpPr>
          <p:nvPr>
            <p:ph sz="quarter" idx="14" hasCustomPrompt="1"/>
          </p:nvPr>
        </p:nvSpPr>
        <p:spPr>
          <a:xfrm>
            <a:off x="4390579" y="1316736"/>
            <a:ext cx="5626099" cy="1933575"/>
          </a:xfrm>
        </p:spPr>
        <p:txBody>
          <a:bodyPr wrap="square" lIns="91521" tIns="45761" rIns="91521" bIns="45761">
            <a:noAutofit/>
          </a:bodyPr>
          <a:lstStyle>
            <a:lvl1pPr marL="228600" indent="-228600">
              <a:buClrTx/>
              <a:buFont typeface="Arial" panose="020B0604020202020204" pitchFamily="34" charset="0"/>
              <a:buChar char="•"/>
              <a:tabLst/>
              <a:defRPr>
                <a:solidFill>
                  <a:schemeClr val="tx1"/>
                </a:solidFill>
              </a:defRPr>
            </a:lvl1pPr>
            <a:lvl2pPr marL="400050" indent="-173038">
              <a:buClrTx/>
              <a:buFont typeface="Arial" panose="020B0604020202020204" pitchFamily="34" charset="0"/>
              <a:buChar char="•"/>
              <a:tabLst/>
              <a:defRPr>
                <a:solidFill>
                  <a:schemeClr val="tx1"/>
                </a:solidFill>
              </a:defRPr>
            </a:lvl2pPr>
            <a:lvl3pPr marL="576072" indent="-192024">
              <a:buClrTx/>
              <a:buFont typeface="Arial" panose="020B0604020202020204" pitchFamily="34" charset="0"/>
              <a:buChar char="•"/>
              <a:tabLst/>
              <a:defRPr>
                <a:solidFill>
                  <a:schemeClr val="tx1"/>
                </a:solidFill>
              </a:defRPr>
            </a:lvl3pPr>
            <a:lvl4pPr marL="749808" indent="-173038">
              <a:buClrTx/>
              <a:buFont typeface="Arial" panose="020B0604020202020204" pitchFamily="34" charset="0"/>
              <a:buChar char="•"/>
              <a:tabLst/>
              <a:defRPr>
                <a:solidFill>
                  <a:schemeClr val="tx1"/>
                </a:solidFill>
              </a:defRPr>
            </a:lvl4pPr>
            <a:lvl5pPr marL="917575" indent="-173038">
              <a:buClrTx/>
              <a:buFont typeface="Arial" panose="020B0604020202020204" pitchFamily="34" charset="0"/>
              <a:buChar char="•"/>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ext Placeholder 2">
            <a:extLst>
              <a:ext uri="{FF2B5EF4-FFF2-40B4-BE49-F238E27FC236}">
                <a16:creationId xmlns:a16="http://schemas.microsoft.com/office/drawing/2014/main" id="{17E69F69-BDD1-B743-B7B9-3335D1938D33}"/>
              </a:ext>
            </a:extLst>
          </p:cNvPr>
          <p:cNvSpPr>
            <a:spLocks noGrp="1"/>
          </p:cNvSpPr>
          <p:nvPr>
            <p:ph type="body" idx="10" hasCustomPrompt="1"/>
          </p:nvPr>
        </p:nvSpPr>
        <p:spPr bwMode="gray">
          <a:xfrm>
            <a:off x="4390579" y="5171430"/>
            <a:ext cx="2428510" cy="617063"/>
          </a:xfrm>
        </p:spPr>
        <p:txBody>
          <a:bodyPr lIns="91521" tIns="45761" rIns="91521" bIns="45761" anchor="t">
            <a:noAutofit/>
          </a:bodyPr>
          <a:lstStyle>
            <a:lvl1pPr marL="0" indent="0">
              <a:spcBef>
                <a:spcPts val="0"/>
              </a:spcBef>
              <a:spcAft>
                <a:spcPts val="0"/>
              </a:spcAft>
              <a:buNone/>
              <a:defRPr sz="1200" b="0">
                <a:solidFill>
                  <a:schemeClr val="tx1"/>
                </a:solidFill>
              </a:defRPr>
            </a:lvl1pPr>
            <a:lvl2pPr marL="457608" indent="0">
              <a:buNone/>
              <a:defRPr sz="2000" b="1"/>
            </a:lvl2pPr>
            <a:lvl3pPr marL="915216" indent="0">
              <a:buNone/>
              <a:defRPr sz="1900" b="1"/>
            </a:lvl3pPr>
            <a:lvl4pPr marL="1372822" indent="0">
              <a:buNone/>
              <a:defRPr sz="1600" b="1"/>
            </a:lvl4pPr>
            <a:lvl5pPr marL="1830430" indent="0">
              <a:buNone/>
              <a:defRPr sz="1600" b="1"/>
            </a:lvl5pPr>
            <a:lvl6pPr marL="2288038" indent="0">
              <a:buNone/>
              <a:defRPr sz="1600" b="1"/>
            </a:lvl6pPr>
            <a:lvl7pPr marL="2745646" indent="0">
              <a:buNone/>
              <a:defRPr sz="1600" b="1"/>
            </a:lvl7pPr>
            <a:lvl8pPr marL="3203253" indent="0">
              <a:buNone/>
              <a:defRPr sz="1600" b="1"/>
            </a:lvl8pPr>
            <a:lvl9pPr marL="3660861" indent="0">
              <a:buNone/>
              <a:defRPr sz="1600" b="1"/>
            </a:lvl9pPr>
          </a:lstStyle>
          <a:p>
            <a:pPr lvl="0"/>
            <a:r>
              <a:rPr lang="en-US"/>
              <a:t>Title, Company</a:t>
            </a:r>
          </a:p>
        </p:txBody>
      </p:sp>
      <p:sp>
        <p:nvSpPr>
          <p:cNvPr id="19" name="Title 3">
            <a:extLst>
              <a:ext uri="{FF2B5EF4-FFF2-40B4-BE49-F238E27FC236}">
                <a16:creationId xmlns:a16="http://schemas.microsoft.com/office/drawing/2014/main" id="{E6A1356D-7769-6F4E-A6D2-153E793AB26A}"/>
              </a:ext>
            </a:extLst>
          </p:cNvPr>
          <p:cNvSpPr>
            <a:spLocks noGrp="1"/>
          </p:cNvSpPr>
          <p:nvPr>
            <p:ph type="title" hasCustomPrompt="1"/>
          </p:nvPr>
        </p:nvSpPr>
        <p:spPr>
          <a:xfrm>
            <a:off x="4390579" y="4692797"/>
            <a:ext cx="2428510" cy="541264"/>
          </a:xfrm>
        </p:spPr>
        <p:txBody>
          <a:bodyPr wrap="square" lIns="91440">
            <a:noAutofit/>
          </a:bodyPr>
          <a:lstStyle>
            <a:lvl1pPr>
              <a:defRPr sz="1600">
                <a:solidFill>
                  <a:schemeClr val="tx1"/>
                </a:solidFill>
              </a:defRPr>
            </a:lvl1pPr>
          </a:lstStyle>
          <a:p>
            <a:r>
              <a:rPr lang="en-US"/>
              <a:t>First Last</a:t>
            </a:r>
          </a:p>
        </p:txBody>
      </p:sp>
      <p:sp>
        <p:nvSpPr>
          <p:cNvPr id="12" name="Footer Placeholder 4">
            <a:extLst>
              <a:ext uri="{FF2B5EF4-FFF2-40B4-BE49-F238E27FC236}">
                <a16:creationId xmlns:a16="http://schemas.microsoft.com/office/drawing/2014/main" id="{9CD07EAF-B186-254A-ABD3-5867C8EFF7A2}"/>
              </a:ext>
            </a:extLst>
          </p:cNvPr>
          <p:cNvSpPr>
            <a:spLocks noGrp="1"/>
          </p:cNvSpPr>
          <p:nvPr>
            <p:ph type="ftr" sz="quarter" idx="3"/>
          </p:nvPr>
        </p:nvSpPr>
        <p:spPr>
          <a:xfrm>
            <a:off x="1581912" y="6547104"/>
            <a:ext cx="4425696" cy="118872"/>
          </a:xfrm>
          <a:prstGeom prst="rect">
            <a:avLst/>
          </a:prstGeom>
        </p:spPr>
        <p:txBody>
          <a:bodyPr vert="horz" wrap="square" lIns="0" tIns="0" rIns="0" bIns="0" rtlCol="0" anchor="ctr">
            <a:noAutofit/>
          </a:bodyPr>
          <a:lstStyle>
            <a:lvl1pPr>
              <a:defRPr lang="en-US" sz="800" smtClean="0">
                <a:solidFill>
                  <a:schemeClr val="bg1"/>
                </a:solidFill>
              </a:defRPr>
            </a:lvl1pPr>
          </a:lstStyle>
          <a:p>
            <a:r>
              <a:rPr lang="en-US"/>
              <a:t>© 2024 NetApp, Inc. All rights reserved.  NETAPP CONFIDENTIAL</a:t>
            </a:r>
          </a:p>
        </p:txBody>
      </p:sp>
      <p:sp>
        <p:nvSpPr>
          <p:cNvPr id="13" name="Slide Number Placeholder 5">
            <a:extLst>
              <a:ext uri="{FF2B5EF4-FFF2-40B4-BE49-F238E27FC236}">
                <a16:creationId xmlns:a16="http://schemas.microsoft.com/office/drawing/2014/main" id="{713539BC-D76E-384F-A862-D8AC3C331DCD}"/>
              </a:ext>
            </a:extLst>
          </p:cNvPr>
          <p:cNvSpPr>
            <a:spLocks noGrp="1"/>
          </p:cNvSpPr>
          <p:nvPr>
            <p:ph type="sldNum" sz="quarter" idx="4"/>
          </p:nvPr>
        </p:nvSpPr>
        <p:spPr>
          <a:xfrm>
            <a:off x="1170432" y="6547104"/>
            <a:ext cx="402336" cy="118872"/>
          </a:xfrm>
          <a:prstGeom prst="rect">
            <a:avLst/>
          </a:prstGeom>
        </p:spPr>
        <p:txBody>
          <a:bodyPr vert="horz" wrap="square" lIns="0" tIns="0" rIns="0" bIns="0" rtlCol="0" anchor="ctr">
            <a:noAutofit/>
          </a:bodyPr>
          <a:lstStyle>
            <a:lvl1pPr algn="ctr">
              <a:defRPr lang="en-US" sz="800" b="0" smtClean="0">
                <a:solidFill>
                  <a:schemeClr val="bg1"/>
                </a:solidFill>
              </a:defRPr>
            </a:lvl1pPr>
          </a:lstStyle>
          <a:p>
            <a:fld id="{B071A5F3-A4FF-4CEE-8215-C08835B585C1}" type="slidenum">
              <a:rPr lang="en-US" smtClean="0"/>
              <a:pPr/>
              <a:t>‹#›</a:t>
            </a:fld>
            <a:endParaRPr lang="en-US"/>
          </a:p>
        </p:txBody>
      </p:sp>
      <p:sp>
        <p:nvSpPr>
          <p:cNvPr id="4" name="Picture Placeholder 2">
            <a:extLst>
              <a:ext uri="{FF2B5EF4-FFF2-40B4-BE49-F238E27FC236}">
                <a16:creationId xmlns:a16="http://schemas.microsoft.com/office/drawing/2014/main" id="{CCB35647-3A45-73C3-992A-0AD097825859}"/>
              </a:ext>
            </a:extLst>
          </p:cNvPr>
          <p:cNvSpPr>
            <a:spLocks noGrp="1"/>
          </p:cNvSpPr>
          <p:nvPr>
            <p:ph type="pic" sz="quarter" idx="15"/>
          </p:nvPr>
        </p:nvSpPr>
        <p:spPr>
          <a:xfrm>
            <a:off x="0" y="939800"/>
            <a:ext cx="3849624" cy="4974336"/>
          </a:xfrm>
          <a:noFill/>
        </p:spPr>
        <p:txBody>
          <a:bodyPr bIns="914400" anchor="ctr"/>
          <a:lstStyle>
            <a:lvl1pPr marL="0" indent="0" algn="ctr">
              <a:buNone/>
              <a:defRPr>
                <a:solidFill>
                  <a:schemeClr val="bg1"/>
                </a:solidFill>
              </a:defRPr>
            </a:lvl1pPr>
          </a:lstStyle>
          <a:p>
            <a:endParaRPr lang="en-US"/>
          </a:p>
        </p:txBody>
      </p:sp>
      <p:sp>
        <p:nvSpPr>
          <p:cNvPr id="3" name="Picture Placeholder 2">
            <a:extLst>
              <a:ext uri="{FF2B5EF4-FFF2-40B4-BE49-F238E27FC236}">
                <a16:creationId xmlns:a16="http://schemas.microsoft.com/office/drawing/2014/main" id="{6A72C0EF-5831-674B-92FF-97F77585239C}"/>
              </a:ext>
            </a:extLst>
          </p:cNvPr>
          <p:cNvSpPr>
            <a:spLocks noGrp="1"/>
          </p:cNvSpPr>
          <p:nvPr>
            <p:ph type="pic" sz="quarter" idx="16" hasCustomPrompt="1"/>
          </p:nvPr>
        </p:nvSpPr>
        <p:spPr>
          <a:xfrm>
            <a:off x="9245720" y="4692797"/>
            <a:ext cx="2366066" cy="1095696"/>
          </a:xfrm>
        </p:spPr>
        <p:txBody>
          <a:bodyPr bIns="731520" anchor="ctr"/>
          <a:lstStyle>
            <a:lvl1pPr algn="ctr">
              <a:buNone/>
              <a:defRPr sz="1200"/>
            </a:lvl1pPr>
          </a:lstStyle>
          <a:p>
            <a:r>
              <a:rPr lang="en-US"/>
              <a:t>Insert company logo</a:t>
            </a:r>
          </a:p>
        </p:txBody>
      </p:sp>
      <p:pic>
        <p:nvPicPr>
          <p:cNvPr id="2" name="Graphic 1">
            <a:extLst>
              <a:ext uri="{FF2B5EF4-FFF2-40B4-BE49-F238E27FC236}">
                <a16:creationId xmlns:a16="http://schemas.microsoft.com/office/drawing/2014/main" id="{7FEE0B64-11C3-6FD9-AB15-0AE93F42B8D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69014" y="6548124"/>
            <a:ext cx="684030" cy="123053"/>
          </a:xfrm>
          <a:prstGeom prst="rect">
            <a:avLst/>
          </a:prstGeom>
        </p:spPr>
      </p:pic>
    </p:spTree>
    <p:extLst>
      <p:ext uri="{BB962C8B-B14F-4D97-AF65-F5344CB8AC3E}">
        <p14:creationId xmlns:p14="http://schemas.microsoft.com/office/powerpoint/2010/main" val="812412113"/>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Key Takeaways 1">
    <p:bg>
      <p:bgPr>
        <a:solidFill>
          <a:schemeClr val="accent4"/>
        </a:solidFill>
        <a:effectLst/>
      </p:bgPr>
    </p:bg>
    <p:spTree>
      <p:nvGrpSpPr>
        <p:cNvPr id="1" name=""/>
        <p:cNvGrpSpPr/>
        <p:nvPr/>
      </p:nvGrpSpPr>
      <p:grpSpPr>
        <a:xfrm>
          <a:off x="0" y="0"/>
          <a:ext cx="0" cy="0"/>
          <a:chOff x="0" y="0"/>
          <a:chExt cx="0" cy="0"/>
        </a:xfrm>
      </p:grpSpPr>
      <p:sp>
        <p:nvSpPr>
          <p:cNvPr id="9" name="Content Placeholder 4">
            <a:extLst>
              <a:ext uri="{FF2B5EF4-FFF2-40B4-BE49-F238E27FC236}">
                <a16:creationId xmlns:a16="http://schemas.microsoft.com/office/drawing/2014/main" id="{3DC318A2-0F62-4F45-925D-7B736C1ABEB2}"/>
              </a:ext>
            </a:extLst>
          </p:cNvPr>
          <p:cNvSpPr>
            <a:spLocks noGrp="1"/>
          </p:cNvSpPr>
          <p:nvPr>
            <p:ph sz="quarter" idx="10"/>
          </p:nvPr>
        </p:nvSpPr>
        <p:spPr>
          <a:xfrm>
            <a:off x="374903" y="867266"/>
            <a:ext cx="7859142" cy="5123468"/>
          </a:xfrm>
        </p:spPr>
        <p:txBody>
          <a:bodyPr anchor="t">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2">
            <a:extLst>
              <a:ext uri="{FF2B5EF4-FFF2-40B4-BE49-F238E27FC236}">
                <a16:creationId xmlns:a16="http://schemas.microsoft.com/office/drawing/2014/main" id="{219D441B-0C9C-E34D-9263-3EE414802F23}"/>
              </a:ext>
            </a:extLst>
          </p:cNvPr>
          <p:cNvSpPr>
            <a:spLocks noGrp="1"/>
          </p:cNvSpPr>
          <p:nvPr>
            <p:ph type="title" hasCustomPrompt="1"/>
          </p:nvPr>
        </p:nvSpPr>
        <p:spPr>
          <a:xfrm rot="5400000">
            <a:off x="7589710" y="2375757"/>
            <a:ext cx="6341406" cy="2185150"/>
          </a:xfrm>
        </p:spPr>
        <p:txBody>
          <a:bodyPr wrap="square" lIns="91521" anchor="b">
            <a:noAutofit/>
          </a:bodyPr>
          <a:lstStyle>
            <a:lvl1pPr algn="l">
              <a:lnSpc>
                <a:spcPct val="70000"/>
              </a:lnSpc>
              <a:defRPr lang="en-US" sz="9600" kern="1200" cap="all" baseline="0" dirty="0">
                <a:solidFill>
                  <a:srgbClr val="590011"/>
                </a:solidFill>
                <a:latin typeface="+mj-lt"/>
                <a:ea typeface="+mn-ea"/>
                <a:cs typeface="+mn-cs"/>
              </a:defRPr>
            </a:lvl1pPr>
          </a:lstStyle>
          <a:p>
            <a:r>
              <a:rPr lang="en-US"/>
              <a:t>Key</a:t>
            </a:r>
            <a:br>
              <a:rPr lang="en-US"/>
            </a:br>
            <a:r>
              <a:rPr lang="en-US"/>
              <a:t>Takeaways</a:t>
            </a:r>
          </a:p>
        </p:txBody>
      </p:sp>
      <p:sp>
        <p:nvSpPr>
          <p:cNvPr id="12" name="Footer Placeholder 4">
            <a:extLst>
              <a:ext uri="{FF2B5EF4-FFF2-40B4-BE49-F238E27FC236}">
                <a16:creationId xmlns:a16="http://schemas.microsoft.com/office/drawing/2014/main" id="{9CD07EAF-B186-254A-ABD3-5867C8EFF7A2}"/>
              </a:ext>
            </a:extLst>
          </p:cNvPr>
          <p:cNvSpPr>
            <a:spLocks noGrp="1"/>
          </p:cNvSpPr>
          <p:nvPr>
            <p:ph type="ftr" sz="quarter" idx="3"/>
          </p:nvPr>
        </p:nvSpPr>
        <p:spPr>
          <a:xfrm>
            <a:off x="1581912" y="6547104"/>
            <a:ext cx="4425696" cy="118872"/>
          </a:xfrm>
          <a:prstGeom prst="rect">
            <a:avLst/>
          </a:prstGeom>
        </p:spPr>
        <p:txBody>
          <a:bodyPr vert="horz" wrap="square" lIns="0" tIns="0" rIns="0" bIns="0" rtlCol="0" anchor="ctr">
            <a:noAutofit/>
          </a:bodyPr>
          <a:lstStyle>
            <a:lvl1pPr>
              <a:defRPr lang="en-US" sz="800" smtClean="0">
                <a:solidFill>
                  <a:schemeClr val="tx1"/>
                </a:solidFill>
              </a:defRPr>
            </a:lvl1pPr>
          </a:lstStyle>
          <a:p>
            <a:r>
              <a:rPr lang="en-US"/>
              <a:t>© 2024 NetApp, Inc. All rights reserved.  NETAPP CONFIDENTIAL</a:t>
            </a:r>
          </a:p>
        </p:txBody>
      </p:sp>
      <p:sp>
        <p:nvSpPr>
          <p:cNvPr id="13" name="Slide Number Placeholder 5">
            <a:extLst>
              <a:ext uri="{FF2B5EF4-FFF2-40B4-BE49-F238E27FC236}">
                <a16:creationId xmlns:a16="http://schemas.microsoft.com/office/drawing/2014/main" id="{713539BC-D76E-384F-A862-D8AC3C331DCD}"/>
              </a:ext>
            </a:extLst>
          </p:cNvPr>
          <p:cNvSpPr>
            <a:spLocks noGrp="1"/>
          </p:cNvSpPr>
          <p:nvPr>
            <p:ph type="sldNum" sz="quarter" idx="4"/>
          </p:nvPr>
        </p:nvSpPr>
        <p:spPr>
          <a:xfrm>
            <a:off x="1170432" y="6547104"/>
            <a:ext cx="402336" cy="118872"/>
          </a:xfrm>
          <a:prstGeom prst="rect">
            <a:avLst/>
          </a:prstGeom>
        </p:spPr>
        <p:txBody>
          <a:bodyPr vert="horz" wrap="square" lIns="0" tIns="0" rIns="0" bIns="0" rtlCol="0" anchor="ctr">
            <a:noAutofit/>
          </a:bodyPr>
          <a:lstStyle>
            <a:lvl1pPr algn="ctr">
              <a:defRPr lang="en-US" sz="800" b="0" smtClean="0">
                <a:solidFill>
                  <a:schemeClr val="tx1"/>
                </a:solidFill>
              </a:defRPr>
            </a:lvl1pPr>
          </a:lstStyle>
          <a:p>
            <a:fld id="{B071A5F3-A4FF-4CEE-8215-C08835B585C1}" type="slidenum">
              <a:rPr lang="en-US" smtClean="0"/>
              <a:pPr/>
              <a:t>‹#›</a:t>
            </a:fld>
            <a:endParaRPr lang="en-US"/>
          </a:p>
        </p:txBody>
      </p:sp>
    </p:spTree>
    <p:extLst>
      <p:ext uri="{BB962C8B-B14F-4D97-AF65-F5344CB8AC3E}">
        <p14:creationId xmlns:p14="http://schemas.microsoft.com/office/powerpoint/2010/main" val="99638021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7039C54-229E-034C-AEAE-E1F7A81C0CFC}" type="datetimeFigureOut">
              <a:rPr lang="en-US" smtClean="0"/>
              <a:t>10/14/2024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EA648D8-7F44-1B44-A751-03BDDD13222C}" type="slidenum">
              <a:rPr lang="en-US" smtClean="0"/>
              <a:t>‹#›</a:t>
            </a:fld>
            <a:endParaRPr lang="en-US"/>
          </a:p>
        </p:txBody>
      </p:sp>
    </p:spTree>
    <p:extLst>
      <p:ext uri="{BB962C8B-B14F-4D97-AF65-F5344CB8AC3E}">
        <p14:creationId xmlns:p14="http://schemas.microsoft.com/office/powerpoint/2010/main" val="143398141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35" name="Content Placeholder 39"/>
          <p:cNvSpPr>
            <a:spLocks noGrp="1"/>
          </p:cNvSpPr>
          <p:nvPr>
            <p:ph sz="quarter" idx="15"/>
          </p:nvPr>
        </p:nvSpPr>
        <p:spPr bwMode="gray">
          <a:xfrm>
            <a:off x="263031" y="1733423"/>
            <a:ext cx="3750017" cy="4480055"/>
          </a:xfrm>
        </p:spPr>
        <p:txBody>
          <a:bodyPr wrap="square" lIns="91521">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8" name="Content Placeholder 39"/>
          <p:cNvSpPr>
            <a:spLocks noGrp="1"/>
          </p:cNvSpPr>
          <p:nvPr>
            <p:ph sz="quarter" idx="17"/>
          </p:nvPr>
        </p:nvSpPr>
        <p:spPr bwMode="gray">
          <a:xfrm>
            <a:off x="4218841" y="1733423"/>
            <a:ext cx="3750017" cy="4480055"/>
          </a:xfrm>
        </p:spPr>
        <p:txBody>
          <a:bodyPr wrap="square" lIns="91521">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9" name="Content Placeholder 39"/>
          <p:cNvSpPr>
            <a:spLocks noGrp="1"/>
          </p:cNvSpPr>
          <p:nvPr>
            <p:ph sz="quarter" idx="18"/>
          </p:nvPr>
        </p:nvSpPr>
        <p:spPr bwMode="gray">
          <a:xfrm>
            <a:off x="8174652" y="1733423"/>
            <a:ext cx="3750017" cy="4480055"/>
          </a:xfrm>
        </p:spPr>
        <p:txBody>
          <a:bodyPr wrap="square" lIns="91521">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p:cNvSpPr>
            <a:spLocks noGrp="1"/>
          </p:cNvSpPr>
          <p:nvPr>
            <p:ph type="title"/>
          </p:nvPr>
        </p:nvSpPr>
        <p:spPr>
          <a:xfrm>
            <a:off x="263031" y="240330"/>
            <a:ext cx="11661637" cy="904795"/>
          </a:xfrm>
        </p:spPr>
        <p:txBody>
          <a:bodyPr wrap="square" lIns="91521">
            <a:noAutofit/>
          </a:bodyPr>
          <a:lstStyle>
            <a:lvl1pPr>
              <a:defRPr sz="3000"/>
            </a:lvl1pPr>
          </a:lstStyle>
          <a:p>
            <a:r>
              <a:rPr lang="en-US"/>
              <a:t>Click to edit Master title style</a:t>
            </a:r>
          </a:p>
        </p:txBody>
      </p:sp>
      <p:sp>
        <p:nvSpPr>
          <p:cNvPr id="41" name="Text Placeholder 2"/>
          <p:cNvSpPr>
            <a:spLocks noGrp="1"/>
          </p:cNvSpPr>
          <p:nvPr>
            <p:ph type="body" idx="10" hasCustomPrompt="1"/>
          </p:nvPr>
        </p:nvSpPr>
        <p:spPr bwMode="gray">
          <a:xfrm>
            <a:off x="275797" y="1106419"/>
            <a:ext cx="11652491" cy="400109"/>
          </a:xfrm>
        </p:spPr>
        <p:txBody>
          <a:bodyPr lIns="91521" tIns="45761" rIns="91521" bIns="45761" anchor="t">
            <a:noAutofit/>
          </a:bodyPr>
          <a:lstStyle>
            <a:lvl1pPr marL="0" indent="0">
              <a:spcBef>
                <a:spcPts val="0"/>
              </a:spcBef>
              <a:spcAft>
                <a:spcPts val="0"/>
              </a:spcAft>
              <a:buNone/>
              <a:defRPr sz="1800" b="0">
                <a:solidFill>
                  <a:schemeClr val="accent1"/>
                </a:solidFill>
              </a:defRPr>
            </a:lvl1pPr>
            <a:lvl2pPr marL="457608" indent="0">
              <a:buNone/>
              <a:defRPr sz="2000" b="1"/>
            </a:lvl2pPr>
            <a:lvl3pPr marL="915216" indent="0">
              <a:buNone/>
              <a:defRPr sz="1900" b="1"/>
            </a:lvl3pPr>
            <a:lvl4pPr marL="1372822" indent="0">
              <a:buNone/>
              <a:defRPr sz="1600" b="1"/>
            </a:lvl4pPr>
            <a:lvl5pPr marL="1830430" indent="0">
              <a:buNone/>
              <a:defRPr sz="1600" b="1"/>
            </a:lvl5pPr>
            <a:lvl6pPr marL="2288038" indent="0">
              <a:buNone/>
              <a:defRPr sz="1600" b="1"/>
            </a:lvl6pPr>
            <a:lvl7pPr marL="2745646" indent="0">
              <a:buNone/>
              <a:defRPr sz="1600" b="1"/>
            </a:lvl7pPr>
            <a:lvl8pPr marL="3203253" indent="0">
              <a:buNone/>
              <a:defRPr sz="1600" b="1"/>
            </a:lvl8pPr>
            <a:lvl9pPr marL="3660861" indent="0">
              <a:buNone/>
              <a:defRPr sz="1600" b="1"/>
            </a:lvl9pPr>
          </a:lstStyle>
          <a:p>
            <a:pPr lvl="0"/>
            <a:r>
              <a:rPr lang="en-US"/>
              <a:t>Click to edit master text styles</a:t>
            </a:r>
          </a:p>
        </p:txBody>
      </p:sp>
      <p:sp>
        <p:nvSpPr>
          <p:cNvPr id="11" name="Footer Placeholder 4"/>
          <p:cNvSpPr>
            <a:spLocks noGrp="1"/>
          </p:cNvSpPr>
          <p:nvPr>
            <p:ph type="ftr" sz="quarter" idx="3"/>
          </p:nvPr>
        </p:nvSpPr>
        <p:spPr>
          <a:xfrm>
            <a:off x="889409" y="6472734"/>
            <a:ext cx="6540464" cy="240489"/>
          </a:xfrm>
          <a:prstGeom prst="rect">
            <a:avLst/>
          </a:prstGeom>
        </p:spPr>
        <p:txBody>
          <a:bodyPr vert="horz" wrap="square" lIns="91521" tIns="45761" rIns="91521" bIns="45761" rtlCol="0" anchor="b">
            <a:noAutofit/>
          </a:bodyPr>
          <a:lstStyle>
            <a:lvl1pPr>
              <a:defRPr lang="en-US" sz="800" smtClean="0">
                <a:solidFill>
                  <a:schemeClr val="bg2"/>
                </a:solidFill>
              </a:defRPr>
            </a:lvl1pPr>
          </a:lstStyle>
          <a:p>
            <a:r>
              <a:rPr lang="en-US"/>
              <a:t>© 2020 NetApp, Inc. All rights reserved.  --- NETAPP CONFIDENTIAL ---</a:t>
            </a:r>
          </a:p>
        </p:txBody>
      </p:sp>
      <p:sp>
        <p:nvSpPr>
          <p:cNvPr id="13" name="Slide Number Placeholder 5"/>
          <p:cNvSpPr>
            <a:spLocks noGrp="1"/>
          </p:cNvSpPr>
          <p:nvPr>
            <p:ph type="sldNum" sz="quarter" idx="4"/>
          </p:nvPr>
        </p:nvSpPr>
        <p:spPr>
          <a:xfrm>
            <a:off x="294490" y="6462574"/>
            <a:ext cx="448654" cy="260809"/>
          </a:xfrm>
          <a:prstGeom prst="rect">
            <a:avLst/>
          </a:prstGeom>
        </p:spPr>
        <p:txBody>
          <a:bodyPr vert="horz" wrap="square" lIns="91521" tIns="45761" rIns="91521" bIns="45761" rtlCol="0" anchor="b">
            <a:noAutofit/>
          </a:bodyPr>
          <a:lstStyle>
            <a:lvl1pPr>
              <a:defRPr lang="en-US" sz="1050" b="1" smtClean="0">
                <a:solidFill>
                  <a:schemeClr val="bg2">
                    <a:lumMod val="50000"/>
                  </a:schemeClr>
                </a:solidFill>
              </a:defRPr>
            </a:lvl1pPr>
          </a:lstStyle>
          <a:p>
            <a:fld id="{B071A5F3-A4FF-4CEE-8215-C08835B585C1}" type="slidenum">
              <a:rPr lang="en-US" smtClean="0"/>
              <a:pPr/>
              <a:t>‹#›</a:t>
            </a:fld>
            <a:endParaRPr lang="en-US"/>
          </a:p>
        </p:txBody>
      </p:sp>
      <p:pic>
        <p:nvPicPr>
          <p:cNvPr id="12" name="Picture 11"/>
          <p:cNvPicPr>
            <a:picLocks noChangeAspect="1"/>
          </p:cNvPicPr>
          <p:nvPr userDrawn="1"/>
        </p:nvPicPr>
        <p:blipFill>
          <a:blip r:embed="rId2"/>
          <a:stretch>
            <a:fillRect/>
          </a:stretch>
        </p:blipFill>
        <p:spPr>
          <a:xfrm>
            <a:off x="10775735" y="6494553"/>
            <a:ext cx="1042688" cy="191110"/>
          </a:xfrm>
          <a:prstGeom prst="rect">
            <a:avLst/>
          </a:prstGeom>
        </p:spPr>
      </p:pic>
    </p:spTree>
    <p:extLst>
      <p:ext uri="{BB962C8B-B14F-4D97-AF65-F5344CB8AC3E}">
        <p14:creationId xmlns:p14="http://schemas.microsoft.com/office/powerpoint/2010/main" val="657449621"/>
      </p:ext>
    </p:extLst>
  </p:cSld>
  <p:clrMapOvr>
    <a:masterClrMapping/>
  </p:clrMapOvr>
  <p:transition spd="med">
    <p:fade/>
  </p:transition>
  <p:extLst>
    <p:ext uri="{DCECCB84-F9BA-43D5-87BE-67443E8EF086}">
      <p15:sldGuideLst xmlns:p15="http://schemas.microsoft.com/office/powerpoint/2012/main">
        <p15:guide id="1" orient="horz" pos="2160">
          <p15:clr>
            <a:srgbClr val="FBAE40"/>
          </p15:clr>
        </p15:guide>
        <p15:guide id="2" pos="3839">
          <p15:clr>
            <a:srgbClr val="FBAE4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showMasterSp="0" preserve="1" userDrawn="1">
  <p:cSld name="Key Takeaways 2">
    <p:bg>
      <p:bgPr>
        <a:solidFill>
          <a:srgbClr val="590011"/>
        </a:solidFill>
        <a:effectLst/>
      </p:bgPr>
    </p:bg>
    <p:spTree>
      <p:nvGrpSpPr>
        <p:cNvPr id="1" name=""/>
        <p:cNvGrpSpPr/>
        <p:nvPr/>
      </p:nvGrpSpPr>
      <p:grpSpPr>
        <a:xfrm>
          <a:off x="0" y="0"/>
          <a:ext cx="0" cy="0"/>
          <a:chOff x="0" y="0"/>
          <a:chExt cx="0" cy="0"/>
        </a:xfrm>
      </p:grpSpPr>
      <p:sp>
        <p:nvSpPr>
          <p:cNvPr id="9" name="Content Placeholder 4">
            <a:extLst>
              <a:ext uri="{FF2B5EF4-FFF2-40B4-BE49-F238E27FC236}">
                <a16:creationId xmlns:a16="http://schemas.microsoft.com/office/drawing/2014/main" id="{3DC318A2-0F62-4F45-925D-7B736C1ABEB2}"/>
              </a:ext>
            </a:extLst>
          </p:cNvPr>
          <p:cNvSpPr>
            <a:spLocks noGrp="1"/>
          </p:cNvSpPr>
          <p:nvPr>
            <p:ph sz="quarter" idx="10"/>
          </p:nvPr>
        </p:nvSpPr>
        <p:spPr>
          <a:xfrm>
            <a:off x="374903" y="867266"/>
            <a:ext cx="7859142" cy="5123468"/>
          </a:xfrm>
        </p:spPr>
        <p:txBody>
          <a:bodyPr anchor="t">
            <a:noAutofit/>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2">
            <a:extLst>
              <a:ext uri="{FF2B5EF4-FFF2-40B4-BE49-F238E27FC236}">
                <a16:creationId xmlns:a16="http://schemas.microsoft.com/office/drawing/2014/main" id="{219D441B-0C9C-E34D-9263-3EE414802F23}"/>
              </a:ext>
            </a:extLst>
          </p:cNvPr>
          <p:cNvSpPr>
            <a:spLocks noGrp="1"/>
          </p:cNvSpPr>
          <p:nvPr>
            <p:ph type="title" hasCustomPrompt="1"/>
          </p:nvPr>
        </p:nvSpPr>
        <p:spPr>
          <a:xfrm rot="5400000">
            <a:off x="7589710" y="2375757"/>
            <a:ext cx="6341406" cy="2185150"/>
          </a:xfrm>
        </p:spPr>
        <p:txBody>
          <a:bodyPr wrap="square" lIns="91521" anchor="b">
            <a:noAutofit/>
          </a:bodyPr>
          <a:lstStyle>
            <a:lvl1pPr algn="l">
              <a:lnSpc>
                <a:spcPct val="70000"/>
              </a:lnSpc>
              <a:defRPr lang="en-US" sz="9600" kern="1200" cap="all" baseline="0" dirty="0">
                <a:solidFill>
                  <a:schemeClr val="accent4"/>
                </a:solidFill>
                <a:latin typeface="+mj-lt"/>
                <a:ea typeface="+mn-ea"/>
                <a:cs typeface="+mn-cs"/>
              </a:defRPr>
            </a:lvl1pPr>
          </a:lstStyle>
          <a:p>
            <a:r>
              <a:rPr lang="en-US"/>
              <a:t>Key</a:t>
            </a:r>
            <a:br>
              <a:rPr lang="en-US"/>
            </a:br>
            <a:r>
              <a:rPr lang="en-US"/>
              <a:t>Takeaways</a:t>
            </a:r>
          </a:p>
        </p:txBody>
      </p:sp>
      <p:sp>
        <p:nvSpPr>
          <p:cNvPr id="12" name="Footer Placeholder 4">
            <a:extLst>
              <a:ext uri="{FF2B5EF4-FFF2-40B4-BE49-F238E27FC236}">
                <a16:creationId xmlns:a16="http://schemas.microsoft.com/office/drawing/2014/main" id="{9CD07EAF-B186-254A-ABD3-5867C8EFF7A2}"/>
              </a:ext>
            </a:extLst>
          </p:cNvPr>
          <p:cNvSpPr>
            <a:spLocks noGrp="1"/>
          </p:cNvSpPr>
          <p:nvPr>
            <p:ph type="ftr" sz="quarter" idx="3"/>
          </p:nvPr>
        </p:nvSpPr>
        <p:spPr>
          <a:xfrm>
            <a:off x="1581912" y="6547104"/>
            <a:ext cx="4425696" cy="118872"/>
          </a:xfrm>
          <a:prstGeom prst="rect">
            <a:avLst/>
          </a:prstGeom>
        </p:spPr>
        <p:txBody>
          <a:bodyPr vert="horz" wrap="square" lIns="0" tIns="0" rIns="0" bIns="0" rtlCol="0" anchor="ctr">
            <a:noAutofit/>
          </a:bodyPr>
          <a:lstStyle>
            <a:lvl1pPr>
              <a:defRPr lang="en-US" sz="800" smtClean="0">
                <a:solidFill>
                  <a:schemeClr val="bg1"/>
                </a:solidFill>
              </a:defRPr>
            </a:lvl1pPr>
          </a:lstStyle>
          <a:p>
            <a:r>
              <a:rPr lang="en-US"/>
              <a:t>© 2024 NetApp, Inc. All rights reserved.  NETAPP CONFIDENTIAL</a:t>
            </a:r>
          </a:p>
        </p:txBody>
      </p:sp>
      <p:sp>
        <p:nvSpPr>
          <p:cNvPr id="13" name="Slide Number Placeholder 5">
            <a:extLst>
              <a:ext uri="{FF2B5EF4-FFF2-40B4-BE49-F238E27FC236}">
                <a16:creationId xmlns:a16="http://schemas.microsoft.com/office/drawing/2014/main" id="{713539BC-D76E-384F-A862-D8AC3C331DCD}"/>
              </a:ext>
            </a:extLst>
          </p:cNvPr>
          <p:cNvSpPr>
            <a:spLocks noGrp="1"/>
          </p:cNvSpPr>
          <p:nvPr>
            <p:ph type="sldNum" sz="quarter" idx="4"/>
          </p:nvPr>
        </p:nvSpPr>
        <p:spPr>
          <a:xfrm>
            <a:off x="1170432" y="6547104"/>
            <a:ext cx="402336" cy="118872"/>
          </a:xfrm>
          <a:prstGeom prst="rect">
            <a:avLst/>
          </a:prstGeom>
        </p:spPr>
        <p:txBody>
          <a:bodyPr vert="horz" wrap="square" lIns="0" tIns="0" rIns="0" bIns="0" rtlCol="0" anchor="ctr">
            <a:noAutofit/>
          </a:bodyPr>
          <a:lstStyle>
            <a:lvl1pPr algn="ctr">
              <a:defRPr lang="en-US" sz="800" b="0" smtClean="0">
                <a:solidFill>
                  <a:schemeClr val="bg1"/>
                </a:solidFill>
              </a:defRPr>
            </a:lvl1pPr>
          </a:lstStyle>
          <a:p>
            <a:fld id="{B071A5F3-A4FF-4CEE-8215-C08835B585C1}" type="slidenum">
              <a:rPr lang="en-US" smtClean="0"/>
              <a:pPr/>
              <a:t>‹#›</a:t>
            </a:fld>
            <a:endParaRPr lang="en-US"/>
          </a:p>
        </p:txBody>
      </p:sp>
      <p:pic>
        <p:nvPicPr>
          <p:cNvPr id="23" name="Graphic 22">
            <a:extLst>
              <a:ext uri="{FF2B5EF4-FFF2-40B4-BE49-F238E27FC236}">
                <a16:creationId xmlns:a16="http://schemas.microsoft.com/office/drawing/2014/main" id="{F8842774-6EBB-74FE-5418-85503427BD8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69014" y="6548124"/>
            <a:ext cx="684030" cy="123053"/>
          </a:xfrm>
          <a:prstGeom prst="rect">
            <a:avLst/>
          </a:prstGeom>
        </p:spPr>
      </p:pic>
    </p:spTree>
    <p:extLst>
      <p:ext uri="{BB962C8B-B14F-4D97-AF65-F5344CB8AC3E}">
        <p14:creationId xmlns:p14="http://schemas.microsoft.com/office/powerpoint/2010/main" val="368447136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showMasterSp="0" preserve="1" userDrawn="1">
  <p:cSld name="Key Takeaways 3">
    <p:bg>
      <p:bgPr>
        <a:solidFill>
          <a:schemeClr val="tx2"/>
        </a:solidFill>
        <a:effectLst/>
      </p:bgPr>
    </p:bg>
    <p:spTree>
      <p:nvGrpSpPr>
        <p:cNvPr id="1" name=""/>
        <p:cNvGrpSpPr/>
        <p:nvPr/>
      </p:nvGrpSpPr>
      <p:grpSpPr>
        <a:xfrm>
          <a:off x="0" y="0"/>
          <a:ext cx="0" cy="0"/>
          <a:chOff x="0" y="0"/>
          <a:chExt cx="0" cy="0"/>
        </a:xfrm>
      </p:grpSpPr>
      <p:sp>
        <p:nvSpPr>
          <p:cNvPr id="14" name="Content Placeholder 4">
            <a:extLst>
              <a:ext uri="{FF2B5EF4-FFF2-40B4-BE49-F238E27FC236}">
                <a16:creationId xmlns:a16="http://schemas.microsoft.com/office/drawing/2014/main" id="{C006BCA3-AF82-EF4F-9B57-FDD1631F5562}"/>
              </a:ext>
            </a:extLst>
          </p:cNvPr>
          <p:cNvSpPr>
            <a:spLocks noGrp="1"/>
          </p:cNvSpPr>
          <p:nvPr>
            <p:ph sz="quarter" idx="10"/>
          </p:nvPr>
        </p:nvSpPr>
        <p:spPr>
          <a:xfrm>
            <a:off x="374902" y="867265"/>
            <a:ext cx="7859141" cy="5123467"/>
          </a:xfrm>
        </p:spPr>
        <p:txBody>
          <a:bodyPr anchor="t">
            <a:noAutofit/>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itle 2">
            <a:extLst>
              <a:ext uri="{FF2B5EF4-FFF2-40B4-BE49-F238E27FC236}">
                <a16:creationId xmlns:a16="http://schemas.microsoft.com/office/drawing/2014/main" id="{D31094D9-AE60-6A4D-8E94-3F2081FDA52E}"/>
              </a:ext>
            </a:extLst>
          </p:cNvPr>
          <p:cNvSpPr>
            <a:spLocks noGrp="1"/>
          </p:cNvSpPr>
          <p:nvPr>
            <p:ph type="title" hasCustomPrompt="1"/>
          </p:nvPr>
        </p:nvSpPr>
        <p:spPr>
          <a:xfrm rot="5400000">
            <a:off x="7589711" y="2375759"/>
            <a:ext cx="6341404" cy="2185149"/>
          </a:xfrm>
        </p:spPr>
        <p:txBody>
          <a:bodyPr wrap="square" lIns="91521" anchor="b">
            <a:noAutofit/>
          </a:bodyPr>
          <a:lstStyle>
            <a:lvl1pPr algn="l">
              <a:lnSpc>
                <a:spcPct val="70000"/>
              </a:lnSpc>
              <a:defRPr lang="en-US" sz="9600" kern="1200" cap="all" baseline="0" dirty="0">
                <a:solidFill>
                  <a:schemeClr val="accent5"/>
                </a:solidFill>
                <a:latin typeface="+mj-lt"/>
                <a:ea typeface="+mn-ea"/>
                <a:cs typeface="+mn-cs"/>
              </a:defRPr>
            </a:lvl1pPr>
          </a:lstStyle>
          <a:p>
            <a:r>
              <a:rPr lang="en-US"/>
              <a:t>Key Takeaways</a:t>
            </a:r>
          </a:p>
        </p:txBody>
      </p:sp>
      <p:sp>
        <p:nvSpPr>
          <p:cNvPr id="12" name="Footer Placeholder 4">
            <a:extLst>
              <a:ext uri="{FF2B5EF4-FFF2-40B4-BE49-F238E27FC236}">
                <a16:creationId xmlns:a16="http://schemas.microsoft.com/office/drawing/2014/main" id="{9CD07EAF-B186-254A-ABD3-5867C8EFF7A2}"/>
              </a:ext>
            </a:extLst>
          </p:cNvPr>
          <p:cNvSpPr>
            <a:spLocks noGrp="1"/>
          </p:cNvSpPr>
          <p:nvPr>
            <p:ph type="ftr" sz="quarter" idx="3"/>
          </p:nvPr>
        </p:nvSpPr>
        <p:spPr>
          <a:xfrm>
            <a:off x="1581912" y="6547104"/>
            <a:ext cx="4425696" cy="118872"/>
          </a:xfrm>
          <a:prstGeom prst="rect">
            <a:avLst/>
          </a:prstGeom>
        </p:spPr>
        <p:txBody>
          <a:bodyPr vert="horz" wrap="square" lIns="0" tIns="0" rIns="0" bIns="0" rtlCol="0" anchor="ctr">
            <a:noAutofit/>
          </a:bodyPr>
          <a:lstStyle>
            <a:lvl1pPr>
              <a:defRPr lang="en-US" sz="800" smtClean="0">
                <a:solidFill>
                  <a:schemeClr val="bg1"/>
                </a:solidFill>
              </a:defRPr>
            </a:lvl1pPr>
          </a:lstStyle>
          <a:p>
            <a:r>
              <a:rPr lang="en-US"/>
              <a:t>© 2024 NetApp, Inc. All rights reserved.  NETAPP CONFIDENTIAL</a:t>
            </a:r>
          </a:p>
        </p:txBody>
      </p:sp>
      <p:sp>
        <p:nvSpPr>
          <p:cNvPr id="13" name="Slide Number Placeholder 5">
            <a:extLst>
              <a:ext uri="{FF2B5EF4-FFF2-40B4-BE49-F238E27FC236}">
                <a16:creationId xmlns:a16="http://schemas.microsoft.com/office/drawing/2014/main" id="{713539BC-D76E-384F-A862-D8AC3C331DCD}"/>
              </a:ext>
            </a:extLst>
          </p:cNvPr>
          <p:cNvSpPr>
            <a:spLocks noGrp="1"/>
          </p:cNvSpPr>
          <p:nvPr>
            <p:ph type="sldNum" sz="quarter" idx="4"/>
          </p:nvPr>
        </p:nvSpPr>
        <p:spPr>
          <a:xfrm>
            <a:off x="1170432" y="6547104"/>
            <a:ext cx="402336" cy="118872"/>
          </a:xfrm>
          <a:prstGeom prst="rect">
            <a:avLst/>
          </a:prstGeom>
        </p:spPr>
        <p:txBody>
          <a:bodyPr vert="horz" wrap="square" lIns="0" tIns="0" rIns="0" bIns="0" rtlCol="0" anchor="ctr">
            <a:noAutofit/>
          </a:bodyPr>
          <a:lstStyle>
            <a:lvl1pPr algn="ctr">
              <a:defRPr lang="en-US" sz="800" b="0" smtClean="0">
                <a:solidFill>
                  <a:schemeClr val="bg1"/>
                </a:solidFill>
              </a:defRPr>
            </a:lvl1pPr>
          </a:lstStyle>
          <a:p>
            <a:fld id="{B071A5F3-A4FF-4CEE-8215-C08835B585C1}" type="slidenum">
              <a:rPr lang="en-US" smtClean="0"/>
              <a:pPr/>
              <a:t>‹#›</a:t>
            </a:fld>
            <a:endParaRPr lang="en-US"/>
          </a:p>
        </p:txBody>
      </p:sp>
      <p:pic>
        <p:nvPicPr>
          <p:cNvPr id="2" name="Graphic 1">
            <a:extLst>
              <a:ext uri="{FF2B5EF4-FFF2-40B4-BE49-F238E27FC236}">
                <a16:creationId xmlns:a16="http://schemas.microsoft.com/office/drawing/2014/main" id="{B5249212-D1C7-55AA-09C4-EFFDE1E7693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69014" y="6548124"/>
            <a:ext cx="684030" cy="123053"/>
          </a:xfrm>
          <a:prstGeom prst="rect">
            <a:avLst/>
          </a:prstGeom>
        </p:spPr>
      </p:pic>
    </p:spTree>
    <p:extLst>
      <p:ext uri="{BB962C8B-B14F-4D97-AF65-F5344CB8AC3E}">
        <p14:creationId xmlns:p14="http://schemas.microsoft.com/office/powerpoint/2010/main" val="208701147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showMasterSp="0" preserve="1" userDrawn="1">
  <p:cSld name="Key Takeaways 4">
    <p:bg>
      <p:bgPr>
        <a:solidFill>
          <a:schemeClr val="accent2"/>
        </a:solidFill>
        <a:effectLst/>
      </p:bgPr>
    </p:bg>
    <p:spTree>
      <p:nvGrpSpPr>
        <p:cNvPr id="1" name=""/>
        <p:cNvGrpSpPr/>
        <p:nvPr/>
      </p:nvGrpSpPr>
      <p:grpSpPr>
        <a:xfrm>
          <a:off x="0" y="0"/>
          <a:ext cx="0" cy="0"/>
          <a:chOff x="0" y="0"/>
          <a:chExt cx="0" cy="0"/>
        </a:xfrm>
      </p:grpSpPr>
      <p:sp>
        <p:nvSpPr>
          <p:cNvPr id="9" name="Content Placeholder 4">
            <a:extLst>
              <a:ext uri="{FF2B5EF4-FFF2-40B4-BE49-F238E27FC236}">
                <a16:creationId xmlns:a16="http://schemas.microsoft.com/office/drawing/2014/main" id="{F59D41FA-FDED-EB44-B8DE-562EB594BAB3}"/>
              </a:ext>
            </a:extLst>
          </p:cNvPr>
          <p:cNvSpPr>
            <a:spLocks noGrp="1"/>
          </p:cNvSpPr>
          <p:nvPr>
            <p:ph sz="quarter" idx="10"/>
          </p:nvPr>
        </p:nvSpPr>
        <p:spPr>
          <a:xfrm>
            <a:off x="374902" y="867265"/>
            <a:ext cx="7859140" cy="5123466"/>
          </a:xfrm>
        </p:spPr>
        <p:txBody>
          <a:bodyPr anchor="t">
            <a:noAutofit/>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2">
            <a:extLst>
              <a:ext uri="{FF2B5EF4-FFF2-40B4-BE49-F238E27FC236}">
                <a16:creationId xmlns:a16="http://schemas.microsoft.com/office/drawing/2014/main" id="{FCAF0D5F-6E1F-1949-A6E3-E45B25B2F47A}"/>
              </a:ext>
            </a:extLst>
          </p:cNvPr>
          <p:cNvSpPr>
            <a:spLocks noGrp="1"/>
          </p:cNvSpPr>
          <p:nvPr>
            <p:ph type="title" hasCustomPrompt="1"/>
          </p:nvPr>
        </p:nvSpPr>
        <p:spPr>
          <a:xfrm rot="5400000">
            <a:off x="7589709" y="2375758"/>
            <a:ext cx="6341405" cy="2185149"/>
          </a:xfrm>
        </p:spPr>
        <p:txBody>
          <a:bodyPr wrap="square" lIns="91521" anchor="b">
            <a:noAutofit/>
          </a:bodyPr>
          <a:lstStyle>
            <a:lvl1pPr algn="l">
              <a:lnSpc>
                <a:spcPct val="70000"/>
              </a:lnSpc>
              <a:defRPr lang="en-US" sz="9600" kern="1200" cap="all" baseline="0" dirty="0">
                <a:solidFill>
                  <a:schemeClr val="bg1"/>
                </a:solidFill>
                <a:latin typeface="+mj-lt"/>
                <a:ea typeface="+mn-ea"/>
                <a:cs typeface="+mn-cs"/>
              </a:defRPr>
            </a:lvl1pPr>
          </a:lstStyle>
          <a:p>
            <a:r>
              <a:rPr lang="en-US"/>
              <a:t>Key Takeaways</a:t>
            </a:r>
          </a:p>
        </p:txBody>
      </p:sp>
      <p:sp>
        <p:nvSpPr>
          <p:cNvPr id="3" name="Footer Placeholder 4">
            <a:extLst>
              <a:ext uri="{FF2B5EF4-FFF2-40B4-BE49-F238E27FC236}">
                <a16:creationId xmlns:a16="http://schemas.microsoft.com/office/drawing/2014/main" id="{7CE92E66-15CB-6CE3-B1F9-0F08A6F9A430}"/>
              </a:ext>
            </a:extLst>
          </p:cNvPr>
          <p:cNvSpPr>
            <a:spLocks noGrp="1"/>
          </p:cNvSpPr>
          <p:nvPr>
            <p:ph type="ftr" sz="quarter" idx="3"/>
          </p:nvPr>
        </p:nvSpPr>
        <p:spPr>
          <a:xfrm>
            <a:off x="1581912" y="6547104"/>
            <a:ext cx="4425696" cy="118872"/>
          </a:xfrm>
          <a:prstGeom prst="rect">
            <a:avLst/>
          </a:prstGeom>
        </p:spPr>
        <p:txBody>
          <a:bodyPr vert="horz" wrap="square" lIns="0" tIns="0" rIns="0" bIns="0" rtlCol="0" anchor="ctr">
            <a:noAutofit/>
          </a:bodyPr>
          <a:lstStyle>
            <a:lvl1pPr>
              <a:defRPr lang="en-US" sz="800" smtClean="0">
                <a:solidFill>
                  <a:schemeClr val="bg1"/>
                </a:solidFill>
              </a:defRPr>
            </a:lvl1pPr>
          </a:lstStyle>
          <a:p>
            <a:r>
              <a:rPr lang="en-US"/>
              <a:t>© 2024 NetApp, Inc. All rights reserved.  NETAPP CONFIDENTIAL</a:t>
            </a:r>
          </a:p>
        </p:txBody>
      </p:sp>
      <p:sp>
        <p:nvSpPr>
          <p:cNvPr id="4" name="Slide Number Placeholder 5">
            <a:extLst>
              <a:ext uri="{FF2B5EF4-FFF2-40B4-BE49-F238E27FC236}">
                <a16:creationId xmlns:a16="http://schemas.microsoft.com/office/drawing/2014/main" id="{6E3C820D-EE45-E3BA-463B-90D4370CF431}"/>
              </a:ext>
            </a:extLst>
          </p:cNvPr>
          <p:cNvSpPr>
            <a:spLocks noGrp="1"/>
          </p:cNvSpPr>
          <p:nvPr>
            <p:ph type="sldNum" sz="quarter" idx="4"/>
          </p:nvPr>
        </p:nvSpPr>
        <p:spPr>
          <a:xfrm>
            <a:off x="1170432" y="6547104"/>
            <a:ext cx="402336" cy="118872"/>
          </a:xfrm>
          <a:prstGeom prst="rect">
            <a:avLst/>
          </a:prstGeom>
        </p:spPr>
        <p:txBody>
          <a:bodyPr vert="horz" wrap="square" lIns="0" tIns="0" rIns="0" bIns="0" rtlCol="0" anchor="ctr">
            <a:noAutofit/>
          </a:bodyPr>
          <a:lstStyle>
            <a:lvl1pPr algn="ctr">
              <a:defRPr lang="en-US" sz="800" b="0" smtClean="0">
                <a:solidFill>
                  <a:schemeClr val="bg1"/>
                </a:solidFill>
              </a:defRPr>
            </a:lvl1pPr>
          </a:lstStyle>
          <a:p>
            <a:fld id="{B071A5F3-A4FF-4CEE-8215-C08835B585C1}" type="slidenum">
              <a:rPr lang="en-US" smtClean="0"/>
              <a:pPr/>
              <a:t>‹#›</a:t>
            </a:fld>
            <a:endParaRPr lang="en-US"/>
          </a:p>
        </p:txBody>
      </p:sp>
      <p:pic>
        <p:nvPicPr>
          <p:cNvPr id="5" name="Graphic 4">
            <a:extLst>
              <a:ext uri="{FF2B5EF4-FFF2-40B4-BE49-F238E27FC236}">
                <a16:creationId xmlns:a16="http://schemas.microsoft.com/office/drawing/2014/main" id="{29289503-06D5-474A-107F-E79AA60C57B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69014" y="6548124"/>
            <a:ext cx="684030" cy="123053"/>
          </a:xfrm>
          <a:prstGeom prst="rect">
            <a:avLst/>
          </a:prstGeom>
        </p:spPr>
      </p:pic>
    </p:spTree>
    <p:extLst>
      <p:ext uri="{BB962C8B-B14F-4D97-AF65-F5344CB8AC3E}">
        <p14:creationId xmlns:p14="http://schemas.microsoft.com/office/powerpoint/2010/main" val="3075667602"/>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showMasterSp="0" preserve="1" userDrawn="1">
  <p:cSld name="Key Takeaways 5">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9" name="Content Placeholder 4">
            <a:extLst>
              <a:ext uri="{FF2B5EF4-FFF2-40B4-BE49-F238E27FC236}">
                <a16:creationId xmlns:a16="http://schemas.microsoft.com/office/drawing/2014/main" id="{3DC318A2-0F62-4F45-925D-7B736C1ABEB2}"/>
              </a:ext>
            </a:extLst>
          </p:cNvPr>
          <p:cNvSpPr>
            <a:spLocks noGrp="1"/>
          </p:cNvSpPr>
          <p:nvPr>
            <p:ph sz="quarter" idx="10"/>
          </p:nvPr>
        </p:nvSpPr>
        <p:spPr>
          <a:xfrm>
            <a:off x="374903" y="867266"/>
            <a:ext cx="7859142" cy="5123468"/>
          </a:xfrm>
        </p:spPr>
        <p:txBody>
          <a:bodyPr anchor="t">
            <a:noAutofit/>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2">
            <a:extLst>
              <a:ext uri="{FF2B5EF4-FFF2-40B4-BE49-F238E27FC236}">
                <a16:creationId xmlns:a16="http://schemas.microsoft.com/office/drawing/2014/main" id="{219D441B-0C9C-E34D-9263-3EE414802F23}"/>
              </a:ext>
            </a:extLst>
          </p:cNvPr>
          <p:cNvSpPr>
            <a:spLocks noGrp="1"/>
          </p:cNvSpPr>
          <p:nvPr>
            <p:ph type="title" hasCustomPrompt="1"/>
          </p:nvPr>
        </p:nvSpPr>
        <p:spPr>
          <a:xfrm rot="5400000">
            <a:off x="7589710" y="2375757"/>
            <a:ext cx="6341406" cy="2185150"/>
          </a:xfrm>
        </p:spPr>
        <p:txBody>
          <a:bodyPr wrap="square" lIns="91521" anchor="b">
            <a:noAutofit/>
          </a:bodyPr>
          <a:lstStyle>
            <a:lvl1pPr algn="l">
              <a:lnSpc>
                <a:spcPct val="70000"/>
              </a:lnSpc>
              <a:defRPr lang="en-US" sz="9600" kern="1200" cap="all" baseline="0" dirty="0">
                <a:solidFill>
                  <a:schemeClr val="accent3"/>
                </a:solidFill>
                <a:latin typeface="+mj-lt"/>
                <a:ea typeface="+mn-ea"/>
                <a:cs typeface="+mn-cs"/>
              </a:defRPr>
            </a:lvl1pPr>
          </a:lstStyle>
          <a:p>
            <a:r>
              <a:rPr lang="en-US"/>
              <a:t>Key</a:t>
            </a:r>
            <a:br>
              <a:rPr lang="en-US"/>
            </a:br>
            <a:r>
              <a:rPr lang="en-US"/>
              <a:t>Takeaways</a:t>
            </a:r>
          </a:p>
        </p:txBody>
      </p:sp>
      <p:sp>
        <p:nvSpPr>
          <p:cNvPr id="12" name="Footer Placeholder 4">
            <a:extLst>
              <a:ext uri="{FF2B5EF4-FFF2-40B4-BE49-F238E27FC236}">
                <a16:creationId xmlns:a16="http://schemas.microsoft.com/office/drawing/2014/main" id="{9CD07EAF-B186-254A-ABD3-5867C8EFF7A2}"/>
              </a:ext>
            </a:extLst>
          </p:cNvPr>
          <p:cNvSpPr>
            <a:spLocks noGrp="1"/>
          </p:cNvSpPr>
          <p:nvPr>
            <p:ph type="ftr" sz="quarter" idx="3"/>
          </p:nvPr>
        </p:nvSpPr>
        <p:spPr>
          <a:xfrm>
            <a:off x="1581912" y="6547104"/>
            <a:ext cx="4425696" cy="118872"/>
          </a:xfrm>
          <a:prstGeom prst="rect">
            <a:avLst/>
          </a:prstGeom>
        </p:spPr>
        <p:txBody>
          <a:bodyPr vert="horz" wrap="square" lIns="0" tIns="0" rIns="0" bIns="0" rtlCol="0" anchor="ctr">
            <a:noAutofit/>
          </a:bodyPr>
          <a:lstStyle>
            <a:lvl1pPr>
              <a:defRPr lang="en-US" sz="800" smtClean="0">
                <a:solidFill>
                  <a:schemeClr val="bg1"/>
                </a:solidFill>
              </a:defRPr>
            </a:lvl1pPr>
          </a:lstStyle>
          <a:p>
            <a:r>
              <a:rPr lang="en-US"/>
              <a:t>© 2024 NetApp, Inc. All rights reserved.  NETAPP CONFIDENTIAL</a:t>
            </a:r>
          </a:p>
        </p:txBody>
      </p:sp>
      <p:sp>
        <p:nvSpPr>
          <p:cNvPr id="13" name="Slide Number Placeholder 5">
            <a:extLst>
              <a:ext uri="{FF2B5EF4-FFF2-40B4-BE49-F238E27FC236}">
                <a16:creationId xmlns:a16="http://schemas.microsoft.com/office/drawing/2014/main" id="{713539BC-D76E-384F-A862-D8AC3C331DCD}"/>
              </a:ext>
            </a:extLst>
          </p:cNvPr>
          <p:cNvSpPr>
            <a:spLocks noGrp="1"/>
          </p:cNvSpPr>
          <p:nvPr>
            <p:ph type="sldNum" sz="quarter" idx="4"/>
          </p:nvPr>
        </p:nvSpPr>
        <p:spPr>
          <a:xfrm>
            <a:off x="1170432" y="6547104"/>
            <a:ext cx="402336" cy="118872"/>
          </a:xfrm>
          <a:prstGeom prst="rect">
            <a:avLst/>
          </a:prstGeom>
        </p:spPr>
        <p:txBody>
          <a:bodyPr vert="horz" wrap="square" lIns="0" tIns="0" rIns="0" bIns="0" rtlCol="0" anchor="ctr">
            <a:noAutofit/>
          </a:bodyPr>
          <a:lstStyle>
            <a:lvl1pPr algn="ctr">
              <a:defRPr lang="en-US" sz="800" b="0" smtClean="0">
                <a:solidFill>
                  <a:schemeClr val="bg1"/>
                </a:solidFill>
              </a:defRPr>
            </a:lvl1pPr>
          </a:lstStyle>
          <a:p>
            <a:fld id="{B071A5F3-A4FF-4CEE-8215-C08835B585C1}" type="slidenum">
              <a:rPr lang="en-US" smtClean="0"/>
              <a:pPr/>
              <a:t>‹#›</a:t>
            </a:fld>
            <a:endParaRPr lang="en-US"/>
          </a:p>
        </p:txBody>
      </p:sp>
      <p:pic>
        <p:nvPicPr>
          <p:cNvPr id="23" name="Graphic 22">
            <a:extLst>
              <a:ext uri="{FF2B5EF4-FFF2-40B4-BE49-F238E27FC236}">
                <a16:creationId xmlns:a16="http://schemas.microsoft.com/office/drawing/2014/main" id="{F8842774-6EBB-74FE-5418-85503427BD8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69014" y="6548124"/>
            <a:ext cx="684030" cy="123053"/>
          </a:xfrm>
          <a:prstGeom prst="rect">
            <a:avLst/>
          </a:prstGeom>
        </p:spPr>
      </p:pic>
    </p:spTree>
    <p:extLst>
      <p:ext uri="{BB962C8B-B14F-4D97-AF65-F5344CB8AC3E}">
        <p14:creationId xmlns:p14="http://schemas.microsoft.com/office/powerpoint/2010/main" val="395946763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showMasterSp="0" preserve="1" userDrawn="1">
  <p:cSld name="Thank You 1">
    <p:bg>
      <p:bgPr>
        <a:solidFill>
          <a:schemeClr val="accent4"/>
        </a:solidFill>
        <a:effectLst/>
      </p:bgPr>
    </p:bg>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C879537E-E4F2-D94A-BCC0-82CCD8DD490D}"/>
              </a:ext>
            </a:extLst>
          </p:cNvPr>
          <p:cNvSpPr>
            <a:spLocks noGrp="1"/>
          </p:cNvSpPr>
          <p:nvPr>
            <p:ph type="body" sz="quarter" idx="10" hasCustomPrompt="1"/>
          </p:nvPr>
        </p:nvSpPr>
        <p:spPr>
          <a:xfrm>
            <a:off x="374904" y="2697480"/>
            <a:ext cx="6864096" cy="1472184"/>
          </a:xfrm>
        </p:spPr>
        <p:txBody>
          <a:bodyPr anchor="ctr"/>
          <a:lstStyle>
            <a:lvl1pPr marL="0" indent="0" algn="l">
              <a:lnSpc>
                <a:spcPct val="70000"/>
              </a:lnSpc>
              <a:buNone/>
              <a:defRPr sz="12000" b="0" cap="all" baseline="0">
                <a:solidFill>
                  <a:srgbClr val="590011"/>
                </a:solidFill>
                <a:latin typeface="+mj-lt"/>
              </a:defRPr>
            </a:lvl1pPr>
          </a:lstStyle>
          <a:p>
            <a:pPr lvl="0"/>
            <a:r>
              <a:rPr lang="en-US"/>
              <a:t>Thank you</a:t>
            </a:r>
          </a:p>
        </p:txBody>
      </p:sp>
      <p:sp>
        <p:nvSpPr>
          <p:cNvPr id="11" name="Footer Placeholder 4">
            <a:extLst>
              <a:ext uri="{FF2B5EF4-FFF2-40B4-BE49-F238E27FC236}">
                <a16:creationId xmlns:a16="http://schemas.microsoft.com/office/drawing/2014/main" id="{7E18D5B8-0020-5D4C-9DC7-B4E5B128E16C}"/>
              </a:ext>
            </a:extLst>
          </p:cNvPr>
          <p:cNvSpPr>
            <a:spLocks noGrp="1"/>
          </p:cNvSpPr>
          <p:nvPr>
            <p:ph type="ftr" sz="quarter" idx="3"/>
          </p:nvPr>
        </p:nvSpPr>
        <p:spPr>
          <a:xfrm>
            <a:off x="374904" y="6547104"/>
            <a:ext cx="5155200" cy="120649"/>
          </a:xfrm>
          <a:prstGeom prst="rect">
            <a:avLst/>
          </a:prstGeom>
        </p:spPr>
        <p:txBody>
          <a:bodyPr vert="horz" wrap="square" lIns="91521" tIns="45761" rIns="91521" bIns="45761" rtlCol="0" anchor="ctr">
            <a:noAutofit/>
          </a:bodyPr>
          <a:lstStyle>
            <a:lvl1pPr>
              <a:defRPr lang="en-US" sz="800" smtClean="0">
                <a:solidFill>
                  <a:schemeClr val="tx1"/>
                </a:solidFill>
              </a:defRPr>
            </a:lvl1pPr>
          </a:lstStyle>
          <a:p>
            <a:r>
              <a:rPr lang="en-US"/>
              <a:t>© 2024 NetApp, Inc. All rights reserved.  NETAPP CONFIDENTIAL</a:t>
            </a:r>
          </a:p>
        </p:txBody>
      </p:sp>
      <p:grpSp>
        <p:nvGrpSpPr>
          <p:cNvPr id="8" name="Graphic 4">
            <a:extLst>
              <a:ext uri="{FF2B5EF4-FFF2-40B4-BE49-F238E27FC236}">
                <a16:creationId xmlns:a16="http://schemas.microsoft.com/office/drawing/2014/main" id="{22E2E645-841F-D14D-472C-54B62DC5AE70}"/>
              </a:ext>
            </a:extLst>
          </p:cNvPr>
          <p:cNvGrpSpPr/>
          <p:nvPr userDrawn="1"/>
        </p:nvGrpSpPr>
        <p:grpSpPr>
          <a:xfrm>
            <a:off x="9652243" y="6097692"/>
            <a:ext cx="2087175" cy="374401"/>
            <a:chOff x="468205" y="5926941"/>
            <a:chExt cx="2087175" cy="374401"/>
          </a:xfrm>
          <a:solidFill>
            <a:schemeClr val="tx1"/>
          </a:solidFill>
        </p:grpSpPr>
        <p:sp>
          <p:nvSpPr>
            <p:cNvPr id="9" name="Freeform 8">
              <a:extLst>
                <a:ext uri="{FF2B5EF4-FFF2-40B4-BE49-F238E27FC236}">
                  <a16:creationId xmlns:a16="http://schemas.microsoft.com/office/drawing/2014/main" id="{B0DE04B1-4809-98FE-55DA-7E30590178D3}"/>
                </a:ext>
              </a:extLst>
            </p:cNvPr>
            <p:cNvSpPr/>
            <p:nvPr/>
          </p:nvSpPr>
          <p:spPr>
            <a:xfrm>
              <a:off x="468205" y="5926941"/>
              <a:ext cx="367704" cy="305297"/>
            </a:xfrm>
            <a:custGeom>
              <a:avLst/>
              <a:gdLst>
                <a:gd name="connsiteX0" fmla="*/ 0 w 367704"/>
                <a:gd name="connsiteY0" fmla="*/ 0 h 305297"/>
                <a:gd name="connsiteX1" fmla="*/ 0 w 367704"/>
                <a:gd name="connsiteY1" fmla="*/ 305297 h 305297"/>
                <a:gd name="connsiteX2" fmla="*/ 143065 w 367704"/>
                <a:gd name="connsiteY2" fmla="*/ 305297 h 305297"/>
                <a:gd name="connsiteX3" fmla="*/ 143065 w 367704"/>
                <a:gd name="connsiteY3" fmla="*/ 122119 h 305297"/>
                <a:gd name="connsiteX4" fmla="*/ 224639 w 367704"/>
                <a:gd name="connsiteY4" fmla="*/ 122119 h 305297"/>
                <a:gd name="connsiteX5" fmla="*/ 224639 w 367704"/>
                <a:gd name="connsiteY5" fmla="*/ 305297 h 305297"/>
                <a:gd name="connsiteX6" fmla="*/ 367704 w 367704"/>
                <a:gd name="connsiteY6" fmla="*/ 305297 h 305297"/>
                <a:gd name="connsiteX7" fmla="*/ 367704 w 367704"/>
                <a:gd name="connsiteY7" fmla="*/ 0 h 305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7704" h="305297">
                  <a:moveTo>
                    <a:pt x="0" y="0"/>
                  </a:moveTo>
                  <a:lnTo>
                    <a:pt x="0" y="305297"/>
                  </a:lnTo>
                  <a:lnTo>
                    <a:pt x="143065" y="305297"/>
                  </a:lnTo>
                  <a:lnTo>
                    <a:pt x="143065" y="122119"/>
                  </a:lnTo>
                  <a:lnTo>
                    <a:pt x="224639" y="122119"/>
                  </a:lnTo>
                  <a:lnTo>
                    <a:pt x="224639" y="305297"/>
                  </a:lnTo>
                  <a:lnTo>
                    <a:pt x="367704" y="305297"/>
                  </a:lnTo>
                  <a:lnTo>
                    <a:pt x="367704" y="0"/>
                  </a:lnTo>
                  <a:close/>
                </a:path>
              </a:pathLst>
            </a:custGeom>
            <a:grpFill/>
            <a:ln w="2069" cap="flat">
              <a:noFill/>
              <a:prstDash val="solid"/>
              <a:miter/>
            </a:ln>
          </p:spPr>
          <p:txBody>
            <a:bodyPr rtlCol="0" anchor="ctr"/>
            <a:lstStyle/>
            <a:p>
              <a:endParaRPr lang="en-US">
                <a:solidFill>
                  <a:schemeClr val="bg1"/>
                </a:solidFill>
              </a:endParaRPr>
            </a:p>
          </p:txBody>
        </p:sp>
        <p:sp>
          <p:nvSpPr>
            <p:cNvPr id="12" name="Freeform 11">
              <a:extLst>
                <a:ext uri="{FF2B5EF4-FFF2-40B4-BE49-F238E27FC236}">
                  <a16:creationId xmlns:a16="http://schemas.microsoft.com/office/drawing/2014/main" id="{495210EB-590E-83C8-89A7-F0CEAE84B522}"/>
                </a:ext>
              </a:extLst>
            </p:cNvPr>
            <p:cNvSpPr/>
            <p:nvPr/>
          </p:nvSpPr>
          <p:spPr>
            <a:xfrm>
              <a:off x="999057" y="5926941"/>
              <a:ext cx="1556323" cy="374401"/>
            </a:xfrm>
            <a:custGeom>
              <a:avLst/>
              <a:gdLst>
                <a:gd name="connsiteX0" fmla="*/ 207 w 1556323"/>
                <a:gd name="connsiteY0" fmla="*/ 0 h 374401"/>
                <a:gd name="connsiteX1" fmla="*/ 61905 w 1556323"/>
                <a:gd name="connsiteY1" fmla="*/ 0 h 374401"/>
                <a:gd name="connsiteX2" fmla="*/ 204349 w 1556323"/>
                <a:gd name="connsiteY2" fmla="*/ 188748 h 374401"/>
                <a:gd name="connsiteX3" fmla="*/ 204349 w 1556323"/>
                <a:gd name="connsiteY3" fmla="*/ 0 h 374401"/>
                <a:gd name="connsiteX4" fmla="*/ 270395 w 1556323"/>
                <a:gd name="connsiteY4" fmla="*/ 0 h 374401"/>
                <a:gd name="connsiteX5" fmla="*/ 270395 w 1556323"/>
                <a:gd name="connsiteY5" fmla="*/ 305297 h 374401"/>
                <a:gd name="connsiteX6" fmla="*/ 213459 w 1556323"/>
                <a:gd name="connsiteY6" fmla="*/ 305297 h 374401"/>
                <a:gd name="connsiteX7" fmla="*/ 66046 w 1556323"/>
                <a:gd name="connsiteY7" fmla="*/ 112630 h 374401"/>
                <a:gd name="connsiteX8" fmla="*/ 66046 w 1556323"/>
                <a:gd name="connsiteY8" fmla="*/ 305297 h 374401"/>
                <a:gd name="connsiteX9" fmla="*/ 0 w 1556323"/>
                <a:gd name="connsiteY9" fmla="*/ 305297 h 374401"/>
                <a:gd name="connsiteX10" fmla="*/ 207 w 1556323"/>
                <a:gd name="connsiteY10" fmla="*/ 0 h 374401"/>
                <a:gd name="connsiteX11" fmla="*/ 207 w 1556323"/>
                <a:gd name="connsiteY11" fmla="*/ 0 h 374401"/>
                <a:gd name="connsiteX12" fmla="*/ 302693 w 1556323"/>
                <a:gd name="connsiteY12" fmla="*/ 190398 h 374401"/>
                <a:gd name="connsiteX13" fmla="*/ 424433 w 1556323"/>
                <a:gd name="connsiteY13" fmla="*/ 310248 h 374401"/>
                <a:gd name="connsiteX14" fmla="*/ 519465 w 1556323"/>
                <a:gd name="connsiteY14" fmla="*/ 266929 h 374401"/>
                <a:gd name="connsiteX15" fmla="*/ 481576 w 1556323"/>
                <a:gd name="connsiteY15" fmla="*/ 233717 h 374401"/>
                <a:gd name="connsiteX16" fmla="*/ 425054 w 1556323"/>
                <a:gd name="connsiteY16" fmla="*/ 257646 h 374401"/>
                <a:gd name="connsiteX17" fmla="*/ 368118 w 1556323"/>
                <a:gd name="connsiteY17" fmla="*/ 212264 h 374401"/>
                <a:gd name="connsiteX18" fmla="*/ 530231 w 1556323"/>
                <a:gd name="connsiteY18" fmla="*/ 212264 h 374401"/>
                <a:gd name="connsiteX19" fmla="*/ 531059 w 1556323"/>
                <a:gd name="connsiteY19" fmla="*/ 194936 h 374401"/>
                <a:gd name="connsiteX20" fmla="*/ 417808 w 1556323"/>
                <a:gd name="connsiteY20" fmla="*/ 68898 h 374401"/>
                <a:gd name="connsiteX21" fmla="*/ 302693 w 1556323"/>
                <a:gd name="connsiteY21" fmla="*/ 189573 h 374401"/>
                <a:gd name="connsiteX22" fmla="*/ 302693 w 1556323"/>
                <a:gd name="connsiteY22" fmla="*/ 190398 h 374401"/>
                <a:gd name="connsiteX23" fmla="*/ 367290 w 1556323"/>
                <a:gd name="connsiteY23" fmla="*/ 171008 h 374401"/>
                <a:gd name="connsiteX24" fmla="*/ 417808 w 1556323"/>
                <a:gd name="connsiteY24" fmla="*/ 121706 h 374401"/>
                <a:gd name="connsiteX25" fmla="*/ 466877 w 1556323"/>
                <a:gd name="connsiteY25" fmla="*/ 171008 h 374401"/>
                <a:gd name="connsiteX26" fmla="*/ 367290 w 1556323"/>
                <a:gd name="connsiteY26" fmla="*/ 171008 h 374401"/>
                <a:gd name="connsiteX27" fmla="*/ 572467 w 1556323"/>
                <a:gd name="connsiteY27" fmla="*/ 239287 h 374401"/>
                <a:gd name="connsiteX28" fmla="*/ 640169 w 1556323"/>
                <a:gd name="connsiteY28" fmla="*/ 309010 h 374401"/>
                <a:gd name="connsiteX29" fmla="*/ 692344 w 1556323"/>
                <a:gd name="connsiteY29" fmla="*/ 295602 h 374401"/>
                <a:gd name="connsiteX30" fmla="*/ 692344 w 1556323"/>
                <a:gd name="connsiteY30" fmla="*/ 242794 h 374401"/>
                <a:gd name="connsiteX31" fmla="*/ 659631 w 1556323"/>
                <a:gd name="connsiteY31" fmla="*/ 251045 h 374401"/>
                <a:gd name="connsiteX32" fmla="*/ 638306 w 1556323"/>
                <a:gd name="connsiteY32" fmla="*/ 228560 h 374401"/>
                <a:gd name="connsiteX33" fmla="*/ 638306 w 1556323"/>
                <a:gd name="connsiteY33" fmla="*/ 129339 h 374401"/>
                <a:gd name="connsiteX34" fmla="*/ 693172 w 1556323"/>
                <a:gd name="connsiteY34" fmla="*/ 129339 h 374401"/>
                <a:gd name="connsiteX35" fmla="*/ 693172 w 1556323"/>
                <a:gd name="connsiteY35" fmla="*/ 73230 h 374401"/>
                <a:gd name="connsiteX36" fmla="*/ 638306 w 1556323"/>
                <a:gd name="connsiteY36" fmla="*/ 73230 h 374401"/>
                <a:gd name="connsiteX37" fmla="*/ 638306 w 1556323"/>
                <a:gd name="connsiteY37" fmla="*/ 13821 h 374401"/>
                <a:gd name="connsiteX38" fmla="*/ 572260 w 1556323"/>
                <a:gd name="connsiteY38" fmla="*/ 13821 h 374401"/>
                <a:gd name="connsiteX39" fmla="*/ 572260 w 1556323"/>
                <a:gd name="connsiteY39" fmla="*/ 73024 h 374401"/>
                <a:gd name="connsiteX40" fmla="*/ 544517 w 1556323"/>
                <a:gd name="connsiteY40" fmla="*/ 73024 h 374401"/>
                <a:gd name="connsiteX41" fmla="*/ 544517 w 1556323"/>
                <a:gd name="connsiteY41" fmla="*/ 129339 h 374401"/>
                <a:gd name="connsiteX42" fmla="*/ 572260 w 1556323"/>
                <a:gd name="connsiteY42" fmla="*/ 129339 h 374401"/>
                <a:gd name="connsiteX43" fmla="*/ 572467 w 1556323"/>
                <a:gd name="connsiteY43" fmla="*/ 239287 h 374401"/>
                <a:gd name="connsiteX44" fmla="*/ 1039965 w 1556323"/>
                <a:gd name="connsiteY44" fmla="*/ 374402 h 374401"/>
                <a:gd name="connsiteX45" fmla="*/ 1106011 w 1556323"/>
                <a:gd name="connsiteY45" fmla="*/ 374402 h 374401"/>
                <a:gd name="connsiteX46" fmla="*/ 1106011 w 1556323"/>
                <a:gd name="connsiteY46" fmla="*/ 274767 h 374401"/>
                <a:gd name="connsiteX47" fmla="*/ 1178475 w 1556323"/>
                <a:gd name="connsiteY47" fmla="*/ 309423 h 374401"/>
                <a:gd name="connsiteX48" fmla="*/ 1284480 w 1556323"/>
                <a:gd name="connsiteY48" fmla="*/ 189367 h 374401"/>
                <a:gd name="connsiteX49" fmla="*/ 1284480 w 1556323"/>
                <a:gd name="connsiteY49" fmla="*/ 188542 h 374401"/>
                <a:gd name="connsiteX50" fmla="*/ 1178475 w 1556323"/>
                <a:gd name="connsiteY50" fmla="*/ 68692 h 374401"/>
                <a:gd name="connsiteX51" fmla="*/ 1106011 w 1556323"/>
                <a:gd name="connsiteY51" fmla="*/ 106235 h 374401"/>
                <a:gd name="connsiteX52" fmla="*/ 1106011 w 1556323"/>
                <a:gd name="connsiteY52" fmla="*/ 73230 h 374401"/>
                <a:gd name="connsiteX53" fmla="*/ 1039965 w 1556323"/>
                <a:gd name="connsiteY53" fmla="*/ 73230 h 374401"/>
                <a:gd name="connsiteX54" fmla="*/ 1039965 w 1556323"/>
                <a:gd name="connsiteY54" fmla="*/ 374402 h 374401"/>
                <a:gd name="connsiteX55" fmla="*/ 1218434 w 1556323"/>
                <a:gd name="connsiteY55" fmla="*/ 189573 h 374401"/>
                <a:gd name="connsiteX56" fmla="*/ 1161498 w 1556323"/>
                <a:gd name="connsiteY56" fmla="*/ 253727 h 374401"/>
                <a:gd name="connsiteX57" fmla="*/ 1104976 w 1556323"/>
                <a:gd name="connsiteY57" fmla="*/ 189573 h 374401"/>
                <a:gd name="connsiteX58" fmla="*/ 1104976 w 1556323"/>
                <a:gd name="connsiteY58" fmla="*/ 188748 h 374401"/>
                <a:gd name="connsiteX59" fmla="*/ 1161498 w 1556323"/>
                <a:gd name="connsiteY59" fmla="*/ 124801 h 374401"/>
                <a:gd name="connsiteX60" fmla="*/ 1218434 w 1556323"/>
                <a:gd name="connsiteY60" fmla="*/ 188748 h 374401"/>
                <a:gd name="connsiteX61" fmla="*/ 1218434 w 1556323"/>
                <a:gd name="connsiteY61" fmla="*/ 189573 h 374401"/>
                <a:gd name="connsiteX62" fmla="*/ 1311602 w 1556323"/>
                <a:gd name="connsiteY62" fmla="*/ 374402 h 374401"/>
                <a:gd name="connsiteX63" fmla="*/ 1377648 w 1556323"/>
                <a:gd name="connsiteY63" fmla="*/ 374402 h 374401"/>
                <a:gd name="connsiteX64" fmla="*/ 1377648 w 1556323"/>
                <a:gd name="connsiteY64" fmla="*/ 274767 h 374401"/>
                <a:gd name="connsiteX65" fmla="*/ 1450319 w 1556323"/>
                <a:gd name="connsiteY65" fmla="*/ 309423 h 374401"/>
                <a:gd name="connsiteX66" fmla="*/ 1556324 w 1556323"/>
                <a:gd name="connsiteY66" fmla="*/ 189367 h 374401"/>
                <a:gd name="connsiteX67" fmla="*/ 1556324 w 1556323"/>
                <a:gd name="connsiteY67" fmla="*/ 188542 h 374401"/>
                <a:gd name="connsiteX68" fmla="*/ 1450319 w 1556323"/>
                <a:gd name="connsiteY68" fmla="*/ 68692 h 374401"/>
                <a:gd name="connsiteX69" fmla="*/ 1377648 w 1556323"/>
                <a:gd name="connsiteY69" fmla="*/ 106235 h 374401"/>
                <a:gd name="connsiteX70" fmla="*/ 1377648 w 1556323"/>
                <a:gd name="connsiteY70" fmla="*/ 73230 h 374401"/>
                <a:gd name="connsiteX71" fmla="*/ 1311602 w 1556323"/>
                <a:gd name="connsiteY71" fmla="*/ 73230 h 374401"/>
                <a:gd name="connsiteX72" fmla="*/ 1311602 w 1556323"/>
                <a:gd name="connsiteY72" fmla="*/ 374402 h 374401"/>
                <a:gd name="connsiteX73" fmla="*/ 1490071 w 1556323"/>
                <a:gd name="connsiteY73" fmla="*/ 189573 h 374401"/>
                <a:gd name="connsiteX74" fmla="*/ 1433135 w 1556323"/>
                <a:gd name="connsiteY74" fmla="*/ 253727 h 374401"/>
                <a:gd name="connsiteX75" fmla="*/ 1376613 w 1556323"/>
                <a:gd name="connsiteY75" fmla="*/ 189573 h 374401"/>
                <a:gd name="connsiteX76" fmla="*/ 1376613 w 1556323"/>
                <a:gd name="connsiteY76" fmla="*/ 188748 h 374401"/>
                <a:gd name="connsiteX77" fmla="*/ 1433135 w 1556323"/>
                <a:gd name="connsiteY77" fmla="*/ 124801 h 374401"/>
                <a:gd name="connsiteX78" fmla="*/ 1490071 w 1556323"/>
                <a:gd name="connsiteY78" fmla="*/ 188748 h 374401"/>
                <a:gd name="connsiteX79" fmla="*/ 1490071 w 1556323"/>
                <a:gd name="connsiteY79" fmla="*/ 189573 h 374401"/>
                <a:gd name="connsiteX80" fmla="*/ 709321 w 1556323"/>
                <a:gd name="connsiteY80" fmla="*/ 305297 h 374401"/>
                <a:gd name="connsiteX81" fmla="*/ 777437 w 1556323"/>
                <a:gd name="connsiteY81" fmla="*/ 305297 h 374401"/>
                <a:gd name="connsiteX82" fmla="*/ 805181 w 1556323"/>
                <a:gd name="connsiteY82" fmla="*/ 237224 h 374401"/>
                <a:gd name="connsiteX83" fmla="*/ 925678 w 1556323"/>
                <a:gd name="connsiteY83" fmla="*/ 237224 h 374401"/>
                <a:gd name="connsiteX84" fmla="*/ 953629 w 1556323"/>
                <a:gd name="connsiteY84" fmla="*/ 305297 h 374401"/>
                <a:gd name="connsiteX85" fmla="*/ 1023402 w 1556323"/>
                <a:gd name="connsiteY85" fmla="*/ 305297 h 374401"/>
                <a:gd name="connsiteX86" fmla="*/ 896486 w 1556323"/>
                <a:gd name="connsiteY86" fmla="*/ 0 h 374401"/>
                <a:gd name="connsiteX87" fmla="*/ 836237 w 1556323"/>
                <a:gd name="connsiteY87" fmla="*/ 0 h 374401"/>
                <a:gd name="connsiteX88" fmla="*/ 709321 w 1556323"/>
                <a:gd name="connsiteY88" fmla="*/ 305297 h 374401"/>
                <a:gd name="connsiteX89" fmla="*/ 825057 w 1556323"/>
                <a:gd name="connsiteY89" fmla="*/ 178434 h 374401"/>
                <a:gd name="connsiteX90" fmla="*/ 865430 w 1556323"/>
                <a:gd name="connsiteY90" fmla="*/ 80037 h 374401"/>
                <a:gd name="connsiteX91" fmla="*/ 906010 w 1556323"/>
                <a:gd name="connsiteY91" fmla="*/ 178434 h 374401"/>
                <a:gd name="connsiteX92" fmla="*/ 825057 w 1556323"/>
                <a:gd name="connsiteY92" fmla="*/ 178434 h 374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1556323" h="374401">
                  <a:moveTo>
                    <a:pt x="207" y="0"/>
                  </a:moveTo>
                  <a:lnTo>
                    <a:pt x="61905" y="0"/>
                  </a:lnTo>
                  <a:lnTo>
                    <a:pt x="204349" y="188748"/>
                  </a:lnTo>
                  <a:lnTo>
                    <a:pt x="204349" y="0"/>
                  </a:lnTo>
                  <a:lnTo>
                    <a:pt x="270395" y="0"/>
                  </a:lnTo>
                  <a:lnTo>
                    <a:pt x="270395" y="305297"/>
                  </a:lnTo>
                  <a:lnTo>
                    <a:pt x="213459" y="305297"/>
                  </a:lnTo>
                  <a:lnTo>
                    <a:pt x="66046" y="112630"/>
                  </a:lnTo>
                  <a:lnTo>
                    <a:pt x="66046" y="305297"/>
                  </a:lnTo>
                  <a:lnTo>
                    <a:pt x="0" y="305297"/>
                  </a:lnTo>
                  <a:lnTo>
                    <a:pt x="207" y="0"/>
                  </a:lnTo>
                  <a:lnTo>
                    <a:pt x="207" y="0"/>
                  </a:lnTo>
                  <a:close/>
                  <a:moveTo>
                    <a:pt x="302693" y="190398"/>
                  </a:moveTo>
                  <a:cubicBezTo>
                    <a:pt x="302693" y="261359"/>
                    <a:pt x="354454" y="310248"/>
                    <a:pt x="424433" y="310248"/>
                  </a:cubicBezTo>
                  <a:cubicBezTo>
                    <a:pt x="466462" y="310248"/>
                    <a:pt x="497726" y="293745"/>
                    <a:pt x="519465" y="266929"/>
                  </a:cubicBezTo>
                  <a:lnTo>
                    <a:pt x="481576" y="233717"/>
                  </a:lnTo>
                  <a:cubicBezTo>
                    <a:pt x="463357" y="250632"/>
                    <a:pt x="447208" y="257646"/>
                    <a:pt x="425054" y="257646"/>
                  </a:cubicBezTo>
                  <a:cubicBezTo>
                    <a:pt x="395448" y="257646"/>
                    <a:pt x="374743" y="241969"/>
                    <a:pt x="368118" y="212264"/>
                  </a:cubicBezTo>
                  <a:lnTo>
                    <a:pt x="530231" y="212264"/>
                  </a:lnTo>
                  <a:cubicBezTo>
                    <a:pt x="530645" y="206282"/>
                    <a:pt x="531059" y="200093"/>
                    <a:pt x="531059" y="194936"/>
                  </a:cubicBezTo>
                  <a:cubicBezTo>
                    <a:pt x="531059" y="129132"/>
                    <a:pt x="495448" y="68898"/>
                    <a:pt x="417808" y="68898"/>
                  </a:cubicBezTo>
                  <a:cubicBezTo>
                    <a:pt x="350106" y="68898"/>
                    <a:pt x="302693" y="123357"/>
                    <a:pt x="302693" y="189573"/>
                  </a:cubicBezTo>
                  <a:lnTo>
                    <a:pt x="302693" y="190398"/>
                  </a:lnTo>
                  <a:moveTo>
                    <a:pt x="367290" y="171008"/>
                  </a:moveTo>
                  <a:cubicBezTo>
                    <a:pt x="372466" y="141097"/>
                    <a:pt x="390272" y="121706"/>
                    <a:pt x="417808" y="121706"/>
                  </a:cubicBezTo>
                  <a:cubicBezTo>
                    <a:pt x="445551" y="121706"/>
                    <a:pt x="462943" y="141509"/>
                    <a:pt x="466877" y="171008"/>
                  </a:cubicBezTo>
                  <a:lnTo>
                    <a:pt x="367290" y="171008"/>
                  </a:lnTo>
                  <a:close/>
                  <a:moveTo>
                    <a:pt x="572467" y="239287"/>
                  </a:moveTo>
                  <a:cubicBezTo>
                    <a:pt x="572467" y="292920"/>
                    <a:pt x="599797" y="309010"/>
                    <a:pt x="640169" y="309010"/>
                  </a:cubicBezTo>
                  <a:cubicBezTo>
                    <a:pt x="662323" y="309010"/>
                    <a:pt x="678472" y="303853"/>
                    <a:pt x="692344" y="295602"/>
                  </a:cubicBezTo>
                  <a:lnTo>
                    <a:pt x="692344" y="242794"/>
                  </a:lnTo>
                  <a:cubicBezTo>
                    <a:pt x="682820" y="248157"/>
                    <a:pt x="671847" y="251045"/>
                    <a:pt x="659631" y="251045"/>
                  </a:cubicBezTo>
                  <a:cubicBezTo>
                    <a:pt x="644931" y="251045"/>
                    <a:pt x="638306" y="243619"/>
                    <a:pt x="638306" y="228560"/>
                  </a:cubicBezTo>
                  <a:lnTo>
                    <a:pt x="638306" y="129339"/>
                  </a:lnTo>
                  <a:lnTo>
                    <a:pt x="693172" y="129339"/>
                  </a:lnTo>
                  <a:lnTo>
                    <a:pt x="693172" y="73230"/>
                  </a:lnTo>
                  <a:lnTo>
                    <a:pt x="638306" y="73230"/>
                  </a:lnTo>
                  <a:lnTo>
                    <a:pt x="638306" y="13821"/>
                  </a:lnTo>
                  <a:lnTo>
                    <a:pt x="572260" y="13821"/>
                  </a:lnTo>
                  <a:lnTo>
                    <a:pt x="572260" y="73024"/>
                  </a:lnTo>
                  <a:lnTo>
                    <a:pt x="544517" y="73024"/>
                  </a:lnTo>
                  <a:lnTo>
                    <a:pt x="544517" y="129339"/>
                  </a:lnTo>
                  <a:lnTo>
                    <a:pt x="572260" y="129339"/>
                  </a:lnTo>
                  <a:lnTo>
                    <a:pt x="572467" y="239287"/>
                  </a:lnTo>
                  <a:moveTo>
                    <a:pt x="1039965" y="374402"/>
                  </a:moveTo>
                  <a:lnTo>
                    <a:pt x="1106011" y="374402"/>
                  </a:lnTo>
                  <a:lnTo>
                    <a:pt x="1106011" y="274767"/>
                  </a:lnTo>
                  <a:cubicBezTo>
                    <a:pt x="1121746" y="293333"/>
                    <a:pt x="1143485" y="309423"/>
                    <a:pt x="1178475" y="309423"/>
                  </a:cubicBezTo>
                  <a:cubicBezTo>
                    <a:pt x="1233755" y="309423"/>
                    <a:pt x="1284480" y="266929"/>
                    <a:pt x="1284480" y="189367"/>
                  </a:cubicBezTo>
                  <a:lnTo>
                    <a:pt x="1284480" y="188542"/>
                  </a:lnTo>
                  <a:cubicBezTo>
                    <a:pt x="1284480" y="110980"/>
                    <a:pt x="1232720" y="68692"/>
                    <a:pt x="1178475" y="68692"/>
                  </a:cubicBezTo>
                  <a:cubicBezTo>
                    <a:pt x="1144106" y="68692"/>
                    <a:pt x="1121953" y="84576"/>
                    <a:pt x="1106011" y="106235"/>
                  </a:cubicBezTo>
                  <a:lnTo>
                    <a:pt x="1106011" y="73230"/>
                  </a:lnTo>
                  <a:lnTo>
                    <a:pt x="1039965" y="73230"/>
                  </a:lnTo>
                  <a:lnTo>
                    <a:pt x="1039965" y="374402"/>
                  </a:lnTo>
                  <a:close/>
                  <a:moveTo>
                    <a:pt x="1218434" y="189573"/>
                  </a:moveTo>
                  <a:cubicBezTo>
                    <a:pt x="1218434" y="228560"/>
                    <a:pt x="1192347" y="253727"/>
                    <a:pt x="1161498" y="253727"/>
                  </a:cubicBezTo>
                  <a:cubicBezTo>
                    <a:pt x="1130649" y="253727"/>
                    <a:pt x="1104976" y="228148"/>
                    <a:pt x="1104976" y="189573"/>
                  </a:cubicBezTo>
                  <a:lnTo>
                    <a:pt x="1104976" y="188748"/>
                  </a:lnTo>
                  <a:cubicBezTo>
                    <a:pt x="1104976" y="150173"/>
                    <a:pt x="1130649" y="124801"/>
                    <a:pt x="1161498" y="124801"/>
                  </a:cubicBezTo>
                  <a:cubicBezTo>
                    <a:pt x="1192347" y="124801"/>
                    <a:pt x="1218434" y="150379"/>
                    <a:pt x="1218434" y="188748"/>
                  </a:cubicBezTo>
                  <a:lnTo>
                    <a:pt x="1218434" y="189573"/>
                  </a:lnTo>
                  <a:moveTo>
                    <a:pt x="1311602" y="374402"/>
                  </a:moveTo>
                  <a:lnTo>
                    <a:pt x="1377648" y="374402"/>
                  </a:lnTo>
                  <a:lnTo>
                    <a:pt x="1377648" y="274767"/>
                  </a:lnTo>
                  <a:cubicBezTo>
                    <a:pt x="1393176" y="293333"/>
                    <a:pt x="1414915" y="309423"/>
                    <a:pt x="1450319" y="309423"/>
                  </a:cubicBezTo>
                  <a:cubicBezTo>
                    <a:pt x="1505392" y="309423"/>
                    <a:pt x="1556324" y="266929"/>
                    <a:pt x="1556324" y="189367"/>
                  </a:cubicBezTo>
                  <a:lnTo>
                    <a:pt x="1556324" y="188542"/>
                  </a:lnTo>
                  <a:cubicBezTo>
                    <a:pt x="1556324" y="110980"/>
                    <a:pt x="1504564" y="68692"/>
                    <a:pt x="1450319" y="68692"/>
                  </a:cubicBezTo>
                  <a:cubicBezTo>
                    <a:pt x="1415951" y="68692"/>
                    <a:pt x="1393797" y="84576"/>
                    <a:pt x="1377648" y="106235"/>
                  </a:cubicBezTo>
                  <a:lnTo>
                    <a:pt x="1377648" y="73230"/>
                  </a:lnTo>
                  <a:lnTo>
                    <a:pt x="1311602" y="73230"/>
                  </a:lnTo>
                  <a:lnTo>
                    <a:pt x="1311602" y="374402"/>
                  </a:lnTo>
                  <a:close/>
                  <a:moveTo>
                    <a:pt x="1490071" y="189573"/>
                  </a:moveTo>
                  <a:cubicBezTo>
                    <a:pt x="1490071" y="228560"/>
                    <a:pt x="1463984" y="253727"/>
                    <a:pt x="1433135" y="253727"/>
                  </a:cubicBezTo>
                  <a:cubicBezTo>
                    <a:pt x="1402286" y="253727"/>
                    <a:pt x="1376613" y="228148"/>
                    <a:pt x="1376613" y="189573"/>
                  </a:cubicBezTo>
                  <a:lnTo>
                    <a:pt x="1376613" y="188748"/>
                  </a:lnTo>
                  <a:cubicBezTo>
                    <a:pt x="1376613" y="150173"/>
                    <a:pt x="1402286" y="124801"/>
                    <a:pt x="1433135" y="124801"/>
                  </a:cubicBezTo>
                  <a:cubicBezTo>
                    <a:pt x="1463984" y="124801"/>
                    <a:pt x="1490071" y="150379"/>
                    <a:pt x="1490071" y="188748"/>
                  </a:cubicBezTo>
                  <a:lnTo>
                    <a:pt x="1490071" y="189573"/>
                  </a:lnTo>
                  <a:moveTo>
                    <a:pt x="709321" y="305297"/>
                  </a:moveTo>
                  <a:lnTo>
                    <a:pt x="777437" y="305297"/>
                  </a:lnTo>
                  <a:lnTo>
                    <a:pt x="805181" y="237224"/>
                  </a:lnTo>
                  <a:lnTo>
                    <a:pt x="925678" y="237224"/>
                  </a:lnTo>
                  <a:lnTo>
                    <a:pt x="953629" y="305297"/>
                  </a:lnTo>
                  <a:lnTo>
                    <a:pt x="1023402" y="305297"/>
                  </a:lnTo>
                  <a:lnTo>
                    <a:pt x="896486" y="0"/>
                  </a:lnTo>
                  <a:lnTo>
                    <a:pt x="836237" y="0"/>
                  </a:lnTo>
                  <a:lnTo>
                    <a:pt x="709321" y="305297"/>
                  </a:lnTo>
                  <a:close/>
                  <a:moveTo>
                    <a:pt x="825057" y="178434"/>
                  </a:moveTo>
                  <a:lnTo>
                    <a:pt x="865430" y="80037"/>
                  </a:lnTo>
                  <a:lnTo>
                    <a:pt x="906010" y="178434"/>
                  </a:lnTo>
                  <a:lnTo>
                    <a:pt x="825057" y="178434"/>
                  </a:lnTo>
                  <a:close/>
                </a:path>
              </a:pathLst>
            </a:custGeom>
            <a:grpFill/>
            <a:ln w="2069" cap="flat">
              <a:noFill/>
              <a:prstDash val="solid"/>
              <a:miter/>
            </a:ln>
          </p:spPr>
          <p:txBody>
            <a:bodyPr rtlCol="0" anchor="ctr"/>
            <a:lstStyle/>
            <a:p>
              <a:endParaRPr lang="en-US">
                <a:solidFill>
                  <a:schemeClr val="bg1"/>
                </a:solidFill>
              </a:endParaRPr>
            </a:p>
          </p:txBody>
        </p:sp>
      </p:grpSp>
    </p:spTree>
    <p:extLst>
      <p:ext uri="{BB962C8B-B14F-4D97-AF65-F5344CB8AC3E}">
        <p14:creationId xmlns:p14="http://schemas.microsoft.com/office/powerpoint/2010/main" val="249314116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showMasterSp="0" preserve="1" userDrawn="1">
  <p:cSld name="Thank You 2">
    <p:bg>
      <p:bgPr>
        <a:solidFill>
          <a:srgbClr val="590011"/>
        </a:solidFill>
        <a:effectLst/>
      </p:bgPr>
    </p:bg>
    <p:spTree>
      <p:nvGrpSpPr>
        <p:cNvPr id="1" name=""/>
        <p:cNvGrpSpPr/>
        <p:nvPr/>
      </p:nvGrpSpPr>
      <p:grpSpPr>
        <a:xfrm>
          <a:off x="0" y="0"/>
          <a:ext cx="0" cy="0"/>
          <a:chOff x="0" y="0"/>
          <a:chExt cx="0" cy="0"/>
        </a:xfrm>
      </p:grpSpPr>
      <p:sp>
        <p:nvSpPr>
          <p:cNvPr id="14" name="Text Placeholder 3">
            <a:extLst>
              <a:ext uri="{FF2B5EF4-FFF2-40B4-BE49-F238E27FC236}">
                <a16:creationId xmlns:a16="http://schemas.microsoft.com/office/drawing/2014/main" id="{48709600-BCE8-124E-8A54-B857CEED2FCF}"/>
              </a:ext>
            </a:extLst>
          </p:cNvPr>
          <p:cNvSpPr>
            <a:spLocks noGrp="1"/>
          </p:cNvSpPr>
          <p:nvPr>
            <p:ph type="body" sz="quarter" idx="10" hasCustomPrompt="1"/>
          </p:nvPr>
        </p:nvSpPr>
        <p:spPr>
          <a:xfrm>
            <a:off x="374903" y="2697480"/>
            <a:ext cx="6864095" cy="1472184"/>
          </a:xfrm>
        </p:spPr>
        <p:txBody>
          <a:bodyPr anchor="ctr"/>
          <a:lstStyle>
            <a:lvl1pPr marL="0" indent="0" algn="l">
              <a:lnSpc>
                <a:spcPct val="70000"/>
              </a:lnSpc>
              <a:buNone/>
              <a:defRPr sz="12000" b="0" cap="all" baseline="0">
                <a:solidFill>
                  <a:schemeClr val="accent4"/>
                </a:solidFill>
                <a:latin typeface="+mj-lt"/>
              </a:defRPr>
            </a:lvl1pPr>
          </a:lstStyle>
          <a:p>
            <a:pPr lvl="0"/>
            <a:r>
              <a:rPr lang="en-US"/>
              <a:t>Thank you</a:t>
            </a:r>
          </a:p>
        </p:txBody>
      </p:sp>
      <p:sp>
        <p:nvSpPr>
          <p:cNvPr id="8" name="Footer Placeholder 4">
            <a:extLst>
              <a:ext uri="{FF2B5EF4-FFF2-40B4-BE49-F238E27FC236}">
                <a16:creationId xmlns:a16="http://schemas.microsoft.com/office/drawing/2014/main" id="{C9424CF5-F09C-EC49-80C6-D935C9F27090}"/>
              </a:ext>
            </a:extLst>
          </p:cNvPr>
          <p:cNvSpPr>
            <a:spLocks noGrp="1"/>
          </p:cNvSpPr>
          <p:nvPr>
            <p:ph type="ftr" sz="quarter" idx="3"/>
          </p:nvPr>
        </p:nvSpPr>
        <p:spPr>
          <a:xfrm>
            <a:off x="374904" y="6547104"/>
            <a:ext cx="5155200" cy="120649"/>
          </a:xfrm>
          <a:prstGeom prst="rect">
            <a:avLst/>
          </a:prstGeom>
        </p:spPr>
        <p:txBody>
          <a:bodyPr vert="horz" wrap="square" lIns="91521" tIns="45761" rIns="91521" bIns="45761" rtlCol="0" anchor="ctr">
            <a:noAutofit/>
          </a:bodyPr>
          <a:lstStyle>
            <a:lvl1pPr>
              <a:defRPr lang="en-US" sz="800" smtClean="0">
                <a:solidFill>
                  <a:schemeClr val="bg1"/>
                </a:solidFill>
              </a:defRPr>
            </a:lvl1pPr>
          </a:lstStyle>
          <a:p>
            <a:r>
              <a:rPr lang="en-US"/>
              <a:t>© 2024 NetApp, Inc. All rights reserved.  NETAPP CONFIDENTIAL</a:t>
            </a:r>
          </a:p>
        </p:txBody>
      </p:sp>
      <p:grpSp>
        <p:nvGrpSpPr>
          <p:cNvPr id="7" name="Graphic 4">
            <a:extLst>
              <a:ext uri="{FF2B5EF4-FFF2-40B4-BE49-F238E27FC236}">
                <a16:creationId xmlns:a16="http://schemas.microsoft.com/office/drawing/2014/main" id="{54AF5974-EEA6-8321-3730-58387E56BA2D}"/>
              </a:ext>
            </a:extLst>
          </p:cNvPr>
          <p:cNvGrpSpPr/>
          <p:nvPr/>
        </p:nvGrpSpPr>
        <p:grpSpPr>
          <a:xfrm>
            <a:off x="9652243" y="6097692"/>
            <a:ext cx="2087175" cy="374401"/>
            <a:chOff x="468205" y="5926941"/>
            <a:chExt cx="2087175" cy="374401"/>
          </a:xfrm>
          <a:solidFill>
            <a:schemeClr val="bg1"/>
          </a:solidFill>
        </p:grpSpPr>
        <p:sp>
          <p:nvSpPr>
            <p:cNvPr id="9" name="Freeform 8">
              <a:extLst>
                <a:ext uri="{FF2B5EF4-FFF2-40B4-BE49-F238E27FC236}">
                  <a16:creationId xmlns:a16="http://schemas.microsoft.com/office/drawing/2014/main" id="{56D3C71C-C1CB-905B-1E15-48C205872EB7}"/>
                </a:ext>
              </a:extLst>
            </p:cNvPr>
            <p:cNvSpPr/>
            <p:nvPr/>
          </p:nvSpPr>
          <p:spPr>
            <a:xfrm>
              <a:off x="468205" y="5926941"/>
              <a:ext cx="367704" cy="305297"/>
            </a:xfrm>
            <a:custGeom>
              <a:avLst/>
              <a:gdLst>
                <a:gd name="connsiteX0" fmla="*/ 0 w 367704"/>
                <a:gd name="connsiteY0" fmla="*/ 0 h 305297"/>
                <a:gd name="connsiteX1" fmla="*/ 0 w 367704"/>
                <a:gd name="connsiteY1" fmla="*/ 305297 h 305297"/>
                <a:gd name="connsiteX2" fmla="*/ 143065 w 367704"/>
                <a:gd name="connsiteY2" fmla="*/ 305297 h 305297"/>
                <a:gd name="connsiteX3" fmla="*/ 143065 w 367704"/>
                <a:gd name="connsiteY3" fmla="*/ 122119 h 305297"/>
                <a:gd name="connsiteX4" fmla="*/ 224639 w 367704"/>
                <a:gd name="connsiteY4" fmla="*/ 122119 h 305297"/>
                <a:gd name="connsiteX5" fmla="*/ 224639 w 367704"/>
                <a:gd name="connsiteY5" fmla="*/ 305297 h 305297"/>
                <a:gd name="connsiteX6" fmla="*/ 367704 w 367704"/>
                <a:gd name="connsiteY6" fmla="*/ 305297 h 305297"/>
                <a:gd name="connsiteX7" fmla="*/ 367704 w 367704"/>
                <a:gd name="connsiteY7" fmla="*/ 0 h 305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7704" h="305297">
                  <a:moveTo>
                    <a:pt x="0" y="0"/>
                  </a:moveTo>
                  <a:lnTo>
                    <a:pt x="0" y="305297"/>
                  </a:lnTo>
                  <a:lnTo>
                    <a:pt x="143065" y="305297"/>
                  </a:lnTo>
                  <a:lnTo>
                    <a:pt x="143065" y="122119"/>
                  </a:lnTo>
                  <a:lnTo>
                    <a:pt x="224639" y="122119"/>
                  </a:lnTo>
                  <a:lnTo>
                    <a:pt x="224639" y="305297"/>
                  </a:lnTo>
                  <a:lnTo>
                    <a:pt x="367704" y="305297"/>
                  </a:lnTo>
                  <a:lnTo>
                    <a:pt x="367704" y="0"/>
                  </a:lnTo>
                  <a:close/>
                </a:path>
              </a:pathLst>
            </a:custGeom>
            <a:solidFill>
              <a:schemeClr val="accent4"/>
            </a:solidFill>
            <a:ln w="2069" cap="flat">
              <a:noFill/>
              <a:prstDash val="solid"/>
              <a:miter/>
            </a:ln>
          </p:spPr>
          <p:txBody>
            <a:bodyPr rtlCol="0" anchor="ctr"/>
            <a:lstStyle/>
            <a:p>
              <a:endParaRPr lang="en-US"/>
            </a:p>
          </p:txBody>
        </p:sp>
        <p:sp>
          <p:nvSpPr>
            <p:cNvPr id="10" name="Freeform 9">
              <a:extLst>
                <a:ext uri="{FF2B5EF4-FFF2-40B4-BE49-F238E27FC236}">
                  <a16:creationId xmlns:a16="http://schemas.microsoft.com/office/drawing/2014/main" id="{47B3B7B8-FFF8-A740-A94D-2CB8A0FDE974}"/>
                </a:ext>
              </a:extLst>
            </p:cNvPr>
            <p:cNvSpPr/>
            <p:nvPr/>
          </p:nvSpPr>
          <p:spPr>
            <a:xfrm>
              <a:off x="999057" y="5926941"/>
              <a:ext cx="1556323" cy="374401"/>
            </a:xfrm>
            <a:custGeom>
              <a:avLst/>
              <a:gdLst>
                <a:gd name="connsiteX0" fmla="*/ 207 w 1556323"/>
                <a:gd name="connsiteY0" fmla="*/ 0 h 374401"/>
                <a:gd name="connsiteX1" fmla="*/ 61905 w 1556323"/>
                <a:gd name="connsiteY1" fmla="*/ 0 h 374401"/>
                <a:gd name="connsiteX2" fmla="*/ 204349 w 1556323"/>
                <a:gd name="connsiteY2" fmla="*/ 188748 h 374401"/>
                <a:gd name="connsiteX3" fmla="*/ 204349 w 1556323"/>
                <a:gd name="connsiteY3" fmla="*/ 0 h 374401"/>
                <a:gd name="connsiteX4" fmla="*/ 270395 w 1556323"/>
                <a:gd name="connsiteY4" fmla="*/ 0 h 374401"/>
                <a:gd name="connsiteX5" fmla="*/ 270395 w 1556323"/>
                <a:gd name="connsiteY5" fmla="*/ 305297 h 374401"/>
                <a:gd name="connsiteX6" fmla="*/ 213459 w 1556323"/>
                <a:gd name="connsiteY6" fmla="*/ 305297 h 374401"/>
                <a:gd name="connsiteX7" fmla="*/ 66046 w 1556323"/>
                <a:gd name="connsiteY7" fmla="*/ 112630 h 374401"/>
                <a:gd name="connsiteX8" fmla="*/ 66046 w 1556323"/>
                <a:gd name="connsiteY8" fmla="*/ 305297 h 374401"/>
                <a:gd name="connsiteX9" fmla="*/ 0 w 1556323"/>
                <a:gd name="connsiteY9" fmla="*/ 305297 h 374401"/>
                <a:gd name="connsiteX10" fmla="*/ 207 w 1556323"/>
                <a:gd name="connsiteY10" fmla="*/ 0 h 374401"/>
                <a:gd name="connsiteX11" fmla="*/ 207 w 1556323"/>
                <a:gd name="connsiteY11" fmla="*/ 0 h 374401"/>
                <a:gd name="connsiteX12" fmla="*/ 302693 w 1556323"/>
                <a:gd name="connsiteY12" fmla="*/ 190398 h 374401"/>
                <a:gd name="connsiteX13" fmla="*/ 424433 w 1556323"/>
                <a:gd name="connsiteY13" fmla="*/ 310248 h 374401"/>
                <a:gd name="connsiteX14" fmla="*/ 519465 w 1556323"/>
                <a:gd name="connsiteY14" fmla="*/ 266929 h 374401"/>
                <a:gd name="connsiteX15" fmla="*/ 481576 w 1556323"/>
                <a:gd name="connsiteY15" fmla="*/ 233717 h 374401"/>
                <a:gd name="connsiteX16" fmla="*/ 425054 w 1556323"/>
                <a:gd name="connsiteY16" fmla="*/ 257646 h 374401"/>
                <a:gd name="connsiteX17" fmla="*/ 368118 w 1556323"/>
                <a:gd name="connsiteY17" fmla="*/ 212264 h 374401"/>
                <a:gd name="connsiteX18" fmla="*/ 530231 w 1556323"/>
                <a:gd name="connsiteY18" fmla="*/ 212264 h 374401"/>
                <a:gd name="connsiteX19" fmla="*/ 531059 w 1556323"/>
                <a:gd name="connsiteY19" fmla="*/ 194936 h 374401"/>
                <a:gd name="connsiteX20" fmla="*/ 417808 w 1556323"/>
                <a:gd name="connsiteY20" fmla="*/ 68898 h 374401"/>
                <a:gd name="connsiteX21" fmla="*/ 302693 w 1556323"/>
                <a:gd name="connsiteY21" fmla="*/ 189573 h 374401"/>
                <a:gd name="connsiteX22" fmla="*/ 302693 w 1556323"/>
                <a:gd name="connsiteY22" fmla="*/ 190398 h 374401"/>
                <a:gd name="connsiteX23" fmla="*/ 367290 w 1556323"/>
                <a:gd name="connsiteY23" fmla="*/ 171008 h 374401"/>
                <a:gd name="connsiteX24" fmla="*/ 417808 w 1556323"/>
                <a:gd name="connsiteY24" fmla="*/ 121706 h 374401"/>
                <a:gd name="connsiteX25" fmla="*/ 466877 w 1556323"/>
                <a:gd name="connsiteY25" fmla="*/ 171008 h 374401"/>
                <a:gd name="connsiteX26" fmla="*/ 367290 w 1556323"/>
                <a:gd name="connsiteY26" fmla="*/ 171008 h 374401"/>
                <a:gd name="connsiteX27" fmla="*/ 572467 w 1556323"/>
                <a:gd name="connsiteY27" fmla="*/ 239287 h 374401"/>
                <a:gd name="connsiteX28" fmla="*/ 640169 w 1556323"/>
                <a:gd name="connsiteY28" fmla="*/ 309010 h 374401"/>
                <a:gd name="connsiteX29" fmla="*/ 692344 w 1556323"/>
                <a:gd name="connsiteY29" fmla="*/ 295602 h 374401"/>
                <a:gd name="connsiteX30" fmla="*/ 692344 w 1556323"/>
                <a:gd name="connsiteY30" fmla="*/ 242794 h 374401"/>
                <a:gd name="connsiteX31" fmla="*/ 659631 w 1556323"/>
                <a:gd name="connsiteY31" fmla="*/ 251045 h 374401"/>
                <a:gd name="connsiteX32" fmla="*/ 638306 w 1556323"/>
                <a:gd name="connsiteY32" fmla="*/ 228560 h 374401"/>
                <a:gd name="connsiteX33" fmla="*/ 638306 w 1556323"/>
                <a:gd name="connsiteY33" fmla="*/ 129339 h 374401"/>
                <a:gd name="connsiteX34" fmla="*/ 693172 w 1556323"/>
                <a:gd name="connsiteY34" fmla="*/ 129339 h 374401"/>
                <a:gd name="connsiteX35" fmla="*/ 693172 w 1556323"/>
                <a:gd name="connsiteY35" fmla="*/ 73230 h 374401"/>
                <a:gd name="connsiteX36" fmla="*/ 638306 w 1556323"/>
                <a:gd name="connsiteY36" fmla="*/ 73230 h 374401"/>
                <a:gd name="connsiteX37" fmla="*/ 638306 w 1556323"/>
                <a:gd name="connsiteY37" fmla="*/ 13821 h 374401"/>
                <a:gd name="connsiteX38" fmla="*/ 572260 w 1556323"/>
                <a:gd name="connsiteY38" fmla="*/ 13821 h 374401"/>
                <a:gd name="connsiteX39" fmla="*/ 572260 w 1556323"/>
                <a:gd name="connsiteY39" fmla="*/ 73024 h 374401"/>
                <a:gd name="connsiteX40" fmla="*/ 544517 w 1556323"/>
                <a:gd name="connsiteY40" fmla="*/ 73024 h 374401"/>
                <a:gd name="connsiteX41" fmla="*/ 544517 w 1556323"/>
                <a:gd name="connsiteY41" fmla="*/ 129339 h 374401"/>
                <a:gd name="connsiteX42" fmla="*/ 572260 w 1556323"/>
                <a:gd name="connsiteY42" fmla="*/ 129339 h 374401"/>
                <a:gd name="connsiteX43" fmla="*/ 572467 w 1556323"/>
                <a:gd name="connsiteY43" fmla="*/ 239287 h 374401"/>
                <a:gd name="connsiteX44" fmla="*/ 1039965 w 1556323"/>
                <a:gd name="connsiteY44" fmla="*/ 374402 h 374401"/>
                <a:gd name="connsiteX45" fmla="*/ 1106011 w 1556323"/>
                <a:gd name="connsiteY45" fmla="*/ 374402 h 374401"/>
                <a:gd name="connsiteX46" fmla="*/ 1106011 w 1556323"/>
                <a:gd name="connsiteY46" fmla="*/ 274767 h 374401"/>
                <a:gd name="connsiteX47" fmla="*/ 1178475 w 1556323"/>
                <a:gd name="connsiteY47" fmla="*/ 309423 h 374401"/>
                <a:gd name="connsiteX48" fmla="*/ 1284480 w 1556323"/>
                <a:gd name="connsiteY48" fmla="*/ 189367 h 374401"/>
                <a:gd name="connsiteX49" fmla="*/ 1284480 w 1556323"/>
                <a:gd name="connsiteY49" fmla="*/ 188542 h 374401"/>
                <a:gd name="connsiteX50" fmla="*/ 1178475 w 1556323"/>
                <a:gd name="connsiteY50" fmla="*/ 68692 h 374401"/>
                <a:gd name="connsiteX51" fmla="*/ 1106011 w 1556323"/>
                <a:gd name="connsiteY51" fmla="*/ 106235 h 374401"/>
                <a:gd name="connsiteX52" fmla="*/ 1106011 w 1556323"/>
                <a:gd name="connsiteY52" fmla="*/ 73230 h 374401"/>
                <a:gd name="connsiteX53" fmla="*/ 1039965 w 1556323"/>
                <a:gd name="connsiteY53" fmla="*/ 73230 h 374401"/>
                <a:gd name="connsiteX54" fmla="*/ 1039965 w 1556323"/>
                <a:gd name="connsiteY54" fmla="*/ 374402 h 374401"/>
                <a:gd name="connsiteX55" fmla="*/ 1218434 w 1556323"/>
                <a:gd name="connsiteY55" fmla="*/ 189573 h 374401"/>
                <a:gd name="connsiteX56" fmla="*/ 1161498 w 1556323"/>
                <a:gd name="connsiteY56" fmla="*/ 253727 h 374401"/>
                <a:gd name="connsiteX57" fmla="*/ 1104976 w 1556323"/>
                <a:gd name="connsiteY57" fmla="*/ 189573 h 374401"/>
                <a:gd name="connsiteX58" fmla="*/ 1104976 w 1556323"/>
                <a:gd name="connsiteY58" fmla="*/ 188748 h 374401"/>
                <a:gd name="connsiteX59" fmla="*/ 1161498 w 1556323"/>
                <a:gd name="connsiteY59" fmla="*/ 124801 h 374401"/>
                <a:gd name="connsiteX60" fmla="*/ 1218434 w 1556323"/>
                <a:gd name="connsiteY60" fmla="*/ 188748 h 374401"/>
                <a:gd name="connsiteX61" fmla="*/ 1218434 w 1556323"/>
                <a:gd name="connsiteY61" fmla="*/ 189573 h 374401"/>
                <a:gd name="connsiteX62" fmla="*/ 1311602 w 1556323"/>
                <a:gd name="connsiteY62" fmla="*/ 374402 h 374401"/>
                <a:gd name="connsiteX63" fmla="*/ 1377648 w 1556323"/>
                <a:gd name="connsiteY63" fmla="*/ 374402 h 374401"/>
                <a:gd name="connsiteX64" fmla="*/ 1377648 w 1556323"/>
                <a:gd name="connsiteY64" fmla="*/ 274767 h 374401"/>
                <a:gd name="connsiteX65" fmla="*/ 1450319 w 1556323"/>
                <a:gd name="connsiteY65" fmla="*/ 309423 h 374401"/>
                <a:gd name="connsiteX66" fmla="*/ 1556324 w 1556323"/>
                <a:gd name="connsiteY66" fmla="*/ 189367 h 374401"/>
                <a:gd name="connsiteX67" fmla="*/ 1556324 w 1556323"/>
                <a:gd name="connsiteY67" fmla="*/ 188542 h 374401"/>
                <a:gd name="connsiteX68" fmla="*/ 1450319 w 1556323"/>
                <a:gd name="connsiteY68" fmla="*/ 68692 h 374401"/>
                <a:gd name="connsiteX69" fmla="*/ 1377648 w 1556323"/>
                <a:gd name="connsiteY69" fmla="*/ 106235 h 374401"/>
                <a:gd name="connsiteX70" fmla="*/ 1377648 w 1556323"/>
                <a:gd name="connsiteY70" fmla="*/ 73230 h 374401"/>
                <a:gd name="connsiteX71" fmla="*/ 1311602 w 1556323"/>
                <a:gd name="connsiteY71" fmla="*/ 73230 h 374401"/>
                <a:gd name="connsiteX72" fmla="*/ 1311602 w 1556323"/>
                <a:gd name="connsiteY72" fmla="*/ 374402 h 374401"/>
                <a:gd name="connsiteX73" fmla="*/ 1490071 w 1556323"/>
                <a:gd name="connsiteY73" fmla="*/ 189573 h 374401"/>
                <a:gd name="connsiteX74" fmla="*/ 1433135 w 1556323"/>
                <a:gd name="connsiteY74" fmla="*/ 253727 h 374401"/>
                <a:gd name="connsiteX75" fmla="*/ 1376613 w 1556323"/>
                <a:gd name="connsiteY75" fmla="*/ 189573 h 374401"/>
                <a:gd name="connsiteX76" fmla="*/ 1376613 w 1556323"/>
                <a:gd name="connsiteY76" fmla="*/ 188748 h 374401"/>
                <a:gd name="connsiteX77" fmla="*/ 1433135 w 1556323"/>
                <a:gd name="connsiteY77" fmla="*/ 124801 h 374401"/>
                <a:gd name="connsiteX78" fmla="*/ 1490071 w 1556323"/>
                <a:gd name="connsiteY78" fmla="*/ 188748 h 374401"/>
                <a:gd name="connsiteX79" fmla="*/ 1490071 w 1556323"/>
                <a:gd name="connsiteY79" fmla="*/ 189573 h 374401"/>
                <a:gd name="connsiteX80" fmla="*/ 709321 w 1556323"/>
                <a:gd name="connsiteY80" fmla="*/ 305297 h 374401"/>
                <a:gd name="connsiteX81" fmla="*/ 777437 w 1556323"/>
                <a:gd name="connsiteY81" fmla="*/ 305297 h 374401"/>
                <a:gd name="connsiteX82" fmla="*/ 805181 w 1556323"/>
                <a:gd name="connsiteY82" fmla="*/ 237224 h 374401"/>
                <a:gd name="connsiteX83" fmla="*/ 925678 w 1556323"/>
                <a:gd name="connsiteY83" fmla="*/ 237224 h 374401"/>
                <a:gd name="connsiteX84" fmla="*/ 953629 w 1556323"/>
                <a:gd name="connsiteY84" fmla="*/ 305297 h 374401"/>
                <a:gd name="connsiteX85" fmla="*/ 1023402 w 1556323"/>
                <a:gd name="connsiteY85" fmla="*/ 305297 h 374401"/>
                <a:gd name="connsiteX86" fmla="*/ 896486 w 1556323"/>
                <a:gd name="connsiteY86" fmla="*/ 0 h 374401"/>
                <a:gd name="connsiteX87" fmla="*/ 836237 w 1556323"/>
                <a:gd name="connsiteY87" fmla="*/ 0 h 374401"/>
                <a:gd name="connsiteX88" fmla="*/ 709321 w 1556323"/>
                <a:gd name="connsiteY88" fmla="*/ 305297 h 374401"/>
                <a:gd name="connsiteX89" fmla="*/ 825057 w 1556323"/>
                <a:gd name="connsiteY89" fmla="*/ 178434 h 374401"/>
                <a:gd name="connsiteX90" fmla="*/ 865430 w 1556323"/>
                <a:gd name="connsiteY90" fmla="*/ 80037 h 374401"/>
                <a:gd name="connsiteX91" fmla="*/ 906010 w 1556323"/>
                <a:gd name="connsiteY91" fmla="*/ 178434 h 374401"/>
                <a:gd name="connsiteX92" fmla="*/ 825057 w 1556323"/>
                <a:gd name="connsiteY92" fmla="*/ 178434 h 374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1556323" h="374401">
                  <a:moveTo>
                    <a:pt x="207" y="0"/>
                  </a:moveTo>
                  <a:lnTo>
                    <a:pt x="61905" y="0"/>
                  </a:lnTo>
                  <a:lnTo>
                    <a:pt x="204349" y="188748"/>
                  </a:lnTo>
                  <a:lnTo>
                    <a:pt x="204349" y="0"/>
                  </a:lnTo>
                  <a:lnTo>
                    <a:pt x="270395" y="0"/>
                  </a:lnTo>
                  <a:lnTo>
                    <a:pt x="270395" y="305297"/>
                  </a:lnTo>
                  <a:lnTo>
                    <a:pt x="213459" y="305297"/>
                  </a:lnTo>
                  <a:lnTo>
                    <a:pt x="66046" y="112630"/>
                  </a:lnTo>
                  <a:lnTo>
                    <a:pt x="66046" y="305297"/>
                  </a:lnTo>
                  <a:lnTo>
                    <a:pt x="0" y="305297"/>
                  </a:lnTo>
                  <a:lnTo>
                    <a:pt x="207" y="0"/>
                  </a:lnTo>
                  <a:lnTo>
                    <a:pt x="207" y="0"/>
                  </a:lnTo>
                  <a:close/>
                  <a:moveTo>
                    <a:pt x="302693" y="190398"/>
                  </a:moveTo>
                  <a:cubicBezTo>
                    <a:pt x="302693" y="261359"/>
                    <a:pt x="354454" y="310248"/>
                    <a:pt x="424433" y="310248"/>
                  </a:cubicBezTo>
                  <a:cubicBezTo>
                    <a:pt x="466462" y="310248"/>
                    <a:pt x="497726" y="293745"/>
                    <a:pt x="519465" y="266929"/>
                  </a:cubicBezTo>
                  <a:lnTo>
                    <a:pt x="481576" y="233717"/>
                  </a:lnTo>
                  <a:cubicBezTo>
                    <a:pt x="463357" y="250632"/>
                    <a:pt x="447208" y="257646"/>
                    <a:pt x="425054" y="257646"/>
                  </a:cubicBezTo>
                  <a:cubicBezTo>
                    <a:pt x="395448" y="257646"/>
                    <a:pt x="374743" y="241969"/>
                    <a:pt x="368118" y="212264"/>
                  </a:cubicBezTo>
                  <a:lnTo>
                    <a:pt x="530231" y="212264"/>
                  </a:lnTo>
                  <a:cubicBezTo>
                    <a:pt x="530645" y="206282"/>
                    <a:pt x="531059" y="200093"/>
                    <a:pt x="531059" y="194936"/>
                  </a:cubicBezTo>
                  <a:cubicBezTo>
                    <a:pt x="531059" y="129132"/>
                    <a:pt x="495448" y="68898"/>
                    <a:pt x="417808" y="68898"/>
                  </a:cubicBezTo>
                  <a:cubicBezTo>
                    <a:pt x="350106" y="68898"/>
                    <a:pt x="302693" y="123357"/>
                    <a:pt x="302693" y="189573"/>
                  </a:cubicBezTo>
                  <a:lnTo>
                    <a:pt x="302693" y="190398"/>
                  </a:lnTo>
                  <a:moveTo>
                    <a:pt x="367290" y="171008"/>
                  </a:moveTo>
                  <a:cubicBezTo>
                    <a:pt x="372466" y="141097"/>
                    <a:pt x="390272" y="121706"/>
                    <a:pt x="417808" y="121706"/>
                  </a:cubicBezTo>
                  <a:cubicBezTo>
                    <a:pt x="445551" y="121706"/>
                    <a:pt x="462943" y="141509"/>
                    <a:pt x="466877" y="171008"/>
                  </a:cubicBezTo>
                  <a:lnTo>
                    <a:pt x="367290" y="171008"/>
                  </a:lnTo>
                  <a:close/>
                  <a:moveTo>
                    <a:pt x="572467" y="239287"/>
                  </a:moveTo>
                  <a:cubicBezTo>
                    <a:pt x="572467" y="292920"/>
                    <a:pt x="599797" y="309010"/>
                    <a:pt x="640169" y="309010"/>
                  </a:cubicBezTo>
                  <a:cubicBezTo>
                    <a:pt x="662323" y="309010"/>
                    <a:pt x="678472" y="303853"/>
                    <a:pt x="692344" y="295602"/>
                  </a:cubicBezTo>
                  <a:lnTo>
                    <a:pt x="692344" y="242794"/>
                  </a:lnTo>
                  <a:cubicBezTo>
                    <a:pt x="682820" y="248157"/>
                    <a:pt x="671847" y="251045"/>
                    <a:pt x="659631" y="251045"/>
                  </a:cubicBezTo>
                  <a:cubicBezTo>
                    <a:pt x="644931" y="251045"/>
                    <a:pt x="638306" y="243619"/>
                    <a:pt x="638306" y="228560"/>
                  </a:cubicBezTo>
                  <a:lnTo>
                    <a:pt x="638306" y="129339"/>
                  </a:lnTo>
                  <a:lnTo>
                    <a:pt x="693172" y="129339"/>
                  </a:lnTo>
                  <a:lnTo>
                    <a:pt x="693172" y="73230"/>
                  </a:lnTo>
                  <a:lnTo>
                    <a:pt x="638306" y="73230"/>
                  </a:lnTo>
                  <a:lnTo>
                    <a:pt x="638306" y="13821"/>
                  </a:lnTo>
                  <a:lnTo>
                    <a:pt x="572260" y="13821"/>
                  </a:lnTo>
                  <a:lnTo>
                    <a:pt x="572260" y="73024"/>
                  </a:lnTo>
                  <a:lnTo>
                    <a:pt x="544517" y="73024"/>
                  </a:lnTo>
                  <a:lnTo>
                    <a:pt x="544517" y="129339"/>
                  </a:lnTo>
                  <a:lnTo>
                    <a:pt x="572260" y="129339"/>
                  </a:lnTo>
                  <a:lnTo>
                    <a:pt x="572467" y="239287"/>
                  </a:lnTo>
                  <a:moveTo>
                    <a:pt x="1039965" y="374402"/>
                  </a:moveTo>
                  <a:lnTo>
                    <a:pt x="1106011" y="374402"/>
                  </a:lnTo>
                  <a:lnTo>
                    <a:pt x="1106011" y="274767"/>
                  </a:lnTo>
                  <a:cubicBezTo>
                    <a:pt x="1121746" y="293333"/>
                    <a:pt x="1143485" y="309423"/>
                    <a:pt x="1178475" y="309423"/>
                  </a:cubicBezTo>
                  <a:cubicBezTo>
                    <a:pt x="1233755" y="309423"/>
                    <a:pt x="1284480" y="266929"/>
                    <a:pt x="1284480" y="189367"/>
                  </a:cubicBezTo>
                  <a:lnTo>
                    <a:pt x="1284480" y="188542"/>
                  </a:lnTo>
                  <a:cubicBezTo>
                    <a:pt x="1284480" y="110980"/>
                    <a:pt x="1232720" y="68692"/>
                    <a:pt x="1178475" y="68692"/>
                  </a:cubicBezTo>
                  <a:cubicBezTo>
                    <a:pt x="1144106" y="68692"/>
                    <a:pt x="1121953" y="84576"/>
                    <a:pt x="1106011" y="106235"/>
                  </a:cubicBezTo>
                  <a:lnTo>
                    <a:pt x="1106011" y="73230"/>
                  </a:lnTo>
                  <a:lnTo>
                    <a:pt x="1039965" y="73230"/>
                  </a:lnTo>
                  <a:lnTo>
                    <a:pt x="1039965" y="374402"/>
                  </a:lnTo>
                  <a:close/>
                  <a:moveTo>
                    <a:pt x="1218434" y="189573"/>
                  </a:moveTo>
                  <a:cubicBezTo>
                    <a:pt x="1218434" y="228560"/>
                    <a:pt x="1192347" y="253727"/>
                    <a:pt x="1161498" y="253727"/>
                  </a:cubicBezTo>
                  <a:cubicBezTo>
                    <a:pt x="1130649" y="253727"/>
                    <a:pt x="1104976" y="228148"/>
                    <a:pt x="1104976" y="189573"/>
                  </a:cubicBezTo>
                  <a:lnTo>
                    <a:pt x="1104976" y="188748"/>
                  </a:lnTo>
                  <a:cubicBezTo>
                    <a:pt x="1104976" y="150173"/>
                    <a:pt x="1130649" y="124801"/>
                    <a:pt x="1161498" y="124801"/>
                  </a:cubicBezTo>
                  <a:cubicBezTo>
                    <a:pt x="1192347" y="124801"/>
                    <a:pt x="1218434" y="150379"/>
                    <a:pt x="1218434" y="188748"/>
                  </a:cubicBezTo>
                  <a:lnTo>
                    <a:pt x="1218434" y="189573"/>
                  </a:lnTo>
                  <a:moveTo>
                    <a:pt x="1311602" y="374402"/>
                  </a:moveTo>
                  <a:lnTo>
                    <a:pt x="1377648" y="374402"/>
                  </a:lnTo>
                  <a:lnTo>
                    <a:pt x="1377648" y="274767"/>
                  </a:lnTo>
                  <a:cubicBezTo>
                    <a:pt x="1393176" y="293333"/>
                    <a:pt x="1414915" y="309423"/>
                    <a:pt x="1450319" y="309423"/>
                  </a:cubicBezTo>
                  <a:cubicBezTo>
                    <a:pt x="1505392" y="309423"/>
                    <a:pt x="1556324" y="266929"/>
                    <a:pt x="1556324" y="189367"/>
                  </a:cubicBezTo>
                  <a:lnTo>
                    <a:pt x="1556324" y="188542"/>
                  </a:lnTo>
                  <a:cubicBezTo>
                    <a:pt x="1556324" y="110980"/>
                    <a:pt x="1504564" y="68692"/>
                    <a:pt x="1450319" y="68692"/>
                  </a:cubicBezTo>
                  <a:cubicBezTo>
                    <a:pt x="1415951" y="68692"/>
                    <a:pt x="1393797" y="84576"/>
                    <a:pt x="1377648" y="106235"/>
                  </a:cubicBezTo>
                  <a:lnTo>
                    <a:pt x="1377648" y="73230"/>
                  </a:lnTo>
                  <a:lnTo>
                    <a:pt x="1311602" y="73230"/>
                  </a:lnTo>
                  <a:lnTo>
                    <a:pt x="1311602" y="374402"/>
                  </a:lnTo>
                  <a:close/>
                  <a:moveTo>
                    <a:pt x="1490071" y="189573"/>
                  </a:moveTo>
                  <a:cubicBezTo>
                    <a:pt x="1490071" y="228560"/>
                    <a:pt x="1463984" y="253727"/>
                    <a:pt x="1433135" y="253727"/>
                  </a:cubicBezTo>
                  <a:cubicBezTo>
                    <a:pt x="1402286" y="253727"/>
                    <a:pt x="1376613" y="228148"/>
                    <a:pt x="1376613" y="189573"/>
                  </a:cubicBezTo>
                  <a:lnTo>
                    <a:pt x="1376613" y="188748"/>
                  </a:lnTo>
                  <a:cubicBezTo>
                    <a:pt x="1376613" y="150173"/>
                    <a:pt x="1402286" y="124801"/>
                    <a:pt x="1433135" y="124801"/>
                  </a:cubicBezTo>
                  <a:cubicBezTo>
                    <a:pt x="1463984" y="124801"/>
                    <a:pt x="1490071" y="150379"/>
                    <a:pt x="1490071" y="188748"/>
                  </a:cubicBezTo>
                  <a:lnTo>
                    <a:pt x="1490071" y="189573"/>
                  </a:lnTo>
                  <a:moveTo>
                    <a:pt x="709321" y="305297"/>
                  </a:moveTo>
                  <a:lnTo>
                    <a:pt x="777437" y="305297"/>
                  </a:lnTo>
                  <a:lnTo>
                    <a:pt x="805181" y="237224"/>
                  </a:lnTo>
                  <a:lnTo>
                    <a:pt x="925678" y="237224"/>
                  </a:lnTo>
                  <a:lnTo>
                    <a:pt x="953629" y="305297"/>
                  </a:lnTo>
                  <a:lnTo>
                    <a:pt x="1023402" y="305297"/>
                  </a:lnTo>
                  <a:lnTo>
                    <a:pt x="896486" y="0"/>
                  </a:lnTo>
                  <a:lnTo>
                    <a:pt x="836237" y="0"/>
                  </a:lnTo>
                  <a:lnTo>
                    <a:pt x="709321" y="305297"/>
                  </a:lnTo>
                  <a:close/>
                  <a:moveTo>
                    <a:pt x="825057" y="178434"/>
                  </a:moveTo>
                  <a:lnTo>
                    <a:pt x="865430" y="80037"/>
                  </a:lnTo>
                  <a:lnTo>
                    <a:pt x="906010" y="178434"/>
                  </a:lnTo>
                  <a:lnTo>
                    <a:pt x="825057" y="178434"/>
                  </a:lnTo>
                  <a:close/>
                </a:path>
              </a:pathLst>
            </a:custGeom>
            <a:grpFill/>
            <a:ln w="2069" cap="flat">
              <a:noFill/>
              <a:prstDash val="solid"/>
              <a:miter/>
            </a:ln>
          </p:spPr>
          <p:txBody>
            <a:bodyPr rtlCol="0" anchor="ctr"/>
            <a:lstStyle/>
            <a:p>
              <a:endParaRPr lang="en-US"/>
            </a:p>
          </p:txBody>
        </p:sp>
      </p:grpSp>
    </p:spTree>
    <p:extLst>
      <p:ext uri="{BB962C8B-B14F-4D97-AF65-F5344CB8AC3E}">
        <p14:creationId xmlns:p14="http://schemas.microsoft.com/office/powerpoint/2010/main" val="530335403"/>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showMasterSp="0" preserve="1" userDrawn="1">
  <p:cSld name="Thank You 3">
    <p:bg>
      <p:bgPr>
        <a:solidFill>
          <a:schemeClr val="tx2"/>
        </a:solidFill>
        <a:effectLst/>
      </p:bgPr>
    </p:bg>
    <p:spTree>
      <p:nvGrpSpPr>
        <p:cNvPr id="1" name=""/>
        <p:cNvGrpSpPr/>
        <p:nvPr/>
      </p:nvGrpSpPr>
      <p:grpSpPr>
        <a:xfrm>
          <a:off x="0" y="0"/>
          <a:ext cx="0" cy="0"/>
          <a:chOff x="0" y="0"/>
          <a:chExt cx="0" cy="0"/>
        </a:xfrm>
      </p:grpSpPr>
      <p:sp>
        <p:nvSpPr>
          <p:cNvPr id="9" name="Text Placeholder 3">
            <a:extLst>
              <a:ext uri="{FF2B5EF4-FFF2-40B4-BE49-F238E27FC236}">
                <a16:creationId xmlns:a16="http://schemas.microsoft.com/office/drawing/2014/main" id="{2B17008B-562E-A64A-B136-E9A58C30E032}"/>
              </a:ext>
            </a:extLst>
          </p:cNvPr>
          <p:cNvSpPr>
            <a:spLocks noGrp="1"/>
          </p:cNvSpPr>
          <p:nvPr>
            <p:ph type="body" sz="quarter" idx="10" hasCustomPrompt="1"/>
          </p:nvPr>
        </p:nvSpPr>
        <p:spPr>
          <a:xfrm>
            <a:off x="374904" y="2697480"/>
            <a:ext cx="6864094" cy="1472184"/>
          </a:xfrm>
        </p:spPr>
        <p:txBody>
          <a:bodyPr anchor="ctr"/>
          <a:lstStyle>
            <a:lvl1pPr marL="0" indent="0" algn="l">
              <a:lnSpc>
                <a:spcPct val="70000"/>
              </a:lnSpc>
              <a:buNone/>
              <a:defRPr sz="12000" b="0" cap="all" baseline="0">
                <a:solidFill>
                  <a:schemeClr val="accent5"/>
                </a:solidFill>
                <a:latin typeface="+mj-lt"/>
              </a:defRPr>
            </a:lvl1pPr>
          </a:lstStyle>
          <a:p>
            <a:pPr lvl="0"/>
            <a:r>
              <a:rPr lang="en-US"/>
              <a:t>Thank you</a:t>
            </a:r>
          </a:p>
        </p:txBody>
      </p:sp>
      <p:grpSp>
        <p:nvGrpSpPr>
          <p:cNvPr id="4" name="Graphic 4">
            <a:extLst>
              <a:ext uri="{FF2B5EF4-FFF2-40B4-BE49-F238E27FC236}">
                <a16:creationId xmlns:a16="http://schemas.microsoft.com/office/drawing/2014/main" id="{402612D9-11F1-AC2D-5E1F-3CF4929221AF}"/>
              </a:ext>
            </a:extLst>
          </p:cNvPr>
          <p:cNvGrpSpPr/>
          <p:nvPr userDrawn="1"/>
        </p:nvGrpSpPr>
        <p:grpSpPr>
          <a:xfrm>
            <a:off x="9652243" y="6097692"/>
            <a:ext cx="2087175" cy="374401"/>
            <a:chOff x="468205" y="5926941"/>
            <a:chExt cx="2087175" cy="374401"/>
          </a:xfrm>
          <a:solidFill>
            <a:schemeClr val="bg1"/>
          </a:solidFill>
        </p:grpSpPr>
        <p:sp>
          <p:nvSpPr>
            <p:cNvPr id="5" name="Freeform 4">
              <a:extLst>
                <a:ext uri="{FF2B5EF4-FFF2-40B4-BE49-F238E27FC236}">
                  <a16:creationId xmlns:a16="http://schemas.microsoft.com/office/drawing/2014/main" id="{E4498E26-E1EC-9B72-1754-5AFBB243C073}"/>
                </a:ext>
              </a:extLst>
            </p:cNvPr>
            <p:cNvSpPr/>
            <p:nvPr/>
          </p:nvSpPr>
          <p:spPr>
            <a:xfrm>
              <a:off x="468205" y="5926941"/>
              <a:ext cx="367704" cy="305297"/>
            </a:xfrm>
            <a:custGeom>
              <a:avLst/>
              <a:gdLst>
                <a:gd name="connsiteX0" fmla="*/ 0 w 367704"/>
                <a:gd name="connsiteY0" fmla="*/ 0 h 305297"/>
                <a:gd name="connsiteX1" fmla="*/ 0 w 367704"/>
                <a:gd name="connsiteY1" fmla="*/ 305297 h 305297"/>
                <a:gd name="connsiteX2" fmla="*/ 143065 w 367704"/>
                <a:gd name="connsiteY2" fmla="*/ 305297 h 305297"/>
                <a:gd name="connsiteX3" fmla="*/ 143065 w 367704"/>
                <a:gd name="connsiteY3" fmla="*/ 122119 h 305297"/>
                <a:gd name="connsiteX4" fmla="*/ 224639 w 367704"/>
                <a:gd name="connsiteY4" fmla="*/ 122119 h 305297"/>
                <a:gd name="connsiteX5" fmla="*/ 224639 w 367704"/>
                <a:gd name="connsiteY5" fmla="*/ 305297 h 305297"/>
                <a:gd name="connsiteX6" fmla="*/ 367704 w 367704"/>
                <a:gd name="connsiteY6" fmla="*/ 305297 h 305297"/>
                <a:gd name="connsiteX7" fmla="*/ 367704 w 367704"/>
                <a:gd name="connsiteY7" fmla="*/ 0 h 305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7704" h="305297">
                  <a:moveTo>
                    <a:pt x="0" y="0"/>
                  </a:moveTo>
                  <a:lnTo>
                    <a:pt x="0" y="305297"/>
                  </a:lnTo>
                  <a:lnTo>
                    <a:pt x="143065" y="305297"/>
                  </a:lnTo>
                  <a:lnTo>
                    <a:pt x="143065" y="122119"/>
                  </a:lnTo>
                  <a:lnTo>
                    <a:pt x="224639" y="122119"/>
                  </a:lnTo>
                  <a:lnTo>
                    <a:pt x="224639" y="305297"/>
                  </a:lnTo>
                  <a:lnTo>
                    <a:pt x="367704" y="305297"/>
                  </a:lnTo>
                  <a:lnTo>
                    <a:pt x="367704" y="0"/>
                  </a:lnTo>
                  <a:close/>
                </a:path>
              </a:pathLst>
            </a:custGeom>
            <a:solidFill>
              <a:schemeClr val="accent5"/>
            </a:solidFill>
            <a:ln w="2069" cap="flat">
              <a:noFill/>
              <a:prstDash val="solid"/>
              <a:miter/>
            </a:ln>
          </p:spPr>
          <p:txBody>
            <a:bodyPr rtlCol="0" anchor="ctr"/>
            <a:lstStyle/>
            <a:p>
              <a:endParaRPr lang="en-US"/>
            </a:p>
          </p:txBody>
        </p:sp>
        <p:sp>
          <p:nvSpPr>
            <p:cNvPr id="6" name="Freeform 5">
              <a:extLst>
                <a:ext uri="{FF2B5EF4-FFF2-40B4-BE49-F238E27FC236}">
                  <a16:creationId xmlns:a16="http://schemas.microsoft.com/office/drawing/2014/main" id="{EF98CFD4-5571-B393-5B20-F7F01E67496D}"/>
                </a:ext>
              </a:extLst>
            </p:cNvPr>
            <p:cNvSpPr/>
            <p:nvPr/>
          </p:nvSpPr>
          <p:spPr>
            <a:xfrm>
              <a:off x="999057" y="5926941"/>
              <a:ext cx="1556323" cy="374401"/>
            </a:xfrm>
            <a:custGeom>
              <a:avLst/>
              <a:gdLst>
                <a:gd name="connsiteX0" fmla="*/ 207 w 1556323"/>
                <a:gd name="connsiteY0" fmla="*/ 0 h 374401"/>
                <a:gd name="connsiteX1" fmla="*/ 61905 w 1556323"/>
                <a:gd name="connsiteY1" fmla="*/ 0 h 374401"/>
                <a:gd name="connsiteX2" fmla="*/ 204349 w 1556323"/>
                <a:gd name="connsiteY2" fmla="*/ 188748 h 374401"/>
                <a:gd name="connsiteX3" fmla="*/ 204349 w 1556323"/>
                <a:gd name="connsiteY3" fmla="*/ 0 h 374401"/>
                <a:gd name="connsiteX4" fmla="*/ 270395 w 1556323"/>
                <a:gd name="connsiteY4" fmla="*/ 0 h 374401"/>
                <a:gd name="connsiteX5" fmla="*/ 270395 w 1556323"/>
                <a:gd name="connsiteY5" fmla="*/ 305297 h 374401"/>
                <a:gd name="connsiteX6" fmla="*/ 213459 w 1556323"/>
                <a:gd name="connsiteY6" fmla="*/ 305297 h 374401"/>
                <a:gd name="connsiteX7" fmla="*/ 66046 w 1556323"/>
                <a:gd name="connsiteY7" fmla="*/ 112630 h 374401"/>
                <a:gd name="connsiteX8" fmla="*/ 66046 w 1556323"/>
                <a:gd name="connsiteY8" fmla="*/ 305297 h 374401"/>
                <a:gd name="connsiteX9" fmla="*/ 0 w 1556323"/>
                <a:gd name="connsiteY9" fmla="*/ 305297 h 374401"/>
                <a:gd name="connsiteX10" fmla="*/ 207 w 1556323"/>
                <a:gd name="connsiteY10" fmla="*/ 0 h 374401"/>
                <a:gd name="connsiteX11" fmla="*/ 207 w 1556323"/>
                <a:gd name="connsiteY11" fmla="*/ 0 h 374401"/>
                <a:gd name="connsiteX12" fmla="*/ 302693 w 1556323"/>
                <a:gd name="connsiteY12" fmla="*/ 190398 h 374401"/>
                <a:gd name="connsiteX13" fmla="*/ 424433 w 1556323"/>
                <a:gd name="connsiteY13" fmla="*/ 310248 h 374401"/>
                <a:gd name="connsiteX14" fmla="*/ 519465 w 1556323"/>
                <a:gd name="connsiteY14" fmla="*/ 266929 h 374401"/>
                <a:gd name="connsiteX15" fmla="*/ 481576 w 1556323"/>
                <a:gd name="connsiteY15" fmla="*/ 233717 h 374401"/>
                <a:gd name="connsiteX16" fmla="*/ 425054 w 1556323"/>
                <a:gd name="connsiteY16" fmla="*/ 257646 h 374401"/>
                <a:gd name="connsiteX17" fmla="*/ 368118 w 1556323"/>
                <a:gd name="connsiteY17" fmla="*/ 212264 h 374401"/>
                <a:gd name="connsiteX18" fmla="*/ 530231 w 1556323"/>
                <a:gd name="connsiteY18" fmla="*/ 212264 h 374401"/>
                <a:gd name="connsiteX19" fmla="*/ 531059 w 1556323"/>
                <a:gd name="connsiteY19" fmla="*/ 194936 h 374401"/>
                <a:gd name="connsiteX20" fmla="*/ 417808 w 1556323"/>
                <a:gd name="connsiteY20" fmla="*/ 68898 h 374401"/>
                <a:gd name="connsiteX21" fmla="*/ 302693 w 1556323"/>
                <a:gd name="connsiteY21" fmla="*/ 189573 h 374401"/>
                <a:gd name="connsiteX22" fmla="*/ 302693 w 1556323"/>
                <a:gd name="connsiteY22" fmla="*/ 190398 h 374401"/>
                <a:gd name="connsiteX23" fmla="*/ 367290 w 1556323"/>
                <a:gd name="connsiteY23" fmla="*/ 171008 h 374401"/>
                <a:gd name="connsiteX24" fmla="*/ 417808 w 1556323"/>
                <a:gd name="connsiteY24" fmla="*/ 121706 h 374401"/>
                <a:gd name="connsiteX25" fmla="*/ 466877 w 1556323"/>
                <a:gd name="connsiteY25" fmla="*/ 171008 h 374401"/>
                <a:gd name="connsiteX26" fmla="*/ 367290 w 1556323"/>
                <a:gd name="connsiteY26" fmla="*/ 171008 h 374401"/>
                <a:gd name="connsiteX27" fmla="*/ 572467 w 1556323"/>
                <a:gd name="connsiteY27" fmla="*/ 239287 h 374401"/>
                <a:gd name="connsiteX28" fmla="*/ 640169 w 1556323"/>
                <a:gd name="connsiteY28" fmla="*/ 309010 h 374401"/>
                <a:gd name="connsiteX29" fmla="*/ 692344 w 1556323"/>
                <a:gd name="connsiteY29" fmla="*/ 295602 h 374401"/>
                <a:gd name="connsiteX30" fmla="*/ 692344 w 1556323"/>
                <a:gd name="connsiteY30" fmla="*/ 242794 h 374401"/>
                <a:gd name="connsiteX31" fmla="*/ 659631 w 1556323"/>
                <a:gd name="connsiteY31" fmla="*/ 251045 h 374401"/>
                <a:gd name="connsiteX32" fmla="*/ 638306 w 1556323"/>
                <a:gd name="connsiteY32" fmla="*/ 228560 h 374401"/>
                <a:gd name="connsiteX33" fmla="*/ 638306 w 1556323"/>
                <a:gd name="connsiteY33" fmla="*/ 129339 h 374401"/>
                <a:gd name="connsiteX34" fmla="*/ 693172 w 1556323"/>
                <a:gd name="connsiteY34" fmla="*/ 129339 h 374401"/>
                <a:gd name="connsiteX35" fmla="*/ 693172 w 1556323"/>
                <a:gd name="connsiteY35" fmla="*/ 73230 h 374401"/>
                <a:gd name="connsiteX36" fmla="*/ 638306 w 1556323"/>
                <a:gd name="connsiteY36" fmla="*/ 73230 h 374401"/>
                <a:gd name="connsiteX37" fmla="*/ 638306 w 1556323"/>
                <a:gd name="connsiteY37" fmla="*/ 13821 h 374401"/>
                <a:gd name="connsiteX38" fmla="*/ 572260 w 1556323"/>
                <a:gd name="connsiteY38" fmla="*/ 13821 h 374401"/>
                <a:gd name="connsiteX39" fmla="*/ 572260 w 1556323"/>
                <a:gd name="connsiteY39" fmla="*/ 73024 h 374401"/>
                <a:gd name="connsiteX40" fmla="*/ 544517 w 1556323"/>
                <a:gd name="connsiteY40" fmla="*/ 73024 h 374401"/>
                <a:gd name="connsiteX41" fmla="*/ 544517 w 1556323"/>
                <a:gd name="connsiteY41" fmla="*/ 129339 h 374401"/>
                <a:gd name="connsiteX42" fmla="*/ 572260 w 1556323"/>
                <a:gd name="connsiteY42" fmla="*/ 129339 h 374401"/>
                <a:gd name="connsiteX43" fmla="*/ 572467 w 1556323"/>
                <a:gd name="connsiteY43" fmla="*/ 239287 h 374401"/>
                <a:gd name="connsiteX44" fmla="*/ 1039965 w 1556323"/>
                <a:gd name="connsiteY44" fmla="*/ 374402 h 374401"/>
                <a:gd name="connsiteX45" fmla="*/ 1106011 w 1556323"/>
                <a:gd name="connsiteY45" fmla="*/ 374402 h 374401"/>
                <a:gd name="connsiteX46" fmla="*/ 1106011 w 1556323"/>
                <a:gd name="connsiteY46" fmla="*/ 274767 h 374401"/>
                <a:gd name="connsiteX47" fmla="*/ 1178475 w 1556323"/>
                <a:gd name="connsiteY47" fmla="*/ 309423 h 374401"/>
                <a:gd name="connsiteX48" fmla="*/ 1284480 w 1556323"/>
                <a:gd name="connsiteY48" fmla="*/ 189367 h 374401"/>
                <a:gd name="connsiteX49" fmla="*/ 1284480 w 1556323"/>
                <a:gd name="connsiteY49" fmla="*/ 188542 h 374401"/>
                <a:gd name="connsiteX50" fmla="*/ 1178475 w 1556323"/>
                <a:gd name="connsiteY50" fmla="*/ 68692 h 374401"/>
                <a:gd name="connsiteX51" fmla="*/ 1106011 w 1556323"/>
                <a:gd name="connsiteY51" fmla="*/ 106235 h 374401"/>
                <a:gd name="connsiteX52" fmla="*/ 1106011 w 1556323"/>
                <a:gd name="connsiteY52" fmla="*/ 73230 h 374401"/>
                <a:gd name="connsiteX53" fmla="*/ 1039965 w 1556323"/>
                <a:gd name="connsiteY53" fmla="*/ 73230 h 374401"/>
                <a:gd name="connsiteX54" fmla="*/ 1039965 w 1556323"/>
                <a:gd name="connsiteY54" fmla="*/ 374402 h 374401"/>
                <a:gd name="connsiteX55" fmla="*/ 1218434 w 1556323"/>
                <a:gd name="connsiteY55" fmla="*/ 189573 h 374401"/>
                <a:gd name="connsiteX56" fmla="*/ 1161498 w 1556323"/>
                <a:gd name="connsiteY56" fmla="*/ 253727 h 374401"/>
                <a:gd name="connsiteX57" fmla="*/ 1104976 w 1556323"/>
                <a:gd name="connsiteY57" fmla="*/ 189573 h 374401"/>
                <a:gd name="connsiteX58" fmla="*/ 1104976 w 1556323"/>
                <a:gd name="connsiteY58" fmla="*/ 188748 h 374401"/>
                <a:gd name="connsiteX59" fmla="*/ 1161498 w 1556323"/>
                <a:gd name="connsiteY59" fmla="*/ 124801 h 374401"/>
                <a:gd name="connsiteX60" fmla="*/ 1218434 w 1556323"/>
                <a:gd name="connsiteY60" fmla="*/ 188748 h 374401"/>
                <a:gd name="connsiteX61" fmla="*/ 1218434 w 1556323"/>
                <a:gd name="connsiteY61" fmla="*/ 189573 h 374401"/>
                <a:gd name="connsiteX62" fmla="*/ 1311602 w 1556323"/>
                <a:gd name="connsiteY62" fmla="*/ 374402 h 374401"/>
                <a:gd name="connsiteX63" fmla="*/ 1377648 w 1556323"/>
                <a:gd name="connsiteY63" fmla="*/ 374402 h 374401"/>
                <a:gd name="connsiteX64" fmla="*/ 1377648 w 1556323"/>
                <a:gd name="connsiteY64" fmla="*/ 274767 h 374401"/>
                <a:gd name="connsiteX65" fmla="*/ 1450319 w 1556323"/>
                <a:gd name="connsiteY65" fmla="*/ 309423 h 374401"/>
                <a:gd name="connsiteX66" fmla="*/ 1556324 w 1556323"/>
                <a:gd name="connsiteY66" fmla="*/ 189367 h 374401"/>
                <a:gd name="connsiteX67" fmla="*/ 1556324 w 1556323"/>
                <a:gd name="connsiteY67" fmla="*/ 188542 h 374401"/>
                <a:gd name="connsiteX68" fmla="*/ 1450319 w 1556323"/>
                <a:gd name="connsiteY68" fmla="*/ 68692 h 374401"/>
                <a:gd name="connsiteX69" fmla="*/ 1377648 w 1556323"/>
                <a:gd name="connsiteY69" fmla="*/ 106235 h 374401"/>
                <a:gd name="connsiteX70" fmla="*/ 1377648 w 1556323"/>
                <a:gd name="connsiteY70" fmla="*/ 73230 h 374401"/>
                <a:gd name="connsiteX71" fmla="*/ 1311602 w 1556323"/>
                <a:gd name="connsiteY71" fmla="*/ 73230 h 374401"/>
                <a:gd name="connsiteX72" fmla="*/ 1311602 w 1556323"/>
                <a:gd name="connsiteY72" fmla="*/ 374402 h 374401"/>
                <a:gd name="connsiteX73" fmla="*/ 1490071 w 1556323"/>
                <a:gd name="connsiteY73" fmla="*/ 189573 h 374401"/>
                <a:gd name="connsiteX74" fmla="*/ 1433135 w 1556323"/>
                <a:gd name="connsiteY74" fmla="*/ 253727 h 374401"/>
                <a:gd name="connsiteX75" fmla="*/ 1376613 w 1556323"/>
                <a:gd name="connsiteY75" fmla="*/ 189573 h 374401"/>
                <a:gd name="connsiteX76" fmla="*/ 1376613 w 1556323"/>
                <a:gd name="connsiteY76" fmla="*/ 188748 h 374401"/>
                <a:gd name="connsiteX77" fmla="*/ 1433135 w 1556323"/>
                <a:gd name="connsiteY77" fmla="*/ 124801 h 374401"/>
                <a:gd name="connsiteX78" fmla="*/ 1490071 w 1556323"/>
                <a:gd name="connsiteY78" fmla="*/ 188748 h 374401"/>
                <a:gd name="connsiteX79" fmla="*/ 1490071 w 1556323"/>
                <a:gd name="connsiteY79" fmla="*/ 189573 h 374401"/>
                <a:gd name="connsiteX80" fmla="*/ 709321 w 1556323"/>
                <a:gd name="connsiteY80" fmla="*/ 305297 h 374401"/>
                <a:gd name="connsiteX81" fmla="*/ 777437 w 1556323"/>
                <a:gd name="connsiteY81" fmla="*/ 305297 h 374401"/>
                <a:gd name="connsiteX82" fmla="*/ 805181 w 1556323"/>
                <a:gd name="connsiteY82" fmla="*/ 237224 h 374401"/>
                <a:gd name="connsiteX83" fmla="*/ 925678 w 1556323"/>
                <a:gd name="connsiteY83" fmla="*/ 237224 h 374401"/>
                <a:gd name="connsiteX84" fmla="*/ 953629 w 1556323"/>
                <a:gd name="connsiteY84" fmla="*/ 305297 h 374401"/>
                <a:gd name="connsiteX85" fmla="*/ 1023402 w 1556323"/>
                <a:gd name="connsiteY85" fmla="*/ 305297 h 374401"/>
                <a:gd name="connsiteX86" fmla="*/ 896486 w 1556323"/>
                <a:gd name="connsiteY86" fmla="*/ 0 h 374401"/>
                <a:gd name="connsiteX87" fmla="*/ 836237 w 1556323"/>
                <a:gd name="connsiteY87" fmla="*/ 0 h 374401"/>
                <a:gd name="connsiteX88" fmla="*/ 709321 w 1556323"/>
                <a:gd name="connsiteY88" fmla="*/ 305297 h 374401"/>
                <a:gd name="connsiteX89" fmla="*/ 825057 w 1556323"/>
                <a:gd name="connsiteY89" fmla="*/ 178434 h 374401"/>
                <a:gd name="connsiteX90" fmla="*/ 865430 w 1556323"/>
                <a:gd name="connsiteY90" fmla="*/ 80037 h 374401"/>
                <a:gd name="connsiteX91" fmla="*/ 906010 w 1556323"/>
                <a:gd name="connsiteY91" fmla="*/ 178434 h 374401"/>
                <a:gd name="connsiteX92" fmla="*/ 825057 w 1556323"/>
                <a:gd name="connsiteY92" fmla="*/ 178434 h 374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1556323" h="374401">
                  <a:moveTo>
                    <a:pt x="207" y="0"/>
                  </a:moveTo>
                  <a:lnTo>
                    <a:pt x="61905" y="0"/>
                  </a:lnTo>
                  <a:lnTo>
                    <a:pt x="204349" y="188748"/>
                  </a:lnTo>
                  <a:lnTo>
                    <a:pt x="204349" y="0"/>
                  </a:lnTo>
                  <a:lnTo>
                    <a:pt x="270395" y="0"/>
                  </a:lnTo>
                  <a:lnTo>
                    <a:pt x="270395" y="305297"/>
                  </a:lnTo>
                  <a:lnTo>
                    <a:pt x="213459" y="305297"/>
                  </a:lnTo>
                  <a:lnTo>
                    <a:pt x="66046" y="112630"/>
                  </a:lnTo>
                  <a:lnTo>
                    <a:pt x="66046" y="305297"/>
                  </a:lnTo>
                  <a:lnTo>
                    <a:pt x="0" y="305297"/>
                  </a:lnTo>
                  <a:lnTo>
                    <a:pt x="207" y="0"/>
                  </a:lnTo>
                  <a:lnTo>
                    <a:pt x="207" y="0"/>
                  </a:lnTo>
                  <a:close/>
                  <a:moveTo>
                    <a:pt x="302693" y="190398"/>
                  </a:moveTo>
                  <a:cubicBezTo>
                    <a:pt x="302693" y="261359"/>
                    <a:pt x="354454" y="310248"/>
                    <a:pt x="424433" y="310248"/>
                  </a:cubicBezTo>
                  <a:cubicBezTo>
                    <a:pt x="466462" y="310248"/>
                    <a:pt x="497726" y="293745"/>
                    <a:pt x="519465" y="266929"/>
                  </a:cubicBezTo>
                  <a:lnTo>
                    <a:pt x="481576" y="233717"/>
                  </a:lnTo>
                  <a:cubicBezTo>
                    <a:pt x="463357" y="250632"/>
                    <a:pt x="447208" y="257646"/>
                    <a:pt x="425054" y="257646"/>
                  </a:cubicBezTo>
                  <a:cubicBezTo>
                    <a:pt x="395448" y="257646"/>
                    <a:pt x="374743" y="241969"/>
                    <a:pt x="368118" y="212264"/>
                  </a:cubicBezTo>
                  <a:lnTo>
                    <a:pt x="530231" y="212264"/>
                  </a:lnTo>
                  <a:cubicBezTo>
                    <a:pt x="530645" y="206282"/>
                    <a:pt x="531059" y="200093"/>
                    <a:pt x="531059" y="194936"/>
                  </a:cubicBezTo>
                  <a:cubicBezTo>
                    <a:pt x="531059" y="129132"/>
                    <a:pt x="495448" y="68898"/>
                    <a:pt x="417808" y="68898"/>
                  </a:cubicBezTo>
                  <a:cubicBezTo>
                    <a:pt x="350106" y="68898"/>
                    <a:pt x="302693" y="123357"/>
                    <a:pt x="302693" y="189573"/>
                  </a:cubicBezTo>
                  <a:lnTo>
                    <a:pt x="302693" y="190398"/>
                  </a:lnTo>
                  <a:moveTo>
                    <a:pt x="367290" y="171008"/>
                  </a:moveTo>
                  <a:cubicBezTo>
                    <a:pt x="372466" y="141097"/>
                    <a:pt x="390272" y="121706"/>
                    <a:pt x="417808" y="121706"/>
                  </a:cubicBezTo>
                  <a:cubicBezTo>
                    <a:pt x="445551" y="121706"/>
                    <a:pt x="462943" y="141509"/>
                    <a:pt x="466877" y="171008"/>
                  </a:cubicBezTo>
                  <a:lnTo>
                    <a:pt x="367290" y="171008"/>
                  </a:lnTo>
                  <a:close/>
                  <a:moveTo>
                    <a:pt x="572467" y="239287"/>
                  </a:moveTo>
                  <a:cubicBezTo>
                    <a:pt x="572467" y="292920"/>
                    <a:pt x="599797" y="309010"/>
                    <a:pt x="640169" y="309010"/>
                  </a:cubicBezTo>
                  <a:cubicBezTo>
                    <a:pt x="662323" y="309010"/>
                    <a:pt x="678472" y="303853"/>
                    <a:pt x="692344" y="295602"/>
                  </a:cubicBezTo>
                  <a:lnTo>
                    <a:pt x="692344" y="242794"/>
                  </a:lnTo>
                  <a:cubicBezTo>
                    <a:pt x="682820" y="248157"/>
                    <a:pt x="671847" y="251045"/>
                    <a:pt x="659631" y="251045"/>
                  </a:cubicBezTo>
                  <a:cubicBezTo>
                    <a:pt x="644931" y="251045"/>
                    <a:pt x="638306" y="243619"/>
                    <a:pt x="638306" y="228560"/>
                  </a:cubicBezTo>
                  <a:lnTo>
                    <a:pt x="638306" y="129339"/>
                  </a:lnTo>
                  <a:lnTo>
                    <a:pt x="693172" y="129339"/>
                  </a:lnTo>
                  <a:lnTo>
                    <a:pt x="693172" y="73230"/>
                  </a:lnTo>
                  <a:lnTo>
                    <a:pt x="638306" y="73230"/>
                  </a:lnTo>
                  <a:lnTo>
                    <a:pt x="638306" y="13821"/>
                  </a:lnTo>
                  <a:lnTo>
                    <a:pt x="572260" y="13821"/>
                  </a:lnTo>
                  <a:lnTo>
                    <a:pt x="572260" y="73024"/>
                  </a:lnTo>
                  <a:lnTo>
                    <a:pt x="544517" y="73024"/>
                  </a:lnTo>
                  <a:lnTo>
                    <a:pt x="544517" y="129339"/>
                  </a:lnTo>
                  <a:lnTo>
                    <a:pt x="572260" y="129339"/>
                  </a:lnTo>
                  <a:lnTo>
                    <a:pt x="572467" y="239287"/>
                  </a:lnTo>
                  <a:moveTo>
                    <a:pt x="1039965" y="374402"/>
                  </a:moveTo>
                  <a:lnTo>
                    <a:pt x="1106011" y="374402"/>
                  </a:lnTo>
                  <a:lnTo>
                    <a:pt x="1106011" y="274767"/>
                  </a:lnTo>
                  <a:cubicBezTo>
                    <a:pt x="1121746" y="293333"/>
                    <a:pt x="1143485" y="309423"/>
                    <a:pt x="1178475" y="309423"/>
                  </a:cubicBezTo>
                  <a:cubicBezTo>
                    <a:pt x="1233755" y="309423"/>
                    <a:pt x="1284480" y="266929"/>
                    <a:pt x="1284480" y="189367"/>
                  </a:cubicBezTo>
                  <a:lnTo>
                    <a:pt x="1284480" y="188542"/>
                  </a:lnTo>
                  <a:cubicBezTo>
                    <a:pt x="1284480" y="110980"/>
                    <a:pt x="1232720" y="68692"/>
                    <a:pt x="1178475" y="68692"/>
                  </a:cubicBezTo>
                  <a:cubicBezTo>
                    <a:pt x="1144106" y="68692"/>
                    <a:pt x="1121953" y="84576"/>
                    <a:pt x="1106011" y="106235"/>
                  </a:cubicBezTo>
                  <a:lnTo>
                    <a:pt x="1106011" y="73230"/>
                  </a:lnTo>
                  <a:lnTo>
                    <a:pt x="1039965" y="73230"/>
                  </a:lnTo>
                  <a:lnTo>
                    <a:pt x="1039965" y="374402"/>
                  </a:lnTo>
                  <a:close/>
                  <a:moveTo>
                    <a:pt x="1218434" y="189573"/>
                  </a:moveTo>
                  <a:cubicBezTo>
                    <a:pt x="1218434" y="228560"/>
                    <a:pt x="1192347" y="253727"/>
                    <a:pt x="1161498" y="253727"/>
                  </a:cubicBezTo>
                  <a:cubicBezTo>
                    <a:pt x="1130649" y="253727"/>
                    <a:pt x="1104976" y="228148"/>
                    <a:pt x="1104976" y="189573"/>
                  </a:cubicBezTo>
                  <a:lnTo>
                    <a:pt x="1104976" y="188748"/>
                  </a:lnTo>
                  <a:cubicBezTo>
                    <a:pt x="1104976" y="150173"/>
                    <a:pt x="1130649" y="124801"/>
                    <a:pt x="1161498" y="124801"/>
                  </a:cubicBezTo>
                  <a:cubicBezTo>
                    <a:pt x="1192347" y="124801"/>
                    <a:pt x="1218434" y="150379"/>
                    <a:pt x="1218434" y="188748"/>
                  </a:cubicBezTo>
                  <a:lnTo>
                    <a:pt x="1218434" y="189573"/>
                  </a:lnTo>
                  <a:moveTo>
                    <a:pt x="1311602" y="374402"/>
                  </a:moveTo>
                  <a:lnTo>
                    <a:pt x="1377648" y="374402"/>
                  </a:lnTo>
                  <a:lnTo>
                    <a:pt x="1377648" y="274767"/>
                  </a:lnTo>
                  <a:cubicBezTo>
                    <a:pt x="1393176" y="293333"/>
                    <a:pt x="1414915" y="309423"/>
                    <a:pt x="1450319" y="309423"/>
                  </a:cubicBezTo>
                  <a:cubicBezTo>
                    <a:pt x="1505392" y="309423"/>
                    <a:pt x="1556324" y="266929"/>
                    <a:pt x="1556324" y="189367"/>
                  </a:cubicBezTo>
                  <a:lnTo>
                    <a:pt x="1556324" y="188542"/>
                  </a:lnTo>
                  <a:cubicBezTo>
                    <a:pt x="1556324" y="110980"/>
                    <a:pt x="1504564" y="68692"/>
                    <a:pt x="1450319" y="68692"/>
                  </a:cubicBezTo>
                  <a:cubicBezTo>
                    <a:pt x="1415951" y="68692"/>
                    <a:pt x="1393797" y="84576"/>
                    <a:pt x="1377648" y="106235"/>
                  </a:cubicBezTo>
                  <a:lnTo>
                    <a:pt x="1377648" y="73230"/>
                  </a:lnTo>
                  <a:lnTo>
                    <a:pt x="1311602" y="73230"/>
                  </a:lnTo>
                  <a:lnTo>
                    <a:pt x="1311602" y="374402"/>
                  </a:lnTo>
                  <a:close/>
                  <a:moveTo>
                    <a:pt x="1490071" y="189573"/>
                  </a:moveTo>
                  <a:cubicBezTo>
                    <a:pt x="1490071" y="228560"/>
                    <a:pt x="1463984" y="253727"/>
                    <a:pt x="1433135" y="253727"/>
                  </a:cubicBezTo>
                  <a:cubicBezTo>
                    <a:pt x="1402286" y="253727"/>
                    <a:pt x="1376613" y="228148"/>
                    <a:pt x="1376613" y="189573"/>
                  </a:cubicBezTo>
                  <a:lnTo>
                    <a:pt x="1376613" y="188748"/>
                  </a:lnTo>
                  <a:cubicBezTo>
                    <a:pt x="1376613" y="150173"/>
                    <a:pt x="1402286" y="124801"/>
                    <a:pt x="1433135" y="124801"/>
                  </a:cubicBezTo>
                  <a:cubicBezTo>
                    <a:pt x="1463984" y="124801"/>
                    <a:pt x="1490071" y="150379"/>
                    <a:pt x="1490071" y="188748"/>
                  </a:cubicBezTo>
                  <a:lnTo>
                    <a:pt x="1490071" y="189573"/>
                  </a:lnTo>
                  <a:moveTo>
                    <a:pt x="709321" y="305297"/>
                  </a:moveTo>
                  <a:lnTo>
                    <a:pt x="777437" y="305297"/>
                  </a:lnTo>
                  <a:lnTo>
                    <a:pt x="805181" y="237224"/>
                  </a:lnTo>
                  <a:lnTo>
                    <a:pt x="925678" y="237224"/>
                  </a:lnTo>
                  <a:lnTo>
                    <a:pt x="953629" y="305297"/>
                  </a:lnTo>
                  <a:lnTo>
                    <a:pt x="1023402" y="305297"/>
                  </a:lnTo>
                  <a:lnTo>
                    <a:pt x="896486" y="0"/>
                  </a:lnTo>
                  <a:lnTo>
                    <a:pt x="836237" y="0"/>
                  </a:lnTo>
                  <a:lnTo>
                    <a:pt x="709321" y="305297"/>
                  </a:lnTo>
                  <a:close/>
                  <a:moveTo>
                    <a:pt x="825057" y="178434"/>
                  </a:moveTo>
                  <a:lnTo>
                    <a:pt x="865430" y="80037"/>
                  </a:lnTo>
                  <a:lnTo>
                    <a:pt x="906010" y="178434"/>
                  </a:lnTo>
                  <a:lnTo>
                    <a:pt x="825057" y="178434"/>
                  </a:lnTo>
                  <a:close/>
                </a:path>
              </a:pathLst>
            </a:custGeom>
            <a:grpFill/>
            <a:ln w="2069" cap="flat">
              <a:noFill/>
              <a:prstDash val="solid"/>
              <a:miter/>
            </a:ln>
          </p:spPr>
          <p:txBody>
            <a:bodyPr rtlCol="0" anchor="ctr"/>
            <a:lstStyle/>
            <a:p>
              <a:endParaRPr lang="en-US"/>
            </a:p>
          </p:txBody>
        </p:sp>
      </p:grpSp>
      <p:sp>
        <p:nvSpPr>
          <p:cNvPr id="11" name="Footer Placeholder 4">
            <a:extLst>
              <a:ext uri="{FF2B5EF4-FFF2-40B4-BE49-F238E27FC236}">
                <a16:creationId xmlns:a16="http://schemas.microsoft.com/office/drawing/2014/main" id="{487AA56A-2D9E-F64B-A45A-F08B5B850B3B}"/>
              </a:ext>
            </a:extLst>
          </p:cNvPr>
          <p:cNvSpPr>
            <a:spLocks noGrp="1"/>
          </p:cNvSpPr>
          <p:nvPr>
            <p:ph type="ftr" sz="quarter" idx="3"/>
          </p:nvPr>
        </p:nvSpPr>
        <p:spPr>
          <a:xfrm>
            <a:off x="374904" y="6547104"/>
            <a:ext cx="5155200" cy="120649"/>
          </a:xfrm>
          <a:prstGeom prst="rect">
            <a:avLst/>
          </a:prstGeom>
        </p:spPr>
        <p:txBody>
          <a:bodyPr vert="horz" wrap="square" lIns="91521" tIns="45761" rIns="91521" bIns="45761" rtlCol="0" anchor="ctr">
            <a:noAutofit/>
          </a:bodyPr>
          <a:lstStyle>
            <a:lvl1pPr>
              <a:defRPr lang="en-US" sz="800" smtClean="0">
                <a:solidFill>
                  <a:schemeClr val="bg1"/>
                </a:solidFill>
              </a:defRPr>
            </a:lvl1pPr>
          </a:lstStyle>
          <a:p>
            <a:r>
              <a:rPr lang="en-US"/>
              <a:t>© 2024 NetApp, Inc. All rights reserved.  NETAPP CONFIDENTIAL</a:t>
            </a:r>
          </a:p>
        </p:txBody>
      </p:sp>
    </p:spTree>
    <p:extLst>
      <p:ext uri="{BB962C8B-B14F-4D97-AF65-F5344CB8AC3E}">
        <p14:creationId xmlns:p14="http://schemas.microsoft.com/office/powerpoint/2010/main" val="2647176508"/>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showMasterSp="0" preserve="1" userDrawn="1">
  <p:cSld name="Thank You 4">
    <p:bg>
      <p:bgPr>
        <a:solidFill>
          <a:schemeClr val="accent2"/>
        </a:solidFill>
        <a:effectLst/>
      </p:bgPr>
    </p:bg>
    <p:spTree>
      <p:nvGrpSpPr>
        <p:cNvPr id="1" name=""/>
        <p:cNvGrpSpPr/>
        <p:nvPr/>
      </p:nvGrpSpPr>
      <p:grpSpPr>
        <a:xfrm>
          <a:off x="0" y="0"/>
          <a:ext cx="0" cy="0"/>
          <a:chOff x="0" y="0"/>
          <a:chExt cx="0" cy="0"/>
        </a:xfrm>
      </p:grpSpPr>
      <p:sp>
        <p:nvSpPr>
          <p:cNvPr id="9" name="Text Placeholder 3">
            <a:extLst>
              <a:ext uri="{FF2B5EF4-FFF2-40B4-BE49-F238E27FC236}">
                <a16:creationId xmlns:a16="http://schemas.microsoft.com/office/drawing/2014/main" id="{2B17008B-562E-A64A-B136-E9A58C30E032}"/>
              </a:ext>
            </a:extLst>
          </p:cNvPr>
          <p:cNvSpPr>
            <a:spLocks noGrp="1"/>
          </p:cNvSpPr>
          <p:nvPr>
            <p:ph type="body" sz="quarter" idx="10" hasCustomPrompt="1"/>
          </p:nvPr>
        </p:nvSpPr>
        <p:spPr>
          <a:xfrm>
            <a:off x="374904" y="2697480"/>
            <a:ext cx="6864094" cy="1472184"/>
          </a:xfrm>
        </p:spPr>
        <p:txBody>
          <a:bodyPr anchor="ctr"/>
          <a:lstStyle>
            <a:lvl1pPr marL="0" indent="0" algn="l">
              <a:lnSpc>
                <a:spcPct val="70000"/>
              </a:lnSpc>
              <a:buNone/>
              <a:defRPr sz="12000" b="0" cap="all" baseline="0">
                <a:solidFill>
                  <a:schemeClr val="bg1"/>
                </a:solidFill>
                <a:latin typeface="+mj-lt"/>
              </a:defRPr>
            </a:lvl1pPr>
          </a:lstStyle>
          <a:p>
            <a:pPr lvl="0"/>
            <a:r>
              <a:rPr lang="en-US"/>
              <a:t>Thank you</a:t>
            </a:r>
          </a:p>
        </p:txBody>
      </p:sp>
      <p:grpSp>
        <p:nvGrpSpPr>
          <p:cNvPr id="4" name="Graphic 4">
            <a:extLst>
              <a:ext uri="{FF2B5EF4-FFF2-40B4-BE49-F238E27FC236}">
                <a16:creationId xmlns:a16="http://schemas.microsoft.com/office/drawing/2014/main" id="{1C6362CE-8415-8F12-D06C-4C8ACE467EF9}"/>
              </a:ext>
            </a:extLst>
          </p:cNvPr>
          <p:cNvGrpSpPr/>
          <p:nvPr userDrawn="1"/>
        </p:nvGrpSpPr>
        <p:grpSpPr>
          <a:xfrm>
            <a:off x="9652243" y="6097692"/>
            <a:ext cx="2087175" cy="374401"/>
            <a:chOff x="468205" y="5926941"/>
            <a:chExt cx="2087175" cy="374401"/>
          </a:xfrm>
          <a:solidFill>
            <a:schemeClr val="bg1"/>
          </a:solidFill>
        </p:grpSpPr>
        <p:sp>
          <p:nvSpPr>
            <p:cNvPr id="5" name="Freeform 4">
              <a:extLst>
                <a:ext uri="{FF2B5EF4-FFF2-40B4-BE49-F238E27FC236}">
                  <a16:creationId xmlns:a16="http://schemas.microsoft.com/office/drawing/2014/main" id="{078EA9C0-0754-49CF-7BF3-D3E748B262B6}"/>
                </a:ext>
              </a:extLst>
            </p:cNvPr>
            <p:cNvSpPr/>
            <p:nvPr/>
          </p:nvSpPr>
          <p:spPr>
            <a:xfrm>
              <a:off x="468205" y="5926941"/>
              <a:ext cx="367704" cy="305297"/>
            </a:xfrm>
            <a:custGeom>
              <a:avLst/>
              <a:gdLst>
                <a:gd name="connsiteX0" fmla="*/ 0 w 367704"/>
                <a:gd name="connsiteY0" fmla="*/ 0 h 305297"/>
                <a:gd name="connsiteX1" fmla="*/ 0 w 367704"/>
                <a:gd name="connsiteY1" fmla="*/ 305297 h 305297"/>
                <a:gd name="connsiteX2" fmla="*/ 143065 w 367704"/>
                <a:gd name="connsiteY2" fmla="*/ 305297 h 305297"/>
                <a:gd name="connsiteX3" fmla="*/ 143065 w 367704"/>
                <a:gd name="connsiteY3" fmla="*/ 122119 h 305297"/>
                <a:gd name="connsiteX4" fmla="*/ 224639 w 367704"/>
                <a:gd name="connsiteY4" fmla="*/ 122119 h 305297"/>
                <a:gd name="connsiteX5" fmla="*/ 224639 w 367704"/>
                <a:gd name="connsiteY5" fmla="*/ 305297 h 305297"/>
                <a:gd name="connsiteX6" fmla="*/ 367704 w 367704"/>
                <a:gd name="connsiteY6" fmla="*/ 305297 h 305297"/>
                <a:gd name="connsiteX7" fmla="*/ 367704 w 367704"/>
                <a:gd name="connsiteY7" fmla="*/ 0 h 305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7704" h="305297">
                  <a:moveTo>
                    <a:pt x="0" y="0"/>
                  </a:moveTo>
                  <a:lnTo>
                    <a:pt x="0" y="305297"/>
                  </a:lnTo>
                  <a:lnTo>
                    <a:pt x="143065" y="305297"/>
                  </a:lnTo>
                  <a:lnTo>
                    <a:pt x="143065" y="122119"/>
                  </a:lnTo>
                  <a:lnTo>
                    <a:pt x="224639" y="122119"/>
                  </a:lnTo>
                  <a:lnTo>
                    <a:pt x="224639" y="305297"/>
                  </a:lnTo>
                  <a:lnTo>
                    <a:pt x="367704" y="305297"/>
                  </a:lnTo>
                  <a:lnTo>
                    <a:pt x="367704" y="0"/>
                  </a:lnTo>
                  <a:close/>
                </a:path>
              </a:pathLst>
            </a:custGeom>
            <a:solidFill>
              <a:schemeClr val="accent3"/>
            </a:solidFill>
            <a:ln w="2069" cap="flat">
              <a:noFill/>
              <a:prstDash val="solid"/>
              <a:miter/>
            </a:ln>
          </p:spPr>
          <p:txBody>
            <a:bodyPr rtlCol="0" anchor="ctr"/>
            <a:lstStyle/>
            <a:p>
              <a:endParaRPr lang="en-US">
                <a:solidFill>
                  <a:schemeClr val="accent3"/>
                </a:solidFill>
              </a:endParaRPr>
            </a:p>
          </p:txBody>
        </p:sp>
        <p:sp>
          <p:nvSpPr>
            <p:cNvPr id="6" name="Freeform 5">
              <a:extLst>
                <a:ext uri="{FF2B5EF4-FFF2-40B4-BE49-F238E27FC236}">
                  <a16:creationId xmlns:a16="http://schemas.microsoft.com/office/drawing/2014/main" id="{1B434906-79D5-50D4-9F4B-392C4F83F715}"/>
                </a:ext>
              </a:extLst>
            </p:cNvPr>
            <p:cNvSpPr/>
            <p:nvPr/>
          </p:nvSpPr>
          <p:spPr>
            <a:xfrm>
              <a:off x="999057" y="5926941"/>
              <a:ext cx="1556323" cy="374401"/>
            </a:xfrm>
            <a:custGeom>
              <a:avLst/>
              <a:gdLst>
                <a:gd name="connsiteX0" fmla="*/ 207 w 1556323"/>
                <a:gd name="connsiteY0" fmla="*/ 0 h 374401"/>
                <a:gd name="connsiteX1" fmla="*/ 61905 w 1556323"/>
                <a:gd name="connsiteY1" fmla="*/ 0 h 374401"/>
                <a:gd name="connsiteX2" fmla="*/ 204349 w 1556323"/>
                <a:gd name="connsiteY2" fmla="*/ 188748 h 374401"/>
                <a:gd name="connsiteX3" fmla="*/ 204349 w 1556323"/>
                <a:gd name="connsiteY3" fmla="*/ 0 h 374401"/>
                <a:gd name="connsiteX4" fmla="*/ 270395 w 1556323"/>
                <a:gd name="connsiteY4" fmla="*/ 0 h 374401"/>
                <a:gd name="connsiteX5" fmla="*/ 270395 w 1556323"/>
                <a:gd name="connsiteY5" fmla="*/ 305297 h 374401"/>
                <a:gd name="connsiteX6" fmla="*/ 213459 w 1556323"/>
                <a:gd name="connsiteY6" fmla="*/ 305297 h 374401"/>
                <a:gd name="connsiteX7" fmla="*/ 66046 w 1556323"/>
                <a:gd name="connsiteY7" fmla="*/ 112630 h 374401"/>
                <a:gd name="connsiteX8" fmla="*/ 66046 w 1556323"/>
                <a:gd name="connsiteY8" fmla="*/ 305297 h 374401"/>
                <a:gd name="connsiteX9" fmla="*/ 0 w 1556323"/>
                <a:gd name="connsiteY9" fmla="*/ 305297 h 374401"/>
                <a:gd name="connsiteX10" fmla="*/ 207 w 1556323"/>
                <a:gd name="connsiteY10" fmla="*/ 0 h 374401"/>
                <a:gd name="connsiteX11" fmla="*/ 207 w 1556323"/>
                <a:gd name="connsiteY11" fmla="*/ 0 h 374401"/>
                <a:gd name="connsiteX12" fmla="*/ 302693 w 1556323"/>
                <a:gd name="connsiteY12" fmla="*/ 190398 h 374401"/>
                <a:gd name="connsiteX13" fmla="*/ 424433 w 1556323"/>
                <a:gd name="connsiteY13" fmla="*/ 310248 h 374401"/>
                <a:gd name="connsiteX14" fmla="*/ 519465 w 1556323"/>
                <a:gd name="connsiteY14" fmla="*/ 266929 h 374401"/>
                <a:gd name="connsiteX15" fmla="*/ 481576 w 1556323"/>
                <a:gd name="connsiteY15" fmla="*/ 233717 h 374401"/>
                <a:gd name="connsiteX16" fmla="*/ 425054 w 1556323"/>
                <a:gd name="connsiteY16" fmla="*/ 257646 h 374401"/>
                <a:gd name="connsiteX17" fmla="*/ 368118 w 1556323"/>
                <a:gd name="connsiteY17" fmla="*/ 212264 h 374401"/>
                <a:gd name="connsiteX18" fmla="*/ 530231 w 1556323"/>
                <a:gd name="connsiteY18" fmla="*/ 212264 h 374401"/>
                <a:gd name="connsiteX19" fmla="*/ 531059 w 1556323"/>
                <a:gd name="connsiteY19" fmla="*/ 194936 h 374401"/>
                <a:gd name="connsiteX20" fmla="*/ 417808 w 1556323"/>
                <a:gd name="connsiteY20" fmla="*/ 68898 h 374401"/>
                <a:gd name="connsiteX21" fmla="*/ 302693 w 1556323"/>
                <a:gd name="connsiteY21" fmla="*/ 189573 h 374401"/>
                <a:gd name="connsiteX22" fmla="*/ 302693 w 1556323"/>
                <a:gd name="connsiteY22" fmla="*/ 190398 h 374401"/>
                <a:gd name="connsiteX23" fmla="*/ 367290 w 1556323"/>
                <a:gd name="connsiteY23" fmla="*/ 171008 h 374401"/>
                <a:gd name="connsiteX24" fmla="*/ 417808 w 1556323"/>
                <a:gd name="connsiteY24" fmla="*/ 121706 h 374401"/>
                <a:gd name="connsiteX25" fmla="*/ 466877 w 1556323"/>
                <a:gd name="connsiteY25" fmla="*/ 171008 h 374401"/>
                <a:gd name="connsiteX26" fmla="*/ 367290 w 1556323"/>
                <a:gd name="connsiteY26" fmla="*/ 171008 h 374401"/>
                <a:gd name="connsiteX27" fmla="*/ 572467 w 1556323"/>
                <a:gd name="connsiteY27" fmla="*/ 239287 h 374401"/>
                <a:gd name="connsiteX28" fmla="*/ 640169 w 1556323"/>
                <a:gd name="connsiteY28" fmla="*/ 309010 h 374401"/>
                <a:gd name="connsiteX29" fmla="*/ 692344 w 1556323"/>
                <a:gd name="connsiteY29" fmla="*/ 295602 h 374401"/>
                <a:gd name="connsiteX30" fmla="*/ 692344 w 1556323"/>
                <a:gd name="connsiteY30" fmla="*/ 242794 h 374401"/>
                <a:gd name="connsiteX31" fmla="*/ 659631 w 1556323"/>
                <a:gd name="connsiteY31" fmla="*/ 251045 h 374401"/>
                <a:gd name="connsiteX32" fmla="*/ 638306 w 1556323"/>
                <a:gd name="connsiteY32" fmla="*/ 228560 h 374401"/>
                <a:gd name="connsiteX33" fmla="*/ 638306 w 1556323"/>
                <a:gd name="connsiteY33" fmla="*/ 129339 h 374401"/>
                <a:gd name="connsiteX34" fmla="*/ 693172 w 1556323"/>
                <a:gd name="connsiteY34" fmla="*/ 129339 h 374401"/>
                <a:gd name="connsiteX35" fmla="*/ 693172 w 1556323"/>
                <a:gd name="connsiteY35" fmla="*/ 73230 h 374401"/>
                <a:gd name="connsiteX36" fmla="*/ 638306 w 1556323"/>
                <a:gd name="connsiteY36" fmla="*/ 73230 h 374401"/>
                <a:gd name="connsiteX37" fmla="*/ 638306 w 1556323"/>
                <a:gd name="connsiteY37" fmla="*/ 13821 h 374401"/>
                <a:gd name="connsiteX38" fmla="*/ 572260 w 1556323"/>
                <a:gd name="connsiteY38" fmla="*/ 13821 h 374401"/>
                <a:gd name="connsiteX39" fmla="*/ 572260 w 1556323"/>
                <a:gd name="connsiteY39" fmla="*/ 73024 h 374401"/>
                <a:gd name="connsiteX40" fmla="*/ 544517 w 1556323"/>
                <a:gd name="connsiteY40" fmla="*/ 73024 h 374401"/>
                <a:gd name="connsiteX41" fmla="*/ 544517 w 1556323"/>
                <a:gd name="connsiteY41" fmla="*/ 129339 h 374401"/>
                <a:gd name="connsiteX42" fmla="*/ 572260 w 1556323"/>
                <a:gd name="connsiteY42" fmla="*/ 129339 h 374401"/>
                <a:gd name="connsiteX43" fmla="*/ 572467 w 1556323"/>
                <a:gd name="connsiteY43" fmla="*/ 239287 h 374401"/>
                <a:gd name="connsiteX44" fmla="*/ 1039965 w 1556323"/>
                <a:gd name="connsiteY44" fmla="*/ 374402 h 374401"/>
                <a:gd name="connsiteX45" fmla="*/ 1106011 w 1556323"/>
                <a:gd name="connsiteY45" fmla="*/ 374402 h 374401"/>
                <a:gd name="connsiteX46" fmla="*/ 1106011 w 1556323"/>
                <a:gd name="connsiteY46" fmla="*/ 274767 h 374401"/>
                <a:gd name="connsiteX47" fmla="*/ 1178475 w 1556323"/>
                <a:gd name="connsiteY47" fmla="*/ 309423 h 374401"/>
                <a:gd name="connsiteX48" fmla="*/ 1284480 w 1556323"/>
                <a:gd name="connsiteY48" fmla="*/ 189367 h 374401"/>
                <a:gd name="connsiteX49" fmla="*/ 1284480 w 1556323"/>
                <a:gd name="connsiteY49" fmla="*/ 188542 h 374401"/>
                <a:gd name="connsiteX50" fmla="*/ 1178475 w 1556323"/>
                <a:gd name="connsiteY50" fmla="*/ 68692 h 374401"/>
                <a:gd name="connsiteX51" fmla="*/ 1106011 w 1556323"/>
                <a:gd name="connsiteY51" fmla="*/ 106235 h 374401"/>
                <a:gd name="connsiteX52" fmla="*/ 1106011 w 1556323"/>
                <a:gd name="connsiteY52" fmla="*/ 73230 h 374401"/>
                <a:gd name="connsiteX53" fmla="*/ 1039965 w 1556323"/>
                <a:gd name="connsiteY53" fmla="*/ 73230 h 374401"/>
                <a:gd name="connsiteX54" fmla="*/ 1039965 w 1556323"/>
                <a:gd name="connsiteY54" fmla="*/ 374402 h 374401"/>
                <a:gd name="connsiteX55" fmla="*/ 1218434 w 1556323"/>
                <a:gd name="connsiteY55" fmla="*/ 189573 h 374401"/>
                <a:gd name="connsiteX56" fmla="*/ 1161498 w 1556323"/>
                <a:gd name="connsiteY56" fmla="*/ 253727 h 374401"/>
                <a:gd name="connsiteX57" fmla="*/ 1104976 w 1556323"/>
                <a:gd name="connsiteY57" fmla="*/ 189573 h 374401"/>
                <a:gd name="connsiteX58" fmla="*/ 1104976 w 1556323"/>
                <a:gd name="connsiteY58" fmla="*/ 188748 h 374401"/>
                <a:gd name="connsiteX59" fmla="*/ 1161498 w 1556323"/>
                <a:gd name="connsiteY59" fmla="*/ 124801 h 374401"/>
                <a:gd name="connsiteX60" fmla="*/ 1218434 w 1556323"/>
                <a:gd name="connsiteY60" fmla="*/ 188748 h 374401"/>
                <a:gd name="connsiteX61" fmla="*/ 1218434 w 1556323"/>
                <a:gd name="connsiteY61" fmla="*/ 189573 h 374401"/>
                <a:gd name="connsiteX62" fmla="*/ 1311602 w 1556323"/>
                <a:gd name="connsiteY62" fmla="*/ 374402 h 374401"/>
                <a:gd name="connsiteX63" fmla="*/ 1377648 w 1556323"/>
                <a:gd name="connsiteY63" fmla="*/ 374402 h 374401"/>
                <a:gd name="connsiteX64" fmla="*/ 1377648 w 1556323"/>
                <a:gd name="connsiteY64" fmla="*/ 274767 h 374401"/>
                <a:gd name="connsiteX65" fmla="*/ 1450319 w 1556323"/>
                <a:gd name="connsiteY65" fmla="*/ 309423 h 374401"/>
                <a:gd name="connsiteX66" fmla="*/ 1556324 w 1556323"/>
                <a:gd name="connsiteY66" fmla="*/ 189367 h 374401"/>
                <a:gd name="connsiteX67" fmla="*/ 1556324 w 1556323"/>
                <a:gd name="connsiteY67" fmla="*/ 188542 h 374401"/>
                <a:gd name="connsiteX68" fmla="*/ 1450319 w 1556323"/>
                <a:gd name="connsiteY68" fmla="*/ 68692 h 374401"/>
                <a:gd name="connsiteX69" fmla="*/ 1377648 w 1556323"/>
                <a:gd name="connsiteY69" fmla="*/ 106235 h 374401"/>
                <a:gd name="connsiteX70" fmla="*/ 1377648 w 1556323"/>
                <a:gd name="connsiteY70" fmla="*/ 73230 h 374401"/>
                <a:gd name="connsiteX71" fmla="*/ 1311602 w 1556323"/>
                <a:gd name="connsiteY71" fmla="*/ 73230 h 374401"/>
                <a:gd name="connsiteX72" fmla="*/ 1311602 w 1556323"/>
                <a:gd name="connsiteY72" fmla="*/ 374402 h 374401"/>
                <a:gd name="connsiteX73" fmla="*/ 1490071 w 1556323"/>
                <a:gd name="connsiteY73" fmla="*/ 189573 h 374401"/>
                <a:gd name="connsiteX74" fmla="*/ 1433135 w 1556323"/>
                <a:gd name="connsiteY74" fmla="*/ 253727 h 374401"/>
                <a:gd name="connsiteX75" fmla="*/ 1376613 w 1556323"/>
                <a:gd name="connsiteY75" fmla="*/ 189573 h 374401"/>
                <a:gd name="connsiteX76" fmla="*/ 1376613 w 1556323"/>
                <a:gd name="connsiteY76" fmla="*/ 188748 h 374401"/>
                <a:gd name="connsiteX77" fmla="*/ 1433135 w 1556323"/>
                <a:gd name="connsiteY77" fmla="*/ 124801 h 374401"/>
                <a:gd name="connsiteX78" fmla="*/ 1490071 w 1556323"/>
                <a:gd name="connsiteY78" fmla="*/ 188748 h 374401"/>
                <a:gd name="connsiteX79" fmla="*/ 1490071 w 1556323"/>
                <a:gd name="connsiteY79" fmla="*/ 189573 h 374401"/>
                <a:gd name="connsiteX80" fmla="*/ 709321 w 1556323"/>
                <a:gd name="connsiteY80" fmla="*/ 305297 h 374401"/>
                <a:gd name="connsiteX81" fmla="*/ 777437 w 1556323"/>
                <a:gd name="connsiteY81" fmla="*/ 305297 h 374401"/>
                <a:gd name="connsiteX82" fmla="*/ 805181 w 1556323"/>
                <a:gd name="connsiteY82" fmla="*/ 237224 h 374401"/>
                <a:gd name="connsiteX83" fmla="*/ 925678 w 1556323"/>
                <a:gd name="connsiteY83" fmla="*/ 237224 h 374401"/>
                <a:gd name="connsiteX84" fmla="*/ 953629 w 1556323"/>
                <a:gd name="connsiteY84" fmla="*/ 305297 h 374401"/>
                <a:gd name="connsiteX85" fmla="*/ 1023402 w 1556323"/>
                <a:gd name="connsiteY85" fmla="*/ 305297 h 374401"/>
                <a:gd name="connsiteX86" fmla="*/ 896486 w 1556323"/>
                <a:gd name="connsiteY86" fmla="*/ 0 h 374401"/>
                <a:gd name="connsiteX87" fmla="*/ 836237 w 1556323"/>
                <a:gd name="connsiteY87" fmla="*/ 0 h 374401"/>
                <a:gd name="connsiteX88" fmla="*/ 709321 w 1556323"/>
                <a:gd name="connsiteY88" fmla="*/ 305297 h 374401"/>
                <a:gd name="connsiteX89" fmla="*/ 825057 w 1556323"/>
                <a:gd name="connsiteY89" fmla="*/ 178434 h 374401"/>
                <a:gd name="connsiteX90" fmla="*/ 865430 w 1556323"/>
                <a:gd name="connsiteY90" fmla="*/ 80037 h 374401"/>
                <a:gd name="connsiteX91" fmla="*/ 906010 w 1556323"/>
                <a:gd name="connsiteY91" fmla="*/ 178434 h 374401"/>
                <a:gd name="connsiteX92" fmla="*/ 825057 w 1556323"/>
                <a:gd name="connsiteY92" fmla="*/ 178434 h 374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1556323" h="374401">
                  <a:moveTo>
                    <a:pt x="207" y="0"/>
                  </a:moveTo>
                  <a:lnTo>
                    <a:pt x="61905" y="0"/>
                  </a:lnTo>
                  <a:lnTo>
                    <a:pt x="204349" y="188748"/>
                  </a:lnTo>
                  <a:lnTo>
                    <a:pt x="204349" y="0"/>
                  </a:lnTo>
                  <a:lnTo>
                    <a:pt x="270395" y="0"/>
                  </a:lnTo>
                  <a:lnTo>
                    <a:pt x="270395" y="305297"/>
                  </a:lnTo>
                  <a:lnTo>
                    <a:pt x="213459" y="305297"/>
                  </a:lnTo>
                  <a:lnTo>
                    <a:pt x="66046" y="112630"/>
                  </a:lnTo>
                  <a:lnTo>
                    <a:pt x="66046" y="305297"/>
                  </a:lnTo>
                  <a:lnTo>
                    <a:pt x="0" y="305297"/>
                  </a:lnTo>
                  <a:lnTo>
                    <a:pt x="207" y="0"/>
                  </a:lnTo>
                  <a:lnTo>
                    <a:pt x="207" y="0"/>
                  </a:lnTo>
                  <a:close/>
                  <a:moveTo>
                    <a:pt x="302693" y="190398"/>
                  </a:moveTo>
                  <a:cubicBezTo>
                    <a:pt x="302693" y="261359"/>
                    <a:pt x="354454" y="310248"/>
                    <a:pt x="424433" y="310248"/>
                  </a:cubicBezTo>
                  <a:cubicBezTo>
                    <a:pt x="466462" y="310248"/>
                    <a:pt x="497726" y="293745"/>
                    <a:pt x="519465" y="266929"/>
                  </a:cubicBezTo>
                  <a:lnTo>
                    <a:pt x="481576" y="233717"/>
                  </a:lnTo>
                  <a:cubicBezTo>
                    <a:pt x="463357" y="250632"/>
                    <a:pt x="447208" y="257646"/>
                    <a:pt x="425054" y="257646"/>
                  </a:cubicBezTo>
                  <a:cubicBezTo>
                    <a:pt x="395448" y="257646"/>
                    <a:pt x="374743" y="241969"/>
                    <a:pt x="368118" y="212264"/>
                  </a:cubicBezTo>
                  <a:lnTo>
                    <a:pt x="530231" y="212264"/>
                  </a:lnTo>
                  <a:cubicBezTo>
                    <a:pt x="530645" y="206282"/>
                    <a:pt x="531059" y="200093"/>
                    <a:pt x="531059" y="194936"/>
                  </a:cubicBezTo>
                  <a:cubicBezTo>
                    <a:pt x="531059" y="129132"/>
                    <a:pt x="495448" y="68898"/>
                    <a:pt x="417808" y="68898"/>
                  </a:cubicBezTo>
                  <a:cubicBezTo>
                    <a:pt x="350106" y="68898"/>
                    <a:pt x="302693" y="123357"/>
                    <a:pt x="302693" y="189573"/>
                  </a:cubicBezTo>
                  <a:lnTo>
                    <a:pt x="302693" y="190398"/>
                  </a:lnTo>
                  <a:moveTo>
                    <a:pt x="367290" y="171008"/>
                  </a:moveTo>
                  <a:cubicBezTo>
                    <a:pt x="372466" y="141097"/>
                    <a:pt x="390272" y="121706"/>
                    <a:pt x="417808" y="121706"/>
                  </a:cubicBezTo>
                  <a:cubicBezTo>
                    <a:pt x="445551" y="121706"/>
                    <a:pt x="462943" y="141509"/>
                    <a:pt x="466877" y="171008"/>
                  </a:cubicBezTo>
                  <a:lnTo>
                    <a:pt x="367290" y="171008"/>
                  </a:lnTo>
                  <a:close/>
                  <a:moveTo>
                    <a:pt x="572467" y="239287"/>
                  </a:moveTo>
                  <a:cubicBezTo>
                    <a:pt x="572467" y="292920"/>
                    <a:pt x="599797" y="309010"/>
                    <a:pt x="640169" y="309010"/>
                  </a:cubicBezTo>
                  <a:cubicBezTo>
                    <a:pt x="662323" y="309010"/>
                    <a:pt x="678472" y="303853"/>
                    <a:pt x="692344" y="295602"/>
                  </a:cubicBezTo>
                  <a:lnTo>
                    <a:pt x="692344" y="242794"/>
                  </a:lnTo>
                  <a:cubicBezTo>
                    <a:pt x="682820" y="248157"/>
                    <a:pt x="671847" y="251045"/>
                    <a:pt x="659631" y="251045"/>
                  </a:cubicBezTo>
                  <a:cubicBezTo>
                    <a:pt x="644931" y="251045"/>
                    <a:pt x="638306" y="243619"/>
                    <a:pt x="638306" y="228560"/>
                  </a:cubicBezTo>
                  <a:lnTo>
                    <a:pt x="638306" y="129339"/>
                  </a:lnTo>
                  <a:lnTo>
                    <a:pt x="693172" y="129339"/>
                  </a:lnTo>
                  <a:lnTo>
                    <a:pt x="693172" y="73230"/>
                  </a:lnTo>
                  <a:lnTo>
                    <a:pt x="638306" y="73230"/>
                  </a:lnTo>
                  <a:lnTo>
                    <a:pt x="638306" y="13821"/>
                  </a:lnTo>
                  <a:lnTo>
                    <a:pt x="572260" y="13821"/>
                  </a:lnTo>
                  <a:lnTo>
                    <a:pt x="572260" y="73024"/>
                  </a:lnTo>
                  <a:lnTo>
                    <a:pt x="544517" y="73024"/>
                  </a:lnTo>
                  <a:lnTo>
                    <a:pt x="544517" y="129339"/>
                  </a:lnTo>
                  <a:lnTo>
                    <a:pt x="572260" y="129339"/>
                  </a:lnTo>
                  <a:lnTo>
                    <a:pt x="572467" y="239287"/>
                  </a:lnTo>
                  <a:moveTo>
                    <a:pt x="1039965" y="374402"/>
                  </a:moveTo>
                  <a:lnTo>
                    <a:pt x="1106011" y="374402"/>
                  </a:lnTo>
                  <a:lnTo>
                    <a:pt x="1106011" y="274767"/>
                  </a:lnTo>
                  <a:cubicBezTo>
                    <a:pt x="1121746" y="293333"/>
                    <a:pt x="1143485" y="309423"/>
                    <a:pt x="1178475" y="309423"/>
                  </a:cubicBezTo>
                  <a:cubicBezTo>
                    <a:pt x="1233755" y="309423"/>
                    <a:pt x="1284480" y="266929"/>
                    <a:pt x="1284480" y="189367"/>
                  </a:cubicBezTo>
                  <a:lnTo>
                    <a:pt x="1284480" y="188542"/>
                  </a:lnTo>
                  <a:cubicBezTo>
                    <a:pt x="1284480" y="110980"/>
                    <a:pt x="1232720" y="68692"/>
                    <a:pt x="1178475" y="68692"/>
                  </a:cubicBezTo>
                  <a:cubicBezTo>
                    <a:pt x="1144106" y="68692"/>
                    <a:pt x="1121953" y="84576"/>
                    <a:pt x="1106011" y="106235"/>
                  </a:cubicBezTo>
                  <a:lnTo>
                    <a:pt x="1106011" y="73230"/>
                  </a:lnTo>
                  <a:lnTo>
                    <a:pt x="1039965" y="73230"/>
                  </a:lnTo>
                  <a:lnTo>
                    <a:pt x="1039965" y="374402"/>
                  </a:lnTo>
                  <a:close/>
                  <a:moveTo>
                    <a:pt x="1218434" y="189573"/>
                  </a:moveTo>
                  <a:cubicBezTo>
                    <a:pt x="1218434" y="228560"/>
                    <a:pt x="1192347" y="253727"/>
                    <a:pt x="1161498" y="253727"/>
                  </a:cubicBezTo>
                  <a:cubicBezTo>
                    <a:pt x="1130649" y="253727"/>
                    <a:pt x="1104976" y="228148"/>
                    <a:pt x="1104976" y="189573"/>
                  </a:cubicBezTo>
                  <a:lnTo>
                    <a:pt x="1104976" y="188748"/>
                  </a:lnTo>
                  <a:cubicBezTo>
                    <a:pt x="1104976" y="150173"/>
                    <a:pt x="1130649" y="124801"/>
                    <a:pt x="1161498" y="124801"/>
                  </a:cubicBezTo>
                  <a:cubicBezTo>
                    <a:pt x="1192347" y="124801"/>
                    <a:pt x="1218434" y="150379"/>
                    <a:pt x="1218434" y="188748"/>
                  </a:cubicBezTo>
                  <a:lnTo>
                    <a:pt x="1218434" y="189573"/>
                  </a:lnTo>
                  <a:moveTo>
                    <a:pt x="1311602" y="374402"/>
                  </a:moveTo>
                  <a:lnTo>
                    <a:pt x="1377648" y="374402"/>
                  </a:lnTo>
                  <a:lnTo>
                    <a:pt x="1377648" y="274767"/>
                  </a:lnTo>
                  <a:cubicBezTo>
                    <a:pt x="1393176" y="293333"/>
                    <a:pt x="1414915" y="309423"/>
                    <a:pt x="1450319" y="309423"/>
                  </a:cubicBezTo>
                  <a:cubicBezTo>
                    <a:pt x="1505392" y="309423"/>
                    <a:pt x="1556324" y="266929"/>
                    <a:pt x="1556324" y="189367"/>
                  </a:cubicBezTo>
                  <a:lnTo>
                    <a:pt x="1556324" y="188542"/>
                  </a:lnTo>
                  <a:cubicBezTo>
                    <a:pt x="1556324" y="110980"/>
                    <a:pt x="1504564" y="68692"/>
                    <a:pt x="1450319" y="68692"/>
                  </a:cubicBezTo>
                  <a:cubicBezTo>
                    <a:pt x="1415951" y="68692"/>
                    <a:pt x="1393797" y="84576"/>
                    <a:pt x="1377648" y="106235"/>
                  </a:cubicBezTo>
                  <a:lnTo>
                    <a:pt x="1377648" y="73230"/>
                  </a:lnTo>
                  <a:lnTo>
                    <a:pt x="1311602" y="73230"/>
                  </a:lnTo>
                  <a:lnTo>
                    <a:pt x="1311602" y="374402"/>
                  </a:lnTo>
                  <a:close/>
                  <a:moveTo>
                    <a:pt x="1490071" y="189573"/>
                  </a:moveTo>
                  <a:cubicBezTo>
                    <a:pt x="1490071" y="228560"/>
                    <a:pt x="1463984" y="253727"/>
                    <a:pt x="1433135" y="253727"/>
                  </a:cubicBezTo>
                  <a:cubicBezTo>
                    <a:pt x="1402286" y="253727"/>
                    <a:pt x="1376613" y="228148"/>
                    <a:pt x="1376613" y="189573"/>
                  </a:cubicBezTo>
                  <a:lnTo>
                    <a:pt x="1376613" y="188748"/>
                  </a:lnTo>
                  <a:cubicBezTo>
                    <a:pt x="1376613" y="150173"/>
                    <a:pt x="1402286" y="124801"/>
                    <a:pt x="1433135" y="124801"/>
                  </a:cubicBezTo>
                  <a:cubicBezTo>
                    <a:pt x="1463984" y="124801"/>
                    <a:pt x="1490071" y="150379"/>
                    <a:pt x="1490071" y="188748"/>
                  </a:cubicBezTo>
                  <a:lnTo>
                    <a:pt x="1490071" y="189573"/>
                  </a:lnTo>
                  <a:moveTo>
                    <a:pt x="709321" y="305297"/>
                  </a:moveTo>
                  <a:lnTo>
                    <a:pt x="777437" y="305297"/>
                  </a:lnTo>
                  <a:lnTo>
                    <a:pt x="805181" y="237224"/>
                  </a:lnTo>
                  <a:lnTo>
                    <a:pt x="925678" y="237224"/>
                  </a:lnTo>
                  <a:lnTo>
                    <a:pt x="953629" y="305297"/>
                  </a:lnTo>
                  <a:lnTo>
                    <a:pt x="1023402" y="305297"/>
                  </a:lnTo>
                  <a:lnTo>
                    <a:pt x="896486" y="0"/>
                  </a:lnTo>
                  <a:lnTo>
                    <a:pt x="836237" y="0"/>
                  </a:lnTo>
                  <a:lnTo>
                    <a:pt x="709321" y="305297"/>
                  </a:lnTo>
                  <a:close/>
                  <a:moveTo>
                    <a:pt x="825057" y="178434"/>
                  </a:moveTo>
                  <a:lnTo>
                    <a:pt x="865430" y="80037"/>
                  </a:lnTo>
                  <a:lnTo>
                    <a:pt x="906010" y="178434"/>
                  </a:lnTo>
                  <a:lnTo>
                    <a:pt x="825057" y="178434"/>
                  </a:lnTo>
                  <a:close/>
                </a:path>
              </a:pathLst>
            </a:custGeom>
            <a:grpFill/>
            <a:ln w="2069" cap="flat">
              <a:noFill/>
              <a:prstDash val="solid"/>
              <a:miter/>
            </a:ln>
          </p:spPr>
          <p:txBody>
            <a:bodyPr rtlCol="0" anchor="ctr"/>
            <a:lstStyle/>
            <a:p>
              <a:endParaRPr lang="en-US"/>
            </a:p>
          </p:txBody>
        </p:sp>
      </p:grpSp>
      <p:sp>
        <p:nvSpPr>
          <p:cNvPr id="11" name="Footer Placeholder 4">
            <a:extLst>
              <a:ext uri="{FF2B5EF4-FFF2-40B4-BE49-F238E27FC236}">
                <a16:creationId xmlns:a16="http://schemas.microsoft.com/office/drawing/2014/main" id="{487AA56A-2D9E-F64B-A45A-F08B5B850B3B}"/>
              </a:ext>
            </a:extLst>
          </p:cNvPr>
          <p:cNvSpPr>
            <a:spLocks noGrp="1"/>
          </p:cNvSpPr>
          <p:nvPr>
            <p:ph type="ftr" sz="quarter" idx="3"/>
          </p:nvPr>
        </p:nvSpPr>
        <p:spPr>
          <a:xfrm>
            <a:off x="374904" y="6547104"/>
            <a:ext cx="5155200" cy="120649"/>
          </a:xfrm>
          <a:prstGeom prst="rect">
            <a:avLst/>
          </a:prstGeom>
        </p:spPr>
        <p:txBody>
          <a:bodyPr vert="horz" wrap="square" lIns="91521" tIns="45761" rIns="91521" bIns="45761" rtlCol="0" anchor="ctr">
            <a:noAutofit/>
          </a:bodyPr>
          <a:lstStyle>
            <a:lvl1pPr>
              <a:defRPr lang="en-US" sz="800" smtClean="0">
                <a:solidFill>
                  <a:schemeClr val="bg1"/>
                </a:solidFill>
              </a:defRPr>
            </a:lvl1pPr>
          </a:lstStyle>
          <a:p>
            <a:r>
              <a:rPr lang="en-US"/>
              <a:t>© 2024 NetApp, Inc. All rights reserved.  NETAPP CONFIDENTIAL</a:t>
            </a:r>
          </a:p>
        </p:txBody>
      </p:sp>
    </p:spTree>
    <p:extLst>
      <p:ext uri="{BB962C8B-B14F-4D97-AF65-F5344CB8AC3E}">
        <p14:creationId xmlns:p14="http://schemas.microsoft.com/office/powerpoint/2010/main" val="405468276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08.xml><?xml version="1.0" encoding="utf-8"?>
<p:sldLayout xmlns:a="http://schemas.openxmlformats.org/drawingml/2006/main" xmlns:r="http://schemas.openxmlformats.org/officeDocument/2006/relationships" xmlns:p="http://schemas.openxmlformats.org/presentationml/2006/main" showMasterSp="0" preserve="1" userDrawn="1">
  <p:cSld name="Thank You 5">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9" name="Text Placeholder 3">
            <a:extLst>
              <a:ext uri="{FF2B5EF4-FFF2-40B4-BE49-F238E27FC236}">
                <a16:creationId xmlns:a16="http://schemas.microsoft.com/office/drawing/2014/main" id="{2B17008B-562E-A64A-B136-E9A58C30E032}"/>
              </a:ext>
            </a:extLst>
          </p:cNvPr>
          <p:cNvSpPr>
            <a:spLocks noGrp="1"/>
          </p:cNvSpPr>
          <p:nvPr>
            <p:ph type="body" sz="quarter" idx="10" hasCustomPrompt="1"/>
          </p:nvPr>
        </p:nvSpPr>
        <p:spPr>
          <a:xfrm>
            <a:off x="374904" y="2697480"/>
            <a:ext cx="6864094" cy="1472184"/>
          </a:xfrm>
        </p:spPr>
        <p:txBody>
          <a:bodyPr anchor="ctr"/>
          <a:lstStyle>
            <a:lvl1pPr marL="0" indent="0" algn="l">
              <a:lnSpc>
                <a:spcPct val="70000"/>
              </a:lnSpc>
              <a:buNone/>
              <a:defRPr sz="12000" b="0" cap="all" baseline="0">
                <a:solidFill>
                  <a:schemeClr val="accent3"/>
                </a:solidFill>
                <a:latin typeface="+mj-lt"/>
              </a:defRPr>
            </a:lvl1pPr>
          </a:lstStyle>
          <a:p>
            <a:pPr lvl="0"/>
            <a:r>
              <a:rPr lang="en-US" dirty="0"/>
              <a:t>Thank you</a:t>
            </a:r>
          </a:p>
        </p:txBody>
      </p:sp>
      <p:grpSp>
        <p:nvGrpSpPr>
          <p:cNvPr id="4" name="Graphic 4">
            <a:extLst>
              <a:ext uri="{FF2B5EF4-FFF2-40B4-BE49-F238E27FC236}">
                <a16:creationId xmlns:a16="http://schemas.microsoft.com/office/drawing/2014/main" id="{1C6362CE-8415-8F12-D06C-4C8ACE467EF9}"/>
              </a:ext>
            </a:extLst>
          </p:cNvPr>
          <p:cNvGrpSpPr/>
          <p:nvPr userDrawn="1"/>
        </p:nvGrpSpPr>
        <p:grpSpPr>
          <a:xfrm>
            <a:off x="9652243" y="6097692"/>
            <a:ext cx="2087175" cy="374401"/>
            <a:chOff x="468205" y="5926941"/>
            <a:chExt cx="2087175" cy="374401"/>
          </a:xfrm>
          <a:solidFill>
            <a:schemeClr val="bg1"/>
          </a:solidFill>
        </p:grpSpPr>
        <p:sp>
          <p:nvSpPr>
            <p:cNvPr id="5" name="Freeform 4">
              <a:extLst>
                <a:ext uri="{FF2B5EF4-FFF2-40B4-BE49-F238E27FC236}">
                  <a16:creationId xmlns:a16="http://schemas.microsoft.com/office/drawing/2014/main" id="{078EA9C0-0754-49CF-7BF3-D3E748B262B6}"/>
                </a:ext>
              </a:extLst>
            </p:cNvPr>
            <p:cNvSpPr/>
            <p:nvPr/>
          </p:nvSpPr>
          <p:spPr>
            <a:xfrm>
              <a:off x="468205" y="5926941"/>
              <a:ext cx="367704" cy="305297"/>
            </a:xfrm>
            <a:custGeom>
              <a:avLst/>
              <a:gdLst>
                <a:gd name="connsiteX0" fmla="*/ 0 w 367704"/>
                <a:gd name="connsiteY0" fmla="*/ 0 h 305297"/>
                <a:gd name="connsiteX1" fmla="*/ 0 w 367704"/>
                <a:gd name="connsiteY1" fmla="*/ 305297 h 305297"/>
                <a:gd name="connsiteX2" fmla="*/ 143065 w 367704"/>
                <a:gd name="connsiteY2" fmla="*/ 305297 h 305297"/>
                <a:gd name="connsiteX3" fmla="*/ 143065 w 367704"/>
                <a:gd name="connsiteY3" fmla="*/ 122119 h 305297"/>
                <a:gd name="connsiteX4" fmla="*/ 224639 w 367704"/>
                <a:gd name="connsiteY4" fmla="*/ 122119 h 305297"/>
                <a:gd name="connsiteX5" fmla="*/ 224639 w 367704"/>
                <a:gd name="connsiteY5" fmla="*/ 305297 h 305297"/>
                <a:gd name="connsiteX6" fmla="*/ 367704 w 367704"/>
                <a:gd name="connsiteY6" fmla="*/ 305297 h 305297"/>
                <a:gd name="connsiteX7" fmla="*/ 367704 w 367704"/>
                <a:gd name="connsiteY7" fmla="*/ 0 h 305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7704" h="305297">
                  <a:moveTo>
                    <a:pt x="0" y="0"/>
                  </a:moveTo>
                  <a:lnTo>
                    <a:pt x="0" y="305297"/>
                  </a:lnTo>
                  <a:lnTo>
                    <a:pt x="143065" y="305297"/>
                  </a:lnTo>
                  <a:lnTo>
                    <a:pt x="143065" y="122119"/>
                  </a:lnTo>
                  <a:lnTo>
                    <a:pt x="224639" y="122119"/>
                  </a:lnTo>
                  <a:lnTo>
                    <a:pt x="224639" y="305297"/>
                  </a:lnTo>
                  <a:lnTo>
                    <a:pt x="367704" y="305297"/>
                  </a:lnTo>
                  <a:lnTo>
                    <a:pt x="367704" y="0"/>
                  </a:lnTo>
                  <a:close/>
                </a:path>
              </a:pathLst>
            </a:custGeom>
            <a:solidFill>
              <a:schemeClr val="accent3"/>
            </a:solidFill>
            <a:ln w="2069" cap="flat">
              <a:noFill/>
              <a:prstDash val="solid"/>
              <a:miter/>
            </a:ln>
          </p:spPr>
          <p:txBody>
            <a:bodyPr rtlCol="0" anchor="ctr"/>
            <a:lstStyle/>
            <a:p>
              <a:endParaRPr lang="en-US"/>
            </a:p>
          </p:txBody>
        </p:sp>
        <p:sp>
          <p:nvSpPr>
            <p:cNvPr id="6" name="Freeform 5">
              <a:extLst>
                <a:ext uri="{FF2B5EF4-FFF2-40B4-BE49-F238E27FC236}">
                  <a16:creationId xmlns:a16="http://schemas.microsoft.com/office/drawing/2014/main" id="{1B434906-79D5-50D4-9F4B-392C4F83F715}"/>
                </a:ext>
              </a:extLst>
            </p:cNvPr>
            <p:cNvSpPr/>
            <p:nvPr/>
          </p:nvSpPr>
          <p:spPr>
            <a:xfrm>
              <a:off x="999057" y="5926941"/>
              <a:ext cx="1556323" cy="374401"/>
            </a:xfrm>
            <a:custGeom>
              <a:avLst/>
              <a:gdLst>
                <a:gd name="connsiteX0" fmla="*/ 207 w 1556323"/>
                <a:gd name="connsiteY0" fmla="*/ 0 h 374401"/>
                <a:gd name="connsiteX1" fmla="*/ 61905 w 1556323"/>
                <a:gd name="connsiteY1" fmla="*/ 0 h 374401"/>
                <a:gd name="connsiteX2" fmla="*/ 204349 w 1556323"/>
                <a:gd name="connsiteY2" fmla="*/ 188748 h 374401"/>
                <a:gd name="connsiteX3" fmla="*/ 204349 w 1556323"/>
                <a:gd name="connsiteY3" fmla="*/ 0 h 374401"/>
                <a:gd name="connsiteX4" fmla="*/ 270395 w 1556323"/>
                <a:gd name="connsiteY4" fmla="*/ 0 h 374401"/>
                <a:gd name="connsiteX5" fmla="*/ 270395 w 1556323"/>
                <a:gd name="connsiteY5" fmla="*/ 305297 h 374401"/>
                <a:gd name="connsiteX6" fmla="*/ 213459 w 1556323"/>
                <a:gd name="connsiteY6" fmla="*/ 305297 h 374401"/>
                <a:gd name="connsiteX7" fmla="*/ 66046 w 1556323"/>
                <a:gd name="connsiteY7" fmla="*/ 112630 h 374401"/>
                <a:gd name="connsiteX8" fmla="*/ 66046 w 1556323"/>
                <a:gd name="connsiteY8" fmla="*/ 305297 h 374401"/>
                <a:gd name="connsiteX9" fmla="*/ 0 w 1556323"/>
                <a:gd name="connsiteY9" fmla="*/ 305297 h 374401"/>
                <a:gd name="connsiteX10" fmla="*/ 207 w 1556323"/>
                <a:gd name="connsiteY10" fmla="*/ 0 h 374401"/>
                <a:gd name="connsiteX11" fmla="*/ 207 w 1556323"/>
                <a:gd name="connsiteY11" fmla="*/ 0 h 374401"/>
                <a:gd name="connsiteX12" fmla="*/ 302693 w 1556323"/>
                <a:gd name="connsiteY12" fmla="*/ 190398 h 374401"/>
                <a:gd name="connsiteX13" fmla="*/ 424433 w 1556323"/>
                <a:gd name="connsiteY13" fmla="*/ 310248 h 374401"/>
                <a:gd name="connsiteX14" fmla="*/ 519465 w 1556323"/>
                <a:gd name="connsiteY14" fmla="*/ 266929 h 374401"/>
                <a:gd name="connsiteX15" fmla="*/ 481576 w 1556323"/>
                <a:gd name="connsiteY15" fmla="*/ 233717 h 374401"/>
                <a:gd name="connsiteX16" fmla="*/ 425054 w 1556323"/>
                <a:gd name="connsiteY16" fmla="*/ 257646 h 374401"/>
                <a:gd name="connsiteX17" fmla="*/ 368118 w 1556323"/>
                <a:gd name="connsiteY17" fmla="*/ 212264 h 374401"/>
                <a:gd name="connsiteX18" fmla="*/ 530231 w 1556323"/>
                <a:gd name="connsiteY18" fmla="*/ 212264 h 374401"/>
                <a:gd name="connsiteX19" fmla="*/ 531059 w 1556323"/>
                <a:gd name="connsiteY19" fmla="*/ 194936 h 374401"/>
                <a:gd name="connsiteX20" fmla="*/ 417808 w 1556323"/>
                <a:gd name="connsiteY20" fmla="*/ 68898 h 374401"/>
                <a:gd name="connsiteX21" fmla="*/ 302693 w 1556323"/>
                <a:gd name="connsiteY21" fmla="*/ 189573 h 374401"/>
                <a:gd name="connsiteX22" fmla="*/ 302693 w 1556323"/>
                <a:gd name="connsiteY22" fmla="*/ 190398 h 374401"/>
                <a:gd name="connsiteX23" fmla="*/ 367290 w 1556323"/>
                <a:gd name="connsiteY23" fmla="*/ 171008 h 374401"/>
                <a:gd name="connsiteX24" fmla="*/ 417808 w 1556323"/>
                <a:gd name="connsiteY24" fmla="*/ 121706 h 374401"/>
                <a:gd name="connsiteX25" fmla="*/ 466877 w 1556323"/>
                <a:gd name="connsiteY25" fmla="*/ 171008 h 374401"/>
                <a:gd name="connsiteX26" fmla="*/ 367290 w 1556323"/>
                <a:gd name="connsiteY26" fmla="*/ 171008 h 374401"/>
                <a:gd name="connsiteX27" fmla="*/ 572467 w 1556323"/>
                <a:gd name="connsiteY27" fmla="*/ 239287 h 374401"/>
                <a:gd name="connsiteX28" fmla="*/ 640169 w 1556323"/>
                <a:gd name="connsiteY28" fmla="*/ 309010 h 374401"/>
                <a:gd name="connsiteX29" fmla="*/ 692344 w 1556323"/>
                <a:gd name="connsiteY29" fmla="*/ 295602 h 374401"/>
                <a:gd name="connsiteX30" fmla="*/ 692344 w 1556323"/>
                <a:gd name="connsiteY30" fmla="*/ 242794 h 374401"/>
                <a:gd name="connsiteX31" fmla="*/ 659631 w 1556323"/>
                <a:gd name="connsiteY31" fmla="*/ 251045 h 374401"/>
                <a:gd name="connsiteX32" fmla="*/ 638306 w 1556323"/>
                <a:gd name="connsiteY32" fmla="*/ 228560 h 374401"/>
                <a:gd name="connsiteX33" fmla="*/ 638306 w 1556323"/>
                <a:gd name="connsiteY33" fmla="*/ 129339 h 374401"/>
                <a:gd name="connsiteX34" fmla="*/ 693172 w 1556323"/>
                <a:gd name="connsiteY34" fmla="*/ 129339 h 374401"/>
                <a:gd name="connsiteX35" fmla="*/ 693172 w 1556323"/>
                <a:gd name="connsiteY35" fmla="*/ 73230 h 374401"/>
                <a:gd name="connsiteX36" fmla="*/ 638306 w 1556323"/>
                <a:gd name="connsiteY36" fmla="*/ 73230 h 374401"/>
                <a:gd name="connsiteX37" fmla="*/ 638306 w 1556323"/>
                <a:gd name="connsiteY37" fmla="*/ 13821 h 374401"/>
                <a:gd name="connsiteX38" fmla="*/ 572260 w 1556323"/>
                <a:gd name="connsiteY38" fmla="*/ 13821 h 374401"/>
                <a:gd name="connsiteX39" fmla="*/ 572260 w 1556323"/>
                <a:gd name="connsiteY39" fmla="*/ 73024 h 374401"/>
                <a:gd name="connsiteX40" fmla="*/ 544517 w 1556323"/>
                <a:gd name="connsiteY40" fmla="*/ 73024 h 374401"/>
                <a:gd name="connsiteX41" fmla="*/ 544517 w 1556323"/>
                <a:gd name="connsiteY41" fmla="*/ 129339 h 374401"/>
                <a:gd name="connsiteX42" fmla="*/ 572260 w 1556323"/>
                <a:gd name="connsiteY42" fmla="*/ 129339 h 374401"/>
                <a:gd name="connsiteX43" fmla="*/ 572467 w 1556323"/>
                <a:gd name="connsiteY43" fmla="*/ 239287 h 374401"/>
                <a:gd name="connsiteX44" fmla="*/ 1039965 w 1556323"/>
                <a:gd name="connsiteY44" fmla="*/ 374402 h 374401"/>
                <a:gd name="connsiteX45" fmla="*/ 1106011 w 1556323"/>
                <a:gd name="connsiteY45" fmla="*/ 374402 h 374401"/>
                <a:gd name="connsiteX46" fmla="*/ 1106011 w 1556323"/>
                <a:gd name="connsiteY46" fmla="*/ 274767 h 374401"/>
                <a:gd name="connsiteX47" fmla="*/ 1178475 w 1556323"/>
                <a:gd name="connsiteY47" fmla="*/ 309423 h 374401"/>
                <a:gd name="connsiteX48" fmla="*/ 1284480 w 1556323"/>
                <a:gd name="connsiteY48" fmla="*/ 189367 h 374401"/>
                <a:gd name="connsiteX49" fmla="*/ 1284480 w 1556323"/>
                <a:gd name="connsiteY49" fmla="*/ 188542 h 374401"/>
                <a:gd name="connsiteX50" fmla="*/ 1178475 w 1556323"/>
                <a:gd name="connsiteY50" fmla="*/ 68692 h 374401"/>
                <a:gd name="connsiteX51" fmla="*/ 1106011 w 1556323"/>
                <a:gd name="connsiteY51" fmla="*/ 106235 h 374401"/>
                <a:gd name="connsiteX52" fmla="*/ 1106011 w 1556323"/>
                <a:gd name="connsiteY52" fmla="*/ 73230 h 374401"/>
                <a:gd name="connsiteX53" fmla="*/ 1039965 w 1556323"/>
                <a:gd name="connsiteY53" fmla="*/ 73230 h 374401"/>
                <a:gd name="connsiteX54" fmla="*/ 1039965 w 1556323"/>
                <a:gd name="connsiteY54" fmla="*/ 374402 h 374401"/>
                <a:gd name="connsiteX55" fmla="*/ 1218434 w 1556323"/>
                <a:gd name="connsiteY55" fmla="*/ 189573 h 374401"/>
                <a:gd name="connsiteX56" fmla="*/ 1161498 w 1556323"/>
                <a:gd name="connsiteY56" fmla="*/ 253727 h 374401"/>
                <a:gd name="connsiteX57" fmla="*/ 1104976 w 1556323"/>
                <a:gd name="connsiteY57" fmla="*/ 189573 h 374401"/>
                <a:gd name="connsiteX58" fmla="*/ 1104976 w 1556323"/>
                <a:gd name="connsiteY58" fmla="*/ 188748 h 374401"/>
                <a:gd name="connsiteX59" fmla="*/ 1161498 w 1556323"/>
                <a:gd name="connsiteY59" fmla="*/ 124801 h 374401"/>
                <a:gd name="connsiteX60" fmla="*/ 1218434 w 1556323"/>
                <a:gd name="connsiteY60" fmla="*/ 188748 h 374401"/>
                <a:gd name="connsiteX61" fmla="*/ 1218434 w 1556323"/>
                <a:gd name="connsiteY61" fmla="*/ 189573 h 374401"/>
                <a:gd name="connsiteX62" fmla="*/ 1311602 w 1556323"/>
                <a:gd name="connsiteY62" fmla="*/ 374402 h 374401"/>
                <a:gd name="connsiteX63" fmla="*/ 1377648 w 1556323"/>
                <a:gd name="connsiteY63" fmla="*/ 374402 h 374401"/>
                <a:gd name="connsiteX64" fmla="*/ 1377648 w 1556323"/>
                <a:gd name="connsiteY64" fmla="*/ 274767 h 374401"/>
                <a:gd name="connsiteX65" fmla="*/ 1450319 w 1556323"/>
                <a:gd name="connsiteY65" fmla="*/ 309423 h 374401"/>
                <a:gd name="connsiteX66" fmla="*/ 1556324 w 1556323"/>
                <a:gd name="connsiteY66" fmla="*/ 189367 h 374401"/>
                <a:gd name="connsiteX67" fmla="*/ 1556324 w 1556323"/>
                <a:gd name="connsiteY67" fmla="*/ 188542 h 374401"/>
                <a:gd name="connsiteX68" fmla="*/ 1450319 w 1556323"/>
                <a:gd name="connsiteY68" fmla="*/ 68692 h 374401"/>
                <a:gd name="connsiteX69" fmla="*/ 1377648 w 1556323"/>
                <a:gd name="connsiteY69" fmla="*/ 106235 h 374401"/>
                <a:gd name="connsiteX70" fmla="*/ 1377648 w 1556323"/>
                <a:gd name="connsiteY70" fmla="*/ 73230 h 374401"/>
                <a:gd name="connsiteX71" fmla="*/ 1311602 w 1556323"/>
                <a:gd name="connsiteY71" fmla="*/ 73230 h 374401"/>
                <a:gd name="connsiteX72" fmla="*/ 1311602 w 1556323"/>
                <a:gd name="connsiteY72" fmla="*/ 374402 h 374401"/>
                <a:gd name="connsiteX73" fmla="*/ 1490071 w 1556323"/>
                <a:gd name="connsiteY73" fmla="*/ 189573 h 374401"/>
                <a:gd name="connsiteX74" fmla="*/ 1433135 w 1556323"/>
                <a:gd name="connsiteY74" fmla="*/ 253727 h 374401"/>
                <a:gd name="connsiteX75" fmla="*/ 1376613 w 1556323"/>
                <a:gd name="connsiteY75" fmla="*/ 189573 h 374401"/>
                <a:gd name="connsiteX76" fmla="*/ 1376613 w 1556323"/>
                <a:gd name="connsiteY76" fmla="*/ 188748 h 374401"/>
                <a:gd name="connsiteX77" fmla="*/ 1433135 w 1556323"/>
                <a:gd name="connsiteY77" fmla="*/ 124801 h 374401"/>
                <a:gd name="connsiteX78" fmla="*/ 1490071 w 1556323"/>
                <a:gd name="connsiteY78" fmla="*/ 188748 h 374401"/>
                <a:gd name="connsiteX79" fmla="*/ 1490071 w 1556323"/>
                <a:gd name="connsiteY79" fmla="*/ 189573 h 374401"/>
                <a:gd name="connsiteX80" fmla="*/ 709321 w 1556323"/>
                <a:gd name="connsiteY80" fmla="*/ 305297 h 374401"/>
                <a:gd name="connsiteX81" fmla="*/ 777437 w 1556323"/>
                <a:gd name="connsiteY81" fmla="*/ 305297 h 374401"/>
                <a:gd name="connsiteX82" fmla="*/ 805181 w 1556323"/>
                <a:gd name="connsiteY82" fmla="*/ 237224 h 374401"/>
                <a:gd name="connsiteX83" fmla="*/ 925678 w 1556323"/>
                <a:gd name="connsiteY83" fmla="*/ 237224 h 374401"/>
                <a:gd name="connsiteX84" fmla="*/ 953629 w 1556323"/>
                <a:gd name="connsiteY84" fmla="*/ 305297 h 374401"/>
                <a:gd name="connsiteX85" fmla="*/ 1023402 w 1556323"/>
                <a:gd name="connsiteY85" fmla="*/ 305297 h 374401"/>
                <a:gd name="connsiteX86" fmla="*/ 896486 w 1556323"/>
                <a:gd name="connsiteY86" fmla="*/ 0 h 374401"/>
                <a:gd name="connsiteX87" fmla="*/ 836237 w 1556323"/>
                <a:gd name="connsiteY87" fmla="*/ 0 h 374401"/>
                <a:gd name="connsiteX88" fmla="*/ 709321 w 1556323"/>
                <a:gd name="connsiteY88" fmla="*/ 305297 h 374401"/>
                <a:gd name="connsiteX89" fmla="*/ 825057 w 1556323"/>
                <a:gd name="connsiteY89" fmla="*/ 178434 h 374401"/>
                <a:gd name="connsiteX90" fmla="*/ 865430 w 1556323"/>
                <a:gd name="connsiteY90" fmla="*/ 80037 h 374401"/>
                <a:gd name="connsiteX91" fmla="*/ 906010 w 1556323"/>
                <a:gd name="connsiteY91" fmla="*/ 178434 h 374401"/>
                <a:gd name="connsiteX92" fmla="*/ 825057 w 1556323"/>
                <a:gd name="connsiteY92" fmla="*/ 178434 h 374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1556323" h="374401">
                  <a:moveTo>
                    <a:pt x="207" y="0"/>
                  </a:moveTo>
                  <a:lnTo>
                    <a:pt x="61905" y="0"/>
                  </a:lnTo>
                  <a:lnTo>
                    <a:pt x="204349" y="188748"/>
                  </a:lnTo>
                  <a:lnTo>
                    <a:pt x="204349" y="0"/>
                  </a:lnTo>
                  <a:lnTo>
                    <a:pt x="270395" y="0"/>
                  </a:lnTo>
                  <a:lnTo>
                    <a:pt x="270395" y="305297"/>
                  </a:lnTo>
                  <a:lnTo>
                    <a:pt x="213459" y="305297"/>
                  </a:lnTo>
                  <a:lnTo>
                    <a:pt x="66046" y="112630"/>
                  </a:lnTo>
                  <a:lnTo>
                    <a:pt x="66046" y="305297"/>
                  </a:lnTo>
                  <a:lnTo>
                    <a:pt x="0" y="305297"/>
                  </a:lnTo>
                  <a:lnTo>
                    <a:pt x="207" y="0"/>
                  </a:lnTo>
                  <a:lnTo>
                    <a:pt x="207" y="0"/>
                  </a:lnTo>
                  <a:close/>
                  <a:moveTo>
                    <a:pt x="302693" y="190398"/>
                  </a:moveTo>
                  <a:cubicBezTo>
                    <a:pt x="302693" y="261359"/>
                    <a:pt x="354454" y="310248"/>
                    <a:pt x="424433" y="310248"/>
                  </a:cubicBezTo>
                  <a:cubicBezTo>
                    <a:pt x="466462" y="310248"/>
                    <a:pt x="497726" y="293745"/>
                    <a:pt x="519465" y="266929"/>
                  </a:cubicBezTo>
                  <a:lnTo>
                    <a:pt x="481576" y="233717"/>
                  </a:lnTo>
                  <a:cubicBezTo>
                    <a:pt x="463357" y="250632"/>
                    <a:pt x="447208" y="257646"/>
                    <a:pt x="425054" y="257646"/>
                  </a:cubicBezTo>
                  <a:cubicBezTo>
                    <a:pt x="395448" y="257646"/>
                    <a:pt x="374743" y="241969"/>
                    <a:pt x="368118" y="212264"/>
                  </a:cubicBezTo>
                  <a:lnTo>
                    <a:pt x="530231" y="212264"/>
                  </a:lnTo>
                  <a:cubicBezTo>
                    <a:pt x="530645" y="206282"/>
                    <a:pt x="531059" y="200093"/>
                    <a:pt x="531059" y="194936"/>
                  </a:cubicBezTo>
                  <a:cubicBezTo>
                    <a:pt x="531059" y="129132"/>
                    <a:pt x="495448" y="68898"/>
                    <a:pt x="417808" y="68898"/>
                  </a:cubicBezTo>
                  <a:cubicBezTo>
                    <a:pt x="350106" y="68898"/>
                    <a:pt x="302693" y="123357"/>
                    <a:pt x="302693" y="189573"/>
                  </a:cubicBezTo>
                  <a:lnTo>
                    <a:pt x="302693" y="190398"/>
                  </a:lnTo>
                  <a:moveTo>
                    <a:pt x="367290" y="171008"/>
                  </a:moveTo>
                  <a:cubicBezTo>
                    <a:pt x="372466" y="141097"/>
                    <a:pt x="390272" y="121706"/>
                    <a:pt x="417808" y="121706"/>
                  </a:cubicBezTo>
                  <a:cubicBezTo>
                    <a:pt x="445551" y="121706"/>
                    <a:pt x="462943" y="141509"/>
                    <a:pt x="466877" y="171008"/>
                  </a:cubicBezTo>
                  <a:lnTo>
                    <a:pt x="367290" y="171008"/>
                  </a:lnTo>
                  <a:close/>
                  <a:moveTo>
                    <a:pt x="572467" y="239287"/>
                  </a:moveTo>
                  <a:cubicBezTo>
                    <a:pt x="572467" y="292920"/>
                    <a:pt x="599797" y="309010"/>
                    <a:pt x="640169" y="309010"/>
                  </a:cubicBezTo>
                  <a:cubicBezTo>
                    <a:pt x="662323" y="309010"/>
                    <a:pt x="678472" y="303853"/>
                    <a:pt x="692344" y="295602"/>
                  </a:cubicBezTo>
                  <a:lnTo>
                    <a:pt x="692344" y="242794"/>
                  </a:lnTo>
                  <a:cubicBezTo>
                    <a:pt x="682820" y="248157"/>
                    <a:pt x="671847" y="251045"/>
                    <a:pt x="659631" y="251045"/>
                  </a:cubicBezTo>
                  <a:cubicBezTo>
                    <a:pt x="644931" y="251045"/>
                    <a:pt x="638306" y="243619"/>
                    <a:pt x="638306" y="228560"/>
                  </a:cubicBezTo>
                  <a:lnTo>
                    <a:pt x="638306" y="129339"/>
                  </a:lnTo>
                  <a:lnTo>
                    <a:pt x="693172" y="129339"/>
                  </a:lnTo>
                  <a:lnTo>
                    <a:pt x="693172" y="73230"/>
                  </a:lnTo>
                  <a:lnTo>
                    <a:pt x="638306" y="73230"/>
                  </a:lnTo>
                  <a:lnTo>
                    <a:pt x="638306" y="13821"/>
                  </a:lnTo>
                  <a:lnTo>
                    <a:pt x="572260" y="13821"/>
                  </a:lnTo>
                  <a:lnTo>
                    <a:pt x="572260" y="73024"/>
                  </a:lnTo>
                  <a:lnTo>
                    <a:pt x="544517" y="73024"/>
                  </a:lnTo>
                  <a:lnTo>
                    <a:pt x="544517" y="129339"/>
                  </a:lnTo>
                  <a:lnTo>
                    <a:pt x="572260" y="129339"/>
                  </a:lnTo>
                  <a:lnTo>
                    <a:pt x="572467" y="239287"/>
                  </a:lnTo>
                  <a:moveTo>
                    <a:pt x="1039965" y="374402"/>
                  </a:moveTo>
                  <a:lnTo>
                    <a:pt x="1106011" y="374402"/>
                  </a:lnTo>
                  <a:lnTo>
                    <a:pt x="1106011" y="274767"/>
                  </a:lnTo>
                  <a:cubicBezTo>
                    <a:pt x="1121746" y="293333"/>
                    <a:pt x="1143485" y="309423"/>
                    <a:pt x="1178475" y="309423"/>
                  </a:cubicBezTo>
                  <a:cubicBezTo>
                    <a:pt x="1233755" y="309423"/>
                    <a:pt x="1284480" y="266929"/>
                    <a:pt x="1284480" y="189367"/>
                  </a:cubicBezTo>
                  <a:lnTo>
                    <a:pt x="1284480" y="188542"/>
                  </a:lnTo>
                  <a:cubicBezTo>
                    <a:pt x="1284480" y="110980"/>
                    <a:pt x="1232720" y="68692"/>
                    <a:pt x="1178475" y="68692"/>
                  </a:cubicBezTo>
                  <a:cubicBezTo>
                    <a:pt x="1144106" y="68692"/>
                    <a:pt x="1121953" y="84576"/>
                    <a:pt x="1106011" y="106235"/>
                  </a:cubicBezTo>
                  <a:lnTo>
                    <a:pt x="1106011" y="73230"/>
                  </a:lnTo>
                  <a:lnTo>
                    <a:pt x="1039965" y="73230"/>
                  </a:lnTo>
                  <a:lnTo>
                    <a:pt x="1039965" y="374402"/>
                  </a:lnTo>
                  <a:close/>
                  <a:moveTo>
                    <a:pt x="1218434" y="189573"/>
                  </a:moveTo>
                  <a:cubicBezTo>
                    <a:pt x="1218434" y="228560"/>
                    <a:pt x="1192347" y="253727"/>
                    <a:pt x="1161498" y="253727"/>
                  </a:cubicBezTo>
                  <a:cubicBezTo>
                    <a:pt x="1130649" y="253727"/>
                    <a:pt x="1104976" y="228148"/>
                    <a:pt x="1104976" y="189573"/>
                  </a:cubicBezTo>
                  <a:lnTo>
                    <a:pt x="1104976" y="188748"/>
                  </a:lnTo>
                  <a:cubicBezTo>
                    <a:pt x="1104976" y="150173"/>
                    <a:pt x="1130649" y="124801"/>
                    <a:pt x="1161498" y="124801"/>
                  </a:cubicBezTo>
                  <a:cubicBezTo>
                    <a:pt x="1192347" y="124801"/>
                    <a:pt x="1218434" y="150379"/>
                    <a:pt x="1218434" y="188748"/>
                  </a:cubicBezTo>
                  <a:lnTo>
                    <a:pt x="1218434" y="189573"/>
                  </a:lnTo>
                  <a:moveTo>
                    <a:pt x="1311602" y="374402"/>
                  </a:moveTo>
                  <a:lnTo>
                    <a:pt x="1377648" y="374402"/>
                  </a:lnTo>
                  <a:lnTo>
                    <a:pt x="1377648" y="274767"/>
                  </a:lnTo>
                  <a:cubicBezTo>
                    <a:pt x="1393176" y="293333"/>
                    <a:pt x="1414915" y="309423"/>
                    <a:pt x="1450319" y="309423"/>
                  </a:cubicBezTo>
                  <a:cubicBezTo>
                    <a:pt x="1505392" y="309423"/>
                    <a:pt x="1556324" y="266929"/>
                    <a:pt x="1556324" y="189367"/>
                  </a:cubicBezTo>
                  <a:lnTo>
                    <a:pt x="1556324" y="188542"/>
                  </a:lnTo>
                  <a:cubicBezTo>
                    <a:pt x="1556324" y="110980"/>
                    <a:pt x="1504564" y="68692"/>
                    <a:pt x="1450319" y="68692"/>
                  </a:cubicBezTo>
                  <a:cubicBezTo>
                    <a:pt x="1415951" y="68692"/>
                    <a:pt x="1393797" y="84576"/>
                    <a:pt x="1377648" y="106235"/>
                  </a:cubicBezTo>
                  <a:lnTo>
                    <a:pt x="1377648" y="73230"/>
                  </a:lnTo>
                  <a:lnTo>
                    <a:pt x="1311602" y="73230"/>
                  </a:lnTo>
                  <a:lnTo>
                    <a:pt x="1311602" y="374402"/>
                  </a:lnTo>
                  <a:close/>
                  <a:moveTo>
                    <a:pt x="1490071" y="189573"/>
                  </a:moveTo>
                  <a:cubicBezTo>
                    <a:pt x="1490071" y="228560"/>
                    <a:pt x="1463984" y="253727"/>
                    <a:pt x="1433135" y="253727"/>
                  </a:cubicBezTo>
                  <a:cubicBezTo>
                    <a:pt x="1402286" y="253727"/>
                    <a:pt x="1376613" y="228148"/>
                    <a:pt x="1376613" y="189573"/>
                  </a:cubicBezTo>
                  <a:lnTo>
                    <a:pt x="1376613" y="188748"/>
                  </a:lnTo>
                  <a:cubicBezTo>
                    <a:pt x="1376613" y="150173"/>
                    <a:pt x="1402286" y="124801"/>
                    <a:pt x="1433135" y="124801"/>
                  </a:cubicBezTo>
                  <a:cubicBezTo>
                    <a:pt x="1463984" y="124801"/>
                    <a:pt x="1490071" y="150379"/>
                    <a:pt x="1490071" y="188748"/>
                  </a:cubicBezTo>
                  <a:lnTo>
                    <a:pt x="1490071" y="189573"/>
                  </a:lnTo>
                  <a:moveTo>
                    <a:pt x="709321" y="305297"/>
                  </a:moveTo>
                  <a:lnTo>
                    <a:pt x="777437" y="305297"/>
                  </a:lnTo>
                  <a:lnTo>
                    <a:pt x="805181" y="237224"/>
                  </a:lnTo>
                  <a:lnTo>
                    <a:pt x="925678" y="237224"/>
                  </a:lnTo>
                  <a:lnTo>
                    <a:pt x="953629" y="305297"/>
                  </a:lnTo>
                  <a:lnTo>
                    <a:pt x="1023402" y="305297"/>
                  </a:lnTo>
                  <a:lnTo>
                    <a:pt x="896486" y="0"/>
                  </a:lnTo>
                  <a:lnTo>
                    <a:pt x="836237" y="0"/>
                  </a:lnTo>
                  <a:lnTo>
                    <a:pt x="709321" y="305297"/>
                  </a:lnTo>
                  <a:close/>
                  <a:moveTo>
                    <a:pt x="825057" y="178434"/>
                  </a:moveTo>
                  <a:lnTo>
                    <a:pt x="865430" y="80037"/>
                  </a:lnTo>
                  <a:lnTo>
                    <a:pt x="906010" y="178434"/>
                  </a:lnTo>
                  <a:lnTo>
                    <a:pt x="825057" y="178434"/>
                  </a:lnTo>
                  <a:close/>
                </a:path>
              </a:pathLst>
            </a:custGeom>
            <a:grpFill/>
            <a:ln w="2069" cap="flat">
              <a:noFill/>
              <a:prstDash val="solid"/>
              <a:miter/>
            </a:ln>
          </p:spPr>
          <p:txBody>
            <a:bodyPr rtlCol="0" anchor="ctr"/>
            <a:lstStyle/>
            <a:p>
              <a:endParaRPr lang="en-US"/>
            </a:p>
          </p:txBody>
        </p:sp>
      </p:grpSp>
      <p:sp>
        <p:nvSpPr>
          <p:cNvPr id="11" name="Footer Placeholder 4">
            <a:extLst>
              <a:ext uri="{FF2B5EF4-FFF2-40B4-BE49-F238E27FC236}">
                <a16:creationId xmlns:a16="http://schemas.microsoft.com/office/drawing/2014/main" id="{487AA56A-2D9E-F64B-A45A-F08B5B850B3B}"/>
              </a:ext>
            </a:extLst>
          </p:cNvPr>
          <p:cNvSpPr>
            <a:spLocks noGrp="1"/>
          </p:cNvSpPr>
          <p:nvPr>
            <p:ph type="ftr" sz="quarter" idx="3"/>
          </p:nvPr>
        </p:nvSpPr>
        <p:spPr>
          <a:xfrm>
            <a:off x="374904" y="6547104"/>
            <a:ext cx="5155200" cy="120649"/>
          </a:xfrm>
          <a:prstGeom prst="rect">
            <a:avLst/>
          </a:prstGeom>
        </p:spPr>
        <p:txBody>
          <a:bodyPr vert="horz" wrap="square" lIns="91521" tIns="45761" rIns="91521" bIns="45761" rtlCol="0" anchor="ctr">
            <a:noAutofit/>
          </a:bodyPr>
          <a:lstStyle>
            <a:lvl1pPr>
              <a:defRPr lang="en-US" sz="800" smtClean="0">
                <a:solidFill>
                  <a:schemeClr val="bg1"/>
                </a:solidFill>
              </a:defRPr>
            </a:lvl1pPr>
          </a:lstStyle>
          <a:p>
            <a:r>
              <a:rPr lang="en-US"/>
              <a:t>© 2024 NetApp, Inc. All rights reserved.  NETAPP CONFIDENTIAL</a:t>
            </a:r>
          </a:p>
        </p:txBody>
      </p:sp>
    </p:spTree>
    <p:extLst>
      <p:ext uri="{BB962C8B-B14F-4D97-AF65-F5344CB8AC3E}">
        <p14:creationId xmlns:p14="http://schemas.microsoft.com/office/powerpoint/2010/main" val="291309442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67369" y="236359"/>
            <a:ext cx="11432249" cy="904795"/>
          </a:xfrm>
        </p:spPr>
        <p:txBody>
          <a:bodyPr wrap="square" lIns="91521">
            <a:noAutofit/>
          </a:bodyPr>
          <a:lstStyle>
            <a:lvl1pPr>
              <a:defRPr sz="2337"/>
            </a:lvl1pPr>
          </a:lstStyle>
          <a:p>
            <a:r>
              <a:rPr lang="en-US" dirty="0"/>
              <a:t>Click to edit Master title style</a:t>
            </a:r>
          </a:p>
        </p:txBody>
      </p:sp>
      <p:sp>
        <p:nvSpPr>
          <p:cNvPr id="48" name="Content Placeholder 3"/>
          <p:cNvSpPr>
            <a:spLocks noGrp="1"/>
          </p:cNvSpPr>
          <p:nvPr>
            <p:ph sz="quarter" idx="14"/>
          </p:nvPr>
        </p:nvSpPr>
        <p:spPr>
          <a:xfrm>
            <a:off x="268226" y="1733553"/>
            <a:ext cx="11432977" cy="4479925"/>
          </a:xfrm>
        </p:spPr>
        <p:txBody>
          <a:bodyPr wrap="square" lIns="91521">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9" name="Text Placeholder 2"/>
          <p:cNvSpPr>
            <a:spLocks noGrp="1"/>
          </p:cNvSpPr>
          <p:nvPr>
            <p:ph type="body" idx="10" hasCustomPrompt="1"/>
          </p:nvPr>
        </p:nvSpPr>
        <p:spPr bwMode="gray">
          <a:xfrm>
            <a:off x="275799" y="1106419"/>
            <a:ext cx="11397445" cy="400109"/>
          </a:xfrm>
        </p:spPr>
        <p:txBody>
          <a:bodyPr lIns="91521" tIns="45761" rIns="91521" bIns="45761" anchor="t">
            <a:noAutofit/>
          </a:bodyPr>
          <a:lstStyle>
            <a:lvl1pPr marL="0" indent="0">
              <a:spcBef>
                <a:spcPts val="0"/>
              </a:spcBef>
              <a:spcAft>
                <a:spcPts val="0"/>
              </a:spcAft>
              <a:buNone/>
              <a:defRPr sz="1402" b="0">
                <a:solidFill>
                  <a:schemeClr val="accent1"/>
                </a:solidFill>
              </a:defRPr>
            </a:lvl1pPr>
            <a:lvl2pPr marL="356498" indent="0">
              <a:buNone/>
              <a:defRPr sz="1558" b="1"/>
            </a:lvl2pPr>
            <a:lvl3pPr marL="712995" indent="0">
              <a:buNone/>
              <a:defRPr sz="1480" b="1"/>
            </a:lvl3pPr>
            <a:lvl4pPr marL="1069491" indent="0">
              <a:buNone/>
              <a:defRPr sz="1247" b="1"/>
            </a:lvl4pPr>
            <a:lvl5pPr marL="1425989" indent="0">
              <a:buNone/>
              <a:defRPr sz="1247" b="1"/>
            </a:lvl5pPr>
            <a:lvl6pPr marL="1782487" indent="0">
              <a:buNone/>
              <a:defRPr sz="1247" b="1"/>
            </a:lvl6pPr>
            <a:lvl7pPr marL="2138984" indent="0">
              <a:buNone/>
              <a:defRPr sz="1247" b="1"/>
            </a:lvl7pPr>
            <a:lvl8pPr marL="2495481" indent="0">
              <a:buNone/>
              <a:defRPr sz="1247" b="1"/>
            </a:lvl8pPr>
            <a:lvl9pPr marL="2851978" indent="0">
              <a:buNone/>
              <a:defRPr sz="1247" b="1"/>
            </a:lvl9pPr>
          </a:lstStyle>
          <a:p>
            <a:pPr lvl="0"/>
            <a:r>
              <a:rPr lang="en-US" dirty="0"/>
              <a:t>Click to edit master text styles</a:t>
            </a:r>
          </a:p>
        </p:txBody>
      </p:sp>
      <p:sp>
        <p:nvSpPr>
          <p:cNvPr id="13" name="Text Placeholder 6"/>
          <p:cNvSpPr>
            <a:spLocks noGrp="1"/>
          </p:cNvSpPr>
          <p:nvPr>
            <p:ph type="body" sz="quarter" idx="16" hasCustomPrompt="1"/>
          </p:nvPr>
        </p:nvSpPr>
        <p:spPr>
          <a:xfrm>
            <a:off x="294489" y="6238647"/>
            <a:ext cx="10377699" cy="215444"/>
          </a:xfrm>
        </p:spPr>
        <p:txBody>
          <a:bodyPr lIns="91521" tIns="45761" rIns="91521" bIns="45761" anchor="ctr">
            <a:noAutofit/>
          </a:bodyPr>
          <a:lstStyle>
            <a:lvl1pPr marL="0" indent="0">
              <a:lnSpc>
                <a:spcPct val="100000"/>
              </a:lnSpc>
              <a:spcBef>
                <a:spcPts val="0"/>
              </a:spcBef>
              <a:spcAft>
                <a:spcPts val="0"/>
              </a:spcAft>
              <a:buFontTx/>
              <a:buNone/>
              <a:defRPr sz="623" baseline="0">
                <a:solidFill>
                  <a:schemeClr val="bg2"/>
                </a:solidFill>
              </a:defRPr>
            </a:lvl1pPr>
            <a:lvl2pPr marL="178249" indent="0">
              <a:buFontTx/>
              <a:buNone/>
              <a:defRPr sz="623">
                <a:solidFill>
                  <a:schemeClr val="bg2"/>
                </a:solidFill>
              </a:defRPr>
            </a:lvl2pPr>
            <a:lvl3pPr marL="356498" indent="0">
              <a:buFontTx/>
              <a:buNone/>
              <a:defRPr sz="623">
                <a:solidFill>
                  <a:schemeClr val="bg2"/>
                </a:solidFill>
              </a:defRPr>
            </a:lvl3pPr>
            <a:lvl4pPr marL="534746" indent="0">
              <a:buFontTx/>
              <a:buNone/>
              <a:defRPr sz="623">
                <a:solidFill>
                  <a:schemeClr val="bg2"/>
                </a:solidFill>
              </a:defRPr>
            </a:lvl4pPr>
            <a:lvl5pPr>
              <a:buFontTx/>
              <a:buNone/>
              <a:defRPr sz="623">
                <a:solidFill>
                  <a:schemeClr val="bg2"/>
                </a:solidFill>
              </a:defRPr>
            </a:lvl5pPr>
          </a:lstStyle>
          <a:p>
            <a:pPr lvl="0"/>
            <a:r>
              <a:rPr lang="en-US" dirty="0"/>
              <a:t>Click to insert source information</a:t>
            </a:r>
          </a:p>
        </p:txBody>
      </p:sp>
      <p:sp>
        <p:nvSpPr>
          <p:cNvPr id="14" name="Footer Placeholder 4"/>
          <p:cNvSpPr>
            <a:spLocks noGrp="1"/>
          </p:cNvSpPr>
          <p:nvPr>
            <p:ph type="ftr" sz="quarter" idx="3"/>
          </p:nvPr>
        </p:nvSpPr>
        <p:spPr>
          <a:xfrm>
            <a:off x="668931" y="6472735"/>
            <a:ext cx="6540464" cy="240489"/>
          </a:xfrm>
          <a:prstGeom prst="rect">
            <a:avLst/>
          </a:prstGeom>
        </p:spPr>
        <p:txBody>
          <a:bodyPr vert="horz" wrap="square" lIns="91521" tIns="45761" rIns="91521" bIns="45761" rtlCol="0" anchor="b">
            <a:noAutofit/>
          </a:bodyPr>
          <a:lstStyle>
            <a:lvl1pPr>
              <a:defRPr lang="en-US" sz="545" smtClean="0">
                <a:solidFill>
                  <a:schemeClr val="bg2"/>
                </a:solidFill>
              </a:defRPr>
            </a:lvl1pPr>
          </a:lstStyle>
          <a:p>
            <a:r>
              <a:rPr lang="en-US"/>
              <a:t>© 2015 NetApp, Inc. All rights reserved. </a:t>
            </a:r>
            <a:endParaRPr lang="en-US" dirty="0"/>
          </a:p>
        </p:txBody>
      </p:sp>
      <p:sp>
        <p:nvSpPr>
          <p:cNvPr id="15" name="Slide Number Placeholder 5"/>
          <p:cNvSpPr>
            <a:spLocks noGrp="1"/>
          </p:cNvSpPr>
          <p:nvPr>
            <p:ph type="sldNum" sz="quarter" idx="4"/>
          </p:nvPr>
        </p:nvSpPr>
        <p:spPr>
          <a:xfrm>
            <a:off x="294491" y="6462575"/>
            <a:ext cx="448654" cy="260809"/>
          </a:xfrm>
          <a:prstGeom prst="rect">
            <a:avLst/>
          </a:prstGeom>
        </p:spPr>
        <p:txBody>
          <a:bodyPr vert="horz" wrap="square" lIns="91521" tIns="45761" rIns="91521" bIns="45761" rtlCol="0" anchor="b">
            <a:noAutofit/>
          </a:bodyPr>
          <a:lstStyle>
            <a:lvl1pPr>
              <a:defRPr lang="en-US" sz="818" b="1" smtClean="0">
                <a:solidFill>
                  <a:schemeClr val="bg2">
                    <a:lumMod val="50000"/>
                  </a:schemeClr>
                </a:solidFill>
              </a:defRPr>
            </a:lvl1pPr>
          </a:lstStyle>
          <a:p>
            <a:fld id="{B071A5F3-A4FF-4CEE-8215-C08835B585C1}" type="slidenum">
              <a:rPr lang="en-US" smtClean="0"/>
              <a:pPr/>
              <a:t>‹#›</a:t>
            </a:fld>
            <a:endParaRPr lang="en-US" dirty="0"/>
          </a:p>
        </p:txBody>
      </p:sp>
    </p:spTree>
    <p:extLst>
      <p:ext uri="{BB962C8B-B14F-4D97-AF65-F5344CB8AC3E}">
        <p14:creationId xmlns:p14="http://schemas.microsoft.com/office/powerpoint/2010/main" val="2796540914"/>
      </p:ext>
    </p:extLst>
  </p:cSld>
  <p:clrMapOvr>
    <a:masterClrMapping/>
  </p:clrMapOvr>
  <p:transition spd="med">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ntent Quad">
    <p:spTree>
      <p:nvGrpSpPr>
        <p:cNvPr id="1" name=""/>
        <p:cNvGrpSpPr/>
        <p:nvPr/>
      </p:nvGrpSpPr>
      <p:grpSpPr>
        <a:xfrm>
          <a:off x="0" y="0"/>
          <a:ext cx="0" cy="0"/>
          <a:chOff x="0" y="0"/>
          <a:chExt cx="0" cy="0"/>
        </a:xfrm>
      </p:grpSpPr>
      <p:sp>
        <p:nvSpPr>
          <p:cNvPr id="3" name="Title 2"/>
          <p:cNvSpPr>
            <a:spLocks noGrp="1"/>
          </p:cNvSpPr>
          <p:nvPr>
            <p:ph type="title"/>
          </p:nvPr>
        </p:nvSpPr>
        <p:spPr>
          <a:xfrm>
            <a:off x="263031" y="240330"/>
            <a:ext cx="11661637" cy="904795"/>
          </a:xfrm>
        </p:spPr>
        <p:txBody>
          <a:bodyPr lIns="91521">
            <a:noAutofit/>
          </a:bodyPr>
          <a:lstStyle>
            <a:lvl1pPr>
              <a:defRPr sz="3000"/>
            </a:lvl1pPr>
          </a:lstStyle>
          <a:p>
            <a:r>
              <a:rPr lang="en-US"/>
              <a:t>Click to edit Master title style</a:t>
            </a:r>
          </a:p>
        </p:txBody>
      </p:sp>
      <p:sp>
        <p:nvSpPr>
          <p:cNvPr id="79" name="Content Placeholder 39"/>
          <p:cNvSpPr>
            <a:spLocks noGrp="1"/>
          </p:cNvSpPr>
          <p:nvPr>
            <p:ph sz="quarter" idx="15"/>
          </p:nvPr>
        </p:nvSpPr>
        <p:spPr bwMode="gray">
          <a:xfrm>
            <a:off x="263030" y="1733425"/>
            <a:ext cx="5716489" cy="2091765"/>
          </a:xfrm>
        </p:spPr>
        <p:txBody>
          <a:bodyPr lIns="91521">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0" name="Content Placeholder 3"/>
          <p:cNvSpPr>
            <a:spLocks noGrp="1"/>
          </p:cNvSpPr>
          <p:nvPr>
            <p:ph sz="quarter" idx="14"/>
          </p:nvPr>
        </p:nvSpPr>
        <p:spPr>
          <a:xfrm>
            <a:off x="6208180" y="1733552"/>
            <a:ext cx="5716489" cy="2091704"/>
          </a:xfrm>
        </p:spPr>
        <p:txBody>
          <a:bodyPr lIns="91521">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1" name="Content Placeholder 39"/>
          <p:cNvSpPr>
            <a:spLocks noGrp="1"/>
          </p:cNvSpPr>
          <p:nvPr>
            <p:ph sz="quarter" idx="20"/>
          </p:nvPr>
        </p:nvSpPr>
        <p:spPr bwMode="gray">
          <a:xfrm>
            <a:off x="263030" y="4062939"/>
            <a:ext cx="5716489" cy="2091765"/>
          </a:xfrm>
        </p:spPr>
        <p:txBody>
          <a:bodyPr lIns="91521">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2" name="Content Placeholder 3"/>
          <p:cNvSpPr>
            <a:spLocks noGrp="1"/>
          </p:cNvSpPr>
          <p:nvPr>
            <p:ph sz="quarter" idx="21"/>
          </p:nvPr>
        </p:nvSpPr>
        <p:spPr>
          <a:xfrm>
            <a:off x="6208180" y="4063067"/>
            <a:ext cx="5716489" cy="2091704"/>
          </a:xfrm>
        </p:spPr>
        <p:txBody>
          <a:bodyPr lIns="91521">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9" name="Text Placeholder 2"/>
          <p:cNvSpPr>
            <a:spLocks noGrp="1"/>
          </p:cNvSpPr>
          <p:nvPr>
            <p:ph type="body" idx="10" hasCustomPrompt="1"/>
          </p:nvPr>
        </p:nvSpPr>
        <p:spPr bwMode="gray">
          <a:xfrm>
            <a:off x="275797" y="1106419"/>
            <a:ext cx="11652491" cy="400109"/>
          </a:xfrm>
        </p:spPr>
        <p:txBody>
          <a:bodyPr lIns="91521" tIns="45761" rIns="91521" bIns="45761" anchor="t">
            <a:noAutofit/>
          </a:bodyPr>
          <a:lstStyle>
            <a:lvl1pPr marL="0" indent="0">
              <a:spcBef>
                <a:spcPts val="0"/>
              </a:spcBef>
              <a:spcAft>
                <a:spcPts val="0"/>
              </a:spcAft>
              <a:buNone/>
              <a:defRPr sz="1800" b="0">
                <a:solidFill>
                  <a:schemeClr val="accent1"/>
                </a:solidFill>
              </a:defRPr>
            </a:lvl1pPr>
            <a:lvl2pPr marL="457608" indent="0">
              <a:buNone/>
              <a:defRPr sz="2000" b="1"/>
            </a:lvl2pPr>
            <a:lvl3pPr marL="915216" indent="0">
              <a:buNone/>
              <a:defRPr sz="1900" b="1"/>
            </a:lvl3pPr>
            <a:lvl4pPr marL="1372822" indent="0">
              <a:buNone/>
              <a:defRPr sz="1600" b="1"/>
            </a:lvl4pPr>
            <a:lvl5pPr marL="1830430" indent="0">
              <a:buNone/>
              <a:defRPr sz="1600" b="1"/>
            </a:lvl5pPr>
            <a:lvl6pPr marL="2288038" indent="0">
              <a:buNone/>
              <a:defRPr sz="1600" b="1"/>
            </a:lvl6pPr>
            <a:lvl7pPr marL="2745646" indent="0">
              <a:buNone/>
              <a:defRPr sz="1600" b="1"/>
            </a:lvl7pPr>
            <a:lvl8pPr marL="3203253" indent="0">
              <a:buNone/>
              <a:defRPr sz="1600" b="1"/>
            </a:lvl8pPr>
            <a:lvl9pPr marL="3660861" indent="0">
              <a:buNone/>
              <a:defRPr sz="1600" b="1"/>
            </a:lvl9pPr>
          </a:lstStyle>
          <a:p>
            <a:pPr lvl="0"/>
            <a:r>
              <a:rPr lang="en-US"/>
              <a:t>Click to edit master text styles</a:t>
            </a:r>
          </a:p>
        </p:txBody>
      </p:sp>
      <p:sp>
        <p:nvSpPr>
          <p:cNvPr id="12" name="Footer Placeholder 4"/>
          <p:cNvSpPr>
            <a:spLocks noGrp="1"/>
          </p:cNvSpPr>
          <p:nvPr>
            <p:ph type="ftr" sz="quarter" idx="3"/>
          </p:nvPr>
        </p:nvSpPr>
        <p:spPr>
          <a:xfrm>
            <a:off x="889409" y="6472734"/>
            <a:ext cx="6540464" cy="240489"/>
          </a:xfrm>
          <a:prstGeom prst="rect">
            <a:avLst/>
          </a:prstGeom>
        </p:spPr>
        <p:txBody>
          <a:bodyPr vert="horz" wrap="square" lIns="91521" tIns="45761" rIns="91521" bIns="45761" rtlCol="0" anchor="b">
            <a:noAutofit/>
          </a:bodyPr>
          <a:lstStyle>
            <a:lvl1pPr>
              <a:defRPr lang="en-US" sz="800" smtClean="0">
                <a:solidFill>
                  <a:schemeClr val="bg2"/>
                </a:solidFill>
              </a:defRPr>
            </a:lvl1pPr>
          </a:lstStyle>
          <a:p>
            <a:r>
              <a:rPr lang="en-US"/>
              <a:t>© 2020 NetApp, Inc. All rights reserved.  --- NETAPP CONFIDENTIAL ---</a:t>
            </a:r>
          </a:p>
        </p:txBody>
      </p:sp>
      <p:sp>
        <p:nvSpPr>
          <p:cNvPr id="14" name="Slide Number Placeholder 5"/>
          <p:cNvSpPr>
            <a:spLocks noGrp="1"/>
          </p:cNvSpPr>
          <p:nvPr>
            <p:ph type="sldNum" sz="quarter" idx="4"/>
          </p:nvPr>
        </p:nvSpPr>
        <p:spPr>
          <a:xfrm>
            <a:off x="294490" y="6462574"/>
            <a:ext cx="448654" cy="260809"/>
          </a:xfrm>
          <a:prstGeom prst="rect">
            <a:avLst/>
          </a:prstGeom>
        </p:spPr>
        <p:txBody>
          <a:bodyPr vert="horz" wrap="square" lIns="91521" tIns="45761" rIns="91521" bIns="45761" rtlCol="0" anchor="b">
            <a:noAutofit/>
          </a:bodyPr>
          <a:lstStyle>
            <a:lvl1pPr>
              <a:defRPr lang="en-US" sz="1050" b="1" smtClean="0">
                <a:solidFill>
                  <a:schemeClr val="bg2">
                    <a:lumMod val="50000"/>
                  </a:schemeClr>
                </a:solidFill>
              </a:defRPr>
            </a:lvl1pPr>
          </a:lstStyle>
          <a:p>
            <a:fld id="{B071A5F3-A4FF-4CEE-8215-C08835B585C1}" type="slidenum">
              <a:rPr lang="en-US" smtClean="0"/>
              <a:pPr/>
              <a:t>‹#›</a:t>
            </a:fld>
            <a:endParaRPr lang="en-US"/>
          </a:p>
        </p:txBody>
      </p:sp>
      <p:pic>
        <p:nvPicPr>
          <p:cNvPr id="13" name="Picture 12"/>
          <p:cNvPicPr>
            <a:picLocks noChangeAspect="1"/>
          </p:cNvPicPr>
          <p:nvPr userDrawn="1"/>
        </p:nvPicPr>
        <p:blipFill>
          <a:blip r:embed="rId2"/>
          <a:stretch>
            <a:fillRect/>
          </a:stretch>
        </p:blipFill>
        <p:spPr>
          <a:xfrm>
            <a:off x="10775735" y="6494553"/>
            <a:ext cx="1042688" cy="191110"/>
          </a:xfrm>
          <a:prstGeom prst="rect">
            <a:avLst/>
          </a:prstGeom>
        </p:spPr>
      </p:pic>
    </p:spTree>
    <p:extLst>
      <p:ext uri="{BB962C8B-B14F-4D97-AF65-F5344CB8AC3E}">
        <p14:creationId xmlns:p14="http://schemas.microsoft.com/office/powerpoint/2010/main" val="2744164293"/>
      </p:ext>
    </p:extLst>
  </p:cSld>
  <p:clrMapOvr>
    <a:masterClrMapping/>
  </p:clrMapOvr>
  <p:transition spd="med">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pic>
        <p:nvPicPr>
          <p:cNvPr id="19" name="Picture 18" descr="A close up of a logo&#10;&#10;Description automatically generated">
            <a:extLst>
              <a:ext uri="{FF2B5EF4-FFF2-40B4-BE49-F238E27FC236}">
                <a16:creationId xmlns:a16="http://schemas.microsoft.com/office/drawing/2014/main" id="{B902A468-7733-834C-B5AB-635E8708C0E0}"/>
              </a:ext>
            </a:extLst>
          </p:cNvPr>
          <p:cNvPicPr>
            <a:picLocks noChangeAspect="1"/>
          </p:cNvPicPr>
          <p:nvPr userDrawn="1"/>
        </p:nvPicPr>
        <p:blipFill>
          <a:blip r:embed="rId2"/>
          <a:stretch>
            <a:fillRect/>
          </a:stretch>
        </p:blipFill>
        <p:spPr>
          <a:xfrm>
            <a:off x="6106437" y="2745042"/>
            <a:ext cx="6085564" cy="4112959"/>
          </a:xfrm>
          <a:prstGeom prst="rect">
            <a:avLst/>
          </a:prstGeom>
        </p:spPr>
      </p:pic>
      <p:sp>
        <p:nvSpPr>
          <p:cNvPr id="5" name="Rectangle 4">
            <a:extLst>
              <a:ext uri="{FF2B5EF4-FFF2-40B4-BE49-F238E27FC236}">
                <a16:creationId xmlns:a16="http://schemas.microsoft.com/office/drawing/2014/main" id="{DC6BA678-76DD-874E-92AD-8C6A05FFC749}"/>
              </a:ext>
            </a:extLst>
          </p:cNvPr>
          <p:cNvSpPr/>
          <p:nvPr userDrawn="1"/>
        </p:nvSpPr>
        <p:spPr>
          <a:xfrm>
            <a:off x="0" y="0"/>
            <a:ext cx="6109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pic>
        <p:nvPicPr>
          <p:cNvPr id="6" name="Picture 5">
            <a:extLst>
              <a:ext uri="{FF2B5EF4-FFF2-40B4-BE49-F238E27FC236}">
                <a16:creationId xmlns:a16="http://schemas.microsoft.com/office/drawing/2014/main" id="{D54C5B08-C471-EA40-9405-E9A02EC2AE33}"/>
              </a:ext>
            </a:extLst>
          </p:cNvPr>
          <p:cNvPicPr>
            <a:picLocks noChangeAspect="1"/>
          </p:cNvPicPr>
          <p:nvPr userDrawn="1"/>
        </p:nvPicPr>
        <p:blipFill>
          <a:blip r:embed="rId3"/>
          <a:stretch>
            <a:fillRect/>
          </a:stretch>
        </p:blipFill>
        <p:spPr>
          <a:xfrm>
            <a:off x="7814891" y="1184873"/>
            <a:ext cx="2650092" cy="487923"/>
          </a:xfrm>
          <a:prstGeom prst="rect">
            <a:avLst/>
          </a:prstGeom>
        </p:spPr>
      </p:pic>
      <p:sp>
        <p:nvSpPr>
          <p:cNvPr id="12" name="Title 1">
            <a:extLst>
              <a:ext uri="{FF2B5EF4-FFF2-40B4-BE49-F238E27FC236}">
                <a16:creationId xmlns:a16="http://schemas.microsoft.com/office/drawing/2014/main" id="{5AD3FAF6-F1C6-534F-AA68-E2BA8B665607}"/>
              </a:ext>
            </a:extLst>
          </p:cNvPr>
          <p:cNvSpPr>
            <a:spLocks noGrp="1"/>
          </p:cNvSpPr>
          <p:nvPr>
            <p:ph type="ctrTitle" hasCustomPrompt="1"/>
          </p:nvPr>
        </p:nvSpPr>
        <p:spPr bwMode="gray">
          <a:xfrm>
            <a:off x="375002" y="395509"/>
            <a:ext cx="5337354" cy="1316472"/>
          </a:xfrm>
        </p:spPr>
        <p:txBody>
          <a:bodyPr wrap="square" lIns="91521" tIns="45761" rIns="91440" bIns="45761" anchor="b">
            <a:noAutofit/>
          </a:bodyPr>
          <a:lstStyle>
            <a:lvl1pPr algn="l">
              <a:lnSpc>
                <a:spcPct val="95000"/>
              </a:lnSpc>
              <a:defRPr sz="3000" b="1">
                <a:solidFill>
                  <a:schemeClr val="tx1"/>
                </a:solidFill>
              </a:defRPr>
            </a:lvl1pPr>
          </a:lstStyle>
          <a:p>
            <a:r>
              <a:rPr lang="en-US"/>
              <a:t>Click to Edit Master Title Style</a:t>
            </a:r>
          </a:p>
        </p:txBody>
      </p:sp>
      <p:sp>
        <p:nvSpPr>
          <p:cNvPr id="13" name="Text Placeholder 24">
            <a:extLst>
              <a:ext uri="{FF2B5EF4-FFF2-40B4-BE49-F238E27FC236}">
                <a16:creationId xmlns:a16="http://schemas.microsoft.com/office/drawing/2014/main" id="{82155C5C-3228-7548-BCBA-281ADEFB47ED}"/>
              </a:ext>
            </a:extLst>
          </p:cNvPr>
          <p:cNvSpPr>
            <a:spLocks noGrp="1"/>
          </p:cNvSpPr>
          <p:nvPr>
            <p:ph type="body" sz="quarter" idx="10" hasCustomPrompt="1"/>
          </p:nvPr>
        </p:nvSpPr>
        <p:spPr bwMode="gray">
          <a:xfrm>
            <a:off x="375002" y="1767408"/>
            <a:ext cx="5337354" cy="813816"/>
          </a:xfrm>
        </p:spPr>
        <p:txBody>
          <a:bodyPr wrap="square" lIns="91521" tIns="45761" rIns="91440" bIns="45761">
            <a:noAutofit/>
          </a:bodyPr>
          <a:lstStyle>
            <a:lvl1pPr marL="0" indent="0">
              <a:lnSpc>
                <a:spcPct val="100000"/>
              </a:lnSpc>
              <a:spcBef>
                <a:spcPts val="0"/>
              </a:spcBef>
              <a:spcAft>
                <a:spcPts val="0"/>
              </a:spcAft>
              <a:buFont typeface="Arial" panose="020B0604020202020204" pitchFamily="34" charset="0"/>
              <a:buChar char="​"/>
              <a:defRPr sz="1800" b="0">
                <a:solidFill>
                  <a:schemeClr val="tx1"/>
                </a:solidFill>
              </a:defRPr>
            </a:lvl1pPr>
            <a:lvl2pPr marL="0" indent="0">
              <a:lnSpc>
                <a:spcPct val="85000"/>
              </a:lnSpc>
              <a:spcBef>
                <a:spcPts val="4400"/>
              </a:spcBef>
              <a:buFont typeface="Arial" panose="020B0604020202020204" pitchFamily="34" charset="0"/>
              <a:buChar char="​"/>
              <a:defRPr sz="1800" b="0">
                <a:solidFill>
                  <a:schemeClr val="tx1"/>
                </a:solidFill>
              </a:defRPr>
            </a:lvl2pPr>
            <a:lvl3pPr marL="0" indent="0">
              <a:lnSpc>
                <a:spcPct val="85000"/>
              </a:lnSpc>
              <a:buFont typeface="Arial" panose="020B0604020202020204" pitchFamily="34" charset="0"/>
              <a:buChar char="​"/>
              <a:defRPr sz="1800" b="0">
                <a:solidFill>
                  <a:schemeClr val="tx1"/>
                </a:solidFill>
              </a:defRPr>
            </a:lvl3pPr>
            <a:lvl4pPr marL="0" indent="0">
              <a:lnSpc>
                <a:spcPct val="85000"/>
              </a:lnSpc>
              <a:buFont typeface="Arial" panose="020B0604020202020204" pitchFamily="34" charset="0"/>
              <a:buChar char="​"/>
              <a:defRPr sz="1600" b="0">
                <a:solidFill>
                  <a:schemeClr val="bg2"/>
                </a:solidFill>
              </a:defRPr>
            </a:lvl4pPr>
            <a:lvl5pPr marL="0" indent="0">
              <a:lnSpc>
                <a:spcPct val="85000"/>
              </a:lnSpc>
              <a:buFont typeface="Arial" panose="020B0604020202020204" pitchFamily="34" charset="0"/>
              <a:buChar char="​"/>
              <a:defRPr sz="1600" b="0">
                <a:solidFill>
                  <a:schemeClr val="bg2"/>
                </a:solidFill>
              </a:defRPr>
            </a:lvl5pPr>
          </a:lstStyle>
          <a:p>
            <a:pPr lvl="0"/>
            <a:r>
              <a:rPr lang="en-US"/>
              <a:t>Click to edit master text styles</a:t>
            </a:r>
          </a:p>
        </p:txBody>
      </p:sp>
      <p:sp>
        <p:nvSpPr>
          <p:cNvPr id="14" name="Footer Placeholder 4">
            <a:extLst>
              <a:ext uri="{FF2B5EF4-FFF2-40B4-BE49-F238E27FC236}">
                <a16:creationId xmlns:a16="http://schemas.microsoft.com/office/drawing/2014/main" id="{ECDEEDAE-A82F-464F-A4AB-A600CFE35614}"/>
              </a:ext>
            </a:extLst>
          </p:cNvPr>
          <p:cNvSpPr>
            <a:spLocks noGrp="1"/>
          </p:cNvSpPr>
          <p:nvPr>
            <p:ph type="ftr" sz="quarter" idx="3"/>
          </p:nvPr>
        </p:nvSpPr>
        <p:spPr>
          <a:xfrm>
            <a:off x="375002" y="6547105"/>
            <a:ext cx="5341487" cy="120649"/>
          </a:xfrm>
          <a:prstGeom prst="rect">
            <a:avLst/>
          </a:prstGeom>
        </p:spPr>
        <p:txBody>
          <a:bodyPr vert="horz" wrap="square" lIns="91521" tIns="45761" rIns="91521" bIns="45761" rtlCol="0" anchor="ctr">
            <a:noAutofit/>
          </a:bodyPr>
          <a:lstStyle>
            <a:lvl1pPr>
              <a:defRPr lang="en-US" sz="800" smtClean="0">
                <a:solidFill>
                  <a:schemeClr val="tx1"/>
                </a:solidFill>
              </a:defRPr>
            </a:lvl1pPr>
          </a:lstStyle>
          <a:p>
            <a:r>
              <a:rPr lang="en-US"/>
              <a:t>© 2023 NetApp, Inc. All rights reserved.  — NETAPP CONFIDENTIAL — </a:t>
            </a:r>
          </a:p>
        </p:txBody>
      </p:sp>
      <p:sp>
        <p:nvSpPr>
          <p:cNvPr id="15" name="Text Placeholder 4">
            <a:extLst>
              <a:ext uri="{FF2B5EF4-FFF2-40B4-BE49-F238E27FC236}">
                <a16:creationId xmlns:a16="http://schemas.microsoft.com/office/drawing/2014/main" id="{269379EF-FF89-6B40-9CB4-324103DBB617}"/>
              </a:ext>
            </a:extLst>
          </p:cNvPr>
          <p:cNvSpPr>
            <a:spLocks noGrp="1"/>
          </p:cNvSpPr>
          <p:nvPr>
            <p:ph type="body" sz="quarter" idx="11" hasCustomPrompt="1"/>
          </p:nvPr>
        </p:nvSpPr>
        <p:spPr>
          <a:xfrm>
            <a:off x="375002" y="5471320"/>
            <a:ext cx="5341487" cy="213828"/>
          </a:xfrm>
        </p:spPr>
        <p:txBody>
          <a:bodyPr anchor="ctr"/>
          <a:lstStyle>
            <a:lvl1pPr marL="0" indent="0">
              <a:buFontTx/>
              <a:buNone/>
              <a:defRPr kumimoji="0" lang="en-US" sz="1400" b="0" i="0" u="none" strike="noStrike" kern="1200" cap="none" spc="0" normalizeH="0" baseline="0" dirty="0" smtClean="0">
                <a:ln>
                  <a:noFill/>
                </a:ln>
                <a:solidFill>
                  <a:sysClr val="windowText" lastClr="000000"/>
                </a:solidFill>
                <a:effectLst/>
                <a:uLnTx/>
                <a:uFillTx/>
                <a:latin typeface="+mn-lt"/>
                <a:ea typeface="+mn-ea"/>
                <a:cs typeface="+mn-cs"/>
              </a:defRPr>
            </a:lvl1pPr>
          </a:lstStyle>
          <a:p>
            <a:pPr lvl="0"/>
            <a:r>
              <a:rPr lang="en-US"/>
              <a:t>Presenter’s Name</a:t>
            </a:r>
          </a:p>
        </p:txBody>
      </p:sp>
      <p:sp>
        <p:nvSpPr>
          <p:cNvPr id="16" name="Text Placeholder 4">
            <a:extLst>
              <a:ext uri="{FF2B5EF4-FFF2-40B4-BE49-F238E27FC236}">
                <a16:creationId xmlns:a16="http://schemas.microsoft.com/office/drawing/2014/main" id="{FAF1CA4F-3F4D-FB4E-A3D5-B528C23080D9}"/>
              </a:ext>
            </a:extLst>
          </p:cNvPr>
          <p:cNvSpPr>
            <a:spLocks noGrp="1"/>
          </p:cNvSpPr>
          <p:nvPr>
            <p:ph type="body" sz="quarter" idx="12" hasCustomPrompt="1"/>
          </p:nvPr>
        </p:nvSpPr>
        <p:spPr>
          <a:xfrm>
            <a:off x="375002" y="5693865"/>
            <a:ext cx="5341487" cy="213828"/>
          </a:xfrm>
        </p:spPr>
        <p:txBody>
          <a:bodyPr anchor="ctr"/>
          <a:lstStyle>
            <a:lvl1pPr marL="0" indent="0">
              <a:buFontTx/>
              <a:buNone/>
              <a:defRPr kumimoji="0" lang="en-US" sz="1400" b="0" i="0" u="none" strike="noStrike" kern="1200" cap="none" spc="0" normalizeH="0" baseline="0" dirty="0" smtClean="0">
                <a:ln>
                  <a:noFill/>
                </a:ln>
                <a:solidFill>
                  <a:sysClr val="windowText" lastClr="000000"/>
                </a:solidFill>
                <a:effectLst/>
                <a:uLnTx/>
                <a:uFillTx/>
                <a:latin typeface="+mn-lt"/>
                <a:ea typeface="+mn-ea"/>
                <a:cs typeface="+mn-cs"/>
              </a:defRPr>
            </a:lvl1pPr>
          </a:lstStyle>
          <a:p>
            <a:pPr lvl="0"/>
            <a:r>
              <a:rPr lang="en-US"/>
              <a:t>Presenter’s Title</a:t>
            </a:r>
          </a:p>
        </p:txBody>
      </p:sp>
      <p:sp>
        <p:nvSpPr>
          <p:cNvPr id="17" name="Text Placeholder 4">
            <a:extLst>
              <a:ext uri="{FF2B5EF4-FFF2-40B4-BE49-F238E27FC236}">
                <a16:creationId xmlns:a16="http://schemas.microsoft.com/office/drawing/2014/main" id="{7EB4B611-109C-F443-8844-7EE87517AF86}"/>
              </a:ext>
            </a:extLst>
          </p:cNvPr>
          <p:cNvSpPr>
            <a:spLocks noGrp="1"/>
          </p:cNvSpPr>
          <p:nvPr>
            <p:ph type="body" sz="quarter" idx="13" hasCustomPrompt="1"/>
          </p:nvPr>
        </p:nvSpPr>
        <p:spPr>
          <a:xfrm>
            <a:off x="375002" y="5916410"/>
            <a:ext cx="5341487" cy="213828"/>
          </a:xfrm>
        </p:spPr>
        <p:txBody>
          <a:bodyPr anchor="ctr"/>
          <a:lstStyle>
            <a:lvl1pPr marL="0" indent="0">
              <a:buFontTx/>
              <a:buNone/>
              <a:defRPr kumimoji="0" lang="en-US" sz="1400" b="0" i="0" u="none" strike="noStrike" kern="1200" cap="none" spc="0" normalizeH="0" baseline="0" dirty="0" smtClean="0">
                <a:ln>
                  <a:noFill/>
                </a:ln>
                <a:solidFill>
                  <a:sysClr val="windowText" lastClr="000000"/>
                </a:solidFill>
                <a:effectLst/>
                <a:uLnTx/>
                <a:uFillTx/>
                <a:latin typeface="+mn-lt"/>
                <a:ea typeface="+mn-ea"/>
                <a:cs typeface="+mn-cs"/>
              </a:defRPr>
            </a:lvl1pPr>
          </a:lstStyle>
          <a:p>
            <a:pPr lvl="0"/>
            <a:r>
              <a:rPr lang="en-US"/>
              <a:t>Date</a:t>
            </a:r>
          </a:p>
        </p:txBody>
      </p:sp>
    </p:spTree>
    <p:extLst>
      <p:ext uri="{BB962C8B-B14F-4D97-AF65-F5344CB8AC3E}">
        <p14:creationId xmlns:p14="http://schemas.microsoft.com/office/powerpoint/2010/main" val="742024458"/>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11" name="Picture 10" descr="A picture containing brush&#10;&#10;Description automatically generated">
            <a:extLst>
              <a:ext uri="{FF2B5EF4-FFF2-40B4-BE49-F238E27FC236}">
                <a16:creationId xmlns:a16="http://schemas.microsoft.com/office/drawing/2014/main" id="{1F45F691-1E9D-E143-9EF2-DA6C97A687C2}"/>
              </a:ext>
            </a:extLst>
          </p:cNvPr>
          <p:cNvPicPr>
            <a:picLocks noChangeAspect="1"/>
          </p:cNvPicPr>
          <p:nvPr userDrawn="1"/>
        </p:nvPicPr>
        <p:blipFill>
          <a:blip r:embed="rId2"/>
          <a:stretch>
            <a:fillRect/>
          </a:stretch>
        </p:blipFill>
        <p:spPr>
          <a:xfrm>
            <a:off x="6110843" y="2745042"/>
            <a:ext cx="6082344" cy="4112959"/>
          </a:xfrm>
          <a:prstGeom prst="rect">
            <a:avLst/>
          </a:prstGeom>
        </p:spPr>
      </p:pic>
      <p:sp>
        <p:nvSpPr>
          <p:cNvPr id="5" name="Rectangle 4">
            <a:extLst>
              <a:ext uri="{FF2B5EF4-FFF2-40B4-BE49-F238E27FC236}">
                <a16:creationId xmlns:a16="http://schemas.microsoft.com/office/drawing/2014/main" id="{DC6BA678-76DD-874E-92AD-8C6A05FFC749}"/>
              </a:ext>
            </a:extLst>
          </p:cNvPr>
          <p:cNvSpPr/>
          <p:nvPr userDrawn="1"/>
        </p:nvSpPr>
        <p:spPr>
          <a:xfrm>
            <a:off x="0" y="0"/>
            <a:ext cx="61092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pic>
        <p:nvPicPr>
          <p:cNvPr id="6" name="Picture 5">
            <a:extLst>
              <a:ext uri="{FF2B5EF4-FFF2-40B4-BE49-F238E27FC236}">
                <a16:creationId xmlns:a16="http://schemas.microsoft.com/office/drawing/2014/main" id="{D54C5B08-C471-EA40-9405-E9A02EC2AE33}"/>
              </a:ext>
            </a:extLst>
          </p:cNvPr>
          <p:cNvPicPr>
            <a:picLocks noChangeAspect="1"/>
          </p:cNvPicPr>
          <p:nvPr userDrawn="1"/>
        </p:nvPicPr>
        <p:blipFill>
          <a:blip r:embed="rId3"/>
          <a:stretch>
            <a:fillRect/>
          </a:stretch>
        </p:blipFill>
        <p:spPr>
          <a:xfrm>
            <a:off x="7814891" y="1184873"/>
            <a:ext cx="2650092" cy="487923"/>
          </a:xfrm>
          <a:prstGeom prst="rect">
            <a:avLst/>
          </a:prstGeom>
        </p:spPr>
      </p:pic>
      <p:sp>
        <p:nvSpPr>
          <p:cNvPr id="14" name="Footer Placeholder 4">
            <a:extLst>
              <a:ext uri="{FF2B5EF4-FFF2-40B4-BE49-F238E27FC236}">
                <a16:creationId xmlns:a16="http://schemas.microsoft.com/office/drawing/2014/main" id="{ECDEEDAE-A82F-464F-A4AB-A600CFE35614}"/>
              </a:ext>
            </a:extLst>
          </p:cNvPr>
          <p:cNvSpPr>
            <a:spLocks noGrp="1"/>
          </p:cNvSpPr>
          <p:nvPr>
            <p:ph type="ftr" sz="quarter" idx="3"/>
          </p:nvPr>
        </p:nvSpPr>
        <p:spPr>
          <a:xfrm>
            <a:off x="375002" y="6547105"/>
            <a:ext cx="5341487" cy="120649"/>
          </a:xfrm>
          <a:prstGeom prst="rect">
            <a:avLst/>
          </a:prstGeom>
        </p:spPr>
        <p:txBody>
          <a:bodyPr vert="horz" wrap="square" lIns="91521" tIns="45761" rIns="91521" bIns="45761" rtlCol="0" anchor="ctr">
            <a:noAutofit/>
          </a:bodyPr>
          <a:lstStyle>
            <a:lvl1pPr>
              <a:defRPr lang="en-US" sz="800" smtClean="0">
                <a:solidFill>
                  <a:schemeClr val="tx1"/>
                </a:solidFill>
              </a:defRPr>
            </a:lvl1pPr>
          </a:lstStyle>
          <a:p>
            <a:r>
              <a:rPr lang="en-US"/>
              <a:t>© 2023 NetApp, Inc. All rights reserved.  — NETAPP CONFIDENTIAL — </a:t>
            </a:r>
          </a:p>
        </p:txBody>
      </p:sp>
      <p:sp>
        <p:nvSpPr>
          <p:cNvPr id="18" name="Title 1">
            <a:extLst>
              <a:ext uri="{FF2B5EF4-FFF2-40B4-BE49-F238E27FC236}">
                <a16:creationId xmlns:a16="http://schemas.microsoft.com/office/drawing/2014/main" id="{4253A39D-A19C-414A-ADDD-36BA569C4B31}"/>
              </a:ext>
            </a:extLst>
          </p:cNvPr>
          <p:cNvSpPr>
            <a:spLocks noGrp="1"/>
          </p:cNvSpPr>
          <p:nvPr>
            <p:ph type="ctrTitle" hasCustomPrompt="1"/>
          </p:nvPr>
        </p:nvSpPr>
        <p:spPr bwMode="gray">
          <a:xfrm>
            <a:off x="375002" y="395509"/>
            <a:ext cx="5337354" cy="1316472"/>
          </a:xfrm>
        </p:spPr>
        <p:txBody>
          <a:bodyPr wrap="square" lIns="91521" tIns="45761" rIns="91440" bIns="45761" anchor="b">
            <a:noAutofit/>
          </a:bodyPr>
          <a:lstStyle>
            <a:lvl1pPr algn="l">
              <a:lnSpc>
                <a:spcPct val="95000"/>
              </a:lnSpc>
              <a:defRPr sz="3000" b="1">
                <a:solidFill>
                  <a:schemeClr val="tx1"/>
                </a:solidFill>
              </a:defRPr>
            </a:lvl1pPr>
          </a:lstStyle>
          <a:p>
            <a:r>
              <a:rPr lang="en-US"/>
              <a:t>Click to Edit Master Title Style</a:t>
            </a:r>
          </a:p>
        </p:txBody>
      </p:sp>
      <p:sp>
        <p:nvSpPr>
          <p:cNvPr id="19" name="Text Placeholder 24">
            <a:extLst>
              <a:ext uri="{FF2B5EF4-FFF2-40B4-BE49-F238E27FC236}">
                <a16:creationId xmlns:a16="http://schemas.microsoft.com/office/drawing/2014/main" id="{B26686EB-7717-3B4F-9C93-ED91FFD7F9E4}"/>
              </a:ext>
            </a:extLst>
          </p:cNvPr>
          <p:cNvSpPr>
            <a:spLocks noGrp="1"/>
          </p:cNvSpPr>
          <p:nvPr>
            <p:ph type="body" sz="quarter" idx="10" hasCustomPrompt="1"/>
          </p:nvPr>
        </p:nvSpPr>
        <p:spPr bwMode="gray">
          <a:xfrm>
            <a:off x="375002" y="1767408"/>
            <a:ext cx="5337354" cy="813816"/>
          </a:xfrm>
        </p:spPr>
        <p:txBody>
          <a:bodyPr wrap="square" lIns="91521" tIns="45761" rIns="91440" bIns="45761">
            <a:noAutofit/>
          </a:bodyPr>
          <a:lstStyle>
            <a:lvl1pPr marL="0" indent="0">
              <a:lnSpc>
                <a:spcPct val="100000"/>
              </a:lnSpc>
              <a:spcBef>
                <a:spcPts val="0"/>
              </a:spcBef>
              <a:spcAft>
                <a:spcPts val="0"/>
              </a:spcAft>
              <a:buFont typeface="Arial" panose="020B0604020202020204" pitchFamily="34" charset="0"/>
              <a:buChar char="​"/>
              <a:defRPr sz="1800" b="0">
                <a:solidFill>
                  <a:schemeClr val="tx1"/>
                </a:solidFill>
              </a:defRPr>
            </a:lvl1pPr>
            <a:lvl2pPr marL="0" indent="0">
              <a:lnSpc>
                <a:spcPct val="85000"/>
              </a:lnSpc>
              <a:spcBef>
                <a:spcPts val="4400"/>
              </a:spcBef>
              <a:buFont typeface="Arial" panose="020B0604020202020204" pitchFamily="34" charset="0"/>
              <a:buChar char="​"/>
              <a:defRPr sz="1800" b="0">
                <a:solidFill>
                  <a:schemeClr val="tx1"/>
                </a:solidFill>
              </a:defRPr>
            </a:lvl2pPr>
            <a:lvl3pPr marL="0" indent="0">
              <a:lnSpc>
                <a:spcPct val="85000"/>
              </a:lnSpc>
              <a:buFont typeface="Arial" panose="020B0604020202020204" pitchFamily="34" charset="0"/>
              <a:buChar char="​"/>
              <a:defRPr sz="1800" b="0">
                <a:solidFill>
                  <a:schemeClr val="tx1"/>
                </a:solidFill>
              </a:defRPr>
            </a:lvl3pPr>
            <a:lvl4pPr marL="0" indent="0">
              <a:lnSpc>
                <a:spcPct val="85000"/>
              </a:lnSpc>
              <a:buFont typeface="Arial" panose="020B0604020202020204" pitchFamily="34" charset="0"/>
              <a:buChar char="​"/>
              <a:defRPr sz="1600" b="0">
                <a:solidFill>
                  <a:schemeClr val="bg2"/>
                </a:solidFill>
              </a:defRPr>
            </a:lvl4pPr>
            <a:lvl5pPr marL="0" indent="0">
              <a:lnSpc>
                <a:spcPct val="85000"/>
              </a:lnSpc>
              <a:buFont typeface="Arial" panose="020B0604020202020204" pitchFamily="34" charset="0"/>
              <a:buChar char="​"/>
              <a:defRPr sz="1600" b="0">
                <a:solidFill>
                  <a:schemeClr val="bg2"/>
                </a:solidFill>
              </a:defRPr>
            </a:lvl5pPr>
          </a:lstStyle>
          <a:p>
            <a:pPr lvl="0"/>
            <a:r>
              <a:rPr lang="en-US"/>
              <a:t>Click to edit master text styles</a:t>
            </a:r>
          </a:p>
        </p:txBody>
      </p:sp>
      <p:sp>
        <p:nvSpPr>
          <p:cNvPr id="20" name="Text Placeholder 4">
            <a:extLst>
              <a:ext uri="{FF2B5EF4-FFF2-40B4-BE49-F238E27FC236}">
                <a16:creationId xmlns:a16="http://schemas.microsoft.com/office/drawing/2014/main" id="{B1C9862F-11CE-C64F-9015-DDDC7A78754D}"/>
              </a:ext>
            </a:extLst>
          </p:cNvPr>
          <p:cNvSpPr>
            <a:spLocks noGrp="1"/>
          </p:cNvSpPr>
          <p:nvPr>
            <p:ph type="body" sz="quarter" idx="11" hasCustomPrompt="1"/>
          </p:nvPr>
        </p:nvSpPr>
        <p:spPr>
          <a:xfrm>
            <a:off x="375002" y="5471320"/>
            <a:ext cx="5341487" cy="213828"/>
          </a:xfrm>
        </p:spPr>
        <p:txBody>
          <a:bodyPr anchor="ctr"/>
          <a:lstStyle>
            <a:lvl1pPr marL="0" indent="0">
              <a:buFontTx/>
              <a:buNone/>
              <a:defRPr kumimoji="0" lang="en-US" sz="1400" b="0" i="0" u="none" strike="noStrike" kern="1200" cap="none" spc="0" normalizeH="0" baseline="0" dirty="0" smtClean="0">
                <a:ln>
                  <a:noFill/>
                </a:ln>
                <a:solidFill>
                  <a:sysClr val="windowText" lastClr="000000"/>
                </a:solidFill>
                <a:effectLst/>
                <a:uLnTx/>
                <a:uFillTx/>
                <a:latin typeface="+mn-lt"/>
                <a:ea typeface="+mn-ea"/>
                <a:cs typeface="+mn-cs"/>
              </a:defRPr>
            </a:lvl1pPr>
          </a:lstStyle>
          <a:p>
            <a:pPr lvl="0"/>
            <a:r>
              <a:rPr lang="en-US"/>
              <a:t>Presenter’s Name</a:t>
            </a:r>
          </a:p>
        </p:txBody>
      </p:sp>
      <p:sp>
        <p:nvSpPr>
          <p:cNvPr id="21" name="Text Placeholder 4">
            <a:extLst>
              <a:ext uri="{FF2B5EF4-FFF2-40B4-BE49-F238E27FC236}">
                <a16:creationId xmlns:a16="http://schemas.microsoft.com/office/drawing/2014/main" id="{7F35254E-60F9-E542-A9F1-94665A3F6674}"/>
              </a:ext>
            </a:extLst>
          </p:cNvPr>
          <p:cNvSpPr>
            <a:spLocks noGrp="1"/>
          </p:cNvSpPr>
          <p:nvPr>
            <p:ph type="body" sz="quarter" idx="12" hasCustomPrompt="1"/>
          </p:nvPr>
        </p:nvSpPr>
        <p:spPr>
          <a:xfrm>
            <a:off x="375002" y="5693865"/>
            <a:ext cx="5341487" cy="213828"/>
          </a:xfrm>
        </p:spPr>
        <p:txBody>
          <a:bodyPr anchor="ctr"/>
          <a:lstStyle>
            <a:lvl1pPr marL="0" indent="0">
              <a:buFontTx/>
              <a:buNone/>
              <a:defRPr kumimoji="0" lang="en-US" sz="1400" b="0" i="0" u="none" strike="noStrike" kern="1200" cap="none" spc="0" normalizeH="0" baseline="0" dirty="0" smtClean="0">
                <a:ln>
                  <a:noFill/>
                </a:ln>
                <a:solidFill>
                  <a:sysClr val="windowText" lastClr="000000"/>
                </a:solidFill>
                <a:effectLst/>
                <a:uLnTx/>
                <a:uFillTx/>
                <a:latin typeface="+mn-lt"/>
                <a:ea typeface="+mn-ea"/>
                <a:cs typeface="+mn-cs"/>
              </a:defRPr>
            </a:lvl1pPr>
          </a:lstStyle>
          <a:p>
            <a:pPr lvl="0"/>
            <a:r>
              <a:rPr lang="en-US"/>
              <a:t>Presenter’s Title</a:t>
            </a:r>
          </a:p>
        </p:txBody>
      </p:sp>
      <p:sp>
        <p:nvSpPr>
          <p:cNvPr id="22" name="Text Placeholder 4">
            <a:extLst>
              <a:ext uri="{FF2B5EF4-FFF2-40B4-BE49-F238E27FC236}">
                <a16:creationId xmlns:a16="http://schemas.microsoft.com/office/drawing/2014/main" id="{9710CC06-51DF-8248-A1FC-B343E5CC3BF2}"/>
              </a:ext>
            </a:extLst>
          </p:cNvPr>
          <p:cNvSpPr>
            <a:spLocks noGrp="1"/>
          </p:cNvSpPr>
          <p:nvPr>
            <p:ph type="body" sz="quarter" idx="13" hasCustomPrompt="1"/>
          </p:nvPr>
        </p:nvSpPr>
        <p:spPr>
          <a:xfrm>
            <a:off x="375002" y="5916410"/>
            <a:ext cx="5341487" cy="213828"/>
          </a:xfrm>
        </p:spPr>
        <p:txBody>
          <a:bodyPr anchor="ctr"/>
          <a:lstStyle>
            <a:lvl1pPr marL="0" indent="0">
              <a:buFontTx/>
              <a:buNone/>
              <a:defRPr kumimoji="0" lang="en-US" sz="1400" b="0" i="0" u="none" strike="noStrike" kern="1200" cap="none" spc="0" normalizeH="0" baseline="0" dirty="0" smtClean="0">
                <a:ln>
                  <a:noFill/>
                </a:ln>
                <a:solidFill>
                  <a:sysClr val="windowText" lastClr="000000"/>
                </a:solidFill>
                <a:effectLst/>
                <a:uLnTx/>
                <a:uFillTx/>
                <a:latin typeface="+mn-lt"/>
                <a:ea typeface="+mn-ea"/>
                <a:cs typeface="+mn-cs"/>
              </a:defRPr>
            </a:lvl1pPr>
          </a:lstStyle>
          <a:p>
            <a:pPr lvl="0"/>
            <a:r>
              <a:rPr lang="en-US"/>
              <a:t>Date</a:t>
            </a:r>
          </a:p>
        </p:txBody>
      </p:sp>
    </p:spTree>
    <p:extLst>
      <p:ext uri="{BB962C8B-B14F-4D97-AF65-F5344CB8AC3E}">
        <p14:creationId xmlns:p14="http://schemas.microsoft.com/office/powerpoint/2010/main" val="1940013274"/>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pic>
        <p:nvPicPr>
          <p:cNvPr id="11" name="Picture 10" descr="A picture containing box&#10;&#10;Description automatically generated">
            <a:extLst>
              <a:ext uri="{FF2B5EF4-FFF2-40B4-BE49-F238E27FC236}">
                <a16:creationId xmlns:a16="http://schemas.microsoft.com/office/drawing/2014/main" id="{A305C950-0352-3943-BB13-CF711DF277D0}"/>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6111238" y="2743198"/>
            <a:ext cx="6080763" cy="4114802"/>
          </a:xfrm>
          <a:prstGeom prst="rect">
            <a:avLst/>
          </a:prstGeom>
        </p:spPr>
      </p:pic>
      <p:sp>
        <p:nvSpPr>
          <p:cNvPr id="5" name="Rectangle 4">
            <a:extLst>
              <a:ext uri="{FF2B5EF4-FFF2-40B4-BE49-F238E27FC236}">
                <a16:creationId xmlns:a16="http://schemas.microsoft.com/office/drawing/2014/main" id="{DC6BA678-76DD-874E-92AD-8C6A05FFC749}"/>
              </a:ext>
            </a:extLst>
          </p:cNvPr>
          <p:cNvSpPr/>
          <p:nvPr userDrawn="1"/>
        </p:nvSpPr>
        <p:spPr>
          <a:xfrm>
            <a:off x="0" y="0"/>
            <a:ext cx="610920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pic>
        <p:nvPicPr>
          <p:cNvPr id="6" name="Picture 5">
            <a:extLst>
              <a:ext uri="{FF2B5EF4-FFF2-40B4-BE49-F238E27FC236}">
                <a16:creationId xmlns:a16="http://schemas.microsoft.com/office/drawing/2014/main" id="{D54C5B08-C471-EA40-9405-E9A02EC2AE33}"/>
              </a:ext>
            </a:extLst>
          </p:cNvPr>
          <p:cNvPicPr>
            <a:picLocks noChangeAspect="1"/>
          </p:cNvPicPr>
          <p:nvPr userDrawn="1"/>
        </p:nvPicPr>
        <p:blipFill>
          <a:blip r:embed="rId3"/>
          <a:stretch>
            <a:fillRect/>
          </a:stretch>
        </p:blipFill>
        <p:spPr>
          <a:xfrm>
            <a:off x="7814891" y="1184873"/>
            <a:ext cx="2650092" cy="487923"/>
          </a:xfrm>
          <a:prstGeom prst="rect">
            <a:avLst/>
          </a:prstGeom>
        </p:spPr>
      </p:pic>
      <p:sp>
        <p:nvSpPr>
          <p:cNvPr id="18" name="Footer Placeholder 4">
            <a:extLst>
              <a:ext uri="{FF2B5EF4-FFF2-40B4-BE49-F238E27FC236}">
                <a16:creationId xmlns:a16="http://schemas.microsoft.com/office/drawing/2014/main" id="{6E49CC21-7314-FE4F-BFAB-701F5D20FA04}"/>
              </a:ext>
            </a:extLst>
          </p:cNvPr>
          <p:cNvSpPr>
            <a:spLocks noGrp="1"/>
          </p:cNvSpPr>
          <p:nvPr>
            <p:ph type="ftr" sz="quarter" idx="3"/>
          </p:nvPr>
        </p:nvSpPr>
        <p:spPr>
          <a:xfrm>
            <a:off x="375002" y="6547105"/>
            <a:ext cx="5341487" cy="120649"/>
          </a:xfrm>
          <a:prstGeom prst="rect">
            <a:avLst/>
          </a:prstGeom>
        </p:spPr>
        <p:txBody>
          <a:bodyPr vert="horz" wrap="square" lIns="91521" tIns="45761" rIns="91521" bIns="45761" rtlCol="0" anchor="ctr">
            <a:noAutofit/>
          </a:bodyPr>
          <a:lstStyle>
            <a:lvl1pPr>
              <a:defRPr lang="en-US" sz="800" smtClean="0">
                <a:solidFill>
                  <a:schemeClr val="tx1"/>
                </a:solidFill>
              </a:defRPr>
            </a:lvl1pPr>
          </a:lstStyle>
          <a:p>
            <a:r>
              <a:rPr lang="en-US"/>
              <a:t>© 2023 NetApp, Inc. All rights reserved.  — NETAPP CONFIDENTIAL — </a:t>
            </a:r>
          </a:p>
        </p:txBody>
      </p:sp>
      <p:sp>
        <p:nvSpPr>
          <p:cNvPr id="19" name="Title 1">
            <a:extLst>
              <a:ext uri="{FF2B5EF4-FFF2-40B4-BE49-F238E27FC236}">
                <a16:creationId xmlns:a16="http://schemas.microsoft.com/office/drawing/2014/main" id="{B02617CF-F6C7-7B43-AD97-83C429BA9222}"/>
              </a:ext>
            </a:extLst>
          </p:cNvPr>
          <p:cNvSpPr>
            <a:spLocks noGrp="1"/>
          </p:cNvSpPr>
          <p:nvPr>
            <p:ph type="ctrTitle" hasCustomPrompt="1"/>
          </p:nvPr>
        </p:nvSpPr>
        <p:spPr bwMode="gray">
          <a:xfrm>
            <a:off x="375002" y="395509"/>
            <a:ext cx="5337354" cy="1316472"/>
          </a:xfrm>
        </p:spPr>
        <p:txBody>
          <a:bodyPr wrap="square" lIns="91521" tIns="45761" rIns="91440" bIns="45761" anchor="b">
            <a:noAutofit/>
          </a:bodyPr>
          <a:lstStyle>
            <a:lvl1pPr algn="l">
              <a:lnSpc>
                <a:spcPct val="95000"/>
              </a:lnSpc>
              <a:defRPr sz="3000" b="1">
                <a:solidFill>
                  <a:schemeClr val="tx1"/>
                </a:solidFill>
              </a:defRPr>
            </a:lvl1pPr>
          </a:lstStyle>
          <a:p>
            <a:r>
              <a:rPr lang="en-US"/>
              <a:t>Click to Edit Master Title Style</a:t>
            </a:r>
          </a:p>
        </p:txBody>
      </p:sp>
      <p:sp>
        <p:nvSpPr>
          <p:cNvPr id="21" name="Text Placeholder 4">
            <a:extLst>
              <a:ext uri="{FF2B5EF4-FFF2-40B4-BE49-F238E27FC236}">
                <a16:creationId xmlns:a16="http://schemas.microsoft.com/office/drawing/2014/main" id="{1802AC40-E92B-DB4F-97AB-2B0DA24B5793}"/>
              </a:ext>
            </a:extLst>
          </p:cNvPr>
          <p:cNvSpPr>
            <a:spLocks noGrp="1"/>
          </p:cNvSpPr>
          <p:nvPr>
            <p:ph type="body" sz="quarter" idx="11" hasCustomPrompt="1"/>
          </p:nvPr>
        </p:nvSpPr>
        <p:spPr>
          <a:xfrm>
            <a:off x="375002" y="5471320"/>
            <a:ext cx="5341487" cy="213828"/>
          </a:xfrm>
        </p:spPr>
        <p:txBody>
          <a:bodyPr anchor="ctr"/>
          <a:lstStyle>
            <a:lvl1pPr marL="0" indent="0">
              <a:buFontTx/>
              <a:buNone/>
              <a:defRPr kumimoji="0" lang="en-US" sz="1400" b="0" i="0" u="none" strike="noStrike" kern="1200" cap="none" spc="0" normalizeH="0" baseline="0" dirty="0" smtClean="0">
                <a:ln>
                  <a:noFill/>
                </a:ln>
                <a:solidFill>
                  <a:sysClr val="windowText" lastClr="000000"/>
                </a:solidFill>
                <a:effectLst/>
                <a:uLnTx/>
                <a:uFillTx/>
                <a:latin typeface="+mn-lt"/>
                <a:ea typeface="+mn-ea"/>
                <a:cs typeface="+mn-cs"/>
              </a:defRPr>
            </a:lvl1pPr>
          </a:lstStyle>
          <a:p>
            <a:pPr lvl="0"/>
            <a:r>
              <a:rPr lang="en-US"/>
              <a:t>Presenter’s Name</a:t>
            </a:r>
          </a:p>
        </p:txBody>
      </p:sp>
      <p:sp>
        <p:nvSpPr>
          <p:cNvPr id="22" name="Text Placeholder 4">
            <a:extLst>
              <a:ext uri="{FF2B5EF4-FFF2-40B4-BE49-F238E27FC236}">
                <a16:creationId xmlns:a16="http://schemas.microsoft.com/office/drawing/2014/main" id="{654D5A49-08CC-3949-BC47-10838BE36A17}"/>
              </a:ext>
            </a:extLst>
          </p:cNvPr>
          <p:cNvSpPr>
            <a:spLocks noGrp="1"/>
          </p:cNvSpPr>
          <p:nvPr>
            <p:ph type="body" sz="quarter" idx="12" hasCustomPrompt="1"/>
          </p:nvPr>
        </p:nvSpPr>
        <p:spPr>
          <a:xfrm>
            <a:off x="375002" y="5693865"/>
            <a:ext cx="5341487" cy="213828"/>
          </a:xfrm>
        </p:spPr>
        <p:txBody>
          <a:bodyPr anchor="ctr"/>
          <a:lstStyle>
            <a:lvl1pPr marL="0" indent="0">
              <a:buFontTx/>
              <a:buNone/>
              <a:defRPr kumimoji="0" lang="en-US" sz="1400" b="0" i="0" u="none" strike="noStrike" kern="1200" cap="none" spc="0" normalizeH="0" baseline="0" dirty="0" smtClean="0">
                <a:ln>
                  <a:noFill/>
                </a:ln>
                <a:solidFill>
                  <a:sysClr val="windowText" lastClr="000000"/>
                </a:solidFill>
                <a:effectLst/>
                <a:uLnTx/>
                <a:uFillTx/>
                <a:latin typeface="+mn-lt"/>
                <a:ea typeface="+mn-ea"/>
                <a:cs typeface="+mn-cs"/>
              </a:defRPr>
            </a:lvl1pPr>
          </a:lstStyle>
          <a:p>
            <a:pPr lvl="0"/>
            <a:r>
              <a:rPr lang="en-US"/>
              <a:t>Presenter’s Title</a:t>
            </a:r>
          </a:p>
        </p:txBody>
      </p:sp>
      <p:sp>
        <p:nvSpPr>
          <p:cNvPr id="23" name="Text Placeholder 4">
            <a:extLst>
              <a:ext uri="{FF2B5EF4-FFF2-40B4-BE49-F238E27FC236}">
                <a16:creationId xmlns:a16="http://schemas.microsoft.com/office/drawing/2014/main" id="{09E50085-AB4A-BC41-9A6B-C49290D00935}"/>
              </a:ext>
            </a:extLst>
          </p:cNvPr>
          <p:cNvSpPr>
            <a:spLocks noGrp="1"/>
          </p:cNvSpPr>
          <p:nvPr>
            <p:ph type="body" sz="quarter" idx="13" hasCustomPrompt="1"/>
          </p:nvPr>
        </p:nvSpPr>
        <p:spPr>
          <a:xfrm>
            <a:off x="375002" y="5916410"/>
            <a:ext cx="5341487" cy="213828"/>
          </a:xfrm>
        </p:spPr>
        <p:txBody>
          <a:bodyPr anchor="ctr"/>
          <a:lstStyle>
            <a:lvl1pPr marL="0" indent="0">
              <a:buFontTx/>
              <a:buNone/>
              <a:defRPr kumimoji="0" lang="en-US" sz="1400" b="0" i="0" u="none" strike="noStrike" kern="1200" cap="none" spc="0" normalizeH="0" baseline="0" dirty="0" smtClean="0">
                <a:ln>
                  <a:noFill/>
                </a:ln>
                <a:solidFill>
                  <a:sysClr val="windowText" lastClr="000000"/>
                </a:solidFill>
                <a:effectLst/>
                <a:uLnTx/>
                <a:uFillTx/>
                <a:latin typeface="+mn-lt"/>
                <a:ea typeface="+mn-ea"/>
                <a:cs typeface="+mn-cs"/>
              </a:defRPr>
            </a:lvl1pPr>
          </a:lstStyle>
          <a:p>
            <a:pPr lvl="0"/>
            <a:r>
              <a:rPr lang="en-US"/>
              <a:t>Date</a:t>
            </a:r>
          </a:p>
        </p:txBody>
      </p:sp>
      <p:sp>
        <p:nvSpPr>
          <p:cNvPr id="24" name="Text Placeholder 24">
            <a:extLst>
              <a:ext uri="{FF2B5EF4-FFF2-40B4-BE49-F238E27FC236}">
                <a16:creationId xmlns:a16="http://schemas.microsoft.com/office/drawing/2014/main" id="{4FD64734-F248-B543-A271-48108703A84C}"/>
              </a:ext>
            </a:extLst>
          </p:cNvPr>
          <p:cNvSpPr>
            <a:spLocks noGrp="1"/>
          </p:cNvSpPr>
          <p:nvPr>
            <p:ph type="body" sz="quarter" idx="10" hasCustomPrompt="1"/>
          </p:nvPr>
        </p:nvSpPr>
        <p:spPr bwMode="gray">
          <a:xfrm>
            <a:off x="375002" y="1767408"/>
            <a:ext cx="5337354" cy="813816"/>
          </a:xfrm>
        </p:spPr>
        <p:txBody>
          <a:bodyPr wrap="square" lIns="91521" tIns="45761" rIns="91440" bIns="45761">
            <a:noAutofit/>
          </a:bodyPr>
          <a:lstStyle>
            <a:lvl1pPr marL="0" indent="0">
              <a:lnSpc>
                <a:spcPct val="100000"/>
              </a:lnSpc>
              <a:spcBef>
                <a:spcPts val="0"/>
              </a:spcBef>
              <a:spcAft>
                <a:spcPts val="0"/>
              </a:spcAft>
              <a:buFont typeface="Arial" panose="020B0604020202020204" pitchFamily="34" charset="0"/>
              <a:buChar char="​"/>
              <a:defRPr sz="1800" b="0">
                <a:solidFill>
                  <a:schemeClr val="tx1"/>
                </a:solidFill>
              </a:defRPr>
            </a:lvl1pPr>
            <a:lvl2pPr marL="0" indent="0">
              <a:lnSpc>
                <a:spcPct val="85000"/>
              </a:lnSpc>
              <a:spcBef>
                <a:spcPts val="4400"/>
              </a:spcBef>
              <a:buFont typeface="Arial" panose="020B0604020202020204" pitchFamily="34" charset="0"/>
              <a:buChar char="​"/>
              <a:defRPr sz="1800" b="0">
                <a:solidFill>
                  <a:schemeClr val="tx1"/>
                </a:solidFill>
              </a:defRPr>
            </a:lvl2pPr>
            <a:lvl3pPr marL="0" indent="0">
              <a:lnSpc>
                <a:spcPct val="85000"/>
              </a:lnSpc>
              <a:buFont typeface="Arial" panose="020B0604020202020204" pitchFamily="34" charset="0"/>
              <a:buChar char="​"/>
              <a:defRPr sz="1800" b="0">
                <a:solidFill>
                  <a:schemeClr val="tx1"/>
                </a:solidFill>
              </a:defRPr>
            </a:lvl3pPr>
            <a:lvl4pPr marL="0" indent="0">
              <a:lnSpc>
                <a:spcPct val="85000"/>
              </a:lnSpc>
              <a:buFont typeface="Arial" panose="020B0604020202020204" pitchFamily="34" charset="0"/>
              <a:buChar char="​"/>
              <a:defRPr sz="1600" b="0">
                <a:solidFill>
                  <a:schemeClr val="bg2"/>
                </a:solidFill>
              </a:defRPr>
            </a:lvl4pPr>
            <a:lvl5pPr marL="0" indent="0">
              <a:lnSpc>
                <a:spcPct val="85000"/>
              </a:lnSpc>
              <a:buFont typeface="Arial" panose="020B0604020202020204" pitchFamily="34" charset="0"/>
              <a:buChar char="​"/>
              <a:defRPr sz="1600" b="0">
                <a:solidFill>
                  <a:schemeClr val="bg2"/>
                </a:solidFill>
              </a:defRPr>
            </a:lvl5pPr>
          </a:lstStyle>
          <a:p>
            <a:pPr lvl="0"/>
            <a:r>
              <a:rPr lang="en-US"/>
              <a:t>Click to edit master text styles</a:t>
            </a:r>
          </a:p>
        </p:txBody>
      </p:sp>
    </p:spTree>
    <p:extLst>
      <p:ext uri="{BB962C8B-B14F-4D97-AF65-F5344CB8AC3E}">
        <p14:creationId xmlns:p14="http://schemas.microsoft.com/office/powerpoint/2010/main" val="3120934469"/>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showMasterSp="0" preserve="1" userDrawn="1">
  <p:cSld name="Title Slide 4">
    <p:bg>
      <p:bgPr>
        <a:solidFill>
          <a:schemeClr val="accent6"/>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50464156-F79A-F249-BB0E-9AAE636A4ECF}"/>
              </a:ext>
            </a:extLst>
          </p:cNvPr>
          <p:cNvSpPr/>
          <p:nvPr userDrawn="1"/>
        </p:nvSpPr>
        <p:spPr>
          <a:xfrm>
            <a:off x="6109200" y="0"/>
            <a:ext cx="60828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err="1">
              <a:solidFill>
                <a:sysClr val="windowText" lastClr="000000"/>
              </a:solidFill>
            </a:endParaRPr>
          </a:p>
        </p:txBody>
      </p:sp>
      <p:sp>
        <p:nvSpPr>
          <p:cNvPr id="25" name="Picture Placeholder 7">
            <a:extLst>
              <a:ext uri="{FF2B5EF4-FFF2-40B4-BE49-F238E27FC236}">
                <a16:creationId xmlns:a16="http://schemas.microsoft.com/office/drawing/2014/main" id="{0315FF82-8ED4-114A-A8D3-16CB9512D197}"/>
              </a:ext>
            </a:extLst>
          </p:cNvPr>
          <p:cNvSpPr>
            <a:spLocks noGrp="1"/>
          </p:cNvSpPr>
          <p:nvPr>
            <p:ph type="pic" sz="quarter" idx="24"/>
          </p:nvPr>
        </p:nvSpPr>
        <p:spPr>
          <a:xfrm>
            <a:off x="6106023" y="2743199"/>
            <a:ext cx="6085977" cy="4114800"/>
          </a:xfrm>
        </p:spPr>
      </p:sp>
      <p:pic>
        <p:nvPicPr>
          <p:cNvPr id="6" name="Picture 5">
            <a:extLst>
              <a:ext uri="{FF2B5EF4-FFF2-40B4-BE49-F238E27FC236}">
                <a16:creationId xmlns:a16="http://schemas.microsoft.com/office/drawing/2014/main" id="{D54C5B08-C471-EA40-9405-E9A02EC2AE33}"/>
              </a:ext>
            </a:extLst>
          </p:cNvPr>
          <p:cNvPicPr>
            <a:picLocks noChangeAspect="1"/>
          </p:cNvPicPr>
          <p:nvPr userDrawn="1"/>
        </p:nvPicPr>
        <p:blipFill>
          <a:blip r:embed="rId2"/>
          <a:stretch>
            <a:fillRect/>
          </a:stretch>
        </p:blipFill>
        <p:spPr>
          <a:xfrm>
            <a:off x="7814891" y="1184873"/>
            <a:ext cx="2650092" cy="487923"/>
          </a:xfrm>
          <a:prstGeom prst="rect">
            <a:avLst/>
          </a:prstGeom>
        </p:spPr>
      </p:pic>
      <p:sp>
        <p:nvSpPr>
          <p:cNvPr id="18" name="Footer Placeholder 4">
            <a:extLst>
              <a:ext uri="{FF2B5EF4-FFF2-40B4-BE49-F238E27FC236}">
                <a16:creationId xmlns:a16="http://schemas.microsoft.com/office/drawing/2014/main" id="{891FCFCD-3BFC-684B-9572-8E5902E272A5}"/>
              </a:ext>
            </a:extLst>
          </p:cNvPr>
          <p:cNvSpPr>
            <a:spLocks noGrp="1"/>
          </p:cNvSpPr>
          <p:nvPr>
            <p:ph type="ftr" sz="quarter" idx="3"/>
          </p:nvPr>
        </p:nvSpPr>
        <p:spPr>
          <a:xfrm>
            <a:off x="375002" y="6547105"/>
            <a:ext cx="5341487" cy="120649"/>
          </a:xfrm>
          <a:prstGeom prst="rect">
            <a:avLst/>
          </a:prstGeom>
        </p:spPr>
        <p:txBody>
          <a:bodyPr vert="horz" wrap="square" lIns="91521" tIns="45761" rIns="91521" bIns="45761" rtlCol="0" anchor="ctr">
            <a:noAutofit/>
          </a:bodyPr>
          <a:lstStyle>
            <a:lvl1pPr>
              <a:defRPr lang="en-US" sz="800" smtClean="0">
                <a:solidFill>
                  <a:schemeClr val="tx1"/>
                </a:solidFill>
              </a:defRPr>
            </a:lvl1pPr>
          </a:lstStyle>
          <a:p>
            <a:r>
              <a:rPr lang="en-US"/>
              <a:t>© 2023 NetApp, Inc. All rights reserved.  — NETAPP CONFIDENTIAL — </a:t>
            </a:r>
          </a:p>
        </p:txBody>
      </p:sp>
      <p:sp>
        <p:nvSpPr>
          <p:cNvPr id="19" name="Title 1">
            <a:extLst>
              <a:ext uri="{FF2B5EF4-FFF2-40B4-BE49-F238E27FC236}">
                <a16:creationId xmlns:a16="http://schemas.microsoft.com/office/drawing/2014/main" id="{F1F5B82E-32B4-0848-AD19-C540F84D8998}"/>
              </a:ext>
            </a:extLst>
          </p:cNvPr>
          <p:cNvSpPr>
            <a:spLocks noGrp="1"/>
          </p:cNvSpPr>
          <p:nvPr>
            <p:ph type="ctrTitle" hasCustomPrompt="1"/>
          </p:nvPr>
        </p:nvSpPr>
        <p:spPr bwMode="gray">
          <a:xfrm>
            <a:off x="375002" y="395509"/>
            <a:ext cx="5337354" cy="1316472"/>
          </a:xfrm>
        </p:spPr>
        <p:txBody>
          <a:bodyPr wrap="square" lIns="91521" tIns="45761" rIns="91440" bIns="45761" anchor="b">
            <a:noAutofit/>
          </a:bodyPr>
          <a:lstStyle>
            <a:lvl1pPr algn="l">
              <a:lnSpc>
                <a:spcPct val="95000"/>
              </a:lnSpc>
              <a:defRPr sz="3000" b="1">
                <a:solidFill>
                  <a:schemeClr val="tx1"/>
                </a:solidFill>
              </a:defRPr>
            </a:lvl1pPr>
          </a:lstStyle>
          <a:p>
            <a:r>
              <a:rPr lang="en-US"/>
              <a:t>Click to Edit Master Title Style</a:t>
            </a:r>
          </a:p>
        </p:txBody>
      </p:sp>
      <p:sp>
        <p:nvSpPr>
          <p:cNvPr id="21" name="Text Placeholder 4">
            <a:extLst>
              <a:ext uri="{FF2B5EF4-FFF2-40B4-BE49-F238E27FC236}">
                <a16:creationId xmlns:a16="http://schemas.microsoft.com/office/drawing/2014/main" id="{181D35A1-E9E1-1344-B9EF-EF37500F691D}"/>
              </a:ext>
            </a:extLst>
          </p:cNvPr>
          <p:cNvSpPr>
            <a:spLocks noGrp="1"/>
          </p:cNvSpPr>
          <p:nvPr>
            <p:ph type="body" sz="quarter" idx="11" hasCustomPrompt="1"/>
          </p:nvPr>
        </p:nvSpPr>
        <p:spPr>
          <a:xfrm>
            <a:off x="375002" y="5471320"/>
            <a:ext cx="5341487" cy="213828"/>
          </a:xfrm>
        </p:spPr>
        <p:txBody>
          <a:bodyPr anchor="ctr"/>
          <a:lstStyle>
            <a:lvl1pPr marL="0" indent="0">
              <a:buFontTx/>
              <a:buNone/>
              <a:defRPr kumimoji="0" lang="en-US" sz="1400" b="0" i="0" u="none" strike="noStrike" kern="1200" cap="none" spc="0" normalizeH="0" baseline="0" dirty="0" smtClean="0">
                <a:ln>
                  <a:noFill/>
                </a:ln>
                <a:solidFill>
                  <a:sysClr val="windowText" lastClr="000000"/>
                </a:solidFill>
                <a:effectLst/>
                <a:uLnTx/>
                <a:uFillTx/>
                <a:latin typeface="+mn-lt"/>
                <a:ea typeface="+mn-ea"/>
                <a:cs typeface="+mn-cs"/>
              </a:defRPr>
            </a:lvl1pPr>
          </a:lstStyle>
          <a:p>
            <a:pPr lvl="0"/>
            <a:r>
              <a:rPr lang="en-US"/>
              <a:t>Presenter’s Name</a:t>
            </a:r>
          </a:p>
        </p:txBody>
      </p:sp>
      <p:sp>
        <p:nvSpPr>
          <p:cNvPr id="22" name="Text Placeholder 4">
            <a:extLst>
              <a:ext uri="{FF2B5EF4-FFF2-40B4-BE49-F238E27FC236}">
                <a16:creationId xmlns:a16="http://schemas.microsoft.com/office/drawing/2014/main" id="{BD2F12CE-D91E-C343-AEFB-51D122B77CB0}"/>
              </a:ext>
            </a:extLst>
          </p:cNvPr>
          <p:cNvSpPr>
            <a:spLocks noGrp="1"/>
          </p:cNvSpPr>
          <p:nvPr>
            <p:ph type="body" sz="quarter" idx="12" hasCustomPrompt="1"/>
          </p:nvPr>
        </p:nvSpPr>
        <p:spPr>
          <a:xfrm>
            <a:off x="375002" y="5693865"/>
            <a:ext cx="5341487" cy="213828"/>
          </a:xfrm>
        </p:spPr>
        <p:txBody>
          <a:bodyPr anchor="ctr"/>
          <a:lstStyle>
            <a:lvl1pPr marL="0" indent="0">
              <a:buFontTx/>
              <a:buNone/>
              <a:defRPr kumimoji="0" lang="en-US" sz="1400" b="0" i="0" u="none" strike="noStrike" kern="1200" cap="none" spc="0" normalizeH="0" baseline="0" dirty="0" smtClean="0">
                <a:ln>
                  <a:noFill/>
                </a:ln>
                <a:solidFill>
                  <a:sysClr val="windowText" lastClr="000000"/>
                </a:solidFill>
                <a:effectLst/>
                <a:uLnTx/>
                <a:uFillTx/>
                <a:latin typeface="+mn-lt"/>
                <a:ea typeface="+mn-ea"/>
                <a:cs typeface="+mn-cs"/>
              </a:defRPr>
            </a:lvl1pPr>
          </a:lstStyle>
          <a:p>
            <a:pPr lvl="0"/>
            <a:r>
              <a:rPr lang="en-US"/>
              <a:t>Presenter’s Title</a:t>
            </a:r>
          </a:p>
        </p:txBody>
      </p:sp>
      <p:sp>
        <p:nvSpPr>
          <p:cNvPr id="23" name="Text Placeholder 4">
            <a:extLst>
              <a:ext uri="{FF2B5EF4-FFF2-40B4-BE49-F238E27FC236}">
                <a16:creationId xmlns:a16="http://schemas.microsoft.com/office/drawing/2014/main" id="{BC7FED47-733F-9244-9005-7BDFA2ACC548}"/>
              </a:ext>
            </a:extLst>
          </p:cNvPr>
          <p:cNvSpPr>
            <a:spLocks noGrp="1"/>
          </p:cNvSpPr>
          <p:nvPr>
            <p:ph type="body" sz="quarter" idx="13" hasCustomPrompt="1"/>
          </p:nvPr>
        </p:nvSpPr>
        <p:spPr>
          <a:xfrm>
            <a:off x="375002" y="5916410"/>
            <a:ext cx="5341487" cy="213828"/>
          </a:xfrm>
        </p:spPr>
        <p:txBody>
          <a:bodyPr anchor="ctr"/>
          <a:lstStyle>
            <a:lvl1pPr marL="0" indent="0">
              <a:buFontTx/>
              <a:buNone/>
              <a:defRPr kumimoji="0" lang="en-US" sz="1400" b="0" i="0" u="none" strike="noStrike" kern="1200" cap="none" spc="0" normalizeH="0" baseline="0" dirty="0" smtClean="0">
                <a:ln>
                  <a:noFill/>
                </a:ln>
                <a:solidFill>
                  <a:sysClr val="windowText" lastClr="000000"/>
                </a:solidFill>
                <a:effectLst/>
                <a:uLnTx/>
                <a:uFillTx/>
                <a:latin typeface="+mn-lt"/>
                <a:ea typeface="+mn-ea"/>
                <a:cs typeface="+mn-cs"/>
              </a:defRPr>
            </a:lvl1pPr>
          </a:lstStyle>
          <a:p>
            <a:pPr lvl="0"/>
            <a:r>
              <a:rPr lang="en-US"/>
              <a:t>Date</a:t>
            </a:r>
          </a:p>
        </p:txBody>
      </p:sp>
      <p:sp>
        <p:nvSpPr>
          <p:cNvPr id="27" name="Text Placeholder 24">
            <a:extLst>
              <a:ext uri="{FF2B5EF4-FFF2-40B4-BE49-F238E27FC236}">
                <a16:creationId xmlns:a16="http://schemas.microsoft.com/office/drawing/2014/main" id="{79B33644-33E0-454E-9AB7-E1FDEA8D6129}"/>
              </a:ext>
            </a:extLst>
          </p:cNvPr>
          <p:cNvSpPr>
            <a:spLocks noGrp="1"/>
          </p:cNvSpPr>
          <p:nvPr>
            <p:ph type="body" sz="quarter" idx="10" hasCustomPrompt="1"/>
          </p:nvPr>
        </p:nvSpPr>
        <p:spPr bwMode="gray">
          <a:xfrm>
            <a:off x="371089" y="1767408"/>
            <a:ext cx="5337354" cy="813816"/>
          </a:xfrm>
        </p:spPr>
        <p:txBody>
          <a:bodyPr wrap="square" lIns="91521" tIns="45761" rIns="91440" bIns="45761">
            <a:noAutofit/>
          </a:bodyPr>
          <a:lstStyle>
            <a:lvl1pPr marL="0" indent="0">
              <a:lnSpc>
                <a:spcPct val="100000"/>
              </a:lnSpc>
              <a:spcBef>
                <a:spcPts val="0"/>
              </a:spcBef>
              <a:spcAft>
                <a:spcPts val="0"/>
              </a:spcAft>
              <a:buFont typeface="Arial" panose="020B0604020202020204" pitchFamily="34" charset="0"/>
              <a:buChar char="​"/>
              <a:defRPr sz="1800" b="0">
                <a:solidFill>
                  <a:schemeClr val="tx1"/>
                </a:solidFill>
              </a:defRPr>
            </a:lvl1pPr>
            <a:lvl2pPr marL="0" indent="0">
              <a:lnSpc>
                <a:spcPct val="85000"/>
              </a:lnSpc>
              <a:spcBef>
                <a:spcPts val="4400"/>
              </a:spcBef>
              <a:buFont typeface="Arial" panose="020B0604020202020204" pitchFamily="34" charset="0"/>
              <a:buChar char="​"/>
              <a:defRPr sz="1800" b="0">
                <a:solidFill>
                  <a:schemeClr val="tx1"/>
                </a:solidFill>
              </a:defRPr>
            </a:lvl2pPr>
            <a:lvl3pPr marL="0" indent="0">
              <a:lnSpc>
                <a:spcPct val="85000"/>
              </a:lnSpc>
              <a:buFont typeface="Arial" panose="020B0604020202020204" pitchFamily="34" charset="0"/>
              <a:buChar char="​"/>
              <a:defRPr sz="1800" b="0">
                <a:solidFill>
                  <a:schemeClr val="tx1"/>
                </a:solidFill>
              </a:defRPr>
            </a:lvl3pPr>
            <a:lvl4pPr marL="0" indent="0">
              <a:lnSpc>
                <a:spcPct val="85000"/>
              </a:lnSpc>
              <a:buFont typeface="Arial" panose="020B0604020202020204" pitchFamily="34" charset="0"/>
              <a:buChar char="​"/>
              <a:defRPr sz="1600" b="0">
                <a:solidFill>
                  <a:schemeClr val="bg2"/>
                </a:solidFill>
              </a:defRPr>
            </a:lvl4pPr>
            <a:lvl5pPr marL="0" indent="0">
              <a:lnSpc>
                <a:spcPct val="85000"/>
              </a:lnSpc>
              <a:buFont typeface="Arial" panose="020B0604020202020204" pitchFamily="34" charset="0"/>
              <a:buChar char="​"/>
              <a:defRPr sz="1600" b="0">
                <a:solidFill>
                  <a:schemeClr val="bg2"/>
                </a:solidFill>
              </a:defRPr>
            </a:lvl5pPr>
          </a:lstStyle>
          <a:p>
            <a:pPr lvl="0"/>
            <a:r>
              <a:rPr lang="en-US"/>
              <a:t>Click to edit master text styles</a:t>
            </a:r>
          </a:p>
        </p:txBody>
      </p:sp>
    </p:spTree>
    <p:extLst>
      <p:ext uri="{BB962C8B-B14F-4D97-AF65-F5344CB8AC3E}">
        <p14:creationId xmlns:p14="http://schemas.microsoft.com/office/powerpoint/2010/main" val="1919562603"/>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Segue">
    <p:bg>
      <p:bgPr>
        <a:solidFill>
          <a:schemeClr val="bg1">
            <a:alpha val="97000"/>
          </a:schemeClr>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6C8F3BAC-E98E-AA4C-AA5B-9836C4D596C7}"/>
              </a:ext>
            </a:extLst>
          </p:cNvPr>
          <p:cNvPicPr>
            <a:picLocks noChangeAspect="1"/>
          </p:cNvPicPr>
          <p:nvPr userDrawn="1"/>
        </p:nvPicPr>
        <p:blipFill rotWithShape="1">
          <a:blip r:embed="rId2">
            <a:alphaModFix/>
          </a:blip>
          <a:srcRect l="16055" t="19466" r="2898" b="2826"/>
          <a:stretch/>
        </p:blipFill>
        <p:spPr>
          <a:xfrm>
            <a:off x="0" y="0"/>
            <a:ext cx="12195176" cy="6858000"/>
          </a:xfrm>
          <a:prstGeom prst="rect">
            <a:avLst/>
          </a:prstGeom>
        </p:spPr>
      </p:pic>
      <p:sp>
        <p:nvSpPr>
          <p:cNvPr id="9" name="Text Placeholder 24">
            <a:extLst>
              <a:ext uri="{FF2B5EF4-FFF2-40B4-BE49-F238E27FC236}">
                <a16:creationId xmlns:a16="http://schemas.microsoft.com/office/drawing/2014/main" id="{CBA77117-F3F8-9B4A-8970-EF566D8014AC}"/>
              </a:ext>
            </a:extLst>
          </p:cNvPr>
          <p:cNvSpPr>
            <a:spLocks noGrp="1"/>
          </p:cNvSpPr>
          <p:nvPr>
            <p:ph type="body" sz="quarter" idx="10" hasCustomPrompt="1"/>
          </p:nvPr>
        </p:nvSpPr>
        <p:spPr bwMode="auto">
          <a:xfrm>
            <a:off x="372388" y="4638621"/>
            <a:ext cx="5158559" cy="1024128"/>
          </a:xfrm>
        </p:spPr>
        <p:txBody>
          <a:bodyPr wrap="square" lIns="91521">
            <a:noAutofit/>
          </a:bodyPr>
          <a:lstStyle>
            <a:lvl1pPr marL="0" indent="0">
              <a:lnSpc>
                <a:spcPct val="85000"/>
              </a:lnSpc>
              <a:spcBef>
                <a:spcPts val="0"/>
              </a:spcBef>
              <a:spcAft>
                <a:spcPts val="600"/>
              </a:spcAft>
              <a:buFontTx/>
              <a:buNone/>
              <a:defRPr sz="1800" b="0">
                <a:solidFill>
                  <a:schemeClr val="tx1"/>
                </a:solidFill>
              </a:defRPr>
            </a:lvl1pPr>
            <a:lvl2pPr marL="115992" indent="-115992">
              <a:lnSpc>
                <a:spcPct val="85000"/>
              </a:lnSpc>
              <a:buFont typeface="Arial" panose="020B0604020202020204" pitchFamily="34" charset="0"/>
              <a:buChar char=" "/>
              <a:defRPr sz="2300" b="0">
                <a:solidFill>
                  <a:schemeClr val="bg2"/>
                </a:solidFill>
              </a:defRPr>
            </a:lvl2pPr>
            <a:lvl3pPr marL="115992" indent="-115992">
              <a:lnSpc>
                <a:spcPct val="85000"/>
              </a:lnSpc>
              <a:buFont typeface="Arial" panose="020B0604020202020204" pitchFamily="34" charset="0"/>
              <a:buChar char=" "/>
              <a:defRPr sz="2300" b="0">
                <a:solidFill>
                  <a:schemeClr val="bg2"/>
                </a:solidFill>
              </a:defRPr>
            </a:lvl3pPr>
            <a:lvl4pPr marL="115992" indent="-115992">
              <a:lnSpc>
                <a:spcPct val="85000"/>
              </a:lnSpc>
              <a:buFont typeface="Arial" panose="020B0604020202020204" pitchFamily="34" charset="0"/>
              <a:buChar char=" "/>
              <a:defRPr sz="2300" b="0">
                <a:solidFill>
                  <a:schemeClr val="bg2"/>
                </a:solidFill>
              </a:defRPr>
            </a:lvl4pPr>
            <a:lvl5pPr marL="115992" indent="-115992">
              <a:lnSpc>
                <a:spcPct val="85000"/>
              </a:lnSpc>
              <a:buFont typeface="Arial" panose="020B0604020202020204" pitchFamily="34" charset="0"/>
              <a:buChar char=" "/>
              <a:defRPr sz="2300" b="0">
                <a:solidFill>
                  <a:schemeClr val="bg2"/>
                </a:solidFill>
              </a:defRPr>
            </a:lvl5pPr>
          </a:lstStyle>
          <a:p>
            <a:pPr lvl="0"/>
            <a:r>
              <a:rPr lang="en-US"/>
              <a:t>Click to edit master text styles</a:t>
            </a:r>
          </a:p>
        </p:txBody>
      </p:sp>
      <p:sp>
        <p:nvSpPr>
          <p:cNvPr id="10" name="Title 1">
            <a:extLst>
              <a:ext uri="{FF2B5EF4-FFF2-40B4-BE49-F238E27FC236}">
                <a16:creationId xmlns:a16="http://schemas.microsoft.com/office/drawing/2014/main" id="{F3B82C7E-FACB-1546-A064-F3AA2D3D2C9F}"/>
              </a:ext>
            </a:extLst>
          </p:cNvPr>
          <p:cNvSpPr>
            <a:spLocks noGrp="1"/>
          </p:cNvSpPr>
          <p:nvPr>
            <p:ph type="ctrTitle" hasCustomPrompt="1"/>
          </p:nvPr>
        </p:nvSpPr>
        <p:spPr bwMode="auto">
          <a:xfrm>
            <a:off x="372388" y="3056706"/>
            <a:ext cx="5158559" cy="1472184"/>
          </a:xfrm>
        </p:spPr>
        <p:txBody>
          <a:bodyPr wrap="square" lIns="91521">
            <a:noAutofit/>
          </a:bodyPr>
          <a:lstStyle>
            <a:lvl1pPr algn="l">
              <a:lnSpc>
                <a:spcPct val="95000"/>
              </a:lnSpc>
              <a:defRPr sz="3000" b="1">
                <a:solidFill>
                  <a:schemeClr val="tx1"/>
                </a:solidFill>
              </a:defRPr>
            </a:lvl1pPr>
          </a:lstStyle>
          <a:p>
            <a:r>
              <a:rPr lang="en-US"/>
              <a:t>Click to Edit Master Title Style</a:t>
            </a:r>
          </a:p>
        </p:txBody>
      </p:sp>
      <p:pic>
        <p:nvPicPr>
          <p:cNvPr id="8" name="Picture 7">
            <a:extLst>
              <a:ext uri="{FF2B5EF4-FFF2-40B4-BE49-F238E27FC236}">
                <a16:creationId xmlns:a16="http://schemas.microsoft.com/office/drawing/2014/main" id="{01E02D7E-F8E2-1D49-848A-F19FB6614FD6}"/>
              </a:ext>
            </a:extLst>
          </p:cNvPr>
          <p:cNvPicPr>
            <a:picLocks noChangeAspect="1"/>
          </p:cNvPicPr>
          <p:nvPr userDrawn="1"/>
        </p:nvPicPr>
        <p:blipFill>
          <a:blip r:embed="rId3"/>
          <a:stretch>
            <a:fillRect/>
          </a:stretch>
        </p:blipFill>
        <p:spPr>
          <a:xfrm>
            <a:off x="475612" y="6547104"/>
            <a:ext cx="679431" cy="125094"/>
          </a:xfrm>
          <a:prstGeom prst="rect">
            <a:avLst/>
          </a:prstGeom>
        </p:spPr>
      </p:pic>
      <p:sp>
        <p:nvSpPr>
          <p:cNvPr id="13" name="Footer Placeholder 4">
            <a:extLst>
              <a:ext uri="{FF2B5EF4-FFF2-40B4-BE49-F238E27FC236}">
                <a16:creationId xmlns:a16="http://schemas.microsoft.com/office/drawing/2014/main" id="{EE54B10C-A442-5441-AD57-014686EF5255}"/>
              </a:ext>
            </a:extLst>
          </p:cNvPr>
          <p:cNvSpPr>
            <a:spLocks noGrp="1"/>
          </p:cNvSpPr>
          <p:nvPr>
            <p:ph type="ftr" sz="quarter" idx="3"/>
          </p:nvPr>
        </p:nvSpPr>
        <p:spPr>
          <a:xfrm>
            <a:off x="1582324" y="6547104"/>
            <a:ext cx="4426849" cy="118872"/>
          </a:xfrm>
          <a:prstGeom prst="rect">
            <a:avLst/>
          </a:prstGeom>
        </p:spPr>
        <p:txBody>
          <a:bodyPr vert="horz" wrap="square" lIns="0" tIns="0" rIns="0" bIns="0" rtlCol="0" anchor="ctr">
            <a:noAutofit/>
          </a:bodyPr>
          <a:lstStyle>
            <a:lvl1pPr>
              <a:defRPr lang="en-US" sz="800" smtClean="0">
                <a:solidFill>
                  <a:schemeClr val="tx1"/>
                </a:solidFill>
              </a:defRPr>
            </a:lvl1pPr>
          </a:lstStyle>
          <a:p>
            <a:r>
              <a:rPr lang="en-US"/>
              <a:t>© 2023 NetApp, Inc. All rights reserved.  — NETAPP CONFIDENTIAL — </a:t>
            </a:r>
          </a:p>
        </p:txBody>
      </p:sp>
      <p:sp>
        <p:nvSpPr>
          <p:cNvPr id="14" name="Slide Number Placeholder 5">
            <a:extLst>
              <a:ext uri="{FF2B5EF4-FFF2-40B4-BE49-F238E27FC236}">
                <a16:creationId xmlns:a16="http://schemas.microsoft.com/office/drawing/2014/main" id="{537370E2-3CED-FD47-B622-150C4EFAA1FE}"/>
              </a:ext>
            </a:extLst>
          </p:cNvPr>
          <p:cNvSpPr>
            <a:spLocks noGrp="1"/>
          </p:cNvSpPr>
          <p:nvPr>
            <p:ph type="sldNum" sz="quarter" idx="4"/>
          </p:nvPr>
        </p:nvSpPr>
        <p:spPr>
          <a:xfrm>
            <a:off x="1170737" y="6547104"/>
            <a:ext cx="402441" cy="118872"/>
          </a:xfrm>
          <a:prstGeom prst="rect">
            <a:avLst/>
          </a:prstGeom>
        </p:spPr>
        <p:txBody>
          <a:bodyPr vert="horz" wrap="square" lIns="0" tIns="0" rIns="0" bIns="0" rtlCol="0" anchor="ctr">
            <a:noAutofit/>
          </a:bodyPr>
          <a:lstStyle>
            <a:lvl1pPr algn="ctr">
              <a:defRPr lang="en-US" sz="800" b="0" smtClean="0">
                <a:solidFill>
                  <a:schemeClr val="tx1"/>
                </a:solidFill>
              </a:defRPr>
            </a:lvl1pPr>
          </a:lstStyle>
          <a:p>
            <a:fld id="{B071A5F3-A4FF-4CEE-8215-C08835B585C1}" type="slidenum">
              <a:rPr lang="en-US" smtClean="0"/>
              <a:pPr/>
              <a:t>‹#›</a:t>
            </a:fld>
            <a:endParaRPr lang="en-US"/>
          </a:p>
        </p:txBody>
      </p:sp>
    </p:spTree>
    <p:extLst>
      <p:ext uri="{BB962C8B-B14F-4D97-AF65-F5344CB8AC3E}">
        <p14:creationId xmlns:p14="http://schemas.microsoft.com/office/powerpoint/2010/main" val="144148015"/>
      </p:ext>
    </p:extLst>
  </p:cSld>
  <p:clrMapOvr>
    <a:masterClrMapping/>
  </p:clrMapOvr>
  <p:extLst>
    <p:ext uri="{DCECCB84-F9BA-43D5-87BE-67443E8EF086}">
      <p15:sldGuideLst xmlns:p15="http://schemas.microsoft.com/office/powerpoint/2012/main">
        <p15:guide id="1" orient="horz" pos="2160">
          <p15:clr>
            <a:srgbClr val="FBAE40"/>
          </p15:clr>
        </p15:guide>
        <p15:guide id="2" pos="3839">
          <p15:clr>
            <a:srgbClr val="FBAE40"/>
          </p15:clr>
        </p15:guide>
      </p15:sldGuideLst>
    </p:ext>
  </p:extLs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Segue 2">
    <p:bg>
      <p:bgPr>
        <a:solidFill>
          <a:schemeClr val="bg1">
            <a:alpha val="97000"/>
          </a:schemeClr>
        </a:solidFill>
        <a:effectLst/>
      </p:bgPr>
    </p:bg>
    <p:spTree>
      <p:nvGrpSpPr>
        <p:cNvPr id="1" name=""/>
        <p:cNvGrpSpPr/>
        <p:nvPr/>
      </p:nvGrpSpPr>
      <p:grpSpPr>
        <a:xfrm>
          <a:off x="0" y="0"/>
          <a:ext cx="0" cy="0"/>
          <a:chOff x="0" y="0"/>
          <a:chExt cx="0" cy="0"/>
        </a:xfrm>
      </p:grpSpPr>
      <p:pic>
        <p:nvPicPr>
          <p:cNvPr id="12" name="Picture 11" descr="A close up of a logo&#10;&#10;Description automatically generated">
            <a:extLst>
              <a:ext uri="{FF2B5EF4-FFF2-40B4-BE49-F238E27FC236}">
                <a16:creationId xmlns:a16="http://schemas.microsoft.com/office/drawing/2014/main" id="{C9D53AF9-D032-804D-85D4-FE97A9390DA3}"/>
              </a:ext>
            </a:extLst>
          </p:cNvPr>
          <p:cNvPicPr>
            <a:picLocks noChangeAspect="1"/>
          </p:cNvPicPr>
          <p:nvPr userDrawn="1"/>
        </p:nvPicPr>
        <p:blipFill rotWithShape="1">
          <a:blip r:embed="rId2">
            <a:alphaModFix/>
          </a:blip>
          <a:srcRect t="27995" r="28571"/>
          <a:stretch/>
        </p:blipFill>
        <p:spPr>
          <a:xfrm flipH="1">
            <a:off x="0" y="0"/>
            <a:ext cx="12195176" cy="6858000"/>
          </a:xfrm>
          <a:prstGeom prst="rect">
            <a:avLst/>
          </a:prstGeom>
        </p:spPr>
      </p:pic>
      <p:pic>
        <p:nvPicPr>
          <p:cNvPr id="8" name="Picture 7">
            <a:extLst>
              <a:ext uri="{FF2B5EF4-FFF2-40B4-BE49-F238E27FC236}">
                <a16:creationId xmlns:a16="http://schemas.microsoft.com/office/drawing/2014/main" id="{01E02D7E-F8E2-1D49-848A-F19FB6614FD6}"/>
              </a:ext>
            </a:extLst>
          </p:cNvPr>
          <p:cNvPicPr>
            <a:picLocks noChangeAspect="1"/>
          </p:cNvPicPr>
          <p:nvPr userDrawn="1"/>
        </p:nvPicPr>
        <p:blipFill>
          <a:blip r:embed="rId3"/>
          <a:stretch>
            <a:fillRect/>
          </a:stretch>
        </p:blipFill>
        <p:spPr>
          <a:xfrm>
            <a:off x="475612" y="6547104"/>
            <a:ext cx="679431" cy="125094"/>
          </a:xfrm>
          <a:prstGeom prst="rect">
            <a:avLst/>
          </a:prstGeom>
        </p:spPr>
      </p:pic>
      <p:sp>
        <p:nvSpPr>
          <p:cNvPr id="13" name="Footer Placeholder 4">
            <a:extLst>
              <a:ext uri="{FF2B5EF4-FFF2-40B4-BE49-F238E27FC236}">
                <a16:creationId xmlns:a16="http://schemas.microsoft.com/office/drawing/2014/main" id="{EE54B10C-A442-5441-AD57-014686EF5255}"/>
              </a:ext>
            </a:extLst>
          </p:cNvPr>
          <p:cNvSpPr>
            <a:spLocks noGrp="1"/>
          </p:cNvSpPr>
          <p:nvPr>
            <p:ph type="ftr" sz="quarter" idx="3"/>
          </p:nvPr>
        </p:nvSpPr>
        <p:spPr>
          <a:xfrm>
            <a:off x="1582324" y="6547104"/>
            <a:ext cx="4426849" cy="118872"/>
          </a:xfrm>
          <a:prstGeom prst="rect">
            <a:avLst/>
          </a:prstGeom>
        </p:spPr>
        <p:txBody>
          <a:bodyPr vert="horz" wrap="square" lIns="0" tIns="0" rIns="0" bIns="0" rtlCol="0" anchor="ctr">
            <a:noAutofit/>
          </a:bodyPr>
          <a:lstStyle>
            <a:lvl1pPr>
              <a:defRPr lang="en-US" sz="800" smtClean="0">
                <a:solidFill>
                  <a:schemeClr val="tx1"/>
                </a:solidFill>
              </a:defRPr>
            </a:lvl1pPr>
          </a:lstStyle>
          <a:p>
            <a:r>
              <a:rPr lang="en-US"/>
              <a:t>© 2023 NetApp, Inc. All rights reserved.  — NETAPP CONFIDENTIAL — </a:t>
            </a:r>
          </a:p>
        </p:txBody>
      </p:sp>
      <p:sp>
        <p:nvSpPr>
          <p:cNvPr id="14" name="Slide Number Placeholder 5">
            <a:extLst>
              <a:ext uri="{FF2B5EF4-FFF2-40B4-BE49-F238E27FC236}">
                <a16:creationId xmlns:a16="http://schemas.microsoft.com/office/drawing/2014/main" id="{537370E2-3CED-FD47-B622-150C4EFAA1FE}"/>
              </a:ext>
            </a:extLst>
          </p:cNvPr>
          <p:cNvSpPr>
            <a:spLocks noGrp="1"/>
          </p:cNvSpPr>
          <p:nvPr>
            <p:ph type="sldNum" sz="quarter" idx="4"/>
          </p:nvPr>
        </p:nvSpPr>
        <p:spPr>
          <a:xfrm>
            <a:off x="1170737" y="6547104"/>
            <a:ext cx="402441" cy="118872"/>
          </a:xfrm>
          <a:prstGeom prst="rect">
            <a:avLst/>
          </a:prstGeom>
        </p:spPr>
        <p:txBody>
          <a:bodyPr vert="horz" wrap="square" lIns="0" tIns="0" rIns="0" bIns="0" rtlCol="0" anchor="ctr">
            <a:noAutofit/>
          </a:bodyPr>
          <a:lstStyle>
            <a:lvl1pPr algn="ctr">
              <a:defRPr lang="en-US" sz="800" b="0" smtClean="0">
                <a:solidFill>
                  <a:schemeClr val="tx1"/>
                </a:solidFill>
              </a:defRPr>
            </a:lvl1pPr>
          </a:lstStyle>
          <a:p>
            <a:fld id="{B071A5F3-A4FF-4CEE-8215-C08835B585C1}" type="slidenum">
              <a:rPr lang="en-US" smtClean="0"/>
              <a:pPr/>
              <a:t>‹#›</a:t>
            </a:fld>
            <a:endParaRPr lang="en-US"/>
          </a:p>
        </p:txBody>
      </p:sp>
      <p:sp>
        <p:nvSpPr>
          <p:cNvPr id="11" name="Text Placeholder 24">
            <a:extLst>
              <a:ext uri="{FF2B5EF4-FFF2-40B4-BE49-F238E27FC236}">
                <a16:creationId xmlns:a16="http://schemas.microsoft.com/office/drawing/2014/main" id="{BF50D7E2-063D-AF47-883C-68F26EF94FF4}"/>
              </a:ext>
            </a:extLst>
          </p:cNvPr>
          <p:cNvSpPr>
            <a:spLocks noGrp="1"/>
          </p:cNvSpPr>
          <p:nvPr>
            <p:ph type="body" sz="quarter" idx="10" hasCustomPrompt="1"/>
          </p:nvPr>
        </p:nvSpPr>
        <p:spPr bwMode="auto">
          <a:xfrm>
            <a:off x="372388" y="4638621"/>
            <a:ext cx="5158559" cy="1024128"/>
          </a:xfrm>
        </p:spPr>
        <p:txBody>
          <a:bodyPr wrap="square" lIns="91521">
            <a:noAutofit/>
          </a:bodyPr>
          <a:lstStyle>
            <a:lvl1pPr marL="0" indent="0">
              <a:lnSpc>
                <a:spcPct val="85000"/>
              </a:lnSpc>
              <a:spcBef>
                <a:spcPts val="0"/>
              </a:spcBef>
              <a:spcAft>
                <a:spcPts val="600"/>
              </a:spcAft>
              <a:buFontTx/>
              <a:buNone/>
              <a:defRPr sz="1800" b="0">
                <a:solidFill>
                  <a:schemeClr val="tx1"/>
                </a:solidFill>
              </a:defRPr>
            </a:lvl1pPr>
            <a:lvl2pPr marL="115992" indent="-115992">
              <a:lnSpc>
                <a:spcPct val="85000"/>
              </a:lnSpc>
              <a:buFont typeface="Arial" panose="020B0604020202020204" pitchFamily="34" charset="0"/>
              <a:buChar char=" "/>
              <a:defRPr sz="2300" b="0">
                <a:solidFill>
                  <a:schemeClr val="bg2"/>
                </a:solidFill>
              </a:defRPr>
            </a:lvl2pPr>
            <a:lvl3pPr marL="115992" indent="-115992">
              <a:lnSpc>
                <a:spcPct val="85000"/>
              </a:lnSpc>
              <a:buFont typeface="Arial" panose="020B0604020202020204" pitchFamily="34" charset="0"/>
              <a:buChar char=" "/>
              <a:defRPr sz="2300" b="0">
                <a:solidFill>
                  <a:schemeClr val="bg2"/>
                </a:solidFill>
              </a:defRPr>
            </a:lvl3pPr>
            <a:lvl4pPr marL="115992" indent="-115992">
              <a:lnSpc>
                <a:spcPct val="85000"/>
              </a:lnSpc>
              <a:buFont typeface="Arial" panose="020B0604020202020204" pitchFamily="34" charset="0"/>
              <a:buChar char=" "/>
              <a:defRPr sz="2300" b="0">
                <a:solidFill>
                  <a:schemeClr val="bg2"/>
                </a:solidFill>
              </a:defRPr>
            </a:lvl4pPr>
            <a:lvl5pPr marL="115992" indent="-115992">
              <a:lnSpc>
                <a:spcPct val="85000"/>
              </a:lnSpc>
              <a:buFont typeface="Arial" panose="020B0604020202020204" pitchFamily="34" charset="0"/>
              <a:buChar char=" "/>
              <a:defRPr sz="2300" b="0">
                <a:solidFill>
                  <a:schemeClr val="bg2"/>
                </a:solidFill>
              </a:defRPr>
            </a:lvl5pPr>
          </a:lstStyle>
          <a:p>
            <a:pPr lvl="0"/>
            <a:r>
              <a:rPr lang="en-US"/>
              <a:t>Click to edit master text styles</a:t>
            </a:r>
          </a:p>
        </p:txBody>
      </p:sp>
      <p:sp>
        <p:nvSpPr>
          <p:cNvPr id="15" name="Title 1">
            <a:extLst>
              <a:ext uri="{FF2B5EF4-FFF2-40B4-BE49-F238E27FC236}">
                <a16:creationId xmlns:a16="http://schemas.microsoft.com/office/drawing/2014/main" id="{76658C52-9DFA-DF44-9AAD-D85F0834EAB7}"/>
              </a:ext>
            </a:extLst>
          </p:cNvPr>
          <p:cNvSpPr>
            <a:spLocks noGrp="1"/>
          </p:cNvSpPr>
          <p:nvPr>
            <p:ph type="ctrTitle" hasCustomPrompt="1"/>
          </p:nvPr>
        </p:nvSpPr>
        <p:spPr bwMode="auto">
          <a:xfrm>
            <a:off x="372388" y="3056706"/>
            <a:ext cx="5158559" cy="1472184"/>
          </a:xfrm>
        </p:spPr>
        <p:txBody>
          <a:bodyPr wrap="square" lIns="91521">
            <a:noAutofit/>
          </a:bodyPr>
          <a:lstStyle>
            <a:lvl1pPr algn="l">
              <a:lnSpc>
                <a:spcPct val="95000"/>
              </a:lnSpc>
              <a:defRPr sz="3000" b="1">
                <a:solidFill>
                  <a:schemeClr val="tx1"/>
                </a:solidFill>
              </a:defRPr>
            </a:lvl1pPr>
          </a:lstStyle>
          <a:p>
            <a:r>
              <a:rPr lang="en-US"/>
              <a:t>Click to Edit Master Title Style</a:t>
            </a:r>
          </a:p>
        </p:txBody>
      </p:sp>
    </p:spTree>
    <p:extLst>
      <p:ext uri="{BB962C8B-B14F-4D97-AF65-F5344CB8AC3E}">
        <p14:creationId xmlns:p14="http://schemas.microsoft.com/office/powerpoint/2010/main" val="3255649043"/>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Segue 3">
    <p:spTree>
      <p:nvGrpSpPr>
        <p:cNvPr id="1" name=""/>
        <p:cNvGrpSpPr/>
        <p:nvPr/>
      </p:nvGrpSpPr>
      <p:grpSpPr>
        <a:xfrm>
          <a:off x="0" y="0"/>
          <a:ext cx="0" cy="0"/>
          <a:chOff x="0" y="0"/>
          <a:chExt cx="0" cy="0"/>
        </a:xfrm>
      </p:grpSpPr>
      <p:pic>
        <p:nvPicPr>
          <p:cNvPr id="12" name="Picture 11" descr="A picture containing table&#10;&#10;Description automatically generated">
            <a:extLst>
              <a:ext uri="{FF2B5EF4-FFF2-40B4-BE49-F238E27FC236}">
                <a16:creationId xmlns:a16="http://schemas.microsoft.com/office/drawing/2014/main" id="{CB92EE3A-AC13-1040-87FC-281688A49B19}"/>
              </a:ext>
            </a:extLst>
          </p:cNvPr>
          <p:cNvPicPr>
            <a:picLocks noChangeAspect="1"/>
          </p:cNvPicPr>
          <p:nvPr userDrawn="1"/>
        </p:nvPicPr>
        <p:blipFill rotWithShape="1">
          <a:blip r:embed="rId2">
            <a:alphaModFix/>
          </a:blip>
          <a:srcRect t="9048" r="30980" b="22841"/>
          <a:stretch/>
        </p:blipFill>
        <p:spPr>
          <a:xfrm flipH="1">
            <a:off x="-1" y="0"/>
            <a:ext cx="12195176" cy="6858000"/>
          </a:xfrm>
          <a:prstGeom prst="rect">
            <a:avLst/>
          </a:prstGeom>
        </p:spPr>
      </p:pic>
      <p:pic>
        <p:nvPicPr>
          <p:cNvPr id="8" name="Picture 7">
            <a:extLst>
              <a:ext uri="{FF2B5EF4-FFF2-40B4-BE49-F238E27FC236}">
                <a16:creationId xmlns:a16="http://schemas.microsoft.com/office/drawing/2014/main" id="{01E02D7E-F8E2-1D49-848A-F19FB6614FD6}"/>
              </a:ext>
            </a:extLst>
          </p:cNvPr>
          <p:cNvPicPr>
            <a:picLocks noChangeAspect="1"/>
          </p:cNvPicPr>
          <p:nvPr userDrawn="1"/>
        </p:nvPicPr>
        <p:blipFill>
          <a:blip r:embed="rId3"/>
          <a:stretch>
            <a:fillRect/>
          </a:stretch>
        </p:blipFill>
        <p:spPr>
          <a:xfrm>
            <a:off x="475612" y="6547104"/>
            <a:ext cx="679431" cy="125094"/>
          </a:xfrm>
          <a:prstGeom prst="rect">
            <a:avLst/>
          </a:prstGeom>
        </p:spPr>
      </p:pic>
      <p:sp>
        <p:nvSpPr>
          <p:cNvPr id="13" name="Footer Placeholder 4">
            <a:extLst>
              <a:ext uri="{FF2B5EF4-FFF2-40B4-BE49-F238E27FC236}">
                <a16:creationId xmlns:a16="http://schemas.microsoft.com/office/drawing/2014/main" id="{EE54B10C-A442-5441-AD57-014686EF5255}"/>
              </a:ext>
            </a:extLst>
          </p:cNvPr>
          <p:cNvSpPr>
            <a:spLocks noGrp="1"/>
          </p:cNvSpPr>
          <p:nvPr>
            <p:ph type="ftr" sz="quarter" idx="3"/>
          </p:nvPr>
        </p:nvSpPr>
        <p:spPr>
          <a:xfrm>
            <a:off x="1582324" y="6547104"/>
            <a:ext cx="4426849" cy="118872"/>
          </a:xfrm>
          <a:prstGeom prst="rect">
            <a:avLst/>
          </a:prstGeom>
        </p:spPr>
        <p:txBody>
          <a:bodyPr vert="horz" wrap="square" lIns="0" tIns="0" rIns="0" bIns="0" rtlCol="0" anchor="ctr">
            <a:noAutofit/>
          </a:bodyPr>
          <a:lstStyle>
            <a:lvl1pPr>
              <a:defRPr lang="en-US" sz="800" smtClean="0">
                <a:solidFill>
                  <a:schemeClr val="tx1"/>
                </a:solidFill>
              </a:defRPr>
            </a:lvl1pPr>
          </a:lstStyle>
          <a:p>
            <a:r>
              <a:rPr lang="en-US"/>
              <a:t>© 2023 NetApp, Inc. All rights reserved.  — NETAPP CONFIDENTIAL — </a:t>
            </a:r>
          </a:p>
        </p:txBody>
      </p:sp>
      <p:sp>
        <p:nvSpPr>
          <p:cNvPr id="14" name="Slide Number Placeholder 5">
            <a:extLst>
              <a:ext uri="{FF2B5EF4-FFF2-40B4-BE49-F238E27FC236}">
                <a16:creationId xmlns:a16="http://schemas.microsoft.com/office/drawing/2014/main" id="{537370E2-3CED-FD47-B622-150C4EFAA1FE}"/>
              </a:ext>
            </a:extLst>
          </p:cNvPr>
          <p:cNvSpPr>
            <a:spLocks noGrp="1"/>
          </p:cNvSpPr>
          <p:nvPr>
            <p:ph type="sldNum" sz="quarter" idx="4"/>
          </p:nvPr>
        </p:nvSpPr>
        <p:spPr>
          <a:xfrm>
            <a:off x="1170737" y="6547104"/>
            <a:ext cx="402441" cy="118872"/>
          </a:xfrm>
          <a:prstGeom prst="rect">
            <a:avLst/>
          </a:prstGeom>
        </p:spPr>
        <p:txBody>
          <a:bodyPr vert="horz" wrap="square" lIns="0" tIns="0" rIns="0" bIns="0" rtlCol="0" anchor="ctr">
            <a:noAutofit/>
          </a:bodyPr>
          <a:lstStyle>
            <a:lvl1pPr algn="ctr">
              <a:defRPr lang="en-US" sz="800" b="0" smtClean="0">
                <a:solidFill>
                  <a:schemeClr val="tx1"/>
                </a:solidFill>
              </a:defRPr>
            </a:lvl1pPr>
          </a:lstStyle>
          <a:p>
            <a:fld id="{B071A5F3-A4FF-4CEE-8215-C08835B585C1}" type="slidenum">
              <a:rPr lang="en-US" smtClean="0"/>
              <a:pPr/>
              <a:t>‹#›</a:t>
            </a:fld>
            <a:endParaRPr lang="en-US"/>
          </a:p>
        </p:txBody>
      </p:sp>
      <p:sp>
        <p:nvSpPr>
          <p:cNvPr id="11" name="Text Placeholder 24">
            <a:extLst>
              <a:ext uri="{FF2B5EF4-FFF2-40B4-BE49-F238E27FC236}">
                <a16:creationId xmlns:a16="http://schemas.microsoft.com/office/drawing/2014/main" id="{3073BDB5-63B0-8D4C-B576-BFF4030167A7}"/>
              </a:ext>
            </a:extLst>
          </p:cNvPr>
          <p:cNvSpPr>
            <a:spLocks noGrp="1"/>
          </p:cNvSpPr>
          <p:nvPr>
            <p:ph type="body" sz="quarter" idx="10" hasCustomPrompt="1"/>
          </p:nvPr>
        </p:nvSpPr>
        <p:spPr bwMode="auto">
          <a:xfrm>
            <a:off x="372388" y="4638621"/>
            <a:ext cx="5158559" cy="1024128"/>
          </a:xfrm>
        </p:spPr>
        <p:txBody>
          <a:bodyPr wrap="square" lIns="91521">
            <a:noAutofit/>
          </a:bodyPr>
          <a:lstStyle>
            <a:lvl1pPr marL="0" indent="0">
              <a:lnSpc>
                <a:spcPct val="85000"/>
              </a:lnSpc>
              <a:spcBef>
                <a:spcPts val="0"/>
              </a:spcBef>
              <a:spcAft>
                <a:spcPts val="600"/>
              </a:spcAft>
              <a:buFontTx/>
              <a:buNone/>
              <a:defRPr sz="1800" b="0">
                <a:solidFill>
                  <a:schemeClr val="tx1"/>
                </a:solidFill>
              </a:defRPr>
            </a:lvl1pPr>
            <a:lvl2pPr marL="115992" indent="-115992">
              <a:lnSpc>
                <a:spcPct val="85000"/>
              </a:lnSpc>
              <a:buFont typeface="Arial" panose="020B0604020202020204" pitchFamily="34" charset="0"/>
              <a:buChar char=" "/>
              <a:defRPr sz="2300" b="0">
                <a:solidFill>
                  <a:schemeClr val="bg2"/>
                </a:solidFill>
              </a:defRPr>
            </a:lvl2pPr>
            <a:lvl3pPr marL="115992" indent="-115992">
              <a:lnSpc>
                <a:spcPct val="85000"/>
              </a:lnSpc>
              <a:buFont typeface="Arial" panose="020B0604020202020204" pitchFamily="34" charset="0"/>
              <a:buChar char=" "/>
              <a:defRPr sz="2300" b="0">
                <a:solidFill>
                  <a:schemeClr val="bg2"/>
                </a:solidFill>
              </a:defRPr>
            </a:lvl3pPr>
            <a:lvl4pPr marL="115992" indent="-115992">
              <a:lnSpc>
                <a:spcPct val="85000"/>
              </a:lnSpc>
              <a:buFont typeface="Arial" panose="020B0604020202020204" pitchFamily="34" charset="0"/>
              <a:buChar char=" "/>
              <a:defRPr sz="2300" b="0">
                <a:solidFill>
                  <a:schemeClr val="bg2"/>
                </a:solidFill>
              </a:defRPr>
            </a:lvl4pPr>
            <a:lvl5pPr marL="115992" indent="-115992">
              <a:lnSpc>
                <a:spcPct val="85000"/>
              </a:lnSpc>
              <a:buFont typeface="Arial" panose="020B0604020202020204" pitchFamily="34" charset="0"/>
              <a:buChar char=" "/>
              <a:defRPr sz="2300" b="0">
                <a:solidFill>
                  <a:schemeClr val="bg2"/>
                </a:solidFill>
              </a:defRPr>
            </a:lvl5pPr>
          </a:lstStyle>
          <a:p>
            <a:pPr lvl="0"/>
            <a:r>
              <a:rPr lang="en-US"/>
              <a:t>Click to edit master text styles</a:t>
            </a:r>
          </a:p>
        </p:txBody>
      </p:sp>
      <p:sp>
        <p:nvSpPr>
          <p:cNvPr id="15" name="Title 1">
            <a:extLst>
              <a:ext uri="{FF2B5EF4-FFF2-40B4-BE49-F238E27FC236}">
                <a16:creationId xmlns:a16="http://schemas.microsoft.com/office/drawing/2014/main" id="{863153C1-9680-1E4D-9994-6F9CB7D23E11}"/>
              </a:ext>
            </a:extLst>
          </p:cNvPr>
          <p:cNvSpPr>
            <a:spLocks noGrp="1"/>
          </p:cNvSpPr>
          <p:nvPr>
            <p:ph type="ctrTitle" hasCustomPrompt="1"/>
          </p:nvPr>
        </p:nvSpPr>
        <p:spPr bwMode="auto">
          <a:xfrm>
            <a:off x="372388" y="3056706"/>
            <a:ext cx="5158559" cy="1472184"/>
          </a:xfrm>
        </p:spPr>
        <p:txBody>
          <a:bodyPr wrap="square" lIns="91521">
            <a:noAutofit/>
          </a:bodyPr>
          <a:lstStyle>
            <a:lvl1pPr algn="l">
              <a:lnSpc>
                <a:spcPct val="95000"/>
              </a:lnSpc>
              <a:defRPr sz="3000" b="1">
                <a:solidFill>
                  <a:schemeClr val="tx1"/>
                </a:solidFill>
              </a:defRPr>
            </a:lvl1pPr>
          </a:lstStyle>
          <a:p>
            <a:r>
              <a:rPr lang="en-US"/>
              <a:t>Click to Edit Master Title Style</a:t>
            </a:r>
          </a:p>
        </p:txBody>
      </p:sp>
    </p:spTree>
    <p:extLst>
      <p:ext uri="{BB962C8B-B14F-4D97-AF65-F5344CB8AC3E}">
        <p14:creationId xmlns:p14="http://schemas.microsoft.com/office/powerpoint/2010/main" val="659369868"/>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Segue 4">
    <p:bg>
      <p:bgPr>
        <a:solidFill>
          <a:schemeClr val="bg1">
            <a:alpha val="97000"/>
          </a:schemeClr>
        </a:solidFill>
        <a:effectLst/>
      </p:bgPr>
    </p:bg>
    <p:spTree>
      <p:nvGrpSpPr>
        <p:cNvPr id="1" name=""/>
        <p:cNvGrpSpPr/>
        <p:nvPr/>
      </p:nvGrpSpPr>
      <p:grpSpPr>
        <a:xfrm>
          <a:off x="0" y="0"/>
          <a:ext cx="0" cy="0"/>
          <a:chOff x="0" y="0"/>
          <a:chExt cx="0" cy="0"/>
        </a:xfrm>
      </p:grpSpPr>
      <p:pic>
        <p:nvPicPr>
          <p:cNvPr id="12" name="Picture 11" descr="A close up of a logo&#10;&#10;Description automatically generated">
            <a:extLst>
              <a:ext uri="{FF2B5EF4-FFF2-40B4-BE49-F238E27FC236}">
                <a16:creationId xmlns:a16="http://schemas.microsoft.com/office/drawing/2014/main" id="{3FF40A87-D186-1741-A0D2-3BC3AA682A41}"/>
              </a:ext>
            </a:extLst>
          </p:cNvPr>
          <p:cNvPicPr>
            <a:picLocks noChangeAspect="1"/>
          </p:cNvPicPr>
          <p:nvPr userDrawn="1"/>
        </p:nvPicPr>
        <p:blipFill rotWithShape="1">
          <a:blip r:embed="rId2"/>
          <a:srcRect l="18616" t="4170" r="14369" b="32485"/>
          <a:stretch/>
        </p:blipFill>
        <p:spPr>
          <a:xfrm>
            <a:off x="0" y="0"/>
            <a:ext cx="12195176" cy="6858000"/>
          </a:xfrm>
          <a:prstGeom prst="rect">
            <a:avLst/>
          </a:prstGeom>
        </p:spPr>
      </p:pic>
      <p:pic>
        <p:nvPicPr>
          <p:cNvPr id="8" name="Picture 7">
            <a:extLst>
              <a:ext uri="{FF2B5EF4-FFF2-40B4-BE49-F238E27FC236}">
                <a16:creationId xmlns:a16="http://schemas.microsoft.com/office/drawing/2014/main" id="{01E02D7E-F8E2-1D49-848A-F19FB6614FD6}"/>
              </a:ext>
            </a:extLst>
          </p:cNvPr>
          <p:cNvPicPr>
            <a:picLocks noChangeAspect="1"/>
          </p:cNvPicPr>
          <p:nvPr userDrawn="1"/>
        </p:nvPicPr>
        <p:blipFill>
          <a:blip r:embed="rId3"/>
          <a:stretch>
            <a:fillRect/>
          </a:stretch>
        </p:blipFill>
        <p:spPr>
          <a:xfrm>
            <a:off x="475612" y="6547104"/>
            <a:ext cx="679431" cy="125094"/>
          </a:xfrm>
          <a:prstGeom prst="rect">
            <a:avLst/>
          </a:prstGeom>
        </p:spPr>
      </p:pic>
      <p:sp>
        <p:nvSpPr>
          <p:cNvPr id="13" name="Footer Placeholder 4">
            <a:extLst>
              <a:ext uri="{FF2B5EF4-FFF2-40B4-BE49-F238E27FC236}">
                <a16:creationId xmlns:a16="http://schemas.microsoft.com/office/drawing/2014/main" id="{EE54B10C-A442-5441-AD57-014686EF5255}"/>
              </a:ext>
            </a:extLst>
          </p:cNvPr>
          <p:cNvSpPr>
            <a:spLocks noGrp="1"/>
          </p:cNvSpPr>
          <p:nvPr>
            <p:ph type="ftr" sz="quarter" idx="3"/>
          </p:nvPr>
        </p:nvSpPr>
        <p:spPr>
          <a:xfrm>
            <a:off x="1582324" y="6547104"/>
            <a:ext cx="4426849" cy="118872"/>
          </a:xfrm>
          <a:prstGeom prst="rect">
            <a:avLst/>
          </a:prstGeom>
        </p:spPr>
        <p:txBody>
          <a:bodyPr vert="horz" wrap="square" lIns="0" tIns="0" rIns="0" bIns="0" rtlCol="0" anchor="ctr">
            <a:noAutofit/>
          </a:bodyPr>
          <a:lstStyle>
            <a:lvl1pPr>
              <a:defRPr lang="en-US" sz="800" smtClean="0">
                <a:solidFill>
                  <a:schemeClr val="tx1"/>
                </a:solidFill>
              </a:defRPr>
            </a:lvl1pPr>
          </a:lstStyle>
          <a:p>
            <a:r>
              <a:rPr lang="en-US"/>
              <a:t>© 2023 NetApp, Inc. All rights reserved.  — NETAPP CONFIDENTIAL — </a:t>
            </a:r>
          </a:p>
        </p:txBody>
      </p:sp>
      <p:sp>
        <p:nvSpPr>
          <p:cNvPr id="14" name="Slide Number Placeholder 5">
            <a:extLst>
              <a:ext uri="{FF2B5EF4-FFF2-40B4-BE49-F238E27FC236}">
                <a16:creationId xmlns:a16="http://schemas.microsoft.com/office/drawing/2014/main" id="{537370E2-3CED-FD47-B622-150C4EFAA1FE}"/>
              </a:ext>
            </a:extLst>
          </p:cNvPr>
          <p:cNvSpPr>
            <a:spLocks noGrp="1"/>
          </p:cNvSpPr>
          <p:nvPr>
            <p:ph type="sldNum" sz="quarter" idx="4"/>
          </p:nvPr>
        </p:nvSpPr>
        <p:spPr>
          <a:xfrm>
            <a:off x="1170737" y="6547104"/>
            <a:ext cx="402441" cy="118872"/>
          </a:xfrm>
          <a:prstGeom prst="rect">
            <a:avLst/>
          </a:prstGeom>
        </p:spPr>
        <p:txBody>
          <a:bodyPr vert="horz" wrap="square" lIns="0" tIns="0" rIns="0" bIns="0" rtlCol="0" anchor="ctr">
            <a:noAutofit/>
          </a:bodyPr>
          <a:lstStyle>
            <a:lvl1pPr algn="ctr">
              <a:defRPr lang="en-US" sz="800" b="0" smtClean="0">
                <a:solidFill>
                  <a:schemeClr val="tx1"/>
                </a:solidFill>
              </a:defRPr>
            </a:lvl1pPr>
          </a:lstStyle>
          <a:p>
            <a:fld id="{B071A5F3-A4FF-4CEE-8215-C08835B585C1}" type="slidenum">
              <a:rPr lang="en-US" smtClean="0"/>
              <a:pPr/>
              <a:t>‹#›</a:t>
            </a:fld>
            <a:endParaRPr lang="en-US"/>
          </a:p>
        </p:txBody>
      </p:sp>
      <p:sp>
        <p:nvSpPr>
          <p:cNvPr id="11" name="Text Placeholder 24">
            <a:extLst>
              <a:ext uri="{FF2B5EF4-FFF2-40B4-BE49-F238E27FC236}">
                <a16:creationId xmlns:a16="http://schemas.microsoft.com/office/drawing/2014/main" id="{A3AEB85F-4541-ED45-B890-EA2F230BF63E}"/>
              </a:ext>
            </a:extLst>
          </p:cNvPr>
          <p:cNvSpPr>
            <a:spLocks noGrp="1"/>
          </p:cNvSpPr>
          <p:nvPr>
            <p:ph type="body" sz="quarter" idx="10" hasCustomPrompt="1"/>
          </p:nvPr>
        </p:nvSpPr>
        <p:spPr bwMode="auto">
          <a:xfrm>
            <a:off x="372388" y="4638621"/>
            <a:ext cx="5158559" cy="1024128"/>
          </a:xfrm>
        </p:spPr>
        <p:txBody>
          <a:bodyPr wrap="square" lIns="91521">
            <a:noAutofit/>
          </a:bodyPr>
          <a:lstStyle>
            <a:lvl1pPr marL="0" indent="0">
              <a:lnSpc>
                <a:spcPct val="85000"/>
              </a:lnSpc>
              <a:spcBef>
                <a:spcPts val="0"/>
              </a:spcBef>
              <a:spcAft>
                <a:spcPts val="600"/>
              </a:spcAft>
              <a:buFontTx/>
              <a:buNone/>
              <a:defRPr sz="1800" b="0">
                <a:solidFill>
                  <a:schemeClr val="tx1"/>
                </a:solidFill>
              </a:defRPr>
            </a:lvl1pPr>
            <a:lvl2pPr marL="115992" indent="-115992">
              <a:lnSpc>
                <a:spcPct val="85000"/>
              </a:lnSpc>
              <a:buFont typeface="Arial" panose="020B0604020202020204" pitchFamily="34" charset="0"/>
              <a:buChar char=" "/>
              <a:defRPr sz="2300" b="0">
                <a:solidFill>
                  <a:schemeClr val="bg2"/>
                </a:solidFill>
              </a:defRPr>
            </a:lvl2pPr>
            <a:lvl3pPr marL="115992" indent="-115992">
              <a:lnSpc>
                <a:spcPct val="85000"/>
              </a:lnSpc>
              <a:buFont typeface="Arial" panose="020B0604020202020204" pitchFamily="34" charset="0"/>
              <a:buChar char=" "/>
              <a:defRPr sz="2300" b="0">
                <a:solidFill>
                  <a:schemeClr val="bg2"/>
                </a:solidFill>
              </a:defRPr>
            </a:lvl3pPr>
            <a:lvl4pPr marL="115992" indent="-115992">
              <a:lnSpc>
                <a:spcPct val="85000"/>
              </a:lnSpc>
              <a:buFont typeface="Arial" panose="020B0604020202020204" pitchFamily="34" charset="0"/>
              <a:buChar char=" "/>
              <a:defRPr sz="2300" b="0">
                <a:solidFill>
                  <a:schemeClr val="bg2"/>
                </a:solidFill>
              </a:defRPr>
            </a:lvl4pPr>
            <a:lvl5pPr marL="115992" indent="-115992">
              <a:lnSpc>
                <a:spcPct val="85000"/>
              </a:lnSpc>
              <a:buFont typeface="Arial" panose="020B0604020202020204" pitchFamily="34" charset="0"/>
              <a:buChar char=" "/>
              <a:defRPr sz="2300" b="0">
                <a:solidFill>
                  <a:schemeClr val="bg2"/>
                </a:solidFill>
              </a:defRPr>
            </a:lvl5pPr>
          </a:lstStyle>
          <a:p>
            <a:pPr lvl="0"/>
            <a:r>
              <a:rPr lang="en-US"/>
              <a:t>Click to edit master text styles</a:t>
            </a:r>
          </a:p>
        </p:txBody>
      </p:sp>
      <p:sp>
        <p:nvSpPr>
          <p:cNvPr id="15" name="Title 1">
            <a:extLst>
              <a:ext uri="{FF2B5EF4-FFF2-40B4-BE49-F238E27FC236}">
                <a16:creationId xmlns:a16="http://schemas.microsoft.com/office/drawing/2014/main" id="{05FE6215-278B-D041-97BD-1558E58F4B7E}"/>
              </a:ext>
            </a:extLst>
          </p:cNvPr>
          <p:cNvSpPr>
            <a:spLocks noGrp="1"/>
          </p:cNvSpPr>
          <p:nvPr>
            <p:ph type="ctrTitle" hasCustomPrompt="1"/>
          </p:nvPr>
        </p:nvSpPr>
        <p:spPr bwMode="auto">
          <a:xfrm>
            <a:off x="372388" y="3056706"/>
            <a:ext cx="5158559" cy="1472184"/>
          </a:xfrm>
        </p:spPr>
        <p:txBody>
          <a:bodyPr wrap="square" lIns="91521">
            <a:noAutofit/>
          </a:bodyPr>
          <a:lstStyle>
            <a:lvl1pPr algn="l">
              <a:lnSpc>
                <a:spcPct val="95000"/>
              </a:lnSpc>
              <a:defRPr sz="3000" b="1">
                <a:solidFill>
                  <a:schemeClr val="tx1"/>
                </a:solidFill>
              </a:defRPr>
            </a:lvl1pPr>
          </a:lstStyle>
          <a:p>
            <a:r>
              <a:rPr lang="en-US"/>
              <a:t>Click to Edit Master Title Style</a:t>
            </a:r>
          </a:p>
        </p:txBody>
      </p:sp>
    </p:spTree>
    <p:extLst>
      <p:ext uri="{BB962C8B-B14F-4D97-AF65-F5344CB8AC3E}">
        <p14:creationId xmlns:p14="http://schemas.microsoft.com/office/powerpoint/2010/main" val="1478199424"/>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E4AD4D5-558D-AF47-AC22-04960C8EB6E0}"/>
              </a:ext>
            </a:extLst>
          </p:cNvPr>
          <p:cNvSpPr/>
          <p:nvPr userDrawn="1"/>
        </p:nvSpPr>
        <p:spPr>
          <a:xfrm flipV="1">
            <a:off x="6109656" y="0"/>
            <a:ext cx="6082344" cy="685799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7" name="Title 1">
            <a:extLst>
              <a:ext uri="{FF2B5EF4-FFF2-40B4-BE49-F238E27FC236}">
                <a16:creationId xmlns:a16="http://schemas.microsoft.com/office/drawing/2014/main" id="{D7521450-1516-364A-B8A0-23259B76996A}"/>
              </a:ext>
            </a:extLst>
          </p:cNvPr>
          <p:cNvSpPr>
            <a:spLocks noGrp="1"/>
          </p:cNvSpPr>
          <p:nvPr>
            <p:ph type="title" hasCustomPrompt="1"/>
          </p:nvPr>
        </p:nvSpPr>
        <p:spPr>
          <a:xfrm>
            <a:off x="375002" y="393192"/>
            <a:ext cx="5158559" cy="1313832"/>
          </a:xfrm>
        </p:spPr>
        <p:txBody>
          <a:bodyPr/>
          <a:lstStyle>
            <a:lvl1pPr>
              <a:defRPr sz="3000"/>
            </a:lvl1pPr>
          </a:lstStyle>
          <a:p>
            <a:r>
              <a:rPr lang="en-US"/>
              <a:t>Click to Edit Master Slide Title</a:t>
            </a:r>
          </a:p>
        </p:txBody>
      </p:sp>
      <p:sp>
        <p:nvSpPr>
          <p:cNvPr id="8" name="Content Placeholder 2">
            <a:extLst>
              <a:ext uri="{FF2B5EF4-FFF2-40B4-BE49-F238E27FC236}">
                <a16:creationId xmlns:a16="http://schemas.microsoft.com/office/drawing/2014/main" id="{E0C9E405-6884-3743-9729-3E481A004734}"/>
              </a:ext>
            </a:extLst>
          </p:cNvPr>
          <p:cNvSpPr>
            <a:spLocks noGrp="1"/>
          </p:cNvSpPr>
          <p:nvPr>
            <p:ph sz="quarter" idx="15" hasCustomPrompt="1"/>
          </p:nvPr>
        </p:nvSpPr>
        <p:spPr>
          <a:xfrm>
            <a:off x="6469978" y="1766646"/>
            <a:ext cx="5341487" cy="4206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endParaRPr lang="en-US"/>
          </a:p>
        </p:txBody>
      </p:sp>
      <p:sp>
        <p:nvSpPr>
          <p:cNvPr id="9" name="Text Placeholder 3">
            <a:extLst>
              <a:ext uri="{FF2B5EF4-FFF2-40B4-BE49-F238E27FC236}">
                <a16:creationId xmlns:a16="http://schemas.microsoft.com/office/drawing/2014/main" id="{C8FFC6F7-18A7-3245-B9CB-6D91819C435D}"/>
              </a:ext>
            </a:extLst>
          </p:cNvPr>
          <p:cNvSpPr>
            <a:spLocks noGrp="1"/>
          </p:cNvSpPr>
          <p:nvPr>
            <p:ph type="body" idx="10" hasCustomPrompt="1"/>
          </p:nvPr>
        </p:nvSpPr>
        <p:spPr>
          <a:xfrm>
            <a:off x="375002" y="1764792"/>
            <a:ext cx="5153043" cy="812970"/>
          </a:xfrm>
        </p:spPr>
        <p:txBody>
          <a:bodyPr/>
          <a:lstStyle>
            <a:lvl1pPr marL="0" indent="0">
              <a:buNone/>
              <a:defRPr/>
            </a:lvl1pPr>
          </a:lstStyle>
          <a:p>
            <a:r>
              <a:rPr lang="en-US"/>
              <a:t>Click to edit master text styles</a:t>
            </a:r>
          </a:p>
        </p:txBody>
      </p:sp>
      <p:sp>
        <p:nvSpPr>
          <p:cNvPr id="11" name="Footer Placeholder 4">
            <a:extLst>
              <a:ext uri="{FF2B5EF4-FFF2-40B4-BE49-F238E27FC236}">
                <a16:creationId xmlns:a16="http://schemas.microsoft.com/office/drawing/2014/main" id="{7A3BDB80-CDCC-AF4F-AEEE-B6CFA09A7B26}"/>
              </a:ext>
            </a:extLst>
          </p:cNvPr>
          <p:cNvSpPr>
            <a:spLocks noGrp="1"/>
          </p:cNvSpPr>
          <p:nvPr>
            <p:ph type="ftr" sz="quarter" idx="3"/>
          </p:nvPr>
        </p:nvSpPr>
        <p:spPr>
          <a:xfrm>
            <a:off x="1582324" y="6547104"/>
            <a:ext cx="4426849" cy="118872"/>
          </a:xfrm>
          <a:prstGeom prst="rect">
            <a:avLst/>
          </a:prstGeom>
        </p:spPr>
        <p:txBody>
          <a:bodyPr vert="horz" wrap="square" lIns="0" tIns="0" rIns="0" bIns="0" rtlCol="0" anchor="ctr">
            <a:noAutofit/>
          </a:bodyPr>
          <a:lstStyle>
            <a:lvl1pPr>
              <a:defRPr lang="en-US" sz="800" smtClean="0">
                <a:solidFill>
                  <a:schemeClr val="tx1"/>
                </a:solidFill>
              </a:defRPr>
            </a:lvl1pPr>
          </a:lstStyle>
          <a:p>
            <a:r>
              <a:rPr lang="en-US"/>
              <a:t>© 2023 NetApp, Inc. All rights reserved.  — NETAPP CONFIDENTIAL — </a:t>
            </a:r>
          </a:p>
        </p:txBody>
      </p:sp>
      <p:sp>
        <p:nvSpPr>
          <p:cNvPr id="12" name="Slide Number Placeholder 5">
            <a:extLst>
              <a:ext uri="{FF2B5EF4-FFF2-40B4-BE49-F238E27FC236}">
                <a16:creationId xmlns:a16="http://schemas.microsoft.com/office/drawing/2014/main" id="{1209A9CF-BA64-EC48-BDAE-A256AD32BB32}"/>
              </a:ext>
            </a:extLst>
          </p:cNvPr>
          <p:cNvSpPr>
            <a:spLocks noGrp="1"/>
          </p:cNvSpPr>
          <p:nvPr>
            <p:ph type="sldNum" sz="quarter" idx="4"/>
          </p:nvPr>
        </p:nvSpPr>
        <p:spPr>
          <a:xfrm>
            <a:off x="1170737" y="6547104"/>
            <a:ext cx="402441" cy="118872"/>
          </a:xfrm>
          <a:prstGeom prst="rect">
            <a:avLst/>
          </a:prstGeom>
        </p:spPr>
        <p:txBody>
          <a:bodyPr vert="horz" wrap="square" lIns="0" tIns="0" rIns="0" bIns="0" rtlCol="0" anchor="ctr">
            <a:noAutofit/>
          </a:bodyPr>
          <a:lstStyle>
            <a:lvl1pPr algn="ctr">
              <a:defRPr lang="en-US" sz="800" b="0" smtClean="0">
                <a:solidFill>
                  <a:schemeClr val="tx1"/>
                </a:solidFill>
              </a:defRPr>
            </a:lvl1pPr>
          </a:lstStyle>
          <a:p>
            <a:fld id="{B071A5F3-A4FF-4CEE-8215-C08835B585C1}" type="slidenum">
              <a:rPr lang="en-US" smtClean="0"/>
              <a:pPr/>
              <a:t>‹#›</a:t>
            </a:fld>
            <a:endParaRPr lang="en-US"/>
          </a:p>
        </p:txBody>
      </p:sp>
    </p:spTree>
    <p:extLst>
      <p:ext uri="{BB962C8B-B14F-4D97-AF65-F5344CB8AC3E}">
        <p14:creationId xmlns:p14="http://schemas.microsoft.com/office/powerpoint/2010/main" val="2119986961"/>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Agenda, 2 Column">
    <p:spTree>
      <p:nvGrpSpPr>
        <p:cNvPr id="1" name=""/>
        <p:cNvGrpSpPr/>
        <p:nvPr/>
      </p:nvGrpSpPr>
      <p:grpSpPr>
        <a:xfrm>
          <a:off x="0" y="0"/>
          <a:ext cx="0" cy="0"/>
          <a:chOff x="0" y="0"/>
          <a:chExt cx="0" cy="0"/>
        </a:xfrm>
      </p:grpSpPr>
      <p:sp>
        <p:nvSpPr>
          <p:cNvPr id="17" name="Content Placeholder 39">
            <a:extLst>
              <a:ext uri="{FF2B5EF4-FFF2-40B4-BE49-F238E27FC236}">
                <a16:creationId xmlns:a16="http://schemas.microsoft.com/office/drawing/2014/main" id="{ABDBFDB8-7F7D-9B4D-B740-762CE886180B}"/>
              </a:ext>
            </a:extLst>
          </p:cNvPr>
          <p:cNvSpPr>
            <a:spLocks noGrp="1"/>
          </p:cNvSpPr>
          <p:nvPr>
            <p:ph sz="quarter" idx="15" hasCustomPrompt="1"/>
          </p:nvPr>
        </p:nvSpPr>
        <p:spPr bwMode="gray">
          <a:xfrm>
            <a:off x="375002" y="1783083"/>
            <a:ext cx="5634171" cy="4206240"/>
          </a:xfrm>
        </p:spPr>
        <p:txBody>
          <a:bodyPr wrap="square" lIns="91521">
            <a:noAutofit/>
          </a:bodyPr>
          <a:lstStyle>
            <a:lvl1pPr marL="228600" indent="-228600">
              <a:lnSpc>
                <a:spcPct val="95000"/>
              </a:lnSpc>
              <a:spcBef>
                <a:spcPts val="1200"/>
              </a:spcBef>
              <a:spcAft>
                <a:spcPts val="400"/>
              </a:spcAft>
              <a:buFont typeface="Arial" panose="020B0604020202020204" pitchFamily="34" charset="0"/>
              <a:buChar char="•"/>
              <a:tabLst/>
              <a:defRPr sz="1800">
                <a:solidFill>
                  <a:schemeClr val="tx1"/>
                </a:solidFill>
              </a:defRPr>
            </a:lvl1pPr>
            <a:lvl2pPr marL="404813" indent="-176213">
              <a:lnSpc>
                <a:spcPct val="95000"/>
              </a:lnSpc>
              <a:spcBef>
                <a:spcPts val="200"/>
              </a:spcBef>
              <a:buClr>
                <a:schemeClr val="tx1"/>
              </a:buClr>
              <a:buFont typeface="Arial" panose="020B0604020202020204" pitchFamily="34" charset="0"/>
              <a:buChar char="•"/>
              <a:tabLst/>
              <a:defRPr sz="1400">
                <a:solidFill>
                  <a:schemeClr val="tx1"/>
                </a:solidFill>
              </a:defRPr>
            </a:lvl2pPr>
            <a:lvl3pPr marL="574675" indent="-192024">
              <a:buClr>
                <a:schemeClr val="tx1"/>
              </a:buClr>
              <a:buFont typeface="Arial" panose="020B0604020202020204" pitchFamily="34" charset="0"/>
              <a:buChar char="•"/>
              <a:tabLst/>
              <a:defRPr sz="1200">
                <a:solidFill>
                  <a:schemeClr val="tx1"/>
                </a:solidFill>
              </a:defRPr>
            </a:lvl3pPr>
            <a:lvl4pPr marL="746125" indent="-177800">
              <a:buClr>
                <a:schemeClr val="tx1"/>
              </a:buClr>
              <a:buFont typeface="Arial" panose="020B0604020202020204" pitchFamily="34" charset="0"/>
              <a:buChar char="•"/>
              <a:tabLst/>
              <a:defRPr sz="1200">
                <a:solidFill>
                  <a:schemeClr val="tx1"/>
                </a:solidFill>
              </a:defRPr>
            </a:lvl4pPr>
            <a:lvl5pPr marL="915988" indent="-169863">
              <a:buClr>
                <a:schemeClr val="tx1"/>
              </a:buClr>
              <a:buFont typeface="Arial" panose="020B0604020202020204" pitchFamily="34" charset="0"/>
              <a:buChar char="•"/>
              <a:tabLst/>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endParaRPr lang="en-US"/>
          </a:p>
        </p:txBody>
      </p:sp>
      <p:sp>
        <p:nvSpPr>
          <p:cNvPr id="19" name="Content Placeholder 39">
            <a:extLst>
              <a:ext uri="{FF2B5EF4-FFF2-40B4-BE49-F238E27FC236}">
                <a16:creationId xmlns:a16="http://schemas.microsoft.com/office/drawing/2014/main" id="{F7A0793B-F7C8-EB46-AF68-BD81EB31D796}"/>
              </a:ext>
            </a:extLst>
          </p:cNvPr>
          <p:cNvSpPr>
            <a:spLocks noGrp="1"/>
          </p:cNvSpPr>
          <p:nvPr>
            <p:ph sz="quarter" idx="16" hasCustomPrompt="1"/>
          </p:nvPr>
        </p:nvSpPr>
        <p:spPr bwMode="gray">
          <a:xfrm>
            <a:off x="6182954" y="1783080"/>
            <a:ext cx="5634044" cy="4206240"/>
          </a:xfrm>
        </p:spPr>
        <p:txBody>
          <a:bodyPr wrap="square" lIns="91521">
            <a:noAutofit/>
          </a:bodyPr>
          <a:lstStyle>
            <a:lvl1pPr marL="228600" indent="-228600">
              <a:lnSpc>
                <a:spcPct val="95000"/>
              </a:lnSpc>
              <a:spcBef>
                <a:spcPts val="1200"/>
              </a:spcBef>
              <a:spcAft>
                <a:spcPts val="400"/>
              </a:spcAft>
              <a:buClr>
                <a:schemeClr val="tx1"/>
              </a:buClr>
              <a:buFont typeface="Arial" panose="020B0604020202020204" pitchFamily="34" charset="0"/>
              <a:buChar char="•"/>
              <a:tabLst/>
              <a:defRPr sz="1800">
                <a:solidFill>
                  <a:schemeClr val="tx1"/>
                </a:solidFill>
              </a:defRPr>
            </a:lvl1pPr>
            <a:lvl2pPr marL="404813" indent="-176213">
              <a:lnSpc>
                <a:spcPct val="95000"/>
              </a:lnSpc>
              <a:spcBef>
                <a:spcPts val="200"/>
              </a:spcBef>
              <a:buClr>
                <a:schemeClr val="tx1"/>
              </a:buClr>
              <a:buFont typeface="Arial" panose="020B0604020202020204" pitchFamily="34" charset="0"/>
              <a:buChar char="•"/>
              <a:tabLst/>
              <a:defRPr sz="1400">
                <a:solidFill>
                  <a:schemeClr val="tx1"/>
                </a:solidFill>
              </a:defRPr>
            </a:lvl2pPr>
            <a:lvl3pPr marL="574675" indent="-192024">
              <a:buClr>
                <a:schemeClr val="tx1"/>
              </a:buClr>
              <a:buFont typeface="Arial" panose="020B0604020202020204" pitchFamily="34" charset="0"/>
              <a:buChar char="•"/>
              <a:tabLst/>
              <a:defRPr sz="1200">
                <a:solidFill>
                  <a:schemeClr val="tx1"/>
                </a:solidFill>
              </a:defRPr>
            </a:lvl3pPr>
            <a:lvl4pPr marL="746125" indent="-177800">
              <a:buClr>
                <a:schemeClr val="tx1"/>
              </a:buClr>
              <a:buFont typeface="Arial" panose="020B0604020202020204" pitchFamily="34" charset="0"/>
              <a:buChar char="•"/>
              <a:tabLst/>
              <a:defRPr sz="1200">
                <a:solidFill>
                  <a:schemeClr val="tx1"/>
                </a:solidFill>
              </a:defRPr>
            </a:lvl4pPr>
            <a:lvl5pPr marL="915988" indent="-169863">
              <a:buClr>
                <a:schemeClr val="tx1"/>
              </a:buClr>
              <a:buFont typeface="Arial" panose="020B0604020202020204" pitchFamily="34" charset="0"/>
              <a:buChar char="•"/>
              <a:tabLst/>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2">
            <a:extLst>
              <a:ext uri="{FF2B5EF4-FFF2-40B4-BE49-F238E27FC236}">
                <a16:creationId xmlns:a16="http://schemas.microsoft.com/office/drawing/2014/main" id="{19B63459-2EF7-DE43-8387-A27A4A5A0450}"/>
              </a:ext>
            </a:extLst>
          </p:cNvPr>
          <p:cNvSpPr>
            <a:spLocks noGrp="1"/>
          </p:cNvSpPr>
          <p:nvPr>
            <p:ph type="body" idx="10" hasCustomPrompt="1"/>
          </p:nvPr>
        </p:nvSpPr>
        <p:spPr bwMode="gray">
          <a:xfrm>
            <a:off x="375002" y="816432"/>
            <a:ext cx="11442124" cy="630936"/>
          </a:xfrm>
        </p:spPr>
        <p:txBody>
          <a:bodyPr lIns="91521" tIns="45761" rIns="91521" bIns="45761" anchor="t">
            <a:noAutofit/>
          </a:bodyPr>
          <a:lstStyle>
            <a:lvl1pPr marL="0" indent="0">
              <a:spcBef>
                <a:spcPts val="0"/>
              </a:spcBef>
              <a:spcAft>
                <a:spcPts val="0"/>
              </a:spcAft>
              <a:buNone/>
              <a:defRPr sz="1800" b="0">
                <a:solidFill>
                  <a:schemeClr val="tx1"/>
                </a:solidFill>
              </a:defRPr>
            </a:lvl1pPr>
            <a:lvl2pPr marL="457608" indent="0">
              <a:buNone/>
              <a:defRPr sz="2000" b="1"/>
            </a:lvl2pPr>
            <a:lvl3pPr marL="915216" indent="0">
              <a:buNone/>
              <a:defRPr sz="1900" b="1"/>
            </a:lvl3pPr>
            <a:lvl4pPr marL="1372822" indent="0">
              <a:buNone/>
              <a:defRPr sz="1600" b="1"/>
            </a:lvl4pPr>
            <a:lvl5pPr marL="1830430" indent="0">
              <a:buNone/>
              <a:defRPr sz="1600" b="1"/>
            </a:lvl5pPr>
            <a:lvl6pPr marL="2288038" indent="0">
              <a:buNone/>
              <a:defRPr sz="1600" b="1"/>
            </a:lvl6pPr>
            <a:lvl7pPr marL="2745646" indent="0">
              <a:buNone/>
              <a:defRPr sz="1600" b="1"/>
            </a:lvl7pPr>
            <a:lvl8pPr marL="3203253" indent="0">
              <a:buNone/>
              <a:defRPr sz="1600" b="1"/>
            </a:lvl8pPr>
            <a:lvl9pPr marL="3660861" indent="0">
              <a:buNone/>
              <a:defRPr sz="1600" b="1"/>
            </a:lvl9pPr>
          </a:lstStyle>
          <a:p>
            <a:pPr lvl="0"/>
            <a:r>
              <a:rPr lang="en-US"/>
              <a:t>Click to edit master text styles</a:t>
            </a:r>
          </a:p>
        </p:txBody>
      </p:sp>
      <p:sp>
        <p:nvSpPr>
          <p:cNvPr id="16" name="Title 3">
            <a:extLst>
              <a:ext uri="{FF2B5EF4-FFF2-40B4-BE49-F238E27FC236}">
                <a16:creationId xmlns:a16="http://schemas.microsoft.com/office/drawing/2014/main" id="{DE227461-9E77-C344-ADFA-0B022F6DD7E7}"/>
              </a:ext>
            </a:extLst>
          </p:cNvPr>
          <p:cNvSpPr>
            <a:spLocks noGrp="1"/>
          </p:cNvSpPr>
          <p:nvPr>
            <p:ph type="title" hasCustomPrompt="1"/>
          </p:nvPr>
        </p:nvSpPr>
        <p:spPr>
          <a:xfrm>
            <a:off x="375002" y="527736"/>
            <a:ext cx="11442124" cy="329184"/>
          </a:xfrm>
        </p:spPr>
        <p:txBody>
          <a:bodyPr wrap="square" lIns="91440">
            <a:noAutofit/>
          </a:bodyPr>
          <a:lstStyle>
            <a:lvl1pPr>
              <a:defRPr sz="2200"/>
            </a:lvl1pPr>
          </a:lstStyle>
          <a:p>
            <a:r>
              <a:rPr lang="en-US"/>
              <a:t>Click to Edit Master Title Style</a:t>
            </a:r>
          </a:p>
        </p:txBody>
      </p:sp>
      <p:sp>
        <p:nvSpPr>
          <p:cNvPr id="8" name="Footer Placeholder 4">
            <a:extLst>
              <a:ext uri="{FF2B5EF4-FFF2-40B4-BE49-F238E27FC236}">
                <a16:creationId xmlns:a16="http://schemas.microsoft.com/office/drawing/2014/main" id="{7AEB0ED9-4359-1249-BE17-25A6551BE17C}"/>
              </a:ext>
            </a:extLst>
          </p:cNvPr>
          <p:cNvSpPr>
            <a:spLocks noGrp="1"/>
          </p:cNvSpPr>
          <p:nvPr>
            <p:ph type="ftr" sz="quarter" idx="3"/>
          </p:nvPr>
        </p:nvSpPr>
        <p:spPr>
          <a:xfrm>
            <a:off x="1582324" y="6547104"/>
            <a:ext cx="4426849" cy="118872"/>
          </a:xfrm>
          <a:prstGeom prst="rect">
            <a:avLst/>
          </a:prstGeom>
        </p:spPr>
        <p:txBody>
          <a:bodyPr vert="horz" wrap="square" lIns="0" tIns="0" rIns="0" bIns="0" rtlCol="0" anchor="ctr">
            <a:noAutofit/>
          </a:bodyPr>
          <a:lstStyle>
            <a:lvl1pPr>
              <a:defRPr lang="en-US" sz="800" smtClean="0">
                <a:solidFill>
                  <a:schemeClr val="tx1"/>
                </a:solidFill>
              </a:defRPr>
            </a:lvl1pPr>
          </a:lstStyle>
          <a:p>
            <a:r>
              <a:rPr lang="en-US"/>
              <a:t>© 2023 NetApp, Inc. All rights reserved.  — NETAPP CONFIDENTIAL — </a:t>
            </a:r>
          </a:p>
        </p:txBody>
      </p:sp>
      <p:sp>
        <p:nvSpPr>
          <p:cNvPr id="9" name="Slide Number Placeholder 5">
            <a:extLst>
              <a:ext uri="{FF2B5EF4-FFF2-40B4-BE49-F238E27FC236}">
                <a16:creationId xmlns:a16="http://schemas.microsoft.com/office/drawing/2014/main" id="{3D768CF1-71C8-A742-A58E-3B12A9E51104}"/>
              </a:ext>
            </a:extLst>
          </p:cNvPr>
          <p:cNvSpPr>
            <a:spLocks noGrp="1"/>
          </p:cNvSpPr>
          <p:nvPr>
            <p:ph type="sldNum" sz="quarter" idx="4"/>
          </p:nvPr>
        </p:nvSpPr>
        <p:spPr>
          <a:xfrm>
            <a:off x="1170737" y="6547104"/>
            <a:ext cx="402441" cy="118872"/>
          </a:xfrm>
          <a:prstGeom prst="rect">
            <a:avLst/>
          </a:prstGeom>
        </p:spPr>
        <p:txBody>
          <a:bodyPr vert="horz" wrap="square" lIns="0" tIns="0" rIns="0" bIns="0" rtlCol="0" anchor="ctr">
            <a:noAutofit/>
          </a:bodyPr>
          <a:lstStyle>
            <a:lvl1pPr algn="ctr">
              <a:defRPr lang="en-US" sz="800" b="0" smtClean="0">
                <a:solidFill>
                  <a:schemeClr val="tx1"/>
                </a:solidFill>
              </a:defRPr>
            </a:lvl1pPr>
          </a:lstStyle>
          <a:p>
            <a:fld id="{B071A5F3-A4FF-4CEE-8215-C08835B585C1}" type="slidenum">
              <a:rPr lang="en-US" smtClean="0"/>
              <a:pPr/>
              <a:t>‹#›</a:t>
            </a:fld>
            <a:endParaRPr lang="en-US"/>
          </a:p>
        </p:txBody>
      </p:sp>
    </p:spTree>
    <p:extLst>
      <p:ext uri="{BB962C8B-B14F-4D97-AF65-F5344CB8AC3E}">
        <p14:creationId xmlns:p14="http://schemas.microsoft.com/office/powerpoint/2010/main" val="129329661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ig Stat">
    <p:spTree>
      <p:nvGrpSpPr>
        <p:cNvPr id="1" name=""/>
        <p:cNvGrpSpPr/>
        <p:nvPr/>
      </p:nvGrpSpPr>
      <p:grpSpPr>
        <a:xfrm>
          <a:off x="0" y="0"/>
          <a:ext cx="0" cy="0"/>
          <a:chOff x="0" y="0"/>
          <a:chExt cx="0" cy="0"/>
        </a:xfrm>
      </p:grpSpPr>
      <p:sp>
        <p:nvSpPr>
          <p:cNvPr id="37" name="Title 1"/>
          <p:cNvSpPr>
            <a:spLocks noGrp="1"/>
          </p:cNvSpPr>
          <p:nvPr>
            <p:ph type="title" hasCustomPrompt="1"/>
          </p:nvPr>
        </p:nvSpPr>
        <p:spPr bwMode="gray">
          <a:xfrm>
            <a:off x="6242261" y="1733550"/>
            <a:ext cx="5682407" cy="2235708"/>
          </a:xfrm>
        </p:spPr>
        <p:txBody>
          <a:bodyPr lIns="91521" tIns="45761" rIns="91521" bIns="45761" anchor="b">
            <a:noAutofit/>
          </a:bodyPr>
          <a:lstStyle>
            <a:lvl1pPr algn="l">
              <a:lnSpc>
                <a:spcPct val="80000"/>
              </a:lnSpc>
              <a:defRPr sz="4800" b="0" cap="none" baseline="0">
                <a:solidFill>
                  <a:schemeClr val="tx1"/>
                </a:solidFill>
              </a:defRPr>
            </a:lvl1pPr>
          </a:lstStyle>
          <a:p>
            <a:r>
              <a:rPr lang="en-US"/>
              <a:t>Click To Edit Master Title Style</a:t>
            </a:r>
          </a:p>
        </p:txBody>
      </p:sp>
      <p:sp>
        <p:nvSpPr>
          <p:cNvPr id="38" name="Text Placeholder 2"/>
          <p:cNvSpPr>
            <a:spLocks noGrp="1"/>
          </p:cNvSpPr>
          <p:nvPr>
            <p:ph type="body" idx="1" hasCustomPrompt="1"/>
          </p:nvPr>
        </p:nvSpPr>
        <p:spPr bwMode="gray">
          <a:xfrm>
            <a:off x="6242260" y="4006793"/>
            <a:ext cx="5682408" cy="492443"/>
          </a:xfrm>
        </p:spPr>
        <p:txBody>
          <a:bodyPr lIns="91521" tIns="45761" rIns="91521" bIns="45761" anchor="t">
            <a:noAutofit/>
          </a:bodyPr>
          <a:lstStyle>
            <a:lvl1pPr marL="0" indent="0">
              <a:buNone/>
              <a:defRPr sz="2600" cap="none" baseline="0">
                <a:solidFill>
                  <a:schemeClr val="accent1"/>
                </a:solidFill>
              </a:defRPr>
            </a:lvl1pPr>
            <a:lvl2pPr marL="457608" indent="0">
              <a:buNone/>
              <a:defRPr sz="1900">
                <a:solidFill>
                  <a:schemeClr val="tx1">
                    <a:tint val="75000"/>
                  </a:schemeClr>
                </a:solidFill>
              </a:defRPr>
            </a:lvl2pPr>
            <a:lvl3pPr marL="915216" indent="0">
              <a:buNone/>
              <a:defRPr sz="1600">
                <a:solidFill>
                  <a:schemeClr val="tx1">
                    <a:tint val="75000"/>
                  </a:schemeClr>
                </a:solidFill>
              </a:defRPr>
            </a:lvl3pPr>
            <a:lvl4pPr marL="1372822" indent="0">
              <a:buNone/>
              <a:defRPr sz="1500">
                <a:solidFill>
                  <a:schemeClr val="tx1">
                    <a:tint val="75000"/>
                  </a:schemeClr>
                </a:solidFill>
              </a:defRPr>
            </a:lvl4pPr>
            <a:lvl5pPr marL="1830430" indent="0">
              <a:buNone/>
              <a:defRPr sz="1500">
                <a:solidFill>
                  <a:schemeClr val="tx1">
                    <a:tint val="75000"/>
                  </a:schemeClr>
                </a:solidFill>
              </a:defRPr>
            </a:lvl5pPr>
            <a:lvl6pPr marL="2288038" indent="0">
              <a:buNone/>
              <a:defRPr sz="1500">
                <a:solidFill>
                  <a:schemeClr val="tx1">
                    <a:tint val="75000"/>
                  </a:schemeClr>
                </a:solidFill>
              </a:defRPr>
            </a:lvl6pPr>
            <a:lvl7pPr marL="2745646" indent="0">
              <a:buNone/>
              <a:defRPr sz="1500">
                <a:solidFill>
                  <a:schemeClr val="tx1">
                    <a:tint val="75000"/>
                  </a:schemeClr>
                </a:solidFill>
              </a:defRPr>
            </a:lvl7pPr>
            <a:lvl8pPr marL="3203253" indent="0">
              <a:buNone/>
              <a:defRPr sz="1500">
                <a:solidFill>
                  <a:schemeClr val="tx1">
                    <a:tint val="75000"/>
                  </a:schemeClr>
                </a:solidFill>
              </a:defRPr>
            </a:lvl8pPr>
            <a:lvl9pPr marL="3660861" indent="0">
              <a:buNone/>
              <a:defRPr sz="1500">
                <a:solidFill>
                  <a:schemeClr val="tx1">
                    <a:tint val="75000"/>
                  </a:schemeClr>
                </a:solidFill>
              </a:defRPr>
            </a:lvl9pPr>
          </a:lstStyle>
          <a:p>
            <a:pPr lvl="0"/>
            <a:r>
              <a:rPr lang="en-US"/>
              <a:t>Click to edit master text styles</a:t>
            </a:r>
          </a:p>
        </p:txBody>
      </p:sp>
      <p:sp>
        <p:nvSpPr>
          <p:cNvPr id="8" name="Footer Placeholder 4"/>
          <p:cNvSpPr>
            <a:spLocks noGrp="1"/>
          </p:cNvSpPr>
          <p:nvPr>
            <p:ph type="ftr" sz="quarter" idx="3"/>
          </p:nvPr>
        </p:nvSpPr>
        <p:spPr>
          <a:xfrm>
            <a:off x="889409" y="6472734"/>
            <a:ext cx="6540464" cy="240489"/>
          </a:xfrm>
          <a:prstGeom prst="rect">
            <a:avLst/>
          </a:prstGeom>
        </p:spPr>
        <p:txBody>
          <a:bodyPr vert="horz" wrap="square" lIns="91521" tIns="45761" rIns="91521" bIns="45761" rtlCol="0" anchor="b">
            <a:noAutofit/>
          </a:bodyPr>
          <a:lstStyle>
            <a:lvl1pPr>
              <a:defRPr lang="en-US" sz="800" smtClean="0">
                <a:solidFill>
                  <a:schemeClr val="bg2"/>
                </a:solidFill>
              </a:defRPr>
            </a:lvl1pPr>
          </a:lstStyle>
          <a:p>
            <a:r>
              <a:rPr lang="en-US"/>
              <a:t>© 2020 NetApp, Inc. All rights reserved.  --- NETAPP CONFIDENTIAL ---</a:t>
            </a:r>
          </a:p>
        </p:txBody>
      </p:sp>
      <p:sp>
        <p:nvSpPr>
          <p:cNvPr id="10" name="Slide Number Placeholder 5"/>
          <p:cNvSpPr>
            <a:spLocks noGrp="1"/>
          </p:cNvSpPr>
          <p:nvPr>
            <p:ph type="sldNum" sz="quarter" idx="4"/>
          </p:nvPr>
        </p:nvSpPr>
        <p:spPr>
          <a:xfrm>
            <a:off x="294490" y="6462574"/>
            <a:ext cx="448654" cy="260809"/>
          </a:xfrm>
          <a:prstGeom prst="rect">
            <a:avLst/>
          </a:prstGeom>
        </p:spPr>
        <p:txBody>
          <a:bodyPr vert="horz" wrap="square" lIns="91521" tIns="45761" rIns="91521" bIns="45761" rtlCol="0" anchor="b">
            <a:noAutofit/>
          </a:bodyPr>
          <a:lstStyle>
            <a:lvl1pPr>
              <a:defRPr lang="en-US" sz="1050" b="1" smtClean="0">
                <a:solidFill>
                  <a:schemeClr val="bg2">
                    <a:lumMod val="50000"/>
                  </a:schemeClr>
                </a:solidFill>
              </a:defRPr>
            </a:lvl1pPr>
          </a:lstStyle>
          <a:p>
            <a:fld id="{B071A5F3-A4FF-4CEE-8215-C08835B585C1}" type="slidenum">
              <a:rPr lang="en-US" smtClean="0"/>
              <a:pPr/>
              <a:t>‹#›</a:t>
            </a:fld>
            <a:endParaRPr lang="en-US"/>
          </a:p>
        </p:txBody>
      </p:sp>
      <p:pic>
        <p:nvPicPr>
          <p:cNvPr id="9" name="Picture 8"/>
          <p:cNvPicPr>
            <a:picLocks noChangeAspect="1"/>
          </p:cNvPicPr>
          <p:nvPr userDrawn="1"/>
        </p:nvPicPr>
        <p:blipFill>
          <a:blip r:embed="rId2"/>
          <a:stretch>
            <a:fillRect/>
          </a:stretch>
        </p:blipFill>
        <p:spPr>
          <a:xfrm>
            <a:off x="10775735" y="6494553"/>
            <a:ext cx="1042688" cy="191110"/>
          </a:xfrm>
          <a:prstGeom prst="rect">
            <a:avLst/>
          </a:prstGeom>
        </p:spPr>
      </p:pic>
    </p:spTree>
    <p:extLst>
      <p:ext uri="{BB962C8B-B14F-4D97-AF65-F5344CB8AC3E}">
        <p14:creationId xmlns:p14="http://schemas.microsoft.com/office/powerpoint/2010/main" val="778364564"/>
      </p:ext>
    </p:extLst>
  </p:cSld>
  <p:clrMapOvr>
    <a:masterClrMapping/>
  </p:clrMapOvr>
  <p:transition spd="med">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Half and Half Content">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583FCBD-10A8-E044-9E78-7B0198965092}"/>
              </a:ext>
            </a:extLst>
          </p:cNvPr>
          <p:cNvSpPr/>
          <p:nvPr userDrawn="1"/>
        </p:nvSpPr>
        <p:spPr>
          <a:xfrm flipV="1">
            <a:off x="6109656" y="0"/>
            <a:ext cx="6082344" cy="685799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5" name="Content Placeholder 39">
            <a:extLst>
              <a:ext uri="{FF2B5EF4-FFF2-40B4-BE49-F238E27FC236}">
                <a16:creationId xmlns:a16="http://schemas.microsoft.com/office/drawing/2014/main" id="{7E09D4FA-6BE8-6946-B50D-FC47FF76ED47}"/>
              </a:ext>
            </a:extLst>
          </p:cNvPr>
          <p:cNvSpPr>
            <a:spLocks noGrp="1"/>
          </p:cNvSpPr>
          <p:nvPr>
            <p:ph sz="quarter" idx="15" hasCustomPrompt="1"/>
          </p:nvPr>
        </p:nvSpPr>
        <p:spPr bwMode="gray">
          <a:xfrm>
            <a:off x="375002" y="1783080"/>
            <a:ext cx="5341487" cy="4206240"/>
          </a:xfrm>
        </p:spPr>
        <p:txBody>
          <a:bodyPr wrap="square" lIns="91521">
            <a:noAutofit/>
          </a:bodyPr>
          <a:lstStyle>
            <a:lvl1pP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Content Placeholder 3">
            <a:extLst>
              <a:ext uri="{FF2B5EF4-FFF2-40B4-BE49-F238E27FC236}">
                <a16:creationId xmlns:a16="http://schemas.microsoft.com/office/drawing/2014/main" id="{AA031274-8AD7-F547-81F3-8239F4A6C8FA}"/>
              </a:ext>
            </a:extLst>
          </p:cNvPr>
          <p:cNvSpPr>
            <a:spLocks noGrp="1"/>
          </p:cNvSpPr>
          <p:nvPr>
            <p:ph sz="quarter" idx="14" hasCustomPrompt="1"/>
          </p:nvPr>
        </p:nvSpPr>
        <p:spPr>
          <a:xfrm>
            <a:off x="6475511" y="1783080"/>
            <a:ext cx="5341487" cy="4206240"/>
          </a:xfrm>
        </p:spPr>
        <p:txBody>
          <a:bodyPr wrap="square" lIns="91521">
            <a:noAutofit/>
          </a:bodyPr>
          <a:lstStyle>
            <a:lvl1pP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4">
            <a:extLst>
              <a:ext uri="{FF2B5EF4-FFF2-40B4-BE49-F238E27FC236}">
                <a16:creationId xmlns:a16="http://schemas.microsoft.com/office/drawing/2014/main" id="{5A5DBC43-EAA6-384E-8FA5-7B40E3F29BDC}"/>
              </a:ext>
            </a:extLst>
          </p:cNvPr>
          <p:cNvSpPr>
            <a:spLocks noGrp="1"/>
          </p:cNvSpPr>
          <p:nvPr>
            <p:ph type="ftr" sz="quarter" idx="3"/>
          </p:nvPr>
        </p:nvSpPr>
        <p:spPr>
          <a:xfrm>
            <a:off x="1582324" y="6547104"/>
            <a:ext cx="4426849" cy="118872"/>
          </a:xfrm>
          <a:prstGeom prst="rect">
            <a:avLst/>
          </a:prstGeom>
        </p:spPr>
        <p:txBody>
          <a:bodyPr vert="horz" wrap="square" lIns="0" tIns="0" rIns="0" bIns="0" rtlCol="0" anchor="ctr">
            <a:noAutofit/>
          </a:bodyPr>
          <a:lstStyle>
            <a:lvl1pPr>
              <a:defRPr lang="en-US" sz="800" smtClean="0">
                <a:solidFill>
                  <a:schemeClr val="tx1"/>
                </a:solidFill>
              </a:defRPr>
            </a:lvl1pPr>
          </a:lstStyle>
          <a:p>
            <a:r>
              <a:rPr lang="en-US"/>
              <a:t>© 2023 NetApp, Inc. All rights reserved.  — NETAPP CONFIDENTIAL — </a:t>
            </a:r>
          </a:p>
        </p:txBody>
      </p:sp>
      <p:sp>
        <p:nvSpPr>
          <p:cNvPr id="9" name="Slide Number Placeholder 5">
            <a:extLst>
              <a:ext uri="{FF2B5EF4-FFF2-40B4-BE49-F238E27FC236}">
                <a16:creationId xmlns:a16="http://schemas.microsoft.com/office/drawing/2014/main" id="{DBDCD06E-AFB0-704C-A95F-DE9053B41FBB}"/>
              </a:ext>
            </a:extLst>
          </p:cNvPr>
          <p:cNvSpPr>
            <a:spLocks noGrp="1"/>
          </p:cNvSpPr>
          <p:nvPr>
            <p:ph type="sldNum" sz="quarter" idx="4"/>
          </p:nvPr>
        </p:nvSpPr>
        <p:spPr>
          <a:xfrm>
            <a:off x="1170737" y="6547104"/>
            <a:ext cx="402441" cy="118872"/>
          </a:xfrm>
          <a:prstGeom prst="rect">
            <a:avLst/>
          </a:prstGeom>
        </p:spPr>
        <p:txBody>
          <a:bodyPr vert="horz" wrap="square" lIns="0" tIns="0" rIns="0" bIns="0" rtlCol="0" anchor="ctr">
            <a:noAutofit/>
          </a:bodyPr>
          <a:lstStyle>
            <a:lvl1pPr algn="ctr">
              <a:defRPr lang="en-US" sz="800" b="0" smtClean="0">
                <a:solidFill>
                  <a:schemeClr val="tx1"/>
                </a:solidFill>
              </a:defRPr>
            </a:lvl1pPr>
          </a:lstStyle>
          <a:p>
            <a:fld id="{B071A5F3-A4FF-4CEE-8215-C08835B585C1}" type="slidenum">
              <a:rPr lang="en-US" smtClean="0"/>
              <a:pPr/>
              <a:t>‹#›</a:t>
            </a:fld>
            <a:endParaRPr lang="en-US"/>
          </a:p>
        </p:txBody>
      </p:sp>
      <p:sp>
        <p:nvSpPr>
          <p:cNvPr id="10" name="Text Placeholder 2">
            <a:extLst>
              <a:ext uri="{FF2B5EF4-FFF2-40B4-BE49-F238E27FC236}">
                <a16:creationId xmlns:a16="http://schemas.microsoft.com/office/drawing/2014/main" id="{D9AB8C16-765A-DC45-983C-89F17A6A67FE}"/>
              </a:ext>
            </a:extLst>
          </p:cNvPr>
          <p:cNvSpPr>
            <a:spLocks noGrp="1"/>
          </p:cNvSpPr>
          <p:nvPr>
            <p:ph type="body" idx="10" hasCustomPrompt="1"/>
          </p:nvPr>
        </p:nvSpPr>
        <p:spPr bwMode="gray">
          <a:xfrm>
            <a:off x="375002" y="816432"/>
            <a:ext cx="5341487" cy="630936"/>
          </a:xfrm>
        </p:spPr>
        <p:txBody>
          <a:bodyPr lIns="91521" tIns="45761" rIns="91521" bIns="45761" anchor="t">
            <a:noAutofit/>
          </a:bodyPr>
          <a:lstStyle>
            <a:lvl1pPr marL="0" indent="0">
              <a:spcBef>
                <a:spcPts val="0"/>
              </a:spcBef>
              <a:spcAft>
                <a:spcPts val="0"/>
              </a:spcAft>
              <a:buNone/>
              <a:defRPr sz="1800" b="0">
                <a:solidFill>
                  <a:schemeClr val="tx1"/>
                </a:solidFill>
              </a:defRPr>
            </a:lvl1pPr>
            <a:lvl2pPr marL="457608" indent="0">
              <a:buNone/>
              <a:defRPr sz="2000" b="1"/>
            </a:lvl2pPr>
            <a:lvl3pPr marL="915216" indent="0">
              <a:buNone/>
              <a:defRPr sz="1900" b="1"/>
            </a:lvl3pPr>
            <a:lvl4pPr marL="1372822" indent="0">
              <a:buNone/>
              <a:defRPr sz="1600" b="1"/>
            </a:lvl4pPr>
            <a:lvl5pPr marL="1830430" indent="0">
              <a:buNone/>
              <a:defRPr sz="1600" b="1"/>
            </a:lvl5pPr>
            <a:lvl6pPr marL="2288038" indent="0">
              <a:buNone/>
              <a:defRPr sz="1600" b="1"/>
            </a:lvl6pPr>
            <a:lvl7pPr marL="2745646" indent="0">
              <a:buNone/>
              <a:defRPr sz="1600" b="1"/>
            </a:lvl7pPr>
            <a:lvl8pPr marL="3203253" indent="0">
              <a:buNone/>
              <a:defRPr sz="1600" b="1"/>
            </a:lvl8pPr>
            <a:lvl9pPr marL="3660861" indent="0">
              <a:buNone/>
              <a:defRPr sz="1600" b="1"/>
            </a:lvl9pPr>
          </a:lstStyle>
          <a:p>
            <a:pPr lvl="0"/>
            <a:r>
              <a:rPr lang="en-US"/>
              <a:t>Click to edit master text styles</a:t>
            </a:r>
          </a:p>
        </p:txBody>
      </p:sp>
      <p:sp>
        <p:nvSpPr>
          <p:cNvPr id="11" name="Title 3">
            <a:extLst>
              <a:ext uri="{FF2B5EF4-FFF2-40B4-BE49-F238E27FC236}">
                <a16:creationId xmlns:a16="http://schemas.microsoft.com/office/drawing/2014/main" id="{A31B0425-3F3A-C549-A3A7-EB36196CB521}"/>
              </a:ext>
            </a:extLst>
          </p:cNvPr>
          <p:cNvSpPr>
            <a:spLocks noGrp="1"/>
          </p:cNvSpPr>
          <p:nvPr>
            <p:ph type="title" hasCustomPrompt="1"/>
          </p:nvPr>
        </p:nvSpPr>
        <p:spPr>
          <a:xfrm>
            <a:off x="375002" y="527736"/>
            <a:ext cx="5341487" cy="329184"/>
          </a:xfrm>
        </p:spPr>
        <p:txBody>
          <a:bodyPr wrap="square" lIns="91440">
            <a:noAutofit/>
          </a:bodyPr>
          <a:lstStyle>
            <a:lvl1pPr>
              <a:defRPr sz="2200"/>
            </a:lvl1pPr>
          </a:lstStyle>
          <a:p>
            <a:r>
              <a:rPr lang="en-US"/>
              <a:t>Click to Edit Master Title Style</a:t>
            </a:r>
          </a:p>
        </p:txBody>
      </p:sp>
    </p:spTree>
    <p:extLst>
      <p:ext uri="{BB962C8B-B14F-4D97-AF65-F5344CB8AC3E}">
        <p14:creationId xmlns:p14="http://schemas.microsoft.com/office/powerpoint/2010/main" val="904701674"/>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Half and Half Content 2">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77A8812-31C0-6646-808E-FA6671078FB1}"/>
              </a:ext>
            </a:extLst>
          </p:cNvPr>
          <p:cNvSpPr/>
          <p:nvPr userDrawn="1"/>
        </p:nvSpPr>
        <p:spPr>
          <a:xfrm flipV="1">
            <a:off x="6109656" y="0"/>
            <a:ext cx="6082344" cy="6857998"/>
          </a:xfrm>
          <a:prstGeom prst="rect">
            <a:avLst/>
          </a:prstGeom>
          <a:solidFill>
            <a:srgbClr val="BEEA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5" name="Content Placeholder 39">
            <a:extLst>
              <a:ext uri="{FF2B5EF4-FFF2-40B4-BE49-F238E27FC236}">
                <a16:creationId xmlns:a16="http://schemas.microsoft.com/office/drawing/2014/main" id="{7E09D4FA-6BE8-6946-B50D-FC47FF76ED47}"/>
              </a:ext>
            </a:extLst>
          </p:cNvPr>
          <p:cNvSpPr>
            <a:spLocks noGrp="1"/>
          </p:cNvSpPr>
          <p:nvPr>
            <p:ph sz="quarter" idx="15" hasCustomPrompt="1"/>
          </p:nvPr>
        </p:nvSpPr>
        <p:spPr bwMode="gray">
          <a:xfrm>
            <a:off x="375002" y="1783080"/>
            <a:ext cx="5341487" cy="4206240"/>
          </a:xfrm>
        </p:spPr>
        <p:txBody>
          <a:bodyPr wrap="square" lIns="91521">
            <a:noAutofit/>
          </a:bodyPr>
          <a:lstStyle>
            <a:lvl1pP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Content Placeholder 3">
            <a:extLst>
              <a:ext uri="{FF2B5EF4-FFF2-40B4-BE49-F238E27FC236}">
                <a16:creationId xmlns:a16="http://schemas.microsoft.com/office/drawing/2014/main" id="{AA031274-8AD7-F547-81F3-8239F4A6C8FA}"/>
              </a:ext>
            </a:extLst>
          </p:cNvPr>
          <p:cNvSpPr>
            <a:spLocks noGrp="1"/>
          </p:cNvSpPr>
          <p:nvPr>
            <p:ph sz="quarter" idx="14" hasCustomPrompt="1"/>
          </p:nvPr>
        </p:nvSpPr>
        <p:spPr>
          <a:xfrm>
            <a:off x="6475511" y="1783080"/>
            <a:ext cx="5341487" cy="4206240"/>
          </a:xfrm>
        </p:spPr>
        <p:txBody>
          <a:bodyPr wrap="square" lIns="91521">
            <a:noAutofit/>
          </a:bodyPr>
          <a:lstStyle>
            <a:lvl1pP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4">
            <a:extLst>
              <a:ext uri="{FF2B5EF4-FFF2-40B4-BE49-F238E27FC236}">
                <a16:creationId xmlns:a16="http://schemas.microsoft.com/office/drawing/2014/main" id="{5A5DBC43-EAA6-384E-8FA5-7B40E3F29BDC}"/>
              </a:ext>
            </a:extLst>
          </p:cNvPr>
          <p:cNvSpPr>
            <a:spLocks noGrp="1"/>
          </p:cNvSpPr>
          <p:nvPr>
            <p:ph type="ftr" sz="quarter" idx="3"/>
          </p:nvPr>
        </p:nvSpPr>
        <p:spPr>
          <a:xfrm>
            <a:off x="1582324" y="6547104"/>
            <a:ext cx="4426849" cy="118872"/>
          </a:xfrm>
          <a:prstGeom prst="rect">
            <a:avLst/>
          </a:prstGeom>
        </p:spPr>
        <p:txBody>
          <a:bodyPr vert="horz" wrap="square" lIns="0" tIns="0" rIns="0" bIns="0" rtlCol="0" anchor="ctr">
            <a:noAutofit/>
          </a:bodyPr>
          <a:lstStyle>
            <a:lvl1pPr>
              <a:defRPr lang="en-US" sz="800" smtClean="0">
                <a:solidFill>
                  <a:schemeClr val="tx1"/>
                </a:solidFill>
              </a:defRPr>
            </a:lvl1pPr>
          </a:lstStyle>
          <a:p>
            <a:r>
              <a:rPr lang="en-US"/>
              <a:t>© 2023 NetApp, Inc. All rights reserved.  — NETAPP CONFIDENTIAL — </a:t>
            </a:r>
          </a:p>
        </p:txBody>
      </p:sp>
      <p:sp>
        <p:nvSpPr>
          <p:cNvPr id="9" name="Slide Number Placeholder 5">
            <a:extLst>
              <a:ext uri="{FF2B5EF4-FFF2-40B4-BE49-F238E27FC236}">
                <a16:creationId xmlns:a16="http://schemas.microsoft.com/office/drawing/2014/main" id="{DBDCD06E-AFB0-704C-A95F-DE9053B41FBB}"/>
              </a:ext>
            </a:extLst>
          </p:cNvPr>
          <p:cNvSpPr>
            <a:spLocks noGrp="1"/>
          </p:cNvSpPr>
          <p:nvPr>
            <p:ph type="sldNum" sz="quarter" idx="4"/>
          </p:nvPr>
        </p:nvSpPr>
        <p:spPr>
          <a:xfrm>
            <a:off x="1170737" y="6547104"/>
            <a:ext cx="402441" cy="118872"/>
          </a:xfrm>
          <a:prstGeom prst="rect">
            <a:avLst/>
          </a:prstGeom>
        </p:spPr>
        <p:txBody>
          <a:bodyPr vert="horz" wrap="square" lIns="0" tIns="0" rIns="0" bIns="0" rtlCol="0" anchor="ctr">
            <a:noAutofit/>
          </a:bodyPr>
          <a:lstStyle>
            <a:lvl1pPr algn="ctr">
              <a:defRPr lang="en-US" sz="800" b="0" smtClean="0">
                <a:solidFill>
                  <a:schemeClr val="tx1"/>
                </a:solidFill>
              </a:defRPr>
            </a:lvl1pPr>
          </a:lstStyle>
          <a:p>
            <a:fld id="{B071A5F3-A4FF-4CEE-8215-C08835B585C1}" type="slidenum">
              <a:rPr lang="en-US" smtClean="0"/>
              <a:pPr/>
              <a:t>‹#›</a:t>
            </a:fld>
            <a:endParaRPr lang="en-US"/>
          </a:p>
        </p:txBody>
      </p:sp>
      <p:sp>
        <p:nvSpPr>
          <p:cNvPr id="10" name="Text Placeholder 2">
            <a:extLst>
              <a:ext uri="{FF2B5EF4-FFF2-40B4-BE49-F238E27FC236}">
                <a16:creationId xmlns:a16="http://schemas.microsoft.com/office/drawing/2014/main" id="{D9AB8C16-765A-DC45-983C-89F17A6A67FE}"/>
              </a:ext>
            </a:extLst>
          </p:cNvPr>
          <p:cNvSpPr>
            <a:spLocks noGrp="1"/>
          </p:cNvSpPr>
          <p:nvPr>
            <p:ph type="body" idx="10" hasCustomPrompt="1"/>
          </p:nvPr>
        </p:nvSpPr>
        <p:spPr bwMode="gray">
          <a:xfrm>
            <a:off x="375002" y="816432"/>
            <a:ext cx="5341487" cy="630936"/>
          </a:xfrm>
        </p:spPr>
        <p:txBody>
          <a:bodyPr lIns="91521" tIns="45761" rIns="91521" bIns="45761" anchor="t">
            <a:noAutofit/>
          </a:bodyPr>
          <a:lstStyle>
            <a:lvl1pPr marL="0" indent="0">
              <a:spcBef>
                <a:spcPts val="0"/>
              </a:spcBef>
              <a:spcAft>
                <a:spcPts val="0"/>
              </a:spcAft>
              <a:buNone/>
              <a:defRPr sz="1800" b="0">
                <a:solidFill>
                  <a:schemeClr val="tx1"/>
                </a:solidFill>
              </a:defRPr>
            </a:lvl1pPr>
            <a:lvl2pPr marL="457608" indent="0">
              <a:buNone/>
              <a:defRPr sz="2000" b="1"/>
            </a:lvl2pPr>
            <a:lvl3pPr marL="915216" indent="0">
              <a:buNone/>
              <a:defRPr sz="1900" b="1"/>
            </a:lvl3pPr>
            <a:lvl4pPr marL="1372822" indent="0">
              <a:buNone/>
              <a:defRPr sz="1600" b="1"/>
            </a:lvl4pPr>
            <a:lvl5pPr marL="1830430" indent="0">
              <a:buNone/>
              <a:defRPr sz="1600" b="1"/>
            </a:lvl5pPr>
            <a:lvl6pPr marL="2288038" indent="0">
              <a:buNone/>
              <a:defRPr sz="1600" b="1"/>
            </a:lvl6pPr>
            <a:lvl7pPr marL="2745646" indent="0">
              <a:buNone/>
              <a:defRPr sz="1600" b="1"/>
            </a:lvl7pPr>
            <a:lvl8pPr marL="3203253" indent="0">
              <a:buNone/>
              <a:defRPr sz="1600" b="1"/>
            </a:lvl8pPr>
            <a:lvl9pPr marL="3660861" indent="0">
              <a:buNone/>
              <a:defRPr sz="1600" b="1"/>
            </a:lvl9pPr>
          </a:lstStyle>
          <a:p>
            <a:pPr lvl="0"/>
            <a:r>
              <a:rPr lang="en-US"/>
              <a:t>Click to edit master text styles</a:t>
            </a:r>
          </a:p>
        </p:txBody>
      </p:sp>
      <p:sp>
        <p:nvSpPr>
          <p:cNvPr id="11" name="Title 3">
            <a:extLst>
              <a:ext uri="{FF2B5EF4-FFF2-40B4-BE49-F238E27FC236}">
                <a16:creationId xmlns:a16="http://schemas.microsoft.com/office/drawing/2014/main" id="{A31B0425-3F3A-C549-A3A7-EB36196CB521}"/>
              </a:ext>
            </a:extLst>
          </p:cNvPr>
          <p:cNvSpPr>
            <a:spLocks noGrp="1"/>
          </p:cNvSpPr>
          <p:nvPr>
            <p:ph type="title" hasCustomPrompt="1"/>
          </p:nvPr>
        </p:nvSpPr>
        <p:spPr>
          <a:xfrm>
            <a:off x="375002" y="527736"/>
            <a:ext cx="5341487" cy="329184"/>
          </a:xfrm>
        </p:spPr>
        <p:txBody>
          <a:bodyPr wrap="square" lIns="91440">
            <a:noAutofit/>
          </a:bodyPr>
          <a:lstStyle>
            <a:lvl1pPr>
              <a:defRPr sz="2200"/>
            </a:lvl1pPr>
          </a:lstStyle>
          <a:p>
            <a:r>
              <a:rPr lang="en-US"/>
              <a:t>Click to Edit Master Title Style</a:t>
            </a:r>
          </a:p>
        </p:txBody>
      </p:sp>
    </p:spTree>
    <p:extLst>
      <p:ext uri="{BB962C8B-B14F-4D97-AF65-F5344CB8AC3E}">
        <p14:creationId xmlns:p14="http://schemas.microsoft.com/office/powerpoint/2010/main" val="1742683272"/>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Half and Half Content 3">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88EEDF4B-C145-234F-A2DF-FF094C14017F}"/>
              </a:ext>
            </a:extLst>
          </p:cNvPr>
          <p:cNvSpPr/>
          <p:nvPr userDrawn="1"/>
        </p:nvSpPr>
        <p:spPr>
          <a:xfrm flipV="1">
            <a:off x="6109656" y="0"/>
            <a:ext cx="6082344" cy="6857998"/>
          </a:xfrm>
          <a:prstGeom prst="rect">
            <a:avLst/>
          </a:prstGeom>
          <a:solidFill>
            <a:srgbClr val="FFE0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5" name="Content Placeholder 39">
            <a:extLst>
              <a:ext uri="{FF2B5EF4-FFF2-40B4-BE49-F238E27FC236}">
                <a16:creationId xmlns:a16="http://schemas.microsoft.com/office/drawing/2014/main" id="{7E09D4FA-6BE8-6946-B50D-FC47FF76ED47}"/>
              </a:ext>
            </a:extLst>
          </p:cNvPr>
          <p:cNvSpPr>
            <a:spLocks noGrp="1"/>
          </p:cNvSpPr>
          <p:nvPr>
            <p:ph sz="quarter" idx="15" hasCustomPrompt="1"/>
          </p:nvPr>
        </p:nvSpPr>
        <p:spPr bwMode="gray">
          <a:xfrm>
            <a:off x="375002" y="1783080"/>
            <a:ext cx="5341487" cy="4206240"/>
          </a:xfrm>
        </p:spPr>
        <p:txBody>
          <a:bodyPr wrap="square" lIns="91521">
            <a:noAutofit/>
          </a:bodyPr>
          <a:lstStyle>
            <a:lvl1pP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Content Placeholder 3">
            <a:extLst>
              <a:ext uri="{FF2B5EF4-FFF2-40B4-BE49-F238E27FC236}">
                <a16:creationId xmlns:a16="http://schemas.microsoft.com/office/drawing/2014/main" id="{AA031274-8AD7-F547-81F3-8239F4A6C8FA}"/>
              </a:ext>
            </a:extLst>
          </p:cNvPr>
          <p:cNvSpPr>
            <a:spLocks noGrp="1"/>
          </p:cNvSpPr>
          <p:nvPr>
            <p:ph sz="quarter" idx="14" hasCustomPrompt="1"/>
          </p:nvPr>
        </p:nvSpPr>
        <p:spPr>
          <a:xfrm>
            <a:off x="6475511" y="1783080"/>
            <a:ext cx="5341487" cy="4206240"/>
          </a:xfrm>
        </p:spPr>
        <p:txBody>
          <a:bodyPr wrap="square" lIns="91521">
            <a:noAutofit/>
          </a:bodyPr>
          <a:lstStyle>
            <a:lvl1pP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4">
            <a:extLst>
              <a:ext uri="{FF2B5EF4-FFF2-40B4-BE49-F238E27FC236}">
                <a16:creationId xmlns:a16="http://schemas.microsoft.com/office/drawing/2014/main" id="{5A5DBC43-EAA6-384E-8FA5-7B40E3F29BDC}"/>
              </a:ext>
            </a:extLst>
          </p:cNvPr>
          <p:cNvSpPr>
            <a:spLocks noGrp="1"/>
          </p:cNvSpPr>
          <p:nvPr>
            <p:ph type="ftr" sz="quarter" idx="3"/>
          </p:nvPr>
        </p:nvSpPr>
        <p:spPr>
          <a:xfrm>
            <a:off x="1582324" y="6547104"/>
            <a:ext cx="4426849" cy="118872"/>
          </a:xfrm>
          <a:prstGeom prst="rect">
            <a:avLst/>
          </a:prstGeom>
        </p:spPr>
        <p:txBody>
          <a:bodyPr vert="horz" wrap="square" lIns="0" tIns="0" rIns="0" bIns="0" rtlCol="0" anchor="ctr">
            <a:noAutofit/>
          </a:bodyPr>
          <a:lstStyle>
            <a:lvl1pPr>
              <a:defRPr lang="en-US" sz="800" smtClean="0">
                <a:solidFill>
                  <a:schemeClr val="tx1"/>
                </a:solidFill>
              </a:defRPr>
            </a:lvl1pPr>
          </a:lstStyle>
          <a:p>
            <a:r>
              <a:rPr lang="en-US"/>
              <a:t>© 2023 NetApp, Inc. All rights reserved.  — NETAPP CONFIDENTIAL — </a:t>
            </a:r>
          </a:p>
        </p:txBody>
      </p:sp>
      <p:sp>
        <p:nvSpPr>
          <p:cNvPr id="9" name="Slide Number Placeholder 5">
            <a:extLst>
              <a:ext uri="{FF2B5EF4-FFF2-40B4-BE49-F238E27FC236}">
                <a16:creationId xmlns:a16="http://schemas.microsoft.com/office/drawing/2014/main" id="{DBDCD06E-AFB0-704C-A95F-DE9053B41FBB}"/>
              </a:ext>
            </a:extLst>
          </p:cNvPr>
          <p:cNvSpPr>
            <a:spLocks noGrp="1"/>
          </p:cNvSpPr>
          <p:nvPr>
            <p:ph type="sldNum" sz="quarter" idx="4"/>
          </p:nvPr>
        </p:nvSpPr>
        <p:spPr>
          <a:xfrm>
            <a:off x="1170737" y="6547104"/>
            <a:ext cx="402441" cy="118872"/>
          </a:xfrm>
          <a:prstGeom prst="rect">
            <a:avLst/>
          </a:prstGeom>
        </p:spPr>
        <p:txBody>
          <a:bodyPr vert="horz" wrap="square" lIns="0" tIns="0" rIns="0" bIns="0" rtlCol="0" anchor="ctr">
            <a:noAutofit/>
          </a:bodyPr>
          <a:lstStyle>
            <a:lvl1pPr algn="ctr">
              <a:defRPr lang="en-US" sz="800" b="0" smtClean="0">
                <a:solidFill>
                  <a:schemeClr val="tx1"/>
                </a:solidFill>
              </a:defRPr>
            </a:lvl1pPr>
          </a:lstStyle>
          <a:p>
            <a:fld id="{B071A5F3-A4FF-4CEE-8215-C08835B585C1}" type="slidenum">
              <a:rPr lang="en-US" smtClean="0"/>
              <a:pPr/>
              <a:t>‹#›</a:t>
            </a:fld>
            <a:endParaRPr lang="en-US"/>
          </a:p>
        </p:txBody>
      </p:sp>
      <p:sp>
        <p:nvSpPr>
          <p:cNvPr id="10" name="Text Placeholder 2">
            <a:extLst>
              <a:ext uri="{FF2B5EF4-FFF2-40B4-BE49-F238E27FC236}">
                <a16:creationId xmlns:a16="http://schemas.microsoft.com/office/drawing/2014/main" id="{D9AB8C16-765A-DC45-983C-89F17A6A67FE}"/>
              </a:ext>
            </a:extLst>
          </p:cNvPr>
          <p:cNvSpPr>
            <a:spLocks noGrp="1"/>
          </p:cNvSpPr>
          <p:nvPr>
            <p:ph type="body" idx="10" hasCustomPrompt="1"/>
          </p:nvPr>
        </p:nvSpPr>
        <p:spPr bwMode="gray">
          <a:xfrm>
            <a:off x="375002" y="816432"/>
            <a:ext cx="5341487" cy="630936"/>
          </a:xfrm>
        </p:spPr>
        <p:txBody>
          <a:bodyPr lIns="91521" tIns="45761" rIns="91521" bIns="45761" anchor="t">
            <a:noAutofit/>
          </a:bodyPr>
          <a:lstStyle>
            <a:lvl1pPr marL="0" indent="0">
              <a:spcBef>
                <a:spcPts val="0"/>
              </a:spcBef>
              <a:spcAft>
                <a:spcPts val="0"/>
              </a:spcAft>
              <a:buNone/>
              <a:defRPr sz="1800" b="0">
                <a:solidFill>
                  <a:schemeClr val="tx1"/>
                </a:solidFill>
              </a:defRPr>
            </a:lvl1pPr>
            <a:lvl2pPr marL="457608" indent="0">
              <a:buNone/>
              <a:defRPr sz="2000" b="1"/>
            </a:lvl2pPr>
            <a:lvl3pPr marL="915216" indent="0">
              <a:buNone/>
              <a:defRPr sz="1900" b="1"/>
            </a:lvl3pPr>
            <a:lvl4pPr marL="1372822" indent="0">
              <a:buNone/>
              <a:defRPr sz="1600" b="1"/>
            </a:lvl4pPr>
            <a:lvl5pPr marL="1830430" indent="0">
              <a:buNone/>
              <a:defRPr sz="1600" b="1"/>
            </a:lvl5pPr>
            <a:lvl6pPr marL="2288038" indent="0">
              <a:buNone/>
              <a:defRPr sz="1600" b="1"/>
            </a:lvl6pPr>
            <a:lvl7pPr marL="2745646" indent="0">
              <a:buNone/>
              <a:defRPr sz="1600" b="1"/>
            </a:lvl7pPr>
            <a:lvl8pPr marL="3203253" indent="0">
              <a:buNone/>
              <a:defRPr sz="1600" b="1"/>
            </a:lvl8pPr>
            <a:lvl9pPr marL="3660861" indent="0">
              <a:buNone/>
              <a:defRPr sz="1600" b="1"/>
            </a:lvl9pPr>
          </a:lstStyle>
          <a:p>
            <a:pPr lvl="0"/>
            <a:r>
              <a:rPr lang="en-US"/>
              <a:t>Click to edit master text styles</a:t>
            </a:r>
          </a:p>
        </p:txBody>
      </p:sp>
      <p:sp>
        <p:nvSpPr>
          <p:cNvPr id="11" name="Title 3">
            <a:extLst>
              <a:ext uri="{FF2B5EF4-FFF2-40B4-BE49-F238E27FC236}">
                <a16:creationId xmlns:a16="http://schemas.microsoft.com/office/drawing/2014/main" id="{A31B0425-3F3A-C549-A3A7-EB36196CB521}"/>
              </a:ext>
            </a:extLst>
          </p:cNvPr>
          <p:cNvSpPr>
            <a:spLocks noGrp="1"/>
          </p:cNvSpPr>
          <p:nvPr>
            <p:ph type="title" hasCustomPrompt="1"/>
          </p:nvPr>
        </p:nvSpPr>
        <p:spPr>
          <a:xfrm>
            <a:off x="375002" y="527736"/>
            <a:ext cx="5341487" cy="329184"/>
          </a:xfrm>
        </p:spPr>
        <p:txBody>
          <a:bodyPr wrap="square" lIns="91440">
            <a:noAutofit/>
          </a:bodyPr>
          <a:lstStyle>
            <a:lvl1pPr>
              <a:defRPr sz="2200"/>
            </a:lvl1pPr>
          </a:lstStyle>
          <a:p>
            <a:r>
              <a:rPr lang="en-US"/>
              <a:t>Click to Edit Master Title Style</a:t>
            </a:r>
          </a:p>
        </p:txBody>
      </p:sp>
    </p:spTree>
    <p:extLst>
      <p:ext uri="{BB962C8B-B14F-4D97-AF65-F5344CB8AC3E}">
        <p14:creationId xmlns:p14="http://schemas.microsoft.com/office/powerpoint/2010/main" val="1222524101"/>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Half and Half Content 4">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5EF828B4-D2D3-9041-B21B-A4DC75DE4DEC}"/>
              </a:ext>
            </a:extLst>
          </p:cNvPr>
          <p:cNvSpPr/>
          <p:nvPr userDrawn="1"/>
        </p:nvSpPr>
        <p:spPr>
          <a:xfrm flipV="1">
            <a:off x="6109656" y="0"/>
            <a:ext cx="6082344" cy="6857998"/>
          </a:xfrm>
          <a:prstGeom prst="rect">
            <a:avLst/>
          </a:prstGeom>
          <a:solidFill>
            <a:srgbClr val="E7CB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5" name="Content Placeholder 39">
            <a:extLst>
              <a:ext uri="{FF2B5EF4-FFF2-40B4-BE49-F238E27FC236}">
                <a16:creationId xmlns:a16="http://schemas.microsoft.com/office/drawing/2014/main" id="{7E09D4FA-6BE8-6946-B50D-FC47FF76ED47}"/>
              </a:ext>
            </a:extLst>
          </p:cNvPr>
          <p:cNvSpPr>
            <a:spLocks noGrp="1"/>
          </p:cNvSpPr>
          <p:nvPr>
            <p:ph sz="quarter" idx="15" hasCustomPrompt="1"/>
          </p:nvPr>
        </p:nvSpPr>
        <p:spPr bwMode="gray">
          <a:xfrm>
            <a:off x="375002" y="1783080"/>
            <a:ext cx="5341487" cy="4206240"/>
          </a:xfrm>
        </p:spPr>
        <p:txBody>
          <a:bodyPr wrap="square" lIns="91521">
            <a:noAutofit/>
          </a:bodyPr>
          <a:lstStyle>
            <a:lvl1pP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Content Placeholder 3">
            <a:extLst>
              <a:ext uri="{FF2B5EF4-FFF2-40B4-BE49-F238E27FC236}">
                <a16:creationId xmlns:a16="http://schemas.microsoft.com/office/drawing/2014/main" id="{AA031274-8AD7-F547-81F3-8239F4A6C8FA}"/>
              </a:ext>
            </a:extLst>
          </p:cNvPr>
          <p:cNvSpPr>
            <a:spLocks noGrp="1"/>
          </p:cNvSpPr>
          <p:nvPr>
            <p:ph sz="quarter" idx="14" hasCustomPrompt="1"/>
          </p:nvPr>
        </p:nvSpPr>
        <p:spPr>
          <a:xfrm>
            <a:off x="6475511" y="1783080"/>
            <a:ext cx="5341487" cy="4206240"/>
          </a:xfrm>
        </p:spPr>
        <p:txBody>
          <a:bodyPr wrap="square" lIns="91521">
            <a:noAutofit/>
          </a:bodyPr>
          <a:lstStyle>
            <a:lvl1pP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4">
            <a:extLst>
              <a:ext uri="{FF2B5EF4-FFF2-40B4-BE49-F238E27FC236}">
                <a16:creationId xmlns:a16="http://schemas.microsoft.com/office/drawing/2014/main" id="{5A5DBC43-EAA6-384E-8FA5-7B40E3F29BDC}"/>
              </a:ext>
            </a:extLst>
          </p:cNvPr>
          <p:cNvSpPr>
            <a:spLocks noGrp="1"/>
          </p:cNvSpPr>
          <p:nvPr>
            <p:ph type="ftr" sz="quarter" idx="3"/>
          </p:nvPr>
        </p:nvSpPr>
        <p:spPr>
          <a:xfrm>
            <a:off x="1582324" y="6547104"/>
            <a:ext cx="4426849" cy="118872"/>
          </a:xfrm>
          <a:prstGeom prst="rect">
            <a:avLst/>
          </a:prstGeom>
        </p:spPr>
        <p:txBody>
          <a:bodyPr vert="horz" wrap="square" lIns="0" tIns="0" rIns="0" bIns="0" rtlCol="0" anchor="ctr">
            <a:noAutofit/>
          </a:bodyPr>
          <a:lstStyle>
            <a:lvl1pPr>
              <a:defRPr lang="en-US" sz="800" smtClean="0">
                <a:solidFill>
                  <a:schemeClr val="tx1"/>
                </a:solidFill>
              </a:defRPr>
            </a:lvl1pPr>
          </a:lstStyle>
          <a:p>
            <a:r>
              <a:rPr lang="en-US"/>
              <a:t>© 2023 NetApp, Inc. All rights reserved.  — NETAPP CONFIDENTIAL — </a:t>
            </a:r>
          </a:p>
        </p:txBody>
      </p:sp>
      <p:sp>
        <p:nvSpPr>
          <p:cNvPr id="9" name="Slide Number Placeholder 5">
            <a:extLst>
              <a:ext uri="{FF2B5EF4-FFF2-40B4-BE49-F238E27FC236}">
                <a16:creationId xmlns:a16="http://schemas.microsoft.com/office/drawing/2014/main" id="{DBDCD06E-AFB0-704C-A95F-DE9053B41FBB}"/>
              </a:ext>
            </a:extLst>
          </p:cNvPr>
          <p:cNvSpPr>
            <a:spLocks noGrp="1"/>
          </p:cNvSpPr>
          <p:nvPr>
            <p:ph type="sldNum" sz="quarter" idx="4"/>
          </p:nvPr>
        </p:nvSpPr>
        <p:spPr>
          <a:xfrm>
            <a:off x="1170737" y="6547104"/>
            <a:ext cx="402441" cy="118872"/>
          </a:xfrm>
          <a:prstGeom prst="rect">
            <a:avLst/>
          </a:prstGeom>
        </p:spPr>
        <p:txBody>
          <a:bodyPr vert="horz" wrap="square" lIns="0" tIns="0" rIns="0" bIns="0" rtlCol="0" anchor="ctr">
            <a:noAutofit/>
          </a:bodyPr>
          <a:lstStyle>
            <a:lvl1pPr algn="ctr">
              <a:defRPr lang="en-US" sz="800" b="0" smtClean="0">
                <a:solidFill>
                  <a:schemeClr val="tx1"/>
                </a:solidFill>
              </a:defRPr>
            </a:lvl1pPr>
          </a:lstStyle>
          <a:p>
            <a:fld id="{B071A5F3-A4FF-4CEE-8215-C08835B585C1}" type="slidenum">
              <a:rPr lang="en-US" smtClean="0"/>
              <a:pPr/>
              <a:t>‹#›</a:t>
            </a:fld>
            <a:endParaRPr lang="en-US"/>
          </a:p>
        </p:txBody>
      </p:sp>
      <p:sp>
        <p:nvSpPr>
          <p:cNvPr id="10" name="Text Placeholder 2">
            <a:extLst>
              <a:ext uri="{FF2B5EF4-FFF2-40B4-BE49-F238E27FC236}">
                <a16:creationId xmlns:a16="http://schemas.microsoft.com/office/drawing/2014/main" id="{D9AB8C16-765A-DC45-983C-89F17A6A67FE}"/>
              </a:ext>
            </a:extLst>
          </p:cNvPr>
          <p:cNvSpPr>
            <a:spLocks noGrp="1"/>
          </p:cNvSpPr>
          <p:nvPr>
            <p:ph type="body" idx="10" hasCustomPrompt="1"/>
          </p:nvPr>
        </p:nvSpPr>
        <p:spPr bwMode="gray">
          <a:xfrm>
            <a:off x="375002" y="816432"/>
            <a:ext cx="5341487" cy="630936"/>
          </a:xfrm>
        </p:spPr>
        <p:txBody>
          <a:bodyPr lIns="91521" tIns="45761" rIns="91521" bIns="45761" anchor="t">
            <a:noAutofit/>
          </a:bodyPr>
          <a:lstStyle>
            <a:lvl1pPr marL="0" indent="0">
              <a:spcBef>
                <a:spcPts val="0"/>
              </a:spcBef>
              <a:spcAft>
                <a:spcPts val="0"/>
              </a:spcAft>
              <a:buNone/>
              <a:defRPr sz="1800" b="0">
                <a:solidFill>
                  <a:schemeClr val="tx1"/>
                </a:solidFill>
              </a:defRPr>
            </a:lvl1pPr>
            <a:lvl2pPr marL="457608" indent="0">
              <a:buNone/>
              <a:defRPr sz="2000" b="1"/>
            </a:lvl2pPr>
            <a:lvl3pPr marL="915216" indent="0">
              <a:buNone/>
              <a:defRPr sz="1900" b="1"/>
            </a:lvl3pPr>
            <a:lvl4pPr marL="1372822" indent="0">
              <a:buNone/>
              <a:defRPr sz="1600" b="1"/>
            </a:lvl4pPr>
            <a:lvl5pPr marL="1830430" indent="0">
              <a:buNone/>
              <a:defRPr sz="1600" b="1"/>
            </a:lvl5pPr>
            <a:lvl6pPr marL="2288038" indent="0">
              <a:buNone/>
              <a:defRPr sz="1600" b="1"/>
            </a:lvl6pPr>
            <a:lvl7pPr marL="2745646" indent="0">
              <a:buNone/>
              <a:defRPr sz="1600" b="1"/>
            </a:lvl7pPr>
            <a:lvl8pPr marL="3203253" indent="0">
              <a:buNone/>
              <a:defRPr sz="1600" b="1"/>
            </a:lvl8pPr>
            <a:lvl9pPr marL="3660861" indent="0">
              <a:buNone/>
              <a:defRPr sz="1600" b="1"/>
            </a:lvl9pPr>
          </a:lstStyle>
          <a:p>
            <a:pPr lvl="0"/>
            <a:r>
              <a:rPr lang="en-US"/>
              <a:t>Click to edit master text styles</a:t>
            </a:r>
          </a:p>
        </p:txBody>
      </p:sp>
      <p:sp>
        <p:nvSpPr>
          <p:cNvPr id="11" name="Title 3">
            <a:extLst>
              <a:ext uri="{FF2B5EF4-FFF2-40B4-BE49-F238E27FC236}">
                <a16:creationId xmlns:a16="http://schemas.microsoft.com/office/drawing/2014/main" id="{A31B0425-3F3A-C549-A3A7-EB36196CB521}"/>
              </a:ext>
            </a:extLst>
          </p:cNvPr>
          <p:cNvSpPr>
            <a:spLocks noGrp="1"/>
          </p:cNvSpPr>
          <p:nvPr>
            <p:ph type="title" hasCustomPrompt="1"/>
          </p:nvPr>
        </p:nvSpPr>
        <p:spPr>
          <a:xfrm>
            <a:off x="375002" y="527736"/>
            <a:ext cx="5341487" cy="329184"/>
          </a:xfrm>
        </p:spPr>
        <p:txBody>
          <a:bodyPr wrap="square" lIns="91440">
            <a:noAutofit/>
          </a:bodyPr>
          <a:lstStyle>
            <a:lvl1pPr>
              <a:defRPr sz="2200"/>
            </a:lvl1pPr>
          </a:lstStyle>
          <a:p>
            <a:r>
              <a:rPr lang="en-US"/>
              <a:t>Click to Edit Master Title Style</a:t>
            </a:r>
          </a:p>
        </p:txBody>
      </p:sp>
    </p:spTree>
    <p:extLst>
      <p:ext uri="{BB962C8B-B14F-4D97-AF65-F5344CB8AC3E}">
        <p14:creationId xmlns:p14="http://schemas.microsoft.com/office/powerpoint/2010/main" val="675644879"/>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Text and Image 1">
    <p:spTree>
      <p:nvGrpSpPr>
        <p:cNvPr id="1" name=""/>
        <p:cNvGrpSpPr/>
        <p:nvPr/>
      </p:nvGrpSpPr>
      <p:grpSpPr>
        <a:xfrm>
          <a:off x="0" y="0"/>
          <a:ext cx="0" cy="0"/>
          <a:chOff x="0" y="0"/>
          <a:chExt cx="0" cy="0"/>
        </a:xfrm>
      </p:grpSpPr>
      <p:sp>
        <p:nvSpPr>
          <p:cNvPr id="18" name="Picture Placeholder 7">
            <a:extLst>
              <a:ext uri="{FF2B5EF4-FFF2-40B4-BE49-F238E27FC236}">
                <a16:creationId xmlns:a16="http://schemas.microsoft.com/office/drawing/2014/main" id="{7F4A1787-EED2-1E46-A862-15E59A32A2EE}"/>
              </a:ext>
            </a:extLst>
          </p:cNvPr>
          <p:cNvSpPr>
            <a:spLocks noGrp="1"/>
          </p:cNvSpPr>
          <p:nvPr>
            <p:ph type="pic" sz="quarter" idx="24" hasCustomPrompt="1"/>
          </p:nvPr>
        </p:nvSpPr>
        <p:spPr>
          <a:xfrm>
            <a:off x="6109656" y="1"/>
            <a:ext cx="6082344" cy="6857999"/>
          </a:xfrm>
          <a:solidFill>
            <a:schemeClr val="bg2">
              <a:alpha val="50000"/>
            </a:schemeClr>
          </a:solidFill>
        </p:spPr>
        <p:txBody>
          <a:bodyPr anchor="ctr"/>
          <a:lstStyle>
            <a:lvl1pPr marL="0" indent="0" algn="ctr">
              <a:buNone/>
              <a:defRPr b="0"/>
            </a:lvl1pPr>
          </a:lstStyle>
          <a:p>
            <a:r>
              <a:rPr lang="en-US"/>
              <a:t>Click to add image</a:t>
            </a:r>
          </a:p>
        </p:txBody>
      </p:sp>
      <p:sp>
        <p:nvSpPr>
          <p:cNvPr id="8" name="Footer Placeholder 4">
            <a:extLst>
              <a:ext uri="{FF2B5EF4-FFF2-40B4-BE49-F238E27FC236}">
                <a16:creationId xmlns:a16="http://schemas.microsoft.com/office/drawing/2014/main" id="{5A5DBC43-EAA6-384E-8FA5-7B40E3F29BDC}"/>
              </a:ext>
            </a:extLst>
          </p:cNvPr>
          <p:cNvSpPr>
            <a:spLocks noGrp="1"/>
          </p:cNvSpPr>
          <p:nvPr>
            <p:ph type="ftr" sz="quarter" idx="3"/>
          </p:nvPr>
        </p:nvSpPr>
        <p:spPr>
          <a:xfrm>
            <a:off x="1582324" y="6547104"/>
            <a:ext cx="4426849" cy="118872"/>
          </a:xfrm>
          <a:prstGeom prst="rect">
            <a:avLst/>
          </a:prstGeom>
        </p:spPr>
        <p:txBody>
          <a:bodyPr vert="horz" wrap="square" lIns="0" tIns="0" rIns="0" bIns="0" rtlCol="0" anchor="ctr">
            <a:noAutofit/>
          </a:bodyPr>
          <a:lstStyle>
            <a:lvl1pPr>
              <a:defRPr lang="en-US" sz="800" smtClean="0">
                <a:solidFill>
                  <a:schemeClr val="tx1"/>
                </a:solidFill>
              </a:defRPr>
            </a:lvl1pPr>
          </a:lstStyle>
          <a:p>
            <a:r>
              <a:rPr lang="en-US"/>
              <a:t>© 2023 NetApp, Inc. All rights reserved.  — NETAPP CONFIDENTIAL — </a:t>
            </a:r>
          </a:p>
        </p:txBody>
      </p:sp>
      <p:sp>
        <p:nvSpPr>
          <p:cNvPr id="9" name="Slide Number Placeholder 5">
            <a:extLst>
              <a:ext uri="{FF2B5EF4-FFF2-40B4-BE49-F238E27FC236}">
                <a16:creationId xmlns:a16="http://schemas.microsoft.com/office/drawing/2014/main" id="{DBDCD06E-AFB0-704C-A95F-DE9053B41FBB}"/>
              </a:ext>
            </a:extLst>
          </p:cNvPr>
          <p:cNvSpPr>
            <a:spLocks noGrp="1"/>
          </p:cNvSpPr>
          <p:nvPr>
            <p:ph type="sldNum" sz="quarter" idx="4"/>
          </p:nvPr>
        </p:nvSpPr>
        <p:spPr>
          <a:xfrm>
            <a:off x="1170737" y="6547104"/>
            <a:ext cx="402441" cy="118872"/>
          </a:xfrm>
          <a:prstGeom prst="rect">
            <a:avLst/>
          </a:prstGeom>
        </p:spPr>
        <p:txBody>
          <a:bodyPr vert="horz" wrap="square" lIns="0" tIns="0" rIns="0" bIns="0" rtlCol="0" anchor="ctr">
            <a:noAutofit/>
          </a:bodyPr>
          <a:lstStyle>
            <a:lvl1pPr algn="ctr">
              <a:defRPr lang="en-US" sz="800" b="0" smtClean="0">
                <a:solidFill>
                  <a:schemeClr val="tx1"/>
                </a:solidFill>
              </a:defRPr>
            </a:lvl1pPr>
          </a:lstStyle>
          <a:p>
            <a:fld id="{B071A5F3-A4FF-4CEE-8215-C08835B585C1}" type="slidenum">
              <a:rPr lang="en-US" smtClean="0"/>
              <a:pPr/>
              <a:t>‹#›</a:t>
            </a:fld>
            <a:endParaRPr lang="en-US"/>
          </a:p>
        </p:txBody>
      </p:sp>
      <p:pic>
        <p:nvPicPr>
          <p:cNvPr id="7" name="Picture 6">
            <a:extLst>
              <a:ext uri="{FF2B5EF4-FFF2-40B4-BE49-F238E27FC236}">
                <a16:creationId xmlns:a16="http://schemas.microsoft.com/office/drawing/2014/main" id="{7969432A-FE83-054E-AE61-41FB0B92CC2F}"/>
              </a:ext>
            </a:extLst>
          </p:cNvPr>
          <p:cNvPicPr>
            <a:picLocks noChangeAspect="1"/>
          </p:cNvPicPr>
          <p:nvPr userDrawn="1"/>
        </p:nvPicPr>
        <p:blipFill>
          <a:blip r:embed="rId2"/>
          <a:stretch>
            <a:fillRect/>
          </a:stretch>
        </p:blipFill>
        <p:spPr>
          <a:xfrm>
            <a:off x="475612" y="6547104"/>
            <a:ext cx="679431" cy="125094"/>
          </a:xfrm>
          <a:prstGeom prst="rect">
            <a:avLst/>
          </a:prstGeom>
        </p:spPr>
      </p:pic>
      <p:sp>
        <p:nvSpPr>
          <p:cNvPr id="13" name="Text Placeholder 2">
            <a:extLst>
              <a:ext uri="{FF2B5EF4-FFF2-40B4-BE49-F238E27FC236}">
                <a16:creationId xmlns:a16="http://schemas.microsoft.com/office/drawing/2014/main" id="{B62A80FF-EF1D-BE4A-85CD-BCD7001F0A89}"/>
              </a:ext>
            </a:extLst>
          </p:cNvPr>
          <p:cNvSpPr>
            <a:spLocks noGrp="1"/>
          </p:cNvSpPr>
          <p:nvPr>
            <p:ph type="body" idx="10" hasCustomPrompt="1"/>
          </p:nvPr>
        </p:nvSpPr>
        <p:spPr bwMode="gray">
          <a:xfrm>
            <a:off x="375002" y="816432"/>
            <a:ext cx="5341487" cy="630936"/>
          </a:xfrm>
        </p:spPr>
        <p:txBody>
          <a:bodyPr lIns="91521" tIns="45761" rIns="91521" bIns="45761" anchor="t">
            <a:noAutofit/>
          </a:bodyPr>
          <a:lstStyle>
            <a:lvl1pPr marL="0" indent="0">
              <a:spcBef>
                <a:spcPts val="0"/>
              </a:spcBef>
              <a:spcAft>
                <a:spcPts val="0"/>
              </a:spcAft>
              <a:buNone/>
              <a:defRPr sz="1800" b="0">
                <a:solidFill>
                  <a:schemeClr val="tx1"/>
                </a:solidFill>
              </a:defRPr>
            </a:lvl1pPr>
            <a:lvl2pPr marL="457608" indent="0">
              <a:buNone/>
              <a:defRPr sz="2000" b="1"/>
            </a:lvl2pPr>
            <a:lvl3pPr marL="915216" indent="0">
              <a:buNone/>
              <a:defRPr sz="1900" b="1"/>
            </a:lvl3pPr>
            <a:lvl4pPr marL="1372822" indent="0">
              <a:buNone/>
              <a:defRPr sz="1600" b="1"/>
            </a:lvl4pPr>
            <a:lvl5pPr marL="1830430" indent="0">
              <a:buNone/>
              <a:defRPr sz="1600" b="1"/>
            </a:lvl5pPr>
            <a:lvl6pPr marL="2288038" indent="0">
              <a:buNone/>
              <a:defRPr sz="1600" b="1"/>
            </a:lvl6pPr>
            <a:lvl7pPr marL="2745646" indent="0">
              <a:buNone/>
              <a:defRPr sz="1600" b="1"/>
            </a:lvl7pPr>
            <a:lvl8pPr marL="3203253" indent="0">
              <a:buNone/>
              <a:defRPr sz="1600" b="1"/>
            </a:lvl8pPr>
            <a:lvl9pPr marL="3660861" indent="0">
              <a:buNone/>
              <a:defRPr sz="1600" b="1"/>
            </a:lvl9pPr>
          </a:lstStyle>
          <a:p>
            <a:pPr lvl="0"/>
            <a:r>
              <a:rPr lang="en-US"/>
              <a:t>Click to edit master text styles</a:t>
            </a:r>
          </a:p>
        </p:txBody>
      </p:sp>
      <p:sp>
        <p:nvSpPr>
          <p:cNvPr id="14" name="Title 3">
            <a:extLst>
              <a:ext uri="{FF2B5EF4-FFF2-40B4-BE49-F238E27FC236}">
                <a16:creationId xmlns:a16="http://schemas.microsoft.com/office/drawing/2014/main" id="{501BF5F0-8192-7245-8B03-A991B81E931C}"/>
              </a:ext>
            </a:extLst>
          </p:cNvPr>
          <p:cNvSpPr>
            <a:spLocks noGrp="1"/>
          </p:cNvSpPr>
          <p:nvPr>
            <p:ph type="title" hasCustomPrompt="1"/>
          </p:nvPr>
        </p:nvSpPr>
        <p:spPr>
          <a:xfrm>
            <a:off x="375002" y="527736"/>
            <a:ext cx="5341487" cy="329184"/>
          </a:xfrm>
        </p:spPr>
        <p:txBody>
          <a:bodyPr wrap="square" lIns="91440">
            <a:noAutofit/>
          </a:bodyPr>
          <a:lstStyle>
            <a:lvl1pPr>
              <a:defRPr sz="2200"/>
            </a:lvl1pPr>
          </a:lstStyle>
          <a:p>
            <a:r>
              <a:rPr lang="en-US"/>
              <a:t>Click to Edit Master Title Style</a:t>
            </a:r>
          </a:p>
        </p:txBody>
      </p:sp>
      <p:sp>
        <p:nvSpPr>
          <p:cNvPr id="10" name="Content Placeholder 39">
            <a:extLst>
              <a:ext uri="{FF2B5EF4-FFF2-40B4-BE49-F238E27FC236}">
                <a16:creationId xmlns:a16="http://schemas.microsoft.com/office/drawing/2014/main" id="{76F0D2E9-A5BC-6142-9C20-114E8F1F8D32}"/>
              </a:ext>
            </a:extLst>
          </p:cNvPr>
          <p:cNvSpPr>
            <a:spLocks noGrp="1"/>
          </p:cNvSpPr>
          <p:nvPr>
            <p:ph sz="quarter" idx="15" hasCustomPrompt="1"/>
          </p:nvPr>
        </p:nvSpPr>
        <p:spPr bwMode="gray">
          <a:xfrm>
            <a:off x="375002" y="1783080"/>
            <a:ext cx="5341487" cy="4206240"/>
          </a:xfrm>
        </p:spPr>
        <p:txBody>
          <a:bodyPr wrap="square" lIns="91521">
            <a:noAutofit/>
          </a:bodyPr>
          <a:lstStyle>
            <a:lvl1pP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40007784"/>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Text and Image 2">
    <p:spTree>
      <p:nvGrpSpPr>
        <p:cNvPr id="1" name=""/>
        <p:cNvGrpSpPr/>
        <p:nvPr/>
      </p:nvGrpSpPr>
      <p:grpSpPr>
        <a:xfrm>
          <a:off x="0" y="0"/>
          <a:ext cx="0" cy="0"/>
          <a:chOff x="0" y="0"/>
          <a:chExt cx="0" cy="0"/>
        </a:xfrm>
      </p:grpSpPr>
      <p:sp>
        <p:nvSpPr>
          <p:cNvPr id="18" name="Picture Placeholder 7">
            <a:extLst>
              <a:ext uri="{FF2B5EF4-FFF2-40B4-BE49-F238E27FC236}">
                <a16:creationId xmlns:a16="http://schemas.microsoft.com/office/drawing/2014/main" id="{7F4A1787-EED2-1E46-A862-15E59A32A2EE}"/>
              </a:ext>
            </a:extLst>
          </p:cNvPr>
          <p:cNvSpPr>
            <a:spLocks noGrp="1"/>
          </p:cNvSpPr>
          <p:nvPr>
            <p:ph type="pic" sz="quarter" idx="24" hasCustomPrompt="1"/>
          </p:nvPr>
        </p:nvSpPr>
        <p:spPr>
          <a:xfrm>
            <a:off x="6109657" y="475489"/>
            <a:ext cx="5595620" cy="5905501"/>
          </a:xfrm>
          <a:solidFill>
            <a:schemeClr val="bg2">
              <a:alpha val="50000"/>
            </a:schemeClr>
          </a:solidFill>
        </p:spPr>
        <p:txBody>
          <a:bodyPr anchor="ctr"/>
          <a:lstStyle>
            <a:lvl1pPr marL="0" indent="0" algn="ctr">
              <a:buNone/>
              <a:defRPr b="0"/>
            </a:lvl1pPr>
          </a:lstStyle>
          <a:p>
            <a:r>
              <a:rPr lang="en-US"/>
              <a:t>Click to add image</a:t>
            </a:r>
          </a:p>
        </p:txBody>
      </p:sp>
      <p:sp>
        <p:nvSpPr>
          <p:cNvPr id="8" name="Footer Placeholder 4">
            <a:extLst>
              <a:ext uri="{FF2B5EF4-FFF2-40B4-BE49-F238E27FC236}">
                <a16:creationId xmlns:a16="http://schemas.microsoft.com/office/drawing/2014/main" id="{5A5DBC43-EAA6-384E-8FA5-7B40E3F29BDC}"/>
              </a:ext>
            </a:extLst>
          </p:cNvPr>
          <p:cNvSpPr>
            <a:spLocks noGrp="1"/>
          </p:cNvSpPr>
          <p:nvPr>
            <p:ph type="ftr" sz="quarter" idx="3"/>
          </p:nvPr>
        </p:nvSpPr>
        <p:spPr>
          <a:xfrm>
            <a:off x="1582324" y="6547104"/>
            <a:ext cx="4426849" cy="118872"/>
          </a:xfrm>
          <a:prstGeom prst="rect">
            <a:avLst/>
          </a:prstGeom>
        </p:spPr>
        <p:txBody>
          <a:bodyPr vert="horz" wrap="square" lIns="0" tIns="0" rIns="0" bIns="0" rtlCol="0" anchor="ctr">
            <a:noAutofit/>
          </a:bodyPr>
          <a:lstStyle>
            <a:lvl1pPr>
              <a:defRPr lang="en-US" sz="800" smtClean="0">
                <a:solidFill>
                  <a:schemeClr val="tx1"/>
                </a:solidFill>
              </a:defRPr>
            </a:lvl1pPr>
          </a:lstStyle>
          <a:p>
            <a:r>
              <a:rPr lang="en-US"/>
              <a:t>© 2023 NetApp, Inc. All rights reserved.  — NETAPP CONFIDENTIAL — </a:t>
            </a:r>
          </a:p>
        </p:txBody>
      </p:sp>
      <p:sp>
        <p:nvSpPr>
          <p:cNvPr id="9" name="Slide Number Placeholder 5">
            <a:extLst>
              <a:ext uri="{FF2B5EF4-FFF2-40B4-BE49-F238E27FC236}">
                <a16:creationId xmlns:a16="http://schemas.microsoft.com/office/drawing/2014/main" id="{DBDCD06E-AFB0-704C-A95F-DE9053B41FBB}"/>
              </a:ext>
            </a:extLst>
          </p:cNvPr>
          <p:cNvSpPr>
            <a:spLocks noGrp="1"/>
          </p:cNvSpPr>
          <p:nvPr>
            <p:ph type="sldNum" sz="quarter" idx="4"/>
          </p:nvPr>
        </p:nvSpPr>
        <p:spPr>
          <a:xfrm>
            <a:off x="1170737" y="6547104"/>
            <a:ext cx="402441" cy="118872"/>
          </a:xfrm>
          <a:prstGeom prst="rect">
            <a:avLst/>
          </a:prstGeom>
        </p:spPr>
        <p:txBody>
          <a:bodyPr vert="horz" wrap="square" lIns="0" tIns="0" rIns="0" bIns="0" rtlCol="0" anchor="ctr">
            <a:noAutofit/>
          </a:bodyPr>
          <a:lstStyle>
            <a:lvl1pPr algn="ctr">
              <a:defRPr lang="en-US" sz="800" b="0" smtClean="0">
                <a:solidFill>
                  <a:schemeClr val="tx1"/>
                </a:solidFill>
              </a:defRPr>
            </a:lvl1pPr>
          </a:lstStyle>
          <a:p>
            <a:fld id="{B071A5F3-A4FF-4CEE-8215-C08835B585C1}" type="slidenum">
              <a:rPr lang="en-US" smtClean="0"/>
              <a:pPr/>
              <a:t>‹#›</a:t>
            </a:fld>
            <a:endParaRPr lang="en-US"/>
          </a:p>
        </p:txBody>
      </p:sp>
      <p:pic>
        <p:nvPicPr>
          <p:cNvPr id="7" name="Picture 6">
            <a:extLst>
              <a:ext uri="{FF2B5EF4-FFF2-40B4-BE49-F238E27FC236}">
                <a16:creationId xmlns:a16="http://schemas.microsoft.com/office/drawing/2014/main" id="{7969432A-FE83-054E-AE61-41FB0B92CC2F}"/>
              </a:ext>
            </a:extLst>
          </p:cNvPr>
          <p:cNvPicPr>
            <a:picLocks noChangeAspect="1"/>
          </p:cNvPicPr>
          <p:nvPr userDrawn="1"/>
        </p:nvPicPr>
        <p:blipFill>
          <a:blip r:embed="rId2"/>
          <a:stretch>
            <a:fillRect/>
          </a:stretch>
        </p:blipFill>
        <p:spPr>
          <a:xfrm>
            <a:off x="475612" y="6547104"/>
            <a:ext cx="679431" cy="125094"/>
          </a:xfrm>
          <a:prstGeom prst="rect">
            <a:avLst/>
          </a:prstGeom>
        </p:spPr>
      </p:pic>
      <p:sp>
        <p:nvSpPr>
          <p:cNvPr id="13" name="Text Placeholder 2">
            <a:extLst>
              <a:ext uri="{FF2B5EF4-FFF2-40B4-BE49-F238E27FC236}">
                <a16:creationId xmlns:a16="http://schemas.microsoft.com/office/drawing/2014/main" id="{776B6BA4-82ED-E342-9366-8650AFA3BFC6}"/>
              </a:ext>
            </a:extLst>
          </p:cNvPr>
          <p:cNvSpPr>
            <a:spLocks noGrp="1"/>
          </p:cNvSpPr>
          <p:nvPr>
            <p:ph type="body" idx="10" hasCustomPrompt="1"/>
          </p:nvPr>
        </p:nvSpPr>
        <p:spPr bwMode="gray">
          <a:xfrm>
            <a:off x="375002" y="816432"/>
            <a:ext cx="5341487" cy="630936"/>
          </a:xfrm>
        </p:spPr>
        <p:txBody>
          <a:bodyPr lIns="91521" tIns="45761" rIns="91521" bIns="45761" anchor="t">
            <a:noAutofit/>
          </a:bodyPr>
          <a:lstStyle>
            <a:lvl1pPr marL="0" indent="0">
              <a:spcBef>
                <a:spcPts val="0"/>
              </a:spcBef>
              <a:spcAft>
                <a:spcPts val="0"/>
              </a:spcAft>
              <a:buNone/>
              <a:defRPr sz="1800" b="0">
                <a:solidFill>
                  <a:schemeClr val="tx1"/>
                </a:solidFill>
              </a:defRPr>
            </a:lvl1pPr>
            <a:lvl2pPr marL="457608" indent="0">
              <a:buNone/>
              <a:defRPr sz="2000" b="1"/>
            </a:lvl2pPr>
            <a:lvl3pPr marL="915216" indent="0">
              <a:buNone/>
              <a:defRPr sz="1900" b="1"/>
            </a:lvl3pPr>
            <a:lvl4pPr marL="1372822" indent="0">
              <a:buNone/>
              <a:defRPr sz="1600" b="1"/>
            </a:lvl4pPr>
            <a:lvl5pPr marL="1830430" indent="0">
              <a:buNone/>
              <a:defRPr sz="1600" b="1"/>
            </a:lvl5pPr>
            <a:lvl6pPr marL="2288038" indent="0">
              <a:buNone/>
              <a:defRPr sz="1600" b="1"/>
            </a:lvl6pPr>
            <a:lvl7pPr marL="2745646" indent="0">
              <a:buNone/>
              <a:defRPr sz="1600" b="1"/>
            </a:lvl7pPr>
            <a:lvl8pPr marL="3203253" indent="0">
              <a:buNone/>
              <a:defRPr sz="1600" b="1"/>
            </a:lvl8pPr>
            <a:lvl9pPr marL="3660861" indent="0">
              <a:buNone/>
              <a:defRPr sz="1600" b="1"/>
            </a:lvl9pPr>
          </a:lstStyle>
          <a:p>
            <a:pPr lvl="0"/>
            <a:r>
              <a:rPr lang="en-US"/>
              <a:t>Click to edit master text styles</a:t>
            </a:r>
          </a:p>
        </p:txBody>
      </p:sp>
      <p:sp>
        <p:nvSpPr>
          <p:cNvPr id="14" name="Title 3">
            <a:extLst>
              <a:ext uri="{FF2B5EF4-FFF2-40B4-BE49-F238E27FC236}">
                <a16:creationId xmlns:a16="http://schemas.microsoft.com/office/drawing/2014/main" id="{58C9ED66-D9A4-644C-A620-6ACEB6011350}"/>
              </a:ext>
            </a:extLst>
          </p:cNvPr>
          <p:cNvSpPr>
            <a:spLocks noGrp="1"/>
          </p:cNvSpPr>
          <p:nvPr>
            <p:ph type="title" hasCustomPrompt="1"/>
          </p:nvPr>
        </p:nvSpPr>
        <p:spPr>
          <a:xfrm>
            <a:off x="375002" y="527736"/>
            <a:ext cx="5341487" cy="329184"/>
          </a:xfrm>
        </p:spPr>
        <p:txBody>
          <a:bodyPr wrap="square" lIns="91440">
            <a:noAutofit/>
          </a:bodyPr>
          <a:lstStyle>
            <a:lvl1pPr>
              <a:defRPr sz="2200"/>
            </a:lvl1pPr>
          </a:lstStyle>
          <a:p>
            <a:r>
              <a:rPr lang="en-US"/>
              <a:t>Click to Edit Master Title Style</a:t>
            </a:r>
          </a:p>
        </p:txBody>
      </p:sp>
      <p:sp>
        <p:nvSpPr>
          <p:cNvPr id="10" name="Content Placeholder 39">
            <a:extLst>
              <a:ext uri="{FF2B5EF4-FFF2-40B4-BE49-F238E27FC236}">
                <a16:creationId xmlns:a16="http://schemas.microsoft.com/office/drawing/2014/main" id="{0AC863E5-B43C-5647-85DE-67D0E90D978C}"/>
              </a:ext>
            </a:extLst>
          </p:cNvPr>
          <p:cNvSpPr>
            <a:spLocks noGrp="1"/>
          </p:cNvSpPr>
          <p:nvPr>
            <p:ph sz="quarter" idx="15" hasCustomPrompt="1"/>
          </p:nvPr>
        </p:nvSpPr>
        <p:spPr bwMode="gray">
          <a:xfrm>
            <a:off x="375002" y="1783080"/>
            <a:ext cx="5341487" cy="4206240"/>
          </a:xfrm>
        </p:spPr>
        <p:txBody>
          <a:bodyPr wrap="square" lIns="91521">
            <a:noAutofit/>
          </a:bodyPr>
          <a:lstStyle>
            <a:lvl1pP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3063786"/>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8" name="Footer Placeholder 4">
            <a:extLst>
              <a:ext uri="{FF2B5EF4-FFF2-40B4-BE49-F238E27FC236}">
                <a16:creationId xmlns:a16="http://schemas.microsoft.com/office/drawing/2014/main" id="{5A5DBC43-EAA6-384E-8FA5-7B40E3F29BDC}"/>
              </a:ext>
            </a:extLst>
          </p:cNvPr>
          <p:cNvSpPr>
            <a:spLocks noGrp="1"/>
          </p:cNvSpPr>
          <p:nvPr>
            <p:ph type="ftr" sz="quarter" idx="3"/>
          </p:nvPr>
        </p:nvSpPr>
        <p:spPr>
          <a:xfrm>
            <a:off x="1582324" y="6547104"/>
            <a:ext cx="4426849" cy="118872"/>
          </a:xfrm>
          <a:prstGeom prst="rect">
            <a:avLst/>
          </a:prstGeom>
        </p:spPr>
        <p:txBody>
          <a:bodyPr vert="horz" wrap="square" lIns="0" tIns="0" rIns="0" bIns="0" rtlCol="0" anchor="ctr">
            <a:noAutofit/>
          </a:bodyPr>
          <a:lstStyle>
            <a:lvl1pPr>
              <a:defRPr lang="en-US" sz="800" smtClean="0">
                <a:solidFill>
                  <a:schemeClr val="tx1"/>
                </a:solidFill>
              </a:defRPr>
            </a:lvl1pPr>
          </a:lstStyle>
          <a:p>
            <a:r>
              <a:rPr lang="en-US"/>
              <a:t>© 2023 NetApp, Inc. All rights reserved.  — NETAPP CONFIDENTIAL — </a:t>
            </a:r>
          </a:p>
        </p:txBody>
      </p:sp>
      <p:sp>
        <p:nvSpPr>
          <p:cNvPr id="9" name="Slide Number Placeholder 5">
            <a:extLst>
              <a:ext uri="{FF2B5EF4-FFF2-40B4-BE49-F238E27FC236}">
                <a16:creationId xmlns:a16="http://schemas.microsoft.com/office/drawing/2014/main" id="{DBDCD06E-AFB0-704C-A95F-DE9053B41FBB}"/>
              </a:ext>
            </a:extLst>
          </p:cNvPr>
          <p:cNvSpPr>
            <a:spLocks noGrp="1"/>
          </p:cNvSpPr>
          <p:nvPr>
            <p:ph type="sldNum" sz="quarter" idx="4"/>
          </p:nvPr>
        </p:nvSpPr>
        <p:spPr>
          <a:xfrm>
            <a:off x="1170737" y="6547104"/>
            <a:ext cx="402441" cy="118872"/>
          </a:xfrm>
          <a:prstGeom prst="rect">
            <a:avLst/>
          </a:prstGeom>
        </p:spPr>
        <p:txBody>
          <a:bodyPr vert="horz" wrap="square" lIns="0" tIns="0" rIns="0" bIns="0" rtlCol="0" anchor="ctr">
            <a:noAutofit/>
          </a:bodyPr>
          <a:lstStyle>
            <a:lvl1pPr algn="ctr">
              <a:defRPr lang="en-US" sz="800" b="0" smtClean="0">
                <a:solidFill>
                  <a:schemeClr val="tx1"/>
                </a:solidFill>
              </a:defRPr>
            </a:lvl1pPr>
          </a:lstStyle>
          <a:p>
            <a:fld id="{B071A5F3-A4FF-4CEE-8215-C08835B585C1}" type="slidenum">
              <a:rPr lang="en-US" smtClean="0"/>
              <a:pPr/>
              <a:t>‹#›</a:t>
            </a:fld>
            <a:endParaRPr lang="en-US"/>
          </a:p>
        </p:txBody>
      </p:sp>
      <p:sp>
        <p:nvSpPr>
          <p:cNvPr id="6" name="Text Placeholder 2">
            <a:extLst>
              <a:ext uri="{FF2B5EF4-FFF2-40B4-BE49-F238E27FC236}">
                <a16:creationId xmlns:a16="http://schemas.microsoft.com/office/drawing/2014/main" id="{92348ABE-23F8-C647-A81A-4288121AC116}"/>
              </a:ext>
            </a:extLst>
          </p:cNvPr>
          <p:cNvSpPr>
            <a:spLocks noGrp="1"/>
          </p:cNvSpPr>
          <p:nvPr>
            <p:ph type="body" idx="10" hasCustomPrompt="1"/>
          </p:nvPr>
        </p:nvSpPr>
        <p:spPr bwMode="gray">
          <a:xfrm>
            <a:off x="375002" y="816432"/>
            <a:ext cx="11442124" cy="630936"/>
          </a:xfrm>
        </p:spPr>
        <p:txBody>
          <a:bodyPr lIns="91521" tIns="45761" rIns="91521" bIns="45761" anchor="t">
            <a:noAutofit/>
          </a:bodyPr>
          <a:lstStyle>
            <a:lvl1pPr marL="0" indent="0">
              <a:spcBef>
                <a:spcPts val="0"/>
              </a:spcBef>
              <a:spcAft>
                <a:spcPts val="0"/>
              </a:spcAft>
              <a:buNone/>
              <a:defRPr sz="1800" b="0">
                <a:solidFill>
                  <a:schemeClr val="tx1"/>
                </a:solidFill>
              </a:defRPr>
            </a:lvl1pPr>
            <a:lvl2pPr marL="457608" indent="0">
              <a:buNone/>
              <a:defRPr sz="2000" b="1"/>
            </a:lvl2pPr>
            <a:lvl3pPr marL="915216" indent="0">
              <a:buNone/>
              <a:defRPr sz="1900" b="1"/>
            </a:lvl3pPr>
            <a:lvl4pPr marL="1372822" indent="0">
              <a:buNone/>
              <a:defRPr sz="1600" b="1"/>
            </a:lvl4pPr>
            <a:lvl5pPr marL="1830430" indent="0">
              <a:buNone/>
              <a:defRPr sz="1600" b="1"/>
            </a:lvl5pPr>
            <a:lvl6pPr marL="2288038" indent="0">
              <a:buNone/>
              <a:defRPr sz="1600" b="1"/>
            </a:lvl6pPr>
            <a:lvl7pPr marL="2745646" indent="0">
              <a:buNone/>
              <a:defRPr sz="1600" b="1"/>
            </a:lvl7pPr>
            <a:lvl8pPr marL="3203253" indent="0">
              <a:buNone/>
              <a:defRPr sz="1600" b="1"/>
            </a:lvl8pPr>
            <a:lvl9pPr marL="3660861" indent="0">
              <a:buNone/>
              <a:defRPr sz="1600" b="1"/>
            </a:lvl9pPr>
          </a:lstStyle>
          <a:p>
            <a:pPr lvl="0"/>
            <a:r>
              <a:rPr lang="en-US"/>
              <a:t>Click to edit master text styles</a:t>
            </a:r>
          </a:p>
        </p:txBody>
      </p:sp>
      <p:sp>
        <p:nvSpPr>
          <p:cNvPr id="7" name="Title 3">
            <a:extLst>
              <a:ext uri="{FF2B5EF4-FFF2-40B4-BE49-F238E27FC236}">
                <a16:creationId xmlns:a16="http://schemas.microsoft.com/office/drawing/2014/main" id="{EFE584E5-8FA2-5C41-B095-C1A05A119BAD}"/>
              </a:ext>
            </a:extLst>
          </p:cNvPr>
          <p:cNvSpPr>
            <a:spLocks noGrp="1"/>
          </p:cNvSpPr>
          <p:nvPr>
            <p:ph type="title" hasCustomPrompt="1"/>
          </p:nvPr>
        </p:nvSpPr>
        <p:spPr>
          <a:xfrm>
            <a:off x="375002" y="527736"/>
            <a:ext cx="11442124" cy="329184"/>
          </a:xfrm>
        </p:spPr>
        <p:txBody>
          <a:bodyPr wrap="square" lIns="91440">
            <a:noAutofit/>
          </a:bodyPr>
          <a:lstStyle>
            <a:lvl1pPr>
              <a:defRPr sz="2200"/>
            </a:lvl1pPr>
          </a:lstStyle>
          <a:p>
            <a:r>
              <a:rPr lang="en-US"/>
              <a:t>Click to Edit Master Title Style</a:t>
            </a:r>
          </a:p>
        </p:txBody>
      </p:sp>
    </p:spTree>
    <p:extLst>
      <p:ext uri="{BB962C8B-B14F-4D97-AF65-F5344CB8AC3E}">
        <p14:creationId xmlns:p14="http://schemas.microsoft.com/office/powerpoint/2010/main" val="4080748050"/>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6" name="Content Placeholder 3">
            <a:extLst>
              <a:ext uri="{FF2B5EF4-FFF2-40B4-BE49-F238E27FC236}">
                <a16:creationId xmlns:a16="http://schemas.microsoft.com/office/drawing/2014/main" id="{80A4FEAE-4287-4E44-84A7-19E46EE08DF7}"/>
              </a:ext>
            </a:extLst>
          </p:cNvPr>
          <p:cNvSpPr>
            <a:spLocks noGrp="1"/>
          </p:cNvSpPr>
          <p:nvPr>
            <p:ph sz="quarter" idx="14" hasCustomPrompt="1"/>
          </p:nvPr>
        </p:nvSpPr>
        <p:spPr>
          <a:xfrm>
            <a:off x="375002" y="1783080"/>
            <a:ext cx="11442124" cy="4206240"/>
          </a:xfrm>
        </p:spPr>
        <p:txBody>
          <a:bodyPr wrap="square" lIns="91521">
            <a:noAutofit/>
          </a:bodyPr>
          <a:lstStyle>
            <a:lvl1pP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4">
            <a:extLst>
              <a:ext uri="{FF2B5EF4-FFF2-40B4-BE49-F238E27FC236}">
                <a16:creationId xmlns:a16="http://schemas.microsoft.com/office/drawing/2014/main" id="{D7FF04BE-115F-0A40-B737-25EE16A0FD6E}"/>
              </a:ext>
            </a:extLst>
          </p:cNvPr>
          <p:cNvSpPr>
            <a:spLocks noGrp="1"/>
          </p:cNvSpPr>
          <p:nvPr>
            <p:ph type="ftr" sz="quarter" idx="3"/>
          </p:nvPr>
        </p:nvSpPr>
        <p:spPr>
          <a:xfrm>
            <a:off x="1582324" y="6547104"/>
            <a:ext cx="4426849" cy="118872"/>
          </a:xfrm>
          <a:prstGeom prst="rect">
            <a:avLst/>
          </a:prstGeom>
        </p:spPr>
        <p:txBody>
          <a:bodyPr vert="horz" wrap="square" lIns="0" tIns="0" rIns="0" bIns="0" rtlCol="0" anchor="ctr">
            <a:noAutofit/>
          </a:bodyPr>
          <a:lstStyle>
            <a:lvl1pPr>
              <a:defRPr lang="en-US" sz="800" smtClean="0">
                <a:solidFill>
                  <a:schemeClr val="tx1"/>
                </a:solidFill>
              </a:defRPr>
            </a:lvl1pPr>
          </a:lstStyle>
          <a:p>
            <a:r>
              <a:rPr lang="en-US"/>
              <a:t>© 2023 NetApp, Inc. All rights reserved.  — NETAPP CONFIDENTIAL — </a:t>
            </a:r>
          </a:p>
        </p:txBody>
      </p:sp>
      <p:sp>
        <p:nvSpPr>
          <p:cNvPr id="8" name="Slide Number Placeholder 5">
            <a:extLst>
              <a:ext uri="{FF2B5EF4-FFF2-40B4-BE49-F238E27FC236}">
                <a16:creationId xmlns:a16="http://schemas.microsoft.com/office/drawing/2014/main" id="{E19369D2-4546-1643-B839-F0017D045E76}"/>
              </a:ext>
            </a:extLst>
          </p:cNvPr>
          <p:cNvSpPr>
            <a:spLocks noGrp="1"/>
          </p:cNvSpPr>
          <p:nvPr>
            <p:ph type="sldNum" sz="quarter" idx="4"/>
          </p:nvPr>
        </p:nvSpPr>
        <p:spPr>
          <a:xfrm>
            <a:off x="1170737" y="6547104"/>
            <a:ext cx="402441" cy="118872"/>
          </a:xfrm>
          <a:prstGeom prst="rect">
            <a:avLst/>
          </a:prstGeom>
        </p:spPr>
        <p:txBody>
          <a:bodyPr vert="horz" wrap="square" lIns="0" tIns="0" rIns="0" bIns="0" rtlCol="0" anchor="ctr">
            <a:noAutofit/>
          </a:bodyPr>
          <a:lstStyle>
            <a:lvl1pPr algn="ctr">
              <a:defRPr lang="en-US" sz="800" b="0" smtClean="0">
                <a:solidFill>
                  <a:schemeClr val="tx1"/>
                </a:solidFill>
              </a:defRPr>
            </a:lvl1pPr>
          </a:lstStyle>
          <a:p>
            <a:fld id="{B071A5F3-A4FF-4CEE-8215-C08835B585C1}" type="slidenum">
              <a:rPr lang="en-US" smtClean="0"/>
              <a:pPr/>
              <a:t>‹#›</a:t>
            </a:fld>
            <a:endParaRPr lang="en-US"/>
          </a:p>
        </p:txBody>
      </p:sp>
      <p:sp>
        <p:nvSpPr>
          <p:cNvPr id="9" name="Text Placeholder 2">
            <a:extLst>
              <a:ext uri="{FF2B5EF4-FFF2-40B4-BE49-F238E27FC236}">
                <a16:creationId xmlns:a16="http://schemas.microsoft.com/office/drawing/2014/main" id="{F0FEE9D9-978E-CE47-9301-7D7647048AFD}"/>
              </a:ext>
            </a:extLst>
          </p:cNvPr>
          <p:cNvSpPr>
            <a:spLocks noGrp="1"/>
          </p:cNvSpPr>
          <p:nvPr>
            <p:ph type="body" idx="10" hasCustomPrompt="1"/>
          </p:nvPr>
        </p:nvSpPr>
        <p:spPr bwMode="gray">
          <a:xfrm>
            <a:off x="375002" y="816432"/>
            <a:ext cx="11442124" cy="630936"/>
          </a:xfrm>
        </p:spPr>
        <p:txBody>
          <a:bodyPr lIns="91521" tIns="45761" rIns="91521" bIns="45761" anchor="t">
            <a:noAutofit/>
          </a:bodyPr>
          <a:lstStyle>
            <a:lvl1pPr marL="0" indent="0">
              <a:spcBef>
                <a:spcPts val="0"/>
              </a:spcBef>
              <a:spcAft>
                <a:spcPts val="0"/>
              </a:spcAft>
              <a:buNone/>
              <a:defRPr sz="1800" b="0">
                <a:solidFill>
                  <a:schemeClr val="tx1"/>
                </a:solidFill>
              </a:defRPr>
            </a:lvl1pPr>
            <a:lvl2pPr marL="457608" indent="0">
              <a:buNone/>
              <a:defRPr sz="2000" b="1"/>
            </a:lvl2pPr>
            <a:lvl3pPr marL="915216" indent="0">
              <a:buNone/>
              <a:defRPr sz="1900" b="1"/>
            </a:lvl3pPr>
            <a:lvl4pPr marL="1372822" indent="0">
              <a:buNone/>
              <a:defRPr sz="1600" b="1"/>
            </a:lvl4pPr>
            <a:lvl5pPr marL="1830430" indent="0">
              <a:buNone/>
              <a:defRPr sz="1600" b="1"/>
            </a:lvl5pPr>
            <a:lvl6pPr marL="2288038" indent="0">
              <a:buNone/>
              <a:defRPr sz="1600" b="1"/>
            </a:lvl6pPr>
            <a:lvl7pPr marL="2745646" indent="0">
              <a:buNone/>
              <a:defRPr sz="1600" b="1"/>
            </a:lvl7pPr>
            <a:lvl8pPr marL="3203253" indent="0">
              <a:buNone/>
              <a:defRPr sz="1600" b="1"/>
            </a:lvl8pPr>
            <a:lvl9pPr marL="3660861" indent="0">
              <a:buNone/>
              <a:defRPr sz="1600" b="1"/>
            </a:lvl9pPr>
          </a:lstStyle>
          <a:p>
            <a:pPr lvl="0"/>
            <a:r>
              <a:rPr lang="en-US"/>
              <a:t>Click to edit master text styles</a:t>
            </a:r>
          </a:p>
        </p:txBody>
      </p:sp>
      <p:sp>
        <p:nvSpPr>
          <p:cNvPr id="10" name="Title 3">
            <a:extLst>
              <a:ext uri="{FF2B5EF4-FFF2-40B4-BE49-F238E27FC236}">
                <a16:creationId xmlns:a16="http://schemas.microsoft.com/office/drawing/2014/main" id="{52CD6B23-E114-BD40-8639-5DEC02FA88FD}"/>
              </a:ext>
            </a:extLst>
          </p:cNvPr>
          <p:cNvSpPr>
            <a:spLocks noGrp="1"/>
          </p:cNvSpPr>
          <p:nvPr>
            <p:ph type="title" hasCustomPrompt="1"/>
          </p:nvPr>
        </p:nvSpPr>
        <p:spPr>
          <a:xfrm>
            <a:off x="375002" y="527736"/>
            <a:ext cx="11442124" cy="329184"/>
          </a:xfrm>
        </p:spPr>
        <p:txBody>
          <a:bodyPr wrap="square" lIns="91440">
            <a:noAutofit/>
          </a:bodyPr>
          <a:lstStyle>
            <a:lvl1pPr>
              <a:defRPr sz="2200"/>
            </a:lvl1pPr>
          </a:lstStyle>
          <a:p>
            <a:r>
              <a:rPr lang="en-US"/>
              <a:t>Click to Edit Master Title Style</a:t>
            </a:r>
          </a:p>
        </p:txBody>
      </p:sp>
    </p:spTree>
    <p:extLst>
      <p:ext uri="{BB962C8B-B14F-4D97-AF65-F5344CB8AC3E}">
        <p14:creationId xmlns:p14="http://schemas.microsoft.com/office/powerpoint/2010/main" val="1626891370"/>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Content, No Subtitle, No Source">
    <p:spTree>
      <p:nvGrpSpPr>
        <p:cNvPr id="1" name=""/>
        <p:cNvGrpSpPr/>
        <p:nvPr/>
      </p:nvGrpSpPr>
      <p:grpSpPr>
        <a:xfrm>
          <a:off x="0" y="0"/>
          <a:ext cx="0" cy="0"/>
          <a:chOff x="0" y="0"/>
          <a:chExt cx="0" cy="0"/>
        </a:xfrm>
      </p:grpSpPr>
      <p:sp>
        <p:nvSpPr>
          <p:cNvPr id="16" name="Content Placeholder 3">
            <a:extLst>
              <a:ext uri="{FF2B5EF4-FFF2-40B4-BE49-F238E27FC236}">
                <a16:creationId xmlns:a16="http://schemas.microsoft.com/office/drawing/2014/main" id="{80A4FEAE-4287-4E44-84A7-19E46EE08DF7}"/>
              </a:ext>
            </a:extLst>
          </p:cNvPr>
          <p:cNvSpPr>
            <a:spLocks noGrp="1"/>
          </p:cNvSpPr>
          <p:nvPr>
            <p:ph sz="quarter" idx="14" hasCustomPrompt="1"/>
          </p:nvPr>
        </p:nvSpPr>
        <p:spPr>
          <a:xfrm>
            <a:off x="375002" y="1783080"/>
            <a:ext cx="11442124" cy="4206240"/>
          </a:xfrm>
        </p:spPr>
        <p:txBody>
          <a:bodyPr wrap="square" lIns="91521">
            <a:noAutofit/>
          </a:bodyPr>
          <a:lstStyle>
            <a:lvl1pP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4">
            <a:extLst>
              <a:ext uri="{FF2B5EF4-FFF2-40B4-BE49-F238E27FC236}">
                <a16:creationId xmlns:a16="http://schemas.microsoft.com/office/drawing/2014/main" id="{69238A19-5D68-9146-A7BF-A4DBE36B1429}"/>
              </a:ext>
            </a:extLst>
          </p:cNvPr>
          <p:cNvSpPr>
            <a:spLocks noGrp="1"/>
          </p:cNvSpPr>
          <p:nvPr>
            <p:ph type="ftr" sz="quarter" idx="3"/>
          </p:nvPr>
        </p:nvSpPr>
        <p:spPr>
          <a:xfrm>
            <a:off x="1582324" y="6547104"/>
            <a:ext cx="4426849" cy="118872"/>
          </a:xfrm>
          <a:prstGeom prst="rect">
            <a:avLst/>
          </a:prstGeom>
        </p:spPr>
        <p:txBody>
          <a:bodyPr vert="horz" wrap="square" lIns="0" tIns="0" rIns="0" bIns="0" rtlCol="0" anchor="ctr">
            <a:noAutofit/>
          </a:bodyPr>
          <a:lstStyle>
            <a:lvl1pPr>
              <a:defRPr lang="en-US" sz="800" smtClean="0">
                <a:solidFill>
                  <a:schemeClr val="tx1"/>
                </a:solidFill>
              </a:defRPr>
            </a:lvl1pPr>
          </a:lstStyle>
          <a:p>
            <a:r>
              <a:rPr lang="en-US"/>
              <a:t>© 2023 NetApp, Inc. All rights reserved.  — NETAPP CONFIDENTIAL — </a:t>
            </a:r>
          </a:p>
        </p:txBody>
      </p:sp>
      <p:sp>
        <p:nvSpPr>
          <p:cNvPr id="7" name="Slide Number Placeholder 5">
            <a:extLst>
              <a:ext uri="{FF2B5EF4-FFF2-40B4-BE49-F238E27FC236}">
                <a16:creationId xmlns:a16="http://schemas.microsoft.com/office/drawing/2014/main" id="{73F10412-D531-C545-8C25-268DD13D7671}"/>
              </a:ext>
            </a:extLst>
          </p:cNvPr>
          <p:cNvSpPr>
            <a:spLocks noGrp="1"/>
          </p:cNvSpPr>
          <p:nvPr>
            <p:ph type="sldNum" sz="quarter" idx="4"/>
          </p:nvPr>
        </p:nvSpPr>
        <p:spPr>
          <a:xfrm>
            <a:off x="1170737" y="6547104"/>
            <a:ext cx="402441" cy="118872"/>
          </a:xfrm>
          <a:prstGeom prst="rect">
            <a:avLst/>
          </a:prstGeom>
        </p:spPr>
        <p:txBody>
          <a:bodyPr vert="horz" wrap="square" lIns="0" tIns="0" rIns="0" bIns="0" rtlCol="0" anchor="ctr">
            <a:noAutofit/>
          </a:bodyPr>
          <a:lstStyle>
            <a:lvl1pPr algn="ctr">
              <a:defRPr lang="en-US" sz="800" b="0" smtClean="0">
                <a:solidFill>
                  <a:schemeClr val="tx1"/>
                </a:solidFill>
              </a:defRPr>
            </a:lvl1pPr>
          </a:lstStyle>
          <a:p>
            <a:fld id="{B071A5F3-A4FF-4CEE-8215-C08835B585C1}" type="slidenum">
              <a:rPr lang="en-US" smtClean="0"/>
              <a:pPr/>
              <a:t>‹#›</a:t>
            </a:fld>
            <a:endParaRPr lang="en-US"/>
          </a:p>
        </p:txBody>
      </p:sp>
      <p:sp>
        <p:nvSpPr>
          <p:cNvPr id="9" name="Title 3">
            <a:extLst>
              <a:ext uri="{FF2B5EF4-FFF2-40B4-BE49-F238E27FC236}">
                <a16:creationId xmlns:a16="http://schemas.microsoft.com/office/drawing/2014/main" id="{ADD68C89-3FCF-C34E-AB54-4A718330BAF2}"/>
              </a:ext>
            </a:extLst>
          </p:cNvPr>
          <p:cNvSpPr>
            <a:spLocks noGrp="1"/>
          </p:cNvSpPr>
          <p:nvPr>
            <p:ph type="title" hasCustomPrompt="1"/>
          </p:nvPr>
        </p:nvSpPr>
        <p:spPr>
          <a:xfrm>
            <a:off x="375002" y="527736"/>
            <a:ext cx="11442124" cy="329184"/>
          </a:xfrm>
        </p:spPr>
        <p:txBody>
          <a:bodyPr wrap="square" lIns="91440">
            <a:noAutofit/>
          </a:bodyPr>
          <a:lstStyle>
            <a:lvl1pPr>
              <a:defRPr sz="2200"/>
            </a:lvl1pPr>
          </a:lstStyle>
          <a:p>
            <a:r>
              <a:rPr lang="en-US"/>
              <a:t>Click to Edit Master Title Style</a:t>
            </a:r>
          </a:p>
        </p:txBody>
      </p:sp>
    </p:spTree>
    <p:extLst>
      <p:ext uri="{BB962C8B-B14F-4D97-AF65-F5344CB8AC3E}">
        <p14:creationId xmlns:p14="http://schemas.microsoft.com/office/powerpoint/2010/main" val="3517673304"/>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Title and Content with Source">
    <p:spTree>
      <p:nvGrpSpPr>
        <p:cNvPr id="1" name=""/>
        <p:cNvGrpSpPr/>
        <p:nvPr/>
      </p:nvGrpSpPr>
      <p:grpSpPr>
        <a:xfrm>
          <a:off x="0" y="0"/>
          <a:ext cx="0" cy="0"/>
          <a:chOff x="0" y="0"/>
          <a:chExt cx="0" cy="0"/>
        </a:xfrm>
      </p:grpSpPr>
      <p:sp>
        <p:nvSpPr>
          <p:cNvPr id="16" name="Content Placeholder 3">
            <a:extLst>
              <a:ext uri="{FF2B5EF4-FFF2-40B4-BE49-F238E27FC236}">
                <a16:creationId xmlns:a16="http://schemas.microsoft.com/office/drawing/2014/main" id="{80A4FEAE-4287-4E44-84A7-19E46EE08DF7}"/>
              </a:ext>
            </a:extLst>
          </p:cNvPr>
          <p:cNvSpPr>
            <a:spLocks noGrp="1"/>
          </p:cNvSpPr>
          <p:nvPr>
            <p:ph sz="quarter" idx="14" hasCustomPrompt="1"/>
          </p:nvPr>
        </p:nvSpPr>
        <p:spPr>
          <a:xfrm>
            <a:off x="375002" y="1783080"/>
            <a:ext cx="11442124" cy="4206240"/>
          </a:xfrm>
        </p:spPr>
        <p:txBody>
          <a:bodyPr wrap="square" lIns="91521">
            <a:noAutofit/>
          </a:bodyPr>
          <a:lstStyle>
            <a:lvl1pP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6">
            <a:extLst>
              <a:ext uri="{FF2B5EF4-FFF2-40B4-BE49-F238E27FC236}">
                <a16:creationId xmlns:a16="http://schemas.microsoft.com/office/drawing/2014/main" id="{C2EC8574-D8E4-4F41-890E-BA6658882F79}"/>
              </a:ext>
            </a:extLst>
          </p:cNvPr>
          <p:cNvSpPr>
            <a:spLocks noGrp="1"/>
          </p:cNvSpPr>
          <p:nvPr>
            <p:ph type="body" sz="quarter" idx="16" hasCustomPrompt="1"/>
          </p:nvPr>
        </p:nvSpPr>
        <p:spPr>
          <a:xfrm>
            <a:off x="375001" y="6163056"/>
            <a:ext cx="5524415" cy="215444"/>
          </a:xfrm>
        </p:spPr>
        <p:txBody>
          <a:bodyPr lIns="91521" tIns="45761" rIns="91521" bIns="45761" anchor="ctr">
            <a:noAutofit/>
          </a:bodyPr>
          <a:lstStyle>
            <a:lvl1pPr marL="0" indent="0">
              <a:lnSpc>
                <a:spcPct val="100000"/>
              </a:lnSpc>
              <a:spcBef>
                <a:spcPts val="0"/>
              </a:spcBef>
              <a:spcAft>
                <a:spcPts val="0"/>
              </a:spcAft>
              <a:buFontTx/>
              <a:buNone/>
              <a:defRPr sz="900" baseline="0">
                <a:solidFill>
                  <a:schemeClr val="tx1">
                    <a:lumMod val="50000"/>
                    <a:lumOff val="50000"/>
                  </a:schemeClr>
                </a:solidFill>
              </a:defRPr>
            </a:lvl1pPr>
            <a:lvl2pPr marL="228804" indent="0">
              <a:buFontTx/>
              <a:buNone/>
              <a:defRPr sz="800">
                <a:solidFill>
                  <a:schemeClr val="bg2"/>
                </a:solidFill>
              </a:defRPr>
            </a:lvl2pPr>
            <a:lvl3pPr marL="457608" indent="0">
              <a:buFontTx/>
              <a:buNone/>
              <a:defRPr sz="800">
                <a:solidFill>
                  <a:schemeClr val="bg2"/>
                </a:solidFill>
              </a:defRPr>
            </a:lvl3pPr>
            <a:lvl4pPr marL="686412" indent="0">
              <a:buFontTx/>
              <a:buNone/>
              <a:defRPr sz="800">
                <a:solidFill>
                  <a:schemeClr val="bg2"/>
                </a:solidFill>
              </a:defRPr>
            </a:lvl4pPr>
            <a:lvl5pPr>
              <a:buFontTx/>
              <a:buNone/>
              <a:defRPr sz="800">
                <a:solidFill>
                  <a:schemeClr val="bg2"/>
                </a:solidFill>
              </a:defRPr>
            </a:lvl5pPr>
          </a:lstStyle>
          <a:p>
            <a:pPr lvl="0"/>
            <a:r>
              <a:rPr lang="en-US"/>
              <a:t>Click to insert source information</a:t>
            </a:r>
          </a:p>
        </p:txBody>
      </p:sp>
      <p:sp>
        <p:nvSpPr>
          <p:cNvPr id="8" name="Footer Placeholder 4">
            <a:extLst>
              <a:ext uri="{FF2B5EF4-FFF2-40B4-BE49-F238E27FC236}">
                <a16:creationId xmlns:a16="http://schemas.microsoft.com/office/drawing/2014/main" id="{8A1FA54D-0174-3141-A81C-7264129C4040}"/>
              </a:ext>
            </a:extLst>
          </p:cNvPr>
          <p:cNvSpPr>
            <a:spLocks noGrp="1"/>
          </p:cNvSpPr>
          <p:nvPr>
            <p:ph type="ftr" sz="quarter" idx="3"/>
          </p:nvPr>
        </p:nvSpPr>
        <p:spPr>
          <a:xfrm>
            <a:off x="1582324" y="6547104"/>
            <a:ext cx="4426849" cy="118872"/>
          </a:xfrm>
          <a:prstGeom prst="rect">
            <a:avLst/>
          </a:prstGeom>
        </p:spPr>
        <p:txBody>
          <a:bodyPr vert="horz" wrap="square" lIns="0" tIns="0" rIns="0" bIns="0" rtlCol="0" anchor="ctr">
            <a:noAutofit/>
          </a:bodyPr>
          <a:lstStyle>
            <a:lvl1pPr>
              <a:defRPr lang="en-US" sz="800" smtClean="0">
                <a:solidFill>
                  <a:schemeClr val="tx1"/>
                </a:solidFill>
              </a:defRPr>
            </a:lvl1pPr>
          </a:lstStyle>
          <a:p>
            <a:r>
              <a:rPr lang="en-US"/>
              <a:t>© 2023 NetApp, Inc. All rights reserved.  — NETAPP CONFIDENTIAL — </a:t>
            </a:r>
          </a:p>
        </p:txBody>
      </p:sp>
      <p:sp>
        <p:nvSpPr>
          <p:cNvPr id="10" name="Slide Number Placeholder 5">
            <a:extLst>
              <a:ext uri="{FF2B5EF4-FFF2-40B4-BE49-F238E27FC236}">
                <a16:creationId xmlns:a16="http://schemas.microsoft.com/office/drawing/2014/main" id="{C38288A0-B481-BB4C-BA7E-C09DA1838D87}"/>
              </a:ext>
            </a:extLst>
          </p:cNvPr>
          <p:cNvSpPr>
            <a:spLocks noGrp="1"/>
          </p:cNvSpPr>
          <p:nvPr>
            <p:ph type="sldNum" sz="quarter" idx="4"/>
          </p:nvPr>
        </p:nvSpPr>
        <p:spPr>
          <a:xfrm>
            <a:off x="1170737" y="6547104"/>
            <a:ext cx="402441" cy="118872"/>
          </a:xfrm>
          <a:prstGeom prst="rect">
            <a:avLst/>
          </a:prstGeom>
        </p:spPr>
        <p:txBody>
          <a:bodyPr vert="horz" wrap="square" lIns="0" tIns="0" rIns="0" bIns="0" rtlCol="0" anchor="ctr">
            <a:noAutofit/>
          </a:bodyPr>
          <a:lstStyle>
            <a:lvl1pPr algn="ctr">
              <a:defRPr lang="en-US" sz="800" b="0" smtClean="0">
                <a:solidFill>
                  <a:schemeClr val="tx1"/>
                </a:solidFill>
              </a:defRPr>
            </a:lvl1pPr>
          </a:lstStyle>
          <a:p>
            <a:fld id="{B071A5F3-A4FF-4CEE-8215-C08835B585C1}" type="slidenum">
              <a:rPr lang="en-US" smtClean="0"/>
              <a:pPr/>
              <a:t>‹#›</a:t>
            </a:fld>
            <a:endParaRPr lang="en-US"/>
          </a:p>
        </p:txBody>
      </p:sp>
      <p:sp>
        <p:nvSpPr>
          <p:cNvPr id="11" name="Text Placeholder 2">
            <a:extLst>
              <a:ext uri="{FF2B5EF4-FFF2-40B4-BE49-F238E27FC236}">
                <a16:creationId xmlns:a16="http://schemas.microsoft.com/office/drawing/2014/main" id="{15F4C3D4-78F0-DF47-99DB-405F4F2FA424}"/>
              </a:ext>
            </a:extLst>
          </p:cNvPr>
          <p:cNvSpPr>
            <a:spLocks noGrp="1"/>
          </p:cNvSpPr>
          <p:nvPr>
            <p:ph type="body" idx="10" hasCustomPrompt="1"/>
          </p:nvPr>
        </p:nvSpPr>
        <p:spPr bwMode="gray">
          <a:xfrm>
            <a:off x="375002" y="816432"/>
            <a:ext cx="11442124" cy="630936"/>
          </a:xfrm>
        </p:spPr>
        <p:txBody>
          <a:bodyPr lIns="91521" tIns="45761" rIns="91521" bIns="45761" anchor="t">
            <a:noAutofit/>
          </a:bodyPr>
          <a:lstStyle>
            <a:lvl1pPr marL="0" indent="0">
              <a:spcBef>
                <a:spcPts val="0"/>
              </a:spcBef>
              <a:spcAft>
                <a:spcPts val="0"/>
              </a:spcAft>
              <a:buNone/>
              <a:defRPr sz="1800" b="0">
                <a:solidFill>
                  <a:schemeClr val="tx1"/>
                </a:solidFill>
              </a:defRPr>
            </a:lvl1pPr>
            <a:lvl2pPr marL="457608" indent="0">
              <a:buNone/>
              <a:defRPr sz="2000" b="1"/>
            </a:lvl2pPr>
            <a:lvl3pPr marL="915216" indent="0">
              <a:buNone/>
              <a:defRPr sz="1900" b="1"/>
            </a:lvl3pPr>
            <a:lvl4pPr marL="1372822" indent="0">
              <a:buNone/>
              <a:defRPr sz="1600" b="1"/>
            </a:lvl4pPr>
            <a:lvl5pPr marL="1830430" indent="0">
              <a:buNone/>
              <a:defRPr sz="1600" b="1"/>
            </a:lvl5pPr>
            <a:lvl6pPr marL="2288038" indent="0">
              <a:buNone/>
              <a:defRPr sz="1600" b="1"/>
            </a:lvl6pPr>
            <a:lvl7pPr marL="2745646" indent="0">
              <a:buNone/>
              <a:defRPr sz="1600" b="1"/>
            </a:lvl7pPr>
            <a:lvl8pPr marL="3203253" indent="0">
              <a:buNone/>
              <a:defRPr sz="1600" b="1"/>
            </a:lvl8pPr>
            <a:lvl9pPr marL="3660861" indent="0">
              <a:buNone/>
              <a:defRPr sz="1600" b="1"/>
            </a:lvl9pPr>
          </a:lstStyle>
          <a:p>
            <a:pPr lvl="0"/>
            <a:r>
              <a:rPr lang="en-US"/>
              <a:t>Click to edit master text styles</a:t>
            </a:r>
          </a:p>
        </p:txBody>
      </p:sp>
      <p:sp>
        <p:nvSpPr>
          <p:cNvPr id="12" name="Title 3">
            <a:extLst>
              <a:ext uri="{FF2B5EF4-FFF2-40B4-BE49-F238E27FC236}">
                <a16:creationId xmlns:a16="http://schemas.microsoft.com/office/drawing/2014/main" id="{C18FF0F7-339D-0C41-86E1-223ABF332232}"/>
              </a:ext>
            </a:extLst>
          </p:cNvPr>
          <p:cNvSpPr>
            <a:spLocks noGrp="1"/>
          </p:cNvSpPr>
          <p:nvPr>
            <p:ph type="title" hasCustomPrompt="1"/>
          </p:nvPr>
        </p:nvSpPr>
        <p:spPr>
          <a:xfrm>
            <a:off x="375002" y="527736"/>
            <a:ext cx="11442124" cy="329184"/>
          </a:xfrm>
        </p:spPr>
        <p:txBody>
          <a:bodyPr wrap="square" lIns="91440">
            <a:noAutofit/>
          </a:bodyPr>
          <a:lstStyle>
            <a:lvl1pPr>
              <a:defRPr sz="2200"/>
            </a:lvl1pPr>
          </a:lstStyle>
          <a:p>
            <a:r>
              <a:rPr lang="en-US"/>
              <a:t>Click to Edit Master Title Style</a:t>
            </a:r>
          </a:p>
        </p:txBody>
      </p:sp>
    </p:spTree>
    <p:extLst>
      <p:ext uri="{BB962C8B-B14F-4D97-AF65-F5344CB8AC3E}">
        <p14:creationId xmlns:p14="http://schemas.microsoft.com/office/powerpoint/2010/main" val="18578470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sp>
        <p:nvSpPr>
          <p:cNvPr id="71" name="Rectangle 70"/>
          <p:cNvSpPr/>
          <p:nvPr userDrawn="1"/>
        </p:nvSpPr>
        <p:spPr bwMode="gray">
          <a:xfrm>
            <a:off x="374750" y="1733425"/>
            <a:ext cx="5571050" cy="2091765"/>
          </a:xfrm>
          <a:prstGeom prst="rect">
            <a:avLst/>
          </a:prstGeom>
          <a:solidFill>
            <a:schemeClr val="bg2">
              <a:alpha val="20000"/>
            </a:schemeClr>
          </a:solidFill>
          <a:ln w="12700">
            <a:gradFill flip="none" rotWithShape="1">
              <a:gsLst>
                <a:gs pos="100000">
                  <a:schemeClr val="bg1">
                    <a:alpha val="90000"/>
                  </a:schemeClr>
                </a:gs>
                <a:gs pos="0">
                  <a:schemeClr val="bg1">
                    <a:alpha val="0"/>
                  </a:schemeClr>
                </a:gs>
              </a:gsLst>
              <a:lin ang="162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wrap="square" lIns="91521" tIns="45761" rIns="91521" bIns="45761" rtlCol="0" anchor="ctr">
            <a:noAutofit/>
          </a:bodyPr>
          <a:lstStyle/>
          <a:p>
            <a:pPr lvl="0" fontAlgn="base">
              <a:spcBef>
                <a:spcPct val="0"/>
              </a:spcBef>
              <a:spcAft>
                <a:spcPct val="0"/>
              </a:spcAft>
              <a:buClr>
                <a:srgbClr val="84BD00"/>
              </a:buClr>
              <a:buFont typeface="Wingdings" pitchFamily="2" charset="2"/>
              <a:buNone/>
            </a:pPr>
            <a:endParaRPr lang="en-US" sz="1500">
              <a:solidFill>
                <a:srgbClr val="000000"/>
              </a:solidFill>
            </a:endParaRPr>
          </a:p>
        </p:txBody>
      </p:sp>
      <p:sp>
        <p:nvSpPr>
          <p:cNvPr id="72" name="Rectangle 71"/>
          <p:cNvSpPr/>
          <p:nvPr userDrawn="1"/>
        </p:nvSpPr>
        <p:spPr bwMode="gray">
          <a:xfrm>
            <a:off x="374750" y="4121711"/>
            <a:ext cx="5571050" cy="2091764"/>
          </a:xfrm>
          <a:prstGeom prst="rect">
            <a:avLst/>
          </a:prstGeom>
          <a:solidFill>
            <a:schemeClr val="bg2">
              <a:alpha val="20000"/>
            </a:schemeClr>
          </a:solidFill>
          <a:ln w="12700">
            <a:gradFill flip="none" rotWithShape="1">
              <a:gsLst>
                <a:gs pos="100000">
                  <a:schemeClr val="bg1">
                    <a:alpha val="90000"/>
                  </a:schemeClr>
                </a:gs>
                <a:gs pos="0">
                  <a:schemeClr val="bg1">
                    <a:alpha val="0"/>
                  </a:schemeClr>
                </a:gs>
              </a:gsLst>
              <a:lin ang="162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wrap="square" lIns="91521" tIns="45761" rIns="91521" bIns="45761" rtlCol="0" anchor="ctr">
            <a:noAutofit/>
          </a:bodyPr>
          <a:lstStyle/>
          <a:p>
            <a:pPr lvl="0" fontAlgn="base">
              <a:spcBef>
                <a:spcPct val="0"/>
              </a:spcBef>
              <a:spcAft>
                <a:spcPct val="0"/>
              </a:spcAft>
              <a:buClr>
                <a:srgbClr val="84BD00"/>
              </a:buClr>
              <a:buFont typeface="Wingdings" pitchFamily="2" charset="2"/>
              <a:buNone/>
            </a:pPr>
            <a:endParaRPr lang="en-US" sz="1500">
              <a:solidFill>
                <a:srgbClr val="000000"/>
              </a:solidFill>
            </a:endParaRPr>
          </a:p>
        </p:txBody>
      </p:sp>
      <p:sp>
        <p:nvSpPr>
          <p:cNvPr id="3" name="Title 2"/>
          <p:cNvSpPr>
            <a:spLocks noGrp="1"/>
          </p:cNvSpPr>
          <p:nvPr>
            <p:ph type="title"/>
          </p:nvPr>
        </p:nvSpPr>
        <p:spPr>
          <a:xfrm>
            <a:off x="263031" y="240330"/>
            <a:ext cx="11661637" cy="904795"/>
          </a:xfrm>
        </p:spPr>
        <p:txBody>
          <a:bodyPr wrap="square" lIns="91521" tIns="45761" rIns="91521" bIns="45761">
            <a:noAutofit/>
          </a:bodyPr>
          <a:lstStyle/>
          <a:p>
            <a:r>
              <a:rPr lang="en-US"/>
              <a:t>Click to edit Master title style</a:t>
            </a:r>
          </a:p>
        </p:txBody>
      </p:sp>
      <p:sp>
        <p:nvSpPr>
          <p:cNvPr id="74" name="Content Placeholder 3"/>
          <p:cNvSpPr>
            <a:spLocks noGrp="1"/>
          </p:cNvSpPr>
          <p:nvPr>
            <p:ph sz="quarter" idx="14"/>
          </p:nvPr>
        </p:nvSpPr>
        <p:spPr>
          <a:xfrm>
            <a:off x="6208181" y="1733552"/>
            <a:ext cx="5720108" cy="4479925"/>
          </a:xfrm>
        </p:spPr>
        <p:txBody>
          <a:bodyPr wrap="square" lIns="91521" tIns="45761" rIns="91521" bIns="45761">
            <a:noAutofit/>
          </a:bodyPr>
          <a:lstStyle>
            <a:lvl1pPr marL="0" indent="0">
              <a:buFont typeface="Arial" panose="020B0604020202020204" pitchFamily="34" charset="0"/>
              <a:buChar char="​"/>
              <a:defRPr>
                <a:solidFill>
                  <a:schemeClr val="accent1"/>
                </a:solidFill>
              </a:defRPr>
            </a:lvl1pPr>
            <a:lvl2pPr marL="170014" indent="-170014">
              <a:buClr>
                <a:schemeClr val="accent1"/>
              </a:buClr>
              <a:buFont typeface="Wingdings" panose="05000000000000000000" pitchFamily="2" charset="2"/>
              <a:buChar char="§"/>
              <a:defRPr/>
            </a:lvl2pPr>
            <a:lvl3pPr marL="346383" indent="-176370">
              <a:buFont typeface="Wingdings" panose="05000000000000000000" pitchFamily="2" charset="2"/>
              <a:buChar char="§"/>
              <a:defRPr/>
            </a:lvl3pPr>
            <a:lvl4pPr marL="575187" indent="-228804">
              <a:buFont typeface="Wingdings" panose="05000000000000000000" pitchFamily="2" charset="2"/>
              <a:buChar char="§"/>
              <a:defRPr/>
            </a:lvl4pPr>
            <a:lvl5pPr marL="803991" indent="-228804">
              <a:buFont typeface="Wingdings" panose="05000000000000000000" pitchFamily="2" charset="2"/>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3" name="Content Placeholder 39"/>
          <p:cNvSpPr>
            <a:spLocks noGrp="1"/>
          </p:cNvSpPr>
          <p:nvPr>
            <p:ph sz="quarter" idx="20"/>
          </p:nvPr>
        </p:nvSpPr>
        <p:spPr bwMode="gray">
          <a:xfrm>
            <a:off x="493654" y="1852295"/>
            <a:ext cx="3355452" cy="1854020"/>
          </a:xfrm>
        </p:spPr>
        <p:txBody>
          <a:bodyPr wrap="square" lIns="91521" tIns="45761" rIns="91521" bIns="45761">
            <a:noAutofit/>
          </a:bodyPr>
          <a:lstStyle>
            <a:lvl1pPr marL="0" indent="0">
              <a:buFont typeface="Arial" panose="020B0604020202020204" pitchFamily="34" charset="0"/>
              <a:buChar char="​"/>
              <a:defRPr sz="1800">
                <a:solidFill>
                  <a:schemeClr val="accent1"/>
                </a:solidFill>
              </a:defRPr>
            </a:lvl1pPr>
            <a:lvl2pPr marL="170014" indent="-170014">
              <a:buClr>
                <a:schemeClr val="accent1"/>
              </a:buClr>
              <a:buFont typeface="Wingdings" panose="05000000000000000000" pitchFamily="2" charset="2"/>
              <a:buChar char="§"/>
              <a:defRPr sz="1400"/>
            </a:lvl2pPr>
            <a:lvl3pPr marL="346383" indent="-176370">
              <a:buFont typeface="Wingdings" panose="05000000000000000000" pitchFamily="2" charset="2"/>
              <a:buChar char="§"/>
              <a:defRPr sz="1200"/>
            </a:lvl3pPr>
            <a:lvl4pPr marL="516398" indent="-170014">
              <a:buFont typeface="Wingdings" panose="05000000000000000000" pitchFamily="2" charset="2"/>
              <a:buChar char="§"/>
              <a:defRPr sz="1100"/>
            </a:lvl4pPr>
            <a:lvl5pPr marL="686412" indent="-170014">
              <a:buFont typeface="Wingdings" panose="05000000000000000000" pitchFamily="2" charset="2"/>
              <a:buChar char="§"/>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Rectangle 7"/>
          <p:cNvSpPr/>
          <p:nvPr userDrawn="1"/>
        </p:nvSpPr>
        <p:spPr>
          <a:xfrm>
            <a:off x="3971057" y="1852295"/>
            <a:ext cx="1855840" cy="1855356"/>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square" lIns="91521" tIns="45761" rIns="91521" bIns="45761" rtlCol="0" anchor="ctr">
            <a:noAutofit/>
          </a:bodyPr>
          <a:lstStyle/>
          <a:p>
            <a:pPr algn="ctr">
              <a:lnSpc>
                <a:spcPct val="85000"/>
              </a:lnSpc>
            </a:pPr>
            <a:endParaRPr lang="en-US" sz="1500"/>
          </a:p>
        </p:txBody>
      </p:sp>
      <p:sp>
        <p:nvSpPr>
          <p:cNvPr id="11" name="Picture Placeholder 10"/>
          <p:cNvSpPr>
            <a:spLocks noGrp="1"/>
          </p:cNvSpPr>
          <p:nvPr>
            <p:ph type="pic" sz="quarter" idx="22" hasCustomPrompt="1"/>
          </p:nvPr>
        </p:nvSpPr>
        <p:spPr>
          <a:xfrm>
            <a:off x="4092057" y="1970500"/>
            <a:ext cx="1615938" cy="1617613"/>
          </a:xfrm>
        </p:spPr>
        <p:txBody>
          <a:bodyPr wrap="square" lIns="91521" tIns="45761" rIns="91521" bIns="45761">
            <a:noAutofit/>
          </a:bodyPr>
          <a:lstStyle>
            <a:lvl1pPr marL="0" indent="0" algn="ctr">
              <a:lnSpc>
                <a:spcPct val="85000"/>
              </a:lnSpc>
              <a:buFontTx/>
              <a:buNone/>
              <a:defRPr sz="1100" baseline="0">
                <a:solidFill>
                  <a:schemeClr val="bg2"/>
                </a:solidFill>
              </a:defRPr>
            </a:lvl1pPr>
          </a:lstStyle>
          <a:p>
            <a:r>
              <a:rPr lang="en-US"/>
              <a:t>CLICK TO INSERT LOGO, OR USE PLACEHOLDER TO ALIGN LOGO.</a:t>
            </a:r>
          </a:p>
        </p:txBody>
      </p:sp>
      <p:sp>
        <p:nvSpPr>
          <p:cNvPr id="92" name="Content Placeholder 39"/>
          <p:cNvSpPr>
            <a:spLocks noGrp="1"/>
          </p:cNvSpPr>
          <p:nvPr>
            <p:ph sz="quarter" idx="23"/>
          </p:nvPr>
        </p:nvSpPr>
        <p:spPr bwMode="gray">
          <a:xfrm>
            <a:off x="493652" y="4240583"/>
            <a:ext cx="5333244" cy="1854020"/>
          </a:xfrm>
        </p:spPr>
        <p:txBody>
          <a:bodyPr wrap="square" lIns="91521" tIns="45761" rIns="91521" bIns="45761">
            <a:noAutofit/>
          </a:bodyPr>
          <a:lstStyle>
            <a:lvl1pPr marL="0" indent="0">
              <a:buFont typeface="Arial" panose="020B0604020202020204" pitchFamily="34" charset="0"/>
              <a:buChar char="​"/>
              <a:defRPr sz="1800">
                <a:solidFill>
                  <a:schemeClr val="accent1"/>
                </a:solidFill>
              </a:defRPr>
            </a:lvl1pPr>
            <a:lvl2pPr marL="170014" indent="-170014">
              <a:buClr>
                <a:schemeClr val="accent1"/>
              </a:buClr>
              <a:buFont typeface="Wingdings" panose="05000000000000000000" pitchFamily="2" charset="2"/>
              <a:buChar char="§"/>
              <a:defRPr sz="1400"/>
            </a:lvl2pPr>
            <a:lvl3pPr marL="346383" indent="-176370">
              <a:buFont typeface="Wingdings" panose="05000000000000000000" pitchFamily="2" charset="2"/>
              <a:buChar char="§"/>
              <a:defRPr sz="1200"/>
            </a:lvl3pPr>
            <a:lvl4pPr marL="516398" indent="-170014">
              <a:buFont typeface="Wingdings" panose="05000000000000000000" pitchFamily="2" charset="2"/>
              <a:buChar char="§"/>
              <a:defRPr sz="1100"/>
            </a:lvl4pPr>
            <a:lvl5pPr marL="686412" indent="-170014">
              <a:buFont typeface="Wingdings" panose="05000000000000000000" pitchFamily="2" charset="2"/>
              <a:buChar char="§"/>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1" name="Text Placeholder 2"/>
          <p:cNvSpPr>
            <a:spLocks noGrp="1"/>
          </p:cNvSpPr>
          <p:nvPr>
            <p:ph type="body" idx="10" hasCustomPrompt="1"/>
          </p:nvPr>
        </p:nvSpPr>
        <p:spPr bwMode="gray">
          <a:xfrm>
            <a:off x="275797" y="1106419"/>
            <a:ext cx="11652491" cy="400109"/>
          </a:xfrm>
        </p:spPr>
        <p:txBody>
          <a:bodyPr lIns="91521" tIns="45761" rIns="91521" bIns="45761" anchor="t">
            <a:noAutofit/>
          </a:bodyPr>
          <a:lstStyle>
            <a:lvl1pPr marL="0" indent="0">
              <a:spcBef>
                <a:spcPts val="0"/>
              </a:spcBef>
              <a:spcAft>
                <a:spcPts val="0"/>
              </a:spcAft>
              <a:buNone/>
              <a:defRPr sz="1800" b="0">
                <a:solidFill>
                  <a:schemeClr val="accent1"/>
                </a:solidFill>
              </a:defRPr>
            </a:lvl1pPr>
            <a:lvl2pPr marL="457608" indent="0">
              <a:buNone/>
              <a:defRPr sz="2000" b="1"/>
            </a:lvl2pPr>
            <a:lvl3pPr marL="915216" indent="0">
              <a:buNone/>
              <a:defRPr sz="1900" b="1"/>
            </a:lvl3pPr>
            <a:lvl4pPr marL="1372822" indent="0">
              <a:buNone/>
              <a:defRPr sz="1600" b="1"/>
            </a:lvl4pPr>
            <a:lvl5pPr marL="1830430" indent="0">
              <a:buNone/>
              <a:defRPr sz="1600" b="1"/>
            </a:lvl5pPr>
            <a:lvl6pPr marL="2288038" indent="0">
              <a:buNone/>
              <a:defRPr sz="1600" b="1"/>
            </a:lvl6pPr>
            <a:lvl7pPr marL="2745646" indent="0">
              <a:buNone/>
              <a:defRPr sz="1600" b="1"/>
            </a:lvl7pPr>
            <a:lvl8pPr marL="3203253" indent="0">
              <a:buNone/>
              <a:defRPr sz="1600" b="1"/>
            </a:lvl8pPr>
            <a:lvl9pPr marL="3660861" indent="0">
              <a:buNone/>
              <a:defRPr sz="1600" b="1"/>
            </a:lvl9pPr>
          </a:lstStyle>
          <a:p>
            <a:pPr lvl="0"/>
            <a:r>
              <a:rPr lang="en-US"/>
              <a:t>Click to edit master text styles</a:t>
            </a:r>
          </a:p>
        </p:txBody>
      </p:sp>
      <p:sp>
        <p:nvSpPr>
          <p:cNvPr id="15" name="Footer Placeholder 4"/>
          <p:cNvSpPr>
            <a:spLocks noGrp="1"/>
          </p:cNvSpPr>
          <p:nvPr>
            <p:ph type="ftr" sz="quarter" idx="3"/>
          </p:nvPr>
        </p:nvSpPr>
        <p:spPr>
          <a:xfrm>
            <a:off x="889409" y="6472734"/>
            <a:ext cx="6540464" cy="240489"/>
          </a:xfrm>
          <a:prstGeom prst="rect">
            <a:avLst/>
          </a:prstGeom>
        </p:spPr>
        <p:txBody>
          <a:bodyPr vert="horz" wrap="square" lIns="91521" tIns="45761" rIns="91521" bIns="45761" rtlCol="0" anchor="b">
            <a:noAutofit/>
          </a:bodyPr>
          <a:lstStyle>
            <a:lvl1pPr>
              <a:defRPr lang="en-US" sz="800" smtClean="0">
                <a:solidFill>
                  <a:schemeClr val="bg2"/>
                </a:solidFill>
              </a:defRPr>
            </a:lvl1pPr>
          </a:lstStyle>
          <a:p>
            <a:r>
              <a:rPr lang="en-US"/>
              <a:t>© 2020 NetApp, Inc. All rights reserved.  --- NETAPP CONFIDENTIAL ---</a:t>
            </a:r>
          </a:p>
        </p:txBody>
      </p:sp>
      <p:sp>
        <p:nvSpPr>
          <p:cNvPr id="17" name="Slide Number Placeholder 5"/>
          <p:cNvSpPr>
            <a:spLocks noGrp="1"/>
          </p:cNvSpPr>
          <p:nvPr>
            <p:ph type="sldNum" sz="quarter" idx="4"/>
          </p:nvPr>
        </p:nvSpPr>
        <p:spPr>
          <a:xfrm>
            <a:off x="294490" y="6462574"/>
            <a:ext cx="448654" cy="260809"/>
          </a:xfrm>
          <a:prstGeom prst="rect">
            <a:avLst/>
          </a:prstGeom>
        </p:spPr>
        <p:txBody>
          <a:bodyPr vert="horz" wrap="square" lIns="91521" tIns="45761" rIns="91521" bIns="45761" rtlCol="0" anchor="b">
            <a:noAutofit/>
          </a:bodyPr>
          <a:lstStyle>
            <a:lvl1pPr>
              <a:defRPr lang="en-US" sz="1050" b="1" smtClean="0">
                <a:solidFill>
                  <a:schemeClr val="bg2">
                    <a:lumMod val="50000"/>
                  </a:schemeClr>
                </a:solidFill>
              </a:defRPr>
            </a:lvl1pPr>
          </a:lstStyle>
          <a:p>
            <a:fld id="{B071A5F3-A4FF-4CEE-8215-C08835B585C1}" type="slidenum">
              <a:rPr lang="en-US" smtClean="0"/>
              <a:pPr/>
              <a:t>‹#›</a:t>
            </a:fld>
            <a:endParaRPr lang="en-US"/>
          </a:p>
        </p:txBody>
      </p:sp>
      <p:pic>
        <p:nvPicPr>
          <p:cNvPr id="16" name="Picture 15"/>
          <p:cNvPicPr>
            <a:picLocks noChangeAspect="1"/>
          </p:cNvPicPr>
          <p:nvPr userDrawn="1"/>
        </p:nvPicPr>
        <p:blipFill>
          <a:blip r:embed="rId2"/>
          <a:stretch>
            <a:fillRect/>
          </a:stretch>
        </p:blipFill>
        <p:spPr>
          <a:xfrm>
            <a:off x="10775735" y="6494553"/>
            <a:ext cx="1042688" cy="191110"/>
          </a:xfrm>
          <a:prstGeom prst="rect">
            <a:avLst/>
          </a:prstGeom>
        </p:spPr>
      </p:pic>
    </p:spTree>
    <p:extLst>
      <p:ext uri="{BB962C8B-B14F-4D97-AF65-F5344CB8AC3E}">
        <p14:creationId xmlns:p14="http://schemas.microsoft.com/office/powerpoint/2010/main" val="219290155"/>
      </p:ext>
    </p:extLst>
  </p:cSld>
  <p:clrMapOvr>
    <a:masterClrMapping/>
  </p:clrMapOvr>
  <p:transition spd="med">
    <p:fade/>
  </p:transition>
  <p:extLst>
    <p:ext uri="{DCECCB84-F9BA-43D5-87BE-67443E8EF086}">
      <p15:sldGuideLst xmlns:p15="http://schemas.microsoft.com/office/powerpoint/2012/main">
        <p15:guide id="1" orient="horz" pos="2160">
          <p15:clr>
            <a:srgbClr val="FBAE40"/>
          </p15:clr>
        </p15:guide>
        <p15:guide id="2" pos="3839">
          <p15:clr>
            <a:srgbClr val="FBAE40"/>
          </p15:clr>
        </p15:guide>
      </p15:sldGuideLst>
    </p:ext>
  </p:extLs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15" name="Content Placeholder 39">
            <a:extLst>
              <a:ext uri="{FF2B5EF4-FFF2-40B4-BE49-F238E27FC236}">
                <a16:creationId xmlns:a16="http://schemas.microsoft.com/office/drawing/2014/main" id="{7E09D4FA-6BE8-6946-B50D-FC47FF76ED47}"/>
              </a:ext>
            </a:extLst>
          </p:cNvPr>
          <p:cNvSpPr>
            <a:spLocks noGrp="1"/>
          </p:cNvSpPr>
          <p:nvPr>
            <p:ph sz="quarter" idx="15" hasCustomPrompt="1"/>
          </p:nvPr>
        </p:nvSpPr>
        <p:spPr bwMode="gray">
          <a:xfrm>
            <a:off x="375002" y="1783080"/>
            <a:ext cx="5634171" cy="4206240"/>
          </a:xfrm>
        </p:spPr>
        <p:txBody>
          <a:bodyPr wrap="square" lIns="91521">
            <a:noAutofit/>
          </a:bodyPr>
          <a:lstStyle>
            <a:lvl1pP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Content Placeholder 3">
            <a:extLst>
              <a:ext uri="{FF2B5EF4-FFF2-40B4-BE49-F238E27FC236}">
                <a16:creationId xmlns:a16="http://schemas.microsoft.com/office/drawing/2014/main" id="{AA031274-8AD7-F547-81F3-8239F4A6C8FA}"/>
              </a:ext>
            </a:extLst>
          </p:cNvPr>
          <p:cNvSpPr>
            <a:spLocks noGrp="1"/>
          </p:cNvSpPr>
          <p:nvPr>
            <p:ph sz="quarter" idx="14" hasCustomPrompt="1"/>
          </p:nvPr>
        </p:nvSpPr>
        <p:spPr>
          <a:xfrm>
            <a:off x="6181575" y="1783080"/>
            <a:ext cx="5634171" cy="4206240"/>
          </a:xfrm>
        </p:spPr>
        <p:txBody>
          <a:bodyPr wrap="square" lIns="91521">
            <a:noAutofit/>
          </a:bodyPr>
          <a:lstStyle>
            <a:lvl1pP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4">
            <a:extLst>
              <a:ext uri="{FF2B5EF4-FFF2-40B4-BE49-F238E27FC236}">
                <a16:creationId xmlns:a16="http://schemas.microsoft.com/office/drawing/2014/main" id="{5A5DBC43-EAA6-384E-8FA5-7B40E3F29BDC}"/>
              </a:ext>
            </a:extLst>
          </p:cNvPr>
          <p:cNvSpPr>
            <a:spLocks noGrp="1"/>
          </p:cNvSpPr>
          <p:nvPr>
            <p:ph type="ftr" sz="quarter" idx="3"/>
          </p:nvPr>
        </p:nvSpPr>
        <p:spPr>
          <a:xfrm>
            <a:off x="1582324" y="6547104"/>
            <a:ext cx="4426849" cy="118872"/>
          </a:xfrm>
          <a:prstGeom prst="rect">
            <a:avLst/>
          </a:prstGeom>
        </p:spPr>
        <p:txBody>
          <a:bodyPr vert="horz" wrap="square" lIns="0" tIns="0" rIns="0" bIns="0" rtlCol="0" anchor="ctr">
            <a:noAutofit/>
          </a:bodyPr>
          <a:lstStyle>
            <a:lvl1pPr>
              <a:defRPr lang="en-US" sz="800" smtClean="0">
                <a:solidFill>
                  <a:schemeClr val="tx1"/>
                </a:solidFill>
              </a:defRPr>
            </a:lvl1pPr>
          </a:lstStyle>
          <a:p>
            <a:r>
              <a:rPr lang="en-US"/>
              <a:t>© 2023 NetApp, Inc. All rights reserved.  — NETAPP CONFIDENTIAL — </a:t>
            </a:r>
          </a:p>
        </p:txBody>
      </p:sp>
      <p:sp>
        <p:nvSpPr>
          <p:cNvPr id="9" name="Slide Number Placeholder 5">
            <a:extLst>
              <a:ext uri="{FF2B5EF4-FFF2-40B4-BE49-F238E27FC236}">
                <a16:creationId xmlns:a16="http://schemas.microsoft.com/office/drawing/2014/main" id="{DBDCD06E-AFB0-704C-A95F-DE9053B41FBB}"/>
              </a:ext>
            </a:extLst>
          </p:cNvPr>
          <p:cNvSpPr>
            <a:spLocks noGrp="1"/>
          </p:cNvSpPr>
          <p:nvPr>
            <p:ph type="sldNum" sz="quarter" idx="4"/>
          </p:nvPr>
        </p:nvSpPr>
        <p:spPr>
          <a:xfrm>
            <a:off x="1170737" y="6547104"/>
            <a:ext cx="402441" cy="118872"/>
          </a:xfrm>
          <a:prstGeom prst="rect">
            <a:avLst/>
          </a:prstGeom>
        </p:spPr>
        <p:txBody>
          <a:bodyPr vert="horz" wrap="square" lIns="0" tIns="0" rIns="0" bIns="0" rtlCol="0" anchor="ctr">
            <a:noAutofit/>
          </a:bodyPr>
          <a:lstStyle>
            <a:lvl1pPr algn="ctr">
              <a:defRPr lang="en-US" sz="800" b="0" smtClean="0">
                <a:solidFill>
                  <a:schemeClr val="tx1"/>
                </a:solidFill>
              </a:defRPr>
            </a:lvl1pPr>
          </a:lstStyle>
          <a:p>
            <a:fld id="{B071A5F3-A4FF-4CEE-8215-C08835B585C1}" type="slidenum">
              <a:rPr lang="en-US" smtClean="0"/>
              <a:pPr/>
              <a:t>‹#›</a:t>
            </a:fld>
            <a:endParaRPr lang="en-US"/>
          </a:p>
        </p:txBody>
      </p:sp>
      <p:sp>
        <p:nvSpPr>
          <p:cNvPr id="10" name="Text Placeholder 2">
            <a:extLst>
              <a:ext uri="{FF2B5EF4-FFF2-40B4-BE49-F238E27FC236}">
                <a16:creationId xmlns:a16="http://schemas.microsoft.com/office/drawing/2014/main" id="{D9AB8C16-765A-DC45-983C-89F17A6A67FE}"/>
              </a:ext>
            </a:extLst>
          </p:cNvPr>
          <p:cNvSpPr>
            <a:spLocks noGrp="1"/>
          </p:cNvSpPr>
          <p:nvPr>
            <p:ph type="body" idx="10" hasCustomPrompt="1"/>
          </p:nvPr>
        </p:nvSpPr>
        <p:spPr bwMode="gray">
          <a:xfrm>
            <a:off x="375002" y="816432"/>
            <a:ext cx="11442124" cy="630936"/>
          </a:xfrm>
        </p:spPr>
        <p:txBody>
          <a:bodyPr lIns="91521" tIns="45761" rIns="91521" bIns="45761" anchor="t">
            <a:noAutofit/>
          </a:bodyPr>
          <a:lstStyle>
            <a:lvl1pPr marL="0" indent="0">
              <a:spcBef>
                <a:spcPts val="0"/>
              </a:spcBef>
              <a:spcAft>
                <a:spcPts val="0"/>
              </a:spcAft>
              <a:buNone/>
              <a:defRPr sz="1800" b="0">
                <a:solidFill>
                  <a:schemeClr val="tx1"/>
                </a:solidFill>
              </a:defRPr>
            </a:lvl1pPr>
            <a:lvl2pPr marL="457608" indent="0">
              <a:buNone/>
              <a:defRPr sz="2000" b="1"/>
            </a:lvl2pPr>
            <a:lvl3pPr marL="915216" indent="0">
              <a:buNone/>
              <a:defRPr sz="1900" b="1"/>
            </a:lvl3pPr>
            <a:lvl4pPr marL="1372822" indent="0">
              <a:buNone/>
              <a:defRPr sz="1600" b="1"/>
            </a:lvl4pPr>
            <a:lvl5pPr marL="1830430" indent="0">
              <a:buNone/>
              <a:defRPr sz="1600" b="1"/>
            </a:lvl5pPr>
            <a:lvl6pPr marL="2288038" indent="0">
              <a:buNone/>
              <a:defRPr sz="1600" b="1"/>
            </a:lvl6pPr>
            <a:lvl7pPr marL="2745646" indent="0">
              <a:buNone/>
              <a:defRPr sz="1600" b="1"/>
            </a:lvl7pPr>
            <a:lvl8pPr marL="3203253" indent="0">
              <a:buNone/>
              <a:defRPr sz="1600" b="1"/>
            </a:lvl8pPr>
            <a:lvl9pPr marL="3660861" indent="0">
              <a:buNone/>
              <a:defRPr sz="1600" b="1"/>
            </a:lvl9pPr>
          </a:lstStyle>
          <a:p>
            <a:pPr lvl="0"/>
            <a:r>
              <a:rPr lang="en-US"/>
              <a:t>Click to edit master text styles</a:t>
            </a:r>
          </a:p>
        </p:txBody>
      </p:sp>
      <p:sp>
        <p:nvSpPr>
          <p:cNvPr id="11" name="Title 3">
            <a:extLst>
              <a:ext uri="{FF2B5EF4-FFF2-40B4-BE49-F238E27FC236}">
                <a16:creationId xmlns:a16="http://schemas.microsoft.com/office/drawing/2014/main" id="{A31B0425-3F3A-C549-A3A7-EB36196CB521}"/>
              </a:ext>
            </a:extLst>
          </p:cNvPr>
          <p:cNvSpPr>
            <a:spLocks noGrp="1"/>
          </p:cNvSpPr>
          <p:nvPr>
            <p:ph type="title" hasCustomPrompt="1"/>
          </p:nvPr>
        </p:nvSpPr>
        <p:spPr>
          <a:xfrm>
            <a:off x="375002" y="527736"/>
            <a:ext cx="11442124" cy="329184"/>
          </a:xfrm>
        </p:spPr>
        <p:txBody>
          <a:bodyPr wrap="square" lIns="91440">
            <a:noAutofit/>
          </a:bodyPr>
          <a:lstStyle>
            <a:lvl1pPr>
              <a:defRPr sz="2200"/>
            </a:lvl1pPr>
          </a:lstStyle>
          <a:p>
            <a:r>
              <a:rPr lang="en-US"/>
              <a:t>Click to Edit Master Title Style</a:t>
            </a:r>
          </a:p>
        </p:txBody>
      </p:sp>
    </p:spTree>
    <p:extLst>
      <p:ext uri="{BB962C8B-B14F-4D97-AF65-F5344CB8AC3E}">
        <p14:creationId xmlns:p14="http://schemas.microsoft.com/office/powerpoint/2010/main" val="4169536232"/>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8" name="Footer Placeholder 4">
            <a:extLst>
              <a:ext uri="{FF2B5EF4-FFF2-40B4-BE49-F238E27FC236}">
                <a16:creationId xmlns:a16="http://schemas.microsoft.com/office/drawing/2014/main" id="{5A5DBC43-EAA6-384E-8FA5-7B40E3F29BDC}"/>
              </a:ext>
            </a:extLst>
          </p:cNvPr>
          <p:cNvSpPr>
            <a:spLocks noGrp="1"/>
          </p:cNvSpPr>
          <p:nvPr>
            <p:ph type="ftr" sz="quarter" idx="3"/>
          </p:nvPr>
        </p:nvSpPr>
        <p:spPr>
          <a:xfrm>
            <a:off x="1582324" y="6547104"/>
            <a:ext cx="4426849" cy="118872"/>
          </a:xfrm>
          <a:prstGeom prst="rect">
            <a:avLst/>
          </a:prstGeom>
        </p:spPr>
        <p:txBody>
          <a:bodyPr vert="horz" wrap="square" lIns="0" tIns="0" rIns="0" bIns="0" rtlCol="0" anchor="ctr">
            <a:noAutofit/>
          </a:bodyPr>
          <a:lstStyle>
            <a:lvl1pPr>
              <a:defRPr lang="en-US" sz="800" smtClean="0">
                <a:solidFill>
                  <a:schemeClr val="tx1"/>
                </a:solidFill>
              </a:defRPr>
            </a:lvl1pPr>
          </a:lstStyle>
          <a:p>
            <a:r>
              <a:rPr lang="en-US"/>
              <a:t>© 2023 NetApp, Inc. All rights reserved.  — NETAPP CONFIDENTIAL — </a:t>
            </a:r>
          </a:p>
        </p:txBody>
      </p:sp>
      <p:sp>
        <p:nvSpPr>
          <p:cNvPr id="9" name="Slide Number Placeholder 5">
            <a:extLst>
              <a:ext uri="{FF2B5EF4-FFF2-40B4-BE49-F238E27FC236}">
                <a16:creationId xmlns:a16="http://schemas.microsoft.com/office/drawing/2014/main" id="{DBDCD06E-AFB0-704C-A95F-DE9053B41FBB}"/>
              </a:ext>
            </a:extLst>
          </p:cNvPr>
          <p:cNvSpPr>
            <a:spLocks noGrp="1"/>
          </p:cNvSpPr>
          <p:nvPr>
            <p:ph type="sldNum" sz="quarter" idx="4"/>
          </p:nvPr>
        </p:nvSpPr>
        <p:spPr>
          <a:xfrm>
            <a:off x="1170737" y="6547104"/>
            <a:ext cx="402441" cy="118872"/>
          </a:xfrm>
          <a:prstGeom prst="rect">
            <a:avLst/>
          </a:prstGeom>
        </p:spPr>
        <p:txBody>
          <a:bodyPr vert="horz" wrap="square" lIns="0" tIns="0" rIns="0" bIns="0" rtlCol="0" anchor="ctr">
            <a:noAutofit/>
          </a:bodyPr>
          <a:lstStyle>
            <a:lvl1pPr algn="ctr">
              <a:defRPr lang="en-US" sz="800" b="0" smtClean="0">
                <a:solidFill>
                  <a:schemeClr val="tx1"/>
                </a:solidFill>
              </a:defRPr>
            </a:lvl1pPr>
          </a:lstStyle>
          <a:p>
            <a:fld id="{B071A5F3-A4FF-4CEE-8215-C08835B585C1}" type="slidenum">
              <a:rPr lang="en-US" smtClean="0"/>
              <a:pPr/>
              <a:t>‹#›</a:t>
            </a:fld>
            <a:endParaRPr lang="en-US"/>
          </a:p>
        </p:txBody>
      </p:sp>
      <p:sp>
        <p:nvSpPr>
          <p:cNvPr id="10" name="Content Placeholder 39">
            <a:extLst>
              <a:ext uri="{FF2B5EF4-FFF2-40B4-BE49-F238E27FC236}">
                <a16:creationId xmlns:a16="http://schemas.microsoft.com/office/drawing/2014/main" id="{D4421401-CFDD-044F-BBF0-220CE5114E04}"/>
              </a:ext>
            </a:extLst>
          </p:cNvPr>
          <p:cNvSpPr>
            <a:spLocks noGrp="1"/>
          </p:cNvSpPr>
          <p:nvPr>
            <p:ph sz="quarter" idx="15" hasCustomPrompt="1"/>
          </p:nvPr>
        </p:nvSpPr>
        <p:spPr bwMode="gray">
          <a:xfrm>
            <a:off x="375002" y="1783080"/>
            <a:ext cx="3695138" cy="4206240"/>
          </a:xfrm>
        </p:spPr>
        <p:txBody>
          <a:bodyPr wrap="square" lIns="91521">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39">
            <a:extLst>
              <a:ext uri="{FF2B5EF4-FFF2-40B4-BE49-F238E27FC236}">
                <a16:creationId xmlns:a16="http://schemas.microsoft.com/office/drawing/2014/main" id="{3232A7BA-BCC4-D145-8551-93A1084F4EB5}"/>
              </a:ext>
            </a:extLst>
          </p:cNvPr>
          <p:cNvSpPr>
            <a:spLocks noGrp="1"/>
          </p:cNvSpPr>
          <p:nvPr>
            <p:ph sz="quarter" idx="17" hasCustomPrompt="1"/>
          </p:nvPr>
        </p:nvSpPr>
        <p:spPr bwMode="gray">
          <a:xfrm>
            <a:off x="4248432" y="1783080"/>
            <a:ext cx="3695138" cy="4206240"/>
          </a:xfrm>
        </p:spPr>
        <p:txBody>
          <a:bodyPr wrap="square" lIns="91521">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39">
            <a:extLst>
              <a:ext uri="{FF2B5EF4-FFF2-40B4-BE49-F238E27FC236}">
                <a16:creationId xmlns:a16="http://schemas.microsoft.com/office/drawing/2014/main" id="{94974380-1919-9F47-94DC-7A6FA36A2EF6}"/>
              </a:ext>
            </a:extLst>
          </p:cNvPr>
          <p:cNvSpPr>
            <a:spLocks noGrp="1"/>
          </p:cNvSpPr>
          <p:nvPr>
            <p:ph sz="quarter" idx="18" hasCustomPrompt="1"/>
          </p:nvPr>
        </p:nvSpPr>
        <p:spPr bwMode="gray">
          <a:xfrm>
            <a:off x="8121861" y="1783080"/>
            <a:ext cx="3695138" cy="4206240"/>
          </a:xfrm>
        </p:spPr>
        <p:txBody>
          <a:bodyPr wrap="square" lIns="91521">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ext Placeholder 2">
            <a:extLst>
              <a:ext uri="{FF2B5EF4-FFF2-40B4-BE49-F238E27FC236}">
                <a16:creationId xmlns:a16="http://schemas.microsoft.com/office/drawing/2014/main" id="{D8ECD15E-38E8-BF41-A819-BA3A69308361}"/>
              </a:ext>
            </a:extLst>
          </p:cNvPr>
          <p:cNvSpPr>
            <a:spLocks noGrp="1"/>
          </p:cNvSpPr>
          <p:nvPr>
            <p:ph type="body" idx="10" hasCustomPrompt="1"/>
          </p:nvPr>
        </p:nvSpPr>
        <p:spPr bwMode="gray">
          <a:xfrm>
            <a:off x="375002" y="816432"/>
            <a:ext cx="11442124" cy="630936"/>
          </a:xfrm>
        </p:spPr>
        <p:txBody>
          <a:bodyPr lIns="91521" tIns="45761" rIns="91521" bIns="45761" anchor="t">
            <a:noAutofit/>
          </a:bodyPr>
          <a:lstStyle>
            <a:lvl1pPr marL="0" indent="0">
              <a:spcBef>
                <a:spcPts val="0"/>
              </a:spcBef>
              <a:spcAft>
                <a:spcPts val="0"/>
              </a:spcAft>
              <a:buNone/>
              <a:defRPr sz="1800" b="0">
                <a:solidFill>
                  <a:schemeClr val="tx1"/>
                </a:solidFill>
              </a:defRPr>
            </a:lvl1pPr>
            <a:lvl2pPr marL="457608" indent="0">
              <a:buNone/>
              <a:defRPr sz="2000" b="1"/>
            </a:lvl2pPr>
            <a:lvl3pPr marL="915216" indent="0">
              <a:buNone/>
              <a:defRPr sz="1900" b="1"/>
            </a:lvl3pPr>
            <a:lvl4pPr marL="1372822" indent="0">
              <a:buNone/>
              <a:defRPr sz="1600" b="1"/>
            </a:lvl4pPr>
            <a:lvl5pPr marL="1830430" indent="0">
              <a:buNone/>
              <a:defRPr sz="1600" b="1"/>
            </a:lvl5pPr>
            <a:lvl6pPr marL="2288038" indent="0">
              <a:buNone/>
              <a:defRPr sz="1600" b="1"/>
            </a:lvl6pPr>
            <a:lvl7pPr marL="2745646" indent="0">
              <a:buNone/>
              <a:defRPr sz="1600" b="1"/>
            </a:lvl7pPr>
            <a:lvl8pPr marL="3203253" indent="0">
              <a:buNone/>
              <a:defRPr sz="1600" b="1"/>
            </a:lvl8pPr>
            <a:lvl9pPr marL="3660861" indent="0">
              <a:buNone/>
              <a:defRPr sz="1600" b="1"/>
            </a:lvl9pPr>
          </a:lstStyle>
          <a:p>
            <a:pPr lvl="0"/>
            <a:r>
              <a:rPr lang="en-US"/>
              <a:t>Click to edit master text styles</a:t>
            </a:r>
          </a:p>
        </p:txBody>
      </p:sp>
      <p:sp>
        <p:nvSpPr>
          <p:cNvPr id="16" name="Title 3">
            <a:extLst>
              <a:ext uri="{FF2B5EF4-FFF2-40B4-BE49-F238E27FC236}">
                <a16:creationId xmlns:a16="http://schemas.microsoft.com/office/drawing/2014/main" id="{C5A2F877-E1D5-EC40-BC10-5A5064B791C5}"/>
              </a:ext>
            </a:extLst>
          </p:cNvPr>
          <p:cNvSpPr>
            <a:spLocks noGrp="1"/>
          </p:cNvSpPr>
          <p:nvPr>
            <p:ph type="title" hasCustomPrompt="1"/>
          </p:nvPr>
        </p:nvSpPr>
        <p:spPr>
          <a:xfrm>
            <a:off x="375002" y="527736"/>
            <a:ext cx="11442124" cy="329184"/>
          </a:xfrm>
        </p:spPr>
        <p:txBody>
          <a:bodyPr wrap="square" lIns="91440">
            <a:noAutofit/>
          </a:bodyPr>
          <a:lstStyle>
            <a:lvl1pPr>
              <a:defRPr sz="2200"/>
            </a:lvl1pPr>
          </a:lstStyle>
          <a:p>
            <a:r>
              <a:rPr lang="en-US"/>
              <a:t>Click to Edit Master Title Style</a:t>
            </a:r>
          </a:p>
        </p:txBody>
      </p:sp>
    </p:spTree>
    <p:extLst>
      <p:ext uri="{BB962C8B-B14F-4D97-AF65-F5344CB8AC3E}">
        <p14:creationId xmlns:p14="http://schemas.microsoft.com/office/powerpoint/2010/main" val="262328596"/>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Content Quad">
    <p:spTree>
      <p:nvGrpSpPr>
        <p:cNvPr id="1" name=""/>
        <p:cNvGrpSpPr/>
        <p:nvPr/>
      </p:nvGrpSpPr>
      <p:grpSpPr>
        <a:xfrm>
          <a:off x="0" y="0"/>
          <a:ext cx="0" cy="0"/>
          <a:chOff x="0" y="0"/>
          <a:chExt cx="0" cy="0"/>
        </a:xfrm>
      </p:grpSpPr>
      <p:sp>
        <p:nvSpPr>
          <p:cNvPr id="8" name="Footer Placeholder 4">
            <a:extLst>
              <a:ext uri="{FF2B5EF4-FFF2-40B4-BE49-F238E27FC236}">
                <a16:creationId xmlns:a16="http://schemas.microsoft.com/office/drawing/2014/main" id="{5A5DBC43-EAA6-384E-8FA5-7B40E3F29BDC}"/>
              </a:ext>
            </a:extLst>
          </p:cNvPr>
          <p:cNvSpPr>
            <a:spLocks noGrp="1"/>
          </p:cNvSpPr>
          <p:nvPr>
            <p:ph type="ftr" sz="quarter" idx="3"/>
          </p:nvPr>
        </p:nvSpPr>
        <p:spPr>
          <a:xfrm>
            <a:off x="1582324" y="6547104"/>
            <a:ext cx="4426849" cy="118872"/>
          </a:xfrm>
          <a:prstGeom prst="rect">
            <a:avLst/>
          </a:prstGeom>
        </p:spPr>
        <p:txBody>
          <a:bodyPr vert="horz" wrap="square" lIns="0" tIns="0" rIns="0" bIns="0" rtlCol="0" anchor="ctr">
            <a:noAutofit/>
          </a:bodyPr>
          <a:lstStyle>
            <a:lvl1pPr>
              <a:defRPr lang="en-US" sz="800" smtClean="0">
                <a:solidFill>
                  <a:schemeClr val="tx1"/>
                </a:solidFill>
              </a:defRPr>
            </a:lvl1pPr>
          </a:lstStyle>
          <a:p>
            <a:r>
              <a:rPr lang="en-US"/>
              <a:t>© 2023 NetApp, Inc. All rights reserved.  — NETAPP CONFIDENTIAL — </a:t>
            </a:r>
          </a:p>
        </p:txBody>
      </p:sp>
      <p:sp>
        <p:nvSpPr>
          <p:cNvPr id="9" name="Slide Number Placeholder 5">
            <a:extLst>
              <a:ext uri="{FF2B5EF4-FFF2-40B4-BE49-F238E27FC236}">
                <a16:creationId xmlns:a16="http://schemas.microsoft.com/office/drawing/2014/main" id="{DBDCD06E-AFB0-704C-A95F-DE9053B41FBB}"/>
              </a:ext>
            </a:extLst>
          </p:cNvPr>
          <p:cNvSpPr>
            <a:spLocks noGrp="1"/>
          </p:cNvSpPr>
          <p:nvPr>
            <p:ph type="sldNum" sz="quarter" idx="4"/>
          </p:nvPr>
        </p:nvSpPr>
        <p:spPr>
          <a:xfrm>
            <a:off x="1170737" y="6547104"/>
            <a:ext cx="402441" cy="118872"/>
          </a:xfrm>
          <a:prstGeom prst="rect">
            <a:avLst/>
          </a:prstGeom>
        </p:spPr>
        <p:txBody>
          <a:bodyPr vert="horz" wrap="square" lIns="0" tIns="0" rIns="0" bIns="0" rtlCol="0" anchor="ctr">
            <a:noAutofit/>
          </a:bodyPr>
          <a:lstStyle>
            <a:lvl1pPr algn="ctr">
              <a:defRPr lang="en-US" sz="800" b="0" smtClean="0">
                <a:solidFill>
                  <a:schemeClr val="tx1"/>
                </a:solidFill>
              </a:defRPr>
            </a:lvl1pPr>
          </a:lstStyle>
          <a:p>
            <a:fld id="{B071A5F3-A4FF-4CEE-8215-C08835B585C1}" type="slidenum">
              <a:rPr lang="en-US" smtClean="0"/>
              <a:pPr/>
              <a:t>‹#›</a:t>
            </a:fld>
            <a:endParaRPr lang="en-US"/>
          </a:p>
        </p:txBody>
      </p:sp>
      <p:sp>
        <p:nvSpPr>
          <p:cNvPr id="14" name="Content Placeholder 39">
            <a:extLst>
              <a:ext uri="{FF2B5EF4-FFF2-40B4-BE49-F238E27FC236}">
                <a16:creationId xmlns:a16="http://schemas.microsoft.com/office/drawing/2014/main" id="{8888E682-C248-D442-A0CF-08AB97EFC1DC}"/>
              </a:ext>
            </a:extLst>
          </p:cNvPr>
          <p:cNvSpPr>
            <a:spLocks noGrp="1"/>
          </p:cNvSpPr>
          <p:nvPr>
            <p:ph sz="quarter" idx="15" hasCustomPrompt="1"/>
          </p:nvPr>
        </p:nvSpPr>
        <p:spPr bwMode="gray">
          <a:xfrm>
            <a:off x="375002" y="1783080"/>
            <a:ext cx="5634171" cy="2011680"/>
          </a:xfrm>
        </p:spPr>
        <p:txBody>
          <a:bodyPr lIns="91521">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Content Placeholder 3">
            <a:extLst>
              <a:ext uri="{FF2B5EF4-FFF2-40B4-BE49-F238E27FC236}">
                <a16:creationId xmlns:a16="http://schemas.microsoft.com/office/drawing/2014/main" id="{23D6F40A-D88A-5046-B197-177E07366B4E}"/>
              </a:ext>
            </a:extLst>
          </p:cNvPr>
          <p:cNvSpPr>
            <a:spLocks noGrp="1"/>
          </p:cNvSpPr>
          <p:nvPr>
            <p:ph sz="quarter" idx="14" hasCustomPrompt="1"/>
          </p:nvPr>
        </p:nvSpPr>
        <p:spPr>
          <a:xfrm>
            <a:off x="6182954" y="1783080"/>
            <a:ext cx="5634171" cy="2011680"/>
          </a:xfrm>
        </p:spPr>
        <p:txBody>
          <a:bodyPr lIns="91521">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Content Placeholder 39">
            <a:extLst>
              <a:ext uri="{FF2B5EF4-FFF2-40B4-BE49-F238E27FC236}">
                <a16:creationId xmlns:a16="http://schemas.microsoft.com/office/drawing/2014/main" id="{10C7F411-2E50-8B46-93D2-7849539FFCA2}"/>
              </a:ext>
            </a:extLst>
          </p:cNvPr>
          <p:cNvSpPr>
            <a:spLocks noGrp="1"/>
          </p:cNvSpPr>
          <p:nvPr>
            <p:ph sz="quarter" idx="20" hasCustomPrompt="1"/>
          </p:nvPr>
        </p:nvSpPr>
        <p:spPr bwMode="gray">
          <a:xfrm>
            <a:off x="375002" y="3977640"/>
            <a:ext cx="5634171" cy="2011680"/>
          </a:xfrm>
        </p:spPr>
        <p:txBody>
          <a:bodyPr lIns="91521">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Content Placeholder 3">
            <a:extLst>
              <a:ext uri="{FF2B5EF4-FFF2-40B4-BE49-F238E27FC236}">
                <a16:creationId xmlns:a16="http://schemas.microsoft.com/office/drawing/2014/main" id="{10DAEE30-C193-F247-BEFA-CA2F630B2BD0}"/>
              </a:ext>
            </a:extLst>
          </p:cNvPr>
          <p:cNvSpPr>
            <a:spLocks noGrp="1"/>
          </p:cNvSpPr>
          <p:nvPr>
            <p:ph sz="quarter" idx="21" hasCustomPrompt="1"/>
          </p:nvPr>
        </p:nvSpPr>
        <p:spPr>
          <a:xfrm>
            <a:off x="6182954" y="3977640"/>
            <a:ext cx="5634171" cy="2011680"/>
          </a:xfrm>
        </p:spPr>
        <p:txBody>
          <a:bodyPr lIns="91521">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2">
            <a:extLst>
              <a:ext uri="{FF2B5EF4-FFF2-40B4-BE49-F238E27FC236}">
                <a16:creationId xmlns:a16="http://schemas.microsoft.com/office/drawing/2014/main" id="{32915246-A13A-814E-8D57-1AA90149B0DF}"/>
              </a:ext>
            </a:extLst>
          </p:cNvPr>
          <p:cNvSpPr>
            <a:spLocks noGrp="1"/>
          </p:cNvSpPr>
          <p:nvPr>
            <p:ph type="body" idx="10" hasCustomPrompt="1"/>
          </p:nvPr>
        </p:nvSpPr>
        <p:spPr bwMode="gray">
          <a:xfrm>
            <a:off x="375002" y="816432"/>
            <a:ext cx="11442124" cy="630936"/>
          </a:xfrm>
        </p:spPr>
        <p:txBody>
          <a:bodyPr lIns="91521" tIns="45761" rIns="91521" bIns="45761" anchor="t">
            <a:noAutofit/>
          </a:bodyPr>
          <a:lstStyle>
            <a:lvl1pPr marL="0" indent="0">
              <a:spcBef>
                <a:spcPts val="0"/>
              </a:spcBef>
              <a:spcAft>
                <a:spcPts val="0"/>
              </a:spcAft>
              <a:buNone/>
              <a:defRPr sz="1800" b="0">
                <a:solidFill>
                  <a:schemeClr val="tx1"/>
                </a:solidFill>
              </a:defRPr>
            </a:lvl1pPr>
            <a:lvl2pPr marL="457608" indent="0">
              <a:buNone/>
              <a:defRPr sz="2000" b="1"/>
            </a:lvl2pPr>
            <a:lvl3pPr marL="915216" indent="0">
              <a:buNone/>
              <a:defRPr sz="1900" b="1"/>
            </a:lvl3pPr>
            <a:lvl4pPr marL="1372822" indent="0">
              <a:buNone/>
              <a:defRPr sz="1600" b="1"/>
            </a:lvl4pPr>
            <a:lvl5pPr marL="1830430" indent="0">
              <a:buNone/>
              <a:defRPr sz="1600" b="1"/>
            </a:lvl5pPr>
            <a:lvl6pPr marL="2288038" indent="0">
              <a:buNone/>
              <a:defRPr sz="1600" b="1"/>
            </a:lvl6pPr>
            <a:lvl7pPr marL="2745646" indent="0">
              <a:buNone/>
              <a:defRPr sz="1600" b="1"/>
            </a:lvl7pPr>
            <a:lvl8pPr marL="3203253" indent="0">
              <a:buNone/>
              <a:defRPr sz="1600" b="1"/>
            </a:lvl8pPr>
            <a:lvl9pPr marL="3660861" indent="0">
              <a:buNone/>
              <a:defRPr sz="1600" b="1"/>
            </a:lvl9pPr>
          </a:lstStyle>
          <a:p>
            <a:pPr lvl="0"/>
            <a:r>
              <a:rPr lang="en-US"/>
              <a:t>Click to edit master text styles</a:t>
            </a:r>
          </a:p>
        </p:txBody>
      </p:sp>
      <p:sp>
        <p:nvSpPr>
          <p:cNvPr id="11" name="Title 3">
            <a:extLst>
              <a:ext uri="{FF2B5EF4-FFF2-40B4-BE49-F238E27FC236}">
                <a16:creationId xmlns:a16="http://schemas.microsoft.com/office/drawing/2014/main" id="{518A75E5-3A9D-2E4F-8327-42A4B18F00AC}"/>
              </a:ext>
            </a:extLst>
          </p:cNvPr>
          <p:cNvSpPr>
            <a:spLocks noGrp="1"/>
          </p:cNvSpPr>
          <p:nvPr>
            <p:ph type="title" hasCustomPrompt="1"/>
          </p:nvPr>
        </p:nvSpPr>
        <p:spPr>
          <a:xfrm>
            <a:off x="375002" y="527736"/>
            <a:ext cx="11442124" cy="329184"/>
          </a:xfrm>
        </p:spPr>
        <p:txBody>
          <a:bodyPr wrap="square" lIns="91440">
            <a:noAutofit/>
          </a:bodyPr>
          <a:lstStyle>
            <a:lvl1pPr>
              <a:defRPr sz="2200"/>
            </a:lvl1pPr>
          </a:lstStyle>
          <a:p>
            <a:r>
              <a:rPr lang="en-US"/>
              <a:t>Click to Edit Master Title Style</a:t>
            </a:r>
          </a:p>
        </p:txBody>
      </p:sp>
    </p:spTree>
    <p:extLst>
      <p:ext uri="{BB962C8B-B14F-4D97-AF65-F5344CB8AC3E}">
        <p14:creationId xmlns:p14="http://schemas.microsoft.com/office/powerpoint/2010/main" val="346065772"/>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Big Sta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26B333D-429E-B646-A0F8-C734681FFF77}"/>
              </a:ext>
            </a:extLst>
          </p:cNvPr>
          <p:cNvSpPr/>
          <p:nvPr userDrawn="1"/>
        </p:nvSpPr>
        <p:spPr>
          <a:xfrm>
            <a:off x="0" y="0"/>
            <a:ext cx="6109783" cy="6858000"/>
          </a:xfrm>
          <a:prstGeom prst="rect">
            <a:avLst/>
          </a:prstGeom>
          <a:solidFill>
            <a:srgbClr val="BEEA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8" name="Footer Placeholder 4">
            <a:extLst>
              <a:ext uri="{FF2B5EF4-FFF2-40B4-BE49-F238E27FC236}">
                <a16:creationId xmlns:a16="http://schemas.microsoft.com/office/drawing/2014/main" id="{5A5DBC43-EAA6-384E-8FA5-7B40E3F29BDC}"/>
              </a:ext>
            </a:extLst>
          </p:cNvPr>
          <p:cNvSpPr>
            <a:spLocks noGrp="1"/>
          </p:cNvSpPr>
          <p:nvPr>
            <p:ph type="ftr" sz="quarter" idx="3"/>
          </p:nvPr>
        </p:nvSpPr>
        <p:spPr>
          <a:xfrm>
            <a:off x="1582324" y="6547104"/>
            <a:ext cx="4426849" cy="118872"/>
          </a:xfrm>
          <a:prstGeom prst="rect">
            <a:avLst/>
          </a:prstGeom>
        </p:spPr>
        <p:txBody>
          <a:bodyPr vert="horz" wrap="square" lIns="0" tIns="0" rIns="0" bIns="0" rtlCol="0" anchor="ctr">
            <a:noAutofit/>
          </a:bodyPr>
          <a:lstStyle>
            <a:lvl1pPr>
              <a:defRPr lang="en-US" sz="800" smtClean="0">
                <a:solidFill>
                  <a:schemeClr val="tx1"/>
                </a:solidFill>
              </a:defRPr>
            </a:lvl1pPr>
          </a:lstStyle>
          <a:p>
            <a:r>
              <a:rPr lang="en-US"/>
              <a:t>© 2023 NetApp, Inc. All rights reserved.  — NETAPP CONFIDENTIAL — </a:t>
            </a:r>
          </a:p>
        </p:txBody>
      </p:sp>
      <p:sp>
        <p:nvSpPr>
          <p:cNvPr id="9" name="Slide Number Placeholder 5">
            <a:extLst>
              <a:ext uri="{FF2B5EF4-FFF2-40B4-BE49-F238E27FC236}">
                <a16:creationId xmlns:a16="http://schemas.microsoft.com/office/drawing/2014/main" id="{DBDCD06E-AFB0-704C-A95F-DE9053B41FBB}"/>
              </a:ext>
            </a:extLst>
          </p:cNvPr>
          <p:cNvSpPr>
            <a:spLocks noGrp="1"/>
          </p:cNvSpPr>
          <p:nvPr>
            <p:ph type="sldNum" sz="quarter" idx="4"/>
          </p:nvPr>
        </p:nvSpPr>
        <p:spPr>
          <a:xfrm>
            <a:off x="1170737" y="6547104"/>
            <a:ext cx="402441" cy="118872"/>
          </a:xfrm>
          <a:prstGeom prst="rect">
            <a:avLst/>
          </a:prstGeom>
        </p:spPr>
        <p:txBody>
          <a:bodyPr vert="horz" wrap="square" lIns="0" tIns="0" rIns="0" bIns="0" rtlCol="0" anchor="ctr">
            <a:noAutofit/>
          </a:bodyPr>
          <a:lstStyle>
            <a:lvl1pPr algn="ctr">
              <a:defRPr lang="en-US" sz="800" b="0" smtClean="0">
                <a:solidFill>
                  <a:schemeClr val="tx1"/>
                </a:solidFill>
              </a:defRPr>
            </a:lvl1pPr>
          </a:lstStyle>
          <a:p>
            <a:fld id="{B071A5F3-A4FF-4CEE-8215-C08835B585C1}" type="slidenum">
              <a:rPr lang="en-US" smtClean="0"/>
              <a:pPr/>
              <a:t>‹#›</a:t>
            </a:fld>
            <a:endParaRPr lang="en-US"/>
          </a:p>
        </p:txBody>
      </p:sp>
      <p:pic>
        <p:nvPicPr>
          <p:cNvPr id="7" name="Picture 6">
            <a:extLst>
              <a:ext uri="{FF2B5EF4-FFF2-40B4-BE49-F238E27FC236}">
                <a16:creationId xmlns:a16="http://schemas.microsoft.com/office/drawing/2014/main" id="{7969432A-FE83-054E-AE61-41FB0B92CC2F}"/>
              </a:ext>
            </a:extLst>
          </p:cNvPr>
          <p:cNvPicPr>
            <a:picLocks noChangeAspect="1"/>
          </p:cNvPicPr>
          <p:nvPr userDrawn="1"/>
        </p:nvPicPr>
        <p:blipFill>
          <a:blip r:embed="rId2"/>
          <a:stretch>
            <a:fillRect/>
          </a:stretch>
        </p:blipFill>
        <p:spPr>
          <a:xfrm>
            <a:off x="475612" y="6547104"/>
            <a:ext cx="679431" cy="125094"/>
          </a:xfrm>
          <a:prstGeom prst="rect">
            <a:avLst/>
          </a:prstGeom>
        </p:spPr>
      </p:pic>
      <p:sp>
        <p:nvSpPr>
          <p:cNvPr id="11" name="Text Placeholder 2">
            <a:extLst>
              <a:ext uri="{FF2B5EF4-FFF2-40B4-BE49-F238E27FC236}">
                <a16:creationId xmlns:a16="http://schemas.microsoft.com/office/drawing/2014/main" id="{283CED8A-08D6-1D46-ACCC-430BDE603032}"/>
              </a:ext>
            </a:extLst>
          </p:cNvPr>
          <p:cNvSpPr>
            <a:spLocks noGrp="1"/>
          </p:cNvSpPr>
          <p:nvPr>
            <p:ph type="body" sz="quarter" idx="10" hasCustomPrompt="1"/>
          </p:nvPr>
        </p:nvSpPr>
        <p:spPr>
          <a:xfrm>
            <a:off x="375002" y="2322576"/>
            <a:ext cx="5341487" cy="1453896"/>
          </a:xfrm>
        </p:spPr>
        <p:txBody>
          <a:bodyPr anchor="ctr"/>
          <a:lstStyle>
            <a:lvl1pPr marL="0" indent="0" algn="ctr">
              <a:buFontTx/>
              <a:buNone/>
              <a:defRPr kumimoji="0" lang="en-US" sz="12000" i="0" u="none" strike="noStrike" kern="1200" cap="none" spc="0" normalizeH="0" baseline="0" dirty="0" smtClean="0">
                <a:ln>
                  <a:noFill/>
                </a:ln>
                <a:solidFill>
                  <a:schemeClr val="tx1"/>
                </a:solidFill>
                <a:effectLst/>
                <a:uLnTx/>
                <a:uFillTx/>
                <a:latin typeface="+mn-lt"/>
                <a:ea typeface="+mn-ea"/>
                <a:cs typeface="+mn-cs"/>
              </a:defRPr>
            </a:lvl1pPr>
          </a:lstStyle>
          <a:p>
            <a:pPr lvl="0"/>
            <a:r>
              <a:rPr lang="en-US"/>
              <a:t>%</a:t>
            </a:r>
          </a:p>
        </p:txBody>
      </p:sp>
      <p:sp>
        <p:nvSpPr>
          <p:cNvPr id="16" name="Title 1">
            <a:extLst>
              <a:ext uri="{FF2B5EF4-FFF2-40B4-BE49-F238E27FC236}">
                <a16:creationId xmlns:a16="http://schemas.microsoft.com/office/drawing/2014/main" id="{1BD93667-A379-0B41-AF49-3A2DB851E94A}"/>
              </a:ext>
            </a:extLst>
          </p:cNvPr>
          <p:cNvSpPr>
            <a:spLocks noGrp="1"/>
          </p:cNvSpPr>
          <p:nvPr>
            <p:ph type="title" hasCustomPrompt="1"/>
          </p:nvPr>
        </p:nvSpPr>
        <p:spPr bwMode="gray">
          <a:xfrm>
            <a:off x="6640273" y="2322576"/>
            <a:ext cx="5012217" cy="448056"/>
          </a:xfrm>
        </p:spPr>
        <p:txBody>
          <a:bodyPr lIns="91521" tIns="45761" rIns="91521" bIns="45761" anchor="b">
            <a:noAutofit/>
          </a:bodyPr>
          <a:lstStyle>
            <a:lvl1pPr algn="l">
              <a:lnSpc>
                <a:spcPct val="80000"/>
              </a:lnSpc>
              <a:defRPr sz="2200" b="1" cap="none" baseline="0">
                <a:solidFill>
                  <a:schemeClr val="tx1"/>
                </a:solidFill>
              </a:defRPr>
            </a:lvl1pPr>
          </a:lstStyle>
          <a:p>
            <a:r>
              <a:rPr lang="en-US"/>
              <a:t>Click To Edit Master Title Style</a:t>
            </a:r>
          </a:p>
        </p:txBody>
      </p:sp>
      <p:sp>
        <p:nvSpPr>
          <p:cNvPr id="17" name="Text Placeholder 2">
            <a:extLst>
              <a:ext uri="{FF2B5EF4-FFF2-40B4-BE49-F238E27FC236}">
                <a16:creationId xmlns:a16="http://schemas.microsoft.com/office/drawing/2014/main" id="{67074FCC-86F6-944F-93D4-CA29133E3374}"/>
              </a:ext>
            </a:extLst>
          </p:cNvPr>
          <p:cNvSpPr>
            <a:spLocks noGrp="1"/>
          </p:cNvSpPr>
          <p:nvPr>
            <p:ph type="body" idx="1" hasCustomPrompt="1"/>
          </p:nvPr>
        </p:nvSpPr>
        <p:spPr bwMode="gray">
          <a:xfrm>
            <a:off x="6640273" y="2980944"/>
            <a:ext cx="5012217" cy="1362456"/>
          </a:xfrm>
        </p:spPr>
        <p:txBody>
          <a:bodyPr lIns="91521" tIns="45761" rIns="91521" bIns="45761" anchor="t">
            <a:noAutofit/>
          </a:bodyPr>
          <a:lstStyle>
            <a:lvl1pPr marL="0" indent="0">
              <a:buNone/>
              <a:defRPr sz="1800" cap="none" baseline="0">
                <a:solidFill>
                  <a:schemeClr val="tx1"/>
                </a:solidFill>
              </a:defRPr>
            </a:lvl1pPr>
            <a:lvl2pPr marL="457608" indent="0">
              <a:buNone/>
              <a:defRPr sz="1900">
                <a:solidFill>
                  <a:schemeClr val="tx1">
                    <a:tint val="75000"/>
                  </a:schemeClr>
                </a:solidFill>
              </a:defRPr>
            </a:lvl2pPr>
            <a:lvl3pPr marL="915216" indent="0">
              <a:buNone/>
              <a:defRPr sz="1600">
                <a:solidFill>
                  <a:schemeClr val="tx1">
                    <a:tint val="75000"/>
                  </a:schemeClr>
                </a:solidFill>
              </a:defRPr>
            </a:lvl3pPr>
            <a:lvl4pPr marL="1372822" indent="0">
              <a:buNone/>
              <a:defRPr sz="1500">
                <a:solidFill>
                  <a:schemeClr val="tx1">
                    <a:tint val="75000"/>
                  </a:schemeClr>
                </a:solidFill>
              </a:defRPr>
            </a:lvl4pPr>
            <a:lvl5pPr marL="1830430" indent="0">
              <a:buNone/>
              <a:defRPr sz="1500">
                <a:solidFill>
                  <a:schemeClr val="tx1">
                    <a:tint val="75000"/>
                  </a:schemeClr>
                </a:solidFill>
              </a:defRPr>
            </a:lvl5pPr>
            <a:lvl6pPr marL="2288038" indent="0">
              <a:buNone/>
              <a:defRPr sz="1500">
                <a:solidFill>
                  <a:schemeClr val="tx1">
                    <a:tint val="75000"/>
                  </a:schemeClr>
                </a:solidFill>
              </a:defRPr>
            </a:lvl6pPr>
            <a:lvl7pPr marL="2745646" indent="0">
              <a:buNone/>
              <a:defRPr sz="1500">
                <a:solidFill>
                  <a:schemeClr val="tx1">
                    <a:tint val="75000"/>
                  </a:schemeClr>
                </a:solidFill>
              </a:defRPr>
            </a:lvl7pPr>
            <a:lvl8pPr marL="3203253" indent="0">
              <a:buNone/>
              <a:defRPr sz="1500">
                <a:solidFill>
                  <a:schemeClr val="tx1">
                    <a:tint val="75000"/>
                  </a:schemeClr>
                </a:solidFill>
              </a:defRPr>
            </a:lvl8pPr>
            <a:lvl9pPr marL="3660861" indent="0">
              <a:buNone/>
              <a:defRPr sz="1500">
                <a:solidFill>
                  <a:schemeClr val="tx1">
                    <a:tint val="75000"/>
                  </a:schemeClr>
                </a:solidFill>
              </a:defRPr>
            </a:lvl9pPr>
          </a:lstStyle>
          <a:p>
            <a:pPr lvl="0"/>
            <a:r>
              <a:rPr lang="en-US"/>
              <a:t>Click to edit master text styles</a:t>
            </a:r>
          </a:p>
        </p:txBody>
      </p:sp>
      <p:sp>
        <p:nvSpPr>
          <p:cNvPr id="10" name="Text Placeholder 1">
            <a:extLst>
              <a:ext uri="{FF2B5EF4-FFF2-40B4-BE49-F238E27FC236}">
                <a16:creationId xmlns:a16="http://schemas.microsoft.com/office/drawing/2014/main" id="{22424451-A81D-8742-B9F8-85A56C4A9468}"/>
              </a:ext>
            </a:extLst>
          </p:cNvPr>
          <p:cNvSpPr>
            <a:spLocks noGrp="1"/>
          </p:cNvSpPr>
          <p:nvPr>
            <p:ph type="body" sz="quarter" idx="11"/>
          </p:nvPr>
        </p:nvSpPr>
        <p:spPr>
          <a:xfrm>
            <a:off x="375002" y="3794760"/>
            <a:ext cx="5341487" cy="548640"/>
          </a:xfrm>
        </p:spPr>
        <p:txBody>
          <a:bodyPr/>
          <a:lstStyle>
            <a:lvl1pPr marL="0" indent="0" algn="ctr">
              <a:buNone/>
              <a:defRPr/>
            </a:lvl1pPr>
          </a:lstStyle>
          <a:p>
            <a:endParaRPr lang="en-US"/>
          </a:p>
        </p:txBody>
      </p:sp>
    </p:spTree>
    <p:extLst>
      <p:ext uri="{BB962C8B-B14F-4D97-AF65-F5344CB8AC3E}">
        <p14:creationId xmlns:p14="http://schemas.microsoft.com/office/powerpoint/2010/main" val="3209920498"/>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sp>
        <p:nvSpPr>
          <p:cNvPr id="18" name="Picture Placeholder 7">
            <a:extLst>
              <a:ext uri="{FF2B5EF4-FFF2-40B4-BE49-F238E27FC236}">
                <a16:creationId xmlns:a16="http://schemas.microsoft.com/office/drawing/2014/main" id="{7F4A1787-EED2-1E46-A862-15E59A32A2EE}"/>
              </a:ext>
            </a:extLst>
          </p:cNvPr>
          <p:cNvSpPr>
            <a:spLocks noGrp="1"/>
          </p:cNvSpPr>
          <p:nvPr>
            <p:ph type="pic" sz="quarter" idx="24"/>
          </p:nvPr>
        </p:nvSpPr>
        <p:spPr>
          <a:xfrm>
            <a:off x="6109656" y="2743199"/>
            <a:ext cx="6082344" cy="4114800"/>
          </a:xfrm>
        </p:spPr>
      </p:sp>
      <p:sp>
        <p:nvSpPr>
          <p:cNvPr id="6" name="Rectangle 5">
            <a:extLst>
              <a:ext uri="{FF2B5EF4-FFF2-40B4-BE49-F238E27FC236}">
                <a16:creationId xmlns:a16="http://schemas.microsoft.com/office/drawing/2014/main" id="{E26B333D-429E-B646-A0F8-C734681FFF77}"/>
              </a:ext>
            </a:extLst>
          </p:cNvPr>
          <p:cNvSpPr/>
          <p:nvPr userDrawn="1"/>
        </p:nvSpPr>
        <p:spPr>
          <a:xfrm>
            <a:off x="-2" y="0"/>
            <a:ext cx="610978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0" name="Content Placeholder 3">
            <a:extLst>
              <a:ext uri="{FF2B5EF4-FFF2-40B4-BE49-F238E27FC236}">
                <a16:creationId xmlns:a16="http://schemas.microsoft.com/office/drawing/2014/main" id="{7C4CD781-0915-1345-B2B6-019A6ACD793F}"/>
              </a:ext>
            </a:extLst>
          </p:cNvPr>
          <p:cNvSpPr>
            <a:spLocks noGrp="1"/>
          </p:cNvSpPr>
          <p:nvPr>
            <p:ph sz="quarter" idx="14" hasCustomPrompt="1"/>
          </p:nvPr>
        </p:nvSpPr>
        <p:spPr>
          <a:xfrm>
            <a:off x="375002" y="1783080"/>
            <a:ext cx="5341487" cy="4206240"/>
          </a:xfrm>
        </p:spPr>
        <p:txBody>
          <a:bodyPr wrap="square" lIns="91521" tIns="45761" rIns="91521" bIns="45761">
            <a:noAutofit/>
          </a:bodyPr>
          <a:lstStyle>
            <a:lvl1pPr marL="228600" indent="-228600">
              <a:buFont typeface="Arial" panose="020B0604020202020204" pitchFamily="34" charset="0"/>
              <a:buChar char="•"/>
              <a:tabLst/>
              <a:defRPr>
                <a:solidFill>
                  <a:schemeClr val="tx1"/>
                </a:solidFill>
              </a:defRPr>
            </a:lvl1pPr>
            <a:lvl2pPr marL="400050" indent="-173038">
              <a:buClr>
                <a:schemeClr val="tx1"/>
              </a:buClr>
              <a:buFont typeface="Arial" panose="020B0604020202020204" pitchFamily="34" charset="0"/>
              <a:buChar char="•"/>
              <a:tabLst/>
              <a:defRPr>
                <a:solidFill>
                  <a:schemeClr val="tx1"/>
                </a:solidFill>
              </a:defRPr>
            </a:lvl2pPr>
            <a:lvl3pPr marL="576072" indent="-192024">
              <a:buFont typeface="Arial" panose="020B0604020202020204" pitchFamily="34" charset="0"/>
              <a:buChar char="•"/>
              <a:tabLst/>
              <a:defRPr>
                <a:solidFill>
                  <a:schemeClr val="tx1"/>
                </a:solidFill>
              </a:defRPr>
            </a:lvl3pPr>
            <a:lvl4pPr marL="749808" indent="-173038">
              <a:buFont typeface="Arial" panose="020B0604020202020204" pitchFamily="34" charset="0"/>
              <a:buChar char="•"/>
              <a:tabLst/>
              <a:defRPr>
                <a:solidFill>
                  <a:schemeClr val="tx1"/>
                </a:solidFill>
              </a:defRPr>
            </a:lvl4pPr>
            <a:lvl5pPr marL="917575" indent="-173038">
              <a:buFont typeface="Arial" panose="020B0604020202020204" pitchFamily="34" charset="0"/>
              <a:buChar char="•"/>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4">
            <a:extLst>
              <a:ext uri="{FF2B5EF4-FFF2-40B4-BE49-F238E27FC236}">
                <a16:creationId xmlns:a16="http://schemas.microsoft.com/office/drawing/2014/main" id="{5A5DBC43-EAA6-384E-8FA5-7B40E3F29BDC}"/>
              </a:ext>
            </a:extLst>
          </p:cNvPr>
          <p:cNvSpPr>
            <a:spLocks noGrp="1"/>
          </p:cNvSpPr>
          <p:nvPr>
            <p:ph type="ftr" sz="quarter" idx="3"/>
          </p:nvPr>
        </p:nvSpPr>
        <p:spPr>
          <a:xfrm>
            <a:off x="1582324" y="6547104"/>
            <a:ext cx="4426849" cy="118872"/>
          </a:xfrm>
          <a:prstGeom prst="rect">
            <a:avLst/>
          </a:prstGeom>
        </p:spPr>
        <p:txBody>
          <a:bodyPr vert="horz" wrap="square" lIns="0" tIns="0" rIns="0" bIns="0" rtlCol="0" anchor="ctr">
            <a:noAutofit/>
          </a:bodyPr>
          <a:lstStyle>
            <a:lvl1pPr>
              <a:defRPr lang="en-US" sz="800" smtClean="0">
                <a:solidFill>
                  <a:schemeClr val="tx1"/>
                </a:solidFill>
              </a:defRPr>
            </a:lvl1pPr>
          </a:lstStyle>
          <a:p>
            <a:r>
              <a:rPr lang="en-US"/>
              <a:t>© 2023 NetApp, Inc. All rights reserved.  — NETAPP CONFIDENTIAL — </a:t>
            </a:r>
          </a:p>
        </p:txBody>
      </p:sp>
      <p:sp>
        <p:nvSpPr>
          <p:cNvPr id="9" name="Slide Number Placeholder 5">
            <a:extLst>
              <a:ext uri="{FF2B5EF4-FFF2-40B4-BE49-F238E27FC236}">
                <a16:creationId xmlns:a16="http://schemas.microsoft.com/office/drawing/2014/main" id="{DBDCD06E-AFB0-704C-A95F-DE9053B41FBB}"/>
              </a:ext>
            </a:extLst>
          </p:cNvPr>
          <p:cNvSpPr>
            <a:spLocks noGrp="1"/>
          </p:cNvSpPr>
          <p:nvPr>
            <p:ph type="sldNum" sz="quarter" idx="4"/>
          </p:nvPr>
        </p:nvSpPr>
        <p:spPr>
          <a:xfrm>
            <a:off x="1170737" y="6547104"/>
            <a:ext cx="402441" cy="118872"/>
          </a:xfrm>
          <a:prstGeom prst="rect">
            <a:avLst/>
          </a:prstGeom>
        </p:spPr>
        <p:txBody>
          <a:bodyPr vert="horz" wrap="square" lIns="0" tIns="0" rIns="0" bIns="0" rtlCol="0" anchor="ctr">
            <a:noAutofit/>
          </a:bodyPr>
          <a:lstStyle>
            <a:lvl1pPr algn="ctr">
              <a:defRPr lang="en-US" sz="800" b="0" smtClean="0">
                <a:solidFill>
                  <a:schemeClr val="tx1"/>
                </a:solidFill>
              </a:defRPr>
            </a:lvl1pPr>
          </a:lstStyle>
          <a:p>
            <a:fld id="{B071A5F3-A4FF-4CEE-8215-C08835B585C1}" type="slidenum">
              <a:rPr lang="en-US" smtClean="0"/>
              <a:pPr/>
              <a:t>‹#›</a:t>
            </a:fld>
            <a:endParaRPr lang="en-US"/>
          </a:p>
        </p:txBody>
      </p:sp>
      <p:pic>
        <p:nvPicPr>
          <p:cNvPr id="7" name="Picture 6">
            <a:extLst>
              <a:ext uri="{FF2B5EF4-FFF2-40B4-BE49-F238E27FC236}">
                <a16:creationId xmlns:a16="http://schemas.microsoft.com/office/drawing/2014/main" id="{7969432A-FE83-054E-AE61-41FB0B92CC2F}"/>
              </a:ext>
            </a:extLst>
          </p:cNvPr>
          <p:cNvPicPr>
            <a:picLocks noChangeAspect="1"/>
          </p:cNvPicPr>
          <p:nvPr userDrawn="1"/>
        </p:nvPicPr>
        <p:blipFill>
          <a:blip r:embed="rId2"/>
          <a:stretch>
            <a:fillRect/>
          </a:stretch>
        </p:blipFill>
        <p:spPr>
          <a:xfrm>
            <a:off x="475612" y="6547104"/>
            <a:ext cx="679431" cy="125094"/>
          </a:xfrm>
          <a:prstGeom prst="rect">
            <a:avLst/>
          </a:prstGeom>
        </p:spPr>
      </p:pic>
      <p:sp>
        <p:nvSpPr>
          <p:cNvPr id="19" name="Picture Placeholder 5">
            <a:extLst>
              <a:ext uri="{FF2B5EF4-FFF2-40B4-BE49-F238E27FC236}">
                <a16:creationId xmlns:a16="http://schemas.microsoft.com/office/drawing/2014/main" id="{00F60F15-4AAE-484B-BCB1-128CDD52C360}"/>
              </a:ext>
            </a:extLst>
          </p:cNvPr>
          <p:cNvSpPr>
            <a:spLocks noGrp="1"/>
          </p:cNvSpPr>
          <p:nvPr>
            <p:ph type="pic" sz="quarter" idx="22" hasCustomPrompt="1"/>
          </p:nvPr>
        </p:nvSpPr>
        <p:spPr>
          <a:xfrm>
            <a:off x="7792717" y="740664"/>
            <a:ext cx="2725622" cy="1261872"/>
          </a:xfrm>
          <a:solidFill>
            <a:schemeClr val="bg2">
              <a:alpha val="50000"/>
            </a:schemeClr>
          </a:solidFill>
        </p:spPr>
        <p:txBody>
          <a:bodyPr lIns="91440" tIns="548640" anchor="ctr"/>
          <a:lstStyle>
            <a:lvl1pPr marL="0" indent="0" algn="ctr">
              <a:buNone/>
              <a:defRPr sz="1100"/>
            </a:lvl1pPr>
          </a:lstStyle>
          <a:p>
            <a:pPr marL="0" marR="0" lvl="0" indent="0" algn="ctr" defTabSz="914126" rtl="0" eaLnBrk="1" fontAlgn="auto" latinLnBrk="0" hangingPunct="1">
              <a:lnSpc>
                <a:spcPct val="95000"/>
              </a:lnSpc>
              <a:spcBef>
                <a:spcPts val="1200"/>
              </a:spcBef>
              <a:spcAft>
                <a:spcPts val="400"/>
              </a:spcAft>
              <a:buClrTx/>
              <a:buSzTx/>
              <a:buFont typeface="Arial" panose="020B0604020202020204" pitchFamily="34" charset="0"/>
              <a:buNone/>
              <a:tabLst/>
              <a:defRPr/>
            </a:pPr>
            <a:r>
              <a:rPr lang="en-US"/>
              <a:t>Click to insert company logo here</a:t>
            </a:r>
          </a:p>
        </p:txBody>
      </p:sp>
      <p:sp>
        <p:nvSpPr>
          <p:cNvPr id="11" name="Text Placeholder 2">
            <a:extLst>
              <a:ext uri="{FF2B5EF4-FFF2-40B4-BE49-F238E27FC236}">
                <a16:creationId xmlns:a16="http://schemas.microsoft.com/office/drawing/2014/main" id="{889597B7-F732-AE48-B5EB-5034F06E5422}"/>
              </a:ext>
            </a:extLst>
          </p:cNvPr>
          <p:cNvSpPr>
            <a:spLocks noGrp="1"/>
          </p:cNvSpPr>
          <p:nvPr>
            <p:ph type="body" idx="10" hasCustomPrompt="1"/>
          </p:nvPr>
        </p:nvSpPr>
        <p:spPr bwMode="gray">
          <a:xfrm>
            <a:off x="375002" y="816432"/>
            <a:ext cx="5341487" cy="630936"/>
          </a:xfrm>
        </p:spPr>
        <p:txBody>
          <a:bodyPr lIns="91521" tIns="45761" rIns="91521" bIns="45761" anchor="t">
            <a:noAutofit/>
          </a:bodyPr>
          <a:lstStyle>
            <a:lvl1pPr marL="0" indent="0">
              <a:spcBef>
                <a:spcPts val="0"/>
              </a:spcBef>
              <a:spcAft>
                <a:spcPts val="0"/>
              </a:spcAft>
              <a:buNone/>
              <a:defRPr sz="1800" b="0">
                <a:solidFill>
                  <a:schemeClr val="tx1"/>
                </a:solidFill>
              </a:defRPr>
            </a:lvl1pPr>
            <a:lvl2pPr marL="457608" indent="0">
              <a:buNone/>
              <a:defRPr sz="2000" b="1"/>
            </a:lvl2pPr>
            <a:lvl3pPr marL="915216" indent="0">
              <a:buNone/>
              <a:defRPr sz="1900" b="1"/>
            </a:lvl3pPr>
            <a:lvl4pPr marL="1372822" indent="0">
              <a:buNone/>
              <a:defRPr sz="1600" b="1"/>
            </a:lvl4pPr>
            <a:lvl5pPr marL="1830430" indent="0">
              <a:buNone/>
              <a:defRPr sz="1600" b="1"/>
            </a:lvl5pPr>
            <a:lvl6pPr marL="2288038" indent="0">
              <a:buNone/>
              <a:defRPr sz="1600" b="1"/>
            </a:lvl6pPr>
            <a:lvl7pPr marL="2745646" indent="0">
              <a:buNone/>
              <a:defRPr sz="1600" b="1"/>
            </a:lvl7pPr>
            <a:lvl8pPr marL="3203253" indent="0">
              <a:buNone/>
              <a:defRPr sz="1600" b="1"/>
            </a:lvl8pPr>
            <a:lvl9pPr marL="3660861" indent="0">
              <a:buNone/>
              <a:defRPr sz="1600" b="1"/>
            </a:lvl9pPr>
          </a:lstStyle>
          <a:p>
            <a:pPr lvl="0"/>
            <a:r>
              <a:rPr lang="en-US"/>
              <a:t>Click to edit master text styles</a:t>
            </a:r>
          </a:p>
        </p:txBody>
      </p:sp>
      <p:sp>
        <p:nvSpPr>
          <p:cNvPr id="13" name="Title 3">
            <a:extLst>
              <a:ext uri="{FF2B5EF4-FFF2-40B4-BE49-F238E27FC236}">
                <a16:creationId xmlns:a16="http://schemas.microsoft.com/office/drawing/2014/main" id="{F8A95359-2A36-9A48-97CB-934004D016CE}"/>
              </a:ext>
            </a:extLst>
          </p:cNvPr>
          <p:cNvSpPr>
            <a:spLocks noGrp="1"/>
          </p:cNvSpPr>
          <p:nvPr>
            <p:ph type="title" hasCustomPrompt="1"/>
          </p:nvPr>
        </p:nvSpPr>
        <p:spPr>
          <a:xfrm>
            <a:off x="375002" y="527736"/>
            <a:ext cx="5341487" cy="329184"/>
          </a:xfrm>
        </p:spPr>
        <p:txBody>
          <a:bodyPr wrap="square" lIns="91440">
            <a:noAutofit/>
          </a:bodyPr>
          <a:lstStyle>
            <a:lvl1pPr>
              <a:defRPr sz="2200"/>
            </a:lvl1pPr>
          </a:lstStyle>
          <a:p>
            <a:r>
              <a:rPr lang="en-US"/>
              <a:t>Click to Edit Master Title Style</a:t>
            </a:r>
          </a:p>
        </p:txBody>
      </p:sp>
    </p:spTree>
    <p:extLst>
      <p:ext uri="{BB962C8B-B14F-4D97-AF65-F5344CB8AC3E}">
        <p14:creationId xmlns:p14="http://schemas.microsoft.com/office/powerpoint/2010/main" val="453283331"/>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accent2"/>
        </a:solidFill>
        <a:effectLst/>
      </p:bgPr>
    </p:bg>
    <p:spTree>
      <p:nvGrpSpPr>
        <p:cNvPr id="1" name=""/>
        <p:cNvGrpSpPr/>
        <p:nvPr/>
      </p:nvGrpSpPr>
      <p:grpSpPr>
        <a:xfrm>
          <a:off x="0" y="0"/>
          <a:ext cx="0" cy="0"/>
          <a:chOff x="0" y="0"/>
          <a:chExt cx="0" cy="0"/>
        </a:xfrm>
      </p:grpSpPr>
      <p:sp>
        <p:nvSpPr>
          <p:cNvPr id="8" name="Footer Placeholder 4">
            <a:extLst>
              <a:ext uri="{FF2B5EF4-FFF2-40B4-BE49-F238E27FC236}">
                <a16:creationId xmlns:a16="http://schemas.microsoft.com/office/drawing/2014/main" id="{5A5DBC43-EAA6-384E-8FA5-7B40E3F29BDC}"/>
              </a:ext>
            </a:extLst>
          </p:cNvPr>
          <p:cNvSpPr>
            <a:spLocks noGrp="1"/>
          </p:cNvSpPr>
          <p:nvPr>
            <p:ph type="ftr" sz="quarter" idx="3"/>
          </p:nvPr>
        </p:nvSpPr>
        <p:spPr>
          <a:xfrm>
            <a:off x="1582324" y="6547104"/>
            <a:ext cx="4426849" cy="118872"/>
          </a:xfrm>
          <a:prstGeom prst="rect">
            <a:avLst/>
          </a:prstGeom>
        </p:spPr>
        <p:txBody>
          <a:bodyPr vert="horz" wrap="square" lIns="0" tIns="0" rIns="0" bIns="0" rtlCol="0" anchor="ctr">
            <a:noAutofit/>
          </a:bodyPr>
          <a:lstStyle>
            <a:lvl1pPr>
              <a:defRPr lang="en-US" sz="800" smtClean="0">
                <a:solidFill>
                  <a:schemeClr val="tx1"/>
                </a:solidFill>
              </a:defRPr>
            </a:lvl1pPr>
          </a:lstStyle>
          <a:p>
            <a:r>
              <a:rPr lang="en-US"/>
              <a:t>© 2023 NetApp, Inc. All rights reserved.  — NETAPP CONFIDENTIAL — </a:t>
            </a:r>
          </a:p>
        </p:txBody>
      </p:sp>
      <p:sp>
        <p:nvSpPr>
          <p:cNvPr id="9" name="Slide Number Placeholder 5">
            <a:extLst>
              <a:ext uri="{FF2B5EF4-FFF2-40B4-BE49-F238E27FC236}">
                <a16:creationId xmlns:a16="http://schemas.microsoft.com/office/drawing/2014/main" id="{DBDCD06E-AFB0-704C-A95F-DE9053B41FBB}"/>
              </a:ext>
            </a:extLst>
          </p:cNvPr>
          <p:cNvSpPr>
            <a:spLocks noGrp="1"/>
          </p:cNvSpPr>
          <p:nvPr>
            <p:ph type="sldNum" sz="quarter" idx="4"/>
          </p:nvPr>
        </p:nvSpPr>
        <p:spPr>
          <a:xfrm>
            <a:off x="1170737" y="6547104"/>
            <a:ext cx="402441" cy="118872"/>
          </a:xfrm>
          <a:prstGeom prst="rect">
            <a:avLst/>
          </a:prstGeom>
        </p:spPr>
        <p:txBody>
          <a:bodyPr vert="horz" wrap="square" lIns="0" tIns="0" rIns="0" bIns="0" rtlCol="0" anchor="ctr">
            <a:noAutofit/>
          </a:bodyPr>
          <a:lstStyle>
            <a:lvl1pPr algn="ctr">
              <a:defRPr lang="en-US" sz="800" b="0" smtClean="0">
                <a:solidFill>
                  <a:schemeClr val="tx1"/>
                </a:solidFill>
              </a:defRPr>
            </a:lvl1pPr>
          </a:lstStyle>
          <a:p>
            <a:fld id="{B071A5F3-A4FF-4CEE-8215-C08835B585C1}" type="slidenum">
              <a:rPr lang="en-US" smtClean="0"/>
              <a:pPr/>
              <a:t>‹#›</a:t>
            </a:fld>
            <a:endParaRPr lang="en-US"/>
          </a:p>
        </p:txBody>
      </p:sp>
      <p:pic>
        <p:nvPicPr>
          <p:cNvPr id="7" name="Picture 6">
            <a:extLst>
              <a:ext uri="{FF2B5EF4-FFF2-40B4-BE49-F238E27FC236}">
                <a16:creationId xmlns:a16="http://schemas.microsoft.com/office/drawing/2014/main" id="{7969432A-FE83-054E-AE61-41FB0B92CC2F}"/>
              </a:ext>
            </a:extLst>
          </p:cNvPr>
          <p:cNvPicPr>
            <a:picLocks noChangeAspect="1"/>
          </p:cNvPicPr>
          <p:nvPr userDrawn="1"/>
        </p:nvPicPr>
        <p:blipFill>
          <a:blip r:embed="rId2"/>
          <a:stretch>
            <a:fillRect/>
          </a:stretch>
        </p:blipFill>
        <p:spPr>
          <a:xfrm>
            <a:off x="475612" y="6547104"/>
            <a:ext cx="679431" cy="125094"/>
          </a:xfrm>
          <a:prstGeom prst="rect">
            <a:avLst/>
          </a:prstGeom>
        </p:spPr>
      </p:pic>
      <p:sp>
        <p:nvSpPr>
          <p:cNvPr id="11" name="Title 7">
            <a:extLst>
              <a:ext uri="{FF2B5EF4-FFF2-40B4-BE49-F238E27FC236}">
                <a16:creationId xmlns:a16="http://schemas.microsoft.com/office/drawing/2014/main" id="{7E5641DA-27B5-2A4F-A8A5-FB5D1FDF7E98}"/>
              </a:ext>
            </a:extLst>
          </p:cNvPr>
          <p:cNvSpPr>
            <a:spLocks noGrp="1"/>
          </p:cNvSpPr>
          <p:nvPr>
            <p:ph type="title" hasCustomPrompt="1"/>
          </p:nvPr>
        </p:nvSpPr>
        <p:spPr bwMode="gray">
          <a:xfrm>
            <a:off x="375002" y="1271016"/>
            <a:ext cx="11442124" cy="3813048"/>
          </a:xfrm>
        </p:spPr>
        <p:txBody>
          <a:bodyPr wrap="square" lIns="91521" tIns="45761" rIns="91521" bIns="45761" anchor="ctr">
            <a:noAutofit/>
          </a:bodyPr>
          <a:lstStyle>
            <a:lvl1pPr marL="117579" indent="-117579" algn="ctr">
              <a:lnSpc>
                <a:spcPct val="100000"/>
              </a:lnSpc>
              <a:defRPr sz="4800" b="0"/>
            </a:lvl1pPr>
          </a:lstStyle>
          <a:p>
            <a:r>
              <a:rPr lang="en-US"/>
              <a:t>Click to edit quote</a:t>
            </a:r>
          </a:p>
        </p:txBody>
      </p:sp>
      <p:sp>
        <p:nvSpPr>
          <p:cNvPr id="13" name="Text Placeholder 2">
            <a:extLst>
              <a:ext uri="{FF2B5EF4-FFF2-40B4-BE49-F238E27FC236}">
                <a16:creationId xmlns:a16="http://schemas.microsoft.com/office/drawing/2014/main" id="{D3A027AC-F061-424D-AA32-BD1BA7CA566E}"/>
              </a:ext>
            </a:extLst>
          </p:cNvPr>
          <p:cNvSpPr>
            <a:spLocks noGrp="1"/>
          </p:cNvSpPr>
          <p:nvPr>
            <p:ph type="body" idx="1" hasCustomPrompt="1"/>
          </p:nvPr>
        </p:nvSpPr>
        <p:spPr bwMode="gray">
          <a:xfrm>
            <a:off x="375002" y="5038344"/>
            <a:ext cx="11442124" cy="685800"/>
          </a:xfrm>
        </p:spPr>
        <p:txBody>
          <a:bodyPr wrap="square" lIns="91521" tIns="45761" rIns="91521" bIns="45761" anchor="t">
            <a:noAutofit/>
          </a:bodyPr>
          <a:lstStyle>
            <a:lvl1pPr marL="0" indent="0" algn="ctr">
              <a:lnSpc>
                <a:spcPts val="2340"/>
              </a:lnSpc>
              <a:spcBef>
                <a:spcPts val="0"/>
              </a:spcBef>
              <a:spcAft>
                <a:spcPts val="0"/>
              </a:spcAft>
              <a:buNone/>
              <a:defRPr sz="1800" b="0" cap="none" baseline="0">
                <a:solidFill>
                  <a:schemeClr val="tx1"/>
                </a:solidFill>
              </a:defRPr>
            </a:lvl1pPr>
            <a:lvl2pPr marL="457608" indent="0">
              <a:buNone/>
              <a:defRPr sz="1900">
                <a:solidFill>
                  <a:schemeClr val="tx1">
                    <a:tint val="75000"/>
                  </a:schemeClr>
                </a:solidFill>
              </a:defRPr>
            </a:lvl2pPr>
            <a:lvl3pPr marL="915216" indent="0">
              <a:buNone/>
              <a:defRPr sz="1600">
                <a:solidFill>
                  <a:schemeClr val="tx1">
                    <a:tint val="75000"/>
                  </a:schemeClr>
                </a:solidFill>
              </a:defRPr>
            </a:lvl3pPr>
            <a:lvl4pPr marL="1372822" indent="0">
              <a:buNone/>
              <a:defRPr sz="1500">
                <a:solidFill>
                  <a:schemeClr val="tx1">
                    <a:tint val="75000"/>
                  </a:schemeClr>
                </a:solidFill>
              </a:defRPr>
            </a:lvl4pPr>
            <a:lvl5pPr marL="1830430" indent="0">
              <a:buNone/>
              <a:defRPr sz="1500">
                <a:solidFill>
                  <a:schemeClr val="tx1">
                    <a:tint val="75000"/>
                  </a:schemeClr>
                </a:solidFill>
              </a:defRPr>
            </a:lvl5pPr>
            <a:lvl6pPr marL="2288038" indent="0">
              <a:buNone/>
              <a:defRPr sz="1500">
                <a:solidFill>
                  <a:schemeClr val="tx1">
                    <a:tint val="75000"/>
                  </a:schemeClr>
                </a:solidFill>
              </a:defRPr>
            </a:lvl6pPr>
            <a:lvl7pPr marL="2745646" indent="0">
              <a:buNone/>
              <a:defRPr sz="1500">
                <a:solidFill>
                  <a:schemeClr val="tx1">
                    <a:tint val="75000"/>
                  </a:schemeClr>
                </a:solidFill>
              </a:defRPr>
            </a:lvl7pPr>
            <a:lvl8pPr marL="3203253" indent="0">
              <a:buNone/>
              <a:defRPr sz="1500">
                <a:solidFill>
                  <a:schemeClr val="tx1">
                    <a:tint val="75000"/>
                  </a:schemeClr>
                </a:solidFill>
              </a:defRPr>
            </a:lvl8pPr>
            <a:lvl9pPr marL="3660861" indent="0">
              <a:buNone/>
              <a:defRPr sz="15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4078782921"/>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Big Statement">
    <p:bg>
      <p:bgPr>
        <a:solidFill>
          <a:srgbClr val="BEEAD3"/>
        </a:solidFill>
        <a:effectLst/>
      </p:bgPr>
    </p:bg>
    <p:spTree>
      <p:nvGrpSpPr>
        <p:cNvPr id="1" name=""/>
        <p:cNvGrpSpPr/>
        <p:nvPr/>
      </p:nvGrpSpPr>
      <p:grpSpPr>
        <a:xfrm>
          <a:off x="0" y="0"/>
          <a:ext cx="0" cy="0"/>
          <a:chOff x="0" y="0"/>
          <a:chExt cx="0" cy="0"/>
        </a:xfrm>
      </p:grpSpPr>
      <p:sp>
        <p:nvSpPr>
          <p:cNvPr id="8" name="Footer Placeholder 4">
            <a:extLst>
              <a:ext uri="{FF2B5EF4-FFF2-40B4-BE49-F238E27FC236}">
                <a16:creationId xmlns:a16="http://schemas.microsoft.com/office/drawing/2014/main" id="{5A5DBC43-EAA6-384E-8FA5-7B40E3F29BDC}"/>
              </a:ext>
            </a:extLst>
          </p:cNvPr>
          <p:cNvSpPr>
            <a:spLocks noGrp="1"/>
          </p:cNvSpPr>
          <p:nvPr>
            <p:ph type="ftr" sz="quarter" idx="3"/>
          </p:nvPr>
        </p:nvSpPr>
        <p:spPr>
          <a:xfrm>
            <a:off x="1582324" y="6547104"/>
            <a:ext cx="4426849" cy="118872"/>
          </a:xfrm>
          <a:prstGeom prst="rect">
            <a:avLst/>
          </a:prstGeom>
        </p:spPr>
        <p:txBody>
          <a:bodyPr vert="horz" wrap="square" lIns="0" tIns="0" rIns="0" bIns="0" rtlCol="0" anchor="ctr">
            <a:noAutofit/>
          </a:bodyPr>
          <a:lstStyle>
            <a:lvl1pPr>
              <a:defRPr lang="en-US" sz="800" smtClean="0">
                <a:solidFill>
                  <a:schemeClr val="tx1"/>
                </a:solidFill>
              </a:defRPr>
            </a:lvl1pPr>
          </a:lstStyle>
          <a:p>
            <a:r>
              <a:rPr lang="en-US"/>
              <a:t>© 2023 NetApp, Inc. All rights reserved.  — NETAPP CONFIDENTIAL — </a:t>
            </a:r>
          </a:p>
        </p:txBody>
      </p:sp>
      <p:sp>
        <p:nvSpPr>
          <p:cNvPr id="9" name="Slide Number Placeholder 5">
            <a:extLst>
              <a:ext uri="{FF2B5EF4-FFF2-40B4-BE49-F238E27FC236}">
                <a16:creationId xmlns:a16="http://schemas.microsoft.com/office/drawing/2014/main" id="{DBDCD06E-AFB0-704C-A95F-DE9053B41FBB}"/>
              </a:ext>
            </a:extLst>
          </p:cNvPr>
          <p:cNvSpPr>
            <a:spLocks noGrp="1"/>
          </p:cNvSpPr>
          <p:nvPr>
            <p:ph type="sldNum" sz="quarter" idx="4"/>
          </p:nvPr>
        </p:nvSpPr>
        <p:spPr>
          <a:xfrm>
            <a:off x="1170737" y="6547104"/>
            <a:ext cx="402441" cy="118872"/>
          </a:xfrm>
          <a:prstGeom prst="rect">
            <a:avLst/>
          </a:prstGeom>
        </p:spPr>
        <p:txBody>
          <a:bodyPr vert="horz" wrap="square" lIns="0" tIns="0" rIns="0" bIns="0" rtlCol="0" anchor="ctr">
            <a:noAutofit/>
          </a:bodyPr>
          <a:lstStyle>
            <a:lvl1pPr algn="ctr">
              <a:defRPr lang="en-US" sz="800" b="0" smtClean="0">
                <a:solidFill>
                  <a:schemeClr val="tx1"/>
                </a:solidFill>
              </a:defRPr>
            </a:lvl1pPr>
          </a:lstStyle>
          <a:p>
            <a:fld id="{B071A5F3-A4FF-4CEE-8215-C08835B585C1}" type="slidenum">
              <a:rPr lang="en-US" smtClean="0"/>
              <a:pPr/>
              <a:t>‹#›</a:t>
            </a:fld>
            <a:endParaRPr lang="en-US"/>
          </a:p>
        </p:txBody>
      </p:sp>
      <p:pic>
        <p:nvPicPr>
          <p:cNvPr id="7" name="Picture 6">
            <a:extLst>
              <a:ext uri="{FF2B5EF4-FFF2-40B4-BE49-F238E27FC236}">
                <a16:creationId xmlns:a16="http://schemas.microsoft.com/office/drawing/2014/main" id="{7969432A-FE83-054E-AE61-41FB0B92CC2F}"/>
              </a:ext>
            </a:extLst>
          </p:cNvPr>
          <p:cNvPicPr>
            <a:picLocks noChangeAspect="1"/>
          </p:cNvPicPr>
          <p:nvPr userDrawn="1"/>
        </p:nvPicPr>
        <p:blipFill>
          <a:blip r:embed="rId2"/>
          <a:stretch>
            <a:fillRect/>
          </a:stretch>
        </p:blipFill>
        <p:spPr>
          <a:xfrm>
            <a:off x="475612" y="6547104"/>
            <a:ext cx="679431" cy="125094"/>
          </a:xfrm>
          <a:prstGeom prst="rect">
            <a:avLst/>
          </a:prstGeom>
        </p:spPr>
      </p:pic>
      <p:sp>
        <p:nvSpPr>
          <p:cNvPr id="10" name="Title 7">
            <a:extLst>
              <a:ext uri="{FF2B5EF4-FFF2-40B4-BE49-F238E27FC236}">
                <a16:creationId xmlns:a16="http://schemas.microsoft.com/office/drawing/2014/main" id="{B864BEBB-D0F3-8941-B9B7-797A201022D9}"/>
              </a:ext>
            </a:extLst>
          </p:cNvPr>
          <p:cNvSpPr>
            <a:spLocks noGrp="1"/>
          </p:cNvSpPr>
          <p:nvPr>
            <p:ph type="title" hasCustomPrompt="1"/>
          </p:nvPr>
        </p:nvSpPr>
        <p:spPr bwMode="gray">
          <a:xfrm>
            <a:off x="374937" y="722376"/>
            <a:ext cx="11442124" cy="5404104"/>
          </a:xfrm>
        </p:spPr>
        <p:txBody>
          <a:bodyPr wrap="square" lIns="91521" tIns="45761" rIns="91521" bIns="45761" anchor="ctr">
            <a:noAutofit/>
          </a:bodyPr>
          <a:lstStyle>
            <a:lvl1pPr marL="0" indent="0" algn="ctr">
              <a:lnSpc>
                <a:spcPct val="80000"/>
              </a:lnSpc>
              <a:defRPr sz="9000" b="0">
                <a:solidFill>
                  <a:schemeClr val="tx1"/>
                </a:solidFill>
              </a:defRPr>
            </a:lvl1pPr>
          </a:lstStyle>
          <a:p>
            <a:r>
              <a:rPr lang="en-US"/>
              <a:t>Click to edit quote</a:t>
            </a:r>
          </a:p>
        </p:txBody>
      </p:sp>
    </p:spTree>
    <p:extLst>
      <p:ext uri="{BB962C8B-B14F-4D97-AF65-F5344CB8AC3E}">
        <p14:creationId xmlns:p14="http://schemas.microsoft.com/office/powerpoint/2010/main" val="4145378693"/>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showMasterSp="0" preserve="1" userDrawn="1">
  <p:cSld name="Big Image with Text">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A4B852C0-DAAE-D94F-818E-951E9651C32B}"/>
              </a:ext>
            </a:extLst>
          </p:cNvPr>
          <p:cNvSpPr>
            <a:spLocks noGrp="1"/>
          </p:cNvSpPr>
          <p:nvPr>
            <p:ph type="pic" sz="quarter" idx="24" hasCustomPrompt="1"/>
          </p:nvPr>
        </p:nvSpPr>
        <p:spPr>
          <a:xfrm>
            <a:off x="1" y="2"/>
            <a:ext cx="12191999" cy="6857999"/>
          </a:xfrm>
          <a:solidFill>
            <a:schemeClr val="bg2">
              <a:alpha val="50000"/>
            </a:schemeClr>
          </a:solidFill>
        </p:spPr>
        <p:txBody>
          <a:bodyPr anchor="ctr"/>
          <a:lstStyle>
            <a:lvl1pPr marL="0" indent="0" algn="ctr">
              <a:buNone/>
              <a:defRPr b="0"/>
            </a:lvl1pPr>
          </a:lstStyle>
          <a:p>
            <a:r>
              <a:rPr lang="en-US"/>
              <a:t>Click to add image</a:t>
            </a:r>
          </a:p>
        </p:txBody>
      </p:sp>
      <p:sp>
        <p:nvSpPr>
          <p:cNvPr id="16" name="Content Placeholder 3">
            <a:extLst>
              <a:ext uri="{FF2B5EF4-FFF2-40B4-BE49-F238E27FC236}">
                <a16:creationId xmlns:a16="http://schemas.microsoft.com/office/drawing/2014/main" id="{80A4FEAE-4287-4E44-84A7-19E46EE08DF7}"/>
              </a:ext>
            </a:extLst>
          </p:cNvPr>
          <p:cNvSpPr>
            <a:spLocks noGrp="1"/>
          </p:cNvSpPr>
          <p:nvPr>
            <p:ph sz="quarter" idx="14" hasCustomPrompt="1"/>
          </p:nvPr>
        </p:nvSpPr>
        <p:spPr>
          <a:xfrm>
            <a:off x="375002" y="1783080"/>
            <a:ext cx="5634171" cy="1132840"/>
          </a:xfrm>
        </p:spPr>
        <p:txBody>
          <a:bodyPr wrap="square" lIns="91521">
            <a:noAutofit/>
          </a:bodyPr>
          <a:lstStyle>
            <a:lvl1pPr marL="0" indent="0">
              <a:buNone/>
              <a:defRPr/>
            </a:lvl1pPr>
            <a:lvl2pPr marL="228600" indent="0">
              <a:buNone/>
              <a:defRPr/>
            </a:lvl2pPr>
            <a:lvl3pPr marL="385762" indent="0">
              <a:buNone/>
              <a:defRPr/>
            </a:lvl3pPr>
            <a:lvl4pPr marL="568325" indent="0">
              <a:buNone/>
              <a:defRPr/>
            </a:lvl4pPr>
            <a:lvl5pPr marL="746125" indent="0">
              <a:buNone/>
              <a:defRPr/>
            </a:lvl5pPr>
          </a:lstStyle>
          <a:p>
            <a:pPr lvl="0"/>
            <a:r>
              <a:rPr lang="en-US"/>
              <a:t>Click to edit master text styles</a:t>
            </a:r>
          </a:p>
        </p:txBody>
      </p:sp>
      <p:sp>
        <p:nvSpPr>
          <p:cNvPr id="9" name="Title 3">
            <a:extLst>
              <a:ext uri="{FF2B5EF4-FFF2-40B4-BE49-F238E27FC236}">
                <a16:creationId xmlns:a16="http://schemas.microsoft.com/office/drawing/2014/main" id="{ADD68C89-3FCF-C34E-AB54-4A718330BAF2}"/>
              </a:ext>
            </a:extLst>
          </p:cNvPr>
          <p:cNvSpPr>
            <a:spLocks noGrp="1"/>
          </p:cNvSpPr>
          <p:nvPr>
            <p:ph type="title" hasCustomPrompt="1"/>
          </p:nvPr>
        </p:nvSpPr>
        <p:spPr>
          <a:xfrm>
            <a:off x="375002" y="527736"/>
            <a:ext cx="5634171" cy="329184"/>
          </a:xfrm>
        </p:spPr>
        <p:txBody>
          <a:bodyPr wrap="square" lIns="91440">
            <a:noAutofit/>
          </a:bodyPr>
          <a:lstStyle>
            <a:lvl1pPr>
              <a:defRPr sz="2200"/>
            </a:lvl1pPr>
          </a:lstStyle>
          <a:p>
            <a:r>
              <a:rPr lang="en-US"/>
              <a:t>Click to Edit Master Title Style</a:t>
            </a:r>
          </a:p>
        </p:txBody>
      </p:sp>
    </p:spTree>
    <p:extLst>
      <p:ext uri="{BB962C8B-B14F-4D97-AF65-F5344CB8AC3E}">
        <p14:creationId xmlns:p14="http://schemas.microsoft.com/office/powerpoint/2010/main" val="1231133599"/>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8" name="Footer Placeholder 4">
            <a:extLst>
              <a:ext uri="{FF2B5EF4-FFF2-40B4-BE49-F238E27FC236}">
                <a16:creationId xmlns:a16="http://schemas.microsoft.com/office/drawing/2014/main" id="{5A5DBC43-EAA6-384E-8FA5-7B40E3F29BDC}"/>
              </a:ext>
            </a:extLst>
          </p:cNvPr>
          <p:cNvSpPr>
            <a:spLocks noGrp="1"/>
          </p:cNvSpPr>
          <p:nvPr>
            <p:ph type="ftr" sz="quarter" idx="3"/>
          </p:nvPr>
        </p:nvSpPr>
        <p:spPr>
          <a:xfrm>
            <a:off x="1582324" y="6547104"/>
            <a:ext cx="4426849" cy="118872"/>
          </a:xfrm>
          <a:prstGeom prst="rect">
            <a:avLst/>
          </a:prstGeom>
        </p:spPr>
        <p:txBody>
          <a:bodyPr vert="horz" wrap="square" lIns="0" tIns="0" rIns="0" bIns="0" rtlCol="0" anchor="ctr">
            <a:noAutofit/>
          </a:bodyPr>
          <a:lstStyle>
            <a:lvl1pPr>
              <a:defRPr lang="en-US" sz="800" smtClean="0">
                <a:solidFill>
                  <a:schemeClr val="tx1"/>
                </a:solidFill>
              </a:defRPr>
            </a:lvl1pPr>
          </a:lstStyle>
          <a:p>
            <a:r>
              <a:rPr lang="en-US"/>
              <a:t>© 2023 NetApp, Inc. All rights reserved.  — NETAPP CONFIDENTIAL — </a:t>
            </a:r>
          </a:p>
        </p:txBody>
      </p:sp>
      <p:sp>
        <p:nvSpPr>
          <p:cNvPr id="9" name="Slide Number Placeholder 5">
            <a:extLst>
              <a:ext uri="{FF2B5EF4-FFF2-40B4-BE49-F238E27FC236}">
                <a16:creationId xmlns:a16="http://schemas.microsoft.com/office/drawing/2014/main" id="{DBDCD06E-AFB0-704C-A95F-DE9053B41FBB}"/>
              </a:ext>
            </a:extLst>
          </p:cNvPr>
          <p:cNvSpPr>
            <a:spLocks noGrp="1"/>
          </p:cNvSpPr>
          <p:nvPr>
            <p:ph type="sldNum" sz="quarter" idx="4"/>
          </p:nvPr>
        </p:nvSpPr>
        <p:spPr>
          <a:xfrm>
            <a:off x="1170737" y="6547104"/>
            <a:ext cx="402441" cy="118872"/>
          </a:xfrm>
          <a:prstGeom prst="rect">
            <a:avLst/>
          </a:prstGeom>
        </p:spPr>
        <p:txBody>
          <a:bodyPr vert="horz" wrap="square" lIns="0" tIns="0" rIns="0" bIns="0" rtlCol="0" anchor="ctr">
            <a:noAutofit/>
          </a:bodyPr>
          <a:lstStyle>
            <a:lvl1pPr algn="ctr">
              <a:defRPr lang="en-US" sz="800" b="0" smtClean="0">
                <a:solidFill>
                  <a:schemeClr val="tx1"/>
                </a:solidFill>
              </a:defRPr>
            </a:lvl1pPr>
          </a:lstStyle>
          <a:p>
            <a:fld id="{B071A5F3-A4FF-4CEE-8215-C08835B585C1}" type="slidenum">
              <a:rPr lang="en-US" smtClean="0"/>
              <a:pPr/>
              <a:t>‹#›</a:t>
            </a:fld>
            <a:endParaRPr lang="en-US"/>
          </a:p>
        </p:txBody>
      </p:sp>
    </p:spTree>
    <p:extLst>
      <p:ext uri="{BB962C8B-B14F-4D97-AF65-F5344CB8AC3E}">
        <p14:creationId xmlns:p14="http://schemas.microsoft.com/office/powerpoint/2010/main" val="1720441131"/>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sp>
        <p:nvSpPr>
          <p:cNvPr id="8" name="Footer Placeholder 4">
            <a:extLst>
              <a:ext uri="{FF2B5EF4-FFF2-40B4-BE49-F238E27FC236}">
                <a16:creationId xmlns:a16="http://schemas.microsoft.com/office/drawing/2014/main" id="{5A5DBC43-EAA6-384E-8FA5-7B40E3F29BDC}"/>
              </a:ext>
            </a:extLst>
          </p:cNvPr>
          <p:cNvSpPr>
            <a:spLocks noGrp="1"/>
          </p:cNvSpPr>
          <p:nvPr>
            <p:ph type="ftr" sz="quarter" idx="3"/>
          </p:nvPr>
        </p:nvSpPr>
        <p:spPr>
          <a:xfrm>
            <a:off x="1582324" y="6547104"/>
            <a:ext cx="4426849" cy="118872"/>
          </a:xfrm>
          <a:prstGeom prst="rect">
            <a:avLst/>
          </a:prstGeom>
        </p:spPr>
        <p:txBody>
          <a:bodyPr vert="horz" wrap="square" lIns="0" tIns="0" rIns="0" bIns="0" rtlCol="0" anchor="ctr">
            <a:noAutofit/>
          </a:bodyPr>
          <a:lstStyle>
            <a:lvl1pPr>
              <a:defRPr lang="en-US" sz="800" smtClean="0">
                <a:solidFill>
                  <a:schemeClr val="tx1"/>
                </a:solidFill>
              </a:defRPr>
            </a:lvl1pPr>
          </a:lstStyle>
          <a:p>
            <a:r>
              <a:rPr lang="en-US"/>
              <a:t>© 2023 NetApp, Inc. All rights reserved.  — NETAPP CONFIDENTIAL — </a:t>
            </a:r>
          </a:p>
        </p:txBody>
      </p:sp>
      <p:sp>
        <p:nvSpPr>
          <p:cNvPr id="9" name="Slide Number Placeholder 5">
            <a:extLst>
              <a:ext uri="{FF2B5EF4-FFF2-40B4-BE49-F238E27FC236}">
                <a16:creationId xmlns:a16="http://schemas.microsoft.com/office/drawing/2014/main" id="{DBDCD06E-AFB0-704C-A95F-DE9053B41FBB}"/>
              </a:ext>
            </a:extLst>
          </p:cNvPr>
          <p:cNvSpPr>
            <a:spLocks noGrp="1"/>
          </p:cNvSpPr>
          <p:nvPr>
            <p:ph type="sldNum" sz="quarter" idx="4"/>
          </p:nvPr>
        </p:nvSpPr>
        <p:spPr>
          <a:xfrm>
            <a:off x="1170737" y="6547104"/>
            <a:ext cx="402441" cy="118872"/>
          </a:xfrm>
          <a:prstGeom prst="rect">
            <a:avLst/>
          </a:prstGeom>
        </p:spPr>
        <p:txBody>
          <a:bodyPr vert="horz" wrap="square" lIns="0" tIns="0" rIns="0" bIns="0" rtlCol="0" anchor="ctr">
            <a:noAutofit/>
          </a:bodyPr>
          <a:lstStyle>
            <a:lvl1pPr algn="ctr">
              <a:defRPr lang="en-US" sz="800" b="0" smtClean="0">
                <a:solidFill>
                  <a:schemeClr val="tx1"/>
                </a:solidFill>
              </a:defRPr>
            </a:lvl1pPr>
          </a:lstStyle>
          <a:p>
            <a:fld id="{B071A5F3-A4FF-4CEE-8215-C08835B585C1}" type="slidenum">
              <a:rPr lang="en-US" smtClean="0"/>
              <a:pPr/>
              <a:t>‹#›</a:t>
            </a:fld>
            <a:endParaRPr lang="en-US"/>
          </a:p>
        </p:txBody>
      </p:sp>
      <p:sp>
        <p:nvSpPr>
          <p:cNvPr id="4" name="Media Placeholder 2">
            <a:extLst>
              <a:ext uri="{FF2B5EF4-FFF2-40B4-BE49-F238E27FC236}">
                <a16:creationId xmlns:a16="http://schemas.microsoft.com/office/drawing/2014/main" id="{578C8B4F-E591-B94F-B2E1-29D297A54104}"/>
              </a:ext>
            </a:extLst>
          </p:cNvPr>
          <p:cNvSpPr>
            <a:spLocks noGrp="1"/>
          </p:cNvSpPr>
          <p:nvPr>
            <p:ph type="media" sz="quarter" idx="19" hasCustomPrompt="1"/>
          </p:nvPr>
        </p:nvSpPr>
        <p:spPr>
          <a:xfrm>
            <a:off x="1509153" y="640080"/>
            <a:ext cx="9173821" cy="5157216"/>
          </a:xfrm>
          <a:solidFill>
            <a:schemeClr val="bg2">
              <a:alpha val="50000"/>
            </a:schemeClr>
          </a:solidFill>
        </p:spPr>
        <p:txBody>
          <a:bodyPr lIns="91521" tIns="731520" rIns="91521" bIns="45761" anchor="ctr">
            <a:noAutofit/>
          </a:bodyPr>
          <a:lstStyle>
            <a:lvl1pPr marL="0" indent="0" algn="ctr">
              <a:buNone/>
              <a:defRPr b="0" baseline="0"/>
            </a:lvl1pPr>
          </a:lstStyle>
          <a:p>
            <a:r>
              <a:rPr lang="en-US"/>
              <a:t>Click to add video</a:t>
            </a:r>
          </a:p>
        </p:txBody>
      </p:sp>
    </p:spTree>
    <p:extLst>
      <p:ext uri="{BB962C8B-B14F-4D97-AF65-F5344CB8AC3E}">
        <p14:creationId xmlns:p14="http://schemas.microsoft.com/office/powerpoint/2010/main" val="130097187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8" name="Title 7"/>
          <p:cNvSpPr>
            <a:spLocks noGrp="1"/>
          </p:cNvSpPr>
          <p:nvPr>
            <p:ph type="title" hasCustomPrompt="1"/>
          </p:nvPr>
        </p:nvSpPr>
        <p:spPr bwMode="gray">
          <a:xfrm>
            <a:off x="1276683" y="193676"/>
            <a:ext cx="9612608" cy="4701053"/>
          </a:xfrm>
        </p:spPr>
        <p:txBody>
          <a:bodyPr wrap="square" lIns="91521" tIns="45761" rIns="91521" bIns="45761">
            <a:noAutofit/>
          </a:bodyPr>
          <a:lstStyle>
            <a:lvl1pPr marL="117579" indent="-117579">
              <a:lnSpc>
                <a:spcPct val="120000"/>
              </a:lnSpc>
              <a:defRPr sz="2600" b="0"/>
            </a:lvl1pPr>
          </a:lstStyle>
          <a:p>
            <a:r>
              <a:rPr lang="en-US"/>
              <a:t>Click to Edit Quote</a:t>
            </a:r>
          </a:p>
        </p:txBody>
      </p:sp>
      <p:sp>
        <p:nvSpPr>
          <p:cNvPr id="29" name="Text Placeholder 2"/>
          <p:cNvSpPr>
            <a:spLocks noGrp="1"/>
          </p:cNvSpPr>
          <p:nvPr>
            <p:ph type="body" idx="1" hasCustomPrompt="1"/>
          </p:nvPr>
        </p:nvSpPr>
        <p:spPr bwMode="gray">
          <a:xfrm>
            <a:off x="1276683" y="5174130"/>
            <a:ext cx="9612608" cy="321628"/>
          </a:xfrm>
        </p:spPr>
        <p:txBody>
          <a:bodyPr wrap="square" lIns="91521" tIns="45761" rIns="91521" bIns="45761" anchor="t">
            <a:noAutofit/>
          </a:bodyPr>
          <a:lstStyle>
            <a:lvl1pPr marL="0" indent="0" algn="l">
              <a:buNone/>
              <a:defRPr sz="2000" b="1" cap="none" baseline="0">
                <a:solidFill>
                  <a:schemeClr val="accent1"/>
                </a:solidFill>
              </a:defRPr>
            </a:lvl1pPr>
            <a:lvl2pPr marL="457608" indent="0">
              <a:buNone/>
              <a:defRPr sz="1900">
                <a:solidFill>
                  <a:schemeClr val="tx1">
                    <a:tint val="75000"/>
                  </a:schemeClr>
                </a:solidFill>
              </a:defRPr>
            </a:lvl2pPr>
            <a:lvl3pPr marL="915216" indent="0">
              <a:buNone/>
              <a:defRPr sz="1600">
                <a:solidFill>
                  <a:schemeClr val="tx1">
                    <a:tint val="75000"/>
                  </a:schemeClr>
                </a:solidFill>
              </a:defRPr>
            </a:lvl3pPr>
            <a:lvl4pPr marL="1372822" indent="0">
              <a:buNone/>
              <a:defRPr sz="1500">
                <a:solidFill>
                  <a:schemeClr val="tx1">
                    <a:tint val="75000"/>
                  </a:schemeClr>
                </a:solidFill>
              </a:defRPr>
            </a:lvl4pPr>
            <a:lvl5pPr marL="1830430" indent="0">
              <a:buNone/>
              <a:defRPr sz="1500">
                <a:solidFill>
                  <a:schemeClr val="tx1">
                    <a:tint val="75000"/>
                  </a:schemeClr>
                </a:solidFill>
              </a:defRPr>
            </a:lvl5pPr>
            <a:lvl6pPr marL="2288038" indent="0">
              <a:buNone/>
              <a:defRPr sz="1500">
                <a:solidFill>
                  <a:schemeClr val="tx1">
                    <a:tint val="75000"/>
                  </a:schemeClr>
                </a:solidFill>
              </a:defRPr>
            </a:lvl6pPr>
            <a:lvl7pPr marL="2745646" indent="0">
              <a:buNone/>
              <a:defRPr sz="1500">
                <a:solidFill>
                  <a:schemeClr val="tx1">
                    <a:tint val="75000"/>
                  </a:schemeClr>
                </a:solidFill>
              </a:defRPr>
            </a:lvl7pPr>
            <a:lvl8pPr marL="3203253" indent="0">
              <a:buNone/>
              <a:defRPr sz="1500">
                <a:solidFill>
                  <a:schemeClr val="tx1">
                    <a:tint val="75000"/>
                  </a:schemeClr>
                </a:solidFill>
              </a:defRPr>
            </a:lvl8pPr>
            <a:lvl9pPr marL="3660861" indent="0">
              <a:buNone/>
              <a:defRPr sz="1500">
                <a:solidFill>
                  <a:schemeClr val="tx1">
                    <a:tint val="75000"/>
                  </a:schemeClr>
                </a:solidFill>
              </a:defRPr>
            </a:lvl9pPr>
          </a:lstStyle>
          <a:p>
            <a:pPr lvl="0"/>
            <a:r>
              <a:rPr lang="en-US"/>
              <a:t>Click to edit master text styles</a:t>
            </a:r>
          </a:p>
        </p:txBody>
      </p:sp>
      <p:sp>
        <p:nvSpPr>
          <p:cNvPr id="9" name="Footer Placeholder 4"/>
          <p:cNvSpPr>
            <a:spLocks noGrp="1"/>
          </p:cNvSpPr>
          <p:nvPr>
            <p:ph type="ftr" sz="quarter" idx="3"/>
          </p:nvPr>
        </p:nvSpPr>
        <p:spPr>
          <a:xfrm>
            <a:off x="889409" y="6472734"/>
            <a:ext cx="6540464" cy="240489"/>
          </a:xfrm>
          <a:prstGeom prst="rect">
            <a:avLst/>
          </a:prstGeom>
        </p:spPr>
        <p:txBody>
          <a:bodyPr vert="horz" wrap="square" lIns="91521" tIns="45761" rIns="91521" bIns="45761" rtlCol="0" anchor="b">
            <a:noAutofit/>
          </a:bodyPr>
          <a:lstStyle>
            <a:lvl1pPr>
              <a:defRPr lang="en-US" sz="800" smtClean="0">
                <a:solidFill>
                  <a:schemeClr val="bg2"/>
                </a:solidFill>
              </a:defRPr>
            </a:lvl1pPr>
          </a:lstStyle>
          <a:p>
            <a:r>
              <a:rPr lang="en-US"/>
              <a:t>© 2020 NetApp, Inc. All rights reserved.  --- NETAPP CONFIDENTIAL ---</a:t>
            </a:r>
          </a:p>
        </p:txBody>
      </p:sp>
      <p:sp>
        <p:nvSpPr>
          <p:cNvPr id="11" name="Slide Number Placeholder 5"/>
          <p:cNvSpPr>
            <a:spLocks noGrp="1"/>
          </p:cNvSpPr>
          <p:nvPr>
            <p:ph type="sldNum" sz="quarter" idx="4"/>
          </p:nvPr>
        </p:nvSpPr>
        <p:spPr>
          <a:xfrm>
            <a:off x="294490" y="6462574"/>
            <a:ext cx="448654" cy="260809"/>
          </a:xfrm>
          <a:prstGeom prst="rect">
            <a:avLst/>
          </a:prstGeom>
        </p:spPr>
        <p:txBody>
          <a:bodyPr vert="horz" wrap="square" lIns="91521" tIns="45761" rIns="91521" bIns="45761" rtlCol="0" anchor="b">
            <a:noAutofit/>
          </a:bodyPr>
          <a:lstStyle>
            <a:lvl1pPr>
              <a:defRPr lang="en-US" sz="1050" b="1" smtClean="0">
                <a:solidFill>
                  <a:schemeClr val="bg2">
                    <a:lumMod val="50000"/>
                  </a:schemeClr>
                </a:solidFill>
              </a:defRPr>
            </a:lvl1pPr>
          </a:lstStyle>
          <a:p>
            <a:fld id="{B071A5F3-A4FF-4CEE-8215-C08835B585C1}" type="slidenum">
              <a:rPr lang="en-US" smtClean="0"/>
              <a:pPr/>
              <a:t>‹#›</a:t>
            </a:fld>
            <a:endParaRPr lang="en-US"/>
          </a:p>
        </p:txBody>
      </p:sp>
      <p:pic>
        <p:nvPicPr>
          <p:cNvPr id="10" name="Picture 9"/>
          <p:cNvPicPr>
            <a:picLocks noChangeAspect="1"/>
          </p:cNvPicPr>
          <p:nvPr userDrawn="1"/>
        </p:nvPicPr>
        <p:blipFill>
          <a:blip r:embed="rId2"/>
          <a:stretch>
            <a:fillRect/>
          </a:stretch>
        </p:blipFill>
        <p:spPr>
          <a:xfrm>
            <a:off x="10775735" y="6494553"/>
            <a:ext cx="1042688" cy="191110"/>
          </a:xfrm>
          <a:prstGeom prst="rect">
            <a:avLst/>
          </a:prstGeom>
        </p:spPr>
      </p:pic>
    </p:spTree>
    <p:extLst>
      <p:ext uri="{BB962C8B-B14F-4D97-AF65-F5344CB8AC3E}">
        <p14:creationId xmlns:p14="http://schemas.microsoft.com/office/powerpoint/2010/main" val="316731500"/>
      </p:ext>
    </p:extLst>
  </p:cSld>
  <p:clrMapOvr>
    <a:masterClrMapping/>
  </p:clrMapOvr>
  <p:transition spd="med">
    <p:fade/>
  </p:transition>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Key Takeaways">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31EC9A02-3434-E244-80CF-65FFD3907A40}"/>
              </a:ext>
            </a:extLst>
          </p:cNvPr>
          <p:cNvSpPr/>
          <p:nvPr userDrawn="1"/>
        </p:nvSpPr>
        <p:spPr>
          <a:xfrm>
            <a:off x="0" y="0"/>
            <a:ext cx="6109783" cy="6858000"/>
          </a:xfrm>
          <a:prstGeom prst="rect">
            <a:avLst/>
          </a:prstGeom>
          <a:solidFill>
            <a:srgbClr val="BBE5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8" name="Footer Placeholder 4">
            <a:extLst>
              <a:ext uri="{FF2B5EF4-FFF2-40B4-BE49-F238E27FC236}">
                <a16:creationId xmlns:a16="http://schemas.microsoft.com/office/drawing/2014/main" id="{5A5DBC43-EAA6-384E-8FA5-7B40E3F29BDC}"/>
              </a:ext>
            </a:extLst>
          </p:cNvPr>
          <p:cNvSpPr>
            <a:spLocks noGrp="1"/>
          </p:cNvSpPr>
          <p:nvPr>
            <p:ph type="ftr" sz="quarter" idx="3"/>
          </p:nvPr>
        </p:nvSpPr>
        <p:spPr>
          <a:xfrm>
            <a:off x="1582324" y="6547104"/>
            <a:ext cx="4426849" cy="118872"/>
          </a:xfrm>
          <a:prstGeom prst="rect">
            <a:avLst/>
          </a:prstGeom>
        </p:spPr>
        <p:txBody>
          <a:bodyPr vert="horz" wrap="square" lIns="0" tIns="0" rIns="0" bIns="0" rtlCol="0" anchor="ctr">
            <a:noAutofit/>
          </a:bodyPr>
          <a:lstStyle>
            <a:lvl1pPr>
              <a:defRPr lang="en-US" sz="800" smtClean="0">
                <a:solidFill>
                  <a:schemeClr val="tx1"/>
                </a:solidFill>
              </a:defRPr>
            </a:lvl1pPr>
          </a:lstStyle>
          <a:p>
            <a:r>
              <a:rPr lang="en-US"/>
              <a:t>© 2023 NetApp, Inc. All rights reserved.  — NETAPP CONFIDENTIAL — </a:t>
            </a:r>
          </a:p>
        </p:txBody>
      </p:sp>
      <p:sp>
        <p:nvSpPr>
          <p:cNvPr id="9" name="Slide Number Placeholder 5">
            <a:extLst>
              <a:ext uri="{FF2B5EF4-FFF2-40B4-BE49-F238E27FC236}">
                <a16:creationId xmlns:a16="http://schemas.microsoft.com/office/drawing/2014/main" id="{DBDCD06E-AFB0-704C-A95F-DE9053B41FBB}"/>
              </a:ext>
            </a:extLst>
          </p:cNvPr>
          <p:cNvSpPr>
            <a:spLocks noGrp="1"/>
          </p:cNvSpPr>
          <p:nvPr>
            <p:ph type="sldNum" sz="quarter" idx="4"/>
          </p:nvPr>
        </p:nvSpPr>
        <p:spPr>
          <a:xfrm>
            <a:off x="1170737" y="6547104"/>
            <a:ext cx="402441" cy="118872"/>
          </a:xfrm>
          <a:prstGeom prst="rect">
            <a:avLst/>
          </a:prstGeom>
        </p:spPr>
        <p:txBody>
          <a:bodyPr vert="horz" wrap="square" lIns="0" tIns="0" rIns="0" bIns="0" rtlCol="0" anchor="ctr">
            <a:noAutofit/>
          </a:bodyPr>
          <a:lstStyle>
            <a:lvl1pPr algn="ctr">
              <a:defRPr lang="en-US" sz="800" b="0" smtClean="0">
                <a:solidFill>
                  <a:schemeClr val="tx1"/>
                </a:solidFill>
              </a:defRPr>
            </a:lvl1pPr>
          </a:lstStyle>
          <a:p>
            <a:fld id="{B071A5F3-A4FF-4CEE-8215-C08835B585C1}" type="slidenum">
              <a:rPr lang="en-US" smtClean="0"/>
              <a:pPr/>
              <a:t>‹#›</a:t>
            </a:fld>
            <a:endParaRPr lang="en-US"/>
          </a:p>
        </p:txBody>
      </p:sp>
      <p:pic>
        <p:nvPicPr>
          <p:cNvPr id="7" name="Picture 6">
            <a:extLst>
              <a:ext uri="{FF2B5EF4-FFF2-40B4-BE49-F238E27FC236}">
                <a16:creationId xmlns:a16="http://schemas.microsoft.com/office/drawing/2014/main" id="{7969432A-FE83-054E-AE61-41FB0B92CC2F}"/>
              </a:ext>
            </a:extLst>
          </p:cNvPr>
          <p:cNvPicPr>
            <a:picLocks noChangeAspect="1"/>
          </p:cNvPicPr>
          <p:nvPr userDrawn="1"/>
        </p:nvPicPr>
        <p:blipFill>
          <a:blip r:embed="rId2"/>
          <a:stretch>
            <a:fillRect/>
          </a:stretch>
        </p:blipFill>
        <p:spPr>
          <a:xfrm>
            <a:off x="475612" y="6547104"/>
            <a:ext cx="679431" cy="125094"/>
          </a:xfrm>
          <a:prstGeom prst="rect">
            <a:avLst/>
          </a:prstGeom>
        </p:spPr>
      </p:pic>
      <p:sp>
        <p:nvSpPr>
          <p:cNvPr id="10" name="Content Placeholder 4">
            <a:extLst>
              <a:ext uri="{FF2B5EF4-FFF2-40B4-BE49-F238E27FC236}">
                <a16:creationId xmlns:a16="http://schemas.microsoft.com/office/drawing/2014/main" id="{19AD0A8F-80F9-2B47-BFF2-9A3E79573DEC}"/>
              </a:ext>
            </a:extLst>
          </p:cNvPr>
          <p:cNvSpPr>
            <a:spLocks noGrp="1"/>
          </p:cNvSpPr>
          <p:nvPr>
            <p:ph sz="quarter" idx="10"/>
          </p:nvPr>
        </p:nvSpPr>
        <p:spPr>
          <a:xfrm>
            <a:off x="6466492" y="1229868"/>
            <a:ext cx="5341487" cy="4398264"/>
          </a:xfrm>
        </p:spPr>
        <p:txBody>
          <a:bodyPr anchor="ct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itle 2">
            <a:extLst>
              <a:ext uri="{FF2B5EF4-FFF2-40B4-BE49-F238E27FC236}">
                <a16:creationId xmlns:a16="http://schemas.microsoft.com/office/drawing/2014/main" id="{6076B35A-1323-0149-988F-22BB0AAC2490}"/>
              </a:ext>
            </a:extLst>
          </p:cNvPr>
          <p:cNvSpPr>
            <a:spLocks noGrp="1"/>
          </p:cNvSpPr>
          <p:nvPr>
            <p:ph type="title" hasCustomPrompt="1"/>
          </p:nvPr>
        </p:nvSpPr>
        <p:spPr>
          <a:xfrm>
            <a:off x="375002" y="2697480"/>
            <a:ext cx="5341487" cy="1472184"/>
          </a:xfrm>
        </p:spPr>
        <p:txBody>
          <a:bodyPr wrap="square" lIns="91521" anchor="ctr">
            <a:noAutofit/>
          </a:bodyPr>
          <a:lstStyle>
            <a:lvl1pPr>
              <a:defRPr lang="en-US" sz="3000" kern="1200" dirty="0">
                <a:solidFill>
                  <a:sysClr val="windowText" lastClr="000000"/>
                </a:solidFill>
                <a:latin typeface="+mn-lt"/>
                <a:ea typeface="+mn-ea"/>
                <a:cs typeface="+mn-cs"/>
              </a:defRPr>
            </a:lvl1pPr>
          </a:lstStyle>
          <a:p>
            <a:r>
              <a:rPr lang="en-US"/>
              <a:t>Click to Edit Master Title Style</a:t>
            </a:r>
          </a:p>
        </p:txBody>
      </p:sp>
    </p:spTree>
    <p:extLst>
      <p:ext uri="{BB962C8B-B14F-4D97-AF65-F5344CB8AC3E}">
        <p14:creationId xmlns:p14="http://schemas.microsoft.com/office/powerpoint/2010/main" val="2888792762"/>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Key Takeaways 2">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BC86B016-274A-A148-A2EE-6B0C77E98857}"/>
              </a:ext>
            </a:extLst>
          </p:cNvPr>
          <p:cNvSpPr/>
          <p:nvPr userDrawn="1"/>
        </p:nvSpPr>
        <p:spPr>
          <a:xfrm>
            <a:off x="0" y="0"/>
            <a:ext cx="6109783" cy="6858000"/>
          </a:xfrm>
          <a:prstGeom prst="rect">
            <a:avLst/>
          </a:prstGeom>
          <a:solidFill>
            <a:srgbClr val="BEEA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8" name="Footer Placeholder 4">
            <a:extLst>
              <a:ext uri="{FF2B5EF4-FFF2-40B4-BE49-F238E27FC236}">
                <a16:creationId xmlns:a16="http://schemas.microsoft.com/office/drawing/2014/main" id="{5A5DBC43-EAA6-384E-8FA5-7B40E3F29BDC}"/>
              </a:ext>
            </a:extLst>
          </p:cNvPr>
          <p:cNvSpPr>
            <a:spLocks noGrp="1"/>
          </p:cNvSpPr>
          <p:nvPr>
            <p:ph type="ftr" sz="quarter" idx="3"/>
          </p:nvPr>
        </p:nvSpPr>
        <p:spPr>
          <a:xfrm>
            <a:off x="1582324" y="6547104"/>
            <a:ext cx="4426849" cy="118872"/>
          </a:xfrm>
          <a:prstGeom prst="rect">
            <a:avLst/>
          </a:prstGeom>
        </p:spPr>
        <p:txBody>
          <a:bodyPr vert="horz" wrap="square" lIns="0" tIns="0" rIns="0" bIns="0" rtlCol="0" anchor="ctr">
            <a:noAutofit/>
          </a:bodyPr>
          <a:lstStyle>
            <a:lvl1pPr>
              <a:defRPr lang="en-US" sz="800" smtClean="0">
                <a:solidFill>
                  <a:schemeClr val="tx1"/>
                </a:solidFill>
              </a:defRPr>
            </a:lvl1pPr>
          </a:lstStyle>
          <a:p>
            <a:r>
              <a:rPr lang="en-US"/>
              <a:t>© 2023 NetApp, Inc. All rights reserved.  — NETAPP CONFIDENTIAL — </a:t>
            </a:r>
          </a:p>
        </p:txBody>
      </p:sp>
      <p:sp>
        <p:nvSpPr>
          <p:cNvPr id="9" name="Slide Number Placeholder 5">
            <a:extLst>
              <a:ext uri="{FF2B5EF4-FFF2-40B4-BE49-F238E27FC236}">
                <a16:creationId xmlns:a16="http://schemas.microsoft.com/office/drawing/2014/main" id="{DBDCD06E-AFB0-704C-A95F-DE9053B41FBB}"/>
              </a:ext>
            </a:extLst>
          </p:cNvPr>
          <p:cNvSpPr>
            <a:spLocks noGrp="1"/>
          </p:cNvSpPr>
          <p:nvPr>
            <p:ph type="sldNum" sz="quarter" idx="4"/>
          </p:nvPr>
        </p:nvSpPr>
        <p:spPr>
          <a:xfrm>
            <a:off x="1170737" y="6547104"/>
            <a:ext cx="402441" cy="118872"/>
          </a:xfrm>
          <a:prstGeom prst="rect">
            <a:avLst/>
          </a:prstGeom>
        </p:spPr>
        <p:txBody>
          <a:bodyPr vert="horz" wrap="square" lIns="0" tIns="0" rIns="0" bIns="0" rtlCol="0" anchor="ctr">
            <a:noAutofit/>
          </a:bodyPr>
          <a:lstStyle>
            <a:lvl1pPr algn="ctr">
              <a:defRPr lang="en-US" sz="800" b="0" smtClean="0">
                <a:solidFill>
                  <a:schemeClr val="tx1"/>
                </a:solidFill>
              </a:defRPr>
            </a:lvl1pPr>
          </a:lstStyle>
          <a:p>
            <a:fld id="{B071A5F3-A4FF-4CEE-8215-C08835B585C1}" type="slidenum">
              <a:rPr lang="en-US" smtClean="0"/>
              <a:pPr/>
              <a:t>‹#›</a:t>
            </a:fld>
            <a:endParaRPr lang="en-US"/>
          </a:p>
        </p:txBody>
      </p:sp>
      <p:pic>
        <p:nvPicPr>
          <p:cNvPr id="7" name="Picture 6">
            <a:extLst>
              <a:ext uri="{FF2B5EF4-FFF2-40B4-BE49-F238E27FC236}">
                <a16:creationId xmlns:a16="http://schemas.microsoft.com/office/drawing/2014/main" id="{7969432A-FE83-054E-AE61-41FB0B92CC2F}"/>
              </a:ext>
            </a:extLst>
          </p:cNvPr>
          <p:cNvPicPr>
            <a:picLocks noChangeAspect="1"/>
          </p:cNvPicPr>
          <p:nvPr userDrawn="1"/>
        </p:nvPicPr>
        <p:blipFill>
          <a:blip r:embed="rId2"/>
          <a:stretch>
            <a:fillRect/>
          </a:stretch>
        </p:blipFill>
        <p:spPr>
          <a:xfrm>
            <a:off x="475612" y="6547104"/>
            <a:ext cx="679431" cy="125094"/>
          </a:xfrm>
          <a:prstGeom prst="rect">
            <a:avLst/>
          </a:prstGeom>
        </p:spPr>
      </p:pic>
      <p:sp>
        <p:nvSpPr>
          <p:cNvPr id="10" name="Content Placeholder 4">
            <a:extLst>
              <a:ext uri="{FF2B5EF4-FFF2-40B4-BE49-F238E27FC236}">
                <a16:creationId xmlns:a16="http://schemas.microsoft.com/office/drawing/2014/main" id="{19AD0A8F-80F9-2B47-BFF2-9A3E79573DEC}"/>
              </a:ext>
            </a:extLst>
          </p:cNvPr>
          <p:cNvSpPr>
            <a:spLocks noGrp="1"/>
          </p:cNvSpPr>
          <p:nvPr>
            <p:ph sz="quarter" idx="10"/>
          </p:nvPr>
        </p:nvSpPr>
        <p:spPr>
          <a:xfrm>
            <a:off x="6466492" y="1229868"/>
            <a:ext cx="5341487" cy="4398264"/>
          </a:xfrm>
        </p:spPr>
        <p:txBody>
          <a:bodyPr anchor="ct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itle 2">
            <a:extLst>
              <a:ext uri="{FF2B5EF4-FFF2-40B4-BE49-F238E27FC236}">
                <a16:creationId xmlns:a16="http://schemas.microsoft.com/office/drawing/2014/main" id="{6076B35A-1323-0149-988F-22BB0AAC2490}"/>
              </a:ext>
            </a:extLst>
          </p:cNvPr>
          <p:cNvSpPr>
            <a:spLocks noGrp="1"/>
          </p:cNvSpPr>
          <p:nvPr>
            <p:ph type="title" hasCustomPrompt="1"/>
          </p:nvPr>
        </p:nvSpPr>
        <p:spPr>
          <a:xfrm>
            <a:off x="375002" y="2697480"/>
            <a:ext cx="5341487" cy="1472184"/>
          </a:xfrm>
        </p:spPr>
        <p:txBody>
          <a:bodyPr wrap="square" lIns="91521" anchor="ctr">
            <a:noAutofit/>
          </a:bodyPr>
          <a:lstStyle>
            <a:lvl1pPr>
              <a:defRPr lang="en-US" sz="3000" kern="1200" dirty="0">
                <a:solidFill>
                  <a:sysClr val="windowText" lastClr="000000"/>
                </a:solidFill>
                <a:latin typeface="+mn-lt"/>
                <a:ea typeface="+mn-ea"/>
                <a:cs typeface="+mn-cs"/>
              </a:defRPr>
            </a:lvl1pPr>
          </a:lstStyle>
          <a:p>
            <a:r>
              <a:rPr lang="en-US"/>
              <a:t>Click to Edit Master Title Style</a:t>
            </a:r>
          </a:p>
        </p:txBody>
      </p:sp>
    </p:spTree>
    <p:extLst>
      <p:ext uri="{BB962C8B-B14F-4D97-AF65-F5344CB8AC3E}">
        <p14:creationId xmlns:p14="http://schemas.microsoft.com/office/powerpoint/2010/main" val="2071407175"/>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Key Takeaways 3">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26B333D-429E-B646-A0F8-C734681FFF77}"/>
              </a:ext>
            </a:extLst>
          </p:cNvPr>
          <p:cNvSpPr/>
          <p:nvPr userDrawn="1"/>
        </p:nvSpPr>
        <p:spPr>
          <a:xfrm>
            <a:off x="0" y="0"/>
            <a:ext cx="6109783" cy="6858000"/>
          </a:xfrm>
          <a:prstGeom prst="rect">
            <a:avLst/>
          </a:prstGeom>
          <a:solidFill>
            <a:srgbClr val="FFE0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8" name="Footer Placeholder 4">
            <a:extLst>
              <a:ext uri="{FF2B5EF4-FFF2-40B4-BE49-F238E27FC236}">
                <a16:creationId xmlns:a16="http://schemas.microsoft.com/office/drawing/2014/main" id="{5A5DBC43-EAA6-384E-8FA5-7B40E3F29BDC}"/>
              </a:ext>
            </a:extLst>
          </p:cNvPr>
          <p:cNvSpPr>
            <a:spLocks noGrp="1"/>
          </p:cNvSpPr>
          <p:nvPr>
            <p:ph type="ftr" sz="quarter" idx="3"/>
          </p:nvPr>
        </p:nvSpPr>
        <p:spPr>
          <a:xfrm>
            <a:off x="1582324" y="6547104"/>
            <a:ext cx="4426849" cy="118872"/>
          </a:xfrm>
          <a:prstGeom prst="rect">
            <a:avLst/>
          </a:prstGeom>
        </p:spPr>
        <p:txBody>
          <a:bodyPr vert="horz" wrap="square" lIns="0" tIns="0" rIns="0" bIns="0" rtlCol="0" anchor="ctr">
            <a:noAutofit/>
          </a:bodyPr>
          <a:lstStyle>
            <a:lvl1pPr>
              <a:defRPr lang="en-US" sz="800" smtClean="0">
                <a:solidFill>
                  <a:schemeClr val="tx1"/>
                </a:solidFill>
              </a:defRPr>
            </a:lvl1pPr>
          </a:lstStyle>
          <a:p>
            <a:r>
              <a:rPr lang="en-US"/>
              <a:t>© 2023 NetApp, Inc. All rights reserved.  — NETAPP CONFIDENTIAL — </a:t>
            </a:r>
          </a:p>
        </p:txBody>
      </p:sp>
      <p:sp>
        <p:nvSpPr>
          <p:cNvPr id="9" name="Slide Number Placeholder 5">
            <a:extLst>
              <a:ext uri="{FF2B5EF4-FFF2-40B4-BE49-F238E27FC236}">
                <a16:creationId xmlns:a16="http://schemas.microsoft.com/office/drawing/2014/main" id="{DBDCD06E-AFB0-704C-A95F-DE9053B41FBB}"/>
              </a:ext>
            </a:extLst>
          </p:cNvPr>
          <p:cNvSpPr>
            <a:spLocks noGrp="1"/>
          </p:cNvSpPr>
          <p:nvPr>
            <p:ph type="sldNum" sz="quarter" idx="4"/>
          </p:nvPr>
        </p:nvSpPr>
        <p:spPr>
          <a:xfrm>
            <a:off x="1170737" y="6547104"/>
            <a:ext cx="402441" cy="118872"/>
          </a:xfrm>
          <a:prstGeom prst="rect">
            <a:avLst/>
          </a:prstGeom>
        </p:spPr>
        <p:txBody>
          <a:bodyPr vert="horz" wrap="square" lIns="0" tIns="0" rIns="0" bIns="0" rtlCol="0" anchor="ctr">
            <a:noAutofit/>
          </a:bodyPr>
          <a:lstStyle>
            <a:lvl1pPr algn="ctr">
              <a:defRPr lang="en-US" sz="800" b="0" smtClean="0">
                <a:solidFill>
                  <a:schemeClr val="tx1"/>
                </a:solidFill>
              </a:defRPr>
            </a:lvl1pPr>
          </a:lstStyle>
          <a:p>
            <a:fld id="{B071A5F3-A4FF-4CEE-8215-C08835B585C1}" type="slidenum">
              <a:rPr lang="en-US" smtClean="0"/>
              <a:pPr/>
              <a:t>‹#›</a:t>
            </a:fld>
            <a:endParaRPr lang="en-US"/>
          </a:p>
        </p:txBody>
      </p:sp>
      <p:pic>
        <p:nvPicPr>
          <p:cNvPr id="7" name="Picture 6">
            <a:extLst>
              <a:ext uri="{FF2B5EF4-FFF2-40B4-BE49-F238E27FC236}">
                <a16:creationId xmlns:a16="http://schemas.microsoft.com/office/drawing/2014/main" id="{7969432A-FE83-054E-AE61-41FB0B92CC2F}"/>
              </a:ext>
            </a:extLst>
          </p:cNvPr>
          <p:cNvPicPr>
            <a:picLocks noChangeAspect="1"/>
          </p:cNvPicPr>
          <p:nvPr userDrawn="1"/>
        </p:nvPicPr>
        <p:blipFill>
          <a:blip r:embed="rId2"/>
          <a:stretch>
            <a:fillRect/>
          </a:stretch>
        </p:blipFill>
        <p:spPr>
          <a:xfrm>
            <a:off x="475612" y="6547104"/>
            <a:ext cx="679431" cy="125094"/>
          </a:xfrm>
          <a:prstGeom prst="rect">
            <a:avLst/>
          </a:prstGeom>
        </p:spPr>
      </p:pic>
      <p:sp>
        <p:nvSpPr>
          <p:cNvPr id="10" name="Content Placeholder 4">
            <a:extLst>
              <a:ext uri="{FF2B5EF4-FFF2-40B4-BE49-F238E27FC236}">
                <a16:creationId xmlns:a16="http://schemas.microsoft.com/office/drawing/2014/main" id="{19AD0A8F-80F9-2B47-BFF2-9A3E79573DEC}"/>
              </a:ext>
            </a:extLst>
          </p:cNvPr>
          <p:cNvSpPr>
            <a:spLocks noGrp="1"/>
          </p:cNvSpPr>
          <p:nvPr>
            <p:ph sz="quarter" idx="10"/>
          </p:nvPr>
        </p:nvSpPr>
        <p:spPr>
          <a:xfrm>
            <a:off x="6466492" y="1229868"/>
            <a:ext cx="5341487" cy="4398264"/>
          </a:xfrm>
        </p:spPr>
        <p:txBody>
          <a:bodyPr anchor="ct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itle 2">
            <a:extLst>
              <a:ext uri="{FF2B5EF4-FFF2-40B4-BE49-F238E27FC236}">
                <a16:creationId xmlns:a16="http://schemas.microsoft.com/office/drawing/2014/main" id="{6076B35A-1323-0149-988F-22BB0AAC2490}"/>
              </a:ext>
            </a:extLst>
          </p:cNvPr>
          <p:cNvSpPr>
            <a:spLocks noGrp="1"/>
          </p:cNvSpPr>
          <p:nvPr>
            <p:ph type="title" hasCustomPrompt="1"/>
          </p:nvPr>
        </p:nvSpPr>
        <p:spPr>
          <a:xfrm>
            <a:off x="375002" y="2697480"/>
            <a:ext cx="5341487" cy="1472184"/>
          </a:xfrm>
        </p:spPr>
        <p:txBody>
          <a:bodyPr wrap="square" lIns="91521" anchor="ctr">
            <a:noAutofit/>
          </a:bodyPr>
          <a:lstStyle>
            <a:lvl1pPr>
              <a:defRPr lang="en-US" sz="3000" kern="1200" dirty="0">
                <a:solidFill>
                  <a:sysClr val="windowText" lastClr="000000"/>
                </a:solidFill>
                <a:latin typeface="+mn-lt"/>
                <a:ea typeface="+mn-ea"/>
                <a:cs typeface="+mn-cs"/>
              </a:defRPr>
            </a:lvl1pPr>
          </a:lstStyle>
          <a:p>
            <a:r>
              <a:rPr lang="en-US"/>
              <a:t>Click to Edit Master Title Style</a:t>
            </a:r>
          </a:p>
        </p:txBody>
      </p:sp>
    </p:spTree>
    <p:extLst>
      <p:ext uri="{BB962C8B-B14F-4D97-AF65-F5344CB8AC3E}">
        <p14:creationId xmlns:p14="http://schemas.microsoft.com/office/powerpoint/2010/main" val="421341575"/>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Key Takeaways 4">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26B333D-429E-B646-A0F8-C734681FFF77}"/>
              </a:ext>
            </a:extLst>
          </p:cNvPr>
          <p:cNvSpPr/>
          <p:nvPr userDrawn="1"/>
        </p:nvSpPr>
        <p:spPr>
          <a:xfrm>
            <a:off x="0" y="0"/>
            <a:ext cx="6109783" cy="6858000"/>
          </a:xfrm>
          <a:prstGeom prst="rect">
            <a:avLst/>
          </a:prstGeom>
          <a:solidFill>
            <a:srgbClr val="E7CB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8" name="Footer Placeholder 4">
            <a:extLst>
              <a:ext uri="{FF2B5EF4-FFF2-40B4-BE49-F238E27FC236}">
                <a16:creationId xmlns:a16="http://schemas.microsoft.com/office/drawing/2014/main" id="{5A5DBC43-EAA6-384E-8FA5-7B40E3F29BDC}"/>
              </a:ext>
            </a:extLst>
          </p:cNvPr>
          <p:cNvSpPr>
            <a:spLocks noGrp="1"/>
          </p:cNvSpPr>
          <p:nvPr>
            <p:ph type="ftr" sz="quarter" idx="3"/>
          </p:nvPr>
        </p:nvSpPr>
        <p:spPr>
          <a:xfrm>
            <a:off x="1582324" y="6547104"/>
            <a:ext cx="4426849" cy="118872"/>
          </a:xfrm>
          <a:prstGeom prst="rect">
            <a:avLst/>
          </a:prstGeom>
        </p:spPr>
        <p:txBody>
          <a:bodyPr vert="horz" wrap="square" lIns="0" tIns="0" rIns="0" bIns="0" rtlCol="0" anchor="ctr">
            <a:noAutofit/>
          </a:bodyPr>
          <a:lstStyle>
            <a:lvl1pPr>
              <a:defRPr lang="en-US" sz="800" smtClean="0">
                <a:solidFill>
                  <a:schemeClr val="tx1"/>
                </a:solidFill>
              </a:defRPr>
            </a:lvl1pPr>
          </a:lstStyle>
          <a:p>
            <a:r>
              <a:rPr lang="en-US"/>
              <a:t>© 2023 NetApp, Inc. All rights reserved.  — NETAPP CONFIDENTIAL — </a:t>
            </a:r>
          </a:p>
        </p:txBody>
      </p:sp>
      <p:sp>
        <p:nvSpPr>
          <p:cNvPr id="9" name="Slide Number Placeholder 5">
            <a:extLst>
              <a:ext uri="{FF2B5EF4-FFF2-40B4-BE49-F238E27FC236}">
                <a16:creationId xmlns:a16="http://schemas.microsoft.com/office/drawing/2014/main" id="{DBDCD06E-AFB0-704C-A95F-DE9053B41FBB}"/>
              </a:ext>
            </a:extLst>
          </p:cNvPr>
          <p:cNvSpPr>
            <a:spLocks noGrp="1"/>
          </p:cNvSpPr>
          <p:nvPr>
            <p:ph type="sldNum" sz="quarter" idx="4"/>
          </p:nvPr>
        </p:nvSpPr>
        <p:spPr>
          <a:xfrm>
            <a:off x="1170737" y="6547104"/>
            <a:ext cx="402441" cy="118872"/>
          </a:xfrm>
          <a:prstGeom prst="rect">
            <a:avLst/>
          </a:prstGeom>
        </p:spPr>
        <p:txBody>
          <a:bodyPr vert="horz" wrap="square" lIns="0" tIns="0" rIns="0" bIns="0" rtlCol="0" anchor="ctr">
            <a:noAutofit/>
          </a:bodyPr>
          <a:lstStyle>
            <a:lvl1pPr algn="ctr">
              <a:defRPr lang="en-US" sz="800" b="0" smtClean="0">
                <a:solidFill>
                  <a:schemeClr val="tx1"/>
                </a:solidFill>
              </a:defRPr>
            </a:lvl1pPr>
          </a:lstStyle>
          <a:p>
            <a:fld id="{B071A5F3-A4FF-4CEE-8215-C08835B585C1}" type="slidenum">
              <a:rPr lang="en-US" smtClean="0"/>
              <a:pPr/>
              <a:t>‹#›</a:t>
            </a:fld>
            <a:endParaRPr lang="en-US"/>
          </a:p>
        </p:txBody>
      </p:sp>
      <p:pic>
        <p:nvPicPr>
          <p:cNvPr id="7" name="Picture 6">
            <a:extLst>
              <a:ext uri="{FF2B5EF4-FFF2-40B4-BE49-F238E27FC236}">
                <a16:creationId xmlns:a16="http://schemas.microsoft.com/office/drawing/2014/main" id="{7969432A-FE83-054E-AE61-41FB0B92CC2F}"/>
              </a:ext>
            </a:extLst>
          </p:cNvPr>
          <p:cNvPicPr>
            <a:picLocks noChangeAspect="1"/>
          </p:cNvPicPr>
          <p:nvPr userDrawn="1"/>
        </p:nvPicPr>
        <p:blipFill>
          <a:blip r:embed="rId2"/>
          <a:stretch>
            <a:fillRect/>
          </a:stretch>
        </p:blipFill>
        <p:spPr>
          <a:xfrm>
            <a:off x="475612" y="6547104"/>
            <a:ext cx="679431" cy="125094"/>
          </a:xfrm>
          <a:prstGeom prst="rect">
            <a:avLst/>
          </a:prstGeom>
        </p:spPr>
      </p:pic>
      <p:sp>
        <p:nvSpPr>
          <p:cNvPr id="10" name="Content Placeholder 4">
            <a:extLst>
              <a:ext uri="{FF2B5EF4-FFF2-40B4-BE49-F238E27FC236}">
                <a16:creationId xmlns:a16="http://schemas.microsoft.com/office/drawing/2014/main" id="{19AD0A8F-80F9-2B47-BFF2-9A3E79573DEC}"/>
              </a:ext>
            </a:extLst>
          </p:cNvPr>
          <p:cNvSpPr>
            <a:spLocks noGrp="1"/>
          </p:cNvSpPr>
          <p:nvPr>
            <p:ph sz="quarter" idx="10"/>
          </p:nvPr>
        </p:nvSpPr>
        <p:spPr>
          <a:xfrm>
            <a:off x="6466492" y="1229868"/>
            <a:ext cx="5341487" cy="4398264"/>
          </a:xfrm>
        </p:spPr>
        <p:txBody>
          <a:bodyPr anchor="ct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itle 2">
            <a:extLst>
              <a:ext uri="{FF2B5EF4-FFF2-40B4-BE49-F238E27FC236}">
                <a16:creationId xmlns:a16="http://schemas.microsoft.com/office/drawing/2014/main" id="{6076B35A-1323-0149-988F-22BB0AAC2490}"/>
              </a:ext>
            </a:extLst>
          </p:cNvPr>
          <p:cNvSpPr>
            <a:spLocks noGrp="1"/>
          </p:cNvSpPr>
          <p:nvPr>
            <p:ph type="title" hasCustomPrompt="1"/>
          </p:nvPr>
        </p:nvSpPr>
        <p:spPr>
          <a:xfrm>
            <a:off x="375002" y="2697480"/>
            <a:ext cx="5341487" cy="1472184"/>
          </a:xfrm>
        </p:spPr>
        <p:txBody>
          <a:bodyPr wrap="square" lIns="91521" anchor="ctr">
            <a:noAutofit/>
          </a:bodyPr>
          <a:lstStyle>
            <a:lvl1pPr>
              <a:defRPr lang="en-US" sz="3000" kern="1200" dirty="0">
                <a:solidFill>
                  <a:sysClr val="windowText" lastClr="000000"/>
                </a:solidFill>
                <a:latin typeface="+mn-lt"/>
                <a:ea typeface="+mn-ea"/>
                <a:cs typeface="+mn-cs"/>
              </a:defRPr>
            </a:lvl1pPr>
          </a:lstStyle>
          <a:p>
            <a:r>
              <a:rPr lang="en-US"/>
              <a:t>Click to Edit Master Title Style</a:t>
            </a:r>
          </a:p>
        </p:txBody>
      </p:sp>
    </p:spTree>
    <p:extLst>
      <p:ext uri="{BB962C8B-B14F-4D97-AF65-F5344CB8AC3E}">
        <p14:creationId xmlns:p14="http://schemas.microsoft.com/office/powerpoint/2010/main" val="1664160892"/>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1_Thank You">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26B333D-429E-B646-A0F8-C734681FFF77}"/>
              </a:ext>
            </a:extLst>
          </p:cNvPr>
          <p:cNvSpPr/>
          <p:nvPr userDrawn="1"/>
        </p:nvSpPr>
        <p:spPr>
          <a:xfrm>
            <a:off x="0" y="0"/>
            <a:ext cx="6109783"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8" name="Footer Placeholder 4">
            <a:extLst>
              <a:ext uri="{FF2B5EF4-FFF2-40B4-BE49-F238E27FC236}">
                <a16:creationId xmlns:a16="http://schemas.microsoft.com/office/drawing/2014/main" id="{5A5DBC43-EAA6-384E-8FA5-7B40E3F29BDC}"/>
              </a:ext>
            </a:extLst>
          </p:cNvPr>
          <p:cNvSpPr>
            <a:spLocks noGrp="1"/>
          </p:cNvSpPr>
          <p:nvPr>
            <p:ph type="ftr" sz="quarter" idx="3"/>
          </p:nvPr>
        </p:nvSpPr>
        <p:spPr>
          <a:xfrm>
            <a:off x="1582324" y="6547104"/>
            <a:ext cx="4426849" cy="118872"/>
          </a:xfrm>
          <a:prstGeom prst="rect">
            <a:avLst/>
          </a:prstGeom>
        </p:spPr>
        <p:txBody>
          <a:bodyPr vert="horz" wrap="square" lIns="0" tIns="0" rIns="0" bIns="0" rtlCol="0" anchor="ctr">
            <a:noAutofit/>
          </a:bodyPr>
          <a:lstStyle>
            <a:lvl1pPr>
              <a:defRPr lang="en-US" sz="800" smtClean="0">
                <a:solidFill>
                  <a:schemeClr val="tx1"/>
                </a:solidFill>
              </a:defRPr>
            </a:lvl1pPr>
          </a:lstStyle>
          <a:p>
            <a:r>
              <a:rPr lang="en-US"/>
              <a:t>© 2023 NetApp, Inc. All rights reserved.  — NETAPP CONFIDENTIAL — </a:t>
            </a:r>
          </a:p>
        </p:txBody>
      </p:sp>
      <p:sp>
        <p:nvSpPr>
          <p:cNvPr id="9" name="Slide Number Placeholder 5">
            <a:extLst>
              <a:ext uri="{FF2B5EF4-FFF2-40B4-BE49-F238E27FC236}">
                <a16:creationId xmlns:a16="http://schemas.microsoft.com/office/drawing/2014/main" id="{DBDCD06E-AFB0-704C-A95F-DE9053B41FBB}"/>
              </a:ext>
            </a:extLst>
          </p:cNvPr>
          <p:cNvSpPr>
            <a:spLocks noGrp="1"/>
          </p:cNvSpPr>
          <p:nvPr>
            <p:ph type="sldNum" sz="quarter" idx="4"/>
          </p:nvPr>
        </p:nvSpPr>
        <p:spPr>
          <a:xfrm>
            <a:off x="1170737" y="6547104"/>
            <a:ext cx="402441" cy="118872"/>
          </a:xfrm>
          <a:prstGeom prst="rect">
            <a:avLst/>
          </a:prstGeom>
        </p:spPr>
        <p:txBody>
          <a:bodyPr vert="horz" wrap="square" lIns="0" tIns="0" rIns="0" bIns="0" rtlCol="0" anchor="ctr">
            <a:noAutofit/>
          </a:bodyPr>
          <a:lstStyle>
            <a:lvl1pPr algn="ctr">
              <a:defRPr lang="en-US" sz="800" b="0" smtClean="0">
                <a:solidFill>
                  <a:schemeClr val="tx1"/>
                </a:solidFill>
              </a:defRPr>
            </a:lvl1pPr>
          </a:lstStyle>
          <a:p>
            <a:fld id="{B071A5F3-A4FF-4CEE-8215-C08835B585C1}" type="slidenum">
              <a:rPr lang="en-US" smtClean="0"/>
              <a:pPr/>
              <a:t>‹#›</a:t>
            </a:fld>
            <a:endParaRPr lang="en-US"/>
          </a:p>
        </p:txBody>
      </p:sp>
      <p:pic>
        <p:nvPicPr>
          <p:cNvPr id="7" name="Picture 6">
            <a:extLst>
              <a:ext uri="{FF2B5EF4-FFF2-40B4-BE49-F238E27FC236}">
                <a16:creationId xmlns:a16="http://schemas.microsoft.com/office/drawing/2014/main" id="{7969432A-FE83-054E-AE61-41FB0B92CC2F}"/>
              </a:ext>
            </a:extLst>
          </p:cNvPr>
          <p:cNvPicPr>
            <a:picLocks noChangeAspect="1"/>
          </p:cNvPicPr>
          <p:nvPr userDrawn="1"/>
        </p:nvPicPr>
        <p:blipFill>
          <a:blip r:embed="rId2"/>
          <a:stretch>
            <a:fillRect/>
          </a:stretch>
        </p:blipFill>
        <p:spPr>
          <a:xfrm>
            <a:off x="475612" y="6547104"/>
            <a:ext cx="679431" cy="125094"/>
          </a:xfrm>
          <a:prstGeom prst="rect">
            <a:avLst/>
          </a:prstGeom>
        </p:spPr>
      </p:pic>
      <p:sp>
        <p:nvSpPr>
          <p:cNvPr id="12" name="Title 2">
            <a:extLst>
              <a:ext uri="{FF2B5EF4-FFF2-40B4-BE49-F238E27FC236}">
                <a16:creationId xmlns:a16="http://schemas.microsoft.com/office/drawing/2014/main" id="{6076B35A-1323-0149-988F-22BB0AAC2490}"/>
              </a:ext>
            </a:extLst>
          </p:cNvPr>
          <p:cNvSpPr>
            <a:spLocks noGrp="1"/>
          </p:cNvSpPr>
          <p:nvPr>
            <p:ph type="title" hasCustomPrompt="1"/>
          </p:nvPr>
        </p:nvSpPr>
        <p:spPr>
          <a:xfrm>
            <a:off x="375002" y="2697480"/>
            <a:ext cx="5341487" cy="1472184"/>
          </a:xfrm>
        </p:spPr>
        <p:txBody>
          <a:bodyPr wrap="square" lIns="91521" anchor="ctr">
            <a:noAutofit/>
          </a:bodyPr>
          <a:lstStyle>
            <a:lvl1pPr>
              <a:defRPr lang="en-US" sz="3000" kern="1200" dirty="0">
                <a:solidFill>
                  <a:sysClr val="windowText" lastClr="000000"/>
                </a:solidFill>
                <a:latin typeface="+mn-lt"/>
                <a:ea typeface="+mn-ea"/>
                <a:cs typeface="+mn-cs"/>
              </a:defRPr>
            </a:lvl1pPr>
          </a:lstStyle>
          <a:p>
            <a:r>
              <a:rPr lang="en-US"/>
              <a:t>Click to Edit Master Title Style</a:t>
            </a:r>
          </a:p>
        </p:txBody>
      </p:sp>
    </p:spTree>
    <p:extLst>
      <p:ext uri="{BB962C8B-B14F-4D97-AF65-F5344CB8AC3E}">
        <p14:creationId xmlns:p14="http://schemas.microsoft.com/office/powerpoint/2010/main" val="1813560043"/>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C6BA678-76DD-874E-92AD-8C6A05FFC749}"/>
              </a:ext>
            </a:extLst>
          </p:cNvPr>
          <p:cNvSpPr/>
          <p:nvPr userDrawn="1"/>
        </p:nvSpPr>
        <p:spPr>
          <a:xfrm>
            <a:off x="0" y="0"/>
            <a:ext cx="6109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14" name="Footer Placeholder 4">
            <a:extLst>
              <a:ext uri="{FF2B5EF4-FFF2-40B4-BE49-F238E27FC236}">
                <a16:creationId xmlns:a16="http://schemas.microsoft.com/office/drawing/2014/main" id="{ECDEEDAE-A82F-464F-A4AB-A600CFE35614}"/>
              </a:ext>
            </a:extLst>
          </p:cNvPr>
          <p:cNvSpPr>
            <a:spLocks noGrp="1"/>
          </p:cNvSpPr>
          <p:nvPr>
            <p:ph type="ftr" sz="quarter" idx="3"/>
          </p:nvPr>
        </p:nvSpPr>
        <p:spPr>
          <a:xfrm>
            <a:off x="477125" y="6547105"/>
            <a:ext cx="5156543" cy="120649"/>
          </a:xfrm>
          <a:prstGeom prst="rect">
            <a:avLst/>
          </a:prstGeom>
        </p:spPr>
        <p:txBody>
          <a:bodyPr vert="horz" wrap="square" lIns="91521" tIns="45761" rIns="91521" bIns="45761" rtlCol="0" anchor="ctr">
            <a:noAutofit/>
          </a:bodyPr>
          <a:lstStyle>
            <a:lvl1pPr>
              <a:defRPr lang="en-US" sz="800" smtClean="0">
                <a:solidFill>
                  <a:schemeClr val="tx1"/>
                </a:solidFill>
              </a:defRPr>
            </a:lvl1pPr>
          </a:lstStyle>
          <a:p>
            <a:r>
              <a:rPr lang="en-US"/>
              <a:t>© 2023 NetApp, Inc. All rights reserved.  — NETAPP CONFIDENTIAL — </a:t>
            </a:r>
          </a:p>
        </p:txBody>
      </p:sp>
      <p:pic>
        <p:nvPicPr>
          <p:cNvPr id="11" name="Picture 10">
            <a:extLst>
              <a:ext uri="{FF2B5EF4-FFF2-40B4-BE49-F238E27FC236}">
                <a16:creationId xmlns:a16="http://schemas.microsoft.com/office/drawing/2014/main" id="{2B59B103-E43C-F446-860E-3D47FA4B8B1B}"/>
              </a:ext>
            </a:extLst>
          </p:cNvPr>
          <p:cNvPicPr>
            <a:picLocks noChangeAspect="1"/>
          </p:cNvPicPr>
          <p:nvPr userDrawn="1"/>
        </p:nvPicPr>
        <p:blipFill>
          <a:blip r:embed="rId2">
            <a:lum/>
          </a:blip>
          <a:stretch>
            <a:fillRect/>
          </a:stretch>
        </p:blipFill>
        <p:spPr>
          <a:xfrm>
            <a:off x="7787116" y="3185040"/>
            <a:ext cx="2650782" cy="487923"/>
          </a:xfrm>
          <a:prstGeom prst="rect">
            <a:avLst/>
          </a:prstGeom>
        </p:spPr>
      </p:pic>
      <p:sp>
        <p:nvSpPr>
          <p:cNvPr id="18" name="Text Placeholder 3">
            <a:extLst>
              <a:ext uri="{FF2B5EF4-FFF2-40B4-BE49-F238E27FC236}">
                <a16:creationId xmlns:a16="http://schemas.microsoft.com/office/drawing/2014/main" id="{A2226B86-3A27-694D-AB74-5105E1C867DC}"/>
              </a:ext>
            </a:extLst>
          </p:cNvPr>
          <p:cNvSpPr>
            <a:spLocks noGrp="1"/>
          </p:cNvSpPr>
          <p:nvPr>
            <p:ph type="body" sz="quarter" idx="10" hasCustomPrompt="1"/>
          </p:nvPr>
        </p:nvSpPr>
        <p:spPr>
          <a:xfrm>
            <a:off x="375002" y="2697480"/>
            <a:ext cx="5341487" cy="1472184"/>
          </a:xfrm>
        </p:spPr>
        <p:txBody>
          <a:bodyPr anchor="ctr"/>
          <a:lstStyle>
            <a:lvl1pPr marL="0" indent="0">
              <a:buNone/>
              <a:defRPr sz="3000" b="1">
                <a:solidFill>
                  <a:schemeClr val="tx1"/>
                </a:solidFill>
              </a:defRPr>
            </a:lvl1pPr>
          </a:lstStyle>
          <a:p>
            <a:pPr lvl="0"/>
            <a:r>
              <a:rPr lang="en-US"/>
              <a:t>Click to Edit Master Title Style</a:t>
            </a:r>
          </a:p>
        </p:txBody>
      </p:sp>
    </p:spTree>
    <p:extLst>
      <p:ext uri="{BB962C8B-B14F-4D97-AF65-F5344CB8AC3E}">
        <p14:creationId xmlns:p14="http://schemas.microsoft.com/office/powerpoint/2010/main" val="2963933609"/>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Thank You 2">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C6BA678-76DD-874E-92AD-8C6A05FFC749}"/>
              </a:ext>
            </a:extLst>
          </p:cNvPr>
          <p:cNvSpPr/>
          <p:nvPr userDrawn="1"/>
        </p:nvSpPr>
        <p:spPr>
          <a:xfrm>
            <a:off x="0" y="0"/>
            <a:ext cx="61092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14" name="Footer Placeholder 4">
            <a:extLst>
              <a:ext uri="{FF2B5EF4-FFF2-40B4-BE49-F238E27FC236}">
                <a16:creationId xmlns:a16="http://schemas.microsoft.com/office/drawing/2014/main" id="{ECDEEDAE-A82F-464F-A4AB-A600CFE35614}"/>
              </a:ext>
            </a:extLst>
          </p:cNvPr>
          <p:cNvSpPr>
            <a:spLocks noGrp="1"/>
          </p:cNvSpPr>
          <p:nvPr>
            <p:ph type="ftr" sz="quarter" idx="3"/>
          </p:nvPr>
        </p:nvSpPr>
        <p:spPr>
          <a:xfrm>
            <a:off x="477125" y="6547105"/>
            <a:ext cx="5156543" cy="120649"/>
          </a:xfrm>
          <a:prstGeom prst="rect">
            <a:avLst/>
          </a:prstGeom>
        </p:spPr>
        <p:txBody>
          <a:bodyPr vert="horz" wrap="square" lIns="91521" tIns="45761" rIns="91521" bIns="45761" rtlCol="0" anchor="ctr">
            <a:noAutofit/>
          </a:bodyPr>
          <a:lstStyle>
            <a:lvl1pPr>
              <a:defRPr lang="en-US" sz="800" smtClean="0">
                <a:solidFill>
                  <a:schemeClr val="tx1"/>
                </a:solidFill>
              </a:defRPr>
            </a:lvl1pPr>
          </a:lstStyle>
          <a:p>
            <a:r>
              <a:rPr lang="en-US"/>
              <a:t>© 2023 NetApp, Inc. All rights reserved.  — NETAPP CONFIDENTIAL — </a:t>
            </a:r>
          </a:p>
        </p:txBody>
      </p:sp>
      <p:pic>
        <p:nvPicPr>
          <p:cNvPr id="11" name="Picture 10">
            <a:extLst>
              <a:ext uri="{FF2B5EF4-FFF2-40B4-BE49-F238E27FC236}">
                <a16:creationId xmlns:a16="http://schemas.microsoft.com/office/drawing/2014/main" id="{2B59B103-E43C-F446-860E-3D47FA4B8B1B}"/>
              </a:ext>
            </a:extLst>
          </p:cNvPr>
          <p:cNvPicPr>
            <a:picLocks noChangeAspect="1"/>
          </p:cNvPicPr>
          <p:nvPr userDrawn="1"/>
        </p:nvPicPr>
        <p:blipFill>
          <a:blip r:embed="rId2">
            <a:lum/>
          </a:blip>
          <a:stretch>
            <a:fillRect/>
          </a:stretch>
        </p:blipFill>
        <p:spPr>
          <a:xfrm>
            <a:off x="7787116" y="3185040"/>
            <a:ext cx="2650782" cy="487923"/>
          </a:xfrm>
          <a:prstGeom prst="rect">
            <a:avLst/>
          </a:prstGeom>
        </p:spPr>
      </p:pic>
      <p:sp>
        <p:nvSpPr>
          <p:cNvPr id="18" name="Text Placeholder 3">
            <a:extLst>
              <a:ext uri="{FF2B5EF4-FFF2-40B4-BE49-F238E27FC236}">
                <a16:creationId xmlns:a16="http://schemas.microsoft.com/office/drawing/2014/main" id="{A2226B86-3A27-694D-AB74-5105E1C867DC}"/>
              </a:ext>
            </a:extLst>
          </p:cNvPr>
          <p:cNvSpPr>
            <a:spLocks noGrp="1"/>
          </p:cNvSpPr>
          <p:nvPr>
            <p:ph type="body" sz="quarter" idx="10" hasCustomPrompt="1"/>
          </p:nvPr>
        </p:nvSpPr>
        <p:spPr>
          <a:xfrm>
            <a:off x="375002" y="2697480"/>
            <a:ext cx="5341487" cy="1472184"/>
          </a:xfrm>
        </p:spPr>
        <p:txBody>
          <a:bodyPr anchor="ctr"/>
          <a:lstStyle>
            <a:lvl1pPr marL="0" indent="0">
              <a:buNone/>
              <a:defRPr sz="3000" b="1">
                <a:solidFill>
                  <a:schemeClr val="tx1"/>
                </a:solidFill>
              </a:defRPr>
            </a:lvl1pPr>
          </a:lstStyle>
          <a:p>
            <a:pPr lvl="0"/>
            <a:r>
              <a:rPr lang="en-US"/>
              <a:t>Click to Edit Master Title Style</a:t>
            </a:r>
          </a:p>
        </p:txBody>
      </p:sp>
    </p:spTree>
    <p:extLst>
      <p:ext uri="{BB962C8B-B14F-4D97-AF65-F5344CB8AC3E}">
        <p14:creationId xmlns:p14="http://schemas.microsoft.com/office/powerpoint/2010/main" val="2215718151"/>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Thank You 3">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C6BA678-76DD-874E-92AD-8C6A05FFC749}"/>
              </a:ext>
            </a:extLst>
          </p:cNvPr>
          <p:cNvSpPr/>
          <p:nvPr userDrawn="1"/>
        </p:nvSpPr>
        <p:spPr>
          <a:xfrm>
            <a:off x="0" y="0"/>
            <a:ext cx="6109200"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14" name="Footer Placeholder 4">
            <a:extLst>
              <a:ext uri="{FF2B5EF4-FFF2-40B4-BE49-F238E27FC236}">
                <a16:creationId xmlns:a16="http://schemas.microsoft.com/office/drawing/2014/main" id="{ECDEEDAE-A82F-464F-A4AB-A600CFE35614}"/>
              </a:ext>
            </a:extLst>
          </p:cNvPr>
          <p:cNvSpPr>
            <a:spLocks noGrp="1"/>
          </p:cNvSpPr>
          <p:nvPr>
            <p:ph type="ftr" sz="quarter" idx="3"/>
          </p:nvPr>
        </p:nvSpPr>
        <p:spPr>
          <a:xfrm>
            <a:off x="477125" y="6547105"/>
            <a:ext cx="5156543" cy="120649"/>
          </a:xfrm>
          <a:prstGeom prst="rect">
            <a:avLst/>
          </a:prstGeom>
        </p:spPr>
        <p:txBody>
          <a:bodyPr vert="horz" wrap="square" lIns="91521" tIns="45761" rIns="91521" bIns="45761" rtlCol="0" anchor="ctr">
            <a:noAutofit/>
          </a:bodyPr>
          <a:lstStyle>
            <a:lvl1pPr>
              <a:defRPr lang="en-US" sz="800" smtClean="0">
                <a:solidFill>
                  <a:schemeClr val="tx1"/>
                </a:solidFill>
              </a:defRPr>
            </a:lvl1pPr>
          </a:lstStyle>
          <a:p>
            <a:r>
              <a:rPr lang="en-US"/>
              <a:t>© 2023 NetApp, Inc. All rights reserved.  — NETAPP CONFIDENTIAL — </a:t>
            </a:r>
          </a:p>
        </p:txBody>
      </p:sp>
      <p:pic>
        <p:nvPicPr>
          <p:cNvPr id="11" name="Picture 10">
            <a:extLst>
              <a:ext uri="{FF2B5EF4-FFF2-40B4-BE49-F238E27FC236}">
                <a16:creationId xmlns:a16="http://schemas.microsoft.com/office/drawing/2014/main" id="{2B59B103-E43C-F446-860E-3D47FA4B8B1B}"/>
              </a:ext>
            </a:extLst>
          </p:cNvPr>
          <p:cNvPicPr>
            <a:picLocks noChangeAspect="1"/>
          </p:cNvPicPr>
          <p:nvPr userDrawn="1"/>
        </p:nvPicPr>
        <p:blipFill>
          <a:blip r:embed="rId2">
            <a:lum/>
          </a:blip>
          <a:stretch>
            <a:fillRect/>
          </a:stretch>
        </p:blipFill>
        <p:spPr>
          <a:xfrm>
            <a:off x="7787116" y="3185040"/>
            <a:ext cx="2650782" cy="487923"/>
          </a:xfrm>
          <a:prstGeom prst="rect">
            <a:avLst/>
          </a:prstGeom>
        </p:spPr>
      </p:pic>
      <p:sp>
        <p:nvSpPr>
          <p:cNvPr id="18" name="Text Placeholder 3">
            <a:extLst>
              <a:ext uri="{FF2B5EF4-FFF2-40B4-BE49-F238E27FC236}">
                <a16:creationId xmlns:a16="http://schemas.microsoft.com/office/drawing/2014/main" id="{A2226B86-3A27-694D-AB74-5105E1C867DC}"/>
              </a:ext>
            </a:extLst>
          </p:cNvPr>
          <p:cNvSpPr>
            <a:spLocks noGrp="1"/>
          </p:cNvSpPr>
          <p:nvPr>
            <p:ph type="body" sz="quarter" idx="10" hasCustomPrompt="1"/>
          </p:nvPr>
        </p:nvSpPr>
        <p:spPr>
          <a:xfrm>
            <a:off x="375002" y="2697480"/>
            <a:ext cx="5341487" cy="1472184"/>
          </a:xfrm>
        </p:spPr>
        <p:txBody>
          <a:bodyPr anchor="ctr"/>
          <a:lstStyle>
            <a:lvl1pPr marL="0" indent="0">
              <a:buNone/>
              <a:defRPr sz="3000" b="1">
                <a:solidFill>
                  <a:schemeClr val="tx1"/>
                </a:solidFill>
              </a:defRPr>
            </a:lvl1pPr>
          </a:lstStyle>
          <a:p>
            <a:pPr lvl="0"/>
            <a:r>
              <a:rPr lang="en-US"/>
              <a:t>Click to Edit Master Title Style</a:t>
            </a:r>
          </a:p>
        </p:txBody>
      </p:sp>
    </p:spTree>
    <p:extLst>
      <p:ext uri="{BB962C8B-B14F-4D97-AF65-F5344CB8AC3E}">
        <p14:creationId xmlns:p14="http://schemas.microsoft.com/office/powerpoint/2010/main" val="182915753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p:cNvSpPr>
            <a:spLocks noGrp="1"/>
          </p:cNvSpPr>
          <p:nvPr>
            <p:ph type="title"/>
          </p:nvPr>
        </p:nvSpPr>
        <p:spPr>
          <a:xfrm>
            <a:off x="263031" y="240330"/>
            <a:ext cx="11661637" cy="904795"/>
          </a:xfrm>
        </p:spPr>
        <p:txBody>
          <a:bodyPr lIns="91521" tIns="45761" rIns="91521" bIns="45761">
            <a:noAutofit/>
          </a:bodyPr>
          <a:lstStyle>
            <a:lvl1pPr>
              <a:defRPr sz="3000"/>
            </a:lvl1pPr>
          </a:lstStyle>
          <a:p>
            <a:r>
              <a:rPr lang="en-US"/>
              <a:t>Click to edit Master title style</a:t>
            </a:r>
          </a:p>
        </p:txBody>
      </p:sp>
      <p:sp>
        <p:nvSpPr>
          <p:cNvPr id="40" name="Text Placeholder 2"/>
          <p:cNvSpPr>
            <a:spLocks noGrp="1"/>
          </p:cNvSpPr>
          <p:nvPr>
            <p:ph type="body" idx="10" hasCustomPrompt="1"/>
          </p:nvPr>
        </p:nvSpPr>
        <p:spPr bwMode="gray">
          <a:xfrm>
            <a:off x="275797" y="1106419"/>
            <a:ext cx="11652491" cy="400109"/>
          </a:xfrm>
        </p:spPr>
        <p:txBody>
          <a:bodyPr lIns="91521" tIns="45761" rIns="91521" bIns="45761" anchor="t">
            <a:noAutofit/>
          </a:bodyPr>
          <a:lstStyle>
            <a:lvl1pPr marL="0" indent="0">
              <a:spcBef>
                <a:spcPts val="0"/>
              </a:spcBef>
              <a:spcAft>
                <a:spcPts val="0"/>
              </a:spcAft>
              <a:buNone/>
              <a:defRPr sz="1800" b="0">
                <a:solidFill>
                  <a:schemeClr val="accent1"/>
                </a:solidFill>
              </a:defRPr>
            </a:lvl1pPr>
            <a:lvl2pPr marL="457608" indent="0">
              <a:buNone/>
              <a:defRPr sz="2000" b="1"/>
            </a:lvl2pPr>
            <a:lvl3pPr marL="915216" indent="0">
              <a:buNone/>
              <a:defRPr sz="1900" b="1"/>
            </a:lvl3pPr>
            <a:lvl4pPr marL="1372822" indent="0">
              <a:buNone/>
              <a:defRPr sz="1600" b="1"/>
            </a:lvl4pPr>
            <a:lvl5pPr marL="1830430" indent="0">
              <a:buNone/>
              <a:defRPr sz="1600" b="1"/>
            </a:lvl5pPr>
            <a:lvl6pPr marL="2288038" indent="0">
              <a:buNone/>
              <a:defRPr sz="1600" b="1"/>
            </a:lvl6pPr>
            <a:lvl7pPr marL="2745646" indent="0">
              <a:buNone/>
              <a:defRPr sz="1600" b="1"/>
            </a:lvl7pPr>
            <a:lvl8pPr marL="3203253" indent="0">
              <a:buNone/>
              <a:defRPr sz="1600" b="1"/>
            </a:lvl8pPr>
            <a:lvl9pPr marL="3660861" indent="0">
              <a:buNone/>
              <a:defRPr sz="1600" b="1"/>
            </a:lvl9pPr>
          </a:lstStyle>
          <a:p>
            <a:pPr lvl="0"/>
            <a:r>
              <a:rPr lang="en-US"/>
              <a:t>Click to edit master text styles</a:t>
            </a:r>
          </a:p>
        </p:txBody>
      </p:sp>
      <p:sp>
        <p:nvSpPr>
          <p:cNvPr id="8" name="Footer Placeholder 4"/>
          <p:cNvSpPr>
            <a:spLocks noGrp="1"/>
          </p:cNvSpPr>
          <p:nvPr>
            <p:ph type="ftr" sz="quarter" idx="3"/>
          </p:nvPr>
        </p:nvSpPr>
        <p:spPr>
          <a:xfrm>
            <a:off x="889409" y="6472734"/>
            <a:ext cx="6540464" cy="240489"/>
          </a:xfrm>
          <a:prstGeom prst="rect">
            <a:avLst/>
          </a:prstGeom>
        </p:spPr>
        <p:txBody>
          <a:bodyPr vert="horz" wrap="square" lIns="91521" tIns="45761" rIns="91521" bIns="45761" rtlCol="0" anchor="b">
            <a:noAutofit/>
          </a:bodyPr>
          <a:lstStyle>
            <a:lvl1pPr>
              <a:defRPr lang="en-US" sz="800" smtClean="0">
                <a:solidFill>
                  <a:schemeClr val="bg2"/>
                </a:solidFill>
              </a:defRPr>
            </a:lvl1pPr>
          </a:lstStyle>
          <a:p>
            <a:r>
              <a:rPr lang="en-US"/>
              <a:t>© 2020 NetApp, Inc. All rights reserved.  --- NETAPP CONFIDENTIAL ---</a:t>
            </a:r>
          </a:p>
        </p:txBody>
      </p:sp>
      <p:sp>
        <p:nvSpPr>
          <p:cNvPr id="10" name="Slide Number Placeholder 5"/>
          <p:cNvSpPr>
            <a:spLocks noGrp="1"/>
          </p:cNvSpPr>
          <p:nvPr>
            <p:ph type="sldNum" sz="quarter" idx="4"/>
          </p:nvPr>
        </p:nvSpPr>
        <p:spPr>
          <a:xfrm>
            <a:off x="294490" y="6462574"/>
            <a:ext cx="448654" cy="260809"/>
          </a:xfrm>
          <a:prstGeom prst="rect">
            <a:avLst/>
          </a:prstGeom>
        </p:spPr>
        <p:txBody>
          <a:bodyPr vert="horz" wrap="square" lIns="91521" tIns="45761" rIns="91521" bIns="45761" rtlCol="0" anchor="b">
            <a:noAutofit/>
          </a:bodyPr>
          <a:lstStyle>
            <a:lvl1pPr>
              <a:defRPr lang="en-US" sz="1050" b="1" smtClean="0">
                <a:solidFill>
                  <a:schemeClr val="bg2">
                    <a:lumMod val="50000"/>
                  </a:schemeClr>
                </a:solidFill>
              </a:defRPr>
            </a:lvl1pPr>
          </a:lstStyle>
          <a:p>
            <a:fld id="{B071A5F3-A4FF-4CEE-8215-C08835B585C1}" type="slidenum">
              <a:rPr lang="en-US" smtClean="0"/>
              <a:pPr/>
              <a:t>‹#›</a:t>
            </a:fld>
            <a:endParaRPr lang="en-US"/>
          </a:p>
        </p:txBody>
      </p:sp>
      <p:pic>
        <p:nvPicPr>
          <p:cNvPr id="9" name="Picture 8"/>
          <p:cNvPicPr>
            <a:picLocks noChangeAspect="1"/>
          </p:cNvPicPr>
          <p:nvPr userDrawn="1"/>
        </p:nvPicPr>
        <p:blipFill>
          <a:blip r:embed="rId2"/>
          <a:stretch>
            <a:fillRect/>
          </a:stretch>
        </p:blipFill>
        <p:spPr>
          <a:xfrm>
            <a:off x="10775735" y="6494553"/>
            <a:ext cx="1042688" cy="191110"/>
          </a:xfrm>
          <a:prstGeom prst="rect">
            <a:avLst/>
          </a:prstGeom>
        </p:spPr>
      </p:pic>
    </p:spTree>
    <p:extLst>
      <p:ext uri="{BB962C8B-B14F-4D97-AF65-F5344CB8AC3E}">
        <p14:creationId xmlns:p14="http://schemas.microsoft.com/office/powerpoint/2010/main" val="952225723"/>
      </p:ext>
    </p:extLst>
  </p:cSld>
  <p:clrMapOvr>
    <a:masterClrMapping/>
  </p:clrMapOvr>
  <p:transition spd="med">
    <p:fade/>
  </p:transition>
  <p:extLst>
    <p:ext uri="{DCECCB84-F9BA-43D5-87BE-67443E8EF086}">
      <p15:sldGuideLst xmlns:p15="http://schemas.microsoft.com/office/powerpoint/2012/main">
        <p15:guide id="1" orient="horz" pos="2160">
          <p15:clr>
            <a:srgbClr val="FBAE40"/>
          </p15:clr>
        </p15:guide>
        <p15:guide id="2" pos="3839">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6" name="Footer Placeholder 4"/>
          <p:cNvSpPr>
            <a:spLocks noGrp="1"/>
          </p:cNvSpPr>
          <p:nvPr>
            <p:ph type="ftr" sz="quarter" idx="3"/>
          </p:nvPr>
        </p:nvSpPr>
        <p:spPr>
          <a:xfrm>
            <a:off x="889409" y="6472734"/>
            <a:ext cx="6540464" cy="240489"/>
          </a:xfrm>
          <a:prstGeom prst="rect">
            <a:avLst/>
          </a:prstGeom>
        </p:spPr>
        <p:txBody>
          <a:bodyPr vert="horz" wrap="square" lIns="91521" tIns="45761" rIns="91521" bIns="45761" rtlCol="0" anchor="b">
            <a:noAutofit/>
          </a:bodyPr>
          <a:lstStyle>
            <a:lvl1pPr>
              <a:defRPr lang="en-US" sz="800" smtClean="0">
                <a:solidFill>
                  <a:schemeClr val="bg2"/>
                </a:solidFill>
              </a:defRPr>
            </a:lvl1pPr>
          </a:lstStyle>
          <a:p>
            <a:r>
              <a:rPr lang="en-US"/>
              <a:t>© 2020 NetApp, Inc. All rights reserved.  --- NETAPP CONFIDENTIAL ---</a:t>
            </a:r>
          </a:p>
        </p:txBody>
      </p:sp>
      <p:sp>
        <p:nvSpPr>
          <p:cNvPr id="8" name="Slide Number Placeholder 5"/>
          <p:cNvSpPr>
            <a:spLocks noGrp="1"/>
          </p:cNvSpPr>
          <p:nvPr>
            <p:ph type="sldNum" sz="quarter" idx="4"/>
          </p:nvPr>
        </p:nvSpPr>
        <p:spPr>
          <a:xfrm>
            <a:off x="294490" y="6462574"/>
            <a:ext cx="448654" cy="260809"/>
          </a:xfrm>
          <a:prstGeom prst="rect">
            <a:avLst/>
          </a:prstGeom>
        </p:spPr>
        <p:txBody>
          <a:bodyPr vert="horz" wrap="square" lIns="91521" tIns="45761" rIns="91521" bIns="45761" rtlCol="0" anchor="b">
            <a:noAutofit/>
          </a:bodyPr>
          <a:lstStyle>
            <a:lvl1pPr>
              <a:defRPr lang="en-US" sz="1050" b="1" smtClean="0">
                <a:solidFill>
                  <a:schemeClr val="bg2">
                    <a:lumMod val="50000"/>
                  </a:schemeClr>
                </a:solidFill>
              </a:defRPr>
            </a:lvl1pPr>
          </a:lstStyle>
          <a:p>
            <a:fld id="{B071A5F3-A4FF-4CEE-8215-C08835B585C1}" type="slidenum">
              <a:rPr lang="en-US" smtClean="0"/>
              <a:pPr/>
              <a:t>‹#›</a:t>
            </a:fld>
            <a:endParaRPr lang="en-US"/>
          </a:p>
        </p:txBody>
      </p:sp>
      <p:pic>
        <p:nvPicPr>
          <p:cNvPr id="7" name="Picture 6"/>
          <p:cNvPicPr>
            <a:picLocks noChangeAspect="1"/>
          </p:cNvPicPr>
          <p:nvPr userDrawn="1"/>
        </p:nvPicPr>
        <p:blipFill>
          <a:blip r:embed="rId2"/>
          <a:stretch>
            <a:fillRect/>
          </a:stretch>
        </p:blipFill>
        <p:spPr>
          <a:xfrm>
            <a:off x="10775735" y="6494553"/>
            <a:ext cx="1042688" cy="191110"/>
          </a:xfrm>
          <a:prstGeom prst="rect">
            <a:avLst/>
          </a:prstGeom>
        </p:spPr>
      </p:pic>
    </p:spTree>
    <p:extLst>
      <p:ext uri="{BB962C8B-B14F-4D97-AF65-F5344CB8AC3E}">
        <p14:creationId xmlns:p14="http://schemas.microsoft.com/office/powerpoint/2010/main" val="3509518956"/>
      </p:ext>
    </p:extLst>
  </p:cSld>
  <p:clrMapOvr>
    <a:masterClrMapping/>
  </p:clrMapOvr>
  <p:transition spd="med">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sp>
        <p:nvSpPr>
          <p:cNvPr id="28" name="Media Placeholder 2"/>
          <p:cNvSpPr>
            <a:spLocks noGrp="1"/>
          </p:cNvSpPr>
          <p:nvPr>
            <p:ph type="media" sz="quarter" idx="19" hasCustomPrompt="1"/>
          </p:nvPr>
        </p:nvSpPr>
        <p:spPr>
          <a:xfrm>
            <a:off x="1622849" y="566740"/>
            <a:ext cx="8946306" cy="5030787"/>
          </a:xfrm>
        </p:spPr>
        <p:txBody>
          <a:bodyPr lIns="91521" tIns="45761" rIns="91521" bIns="45761" anchor="ctr">
            <a:noAutofit/>
          </a:bodyPr>
          <a:lstStyle>
            <a:lvl1pPr marL="0" indent="0" algn="ctr">
              <a:buNone/>
              <a:defRPr baseline="0"/>
            </a:lvl1pPr>
          </a:lstStyle>
          <a:p>
            <a:r>
              <a:rPr lang="en-US"/>
              <a:t>Insert video here</a:t>
            </a:r>
          </a:p>
        </p:txBody>
      </p:sp>
      <p:sp>
        <p:nvSpPr>
          <p:cNvPr id="9" name="Footer Placeholder 4"/>
          <p:cNvSpPr>
            <a:spLocks noGrp="1"/>
          </p:cNvSpPr>
          <p:nvPr>
            <p:ph type="ftr" sz="quarter" idx="3"/>
          </p:nvPr>
        </p:nvSpPr>
        <p:spPr>
          <a:xfrm>
            <a:off x="889409" y="6472734"/>
            <a:ext cx="6540464" cy="240489"/>
          </a:xfrm>
          <a:prstGeom prst="rect">
            <a:avLst/>
          </a:prstGeom>
        </p:spPr>
        <p:txBody>
          <a:bodyPr vert="horz" wrap="square" lIns="91521" tIns="45761" rIns="91521" bIns="45761" rtlCol="0" anchor="b">
            <a:noAutofit/>
          </a:bodyPr>
          <a:lstStyle>
            <a:lvl1pPr>
              <a:defRPr lang="en-US" sz="800" smtClean="0">
                <a:solidFill>
                  <a:schemeClr val="bg2"/>
                </a:solidFill>
              </a:defRPr>
            </a:lvl1pPr>
          </a:lstStyle>
          <a:p>
            <a:r>
              <a:rPr lang="en-US"/>
              <a:t>© 2020 NetApp, Inc. All rights reserved.  --- NETAPP CONFIDENTIAL ---</a:t>
            </a:r>
          </a:p>
        </p:txBody>
      </p:sp>
      <p:sp>
        <p:nvSpPr>
          <p:cNvPr id="10" name="Slide Number Placeholder 5"/>
          <p:cNvSpPr>
            <a:spLocks noGrp="1"/>
          </p:cNvSpPr>
          <p:nvPr>
            <p:ph type="sldNum" sz="quarter" idx="4"/>
          </p:nvPr>
        </p:nvSpPr>
        <p:spPr>
          <a:xfrm>
            <a:off x="294490" y="6462574"/>
            <a:ext cx="448654" cy="260809"/>
          </a:xfrm>
          <a:prstGeom prst="rect">
            <a:avLst/>
          </a:prstGeom>
        </p:spPr>
        <p:txBody>
          <a:bodyPr vert="horz" wrap="square" lIns="91521" tIns="45761" rIns="91521" bIns="45761" rtlCol="0" anchor="b">
            <a:noAutofit/>
          </a:bodyPr>
          <a:lstStyle>
            <a:lvl1pPr>
              <a:defRPr lang="en-US" sz="1050" b="1" smtClean="0">
                <a:solidFill>
                  <a:schemeClr val="bg2">
                    <a:lumMod val="50000"/>
                  </a:schemeClr>
                </a:solidFill>
              </a:defRPr>
            </a:lvl1pPr>
          </a:lstStyle>
          <a:p>
            <a:fld id="{B071A5F3-A4FF-4CEE-8215-C08835B585C1}" type="slidenum">
              <a:rPr lang="en-US" smtClean="0"/>
              <a:pPr/>
              <a:t>‹#›</a:t>
            </a:fld>
            <a:endParaRPr lang="en-US"/>
          </a:p>
        </p:txBody>
      </p:sp>
      <p:pic>
        <p:nvPicPr>
          <p:cNvPr id="7" name="Picture 6"/>
          <p:cNvPicPr>
            <a:picLocks noChangeAspect="1"/>
          </p:cNvPicPr>
          <p:nvPr userDrawn="1"/>
        </p:nvPicPr>
        <p:blipFill>
          <a:blip r:embed="rId2"/>
          <a:stretch>
            <a:fillRect/>
          </a:stretch>
        </p:blipFill>
        <p:spPr>
          <a:xfrm>
            <a:off x="10775735" y="6494553"/>
            <a:ext cx="1042688" cy="191110"/>
          </a:xfrm>
          <a:prstGeom prst="rect">
            <a:avLst/>
          </a:prstGeom>
        </p:spPr>
      </p:pic>
    </p:spTree>
    <p:extLst>
      <p:ext uri="{BB962C8B-B14F-4D97-AF65-F5344CB8AC3E}">
        <p14:creationId xmlns:p14="http://schemas.microsoft.com/office/powerpoint/2010/main" val="2346171762"/>
      </p:ext>
    </p:extLst>
  </p:cSld>
  <p:clrMapOvr>
    <a:masterClrMapping/>
  </p:clrMapOvr>
  <p:transition spd="med">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Thank You">
    <p:bg>
      <p:bgPr>
        <a:solidFill>
          <a:schemeClr val="bg1"/>
        </a:solidFill>
        <a:effectLst/>
      </p:bgPr>
    </p:bg>
    <p:spTree>
      <p:nvGrpSpPr>
        <p:cNvPr id="1" name=""/>
        <p:cNvGrpSpPr/>
        <p:nvPr/>
      </p:nvGrpSpPr>
      <p:grpSpPr>
        <a:xfrm>
          <a:off x="0" y="0"/>
          <a:ext cx="0" cy="0"/>
          <a:chOff x="0" y="0"/>
          <a:chExt cx="0" cy="0"/>
        </a:xfrm>
      </p:grpSpPr>
      <p:pic>
        <p:nvPicPr>
          <p:cNvPr id="21" name="Picture 2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4" y="859"/>
            <a:ext cx="12192126" cy="6856285"/>
          </a:xfrm>
          <a:prstGeom prst="rect">
            <a:avLst/>
          </a:prstGeom>
        </p:spPr>
      </p:pic>
      <p:sp>
        <p:nvSpPr>
          <p:cNvPr id="6" name="Footer Placeholder 4"/>
          <p:cNvSpPr>
            <a:spLocks noGrp="1"/>
          </p:cNvSpPr>
          <p:nvPr>
            <p:ph type="ftr" sz="quarter" idx="3"/>
          </p:nvPr>
        </p:nvSpPr>
        <p:spPr>
          <a:xfrm>
            <a:off x="889409" y="6472734"/>
            <a:ext cx="6540464" cy="240489"/>
          </a:xfrm>
          <a:prstGeom prst="rect">
            <a:avLst/>
          </a:prstGeom>
        </p:spPr>
        <p:txBody>
          <a:bodyPr vert="horz" wrap="square" lIns="91521" tIns="45761" rIns="91521" bIns="45761" rtlCol="0" anchor="b">
            <a:noAutofit/>
          </a:bodyPr>
          <a:lstStyle>
            <a:lvl1pPr>
              <a:defRPr lang="en-US" sz="800" smtClean="0">
                <a:solidFill>
                  <a:schemeClr val="bg2"/>
                </a:solidFill>
              </a:defRPr>
            </a:lvl1pPr>
          </a:lstStyle>
          <a:p>
            <a:r>
              <a:rPr lang="en-US"/>
              <a:t>© 2020 NetApp, Inc. All rights reserved.  --- NETAPP CONFIDENTIAL ---</a:t>
            </a:r>
          </a:p>
        </p:txBody>
      </p:sp>
      <p:sp>
        <p:nvSpPr>
          <p:cNvPr id="7" name="Slide Number Placeholder 5"/>
          <p:cNvSpPr>
            <a:spLocks noGrp="1"/>
          </p:cNvSpPr>
          <p:nvPr>
            <p:ph type="sldNum" sz="quarter" idx="4"/>
          </p:nvPr>
        </p:nvSpPr>
        <p:spPr>
          <a:xfrm>
            <a:off x="294490" y="6462574"/>
            <a:ext cx="448654" cy="260809"/>
          </a:xfrm>
          <a:prstGeom prst="rect">
            <a:avLst/>
          </a:prstGeom>
        </p:spPr>
        <p:txBody>
          <a:bodyPr vert="horz" wrap="square" lIns="91521" tIns="45761" rIns="91521" bIns="45761" rtlCol="0" anchor="b">
            <a:noAutofit/>
          </a:bodyPr>
          <a:lstStyle>
            <a:lvl1pPr>
              <a:defRPr lang="en-US" sz="1050" b="1" smtClean="0">
                <a:solidFill>
                  <a:schemeClr val="bg2">
                    <a:lumMod val="50000"/>
                  </a:schemeClr>
                </a:solidFill>
              </a:defRPr>
            </a:lvl1pPr>
          </a:lstStyle>
          <a:p>
            <a:fld id="{B071A5F3-A4FF-4CEE-8215-C08835B585C1}" type="slidenum">
              <a:rPr lang="en-US" smtClean="0"/>
              <a:pPr/>
              <a:t>‹#›</a:t>
            </a:fld>
            <a:endParaRPr lang="en-US"/>
          </a:p>
        </p:txBody>
      </p:sp>
      <p:sp>
        <p:nvSpPr>
          <p:cNvPr id="9" name="Text Placeholder 3"/>
          <p:cNvSpPr>
            <a:spLocks noGrp="1"/>
          </p:cNvSpPr>
          <p:nvPr>
            <p:ph type="body" sz="quarter" idx="10"/>
          </p:nvPr>
        </p:nvSpPr>
        <p:spPr>
          <a:xfrm>
            <a:off x="865498" y="2696057"/>
            <a:ext cx="5076242" cy="1470025"/>
          </a:xfrm>
        </p:spPr>
        <p:txBody>
          <a:bodyPr anchor="b"/>
          <a:lstStyle>
            <a:lvl1pPr marL="0" indent="0">
              <a:buNone/>
              <a:defRPr sz="4400">
                <a:solidFill>
                  <a:schemeClr val="tx1"/>
                </a:solidFill>
              </a:defRPr>
            </a:lvl1pPr>
          </a:lstStyle>
          <a:p>
            <a:pPr lvl="0"/>
            <a:r>
              <a:rPr lang="en-US"/>
              <a:t>Click to edit Master text styles</a:t>
            </a:r>
          </a:p>
        </p:txBody>
      </p:sp>
      <p:pic>
        <p:nvPicPr>
          <p:cNvPr id="8" name="Picture 7"/>
          <p:cNvPicPr>
            <a:picLocks noChangeAspect="1"/>
          </p:cNvPicPr>
          <p:nvPr userDrawn="1"/>
        </p:nvPicPr>
        <p:blipFill>
          <a:blip r:embed="rId3"/>
          <a:stretch>
            <a:fillRect/>
          </a:stretch>
        </p:blipFill>
        <p:spPr>
          <a:xfrm>
            <a:off x="10775735" y="6494553"/>
            <a:ext cx="1042688" cy="191110"/>
          </a:xfrm>
          <a:prstGeom prst="rect">
            <a:avLst/>
          </a:prstGeom>
        </p:spPr>
      </p:pic>
    </p:spTree>
    <p:extLst>
      <p:ext uri="{BB962C8B-B14F-4D97-AF65-F5344CB8AC3E}">
        <p14:creationId xmlns:p14="http://schemas.microsoft.com/office/powerpoint/2010/main" val="1595116864"/>
      </p:ext>
    </p:extLst>
  </p:cSld>
  <p:clrMapOvr>
    <a:masterClrMapping/>
  </p:clrMapOvr>
  <p:transition spd="med">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3" name="Title 2"/>
          <p:cNvSpPr>
            <a:spLocks noGrp="1"/>
          </p:cNvSpPr>
          <p:nvPr>
            <p:ph type="title"/>
          </p:nvPr>
        </p:nvSpPr>
        <p:spPr>
          <a:xfrm>
            <a:off x="263031" y="240330"/>
            <a:ext cx="11661637" cy="904795"/>
          </a:xfrm>
        </p:spPr>
        <p:txBody>
          <a:bodyPr lIns="91521" tIns="45761" rIns="91521" bIns="45761">
            <a:noAutofit/>
          </a:bodyPr>
          <a:lstStyle>
            <a:lvl1pPr>
              <a:defRPr sz="3000"/>
            </a:lvl1pPr>
          </a:lstStyle>
          <a:p>
            <a:r>
              <a:rPr lang="en-US"/>
              <a:t>Click to edit Master title style</a:t>
            </a:r>
          </a:p>
        </p:txBody>
      </p:sp>
      <p:sp>
        <p:nvSpPr>
          <p:cNvPr id="40" name="Text Placeholder 2"/>
          <p:cNvSpPr>
            <a:spLocks noGrp="1"/>
          </p:cNvSpPr>
          <p:nvPr>
            <p:ph type="body" idx="10" hasCustomPrompt="1"/>
          </p:nvPr>
        </p:nvSpPr>
        <p:spPr bwMode="gray">
          <a:xfrm>
            <a:off x="275797" y="1106419"/>
            <a:ext cx="11652491" cy="400109"/>
          </a:xfrm>
        </p:spPr>
        <p:txBody>
          <a:bodyPr lIns="91521" tIns="45761" rIns="91521" bIns="45761" anchor="t">
            <a:noAutofit/>
          </a:bodyPr>
          <a:lstStyle>
            <a:lvl1pPr marL="0" indent="0">
              <a:spcBef>
                <a:spcPts val="0"/>
              </a:spcBef>
              <a:spcAft>
                <a:spcPts val="0"/>
              </a:spcAft>
              <a:buNone/>
              <a:defRPr sz="1800" b="0">
                <a:solidFill>
                  <a:schemeClr val="accent1"/>
                </a:solidFill>
              </a:defRPr>
            </a:lvl1pPr>
            <a:lvl2pPr marL="457608" indent="0">
              <a:buNone/>
              <a:defRPr sz="2000" b="1"/>
            </a:lvl2pPr>
            <a:lvl3pPr marL="915216" indent="0">
              <a:buNone/>
              <a:defRPr sz="1900" b="1"/>
            </a:lvl3pPr>
            <a:lvl4pPr marL="1372822" indent="0">
              <a:buNone/>
              <a:defRPr sz="1600" b="1"/>
            </a:lvl4pPr>
            <a:lvl5pPr marL="1830430" indent="0">
              <a:buNone/>
              <a:defRPr sz="1600" b="1"/>
            </a:lvl5pPr>
            <a:lvl6pPr marL="2288038" indent="0">
              <a:buNone/>
              <a:defRPr sz="1600" b="1"/>
            </a:lvl6pPr>
            <a:lvl7pPr marL="2745646" indent="0">
              <a:buNone/>
              <a:defRPr sz="1600" b="1"/>
            </a:lvl7pPr>
            <a:lvl8pPr marL="3203253" indent="0">
              <a:buNone/>
              <a:defRPr sz="1600" b="1"/>
            </a:lvl8pPr>
            <a:lvl9pPr marL="3660861" indent="0">
              <a:buNone/>
              <a:defRPr sz="1600" b="1"/>
            </a:lvl9pPr>
          </a:lstStyle>
          <a:p>
            <a:pPr lvl="0"/>
            <a:r>
              <a:rPr lang="en-US"/>
              <a:t>Click to edit master text styles</a:t>
            </a:r>
          </a:p>
        </p:txBody>
      </p:sp>
      <p:sp>
        <p:nvSpPr>
          <p:cNvPr id="10" name="Slide Number Placeholder 5"/>
          <p:cNvSpPr>
            <a:spLocks noGrp="1"/>
          </p:cNvSpPr>
          <p:nvPr>
            <p:ph type="sldNum" sz="quarter" idx="4"/>
          </p:nvPr>
        </p:nvSpPr>
        <p:spPr>
          <a:xfrm>
            <a:off x="294490" y="6462574"/>
            <a:ext cx="448654" cy="260809"/>
          </a:xfrm>
          <a:prstGeom prst="rect">
            <a:avLst/>
          </a:prstGeom>
        </p:spPr>
        <p:txBody>
          <a:bodyPr vert="horz" wrap="square" lIns="91521" tIns="45761" rIns="91521" bIns="45761" rtlCol="0" anchor="b">
            <a:noAutofit/>
          </a:bodyPr>
          <a:lstStyle>
            <a:lvl1pPr>
              <a:defRPr lang="en-US" sz="1050" b="1" smtClean="0">
                <a:solidFill>
                  <a:schemeClr val="bg2">
                    <a:lumMod val="50000"/>
                  </a:schemeClr>
                </a:solidFill>
              </a:defRPr>
            </a:lvl1pPr>
          </a:lstStyle>
          <a:p>
            <a:fld id="{B071A5F3-A4FF-4CEE-8215-C08835B585C1}" type="slidenum">
              <a:rPr lang="en-US" smtClean="0"/>
              <a:pPr/>
              <a:t>‹#›</a:t>
            </a:fld>
            <a:endParaRPr lang="en-US"/>
          </a:p>
        </p:txBody>
      </p:sp>
      <p:sp>
        <p:nvSpPr>
          <p:cNvPr id="12" name="Text Placeholder 6"/>
          <p:cNvSpPr>
            <a:spLocks noGrp="1"/>
          </p:cNvSpPr>
          <p:nvPr>
            <p:ph type="body" sz="quarter" idx="16" hasCustomPrompt="1"/>
          </p:nvPr>
        </p:nvSpPr>
        <p:spPr>
          <a:xfrm>
            <a:off x="294489" y="6238647"/>
            <a:ext cx="10377699" cy="215444"/>
          </a:xfrm>
        </p:spPr>
        <p:txBody>
          <a:bodyPr lIns="91521" tIns="45761" rIns="91521" bIns="45761" anchor="ctr">
            <a:noAutofit/>
          </a:bodyPr>
          <a:lstStyle>
            <a:lvl1pPr marL="0" indent="0">
              <a:lnSpc>
                <a:spcPct val="100000"/>
              </a:lnSpc>
              <a:spcBef>
                <a:spcPts val="0"/>
              </a:spcBef>
              <a:spcAft>
                <a:spcPts val="0"/>
              </a:spcAft>
              <a:buFontTx/>
              <a:buNone/>
              <a:defRPr sz="800" baseline="0">
                <a:solidFill>
                  <a:schemeClr val="bg2"/>
                </a:solidFill>
              </a:defRPr>
            </a:lvl1pPr>
            <a:lvl2pPr marL="228804" indent="0">
              <a:buFontTx/>
              <a:buNone/>
              <a:defRPr sz="800">
                <a:solidFill>
                  <a:schemeClr val="bg2"/>
                </a:solidFill>
              </a:defRPr>
            </a:lvl2pPr>
            <a:lvl3pPr marL="457608" indent="0">
              <a:buFontTx/>
              <a:buNone/>
              <a:defRPr sz="800">
                <a:solidFill>
                  <a:schemeClr val="bg2"/>
                </a:solidFill>
              </a:defRPr>
            </a:lvl3pPr>
            <a:lvl4pPr marL="686412" indent="0">
              <a:buFontTx/>
              <a:buNone/>
              <a:defRPr sz="800">
                <a:solidFill>
                  <a:schemeClr val="bg2"/>
                </a:solidFill>
              </a:defRPr>
            </a:lvl4pPr>
            <a:lvl5pPr>
              <a:buFontTx/>
              <a:buNone/>
              <a:defRPr sz="800">
                <a:solidFill>
                  <a:schemeClr val="bg2"/>
                </a:solidFill>
              </a:defRPr>
            </a:lvl5pPr>
          </a:lstStyle>
          <a:p>
            <a:pPr lvl="0"/>
            <a:r>
              <a:rPr lang="en-US"/>
              <a:t>Click to insert source information</a:t>
            </a:r>
          </a:p>
        </p:txBody>
      </p:sp>
      <p:pic>
        <p:nvPicPr>
          <p:cNvPr id="14" name="Picture 1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73979" y="6495179"/>
            <a:ext cx="1044444" cy="190484"/>
          </a:xfrm>
          <a:prstGeom prst="rect">
            <a:avLst/>
          </a:prstGeom>
        </p:spPr>
      </p:pic>
      <p:sp>
        <p:nvSpPr>
          <p:cNvPr id="9" name="Footer Placeholder 4"/>
          <p:cNvSpPr>
            <a:spLocks noGrp="1"/>
          </p:cNvSpPr>
          <p:nvPr>
            <p:ph type="ftr" sz="quarter" idx="3"/>
          </p:nvPr>
        </p:nvSpPr>
        <p:spPr>
          <a:xfrm>
            <a:off x="889409" y="6472734"/>
            <a:ext cx="6540464" cy="240489"/>
          </a:xfrm>
          <a:prstGeom prst="rect">
            <a:avLst/>
          </a:prstGeom>
        </p:spPr>
        <p:txBody>
          <a:bodyPr vert="horz" wrap="square" lIns="91521" tIns="45761" rIns="91521" bIns="45761" rtlCol="0" anchor="b">
            <a:noAutofit/>
          </a:bodyPr>
          <a:lstStyle>
            <a:lvl1pPr>
              <a:defRPr lang="en-US" sz="800" smtClean="0">
                <a:solidFill>
                  <a:schemeClr val="bg2"/>
                </a:solidFill>
              </a:defRPr>
            </a:lvl1pPr>
          </a:lstStyle>
          <a:p>
            <a:r>
              <a:rPr lang="en-US"/>
              <a:t>© 2020 NetApp, Inc. All rights reserved. </a:t>
            </a:r>
            <a:r>
              <a:rPr lang="en-US">
                <a:solidFill>
                  <a:srgbClr val="9EA2A2"/>
                </a:solidFill>
              </a:rPr>
              <a:t>NetApp</a:t>
            </a:r>
            <a:r>
              <a:rPr lang="en-US"/>
              <a:t> Confidential – Limited Use </a:t>
            </a:r>
          </a:p>
        </p:txBody>
      </p:sp>
    </p:spTree>
    <p:extLst>
      <p:ext uri="{BB962C8B-B14F-4D97-AF65-F5344CB8AC3E}">
        <p14:creationId xmlns:p14="http://schemas.microsoft.com/office/powerpoint/2010/main" val="1682784277"/>
      </p:ext>
    </p:extLst>
  </p:cSld>
  <p:clrMapOvr>
    <a:masterClrMapping/>
  </p:clrMapOvr>
  <p:transition spd="med">
    <p:fade/>
  </p:transition>
  <p:extLst>
    <p:ext uri="{DCECCB84-F9BA-43D5-87BE-67443E8EF086}">
      <p15:sldGuideLst xmlns:p15="http://schemas.microsoft.com/office/powerpoint/2012/main">
        <p15:guide id="1" orient="horz" pos="2160">
          <p15:clr>
            <a:srgbClr val="FBAE40"/>
          </p15:clr>
        </p15:guide>
        <p15:guide id="2" pos="3839">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7039C54-229E-034C-AEAE-E1F7A81C0CFC}" type="datetimeFigureOut">
              <a:rPr lang="en-US" smtClean="0"/>
              <a:t>10/14/2024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EA648D8-7F44-1B44-A751-03BDDD13222C}" type="slidenum">
              <a:rPr lang="en-US" smtClean="0"/>
              <a:t>‹#›</a:t>
            </a:fld>
            <a:endParaRPr lang="en-US"/>
          </a:p>
        </p:txBody>
      </p:sp>
    </p:spTree>
    <p:extLst>
      <p:ext uri="{BB962C8B-B14F-4D97-AF65-F5344CB8AC3E}">
        <p14:creationId xmlns:p14="http://schemas.microsoft.com/office/powerpoint/2010/main" val="186418888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67369" y="236358"/>
            <a:ext cx="11432249" cy="904795"/>
          </a:xfrm>
        </p:spPr>
        <p:txBody>
          <a:bodyPr wrap="square" lIns="91521">
            <a:noAutofit/>
          </a:bodyPr>
          <a:lstStyle>
            <a:lvl1pPr>
              <a:defRPr sz="3000"/>
            </a:lvl1pPr>
          </a:lstStyle>
          <a:p>
            <a:r>
              <a:rPr lang="en-US"/>
              <a:t>Click to edit Master title style</a:t>
            </a:r>
          </a:p>
        </p:txBody>
      </p:sp>
      <p:sp>
        <p:nvSpPr>
          <p:cNvPr id="48" name="Content Placeholder 3"/>
          <p:cNvSpPr>
            <a:spLocks noGrp="1"/>
          </p:cNvSpPr>
          <p:nvPr>
            <p:ph sz="quarter" idx="14"/>
          </p:nvPr>
        </p:nvSpPr>
        <p:spPr>
          <a:xfrm>
            <a:off x="268226" y="1733552"/>
            <a:ext cx="11432977" cy="4479925"/>
          </a:xfrm>
        </p:spPr>
        <p:txBody>
          <a:bodyPr wrap="square" lIns="91521">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9" name="Text Placeholder 2"/>
          <p:cNvSpPr>
            <a:spLocks noGrp="1"/>
          </p:cNvSpPr>
          <p:nvPr>
            <p:ph type="body" idx="10" hasCustomPrompt="1"/>
          </p:nvPr>
        </p:nvSpPr>
        <p:spPr bwMode="gray">
          <a:xfrm>
            <a:off x="275798" y="1106419"/>
            <a:ext cx="11397445" cy="400109"/>
          </a:xfrm>
        </p:spPr>
        <p:txBody>
          <a:bodyPr lIns="91521" tIns="45761" rIns="91521" bIns="45761" anchor="t">
            <a:noAutofit/>
          </a:bodyPr>
          <a:lstStyle>
            <a:lvl1pPr marL="0" indent="0">
              <a:spcBef>
                <a:spcPts val="0"/>
              </a:spcBef>
              <a:spcAft>
                <a:spcPts val="0"/>
              </a:spcAft>
              <a:buNone/>
              <a:defRPr sz="1800" b="0">
                <a:solidFill>
                  <a:schemeClr val="accent1"/>
                </a:solidFill>
              </a:defRPr>
            </a:lvl1pPr>
            <a:lvl2pPr marL="457608" indent="0">
              <a:buNone/>
              <a:defRPr sz="2000" b="1"/>
            </a:lvl2pPr>
            <a:lvl3pPr marL="915216" indent="0">
              <a:buNone/>
              <a:defRPr sz="1900" b="1"/>
            </a:lvl3pPr>
            <a:lvl4pPr marL="1372822" indent="0">
              <a:buNone/>
              <a:defRPr sz="1600" b="1"/>
            </a:lvl4pPr>
            <a:lvl5pPr marL="1830430" indent="0">
              <a:buNone/>
              <a:defRPr sz="1600" b="1"/>
            </a:lvl5pPr>
            <a:lvl6pPr marL="2288038" indent="0">
              <a:buNone/>
              <a:defRPr sz="1600" b="1"/>
            </a:lvl6pPr>
            <a:lvl7pPr marL="2745646" indent="0">
              <a:buNone/>
              <a:defRPr sz="1600" b="1"/>
            </a:lvl7pPr>
            <a:lvl8pPr marL="3203253" indent="0">
              <a:buNone/>
              <a:defRPr sz="1600" b="1"/>
            </a:lvl8pPr>
            <a:lvl9pPr marL="3660861" indent="0">
              <a:buNone/>
              <a:defRPr sz="1600" b="1"/>
            </a:lvl9pPr>
          </a:lstStyle>
          <a:p>
            <a:pPr lvl="0"/>
            <a:r>
              <a:rPr lang="en-US"/>
              <a:t>Click to edit master text styles</a:t>
            </a:r>
          </a:p>
        </p:txBody>
      </p:sp>
      <p:sp>
        <p:nvSpPr>
          <p:cNvPr id="13" name="Text Placeholder 6"/>
          <p:cNvSpPr>
            <a:spLocks noGrp="1"/>
          </p:cNvSpPr>
          <p:nvPr>
            <p:ph type="body" sz="quarter" idx="16" hasCustomPrompt="1"/>
          </p:nvPr>
        </p:nvSpPr>
        <p:spPr>
          <a:xfrm>
            <a:off x="294489" y="6238647"/>
            <a:ext cx="10377699" cy="215444"/>
          </a:xfrm>
        </p:spPr>
        <p:txBody>
          <a:bodyPr lIns="91521" tIns="45761" rIns="91521" bIns="45761" anchor="ctr">
            <a:noAutofit/>
          </a:bodyPr>
          <a:lstStyle>
            <a:lvl1pPr marL="0" indent="0">
              <a:lnSpc>
                <a:spcPct val="100000"/>
              </a:lnSpc>
              <a:spcBef>
                <a:spcPts val="0"/>
              </a:spcBef>
              <a:spcAft>
                <a:spcPts val="0"/>
              </a:spcAft>
              <a:buFontTx/>
              <a:buNone/>
              <a:defRPr sz="800" baseline="0">
                <a:solidFill>
                  <a:schemeClr val="bg2"/>
                </a:solidFill>
              </a:defRPr>
            </a:lvl1pPr>
            <a:lvl2pPr marL="228804" indent="0">
              <a:buFontTx/>
              <a:buNone/>
              <a:defRPr sz="800">
                <a:solidFill>
                  <a:schemeClr val="bg2"/>
                </a:solidFill>
              </a:defRPr>
            </a:lvl2pPr>
            <a:lvl3pPr marL="457608" indent="0">
              <a:buFontTx/>
              <a:buNone/>
              <a:defRPr sz="800">
                <a:solidFill>
                  <a:schemeClr val="bg2"/>
                </a:solidFill>
              </a:defRPr>
            </a:lvl3pPr>
            <a:lvl4pPr marL="686412" indent="0">
              <a:buFontTx/>
              <a:buNone/>
              <a:defRPr sz="800">
                <a:solidFill>
                  <a:schemeClr val="bg2"/>
                </a:solidFill>
              </a:defRPr>
            </a:lvl4pPr>
            <a:lvl5pPr>
              <a:buFontTx/>
              <a:buNone/>
              <a:defRPr sz="800">
                <a:solidFill>
                  <a:schemeClr val="bg2"/>
                </a:solidFill>
              </a:defRPr>
            </a:lvl5pPr>
          </a:lstStyle>
          <a:p>
            <a:pPr lvl="0"/>
            <a:r>
              <a:rPr lang="en-US"/>
              <a:t>Click to insert source information</a:t>
            </a:r>
          </a:p>
        </p:txBody>
      </p:sp>
      <p:sp>
        <p:nvSpPr>
          <p:cNvPr id="14" name="Footer Placeholder 4"/>
          <p:cNvSpPr>
            <a:spLocks noGrp="1"/>
          </p:cNvSpPr>
          <p:nvPr>
            <p:ph type="ftr" sz="quarter" idx="3"/>
          </p:nvPr>
        </p:nvSpPr>
        <p:spPr>
          <a:xfrm>
            <a:off x="668930" y="6472734"/>
            <a:ext cx="6540464" cy="240489"/>
          </a:xfrm>
          <a:prstGeom prst="rect">
            <a:avLst/>
          </a:prstGeom>
        </p:spPr>
        <p:txBody>
          <a:bodyPr vert="horz" wrap="square" lIns="91521" tIns="45761" rIns="91521" bIns="45761" rtlCol="0" anchor="b">
            <a:noAutofit/>
          </a:bodyPr>
          <a:lstStyle>
            <a:lvl1pPr>
              <a:defRPr lang="en-US" sz="700" smtClean="0">
                <a:solidFill>
                  <a:schemeClr val="bg2"/>
                </a:solidFill>
              </a:defRPr>
            </a:lvl1pPr>
          </a:lstStyle>
          <a:p>
            <a:r>
              <a:rPr lang="en-US"/>
              <a:t>© 2020 NetApp, Inc. All rights reserved. NetApp Confidential – Limited Use </a:t>
            </a:r>
          </a:p>
        </p:txBody>
      </p:sp>
      <p:sp>
        <p:nvSpPr>
          <p:cNvPr id="15" name="Slide Number Placeholder 5"/>
          <p:cNvSpPr>
            <a:spLocks noGrp="1"/>
          </p:cNvSpPr>
          <p:nvPr>
            <p:ph type="sldNum" sz="quarter" idx="4"/>
          </p:nvPr>
        </p:nvSpPr>
        <p:spPr>
          <a:xfrm>
            <a:off x="294490" y="6462574"/>
            <a:ext cx="448654" cy="260809"/>
          </a:xfrm>
          <a:prstGeom prst="rect">
            <a:avLst/>
          </a:prstGeom>
        </p:spPr>
        <p:txBody>
          <a:bodyPr vert="horz" wrap="square" lIns="91521" tIns="45761" rIns="91521" bIns="45761" rtlCol="0" anchor="b">
            <a:noAutofit/>
          </a:bodyPr>
          <a:lstStyle>
            <a:lvl1pPr>
              <a:defRPr lang="en-US" sz="1050" b="1" smtClean="0">
                <a:solidFill>
                  <a:schemeClr val="bg2">
                    <a:lumMod val="50000"/>
                  </a:schemeClr>
                </a:solidFill>
              </a:defRPr>
            </a:lvl1pPr>
          </a:lstStyle>
          <a:p>
            <a:fld id="{B071A5F3-A4FF-4CEE-8215-C08835B585C1}" type="slidenum">
              <a:rPr lang="en-US" smtClean="0"/>
              <a:pPr/>
              <a:t>‹#›</a:t>
            </a:fld>
            <a:endParaRPr lang="en-US"/>
          </a:p>
        </p:txBody>
      </p:sp>
      <p:pic>
        <p:nvPicPr>
          <p:cNvPr id="10" name="Picture 9"/>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10810663" y="6523004"/>
            <a:ext cx="1033541" cy="188979"/>
          </a:xfrm>
          <a:prstGeom prst="rect">
            <a:avLst/>
          </a:prstGeom>
        </p:spPr>
      </p:pic>
    </p:spTree>
    <p:extLst>
      <p:ext uri="{BB962C8B-B14F-4D97-AF65-F5344CB8AC3E}">
        <p14:creationId xmlns:p14="http://schemas.microsoft.com/office/powerpoint/2010/main" val="1546098995"/>
      </p:ext>
    </p:extLst>
  </p:cSld>
  <p:clrMapOvr>
    <a:masterClrMapping/>
  </p:clrMapOvr>
  <p:transition spd="med">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1" y="1122363"/>
            <a:ext cx="9144000" cy="2387600"/>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524001" y="3602038"/>
            <a:ext cx="9144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a:xfrm>
            <a:off x="838200" y="6356353"/>
            <a:ext cx="2743200" cy="365125"/>
          </a:xfrm>
          <a:prstGeom prst="rect">
            <a:avLst/>
          </a:prstGeom>
        </p:spPr>
        <p:txBody>
          <a:bodyPr/>
          <a:lstStyle/>
          <a:p>
            <a:fld id="{CEF220FE-DA55-8B45-9E64-56AC6E1FC151}" type="datetimeFigureOut">
              <a:rPr lang="en-US" smtClean="0"/>
              <a:t>10/14/2024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4912432-226F-724B-9538-00CC6F26F643}" type="slidenum">
              <a:rPr lang="en-US" smtClean="0"/>
              <a:t>‹#›</a:t>
            </a:fld>
            <a:endParaRPr lang="en-US"/>
          </a:p>
        </p:txBody>
      </p:sp>
    </p:spTree>
    <p:extLst>
      <p:ext uri="{BB962C8B-B14F-4D97-AF65-F5344CB8AC3E}">
        <p14:creationId xmlns:p14="http://schemas.microsoft.com/office/powerpoint/2010/main" val="180494176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63031" y="240330"/>
            <a:ext cx="11661637" cy="904795"/>
          </a:xfrm>
        </p:spPr>
        <p:txBody>
          <a:bodyPr wrap="square" lIns="91521">
            <a:noAutofit/>
          </a:bodyPr>
          <a:lstStyle>
            <a:lvl1pPr>
              <a:defRPr sz="3000"/>
            </a:lvl1pPr>
          </a:lstStyle>
          <a:p>
            <a:r>
              <a:rPr lang="en-US"/>
              <a:t>Click to edit Master title style</a:t>
            </a:r>
          </a:p>
        </p:txBody>
      </p:sp>
      <p:sp>
        <p:nvSpPr>
          <p:cNvPr id="48" name="Content Placeholder 3"/>
          <p:cNvSpPr>
            <a:spLocks noGrp="1"/>
          </p:cNvSpPr>
          <p:nvPr>
            <p:ph sz="quarter" idx="14"/>
          </p:nvPr>
        </p:nvSpPr>
        <p:spPr>
          <a:xfrm>
            <a:off x="263031" y="1733552"/>
            <a:ext cx="11661637" cy="4479925"/>
          </a:xfrm>
        </p:spPr>
        <p:txBody>
          <a:bodyPr wrap="square" lIns="91521">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9" name="Text Placeholder 2"/>
          <p:cNvSpPr>
            <a:spLocks noGrp="1"/>
          </p:cNvSpPr>
          <p:nvPr>
            <p:ph type="body" idx="10" hasCustomPrompt="1"/>
          </p:nvPr>
        </p:nvSpPr>
        <p:spPr bwMode="gray">
          <a:xfrm>
            <a:off x="275797" y="1106419"/>
            <a:ext cx="11652491" cy="400109"/>
          </a:xfrm>
        </p:spPr>
        <p:txBody>
          <a:bodyPr lIns="91521" tIns="45761" rIns="91521" bIns="45761" anchor="t">
            <a:noAutofit/>
          </a:bodyPr>
          <a:lstStyle>
            <a:lvl1pPr marL="0" indent="0">
              <a:spcBef>
                <a:spcPts val="0"/>
              </a:spcBef>
              <a:spcAft>
                <a:spcPts val="0"/>
              </a:spcAft>
              <a:buNone/>
              <a:defRPr sz="1800" b="0">
                <a:solidFill>
                  <a:schemeClr val="accent1"/>
                </a:solidFill>
              </a:defRPr>
            </a:lvl1pPr>
            <a:lvl2pPr marL="457608" indent="0">
              <a:buNone/>
              <a:defRPr sz="2000" b="1"/>
            </a:lvl2pPr>
            <a:lvl3pPr marL="915216" indent="0">
              <a:buNone/>
              <a:defRPr sz="1900" b="1"/>
            </a:lvl3pPr>
            <a:lvl4pPr marL="1372822" indent="0">
              <a:buNone/>
              <a:defRPr sz="1600" b="1"/>
            </a:lvl4pPr>
            <a:lvl5pPr marL="1830430" indent="0">
              <a:buNone/>
              <a:defRPr sz="1600" b="1"/>
            </a:lvl5pPr>
            <a:lvl6pPr marL="2288038" indent="0">
              <a:buNone/>
              <a:defRPr sz="1600" b="1"/>
            </a:lvl6pPr>
            <a:lvl7pPr marL="2745646" indent="0">
              <a:buNone/>
              <a:defRPr sz="1600" b="1"/>
            </a:lvl7pPr>
            <a:lvl8pPr marL="3203253" indent="0">
              <a:buNone/>
              <a:defRPr sz="1600" b="1"/>
            </a:lvl8pPr>
            <a:lvl9pPr marL="3660861" indent="0">
              <a:buNone/>
              <a:defRPr sz="1600" b="1"/>
            </a:lvl9pPr>
          </a:lstStyle>
          <a:p>
            <a:pPr lvl="0"/>
            <a:r>
              <a:rPr lang="en-US"/>
              <a:t>Click to edit master text styles</a:t>
            </a:r>
          </a:p>
        </p:txBody>
      </p:sp>
      <p:sp>
        <p:nvSpPr>
          <p:cNvPr id="11" name="Slide Number Placeholder 5"/>
          <p:cNvSpPr>
            <a:spLocks noGrp="1"/>
          </p:cNvSpPr>
          <p:nvPr>
            <p:ph type="sldNum" sz="quarter" idx="4"/>
          </p:nvPr>
        </p:nvSpPr>
        <p:spPr>
          <a:xfrm>
            <a:off x="294490" y="6462574"/>
            <a:ext cx="448654" cy="260809"/>
          </a:xfrm>
          <a:prstGeom prst="rect">
            <a:avLst/>
          </a:prstGeom>
        </p:spPr>
        <p:txBody>
          <a:bodyPr vert="horz" wrap="square" lIns="91521" tIns="45761" rIns="91521" bIns="45761" rtlCol="0" anchor="b">
            <a:noAutofit/>
          </a:bodyPr>
          <a:lstStyle>
            <a:lvl1pPr>
              <a:defRPr lang="en-US" sz="1050" b="1" smtClean="0">
                <a:solidFill>
                  <a:schemeClr val="bg2">
                    <a:lumMod val="50000"/>
                  </a:schemeClr>
                </a:solidFill>
              </a:defRPr>
            </a:lvl1pPr>
          </a:lstStyle>
          <a:p>
            <a:fld id="{B071A5F3-A4FF-4CEE-8215-C08835B585C1}" type="slidenum">
              <a:rPr lang="en-US" smtClean="0"/>
              <a:pPr/>
              <a:t>‹#›</a:t>
            </a:fld>
            <a:endParaRPr lang="en-US"/>
          </a:p>
        </p:txBody>
      </p:sp>
      <p:sp>
        <p:nvSpPr>
          <p:cNvPr id="13" name="Text Placeholder 6"/>
          <p:cNvSpPr>
            <a:spLocks noGrp="1"/>
          </p:cNvSpPr>
          <p:nvPr>
            <p:ph type="body" sz="quarter" idx="16" hasCustomPrompt="1"/>
          </p:nvPr>
        </p:nvSpPr>
        <p:spPr>
          <a:xfrm>
            <a:off x="294489" y="6238647"/>
            <a:ext cx="10377699" cy="215444"/>
          </a:xfrm>
        </p:spPr>
        <p:txBody>
          <a:bodyPr lIns="91521" tIns="45761" rIns="91521" bIns="45761" anchor="ctr">
            <a:noAutofit/>
          </a:bodyPr>
          <a:lstStyle>
            <a:lvl1pPr marL="0" indent="0">
              <a:lnSpc>
                <a:spcPct val="100000"/>
              </a:lnSpc>
              <a:spcBef>
                <a:spcPts val="0"/>
              </a:spcBef>
              <a:spcAft>
                <a:spcPts val="0"/>
              </a:spcAft>
              <a:buFontTx/>
              <a:buNone/>
              <a:defRPr sz="800" baseline="0">
                <a:solidFill>
                  <a:schemeClr val="bg2"/>
                </a:solidFill>
              </a:defRPr>
            </a:lvl1pPr>
            <a:lvl2pPr marL="228804" indent="0">
              <a:buFontTx/>
              <a:buNone/>
              <a:defRPr sz="800">
                <a:solidFill>
                  <a:schemeClr val="bg2"/>
                </a:solidFill>
              </a:defRPr>
            </a:lvl2pPr>
            <a:lvl3pPr marL="457608" indent="0">
              <a:buFontTx/>
              <a:buNone/>
              <a:defRPr sz="800">
                <a:solidFill>
                  <a:schemeClr val="bg2"/>
                </a:solidFill>
              </a:defRPr>
            </a:lvl3pPr>
            <a:lvl4pPr marL="686412" indent="0">
              <a:buFontTx/>
              <a:buNone/>
              <a:defRPr sz="800">
                <a:solidFill>
                  <a:schemeClr val="bg2"/>
                </a:solidFill>
              </a:defRPr>
            </a:lvl4pPr>
            <a:lvl5pPr>
              <a:buFontTx/>
              <a:buNone/>
              <a:defRPr sz="800">
                <a:solidFill>
                  <a:schemeClr val="bg2"/>
                </a:solidFill>
              </a:defRPr>
            </a:lvl5pPr>
          </a:lstStyle>
          <a:p>
            <a:pPr lvl="0"/>
            <a:r>
              <a:rPr lang="en-US"/>
              <a:t>Click to insert source information</a:t>
            </a:r>
          </a:p>
        </p:txBody>
      </p:sp>
      <p:pic>
        <p:nvPicPr>
          <p:cNvPr id="16" name="Picture 1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73979" y="6495179"/>
            <a:ext cx="1044444" cy="190484"/>
          </a:xfrm>
          <a:prstGeom prst="rect">
            <a:avLst/>
          </a:prstGeom>
        </p:spPr>
      </p:pic>
      <p:sp>
        <p:nvSpPr>
          <p:cNvPr id="9" name="Footer Placeholder 4"/>
          <p:cNvSpPr>
            <a:spLocks noGrp="1"/>
          </p:cNvSpPr>
          <p:nvPr>
            <p:ph type="ftr" sz="quarter" idx="3"/>
          </p:nvPr>
        </p:nvSpPr>
        <p:spPr>
          <a:xfrm>
            <a:off x="889409" y="6472734"/>
            <a:ext cx="6540464" cy="240489"/>
          </a:xfrm>
          <a:prstGeom prst="rect">
            <a:avLst/>
          </a:prstGeom>
        </p:spPr>
        <p:txBody>
          <a:bodyPr vert="horz" wrap="square" lIns="91521" tIns="45761" rIns="91521" bIns="45761" rtlCol="0" anchor="b">
            <a:noAutofit/>
          </a:bodyPr>
          <a:lstStyle>
            <a:lvl1pPr>
              <a:defRPr lang="en-US" sz="800" smtClean="0">
                <a:solidFill>
                  <a:schemeClr val="bg2"/>
                </a:solidFill>
              </a:defRPr>
            </a:lvl1pPr>
          </a:lstStyle>
          <a:p>
            <a:r>
              <a:rPr lang="en-US"/>
              <a:t>© 2020 NetApp, Inc. All rights reserved. </a:t>
            </a:r>
          </a:p>
        </p:txBody>
      </p:sp>
    </p:spTree>
    <p:extLst>
      <p:ext uri="{BB962C8B-B14F-4D97-AF65-F5344CB8AC3E}">
        <p14:creationId xmlns:p14="http://schemas.microsoft.com/office/powerpoint/2010/main" val="1348067958"/>
      </p:ext>
    </p:extLst>
  </p:cSld>
  <p:clrMapOvr>
    <a:masterClrMapping/>
  </p:clrMapOvr>
  <p:transition spd="med">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userDrawn="1">
  <p:cSld name="3_Segue">
    <p:bg>
      <p:bgPr>
        <a:pattFill prst="wdUpDiag">
          <a:fgClr>
            <a:srgbClr val="2999FF"/>
          </a:fgClr>
          <a:bgClr>
            <a:srgbClr val="0186FF"/>
          </a:bgClr>
        </a:pattFill>
        <a:effectLst/>
      </p:bgPr>
    </p:bg>
    <p:spTree>
      <p:nvGrpSpPr>
        <p:cNvPr id="1" name=""/>
        <p:cNvGrpSpPr/>
        <p:nvPr/>
      </p:nvGrpSpPr>
      <p:grpSpPr>
        <a:xfrm>
          <a:off x="0" y="0"/>
          <a:ext cx="0" cy="0"/>
          <a:chOff x="0" y="0"/>
          <a:chExt cx="0" cy="0"/>
        </a:xfrm>
      </p:grpSpPr>
      <p:sp>
        <p:nvSpPr>
          <p:cNvPr id="13" name="Rectangle 12"/>
          <p:cNvSpPr/>
          <p:nvPr userDrawn="1"/>
        </p:nvSpPr>
        <p:spPr>
          <a:xfrm>
            <a:off x="2" y="0"/>
            <a:ext cx="12192000" cy="6858000"/>
          </a:xfrm>
          <a:prstGeom prst="rect">
            <a:avLst/>
          </a:prstGeom>
          <a:gradFill flip="none" rotWithShape="1">
            <a:gsLst>
              <a:gs pos="100000">
                <a:schemeClr val="accent1">
                  <a:alpha val="0"/>
                </a:schemeClr>
              </a:gs>
              <a:gs pos="84000">
                <a:schemeClr val="accent1"/>
              </a:gs>
            </a:gsLst>
            <a:lin ang="5400000" scaled="1"/>
            <a:tileRect/>
          </a:gradFill>
          <a:ln>
            <a:noFill/>
          </a:ln>
        </p:spPr>
        <p:txBody>
          <a:bodyPr vert="horz" wrap="square" lIns="91521" tIns="45761" rIns="91521" bIns="45761" numCol="1" anchor="t" anchorCtr="0" compatLnSpc="1">
            <a:prstTxWarp prst="textNoShape">
              <a:avLst/>
            </a:prstTxWarp>
          </a:bodyPr>
          <a:lstStyle/>
          <a:p>
            <a:pPr lvl="0" fontAlgn="base">
              <a:spcBef>
                <a:spcPct val="0"/>
              </a:spcBef>
              <a:spcAft>
                <a:spcPct val="0"/>
              </a:spcAft>
            </a:pPr>
            <a:endParaRPr lang="en-US" sz="2000" kern="0">
              <a:solidFill>
                <a:srgbClr val="000000"/>
              </a:solidFill>
            </a:endParaRPr>
          </a:p>
        </p:txBody>
      </p:sp>
      <p:sp>
        <p:nvSpPr>
          <p:cNvPr id="39" name="Rectangle 38"/>
          <p:cNvSpPr/>
          <p:nvPr/>
        </p:nvSpPr>
        <p:spPr>
          <a:xfrm>
            <a:off x="2" y="0"/>
            <a:ext cx="12192000" cy="6858000"/>
          </a:xfrm>
          <a:prstGeom prst="rect">
            <a:avLst/>
          </a:prstGeom>
          <a:gradFill flip="none" rotWithShape="1">
            <a:gsLst>
              <a:gs pos="100000">
                <a:schemeClr val="accent1">
                  <a:alpha val="0"/>
                </a:schemeClr>
              </a:gs>
              <a:gs pos="84000">
                <a:schemeClr val="accent1"/>
              </a:gs>
            </a:gsLst>
            <a:lin ang="5400000" scaled="1"/>
            <a:tileRect/>
          </a:gradFill>
          <a:ln>
            <a:noFill/>
          </a:ln>
        </p:spPr>
        <p:txBody>
          <a:bodyPr vert="horz" wrap="square" lIns="91521" tIns="45761" rIns="91521" bIns="45761" numCol="1" anchor="t" anchorCtr="0" compatLnSpc="1">
            <a:prstTxWarp prst="textNoShape">
              <a:avLst/>
            </a:prstTxWarp>
          </a:bodyPr>
          <a:lstStyle/>
          <a:p>
            <a:pPr lvl="0" fontAlgn="base">
              <a:spcBef>
                <a:spcPct val="0"/>
              </a:spcBef>
              <a:spcAft>
                <a:spcPct val="0"/>
              </a:spcAft>
            </a:pPr>
            <a:endParaRPr lang="en-US" sz="2000" kern="0">
              <a:solidFill>
                <a:srgbClr val="000000"/>
              </a:solidFill>
            </a:endParaRPr>
          </a:p>
        </p:txBody>
      </p:sp>
      <p:sp>
        <p:nvSpPr>
          <p:cNvPr id="2" name="Title 1"/>
          <p:cNvSpPr>
            <a:spLocks noGrp="1"/>
          </p:cNvSpPr>
          <p:nvPr>
            <p:ph type="ctrTitle"/>
          </p:nvPr>
        </p:nvSpPr>
        <p:spPr bwMode="auto">
          <a:xfrm>
            <a:off x="297834" y="2470908"/>
            <a:ext cx="11432977" cy="1470025"/>
          </a:xfrm>
        </p:spPr>
        <p:txBody>
          <a:bodyPr wrap="square" lIns="91521">
            <a:noAutofit/>
          </a:bodyPr>
          <a:lstStyle>
            <a:lvl1pPr algn="l">
              <a:lnSpc>
                <a:spcPct val="80000"/>
              </a:lnSpc>
              <a:defRPr sz="4000" b="0">
                <a:solidFill>
                  <a:schemeClr val="bg1"/>
                </a:solidFill>
              </a:defRPr>
            </a:lvl1pPr>
          </a:lstStyle>
          <a:p>
            <a:r>
              <a:rPr lang="en-US"/>
              <a:t>Click to edit Master title style</a:t>
            </a:r>
          </a:p>
        </p:txBody>
      </p:sp>
      <p:sp>
        <p:nvSpPr>
          <p:cNvPr id="25" name="Text Placeholder 24"/>
          <p:cNvSpPr>
            <a:spLocks noGrp="1"/>
          </p:cNvSpPr>
          <p:nvPr>
            <p:ph type="body" sz="quarter" idx="10"/>
          </p:nvPr>
        </p:nvSpPr>
        <p:spPr bwMode="auto">
          <a:xfrm>
            <a:off x="297837" y="4209299"/>
            <a:ext cx="11432977" cy="928189"/>
          </a:xfrm>
        </p:spPr>
        <p:txBody>
          <a:bodyPr wrap="square" lIns="91521">
            <a:noAutofit/>
          </a:bodyPr>
          <a:lstStyle>
            <a:lvl1pPr marL="0" indent="0">
              <a:lnSpc>
                <a:spcPct val="85000"/>
              </a:lnSpc>
              <a:buFontTx/>
              <a:buNone/>
              <a:defRPr sz="2200" b="0">
                <a:solidFill>
                  <a:schemeClr val="bg1"/>
                </a:solidFill>
              </a:defRPr>
            </a:lvl1pPr>
            <a:lvl2pPr marL="115992" indent="-115992">
              <a:lnSpc>
                <a:spcPct val="85000"/>
              </a:lnSpc>
              <a:buFont typeface="Arial" panose="020B0604020202020204" pitchFamily="34" charset="0"/>
              <a:buChar char=" "/>
              <a:defRPr sz="2300" b="0">
                <a:solidFill>
                  <a:schemeClr val="bg2"/>
                </a:solidFill>
              </a:defRPr>
            </a:lvl2pPr>
            <a:lvl3pPr marL="115992" indent="-115992">
              <a:lnSpc>
                <a:spcPct val="85000"/>
              </a:lnSpc>
              <a:buFont typeface="Arial" panose="020B0604020202020204" pitchFamily="34" charset="0"/>
              <a:buChar char=" "/>
              <a:defRPr sz="2300" b="0">
                <a:solidFill>
                  <a:schemeClr val="bg2"/>
                </a:solidFill>
              </a:defRPr>
            </a:lvl3pPr>
            <a:lvl4pPr marL="115992" indent="-115992">
              <a:lnSpc>
                <a:spcPct val="85000"/>
              </a:lnSpc>
              <a:buFont typeface="Arial" panose="020B0604020202020204" pitchFamily="34" charset="0"/>
              <a:buChar char=" "/>
              <a:defRPr sz="2300" b="0">
                <a:solidFill>
                  <a:schemeClr val="bg2"/>
                </a:solidFill>
              </a:defRPr>
            </a:lvl4pPr>
            <a:lvl5pPr marL="115992" indent="-115992">
              <a:lnSpc>
                <a:spcPct val="85000"/>
              </a:lnSpc>
              <a:buFont typeface="Arial" panose="020B0604020202020204" pitchFamily="34" charset="0"/>
              <a:buChar char=" "/>
              <a:defRPr sz="2300" b="0">
                <a:solidFill>
                  <a:schemeClr val="bg2"/>
                </a:solidFill>
              </a:defRPr>
            </a:lvl5pPr>
          </a:lstStyle>
          <a:p>
            <a:pPr lvl="0"/>
            <a:r>
              <a:rPr lang="en-US"/>
              <a:t>Click to edit Master text styles</a:t>
            </a:r>
          </a:p>
        </p:txBody>
      </p:sp>
      <p:grpSp>
        <p:nvGrpSpPr>
          <p:cNvPr id="23" name="Group 22"/>
          <p:cNvGrpSpPr/>
          <p:nvPr userDrawn="1"/>
        </p:nvGrpSpPr>
        <p:grpSpPr>
          <a:xfrm>
            <a:off x="2" y="3"/>
            <a:ext cx="12192000" cy="6863861"/>
            <a:chOff x="0" y="0"/>
            <a:chExt cx="9144000" cy="6863861"/>
          </a:xfrm>
        </p:grpSpPr>
        <p:sp>
          <p:nvSpPr>
            <p:cNvPr id="24" name="Rectangle 23"/>
            <p:cNvSpPr/>
            <p:nvPr userDrawn="1"/>
          </p:nvSpPr>
          <p:spPr bwMode="gray">
            <a:xfrm>
              <a:off x="9052560" y="0"/>
              <a:ext cx="9144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6" name="Rectangle 25"/>
            <p:cNvSpPr/>
            <p:nvPr userDrawn="1"/>
          </p:nvSpPr>
          <p:spPr bwMode="gray">
            <a:xfrm rot="5400000">
              <a:off x="4526280" y="-4526279"/>
              <a:ext cx="91440" cy="914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7" name="Rectangle 26"/>
            <p:cNvSpPr/>
            <p:nvPr userDrawn="1"/>
          </p:nvSpPr>
          <p:spPr bwMode="gray">
            <a:xfrm rot="5400000">
              <a:off x="4526280" y="2246141"/>
              <a:ext cx="91440" cy="914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8" name="Rectangle 27"/>
            <p:cNvSpPr/>
            <p:nvPr userDrawn="1"/>
          </p:nvSpPr>
          <p:spPr bwMode="gray">
            <a:xfrm>
              <a:off x="0" y="0"/>
              <a:ext cx="9144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sp>
        <p:nvSpPr>
          <p:cNvPr id="17" name="Footer Placeholder 4"/>
          <p:cNvSpPr>
            <a:spLocks noGrp="1"/>
          </p:cNvSpPr>
          <p:nvPr>
            <p:ph type="ftr" sz="quarter" idx="3"/>
          </p:nvPr>
        </p:nvSpPr>
        <p:spPr>
          <a:xfrm>
            <a:off x="668930" y="6472736"/>
            <a:ext cx="6540464" cy="240489"/>
          </a:xfrm>
          <a:prstGeom prst="rect">
            <a:avLst/>
          </a:prstGeom>
        </p:spPr>
        <p:txBody>
          <a:bodyPr vert="horz" wrap="square" lIns="91521" tIns="45761" rIns="91521" bIns="45761" rtlCol="0" anchor="b">
            <a:noAutofit/>
          </a:bodyPr>
          <a:lstStyle>
            <a:lvl1pPr>
              <a:defRPr lang="en-US" sz="700" smtClean="0">
                <a:solidFill>
                  <a:schemeClr val="bg1"/>
                </a:solidFill>
              </a:defRPr>
            </a:lvl1pPr>
          </a:lstStyle>
          <a:p>
            <a:r>
              <a:rPr lang="en-US"/>
              <a:t>© 2020 NetApp, Inc. All rights reserved. NetApp Confidential – Limited Use </a:t>
            </a:r>
          </a:p>
        </p:txBody>
      </p:sp>
      <p:sp>
        <p:nvSpPr>
          <p:cNvPr id="18" name="Slide Number Placeholder 5"/>
          <p:cNvSpPr>
            <a:spLocks noGrp="1"/>
          </p:cNvSpPr>
          <p:nvPr>
            <p:ph type="sldNum" sz="quarter" idx="4"/>
          </p:nvPr>
        </p:nvSpPr>
        <p:spPr>
          <a:xfrm>
            <a:off x="294491" y="6462576"/>
            <a:ext cx="448653" cy="260809"/>
          </a:xfrm>
          <a:prstGeom prst="rect">
            <a:avLst/>
          </a:prstGeom>
        </p:spPr>
        <p:txBody>
          <a:bodyPr vert="horz" wrap="square" lIns="91521" tIns="45761" rIns="91521" bIns="45761" rtlCol="0" anchor="b">
            <a:noAutofit/>
          </a:bodyPr>
          <a:lstStyle>
            <a:lvl1pPr>
              <a:defRPr lang="en-US" sz="1050" b="1" smtClean="0">
                <a:solidFill>
                  <a:schemeClr val="bg1"/>
                </a:solidFill>
              </a:defRPr>
            </a:lvl1pPr>
          </a:lstStyle>
          <a:p>
            <a:fld id="{B071A5F3-A4FF-4CEE-8215-C08835B585C1}" type="slidenum">
              <a:rPr lang="en-US" smtClean="0"/>
              <a:pPr/>
              <a:t>‹#›</a:t>
            </a:fld>
            <a:endParaRPr lang="en-US"/>
          </a:p>
        </p:txBody>
      </p:sp>
      <p:pic>
        <p:nvPicPr>
          <p:cNvPr id="15" name="Picture 14" descr="netapp-4.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671846" y="6275742"/>
            <a:ext cx="1317079" cy="533976"/>
          </a:xfrm>
          <a:prstGeom prst="rect">
            <a:avLst/>
          </a:prstGeom>
        </p:spPr>
      </p:pic>
    </p:spTree>
    <p:extLst>
      <p:ext uri="{BB962C8B-B14F-4D97-AF65-F5344CB8AC3E}">
        <p14:creationId xmlns:p14="http://schemas.microsoft.com/office/powerpoint/2010/main" val="905495131"/>
      </p:ext>
    </p:extLst>
  </p:cSld>
  <p:clrMapOvr>
    <a:masterClrMapping/>
  </p:clrMapOvr>
  <p:transition spd="med">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Text Slide Without Background">
    <p:spTree>
      <p:nvGrpSpPr>
        <p:cNvPr id="1" name=""/>
        <p:cNvGrpSpPr/>
        <p:nvPr/>
      </p:nvGrpSpPr>
      <p:grpSpPr>
        <a:xfrm>
          <a:off x="0" y="0"/>
          <a:ext cx="0" cy="0"/>
          <a:chOff x="0" y="0"/>
          <a:chExt cx="0" cy="0"/>
        </a:xfrm>
      </p:grpSpPr>
      <p:sp>
        <p:nvSpPr>
          <p:cNvPr id="12" name="Rectangle 11"/>
          <p:cNvSpPr/>
          <p:nvPr userDrawn="1"/>
        </p:nvSpPr>
        <p:spPr bwMode="auto">
          <a:xfrm>
            <a:off x="1" y="1192214"/>
            <a:ext cx="12192000" cy="4864100"/>
          </a:xfrm>
          <a:prstGeom prst="rect">
            <a:avLst/>
          </a:prstGeom>
          <a:solidFill>
            <a:schemeClr val="bg2">
              <a:lumMod val="20000"/>
              <a:lumOff val="80000"/>
            </a:schemeClr>
          </a:solidFill>
          <a:ln w="9525" cap="flat" cmpd="sng" algn="ctr">
            <a:noFill/>
            <a:prstDash val="solid"/>
            <a:round/>
            <a:headEnd type="none" w="med" len="med"/>
            <a:tailEnd type="none" w="med" len="med"/>
          </a:ln>
          <a:effectLst/>
        </p:spPr>
        <p:txBody>
          <a:bodyPr vert="horz" wrap="none" lIns="121899" tIns="60949" rIns="121899" bIns="60949" numCol="1" rtlCol="0" anchor="ctr" anchorCtr="0" compatLnSpc="1">
            <a:prstTxWarp prst="textNoShape">
              <a:avLst/>
            </a:prstTxWarp>
          </a:bodyPr>
          <a:lstStyle/>
          <a:p>
            <a:pPr marL="0" marR="0" indent="0" algn="ctr" defTabSz="1218987" rtl="0" eaLnBrk="1" fontAlgn="base" latinLnBrk="0" hangingPunct="1">
              <a:lnSpc>
                <a:spcPct val="100000"/>
              </a:lnSpc>
              <a:spcBef>
                <a:spcPct val="0"/>
              </a:spcBef>
              <a:spcAft>
                <a:spcPct val="0"/>
              </a:spcAft>
              <a:buClr>
                <a:schemeClr val="accent2"/>
              </a:buClr>
              <a:buSzTx/>
              <a:buFont typeface="Wingdings 2" pitchFamily="18" charset="2"/>
              <a:buNone/>
              <a:tabLst/>
            </a:pPr>
            <a:endParaRPr kumimoji="0" lang="en-US" sz="2700" b="0" i="0" u="none" strike="noStrike" cap="none" normalizeH="0" baseline="0">
              <a:ln>
                <a:noFill/>
              </a:ln>
              <a:solidFill>
                <a:schemeClr val="tx1"/>
              </a:solidFill>
              <a:effectLst/>
              <a:latin typeface="Arial" charset="0"/>
            </a:endParaRPr>
          </a:p>
        </p:txBody>
      </p:sp>
      <p:sp>
        <p:nvSpPr>
          <p:cNvPr id="3" name="Rectangle 2"/>
          <p:cNvSpPr/>
          <p:nvPr userDrawn="1"/>
        </p:nvSpPr>
        <p:spPr bwMode="auto">
          <a:xfrm>
            <a:off x="1" y="1325563"/>
            <a:ext cx="12192000" cy="4887912"/>
          </a:xfrm>
          <a:prstGeom prst="rect">
            <a:avLst/>
          </a:prstGeom>
          <a:solidFill>
            <a:schemeClr val="bg1"/>
          </a:solidFill>
          <a:ln w="9525" cap="flat" cmpd="sng" algn="ctr">
            <a:noFill/>
            <a:prstDash val="solid"/>
            <a:round/>
            <a:headEnd type="none" w="med" len="med"/>
            <a:tailEnd type="none" w="med" len="med"/>
          </a:ln>
          <a:effectLst/>
        </p:spPr>
        <p:txBody>
          <a:bodyPr vert="horz" wrap="none" lIns="121899" tIns="60949" rIns="121899" bIns="60949" numCol="1" rtlCol="0" anchor="ctr" anchorCtr="0" compatLnSpc="1">
            <a:prstTxWarp prst="textNoShape">
              <a:avLst/>
            </a:prstTxWarp>
          </a:bodyPr>
          <a:lstStyle/>
          <a:p>
            <a:pPr marL="0" marR="0" indent="0" algn="ctr" defTabSz="1218987" rtl="0" eaLnBrk="1" fontAlgn="base" latinLnBrk="0" hangingPunct="1">
              <a:lnSpc>
                <a:spcPct val="100000"/>
              </a:lnSpc>
              <a:spcBef>
                <a:spcPct val="0"/>
              </a:spcBef>
              <a:spcAft>
                <a:spcPct val="0"/>
              </a:spcAft>
              <a:buClr>
                <a:schemeClr val="accent2"/>
              </a:buClr>
              <a:buSzTx/>
              <a:buFont typeface="Wingdings 2" pitchFamily="18" charset="2"/>
              <a:buNone/>
              <a:tabLst/>
            </a:pPr>
            <a:endParaRPr kumimoji="0" lang="en-US" sz="2700" b="0" i="0" u="none" strike="noStrike" cap="none" normalizeH="0" baseline="0">
              <a:ln>
                <a:noFill/>
              </a:ln>
              <a:solidFill>
                <a:schemeClr val="tx1"/>
              </a:solidFill>
              <a:effectLst/>
              <a:latin typeface="Arial" charset="0"/>
            </a:endParaRPr>
          </a:p>
        </p:txBody>
      </p:sp>
      <p:sp>
        <p:nvSpPr>
          <p:cNvPr id="2" name="Title 1"/>
          <p:cNvSpPr>
            <a:spLocks noGrp="1"/>
          </p:cNvSpPr>
          <p:nvPr>
            <p:ph type="title"/>
          </p:nvPr>
        </p:nvSpPr>
        <p:spPr/>
        <p:txBody>
          <a:bodyPr/>
          <a:lstStyle/>
          <a:p>
            <a:r>
              <a:rPr lang="en-US"/>
              <a:t>Click to edit Master title style</a:t>
            </a:r>
          </a:p>
        </p:txBody>
      </p:sp>
      <p:grpSp>
        <p:nvGrpSpPr>
          <p:cNvPr id="9" name="Group 8"/>
          <p:cNvGrpSpPr/>
          <p:nvPr userDrawn="1"/>
        </p:nvGrpSpPr>
        <p:grpSpPr bwMode="gray">
          <a:xfrm>
            <a:off x="463550" y="6445715"/>
            <a:ext cx="11265408" cy="107487"/>
            <a:chOff x="347662" y="6160730"/>
            <a:chExt cx="8449056" cy="107486"/>
          </a:xfrm>
        </p:grpSpPr>
        <p:sp>
          <p:nvSpPr>
            <p:cNvPr id="10" name="Freeform 5"/>
            <p:cNvSpPr>
              <a:spLocks/>
            </p:cNvSpPr>
            <p:nvPr userDrawn="1"/>
          </p:nvSpPr>
          <p:spPr bwMode="gray">
            <a:xfrm>
              <a:off x="347662" y="6160730"/>
              <a:ext cx="8449056" cy="107486"/>
            </a:xfrm>
            <a:custGeom>
              <a:avLst/>
              <a:gdLst>
                <a:gd name="T0" fmla="*/ 116 w 3930"/>
                <a:gd name="T1" fmla="*/ 4 h 50"/>
                <a:gd name="T2" fmla="*/ 258 w 3930"/>
                <a:gd name="T3" fmla="*/ 2 h 50"/>
                <a:gd name="T4" fmla="*/ 376 w 3930"/>
                <a:gd name="T5" fmla="*/ 2 h 50"/>
                <a:gd name="T6" fmla="*/ 494 w 3930"/>
                <a:gd name="T7" fmla="*/ 6 h 50"/>
                <a:gd name="T8" fmla="*/ 628 w 3930"/>
                <a:gd name="T9" fmla="*/ 8 h 50"/>
                <a:gd name="T10" fmla="*/ 774 w 3930"/>
                <a:gd name="T11" fmla="*/ 6 h 50"/>
                <a:gd name="T12" fmla="*/ 894 w 3930"/>
                <a:gd name="T13" fmla="*/ 4 h 50"/>
                <a:gd name="T14" fmla="*/ 1038 w 3930"/>
                <a:gd name="T15" fmla="*/ 4 h 50"/>
                <a:gd name="T16" fmla="*/ 1196 w 3930"/>
                <a:gd name="T17" fmla="*/ 2 h 50"/>
                <a:gd name="T18" fmla="*/ 1326 w 3930"/>
                <a:gd name="T19" fmla="*/ 4 h 50"/>
                <a:gd name="T20" fmla="*/ 1428 w 3930"/>
                <a:gd name="T21" fmla="*/ 4 h 50"/>
                <a:gd name="T22" fmla="*/ 1568 w 3930"/>
                <a:gd name="T23" fmla="*/ 6 h 50"/>
                <a:gd name="T24" fmla="*/ 1710 w 3930"/>
                <a:gd name="T25" fmla="*/ 6 h 50"/>
                <a:gd name="T26" fmla="*/ 1826 w 3930"/>
                <a:gd name="T27" fmla="*/ 8 h 50"/>
                <a:gd name="T28" fmla="*/ 1950 w 3930"/>
                <a:gd name="T29" fmla="*/ 4 h 50"/>
                <a:gd name="T30" fmla="*/ 2106 w 3930"/>
                <a:gd name="T31" fmla="*/ 4 h 50"/>
                <a:gd name="T32" fmla="*/ 2234 w 3930"/>
                <a:gd name="T33" fmla="*/ 2 h 50"/>
                <a:gd name="T34" fmla="*/ 2354 w 3930"/>
                <a:gd name="T35" fmla="*/ 2 h 50"/>
                <a:gd name="T36" fmla="*/ 2498 w 3930"/>
                <a:gd name="T37" fmla="*/ 6 h 50"/>
                <a:gd name="T38" fmla="*/ 2580 w 3930"/>
                <a:gd name="T39" fmla="*/ 4 h 50"/>
                <a:gd name="T40" fmla="*/ 2684 w 3930"/>
                <a:gd name="T41" fmla="*/ 4 h 50"/>
                <a:gd name="T42" fmla="*/ 2830 w 3930"/>
                <a:gd name="T43" fmla="*/ 4 h 50"/>
                <a:gd name="T44" fmla="*/ 2932 w 3930"/>
                <a:gd name="T45" fmla="*/ 6 h 50"/>
                <a:gd name="T46" fmla="*/ 3058 w 3930"/>
                <a:gd name="T47" fmla="*/ 6 h 50"/>
                <a:gd name="T48" fmla="*/ 3176 w 3930"/>
                <a:gd name="T49" fmla="*/ 10 h 50"/>
                <a:gd name="T50" fmla="*/ 3262 w 3930"/>
                <a:gd name="T51" fmla="*/ 14 h 50"/>
                <a:gd name="T52" fmla="*/ 3340 w 3930"/>
                <a:gd name="T53" fmla="*/ 12 h 50"/>
                <a:gd name="T54" fmla="*/ 3456 w 3930"/>
                <a:gd name="T55" fmla="*/ 18 h 50"/>
                <a:gd name="T56" fmla="*/ 3592 w 3930"/>
                <a:gd name="T57" fmla="*/ 16 h 50"/>
                <a:gd name="T58" fmla="*/ 3648 w 3930"/>
                <a:gd name="T59" fmla="*/ 16 h 50"/>
                <a:gd name="T60" fmla="*/ 3784 w 3930"/>
                <a:gd name="T61" fmla="*/ 20 h 50"/>
                <a:gd name="T62" fmla="*/ 3846 w 3930"/>
                <a:gd name="T63" fmla="*/ 24 h 50"/>
                <a:gd name="T64" fmla="*/ 3874 w 3930"/>
                <a:gd name="T65" fmla="*/ 36 h 50"/>
                <a:gd name="T66" fmla="*/ 3782 w 3930"/>
                <a:gd name="T67" fmla="*/ 42 h 50"/>
                <a:gd name="T68" fmla="*/ 3676 w 3930"/>
                <a:gd name="T69" fmla="*/ 46 h 50"/>
                <a:gd name="T70" fmla="*/ 3570 w 3930"/>
                <a:gd name="T71" fmla="*/ 48 h 50"/>
                <a:gd name="T72" fmla="*/ 3518 w 3930"/>
                <a:gd name="T73" fmla="*/ 48 h 50"/>
                <a:gd name="T74" fmla="*/ 3396 w 3930"/>
                <a:gd name="T75" fmla="*/ 48 h 50"/>
                <a:gd name="T76" fmla="*/ 3304 w 3930"/>
                <a:gd name="T77" fmla="*/ 48 h 50"/>
                <a:gd name="T78" fmla="*/ 3152 w 3930"/>
                <a:gd name="T79" fmla="*/ 40 h 50"/>
                <a:gd name="T80" fmla="*/ 3042 w 3930"/>
                <a:gd name="T81" fmla="*/ 42 h 50"/>
                <a:gd name="T82" fmla="*/ 2898 w 3930"/>
                <a:gd name="T83" fmla="*/ 36 h 50"/>
                <a:gd name="T84" fmla="*/ 2814 w 3930"/>
                <a:gd name="T85" fmla="*/ 38 h 50"/>
                <a:gd name="T86" fmla="*/ 2692 w 3930"/>
                <a:gd name="T87" fmla="*/ 36 h 50"/>
                <a:gd name="T88" fmla="*/ 2588 w 3930"/>
                <a:gd name="T89" fmla="*/ 34 h 50"/>
                <a:gd name="T90" fmla="*/ 2466 w 3930"/>
                <a:gd name="T91" fmla="*/ 38 h 50"/>
                <a:gd name="T92" fmla="*/ 2356 w 3930"/>
                <a:gd name="T93" fmla="*/ 36 h 50"/>
                <a:gd name="T94" fmla="*/ 2212 w 3930"/>
                <a:gd name="T95" fmla="*/ 40 h 50"/>
                <a:gd name="T96" fmla="*/ 2040 w 3930"/>
                <a:gd name="T97" fmla="*/ 40 h 50"/>
                <a:gd name="T98" fmla="*/ 1922 w 3930"/>
                <a:gd name="T99" fmla="*/ 40 h 50"/>
                <a:gd name="T100" fmla="*/ 1804 w 3930"/>
                <a:gd name="T101" fmla="*/ 42 h 50"/>
                <a:gd name="T102" fmla="*/ 1642 w 3930"/>
                <a:gd name="T103" fmla="*/ 44 h 50"/>
                <a:gd name="T104" fmla="*/ 1492 w 3930"/>
                <a:gd name="T105" fmla="*/ 46 h 50"/>
                <a:gd name="T106" fmla="*/ 1354 w 3930"/>
                <a:gd name="T107" fmla="*/ 44 h 50"/>
                <a:gd name="T108" fmla="*/ 1180 w 3930"/>
                <a:gd name="T109" fmla="*/ 44 h 50"/>
                <a:gd name="T110" fmla="*/ 1052 w 3930"/>
                <a:gd name="T111" fmla="*/ 46 h 50"/>
                <a:gd name="T112" fmla="*/ 936 w 3930"/>
                <a:gd name="T113" fmla="*/ 44 h 50"/>
                <a:gd name="T114" fmla="*/ 790 w 3930"/>
                <a:gd name="T115" fmla="*/ 40 h 50"/>
                <a:gd name="T116" fmla="*/ 636 w 3930"/>
                <a:gd name="T117" fmla="*/ 42 h 50"/>
                <a:gd name="T118" fmla="*/ 494 w 3930"/>
                <a:gd name="T119" fmla="*/ 46 h 50"/>
                <a:gd name="T120" fmla="*/ 362 w 3930"/>
                <a:gd name="T121" fmla="*/ 42 h 50"/>
                <a:gd name="T122" fmla="*/ 222 w 3930"/>
                <a:gd name="T123" fmla="*/ 40 h 50"/>
                <a:gd name="T124" fmla="*/ 70 w 3930"/>
                <a:gd name="T125" fmla="*/ 38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930" h="50">
                  <a:moveTo>
                    <a:pt x="2" y="14"/>
                  </a:moveTo>
                  <a:lnTo>
                    <a:pt x="2" y="14"/>
                  </a:lnTo>
                  <a:lnTo>
                    <a:pt x="0" y="14"/>
                  </a:lnTo>
                  <a:lnTo>
                    <a:pt x="0" y="14"/>
                  </a:lnTo>
                  <a:lnTo>
                    <a:pt x="2" y="10"/>
                  </a:lnTo>
                  <a:lnTo>
                    <a:pt x="2" y="10"/>
                  </a:lnTo>
                  <a:lnTo>
                    <a:pt x="2" y="8"/>
                  </a:lnTo>
                  <a:lnTo>
                    <a:pt x="2" y="8"/>
                  </a:lnTo>
                  <a:lnTo>
                    <a:pt x="4" y="8"/>
                  </a:lnTo>
                  <a:lnTo>
                    <a:pt x="4" y="8"/>
                  </a:lnTo>
                  <a:lnTo>
                    <a:pt x="4" y="6"/>
                  </a:lnTo>
                  <a:lnTo>
                    <a:pt x="4" y="6"/>
                  </a:lnTo>
                  <a:lnTo>
                    <a:pt x="8" y="4"/>
                  </a:lnTo>
                  <a:lnTo>
                    <a:pt x="8" y="4"/>
                  </a:lnTo>
                  <a:lnTo>
                    <a:pt x="8" y="4"/>
                  </a:lnTo>
                  <a:lnTo>
                    <a:pt x="8" y="4"/>
                  </a:lnTo>
                  <a:lnTo>
                    <a:pt x="10" y="2"/>
                  </a:lnTo>
                  <a:lnTo>
                    <a:pt x="10" y="2"/>
                  </a:lnTo>
                  <a:lnTo>
                    <a:pt x="14" y="2"/>
                  </a:lnTo>
                  <a:lnTo>
                    <a:pt x="14" y="2"/>
                  </a:lnTo>
                  <a:lnTo>
                    <a:pt x="16" y="2"/>
                  </a:lnTo>
                  <a:lnTo>
                    <a:pt x="16" y="2"/>
                  </a:lnTo>
                  <a:lnTo>
                    <a:pt x="18" y="2"/>
                  </a:lnTo>
                  <a:lnTo>
                    <a:pt x="18" y="2"/>
                  </a:lnTo>
                  <a:lnTo>
                    <a:pt x="20" y="0"/>
                  </a:lnTo>
                  <a:lnTo>
                    <a:pt x="20" y="0"/>
                  </a:lnTo>
                  <a:lnTo>
                    <a:pt x="26" y="2"/>
                  </a:lnTo>
                  <a:lnTo>
                    <a:pt x="26" y="2"/>
                  </a:lnTo>
                  <a:lnTo>
                    <a:pt x="28" y="2"/>
                  </a:lnTo>
                  <a:lnTo>
                    <a:pt x="28" y="2"/>
                  </a:lnTo>
                  <a:lnTo>
                    <a:pt x="30" y="2"/>
                  </a:lnTo>
                  <a:lnTo>
                    <a:pt x="30" y="2"/>
                  </a:lnTo>
                  <a:lnTo>
                    <a:pt x="32" y="2"/>
                  </a:lnTo>
                  <a:lnTo>
                    <a:pt x="32" y="2"/>
                  </a:lnTo>
                  <a:lnTo>
                    <a:pt x="34" y="2"/>
                  </a:lnTo>
                  <a:lnTo>
                    <a:pt x="34" y="2"/>
                  </a:lnTo>
                  <a:lnTo>
                    <a:pt x="36" y="2"/>
                  </a:lnTo>
                  <a:lnTo>
                    <a:pt x="36" y="2"/>
                  </a:lnTo>
                  <a:lnTo>
                    <a:pt x="38" y="2"/>
                  </a:lnTo>
                  <a:lnTo>
                    <a:pt x="38" y="2"/>
                  </a:lnTo>
                  <a:lnTo>
                    <a:pt x="40" y="2"/>
                  </a:lnTo>
                  <a:lnTo>
                    <a:pt x="40" y="2"/>
                  </a:lnTo>
                  <a:lnTo>
                    <a:pt x="46" y="2"/>
                  </a:lnTo>
                  <a:lnTo>
                    <a:pt x="46" y="2"/>
                  </a:lnTo>
                  <a:lnTo>
                    <a:pt x="48" y="2"/>
                  </a:lnTo>
                  <a:lnTo>
                    <a:pt x="48" y="2"/>
                  </a:lnTo>
                  <a:lnTo>
                    <a:pt x="50" y="2"/>
                  </a:lnTo>
                  <a:lnTo>
                    <a:pt x="50" y="2"/>
                  </a:lnTo>
                  <a:lnTo>
                    <a:pt x="60" y="0"/>
                  </a:lnTo>
                  <a:lnTo>
                    <a:pt x="60" y="0"/>
                  </a:lnTo>
                  <a:lnTo>
                    <a:pt x="62" y="0"/>
                  </a:lnTo>
                  <a:lnTo>
                    <a:pt x="62" y="0"/>
                  </a:lnTo>
                  <a:lnTo>
                    <a:pt x="66" y="0"/>
                  </a:lnTo>
                  <a:lnTo>
                    <a:pt x="66" y="0"/>
                  </a:lnTo>
                  <a:lnTo>
                    <a:pt x="70" y="2"/>
                  </a:lnTo>
                  <a:lnTo>
                    <a:pt x="70" y="2"/>
                  </a:lnTo>
                  <a:lnTo>
                    <a:pt x="72" y="2"/>
                  </a:lnTo>
                  <a:lnTo>
                    <a:pt x="76" y="2"/>
                  </a:lnTo>
                  <a:lnTo>
                    <a:pt x="76" y="2"/>
                  </a:lnTo>
                  <a:lnTo>
                    <a:pt x="80" y="4"/>
                  </a:lnTo>
                  <a:lnTo>
                    <a:pt x="80" y="4"/>
                  </a:lnTo>
                  <a:lnTo>
                    <a:pt x="82" y="2"/>
                  </a:lnTo>
                  <a:lnTo>
                    <a:pt x="84" y="2"/>
                  </a:lnTo>
                  <a:lnTo>
                    <a:pt x="84" y="2"/>
                  </a:lnTo>
                  <a:lnTo>
                    <a:pt x="86" y="2"/>
                  </a:lnTo>
                  <a:lnTo>
                    <a:pt x="86" y="2"/>
                  </a:lnTo>
                  <a:lnTo>
                    <a:pt x="90" y="4"/>
                  </a:lnTo>
                  <a:lnTo>
                    <a:pt x="90" y="4"/>
                  </a:lnTo>
                  <a:lnTo>
                    <a:pt x="92" y="4"/>
                  </a:lnTo>
                  <a:lnTo>
                    <a:pt x="92" y="4"/>
                  </a:lnTo>
                  <a:lnTo>
                    <a:pt x="94" y="4"/>
                  </a:lnTo>
                  <a:lnTo>
                    <a:pt x="94" y="4"/>
                  </a:lnTo>
                  <a:lnTo>
                    <a:pt x="98" y="2"/>
                  </a:lnTo>
                  <a:lnTo>
                    <a:pt x="98" y="2"/>
                  </a:lnTo>
                  <a:lnTo>
                    <a:pt x="102" y="4"/>
                  </a:lnTo>
                  <a:lnTo>
                    <a:pt x="106" y="4"/>
                  </a:lnTo>
                  <a:lnTo>
                    <a:pt x="106" y="4"/>
                  </a:lnTo>
                  <a:lnTo>
                    <a:pt x="108" y="4"/>
                  </a:lnTo>
                  <a:lnTo>
                    <a:pt x="108" y="4"/>
                  </a:lnTo>
                  <a:lnTo>
                    <a:pt x="110" y="4"/>
                  </a:lnTo>
                  <a:lnTo>
                    <a:pt x="112" y="6"/>
                  </a:lnTo>
                  <a:lnTo>
                    <a:pt x="112" y="6"/>
                  </a:lnTo>
                  <a:lnTo>
                    <a:pt x="116" y="4"/>
                  </a:lnTo>
                  <a:lnTo>
                    <a:pt x="116" y="4"/>
                  </a:lnTo>
                  <a:lnTo>
                    <a:pt x="120" y="4"/>
                  </a:lnTo>
                  <a:lnTo>
                    <a:pt x="120" y="4"/>
                  </a:lnTo>
                  <a:lnTo>
                    <a:pt x="124" y="4"/>
                  </a:lnTo>
                  <a:lnTo>
                    <a:pt x="124" y="4"/>
                  </a:lnTo>
                  <a:lnTo>
                    <a:pt x="128" y="4"/>
                  </a:lnTo>
                  <a:lnTo>
                    <a:pt x="134" y="4"/>
                  </a:lnTo>
                  <a:lnTo>
                    <a:pt x="134" y="4"/>
                  </a:lnTo>
                  <a:lnTo>
                    <a:pt x="136" y="4"/>
                  </a:lnTo>
                  <a:lnTo>
                    <a:pt x="136" y="4"/>
                  </a:lnTo>
                  <a:lnTo>
                    <a:pt x="138" y="2"/>
                  </a:lnTo>
                  <a:lnTo>
                    <a:pt x="138" y="2"/>
                  </a:lnTo>
                  <a:lnTo>
                    <a:pt x="142" y="4"/>
                  </a:lnTo>
                  <a:lnTo>
                    <a:pt x="142" y="4"/>
                  </a:lnTo>
                  <a:lnTo>
                    <a:pt x="146" y="2"/>
                  </a:lnTo>
                  <a:lnTo>
                    <a:pt x="146" y="2"/>
                  </a:lnTo>
                  <a:lnTo>
                    <a:pt x="148" y="2"/>
                  </a:lnTo>
                  <a:lnTo>
                    <a:pt x="148" y="2"/>
                  </a:lnTo>
                  <a:lnTo>
                    <a:pt x="150" y="2"/>
                  </a:lnTo>
                  <a:lnTo>
                    <a:pt x="150" y="2"/>
                  </a:lnTo>
                  <a:lnTo>
                    <a:pt x="156" y="4"/>
                  </a:lnTo>
                  <a:lnTo>
                    <a:pt x="156" y="4"/>
                  </a:lnTo>
                  <a:lnTo>
                    <a:pt x="158" y="2"/>
                  </a:lnTo>
                  <a:lnTo>
                    <a:pt x="158" y="2"/>
                  </a:lnTo>
                  <a:lnTo>
                    <a:pt x="164" y="2"/>
                  </a:lnTo>
                  <a:lnTo>
                    <a:pt x="164" y="2"/>
                  </a:lnTo>
                  <a:lnTo>
                    <a:pt x="168" y="2"/>
                  </a:lnTo>
                  <a:lnTo>
                    <a:pt x="174" y="4"/>
                  </a:lnTo>
                  <a:lnTo>
                    <a:pt x="174" y="4"/>
                  </a:lnTo>
                  <a:lnTo>
                    <a:pt x="178" y="2"/>
                  </a:lnTo>
                  <a:lnTo>
                    <a:pt x="178" y="2"/>
                  </a:lnTo>
                  <a:lnTo>
                    <a:pt x="180" y="4"/>
                  </a:lnTo>
                  <a:lnTo>
                    <a:pt x="180" y="4"/>
                  </a:lnTo>
                  <a:lnTo>
                    <a:pt x="182" y="2"/>
                  </a:lnTo>
                  <a:lnTo>
                    <a:pt x="182" y="2"/>
                  </a:lnTo>
                  <a:lnTo>
                    <a:pt x="186" y="2"/>
                  </a:lnTo>
                  <a:lnTo>
                    <a:pt x="186" y="2"/>
                  </a:lnTo>
                  <a:lnTo>
                    <a:pt x="188" y="4"/>
                  </a:lnTo>
                  <a:lnTo>
                    <a:pt x="188" y="4"/>
                  </a:lnTo>
                  <a:lnTo>
                    <a:pt x="190" y="2"/>
                  </a:lnTo>
                  <a:lnTo>
                    <a:pt x="190" y="2"/>
                  </a:lnTo>
                  <a:lnTo>
                    <a:pt x="192" y="2"/>
                  </a:lnTo>
                  <a:lnTo>
                    <a:pt x="192" y="2"/>
                  </a:lnTo>
                  <a:lnTo>
                    <a:pt x="194" y="2"/>
                  </a:lnTo>
                  <a:lnTo>
                    <a:pt x="194" y="2"/>
                  </a:lnTo>
                  <a:lnTo>
                    <a:pt x="196" y="2"/>
                  </a:lnTo>
                  <a:lnTo>
                    <a:pt x="196" y="2"/>
                  </a:lnTo>
                  <a:lnTo>
                    <a:pt x="200" y="2"/>
                  </a:lnTo>
                  <a:lnTo>
                    <a:pt x="200" y="2"/>
                  </a:lnTo>
                  <a:lnTo>
                    <a:pt x="204" y="4"/>
                  </a:lnTo>
                  <a:lnTo>
                    <a:pt x="204" y="4"/>
                  </a:lnTo>
                  <a:lnTo>
                    <a:pt x="210" y="2"/>
                  </a:lnTo>
                  <a:lnTo>
                    <a:pt x="210" y="2"/>
                  </a:lnTo>
                  <a:lnTo>
                    <a:pt x="212" y="2"/>
                  </a:lnTo>
                  <a:lnTo>
                    <a:pt x="212" y="2"/>
                  </a:lnTo>
                  <a:lnTo>
                    <a:pt x="214" y="2"/>
                  </a:lnTo>
                  <a:lnTo>
                    <a:pt x="214" y="2"/>
                  </a:lnTo>
                  <a:lnTo>
                    <a:pt x="214" y="2"/>
                  </a:lnTo>
                  <a:lnTo>
                    <a:pt x="214" y="2"/>
                  </a:lnTo>
                  <a:lnTo>
                    <a:pt x="214" y="4"/>
                  </a:lnTo>
                  <a:lnTo>
                    <a:pt x="214" y="4"/>
                  </a:lnTo>
                  <a:lnTo>
                    <a:pt x="216" y="4"/>
                  </a:lnTo>
                  <a:lnTo>
                    <a:pt x="216" y="4"/>
                  </a:lnTo>
                  <a:lnTo>
                    <a:pt x="218" y="4"/>
                  </a:lnTo>
                  <a:lnTo>
                    <a:pt x="218" y="4"/>
                  </a:lnTo>
                  <a:lnTo>
                    <a:pt x="224" y="4"/>
                  </a:lnTo>
                  <a:lnTo>
                    <a:pt x="224" y="4"/>
                  </a:lnTo>
                  <a:lnTo>
                    <a:pt x="226" y="0"/>
                  </a:lnTo>
                  <a:lnTo>
                    <a:pt x="226" y="0"/>
                  </a:lnTo>
                  <a:lnTo>
                    <a:pt x="232" y="0"/>
                  </a:lnTo>
                  <a:lnTo>
                    <a:pt x="232" y="0"/>
                  </a:lnTo>
                  <a:lnTo>
                    <a:pt x="234" y="0"/>
                  </a:lnTo>
                  <a:lnTo>
                    <a:pt x="234" y="0"/>
                  </a:lnTo>
                  <a:lnTo>
                    <a:pt x="238" y="2"/>
                  </a:lnTo>
                  <a:lnTo>
                    <a:pt x="238" y="2"/>
                  </a:lnTo>
                  <a:lnTo>
                    <a:pt x="244" y="2"/>
                  </a:lnTo>
                  <a:lnTo>
                    <a:pt x="244" y="2"/>
                  </a:lnTo>
                  <a:lnTo>
                    <a:pt x="248" y="2"/>
                  </a:lnTo>
                  <a:lnTo>
                    <a:pt x="248" y="2"/>
                  </a:lnTo>
                  <a:lnTo>
                    <a:pt x="252" y="2"/>
                  </a:lnTo>
                  <a:lnTo>
                    <a:pt x="252" y="2"/>
                  </a:lnTo>
                  <a:lnTo>
                    <a:pt x="256" y="2"/>
                  </a:lnTo>
                  <a:lnTo>
                    <a:pt x="256" y="2"/>
                  </a:lnTo>
                  <a:lnTo>
                    <a:pt x="258" y="2"/>
                  </a:lnTo>
                  <a:lnTo>
                    <a:pt x="258" y="2"/>
                  </a:lnTo>
                  <a:lnTo>
                    <a:pt x="258" y="2"/>
                  </a:lnTo>
                  <a:lnTo>
                    <a:pt x="258" y="2"/>
                  </a:lnTo>
                  <a:lnTo>
                    <a:pt x="258" y="2"/>
                  </a:lnTo>
                  <a:lnTo>
                    <a:pt x="258" y="2"/>
                  </a:lnTo>
                  <a:lnTo>
                    <a:pt x="260" y="2"/>
                  </a:lnTo>
                  <a:lnTo>
                    <a:pt x="260" y="2"/>
                  </a:lnTo>
                  <a:lnTo>
                    <a:pt x="262" y="2"/>
                  </a:lnTo>
                  <a:lnTo>
                    <a:pt x="262" y="2"/>
                  </a:lnTo>
                  <a:lnTo>
                    <a:pt x="268" y="2"/>
                  </a:lnTo>
                  <a:lnTo>
                    <a:pt x="268" y="2"/>
                  </a:lnTo>
                  <a:lnTo>
                    <a:pt x="268" y="2"/>
                  </a:lnTo>
                  <a:lnTo>
                    <a:pt x="268" y="2"/>
                  </a:lnTo>
                  <a:lnTo>
                    <a:pt x="270" y="2"/>
                  </a:lnTo>
                  <a:lnTo>
                    <a:pt x="270" y="2"/>
                  </a:lnTo>
                  <a:lnTo>
                    <a:pt x="276" y="2"/>
                  </a:lnTo>
                  <a:lnTo>
                    <a:pt x="276" y="2"/>
                  </a:lnTo>
                  <a:lnTo>
                    <a:pt x="276" y="2"/>
                  </a:lnTo>
                  <a:lnTo>
                    <a:pt x="276" y="2"/>
                  </a:lnTo>
                  <a:lnTo>
                    <a:pt x="278" y="2"/>
                  </a:lnTo>
                  <a:lnTo>
                    <a:pt x="278" y="2"/>
                  </a:lnTo>
                  <a:lnTo>
                    <a:pt x="280" y="2"/>
                  </a:lnTo>
                  <a:lnTo>
                    <a:pt x="280" y="2"/>
                  </a:lnTo>
                  <a:lnTo>
                    <a:pt x="280" y="4"/>
                  </a:lnTo>
                  <a:lnTo>
                    <a:pt x="280" y="4"/>
                  </a:lnTo>
                  <a:lnTo>
                    <a:pt x="282" y="2"/>
                  </a:lnTo>
                  <a:lnTo>
                    <a:pt x="282" y="2"/>
                  </a:lnTo>
                  <a:lnTo>
                    <a:pt x="288" y="2"/>
                  </a:lnTo>
                  <a:lnTo>
                    <a:pt x="288" y="2"/>
                  </a:lnTo>
                  <a:lnTo>
                    <a:pt x="290" y="2"/>
                  </a:lnTo>
                  <a:lnTo>
                    <a:pt x="290" y="2"/>
                  </a:lnTo>
                  <a:lnTo>
                    <a:pt x="296" y="2"/>
                  </a:lnTo>
                  <a:lnTo>
                    <a:pt x="296" y="2"/>
                  </a:lnTo>
                  <a:lnTo>
                    <a:pt x="298" y="2"/>
                  </a:lnTo>
                  <a:lnTo>
                    <a:pt x="298" y="2"/>
                  </a:lnTo>
                  <a:lnTo>
                    <a:pt x="298" y="2"/>
                  </a:lnTo>
                  <a:lnTo>
                    <a:pt x="298" y="2"/>
                  </a:lnTo>
                  <a:lnTo>
                    <a:pt x="302" y="2"/>
                  </a:lnTo>
                  <a:lnTo>
                    <a:pt x="302" y="2"/>
                  </a:lnTo>
                  <a:lnTo>
                    <a:pt x="306" y="2"/>
                  </a:lnTo>
                  <a:lnTo>
                    <a:pt x="306" y="2"/>
                  </a:lnTo>
                  <a:lnTo>
                    <a:pt x="310" y="2"/>
                  </a:lnTo>
                  <a:lnTo>
                    <a:pt x="312" y="2"/>
                  </a:lnTo>
                  <a:lnTo>
                    <a:pt x="312" y="2"/>
                  </a:lnTo>
                  <a:lnTo>
                    <a:pt x="318" y="2"/>
                  </a:lnTo>
                  <a:lnTo>
                    <a:pt x="322" y="2"/>
                  </a:lnTo>
                  <a:lnTo>
                    <a:pt x="322" y="2"/>
                  </a:lnTo>
                  <a:lnTo>
                    <a:pt x="324" y="4"/>
                  </a:lnTo>
                  <a:lnTo>
                    <a:pt x="324" y="4"/>
                  </a:lnTo>
                  <a:lnTo>
                    <a:pt x="324" y="2"/>
                  </a:lnTo>
                  <a:lnTo>
                    <a:pt x="326" y="2"/>
                  </a:lnTo>
                  <a:lnTo>
                    <a:pt x="326" y="2"/>
                  </a:lnTo>
                  <a:lnTo>
                    <a:pt x="332" y="2"/>
                  </a:lnTo>
                  <a:lnTo>
                    <a:pt x="332" y="2"/>
                  </a:lnTo>
                  <a:lnTo>
                    <a:pt x="336" y="2"/>
                  </a:lnTo>
                  <a:lnTo>
                    <a:pt x="342" y="2"/>
                  </a:lnTo>
                  <a:lnTo>
                    <a:pt x="342" y="2"/>
                  </a:lnTo>
                  <a:lnTo>
                    <a:pt x="344" y="2"/>
                  </a:lnTo>
                  <a:lnTo>
                    <a:pt x="348" y="2"/>
                  </a:lnTo>
                  <a:lnTo>
                    <a:pt x="348" y="2"/>
                  </a:lnTo>
                  <a:lnTo>
                    <a:pt x="352" y="2"/>
                  </a:lnTo>
                  <a:lnTo>
                    <a:pt x="352" y="2"/>
                  </a:lnTo>
                  <a:lnTo>
                    <a:pt x="354" y="2"/>
                  </a:lnTo>
                  <a:lnTo>
                    <a:pt x="354" y="2"/>
                  </a:lnTo>
                  <a:lnTo>
                    <a:pt x="358" y="2"/>
                  </a:lnTo>
                  <a:lnTo>
                    <a:pt x="360" y="2"/>
                  </a:lnTo>
                  <a:lnTo>
                    <a:pt x="360" y="2"/>
                  </a:lnTo>
                  <a:lnTo>
                    <a:pt x="360" y="4"/>
                  </a:lnTo>
                  <a:lnTo>
                    <a:pt x="360" y="6"/>
                  </a:lnTo>
                  <a:lnTo>
                    <a:pt x="360" y="6"/>
                  </a:lnTo>
                  <a:lnTo>
                    <a:pt x="362" y="4"/>
                  </a:lnTo>
                  <a:lnTo>
                    <a:pt x="364" y="2"/>
                  </a:lnTo>
                  <a:lnTo>
                    <a:pt x="364" y="2"/>
                  </a:lnTo>
                  <a:lnTo>
                    <a:pt x="370" y="2"/>
                  </a:lnTo>
                  <a:lnTo>
                    <a:pt x="370" y="2"/>
                  </a:lnTo>
                  <a:lnTo>
                    <a:pt x="370" y="2"/>
                  </a:lnTo>
                  <a:lnTo>
                    <a:pt x="370" y="2"/>
                  </a:lnTo>
                  <a:lnTo>
                    <a:pt x="370" y="2"/>
                  </a:lnTo>
                  <a:lnTo>
                    <a:pt x="370" y="2"/>
                  </a:lnTo>
                  <a:lnTo>
                    <a:pt x="370" y="2"/>
                  </a:lnTo>
                  <a:lnTo>
                    <a:pt x="370" y="2"/>
                  </a:lnTo>
                  <a:lnTo>
                    <a:pt x="374" y="4"/>
                  </a:lnTo>
                  <a:lnTo>
                    <a:pt x="374" y="4"/>
                  </a:lnTo>
                  <a:lnTo>
                    <a:pt x="376" y="2"/>
                  </a:lnTo>
                  <a:lnTo>
                    <a:pt x="376" y="2"/>
                  </a:lnTo>
                  <a:lnTo>
                    <a:pt x="378" y="4"/>
                  </a:lnTo>
                  <a:lnTo>
                    <a:pt x="378" y="4"/>
                  </a:lnTo>
                  <a:lnTo>
                    <a:pt x="384" y="4"/>
                  </a:lnTo>
                  <a:lnTo>
                    <a:pt x="384" y="4"/>
                  </a:lnTo>
                  <a:lnTo>
                    <a:pt x="386" y="4"/>
                  </a:lnTo>
                  <a:lnTo>
                    <a:pt x="386" y="4"/>
                  </a:lnTo>
                  <a:lnTo>
                    <a:pt x="390" y="4"/>
                  </a:lnTo>
                  <a:lnTo>
                    <a:pt x="390" y="4"/>
                  </a:lnTo>
                  <a:lnTo>
                    <a:pt x="392" y="4"/>
                  </a:lnTo>
                  <a:lnTo>
                    <a:pt x="392" y="4"/>
                  </a:lnTo>
                  <a:lnTo>
                    <a:pt x="392" y="4"/>
                  </a:lnTo>
                  <a:lnTo>
                    <a:pt x="392" y="4"/>
                  </a:lnTo>
                  <a:lnTo>
                    <a:pt x="394" y="4"/>
                  </a:lnTo>
                  <a:lnTo>
                    <a:pt x="394" y="4"/>
                  </a:lnTo>
                  <a:lnTo>
                    <a:pt x="394" y="4"/>
                  </a:lnTo>
                  <a:lnTo>
                    <a:pt x="394" y="4"/>
                  </a:lnTo>
                  <a:lnTo>
                    <a:pt x="396" y="6"/>
                  </a:lnTo>
                  <a:lnTo>
                    <a:pt x="396" y="6"/>
                  </a:lnTo>
                  <a:lnTo>
                    <a:pt x="398" y="6"/>
                  </a:lnTo>
                  <a:lnTo>
                    <a:pt x="398" y="6"/>
                  </a:lnTo>
                  <a:lnTo>
                    <a:pt x="398" y="6"/>
                  </a:lnTo>
                  <a:lnTo>
                    <a:pt x="398" y="6"/>
                  </a:lnTo>
                  <a:lnTo>
                    <a:pt x="402" y="4"/>
                  </a:lnTo>
                  <a:lnTo>
                    <a:pt x="402" y="4"/>
                  </a:lnTo>
                  <a:lnTo>
                    <a:pt x="406" y="6"/>
                  </a:lnTo>
                  <a:lnTo>
                    <a:pt x="406" y="6"/>
                  </a:lnTo>
                  <a:lnTo>
                    <a:pt x="408" y="4"/>
                  </a:lnTo>
                  <a:lnTo>
                    <a:pt x="408" y="4"/>
                  </a:lnTo>
                  <a:lnTo>
                    <a:pt x="410" y="6"/>
                  </a:lnTo>
                  <a:lnTo>
                    <a:pt x="410" y="6"/>
                  </a:lnTo>
                  <a:lnTo>
                    <a:pt x="410" y="6"/>
                  </a:lnTo>
                  <a:lnTo>
                    <a:pt x="412" y="6"/>
                  </a:lnTo>
                  <a:lnTo>
                    <a:pt x="412" y="4"/>
                  </a:lnTo>
                  <a:lnTo>
                    <a:pt x="412" y="4"/>
                  </a:lnTo>
                  <a:lnTo>
                    <a:pt x="420" y="4"/>
                  </a:lnTo>
                  <a:lnTo>
                    <a:pt x="420" y="4"/>
                  </a:lnTo>
                  <a:lnTo>
                    <a:pt x="424" y="4"/>
                  </a:lnTo>
                  <a:lnTo>
                    <a:pt x="424" y="4"/>
                  </a:lnTo>
                  <a:lnTo>
                    <a:pt x="428" y="6"/>
                  </a:lnTo>
                  <a:lnTo>
                    <a:pt x="428" y="6"/>
                  </a:lnTo>
                  <a:lnTo>
                    <a:pt x="430" y="4"/>
                  </a:lnTo>
                  <a:lnTo>
                    <a:pt x="430" y="4"/>
                  </a:lnTo>
                  <a:lnTo>
                    <a:pt x="432" y="6"/>
                  </a:lnTo>
                  <a:lnTo>
                    <a:pt x="432" y="6"/>
                  </a:lnTo>
                  <a:lnTo>
                    <a:pt x="436" y="4"/>
                  </a:lnTo>
                  <a:lnTo>
                    <a:pt x="436" y="4"/>
                  </a:lnTo>
                  <a:lnTo>
                    <a:pt x="442" y="4"/>
                  </a:lnTo>
                  <a:lnTo>
                    <a:pt x="442" y="4"/>
                  </a:lnTo>
                  <a:lnTo>
                    <a:pt x="446" y="4"/>
                  </a:lnTo>
                  <a:lnTo>
                    <a:pt x="446" y="4"/>
                  </a:lnTo>
                  <a:lnTo>
                    <a:pt x="448" y="4"/>
                  </a:lnTo>
                  <a:lnTo>
                    <a:pt x="448" y="4"/>
                  </a:lnTo>
                  <a:lnTo>
                    <a:pt x="450" y="6"/>
                  </a:lnTo>
                  <a:lnTo>
                    <a:pt x="450" y="6"/>
                  </a:lnTo>
                  <a:lnTo>
                    <a:pt x="452" y="6"/>
                  </a:lnTo>
                  <a:lnTo>
                    <a:pt x="452" y="6"/>
                  </a:lnTo>
                  <a:lnTo>
                    <a:pt x="452" y="6"/>
                  </a:lnTo>
                  <a:lnTo>
                    <a:pt x="452" y="6"/>
                  </a:lnTo>
                  <a:lnTo>
                    <a:pt x="458" y="6"/>
                  </a:lnTo>
                  <a:lnTo>
                    <a:pt x="458" y="6"/>
                  </a:lnTo>
                  <a:lnTo>
                    <a:pt x="458" y="8"/>
                  </a:lnTo>
                  <a:lnTo>
                    <a:pt x="458" y="8"/>
                  </a:lnTo>
                  <a:lnTo>
                    <a:pt x="460" y="6"/>
                  </a:lnTo>
                  <a:lnTo>
                    <a:pt x="460" y="6"/>
                  </a:lnTo>
                  <a:lnTo>
                    <a:pt x="464" y="8"/>
                  </a:lnTo>
                  <a:lnTo>
                    <a:pt x="464" y="8"/>
                  </a:lnTo>
                  <a:lnTo>
                    <a:pt x="468" y="6"/>
                  </a:lnTo>
                  <a:lnTo>
                    <a:pt x="468" y="6"/>
                  </a:lnTo>
                  <a:lnTo>
                    <a:pt x="472" y="6"/>
                  </a:lnTo>
                  <a:lnTo>
                    <a:pt x="472" y="6"/>
                  </a:lnTo>
                  <a:lnTo>
                    <a:pt x="476" y="6"/>
                  </a:lnTo>
                  <a:lnTo>
                    <a:pt x="476" y="6"/>
                  </a:lnTo>
                  <a:lnTo>
                    <a:pt x="478" y="6"/>
                  </a:lnTo>
                  <a:lnTo>
                    <a:pt x="478" y="6"/>
                  </a:lnTo>
                  <a:lnTo>
                    <a:pt x="482" y="6"/>
                  </a:lnTo>
                  <a:lnTo>
                    <a:pt x="482" y="6"/>
                  </a:lnTo>
                  <a:lnTo>
                    <a:pt x="484" y="6"/>
                  </a:lnTo>
                  <a:lnTo>
                    <a:pt x="484" y="6"/>
                  </a:lnTo>
                  <a:lnTo>
                    <a:pt x="490" y="4"/>
                  </a:lnTo>
                  <a:lnTo>
                    <a:pt x="490" y="4"/>
                  </a:lnTo>
                  <a:lnTo>
                    <a:pt x="490" y="6"/>
                  </a:lnTo>
                  <a:lnTo>
                    <a:pt x="490" y="6"/>
                  </a:lnTo>
                  <a:lnTo>
                    <a:pt x="494" y="6"/>
                  </a:lnTo>
                  <a:lnTo>
                    <a:pt x="494" y="6"/>
                  </a:lnTo>
                  <a:lnTo>
                    <a:pt x="498" y="6"/>
                  </a:lnTo>
                  <a:lnTo>
                    <a:pt x="498" y="6"/>
                  </a:lnTo>
                  <a:lnTo>
                    <a:pt x="506" y="6"/>
                  </a:lnTo>
                  <a:lnTo>
                    <a:pt x="516" y="6"/>
                  </a:lnTo>
                  <a:lnTo>
                    <a:pt x="516" y="6"/>
                  </a:lnTo>
                  <a:lnTo>
                    <a:pt x="518" y="6"/>
                  </a:lnTo>
                  <a:lnTo>
                    <a:pt x="518" y="6"/>
                  </a:lnTo>
                  <a:lnTo>
                    <a:pt x="522" y="6"/>
                  </a:lnTo>
                  <a:lnTo>
                    <a:pt x="522" y="6"/>
                  </a:lnTo>
                  <a:lnTo>
                    <a:pt x="522" y="6"/>
                  </a:lnTo>
                  <a:lnTo>
                    <a:pt x="524" y="6"/>
                  </a:lnTo>
                  <a:lnTo>
                    <a:pt x="524" y="6"/>
                  </a:lnTo>
                  <a:lnTo>
                    <a:pt x="526" y="6"/>
                  </a:lnTo>
                  <a:lnTo>
                    <a:pt x="526" y="6"/>
                  </a:lnTo>
                  <a:lnTo>
                    <a:pt x="528" y="6"/>
                  </a:lnTo>
                  <a:lnTo>
                    <a:pt x="528" y="6"/>
                  </a:lnTo>
                  <a:lnTo>
                    <a:pt x="530" y="6"/>
                  </a:lnTo>
                  <a:lnTo>
                    <a:pt x="530" y="6"/>
                  </a:lnTo>
                  <a:lnTo>
                    <a:pt x="532" y="6"/>
                  </a:lnTo>
                  <a:lnTo>
                    <a:pt x="532" y="6"/>
                  </a:lnTo>
                  <a:lnTo>
                    <a:pt x="534" y="6"/>
                  </a:lnTo>
                  <a:lnTo>
                    <a:pt x="534" y="6"/>
                  </a:lnTo>
                  <a:lnTo>
                    <a:pt x="536" y="6"/>
                  </a:lnTo>
                  <a:lnTo>
                    <a:pt x="536" y="6"/>
                  </a:lnTo>
                  <a:lnTo>
                    <a:pt x="540" y="4"/>
                  </a:lnTo>
                  <a:lnTo>
                    <a:pt x="540" y="4"/>
                  </a:lnTo>
                  <a:lnTo>
                    <a:pt x="542" y="4"/>
                  </a:lnTo>
                  <a:lnTo>
                    <a:pt x="542" y="4"/>
                  </a:lnTo>
                  <a:lnTo>
                    <a:pt x="544" y="4"/>
                  </a:lnTo>
                  <a:lnTo>
                    <a:pt x="544" y="4"/>
                  </a:lnTo>
                  <a:lnTo>
                    <a:pt x="548" y="4"/>
                  </a:lnTo>
                  <a:lnTo>
                    <a:pt x="548" y="4"/>
                  </a:lnTo>
                  <a:lnTo>
                    <a:pt x="550" y="4"/>
                  </a:lnTo>
                  <a:lnTo>
                    <a:pt x="550" y="4"/>
                  </a:lnTo>
                  <a:lnTo>
                    <a:pt x="556" y="4"/>
                  </a:lnTo>
                  <a:lnTo>
                    <a:pt x="560" y="4"/>
                  </a:lnTo>
                  <a:lnTo>
                    <a:pt x="560" y="4"/>
                  </a:lnTo>
                  <a:lnTo>
                    <a:pt x="562" y="6"/>
                  </a:lnTo>
                  <a:lnTo>
                    <a:pt x="562" y="6"/>
                  </a:lnTo>
                  <a:lnTo>
                    <a:pt x="568" y="6"/>
                  </a:lnTo>
                  <a:lnTo>
                    <a:pt x="568" y="6"/>
                  </a:lnTo>
                  <a:lnTo>
                    <a:pt x="570" y="4"/>
                  </a:lnTo>
                  <a:lnTo>
                    <a:pt x="570" y="4"/>
                  </a:lnTo>
                  <a:lnTo>
                    <a:pt x="572" y="4"/>
                  </a:lnTo>
                  <a:lnTo>
                    <a:pt x="572" y="4"/>
                  </a:lnTo>
                  <a:lnTo>
                    <a:pt x="574" y="4"/>
                  </a:lnTo>
                  <a:lnTo>
                    <a:pt x="574" y="4"/>
                  </a:lnTo>
                  <a:lnTo>
                    <a:pt x="574" y="4"/>
                  </a:lnTo>
                  <a:lnTo>
                    <a:pt x="578" y="6"/>
                  </a:lnTo>
                  <a:lnTo>
                    <a:pt x="578" y="6"/>
                  </a:lnTo>
                  <a:lnTo>
                    <a:pt x="582" y="6"/>
                  </a:lnTo>
                  <a:lnTo>
                    <a:pt x="582" y="6"/>
                  </a:lnTo>
                  <a:lnTo>
                    <a:pt x="582" y="6"/>
                  </a:lnTo>
                  <a:lnTo>
                    <a:pt x="582" y="6"/>
                  </a:lnTo>
                  <a:lnTo>
                    <a:pt x="582" y="6"/>
                  </a:lnTo>
                  <a:lnTo>
                    <a:pt x="582" y="6"/>
                  </a:lnTo>
                  <a:lnTo>
                    <a:pt x="582" y="6"/>
                  </a:lnTo>
                  <a:lnTo>
                    <a:pt x="582" y="6"/>
                  </a:lnTo>
                  <a:lnTo>
                    <a:pt x="586" y="6"/>
                  </a:lnTo>
                  <a:lnTo>
                    <a:pt x="586" y="6"/>
                  </a:lnTo>
                  <a:lnTo>
                    <a:pt x="590" y="6"/>
                  </a:lnTo>
                  <a:lnTo>
                    <a:pt x="590" y="6"/>
                  </a:lnTo>
                  <a:lnTo>
                    <a:pt x="592" y="4"/>
                  </a:lnTo>
                  <a:lnTo>
                    <a:pt x="592" y="4"/>
                  </a:lnTo>
                  <a:lnTo>
                    <a:pt x="594" y="4"/>
                  </a:lnTo>
                  <a:lnTo>
                    <a:pt x="596" y="6"/>
                  </a:lnTo>
                  <a:lnTo>
                    <a:pt x="596" y="6"/>
                  </a:lnTo>
                  <a:lnTo>
                    <a:pt x="600" y="8"/>
                  </a:lnTo>
                  <a:lnTo>
                    <a:pt x="600" y="8"/>
                  </a:lnTo>
                  <a:lnTo>
                    <a:pt x="602" y="8"/>
                  </a:lnTo>
                  <a:lnTo>
                    <a:pt x="604" y="8"/>
                  </a:lnTo>
                  <a:lnTo>
                    <a:pt x="604" y="8"/>
                  </a:lnTo>
                  <a:lnTo>
                    <a:pt x="606" y="8"/>
                  </a:lnTo>
                  <a:lnTo>
                    <a:pt x="606" y="8"/>
                  </a:lnTo>
                  <a:lnTo>
                    <a:pt x="612" y="8"/>
                  </a:lnTo>
                  <a:lnTo>
                    <a:pt x="612" y="8"/>
                  </a:lnTo>
                  <a:lnTo>
                    <a:pt x="616" y="6"/>
                  </a:lnTo>
                  <a:lnTo>
                    <a:pt x="616" y="6"/>
                  </a:lnTo>
                  <a:lnTo>
                    <a:pt x="618" y="8"/>
                  </a:lnTo>
                  <a:lnTo>
                    <a:pt x="618" y="8"/>
                  </a:lnTo>
                  <a:lnTo>
                    <a:pt x="618" y="8"/>
                  </a:lnTo>
                  <a:lnTo>
                    <a:pt x="620" y="10"/>
                  </a:lnTo>
                  <a:lnTo>
                    <a:pt x="620" y="10"/>
                  </a:lnTo>
                  <a:lnTo>
                    <a:pt x="628" y="8"/>
                  </a:lnTo>
                  <a:lnTo>
                    <a:pt x="628" y="8"/>
                  </a:lnTo>
                  <a:lnTo>
                    <a:pt x="630" y="6"/>
                  </a:lnTo>
                  <a:lnTo>
                    <a:pt x="630" y="6"/>
                  </a:lnTo>
                  <a:lnTo>
                    <a:pt x="634" y="8"/>
                  </a:lnTo>
                  <a:lnTo>
                    <a:pt x="634" y="8"/>
                  </a:lnTo>
                  <a:lnTo>
                    <a:pt x="636" y="6"/>
                  </a:lnTo>
                  <a:lnTo>
                    <a:pt x="636" y="6"/>
                  </a:lnTo>
                  <a:lnTo>
                    <a:pt x="644" y="6"/>
                  </a:lnTo>
                  <a:lnTo>
                    <a:pt x="644" y="6"/>
                  </a:lnTo>
                  <a:lnTo>
                    <a:pt x="646" y="6"/>
                  </a:lnTo>
                  <a:lnTo>
                    <a:pt x="646" y="6"/>
                  </a:lnTo>
                  <a:lnTo>
                    <a:pt x="650" y="4"/>
                  </a:lnTo>
                  <a:lnTo>
                    <a:pt x="650" y="4"/>
                  </a:lnTo>
                  <a:lnTo>
                    <a:pt x="652" y="6"/>
                  </a:lnTo>
                  <a:lnTo>
                    <a:pt x="652" y="6"/>
                  </a:lnTo>
                  <a:lnTo>
                    <a:pt x="658" y="6"/>
                  </a:lnTo>
                  <a:lnTo>
                    <a:pt x="658" y="6"/>
                  </a:lnTo>
                  <a:lnTo>
                    <a:pt x="660" y="6"/>
                  </a:lnTo>
                  <a:lnTo>
                    <a:pt x="660" y="6"/>
                  </a:lnTo>
                  <a:lnTo>
                    <a:pt x="664" y="4"/>
                  </a:lnTo>
                  <a:lnTo>
                    <a:pt x="664" y="4"/>
                  </a:lnTo>
                  <a:lnTo>
                    <a:pt x="664" y="6"/>
                  </a:lnTo>
                  <a:lnTo>
                    <a:pt x="664" y="6"/>
                  </a:lnTo>
                  <a:lnTo>
                    <a:pt x="668" y="6"/>
                  </a:lnTo>
                  <a:lnTo>
                    <a:pt x="668" y="6"/>
                  </a:lnTo>
                  <a:lnTo>
                    <a:pt x="670" y="6"/>
                  </a:lnTo>
                  <a:lnTo>
                    <a:pt x="670" y="6"/>
                  </a:lnTo>
                  <a:lnTo>
                    <a:pt x="674" y="6"/>
                  </a:lnTo>
                  <a:lnTo>
                    <a:pt x="674" y="6"/>
                  </a:lnTo>
                  <a:lnTo>
                    <a:pt x="676" y="6"/>
                  </a:lnTo>
                  <a:lnTo>
                    <a:pt x="678" y="6"/>
                  </a:lnTo>
                  <a:lnTo>
                    <a:pt x="678" y="6"/>
                  </a:lnTo>
                  <a:lnTo>
                    <a:pt x="682" y="4"/>
                  </a:lnTo>
                  <a:lnTo>
                    <a:pt x="682" y="4"/>
                  </a:lnTo>
                  <a:lnTo>
                    <a:pt x="684" y="4"/>
                  </a:lnTo>
                  <a:lnTo>
                    <a:pt x="684" y="4"/>
                  </a:lnTo>
                  <a:lnTo>
                    <a:pt x="686" y="4"/>
                  </a:lnTo>
                  <a:lnTo>
                    <a:pt x="686" y="4"/>
                  </a:lnTo>
                  <a:lnTo>
                    <a:pt x="688" y="4"/>
                  </a:lnTo>
                  <a:lnTo>
                    <a:pt x="688" y="4"/>
                  </a:lnTo>
                  <a:lnTo>
                    <a:pt x="690" y="6"/>
                  </a:lnTo>
                  <a:lnTo>
                    <a:pt x="690" y="6"/>
                  </a:lnTo>
                  <a:lnTo>
                    <a:pt x="692" y="6"/>
                  </a:lnTo>
                  <a:lnTo>
                    <a:pt x="692" y="6"/>
                  </a:lnTo>
                  <a:lnTo>
                    <a:pt x="696" y="6"/>
                  </a:lnTo>
                  <a:lnTo>
                    <a:pt x="696" y="6"/>
                  </a:lnTo>
                  <a:lnTo>
                    <a:pt x="700" y="6"/>
                  </a:lnTo>
                  <a:lnTo>
                    <a:pt x="700" y="6"/>
                  </a:lnTo>
                  <a:lnTo>
                    <a:pt x="706" y="6"/>
                  </a:lnTo>
                  <a:lnTo>
                    <a:pt x="706" y="6"/>
                  </a:lnTo>
                  <a:lnTo>
                    <a:pt x="706" y="8"/>
                  </a:lnTo>
                  <a:lnTo>
                    <a:pt x="706" y="8"/>
                  </a:lnTo>
                  <a:lnTo>
                    <a:pt x="708" y="10"/>
                  </a:lnTo>
                  <a:lnTo>
                    <a:pt x="708" y="10"/>
                  </a:lnTo>
                  <a:lnTo>
                    <a:pt x="712" y="10"/>
                  </a:lnTo>
                  <a:lnTo>
                    <a:pt x="712" y="10"/>
                  </a:lnTo>
                  <a:lnTo>
                    <a:pt x="716" y="8"/>
                  </a:lnTo>
                  <a:lnTo>
                    <a:pt x="716" y="8"/>
                  </a:lnTo>
                  <a:lnTo>
                    <a:pt x="722" y="8"/>
                  </a:lnTo>
                  <a:lnTo>
                    <a:pt x="722" y="8"/>
                  </a:lnTo>
                  <a:lnTo>
                    <a:pt x="728" y="6"/>
                  </a:lnTo>
                  <a:lnTo>
                    <a:pt x="728" y="6"/>
                  </a:lnTo>
                  <a:lnTo>
                    <a:pt x="728" y="6"/>
                  </a:lnTo>
                  <a:lnTo>
                    <a:pt x="728" y="6"/>
                  </a:lnTo>
                  <a:lnTo>
                    <a:pt x="734" y="4"/>
                  </a:lnTo>
                  <a:lnTo>
                    <a:pt x="734" y="4"/>
                  </a:lnTo>
                  <a:lnTo>
                    <a:pt x="746" y="4"/>
                  </a:lnTo>
                  <a:lnTo>
                    <a:pt x="746" y="4"/>
                  </a:lnTo>
                  <a:lnTo>
                    <a:pt x="746" y="6"/>
                  </a:lnTo>
                  <a:lnTo>
                    <a:pt x="746" y="6"/>
                  </a:lnTo>
                  <a:lnTo>
                    <a:pt x="750" y="6"/>
                  </a:lnTo>
                  <a:lnTo>
                    <a:pt x="754" y="6"/>
                  </a:lnTo>
                  <a:lnTo>
                    <a:pt x="754" y="6"/>
                  </a:lnTo>
                  <a:lnTo>
                    <a:pt x="764" y="6"/>
                  </a:lnTo>
                  <a:lnTo>
                    <a:pt x="764" y="6"/>
                  </a:lnTo>
                  <a:lnTo>
                    <a:pt x="766" y="6"/>
                  </a:lnTo>
                  <a:lnTo>
                    <a:pt x="766" y="6"/>
                  </a:lnTo>
                  <a:lnTo>
                    <a:pt x="766" y="6"/>
                  </a:lnTo>
                  <a:lnTo>
                    <a:pt x="770" y="6"/>
                  </a:lnTo>
                  <a:lnTo>
                    <a:pt x="770" y="6"/>
                  </a:lnTo>
                  <a:lnTo>
                    <a:pt x="774" y="6"/>
                  </a:lnTo>
                  <a:lnTo>
                    <a:pt x="774" y="6"/>
                  </a:lnTo>
                  <a:lnTo>
                    <a:pt x="774" y="6"/>
                  </a:lnTo>
                  <a:lnTo>
                    <a:pt x="774" y="6"/>
                  </a:lnTo>
                  <a:lnTo>
                    <a:pt x="776" y="6"/>
                  </a:lnTo>
                  <a:lnTo>
                    <a:pt x="776" y="6"/>
                  </a:lnTo>
                  <a:lnTo>
                    <a:pt x="776" y="6"/>
                  </a:lnTo>
                  <a:lnTo>
                    <a:pt x="776" y="6"/>
                  </a:lnTo>
                  <a:lnTo>
                    <a:pt x="778" y="8"/>
                  </a:lnTo>
                  <a:lnTo>
                    <a:pt x="778" y="8"/>
                  </a:lnTo>
                  <a:lnTo>
                    <a:pt x="780" y="8"/>
                  </a:lnTo>
                  <a:lnTo>
                    <a:pt x="780" y="8"/>
                  </a:lnTo>
                  <a:lnTo>
                    <a:pt x="780" y="6"/>
                  </a:lnTo>
                  <a:lnTo>
                    <a:pt x="780" y="6"/>
                  </a:lnTo>
                  <a:lnTo>
                    <a:pt x="784" y="6"/>
                  </a:lnTo>
                  <a:lnTo>
                    <a:pt x="786" y="6"/>
                  </a:lnTo>
                  <a:lnTo>
                    <a:pt x="786" y="6"/>
                  </a:lnTo>
                  <a:lnTo>
                    <a:pt x="788" y="8"/>
                  </a:lnTo>
                  <a:lnTo>
                    <a:pt x="788" y="8"/>
                  </a:lnTo>
                  <a:lnTo>
                    <a:pt x="790" y="8"/>
                  </a:lnTo>
                  <a:lnTo>
                    <a:pt x="790" y="8"/>
                  </a:lnTo>
                  <a:lnTo>
                    <a:pt x="790" y="6"/>
                  </a:lnTo>
                  <a:lnTo>
                    <a:pt x="790" y="6"/>
                  </a:lnTo>
                  <a:lnTo>
                    <a:pt x="790" y="6"/>
                  </a:lnTo>
                  <a:lnTo>
                    <a:pt x="798" y="6"/>
                  </a:lnTo>
                  <a:lnTo>
                    <a:pt x="798" y="6"/>
                  </a:lnTo>
                  <a:lnTo>
                    <a:pt x="800" y="6"/>
                  </a:lnTo>
                  <a:lnTo>
                    <a:pt x="800" y="6"/>
                  </a:lnTo>
                  <a:lnTo>
                    <a:pt x="806" y="6"/>
                  </a:lnTo>
                  <a:lnTo>
                    <a:pt x="806" y="6"/>
                  </a:lnTo>
                  <a:lnTo>
                    <a:pt x="806" y="6"/>
                  </a:lnTo>
                  <a:lnTo>
                    <a:pt x="806" y="6"/>
                  </a:lnTo>
                  <a:lnTo>
                    <a:pt x="808" y="6"/>
                  </a:lnTo>
                  <a:lnTo>
                    <a:pt x="808" y="6"/>
                  </a:lnTo>
                  <a:lnTo>
                    <a:pt x="810" y="6"/>
                  </a:lnTo>
                  <a:lnTo>
                    <a:pt x="810" y="6"/>
                  </a:lnTo>
                  <a:lnTo>
                    <a:pt x="812" y="4"/>
                  </a:lnTo>
                  <a:lnTo>
                    <a:pt x="812" y="4"/>
                  </a:lnTo>
                  <a:lnTo>
                    <a:pt x="816" y="4"/>
                  </a:lnTo>
                  <a:lnTo>
                    <a:pt x="816" y="4"/>
                  </a:lnTo>
                  <a:lnTo>
                    <a:pt x="818" y="4"/>
                  </a:lnTo>
                  <a:lnTo>
                    <a:pt x="818" y="4"/>
                  </a:lnTo>
                  <a:lnTo>
                    <a:pt x="818" y="4"/>
                  </a:lnTo>
                  <a:lnTo>
                    <a:pt x="818" y="4"/>
                  </a:lnTo>
                  <a:lnTo>
                    <a:pt x="818" y="4"/>
                  </a:lnTo>
                  <a:lnTo>
                    <a:pt x="818" y="4"/>
                  </a:lnTo>
                  <a:lnTo>
                    <a:pt x="818" y="4"/>
                  </a:lnTo>
                  <a:lnTo>
                    <a:pt x="818" y="4"/>
                  </a:lnTo>
                  <a:lnTo>
                    <a:pt x="820" y="4"/>
                  </a:lnTo>
                  <a:lnTo>
                    <a:pt x="820" y="4"/>
                  </a:lnTo>
                  <a:lnTo>
                    <a:pt x="822" y="4"/>
                  </a:lnTo>
                  <a:lnTo>
                    <a:pt x="822" y="4"/>
                  </a:lnTo>
                  <a:lnTo>
                    <a:pt x="826" y="4"/>
                  </a:lnTo>
                  <a:lnTo>
                    <a:pt x="826" y="4"/>
                  </a:lnTo>
                  <a:lnTo>
                    <a:pt x="832" y="4"/>
                  </a:lnTo>
                  <a:lnTo>
                    <a:pt x="832" y="4"/>
                  </a:lnTo>
                  <a:lnTo>
                    <a:pt x="834" y="4"/>
                  </a:lnTo>
                  <a:lnTo>
                    <a:pt x="834" y="4"/>
                  </a:lnTo>
                  <a:lnTo>
                    <a:pt x="838" y="4"/>
                  </a:lnTo>
                  <a:lnTo>
                    <a:pt x="838" y="4"/>
                  </a:lnTo>
                  <a:lnTo>
                    <a:pt x="840" y="4"/>
                  </a:lnTo>
                  <a:lnTo>
                    <a:pt x="840" y="4"/>
                  </a:lnTo>
                  <a:lnTo>
                    <a:pt x="848" y="4"/>
                  </a:lnTo>
                  <a:lnTo>
                    <a:pt x="848" y="4"/>
                  </a:lnTo>
                  <a:lnTo>
                    <a:pt x="850" y="6"/>
                  </a:lnTo>
                  <a:lnTo>
                    <a:pt x="850" y="6"/>
                  </a:lnTo>
                  <a:lnTo>
                    <a:pt x="852" y="6"/>
                  </a:lnTo>
                  <a:lnTo>
                    <a:pt x="852" y="6"/>
                  </a:lnTo>
                  <a:lnTo>
                    <a:pt x="854" y="6"/>
                  </a:lnTo>
                  <a:lnTo>
                    <a:pt x="854" y="6"/>
                  </a:lnTo>
                  <a:lnTo>
                    <a:pt x="856" y="6"/>
                  </a:lnTo>
                  <a:lnTo>
                    <a:pt x="856" y="6"/>
                  </a:lnTo>
                  <a:lnTo>
                    <a:pt x="860" y="6"/>
                  </a:lnTo>
                  <a:lnTo>
                    <a:pt x="860" y="6"/>
                  </a:lnTo>
                  <a:lnTo>
                    <a:pt x="860" y="6"/>
                  </a:lnTo>
                  <a:lnTo>
                    <a:pt x="860" y="6"/>
                  </a:lnTo>
                  <a:lnTo>
                    <a:pt x="860" y="6"/>
                  </a:lnTo>
                  <a:lnTo>
                    <a:pt x="860" y="6"/>
                  </a:lnTo>
                  <a:lnTo>
                    <a:pt x="864" y="4"/>
                  </a:lnTo>
                  <a:lnTo>
                    <a:pt x="864" y="4"/>
                  </a:lnTo>
                  <a:lnTo>
                    <a:pt x="868" y="4"/>
                  </a:lnTo>
                  <a:lnTo>
                    <a:pt x="868" y="4"/>
                  </a:lnTo>
                  <a:lnTo>
                    <a:pt x="874" y="4"/>
                  </a:lnTo>
                  <a:lnTo>
                    <a:pt x="880" y="4"/>
                  </a:lnTo>
                  <a:lnTo>
                    <a:pt x="880" y="4"/>
                  </a:lnTo>
                  <a:lnTo>
                    <a:pt x="888" y="4"/>
                  </a:lnTo>
                  <a:lnTo>
                    <a:pt x="888" y="4"/>
                  </a:lnTo>
                  <a:lnTo>
                    <a:pt x="894" y="4"/>
                  </a:lnTo>
                  <a:lnTo>
                    <a:pt x="894" y="4"/>
                  </a:lnTo>
                  <a:lnTo>
                    <a:pt x="896" y="4"/>
                  </a:lnTo>
                  <a:lnTo>
                    <a:pt x="896" y="4"/>
                  </a:lnTo>
                  <a:lnTo>
                    <a:pt x="912" y="4"/>
                  </a:lnTo>
                  <a:lnTo>
                    <a:pt x="912" y="4"/>
                  </a:lnTo>
                  <a:lnTo>
                    <a:pt x="914" y="6"/>
                  </a:lnTo>
                  <a:lnTo>
                    <a:pt x="914" y="6"/>
                  </a:lnTo>
                  <a:lnTo>
                    <a:pt x="928" y="6"/>
                  </a:lnTo>
                  <a:lnTo>
                    <a:pt x="928" y="6"/>
                  </a:lnTo>
                  <a:lnTo>
                    <a:pt x="930" y="6"/>
                  </a:lnTo>
                  <a:lnTo>
                    <a:pt x="930" y="6"/>
                  </a:lnTo>
                  <a:lnTo>
                    <a:pt x="932" y="4"/>
                  </a:lnTo>
                  <a:lnTo>
                    <a:pt x="932" y="4"/>
                  </a:lnTo>
                  <a:lnTo>
                    <a:pt x="936" y="6"/>
                  </a:lnTo>
                  <a:lnTo>
                    <a:pt x="936" y="6"/>
                  </a:lnTo>
                  <a:lnTo>
                    <a:pt x="942" y="4"/>
                  </a:lnTo>
                  <a:lnTo>
                    <a:pt x="942" y="4"/>
                  </a:lnTo>
                  <a:lnTo>
                    <a:pt x="948" y="4"/>
                  </a:lnTo>
                  <a:lnTo>
                    <a:pt x="948" y="4"/>
                  </a:lnTo>
                  <a:lnTo>
                    <a:pt x="950" y="4"/>
                  </a:lnTo>
                  <a:lnTo>
                    <a:pt x="950" y="4"/>
                  </a:lnTo>
                  <a:lnTo>
                    <a:pt x="950" y="4"/>
                  </a:lnTo>
                  <a:lnTo>
                    <a:pt x="950" y="4"/>
                  </a:lnTo>
                  <a:lnTo>
                    <a:pt x="952" y="4"/>
                  </a:lnTo>
                  <a:lnTo>
                    <a:pt x="952" y="4"/>
                  </a:lnTo>
                  <a:lnTo>
                    <a:pt x="954" y="4"/>
                  </a:lnTo>
                  <a:lnTo>
                    <a:pt x="954" y="4"/>
                  </a:lnTo>
                  <a:lnTo>
                    <a:pt x="956" y="4"/>
                  </a:lnTo>
                  <a:lnTo>
                    <a:pt x="960" y="4"/>
                  </a:lnTo>
                  <a:lnTo>
                    <a:pt x="960" y="4"/>
                  </a:lnTo>
                  <a:lnTo>
                    <a:pt x="962" y="4"/>
                  </a:lnTo>
                  <a:lnTo>
                    <a:pt x="962" y="4"/>
                  </a:lnTo>
                  <a:lnTo>
                    <a:pt x="968" y="4"/>
                  </a:lnTo>
                  <a:lnTo>
                    <a:pt x="968" y="4"/>
                  </a:lnTo>
                  <a:lnTo>
                    <a:pt x="968" y="4"/>
                  </a:lnTo>
                  <a:lnTo>
                    <a:pt x="968" y="2"/>
                  </a:lnTo>
                  <a:lnTo>
                    <a:pt x="968" y="2"/>
                  </a:lnTo>
                  <a:lnTo>
                    <a:pt x="980" y="6"/>
                  </a:lnTo>
                  <a:lnTo>
                    <a:pt x="980" y="6"/>
                  </a:lnTo>
                  <a:lnTo>
                    <a:pt x="984" y="6"/>
                  </a:lnTo>
                  <a:lnTo>
                    <a:pt x="988" y="6"/>
                  </a:lnTo>
                  <a:lnTo>
                    <a:pt x="988" y="6"/>
                  </a:lnTo>
                  <a:lnTo>
                    <a:pt x="990" y="4"/>
                  </a:lnTo>
                  <a:lnTo>
                    <a:pt x="990" y="4"/>
                  </a:lnTo>
                  <a:lnTo>
                    <a:pt x="994" y="4"/>
                  </a:lnTo>
                  <a:lnTo>
                    <a:pt x="994" y="4"/>
                  </a:lnTo>
                  <a:lnTo>
                    <a:pt x="996" y="4"/>
                  </a:lnTo>
                  <a:lnTo>
                    <a:pt x="996" y="4"/>
                  </a:lnTo>
                  <a:lnTo>
                    <a:pt x="998" y="6"/>
                  </a:lnTo>
                  <a:lnTo>
                    <a:pt x="998" y="6"/>
                  </a:lnTo>
                  <a:lnTo>
                    <a:pt x="1000" y="6"/>
                  </a:lnTo>
                  <a:lnTo>
                    <a:pt x="1000" y="6"/>
                  </a:lnTo>
                  <a:lnTo>
                    <a:pt x="1000" y="6"/>
                  </a:lnTo>
                  <a:lnTo>
                    <a:pt x="1000" y="6"/>
                  </a:lnTo>
                  <a:lnTo>
                    <a:pt x="1002" y="4"/>
                  </a:lnTo>
                  <a:lnTo>
                    <a:pt x="1002" y="4"/>
                  </a:lnTo>
                  <a:lnTo>
                    <a:pt x="1004" y="4"/>
                  </a:lnTo>
                  <a:lnTo>
                    <a:pt x="1004" y="4"/>
                  </a:lnTo>
                  <a:lnTo>
                    <a:pt x="1008" y="4"/>
                  </a:lnTo>
                  <a:lnTo>
                    <a:pt x="1008" y="4"/>
                  </a:lnTo>
                  <a:lnTo>
                    <a:pt x="1010" y="4"/>
                  </a:lnTo>
                  <a:lnTo>
                    <a:pt x="1010" y="4"/>
                  </a:lnTo>
                  <a:lnTo>
                    <a:pt x="1014" y="2"/>
                  </a:lnTo>
                  <a:lnTo>
                    <a:pt x="1014" y="2"/>
                  </a:lnTo>
                  <a:lnTo>
                    <a:pt x="1018" y="2"/>
                  </a:lnTo>
                  <a:lnTo>
                    <a:pt x="1018" y="2"/>
                  </a:lnTo>
                  <a:lnTo>
                    <a:pt x="1020" y="2"/>
                  </a:lnTo>
                  <a:lnTo>
                    <a:pt x="1024" y="4"/>
                  </a:lnTo>
                  <a:lnTo>
                    <a:pt x="1024" y="4"/>
                  </a:lnTo>
                  <a:lnTo>
                    <a:pt x="1026" y="2"/>
                  </a:lnTo>
                  <a:lnTo>
                    <a:pt x="1026" y="2"/>
                  </a:lnTo>
                  <a:lnTo>
                    <a:pt x="1030" y="4"/>
                  </a:lnTo>
                  <a:lnTo>
                    <a:pt x="1030" y="4"/>
                  </a:lnTo>
                  <a:lnTo>
                    <a:pt x="1032" y="4"/>
                  </a:lnTo>
                  <a:lnTo>
                    <a:pt x="1032" y="4"/>
                  </a:lnTo>
                  <a:lnTo>
                    <a:pt x="1032" y="4"/>
                  </a:lnTo>
                  <a:lnTo>
                    <a:pt x="1032" y="4"/>
                  </a:lnTo>
                  <a:lnTo>
                    <a:pt x="1034" y="6"/>
                  </a:lnTo>
                  <a:lnTo>
                    <a:pt x="1034" y="6"/>
                  </a:lnTo>
                  <a:lnTo>
                    <a:pt x="1036" y="6"/>
                  </a:lnTo>
                  <a:lnTo>
                    <a:pt x="1036" y="6"/>
                  </a:lnTo>
                  <a:lnTo>
                    <a:pt x="1038" y="6"/>
                  </a:lnTo>
                  <a:lnTo>
                    <a:pt x="1038" y="6"/>
                  </a:lnTo>
                  <a:lnTo>
                    <a:pt x="1038" y="4"/>
                  </a:lnTo>
                  <a:lnTo>
                    <a:pt x="1038" y="4"/>
                  </a:lnTo>
                  <a:lnTo>
                    <a:pt x="1042" y="4"/>
                  </a:lnTo>
                  <a:lnTo>
                    <a:pt x="1042" y="4"/>
                  </a:lnTo>
                  <a:lnTo>
                    <a:pt x="1046" y="2"/>
                  </a:lnTo>
                  <a:lnTo>
                    <a:pt x="1046" y="2"/>
                  </a:lnTo>
                  <a:lnTo>
                    <a:pt x="1058" y="6"/>
                  </a:lnTo>
                  <a:lnTo>
                    <a:pt x="1058" y="6"/>
                  </a:lnTo>
                  <a:lnTo>
                    <a:pt x="1060" y="4"/>
                  </a:lnTo>
                  <a:lnTo>
                    <a:pt x="1060" y="4"/>
                  </a:lnTo>
                  <a:lnTo>
                    <a:pt x="1066" y="4"/>
                  </a:lnTo>
                  <a:lnTo>
                    <a:pt x="1066" y="4"/>
                  </a:lnTo>
                  <a:lnTo>
                    <a:pt x="1068" y="6"/>
                  </a:lnTo>
                  <a:lnTo>
                    <a:pt x="1068" y="6"/>
                  </a:lnTo>
                  <a:lnTo>
                    <a:pt x="1070" y="4"/>
                  </a:lnTo>
                  <a:lnTo>
                    <a:pt x="1070" y="4"/>
                  </a:lnTo>
                  <a:lnTo>
                    <a:pt x="1070" y="4"/>
                  </a:lnTo>
                  <a:lnTo>
                    <a:pt x="1076" y="4"/>
                  </a:lnTo>
                  <a:lnTo>
                    <a:pt x="1080" y="6"/>
                  </a:lnTo>
                  <a:lnTo>
                    <a:pt x="1080" y="6"/>
                  </a:lnTo>
                  <a:lnTo>
                    <a:pt x="1082" y="4"/>
                  </a:lnTo>
                  <a:lnTo>
                    <a:pt x="1082" y="4"/>
                  </a:lnTo>
                  <a:lnTo>
                    <a:pt x="1082" y="4"/>
                  </a:lnTo>
                  <a:lnTo>
                    <a:pt x="1082" y="4"/>
                  </a:lnTo>
                  <a:lnTo>
                    <a:pt x="1088" y="4"/>
                  </a:lnTo>
                  <a:lnTo>
                    <a:pt x="1088" y="4"/>
                  </a:lnTo>
                  <a:lnTo>
                    <a:pt x="1092" y="2"/>
                  </a:lnTo>
                  <a:lnTo>
                    <a:pt x="1092" y="2"/>
                  </a:lnTo>
                  <a:lnTo>
                    <a:pt x="1098" y="2"/>
                  </a:lnTo>
                  <a:lnTo>
                    <a:pt x="1098" y="2"/>
                  </a:lnTo>
                  <a:lnTo>
                    <a:pt x="1102" y="2"/>
                  </a:lnTo>
                  <a:lnTo>
                    <a:pt x="1102" y="2"/>
                  </a:lnTo>
                  <a:lnTo>
                    <a:pt x="1104" y="2"/>
                  </a:lnTo>
                  <a:lnTo>
                    <a:pt x="1104" y="2"/>
                  </a:lnTo>
                  <a:lnTo>
                    <a:pt x="1108" y="2"/>
                  </a:lnTo>
                  <a:lnTo>
                    <a:pt x="1108" y="2"/>
                  </a:lnTo>
                  <a:lnTo>
                    <a:pt x="1112" y="2"/>
                  </a:lnTo>
                  <a:lnTo>
                    <a:pt x="1112" y="2"/>
                  </a:lnTo>
                  <a:lnTo>
                    <a:pt x="1112" y="2"/>
                  </a:lnTo>
                  <a:lnTo>
                    <a:pt x="1112" y="2"/>
                  </a:lnTo>
                  <a:lnTo>
                    <a:pt x="1118" y="0"/>
                  </a:lnTo>
                  <a:lnTo>
                    <a:pt x="1118" y="0"/>
                  </a:lnTo>
                  <a:lnTo>
                    <a:pt x="1122" y="2"/>
                  </a:lnTo>
                  <a:lnTo>
                    <a:pt x="1122" y="2"/>
                  </a:lnTo>
                  <a:lnTo>
                    <a:pt x="1122" y="2"/>
                  </a:lnTo>
                  <a:lnTo>
                    <a:pt x="1122" y="2"/>
                  </a:lnTo>
                  <a:lnTo>
                    <a:pt x="1126" y="2"/>
                  </a:lnTo>
                  <a:lnTo>
                    <a:pt x="1126" y="2"/>
                  </a:lnTo>
                  <a:lnTo>
                    <a:pt x="1126" y="2"/>
                  </a:lnTo>
                  <a:lnTo>
                    <a:pt x="1126" y="2"/>
                  </a:lnTo>
                  <a:lnTo>
                    <a:pt x="1130" y="0"/>
                  </a:lnTo>
                  <a:lnTo>
                    <a:pt x="1130" y="0"/>
                  </a:lnTo>
                  <a:lnTo>
                    <a:pt x="1136" y="0"/>
                  </a:lnTo>
                  <a:lnTo>
                    <a:pt x="1136" y="0"/>
                  </a:lnTo>
                  <a:lnTo>
                    <a:pt x="1140" y="0"/>
                  </a:lnTo>
                  <a:lnTo>
                    <a:pt x="1140" y="0"/>
                  </a:lnTo>
                  <a:lnTo>
                    <a:pt x="1146" y="0"/>
                  </a:lnTo>
                  <a:lnTo>
                    <a:pt x="1146" y="0"/>
                  </a:lnTo>
                  <a:lnTo>
                    <a:pt x="1152" y="0"/>
                  </a:lnTo>
                  <a:lnTo>
                    <a:pt x="1152" y="0"/>
                  </a:lnTo>
                  <a:lnTo>
                    <a:pt x="1156" y="0"/>
                  </a:lnTo>
                  <a:lnTo>
                    <a:pt x="1156" y="0"/>
                  </a:lnTo>
                  <a:lnTo>
                    <a:pt x="1158" y="0"/>
                  </a:lnTo>
                  <a:lnTo>
                    <a:pt x="1158" y="0"/>
                  </a:lnTo>
                  <a:lnTo>
                    <a:pt x="1162" y="0"/>
                  </a:lnTo>
                  <a:lnTo>
                    <a:pt x="1162" y="0"/>
                  </a:lnTo>
                  <a:lnTo>
                    <a:pt x="1166" y="0"/>
                  </a:lnTo>
                  <a:lnTo>
                    <a:pt x="1166" y="0"/>
                  </a:lnTo>
                  <a:lnTo>
                    <a:pt x="1172" y="0"/>
                  </a:lnTo>
                  <a:lnTo>
                    <a:pt x="1172" y="0"/>
                  </a:lnTo>
                  <a:lnTo>
                    <a:pt x="1174" y="0"/>
                  </a:lnTo>
                  <a:lnTo>
                    <a:pt x="1174" y="0"/>
                  </a:lnTo>
                  <a:lnTo>
                    <a:pt x="1178" y="2"/>
                  </a:lnTo>
                  <a:lnTo>
                    <a:pt x="1178" y="2"/>
                  </a:lnTo>
                  <a:lnTo>
                    <a:pt x="1186" y="2"/>
                  </a:lnTo>
                  <a:lnTo>
                    <a:pt x="1186" y="2"/>
                  </a:lnTo>
                  <a:lnTo>
                    <a:pt x="1190" y="2"/>
                  </a:lnTo>
                  <a:lnTo>
                    <a:pt x="1194" y="2"/>
                  </a:lnTo>
                  <a:lnTo>
                    <a:pt x="1194" y="2"/>
                  </a:lnTo>
                  <a:lnTo>
                    <a:pt x="1194" y="2"/>
                  </a:lnTo>
                  <a:lnTo>
                    <a:pt x="1194" y="2"/>
                  </a:lnTo>
                  <a:lnTo>
                    <a:pt x="1196" y="2"/>
                  </a:lnTo>
                  <a:lnTo>
                    <a:pt x="1196" y="2"/>
                  </a:lnTo>
                  <a:lnTo>
                    <a:pt x="1196" y="2"/>
                  </a:lnTo>
                  <a:lnTo>
                    <a:pt x="1196" y="2"/>
                  </a:lnTo>
                  <a:lnTo>
                    <a:pt x="1198" y="2"/>
                  </a:lnTo>
                  <a:lnTo>
                    <a:pt x="1198" y="2"/>
                  </a:lnTo>
                  <a:lnTo>
                    <a:pt x="1200" y="0"/>
                  </a:lnTo>
                  <a:lnTo>
                    <a:pt x="1200" y="0"/>
                  </a:lnTo>
                  <a:lnTo>
                    <a:pt x="1206" y="2"/>
                  </a:lnTo>
                  <a:lnTo>
                    <a:pt x="1206" y="2"/>
                  </a:lnTo>
                  <a:lnTo>
                    <a:pt x="1208" y="2"/>
                  </a:lnTo>
                  <a:lnTo>
                    <a:pt x="1208" y="2"/>
                  </a:lnTo>
                  <a:lnTo>
                    <a:pt x="1210" y="2"/>
                  </a:lnTo>
                  <a:lnTo>
                    <a:pt x="1210" y="2"/>
                  </a:lnTo>
                  <a:lnTo>
                    <a:pt x="1210" y="2"/>
                  </a:lnTo>
                  <a:lnTo>
                    <a:pt x="1210" y="2"/>
                  </a:lnTo>
                  <a:lnTo>
                    <a:pt x="1210" y="2"/>
                  </a:lnTo>
                  <a:lnTo>
                    <a:pt x="1210" y="2"/>
                  </a:lnTo>
                  <a:lnTo>
                    <a:pt x="1212" y="2"/>
                  </a:lnTo>
                  <a:lnTo>
                    <a:pt x="1212" y="2"/>
                  </a:lnTo>
                  <a:lnTo>
                    <a:pt x="1218" y="2"/>
                  </a:lnTo>
                  <a:lnTo>
                    <a:pt x="1218" y="2"/>
                  </a:lnTo>
                  <a:lnTo>
                    <a:pt x="1220" y="0"/>
                  </a:lnTo>
                  <a:lnTo>
                    <a:pt x="1220" y="0"/>
                  </a:lnTo>
                  <a:lnTo>
                    <a:pt x="1222" y="0"/>
                  </a:lnTo>
                  <a:lnTo>
                    <a:pt x="1222" y="0"/>
                  </a:lnTo>
                  <a:lnTo>
                    <a:pt x="1224" y="2"/>
                  </a:lnTo>
                  <a:lnTo>
                    <a:pt x="1224" y="2"/>
                  </a:lnTo>
                  <a:lnTo>
                    <a:pt x="1232" y="2"/>
                  </a:lnTo>
                  <a:lnTo>
                    <a:pt x="1232" y="2"/>
                  </a:lnTo>
                  <a:lnTo>
                    <a:pt x="1234" y="2"/>
                  </a:lnTo>
                  <a:lnTo>
                    <a:pt x="1234" y="2"/>
                  </a:lnTo>
                  <a:lnTo>
                    <a:pt x="1234" y="2"/>
                  </a:lnTo>
                  <a:lnTo>
                    <a:pt x="1234" y="2"/>
                  </a:lnTo>
                  <a:lnTo>
                    <a:pt x="1236" y="2"/>
                  </a:lnTo>
                  <a:lnTo>
                    <a:pt x="1236" y="2"/>
                  </a:lnTo>
                  <a:lnTo>
                    <a:pt x="1240" y="2"/>
                  </a:lnTo>
                  <a:lnTo>
                    <a:pt x="1240" y="2"/>
                  </a:lnTo>
                  <a:lnTo>
                    <a:pt x="1246" y="2"/>
                  </a:lnTo>
                  <a:lnTo>
                    <a:pt x="1246" y="2"/>
                  </a:lnTo>
                  <a:lnTo>
                    <a:pt x="1246" y="2"/>
                  </a:lnTo>
                  <a:lnTo>
                    <a:pt x="1246" y="2"/>
                  </a:lnTo>
                  <a:lnTo>
                    <a:pt x="1246" y="2"/>
                  </a:lnTo>
                  <a:lnTo>
                    <a:pt x="1246" y="2"/>
                  </a:lnTo>
                  <a:lnTo>
                    <a:pt x="1248" y="2"/>
                  </a:lnTo>
                  <a:lnTo>
                    <a:pt x="1248" y="2"/>
                  </a:lnTo>
                  <a:lnTo>
                    <a:pt x="1252" y="4"/>
                  </a:lnTo>
                  <a:lnTo>
                    <a:pt x="1252" y="4"/>
                  </a:lnTo>
                  <a:lnTo>
                    <a:pt x="1254" y="2"/>
                  </a:lnTo>
                  <a:lnTo>
                    <a:pt x="1254" y="2"/>
                  </a:lnTo>
                  <a:lnTo>
                    <a:pt x="1256" y="4"/>
                  </a:lnTo>
                  <a:lnTo>
                    <a:pt x="1256" y="4"/>
                  </a:lnTo>
                  <a:lnTo>
                    <a:pt x="1260" y="4"/>
                  </a:lnTo>
                  <a:lnTo>
                    <a:pt x="1260" y="4"/>
                  </a:lnTo>
                  <a:lnTo>
                    <a:pt x="1260" y="2"/>
                  </a:lnTo>
                  <a:lnTo>
                    <a:pt x="1260" y="2"/>
                  </a:lnTo>
                  <a:lnTo>
                    <a:pt x="1262" y="4"/>
                  </a:lnTo>
                  <a:lnTo>
                    <a:pt x="1262" y="4"/>
                  </a:lnTo>
                  <a:lnTo>
                    <a:pt x="1266" y="2"/>
                  </a:lnTo>
                  <a:lnTo>
                    <a:pt x="1266" y="2"/>
                  </a:lnTo>
                  <a:lnTo>
                    <a:pt x="1268" y="6"/>
                  </a:lnTo>
                  <a:lnTo>
                    <a:pt x="1268" y="6"/>
                  </a:lnTo>
                  <a:lnTo>
                    <a:pt x="1276" y="6"/>
                  </a:lnTo>
                  <a:lnTo>
                    <a:pt x="1276" y="6"/>
                  </a:lnTo>
                  <a:lnTo>
                    <a:pt x="1280" y="6"/>
                  </a:lnTo>
                  <a:lnTo>
                    <a:pt x="1282" y="4"/>
                  </a:lnTo>
                  <a:lnTo>
                    <a:pt x="1282" y="4"/>
                  </a:lnTo>
                  <a:lnTo>
                    <a:pt x="1286" y="4"/>
                  </a:lnTo>
                  <a:lnTo>
                    <a:pt x="1286" y="4"/>
                  </a:lnTo>
                  <a:lnTo>
                    <a:pt x="1288" y="4"/>
                  </a:lnTo>
                  <a:lnTo>
                    <a:pt x="1288" y="4"/>
                  </a:lnTo>
                  <a:lnTo>
                    <a:pt x="1294" y="4"/>
                  </a:lnTo>
                  <a:lnTo>
                    <a:pt x="1294" y="4"/>
                  </a:lnTo>
                  <a:lnTo>
                    <a:pt x="1300" y="2"/>
                  </a:lnTo>
                  <a:lnTo>
                    <a:pt x="1300" y="2"/>
                  </a:lnTo>
                  <a:lnTo>
                    <a:pt x="1302" y="4"/>
                  </a:lnTo>
                  <a:lnTo>
                    <a:pt x="1302" y="4"/>
                  </a:lnTo>
                  <a:lnTo>
                    <a:pt x="1304" y="4"/>
                  </a:lnTo>
                  <a:lnTo>
                    <a:pt x="1304" y="4"/>
                  </a:lnTo>
                  <a:lnTo>
                    <a:pt x="1314" y="2"/>
                  </a:lnTo>
                  <a:lnTo>
                    <a:pt x="1314" y="2"/>
                  </a:lnTo>
                  <a:lnTo>
                    <a:pt x="1318" y="4"/>
                  </a:lnTo>
                  <a:lnTo>
                    <a:pt x="1322" y="2"/>
                  </a:lnTo>
                  <a:lnTo>
                    <a:pt x="1322" y="2"/>
                  </a:lnTo>
                  <a:lnTo>
                    <a:pt x="1324" y="4"/>
                  </a:lnTo>
                  <a:lnTo>
                    <a:pt x="1324" y="4"/>
                  </a:lnTo>
                  <a:lnTo>
                    <a:pt x="1326" y="4"/>
                  </a:lnTo>
                  <a:lnTo>
                    <a:pt x="1326" y="4"/>
                  </a:lnTo>
                  <a:lnTo>
                    <a:pt x="1328" y="4"/>
                  </a:lnTo>
                  <a:lnTo>
                    <a:pt x="1328" y="4"/>
                  </a:lnTo>
                  <a:lnTo>
                    <a:pt x="1328" y="4"/>
                  </a:lnTo>
                  <a:lnTo>
                    <a:pt x="1328" y="4"/>
                  </a:lnTo>
                  <a:lnTo>
                    <a:pt x="1330" y="4"/>
                  </a:lnTo>
                  <a:lnTo>
                    <a:pt x="1330" y="4"/>
                  </a:lnTo>
                  <a:lnTo>
                    <a:pt x="1330" y="4"/>
                  </a:lnTo>
                  <a:lnTo>
                    <a:pt x="1330" y="4"/>
                  </a:lnTo>
                  <a:lnTo>
                    <a:pt x="1332" y="4"/>
                  </a:lnTo>
                  <a:lnTo>
                    <a:pt x="1332" y="4"/>
                  </a:lnTo>
                  <a:lnTo>
                    <a:pt x="1336" y="4"/>
                  </a:lnTo>
                  <a:lnTo>
                    <a:pt x="1336" y="4"/>
                  </a:lnTo>
                  <a:lnTo>
                    <a:pt x="1340" y="4"/>
                  </a:lnTo>
                  <a:lnTo>
                    <a:pt x="1344" y="4"/>
                  </a:lnTo>
                  <a:lnTo>
                    <a:pt x="1344" y="4"/>
                  </a:lnTo>
                  <a:lnTo>
                    <a:pt x="1346" y="4"/>
                  </a:lnTo>
                  <a:lnTo>
                    <a:pt x="1346" y="4"/>
                  </a:lnTo>
                  <a:lnTo>
                    <a:pt x="1348" y="4"/>
                  </a:lnTo>
                  <a:lnTo>
                    <a:pt x="1348" y="4"/>
                  </a:lnTo>
                  <a:lnTo>
                    <a:pt x="1352" y="4"/>
                  </a:lnTo>
                  <a:lnTo>
                    <a:pt x="1352" y="4"/>
                  </a:lnTo>
                  <a:lnTo>
                    <a:pt x="1356" y="4"/>
                  </a:lnTo>
                  <a:lnTo>
                    <a:pt x="1356" y="4"/>
                  </a:lnTo>
                  <a:lnTo>
                    <a:pt x="1360" y="4"/>
                  </a:lnTo>
                  <a:lnTo>
                    <a:pt x="1360" y="4"/>
                  </a:lnTo>
                  <a:lnTo>
                    <a:pt x="1362" y="4"/>
                  </a:lnTo>
                  <a:lnTo>
                    <a:pt x="1362" y="4"/>
                  </a:lnTo>
                  <a:lnTo>
                    <a:pt x="1366" y="6"/>
                  </a:lnTo>
                  <a:lnTo>
                    <a:pt x="1366" y="6"/>
                  </a:lnTo>
                  <a:lnTo>
                    <a:pt x="1366" y="8"/>
                  </a:lnTo>
                  <a:lnTo>
                    <a:pt x="1366" y="8"/>
                  </a:lnTo>
                  <a:lnTo>
                    <a:pt x="1368" y="8"/>
                  </a:lnTo>
                  <a:lnTo>
                    <a:pt x="1370" y="8"/>
                  </a:lnTo>
                  <a:lnTo>
                    <a:pt x="1370" y="8"/>
                  </a:lnTo>
                  <a:lnTo>
                    <a:pt x="1374" y="6"/>
                  </a:lnTo>
                  <a:lnTo>
                    <a:pt x="1374" y="6"/>
                  </a:lnTo>
                  <a:lnTo>
                    <a:pt x="1376" y="6"/>
                  </a:lnTo>
                  <a:lnTo>
                    <a:pt x="1376" y="6"/>
                  </a:lnTo>
                  <a:lnTo>
                    <a:pt x="1376" y="4"/>
                  </a:lnTo>
                  <a:lnTo>
                    <a:pt x="1376" y="4"/>
                  </a:lnTo>
                  <a:lnTo>
                    <a:pt x="1376" y="6"/>
                  </a:lnTo>
                  <a:lnTo>
                    <a:pt x="1376" y="6"/>
                  </a:lnTo>
                  <a:lnTo>
                    <a:pt x="1378" y="4"/>
                  </a:lnTo>
                  <a:lnTo>
                    <a:pt x="1378" y="4"/>
                  </a:lnTo>
                  <a:lnTo>
                    <a:pt x="1378" y="6"/>
                  </a:lnTo>
                  <a:lnTo>
                    <a:pt x="1378" y="6"/>
                  </a:lnTo>
                  <a:lnTo>
                    <a:pt x="1384" y="4"/>
                  </a:lnTo>
                  <a:lnTo>
                    <a:pt x="1384" y="4"/>
                  </a:lnTo>
                  <a:lnTo>
                    <a:pt x="1386" y="6"/>
                  </a:lnTo>
                  <a:lnTo>
                    <a:pt x="1386" y="6"/>
                  </a:lnTo>
                  <a:lnTo>
                    <a:pt x="1386" y="4"/>
                  </a:lnTo>
                  <a:lnTo>
                    <a:pt x="1386" y="4"/>
                  </a:lnTo>
                  <a:lnTo>
                    <a:pt x="1386" y="4"/>
                  </a:lnTo>
                  <a:lnTo>
                    <a:pt x="1386" y="4"/>
                  </a:lnTo>
                  <a:lnTo>
                    <a:pt x="1390" y="6"/>
                  </a:lnTo>
                  <a:lnTo>
                    <a:pt x="1390" y="6"/>
                  </a:lnTo>
                  <a:lnTo>
                    <a:pt x="1394" y="6"/>
                  </a:lnTo>
                  <a:lnTo>
                    <a:pt x="1394" y="6"/>
                  </a:lnTo>
                  <a:lnTo>
                    <a:pt x="1396" y="6"/>
                  </a:lnTo>
                  <a:lnTo>
                    <a:pt x="1396" y="6"/>
                  </a:lnTo>
                  <a:lnTo>
                    <a:pt x="1398" y="6"/>
                  </a:lnTo>
                  <a:lnTo>
                    <a:pt x="1398" y="6"/>
                  </a:lnTo>
                  <a:lnTo>
                    <a:pt x="1400" y="4"/>
                  </a:lnTo>
                  <a:lnTo>
                    <a:pt x="1400" y="4"/>
                  </a:lnTo>
                  <a:lnTo>
                    <a:pt x="1402" y="6"/>
                  </a:lnTo>
                  <a:lnTo>
                    <a:pt x="1402" y="6"/>
                  </a:lnTo>
                  <a:lnTo>
                    <a:pt x="1402" y="4"/>
                  </a:lnTo>
                  <a:lnTo>
                    <a:pt x="1402" y="4"/>
                  </a:lnTo>
                  <a:lnTo>
                    <a:pt x="1404" y="4"/>
                  </a:lnTo>
                  <a:lnTo>
                    <a:pt x="1404" y="4"/>
                  </a:lnTo>
                  <a:lnTo>
                    <a:pt x="1404" y="6"/>
                  </a:lnTo>
                  <a:lnTo>
                    <a:pt x="1404" y="6"/>
                  </a:lnTo>
                  <a:lnTo>
                    <a:pt x="1406" y="4"/>
                  </a:lnTo>
                  <a:lnTo>
                    <a:pt x="1406" y="4"/>
                  </a:lnTo>
                  <a:lnTo>
                    <a:pt x="1412" y="6"/>
                  </a:lnTo>
                  <a:lnTo>
                    <a:pt x="1412" y="6"/>
                  </a:lnTo>
                  <a:lnTo>
                    <a:pt x="1414" y="6"/>
                  </a:lnTo>
                  <a:lnTo>
                    <a:pt x="1414" y="6"/>
                  </a:lnTo>
                  <a:lnTo>
                    <a:pt x="1416" y="6"/>
                  </a:lnTo>
                  <a:lnTo>
                    <a:pt x="1416" y="6"/>
                  </a:lnTo>
                  <a:lnTo>
                    <a:pt x="1420" y="4"/>
                  </a:lnTo>
                  <a:lnTo>
                    <a:pt x="1420" y="4"/>
                  </a:lnTo>
                  <a:lnTo>
                    <a:pt x="1428" y="4"/>
                  </a:lnTo>
                  <a:lnTo>
                    <a:pt x="1428" y="4"/>
                  </a:lnTo>
                  <a:lnTo>
                    <a:pt x="1432" y="4"/>
                  </a:lnTo>
                  <a:lnTo>
                    <a:pt x="1432" y="4"/>
                  </a:lnTo>
                  <a:lnTo>
                    <a:pt x="1434" y="6"/>
                  </a:lnTo>
                  <a:lnTo>
                    <a:pt x="1434" y="6"/>
                  </a:lnTo>
                  <a:lnTo>
                    <a:pt x="1436" y="6"/>
                  </a:lnTo>
                  <a:lnTo>
                    <a:pt x="1436" y="6"/>
                  </a:lnTo>
                  <a:lnTo>
                    <a:pt x="1438" y="6"/>
                  </a:lnTo>
                  <a:lnTo>
                    <a:pt x="1438" y="6"/>
                  </a:lnTo>
                  <a:lnTo>
                    <a:pt x="1440" y="6"/>
                  </a:lnTo>
                  <a:lnTo>
                    <a:pt x="1440" y="6"/>
                  </a:lnTo>
                  <a:lnTo>
                    <a:pt x="1444" y="6"/>
                  </a:lnTo>
                  <a:lnTo>
                    <a:pt x="1444" y="6"/>
                  </a:lnTo>
                  <a:lnTo>
                    <a:pt x="1446" y="6"/>
                  </a:lnTo>
                  <a:lnTo>
                    <a:pt x="1446" y="6"/>
                  </a:lnTo>
                  <a:lnTo>
                    <a:pt x="1450" y="6"/>
                  </a:lnTo>
                  <a:lnTo>
                    <a:pt x="1450" y="6"/>
                  </a:lnTo>
                  <a:lnTo>
                    <a:pt x="1452" y="6"/>
                  </a:lnTo>
                  <a:lnTo>
                    <a:pt x="1452" y="6"/>
                  </a:lnTo>
                  <a:lnTo>
                    <a:pt x="1454" y="4"/>
                  </a:lnTo>
                  <a:lnTo>
                    <a:pt x="1454" y="4"/>
                  </a:lnTo>
                  <a:lnTo>
                    <a:pt x="1456" y="4"/>
                  </a:lnTo>
                  <a:lnTo>
                    <a:pt x="1456" y="4"/>
                  </a:lnTo>
                  <a:lnTo>
                    <a:pt x="1462" y="4"/>
                  </a:lnTo>
                  <a:lnTo>
                    <a:pt x="1462" y="4"/>
                  </a:lnTo>
                  <a:lnTo>
                    <a:pt x="1464" y="4"/>
                  </a:lnTo>
                  <a:lnTo>
                    <a:pt x="1464" y="4"/>
                  </a:lnTo>
                  <a:lnTo>
                    <a:pt x="1468" y="4"/>
                  </a:lnTo>
                  <a:lnTo>
                    <a:pt x="1468" y="4"/>
                  </a:lnTo>
                  <a:lnTo>
                    <a:pt x="1472" y="4"/>
                  </a:lnTo>
                  <a:lnTo>
                    <a:pt x="1472" y="4"/>
                  </a:lnTo>
                  <a:lnTo>
                    <a:pt x="1476" y="4"/>
                  </a:lnTo>
                  <a:lnTo>
                    <a:pt x="1476" y="4"/>
                  </a:lnTo>
                  <a:lnTo>
                    <a:pt x="1480" y="4"/>
                  </a:lnTo>
                  <a:lnTo>
                    <a:pt x="1480" y="4"/>
                  </a:lnTo>
                  <a:lnTo>
                    <a:pt x="1484" y="6"/>
                  </a:lnTo>
                  <a:lnTo>
                    <a:pt x="1484" y="6"/>
                  </a:lnTo>
                  <a:lnTo>
                    <a:pt x="1486" y="6"/>
                  </a:lnTo>
                  <a:lnTo>
                    <a:pt x="1486" y="6"/>
                  </a:lnTo>
                  <a:lnTo>
                    <a:pt x="1488" y="6"/>
                  </a:lnTo>
                  <a:lnTo>
                    <a:pt x="1488" y="6"/>
                  </a:lnTo>
                  <a:lnTo>
                    <a:pt x="1492" y="4"/>
                  </a:lnTo>
                  <a:lnTo>
                    <a:pt x="1492" y="4"/>
                  </a:lnTo>
                  <a:lnTo>
                    <a:pt x="1498" y="4"/>
                  </a:lnTo>
                  <a:lnTo>
                    <a:pt x="1498" y="4"/>
                  </a:lnTo>
                  <a:lnTo>
                    <a:pt x="1498" y="4"/>
                  </a:lnTo>
                  <a:lnTo>
                    <a:pt x="1498" y="4"/>
                  </a:lnTo>
                  <a:lnTo>
                    <a:pt x="1500" y="4"/>
                  </a:lnTo>
                  <a:lnTo>
                    <a:pt x="1500" y="4"/>
                  </a:lnTo>
                  <a:lnTo>
                    <a:pt x="1504" y="4"/>
                  </a:lnTo>
                  <a:lnTo>
                    <a:pt x="1504" y="4"/>
                  </a:lnTo>
                  <a:lnTo>
                    <a:pt x="1506" y="4"/>
                  </a:lnTo>
                  <a:lnTo>
                    <a:pt x="1506" y="4"/>
                  </a:lnTo>
                  <a:lnTo>
                    <a:pt x="1512" y="4"/>
                  </a:lnTo>
                  <a:lnTo>
                    <a:pt x="1512" y="4"/>
                  </a:lnTo>
                  <a:lnTo>
                    <a:pt x="1514" y="6"/>
                  </a:lnTo>
                  <a:lnTo>
                    <a:pt x="1514" y="6"/>
                  </a:lnTo>
                  <a:lnTo>
                    <a:pt x="1520" y="4"/>
                  </a:lnTo>
                  <a:lnTo>
                    <a:pt x="1526" y="4"/>
                  </a:lnTo>
                  <a:lnTo>
                    <a:pt x="1526" y="4"/>
                  </a:lnTo>
                  <a:lnTo>
                    <a:pt x="1526" y="4"/>
                  </a:lnTo>
                  <a:lnTo>
                    <a:pt x="1526" y="4"/>
                  </a:lnTo>
                  <a:lnTo>
                    <a:pt x="1526" y="4"/>
                  </a:lnTo>
                  <a:lnTo>
                    <a:pt x="1526" y="4"/>
                  </a:lnTo>
                  <a:lnTo>
                    <a:pt x="1528" y="4"/>
                  </a:lnTo>
                  <a:lnTo>
                    <a:pt x="1528" y="4"/>
                  </a:lnTo>
                  <a:lnTo>
                    <a:pt x="1532" y="4"/>
                  </a:lnTo>
                  <a:lnTo>
                    <a:pt x="1532" y="4"/>
                  </a:lnTo>
                  <a:lnTo>
                    <a:pt x="1540" y="4"/>
                  </a:lnTo>
                  <a:lnTo>
                    <a:pt x="1540" y="4"/>
                  </a:lnTo>
                  <a:lnTo>
                    <a:pt x="1542" y="4"/>
                  </a:lnTo>
                  <a:lnTo>
                    <a:pt x="1542" y="4"/>
                  </a:lnTo>
                  <a:lnTo>
                    <a:pt x="1546" y="4"/>
                  </a:lnTo>
                  <a:lnTo>
                    <a:pt x="1546" y="4"/>
                  </a:lnTo>
                  <a:lnTo>
                    <a:pt x="1546" y="4"/>
                  </a:lnTo>
                  <a:lnTo>
                    <a:pt x="1546" y="4"/>
                  </a:lnTo>
                  <a:lnTo>
                    <a:pt x="1550" y="6"/>
                  </a:lnTo>
                  <a:lnTo>
                    <a:pt x="1550" y="6"/>
                  </a:lnTo>
                  <a:lnTo>
                    <a:pt x="1556" y="4"/>
                  </a:lnTo>
                  <a:lnTo>
                    <a:pt x="1556" y="4"/>
                  </a:lnTo>
                  <a:lnTo>
                    <a:pt x="1560" y="6"/>
                  </a:lnTo>
                  <a:lnTo>
                    <a:pt x="1560" y="6"/>
                  </a:lnTo>
                  <a:lnTo>
                    <a:pt x="1564" y="4"/>
                  </a:lnTo>
                  <a:lnTo>
                    <a:pt x="1568" y="6"/>
                  </a:lnTo>
                  <a:lnTo>
                    <a:pt x="1568" y="6"/>
                  </a:lnTo>
                  <a:lnTo>
                    <a:pt x="1574" y="4"/>
                  </a:lnTo>
                  <a:lnTo>
                    <a:pt x="1574" y="4"/>
                  </a:lnTo>
                  <a:lnTo>
                    <a:pt x="1576" y="6"/>
                  </a:lnTo>
                  <a:lnTo>
                    <a:pt x="1576" y="6"/>
                  </a:lnTo>
                  <a:lnTo>
                    <a:pt x="1578" y="4"/>
                  </a:lnTo>
                  <a:lnTo>
                    <a:pt x="1578" y="4"/>
                  </a:lnTo>
                  <a:lnTo>
                    <a:pt x="1586" y="6"/>
                  </a:lnTo>
                  <a:lnTo>
                    <a:pt x="1586" y="6"/>
                  </a:lnTo>
                  <a:lnTo>
                    <a:pt x="1588" y="6"/>
                  </a:lnTo>
                  <a:lnTo>
                    <a:pt x="1588" y="6"/>
                  </a:lnTo>
                  <a:lnTo>
                    <a:pt x="1592" y="6"/>
                  </a:lnTo>
                  <a:lnTo>
                    <a:pt x="1592" y="6"/>
                  </a:lnTo>
                  <a:lnTo>
                    <a:pt x="1594" y="6"/>
                  </a:lnTo>
                  <a:lnTo>
                    <a:pt x="1594" y="6"/>
                  </a:lnTo>
                  <a:lnTo>
                    <a:pt x="1594" y="6"/>
                  </a:lnTo>
                  <a:lnTo>
                    <a:pt x="1596" y="4"/>
                  </a:lnTo>
                  <a:lnTo>
                    <a:pt x="1596" y="4"/>
                  </a:lnTo>
                  <a:lnTo>
                    <a:pt x="1602" y="4"/>
                  </a:lnTo>
                  <a:lnTo>
                    <a:pt x="1602" y="4"/>
                  </a:lnTo>
                  <a:lnTo>
                    <a:pt x="1608" y="4"/>
                  </a:lnTo>
                  <a:lnTo>
                    <a:pt x="1608" y="4"/>
                  </a:lnTo>
                  <a:lnTo>
                    <a:pt x="1610" y="4"/>
                  </a:lnTo>
                  <a:lnTo>
                    <a:pt x="1610" y="4"/>
                  </a:lnTo>
                  <a:lnTo>
                    <a:pt x="1612" y="4"/>
                  </a:lnTo>
                  <a:lnTo>
                    <a:pt x="1612" y="4"/>
                  </a:lnTo>
                  <a:lnTo>
                    <a:pt x="1616" y="4"/>
                  </a:lnTo>
                  <a:lnTo>
                    <a:pt x="1616" y="4"/>
                  </a:lnTo>
                  <a:lnTo>
                    <a:pt x="1618" y="4"/>
                  </a:lnTo>
                  <a:lnTo>
                    <a:pt x="1618" y="4"/>
                  </a:lnTo>
                  <a:lnTo>
                    <a:pt x="1624" y="4"/>
                  </a:lnTo>
                  <a:lnTo>
                    <a:pt x="1624" y="4"/>
                  </a:lnTo>
                  <a:lnTo>
                    <a:pt x="1626" y="4"/>
                  </a:lnTo>
                  <a:lnTo>
                    <a:pt x="1626" y="4"/>
                  </a:lnTo>
                  <a:lnTo>
                    <a:pt x="1628" y="4"/>
                  </a:lnTo>
                  <a:lnTo>
                    <a:pt x="1628" y="4"/>
                  </a:lnTo>
                  <a:lnTo>
                    <a:pt x="1632" y="4"/>
                  </a:lnTo>
                  <a:lnTo>
                    <a:pt x="1632" y="4"/>
                  </a:lnTo>
                  <a:lnTo>
                    <a:pt x="1634" y="4"/>
                  </a:lnTo>
                  <a:lnTo>
                    <a:pt x="1634" y="4"/>
                  </a:lnTo>
                  <a:lnTo>
                    <a:pt x="1640" y="4"/>
                  </a:lnTo>
                  <a:lnTo>
                    <a:pt x="1640" y="4"/>
                  </a:lnTo>
                  <a:lnTo>
                    <a:pt x="1642" y="4"/>
                  </a:lnTo>
                  <a:lnTo>
                    <a:pt x="1642" y="4"/>
                  </a:lnTo>
                  <a:lnTo>
                    <a:pt x="1644" y="4"/>
                  </a:lnTo>
                  <a:lnTo>
                    <a:pt x="1644" y="4"/>
                  </a:lnTo>
                  <a:lnTo>
                    <a:pt x="1648" y="4"/>
                  </a:lnTo>
                  <a:lnTo>
                    <a:pt x="1648" y="4"/>
                  </a:lnTo>
                  <a:lnTo>
                    <a:pt x="1650" y="4"/>
                  </a:lnTo>
                  <a:lnTo>
                    <a:pt x="1650" y="4"/>
                  </a:lnTo>
                  <a:lnTo>
                    <a:pt x="1656" y="4"/>
                  </a:lnTo>
                  <a:lnTo>
                    <a:pt x="1656" y="4"/>
                  </a:lnTo>
                  <a:lnTo>
                    <a:pt x="1658" y="4"/>
                  </a:lnTo>
                  <a:lnTo>
                    <a:pt x="1658" y="4"/>
                  </a:lnTo>
                  <a:lnTo>
                    <a:pt x="1662" y="4"/>
                  </a:lnTo>
                  <a:lnTo>
                    <a:pt x="1662" y="4"/>
                  </a:lnTo>
                  <a:lnTo>
                    <a:pt x="1664" y="4"/>
                  </a:lnTo>
                  <a:lnTo>
                    <a:pt x="1664" y="4"/>
                  </a:lnTo>
                  <a:lnTo>
                    <a:pt x="1668" y="4"/>
                  </a:lnTo>
                  <a:lnTo>
                    <a:pt x="1668" y="4"/>
                  </a:lnTo>
                  <a:lnTo>
                    <a:pt x="1670" y="4"/>
                  </a:lnTo>
                  <a:lnTo>
                    <a:pt x="1670" y="4"/>
                  </a:lnTo>
                  <a:lnTo>
                    <a:pt x="1680" y="4"/>
                  </a:lnTo>
                  <a:lnTo>
                    <a:pt x="1680" y="4"/>
                  </a:lnTo>
                  <a:lnTo>
                    <a:pt x="1688" y="6"/>
                  </a:lnTo>
                  <a:lnTo>
                    <a:pt x="1688" y="6"/>
                  </a:lnTo>
                  <a:lnTo>
                    <a:pt x="1690" y="6"/>
                  </a:lnTo>
                  <a:lnTo>
                    <a:pt x="1690" y="6"/>
                  </a:lnTo>
                  <a:lnTo>
                    <a:pt x="1692" y="6"/>
                  </a:lnTo>
                  <a:lnTo>
                    <a:pt x="1692" y="6"/>
                  </a:lnTo>
                  <a:lnTo>
                    <a:pt x="1692" y="6"/>
                  </a:lnTo>
                  <a:lnTo>
                    <a:pt x="1692" y="6"/>
                  </a:lnTo>
                  <a:lnTo>
                    <a:pt x="1696" y="4"/>
                  </a:lnTo>
                  <a:lnTo>
                    <a:pt x="1696" y="4"/>
                  </a:lnTo>
                  <a:lnTo>
                    <a:pt x="1702" y="6"/>
                  </a:lnTo>
                  <a:lnTo>
                    <a:pt x="1702" y="6"/>
                  </a:lnTo>
                  <a:lnTo>
                    <a:pt x="1704" y="8"/>
                  </a:lnTo>
                  <a:lnTo>
                    <a:pt x="1704" y="8"/>
                  </a:lnTo>
                  <a:lnTo>
                    <a:pt x="1706" y="6"/>
                  </a:lnTo>
                  <a:lnTo>
                    <a:pt x="1706" y="6"/>
                  </a:lnTo>
                  <a:lnTo>
                    <a:pt x="1706" y="6"/>
                  </a:lnTo>
                  <a:lnTo>
                    <a:pt x="1706" y="6"/>
                  </a:lnTo>
                  <a:lnTo>
                    <a:pt x="1706" y="6"/>
                  </a:lnTo>
                  <a:lnTo>
                    <a:pt x="1710" y="6"/>
                  </a:lnTo>
                  <a:lnTo>
                    <a:pt x="1710" y="6"/>
                  </a:lnTo>
                  <a:lnTo>
                    <a:pt x="1712" y="8"/>
                  </a:lnTo>
                  <a:lnTo>
                    <a:pt x="1712" y="8"/>
                  </a:lnTo>
                  <a:lnTo>
                    <a:pt x="1714" y="6"/>
                  </a:lnTo>
                  <a:lnTo>
                    <a:pt x="1718" y="6"/>
                  </a:lnTo>
                  <a:lnTo>
                    <a:pt x="1718" y="6"/>
                  </a:lnTo>
                  <a:lnTo>
                    <a:pt x="1722" y="6"/>
                  </a:lnTo>
                  <a:lnTo>
                    <a:pt x="1722" y="6"/>
                  </a:lnTo>
                  <a:lnTo>
                    <a:pt x="1724" y="6"/>
                  </a:lnTo>
                  <a:lnTo>
                    <a:pt x="1724" y="6"/>
                  </a:lnTo>
                  <a:lnTo>
                    <a:pt x="1724" y="6"/>
                  </a:lnTo>
                  <a:lnTo>
                    <a:pt x="1724" y="6"/>
                  </a:lnTo>
                  <a:lnTo>
                    <a:pt x="1726" y="8"/>
                  </a:lnTo>
                  <a:lnTo>
                    <a:pt x="1726" y="8"/>
                  </a:lnTo>
                  <a:lnTo>
                    <a:pt x="1728" y="8"/>
                  </a:lnTo>
                  <a:lnTo>
                    <a:pt x="1730" y="6"/>
                  </a:lnTo>
                  <a:lnTo>
                    <a:pt x="1730" y="6"/>
                  </a:lnTo>
                  <a:lnTo>
                    <a:pt x="1734" y="6"/>
                  </a:lnTo>
                  <a:lnTo>
                    <a:pt x="1734" y="6"/>
                  </a:lnTo>
                  <a:lnTo>
                    <a:pt x="1736" y="6"/>
                  </a:lnTo>
                  <a:lnTo>
                    <a:pt x="1736" y="6"/>
                  </a:lnTo>
                  <a:lnTo>
                    <a:pt x="1736" y="6"/>
                  </a:lnTo>
                  <a:lnTo>
                    <a:pt x="1736" y="6"/>
                  </a:lnTo>
                  <a:lnTo>
                    <a:pt x="1738" y="6"/>
                  </a:lnTo>
                  <a:lnTo>
                    <a:pt x="1738" y="6"/>
                  </a:lnTo>
                  <a:lnTo>
                    <a:pt x="1750" y="4"/>
                  </a:lnTo>
                  <a:lnTo>
                    <a:pt x="1750" y="4"/>
                  </a:lnTo>
                  <a:lnTo>
                    <a:pt x="1754" y="6"/>
                  </a:lnTo>
                  <a:lnTo>
                    <a:pt x="1754" y="6"/>
                  </a:lnTo>
                  <a:lnTo>
                    <a:pt x="1754" y="6"/>
                  </a:lnTo>
                  <a:lnTo>
                    <a:pt x="1754" y="6"/>
                  </a:lnTo>
                  <a:lnTo>
                    <a:pt x="1754" y="6"/>
                  </a:lnTo>
                  <a:lnTo>
                    <a:pt x="1758" y="6"/>
                  </a:lnTo>
                  <a:lnTo>
                    <a:pt x="1758" y="6"/>
                  </a:lnTo>
                  <a:lnTo>
                    <a:pt x="1762" y="6"/>
                  </a:lnTo>
                  <a:lnTo>
                    <a:pt x="1762" y="6"/>
                  </a:lnTo>
                  <a:lnTo>
                    <a:pt x="1764" y="4"/>
                  </a:lnTo>
                  <a:lnTo>
                    <a:pt x="1764" y="4"/>
                  </a:lnTo>
                  <a:lnTo>
                    <a:pt x="1766" y="6"/>
                  </a:lnTo>
                  <a:lnTo>
                    <a:pt x="1766" y="6"/>
                  </a:lnTo>
                  <a:lnTo>
                    <a:pt x="1770" y="4"/>
                  </a:lnTo>
                  <a:lnTo>
                    <a:pt x="1770" y="4"/>
                  </a:lnTo>
                  <a:lnTo>
                    <a:pt x="1772" y="6"/>
                  </a:lnTo>
                  <a:lnTo>
                    <a:pt x="1772" y="6"/>
                  </a:lnTo>
                  <a:lnTo>
                    <a:pt x="1776" y="4"/>
                  </a:lnTo>
                  <a:lnTo>
                    <a:pt x="1776" y="4"/>
                  </a:lnTo>
                  <a:lnTo>
                    <a:pt x="1782" y="4"/>
                  </a:lnTo>
                  <a:lnTo>
                    <a:pt x="1782" y="4"/>
                  </a:lnTo>
                  <a:lnTo>
                    <a:pt x="1782" y="4"/>
                  </a:lnTo>
                  <a:lnTo>
                    <a:pt x="1782" y="4"/>
                  </a:lnTo>
                  <a:lnTo>
                    <a:pt x="1784" y="6"/>
                  </a:lnTo>
                  <a:lnTo>
                    <a:pt x="1784" y="6"/>
                  </a:lnTo>
                  <a:lnTo>
                    <a:pt x="1792" y="6"/>
                  </a:lnTo>
                  <a:lnTo>
                    <a:pt x="1792" y="6"/>
                  </a:lnTo>
                  <a:lnTo>
                    <a:pt x="1794" y="4"/>
                  </a:lnTo>
                  <a:lnTo>
                    <a:pt x="1794" y="4"/>
                  </a:lnTo>
                  <a:lnTo>
                    <a:pt x="1798" y="6"/>
                  </a:lnTo>
                  <a:lnTo>
                    <a:pt x="1798" y="6"/>
                  </a:lnTo>
                  <a:lnTo>
                    <a:pt x="1800" y="6"/>
                  </a:lnTo>
                  <a:lnTo>
                    <a:pt x="1800" y="6"/>
                  </a:lnTo>
                  <a:lnTo>
                    <a:pt x="1800" y="6"/>
                  </a:lnTo>
                  <a:lnTo>
                    <a:pt x="1800" y="6"/>
                  </a:lnTo>
                  <a:lnTo>
                    <a:pt x="1802" y="4"/>
                  </a:lnTo>
                  <a:lnTo>
                    <a:pt x="1802" y="4"/>
                  </a:lnTo>
                  <a:lnTo>
                    <a:pt x="1802" y="6"/>
                  </a:lnTo>
                  <a:lnTo>
                    <a:pt x="1802" y="6"/>
                  </a:lnTo>
                  <a:lnTo>
                    <a:pt x="1804" y="4"/>
                  </a:lnTo>
                  <a:lnTo>
                    <a:pt x="1804" y="4"/>
                  </a:lnTo>
                  <a:lnTo>
                    <a:pt x="1804" y="6"/>
                  </a:lnTo>
                  <a:lnTo>
                    <a:pt x="1804" y="6"/>
                  </a:lnTo>
                  <a:lnTo>
                    <a:pt x="1812" y="6"/>
                  </a:lnTo>
                  <a:lnTo>
                    <a:pt x="1812" y="6"/>
                  </a:lnTo>
                  <a:lnTo>
                    <a:pt x="1814" y="6"/>
                  </a:lnTo>
                  <a:lnTo>
                    <a:pt x="1814" y="6"/>
                  </a:lnTo>
                  <a:lnTo>
                    <a:pt x="1816" y="6"/>
                  </a:lnTo>
                  <a:lnTo>
                    <a:pt x="1816" y="6"/>
                  </a:lnTo>
                  <a:lnTo>
                    <a:pt x="1820" y="6"/>
                  </a:lnTo>
                  <a:lnTo>
                    <a:pt x="1820" y="6"/>
                  </a:lnTo>
                  <a:lnTo>
                    <a:pt x="1820" y="6"/>
                  </a:lnTo>
                  <a:lnTo>
                    <a:pt x="1820" y="6"/>
                  </a:lnTo>
                  <a:lnTo>
                    <a:pt x="1824" y="6"/>
                  </a:lnTo>
                  <a:lnTo>
                    <a:pt x="1824" y="6"/>
                  </a:lnTo>
                  <a:lnTo>
                    <a:pt x="1826" y="6"/>
                  </a:lnTo>
                  <a:lnTo>
                    <a:pt x="1826" y="6"/>
                  </a:lnTo>
                  <a:lnTo>
                    <a:pt x="1826" y="8"/>
                  </a:lnTo>
                  <a:lnTo>
                    <a:pt x="1826" y="8"/>
                  </a:lnTo>
                  <a:lnTo>
                    <a:pt x="1828" y="8"/>
                  </a:lnTo>
                  <a:lnTo>
                    <a:pt x="1828" y="8"/>
                  </a:lnTo>
                  <a:lnTo>
                    <a:pt x="1832" y="8"/>
                  </a:lnTo>
                  <a:lnTo>
                    <a:pt x="1832" y="8"/>
                  </a:lnTo>
                  <a:lnTo>
                    <a:pt x="1836" y="6"/>
                  </a:lnTo>
                  <a:lnTo>
                    <a:pt x="1836" y="6"/>
                  </a:lnTo>
                  <a:lnTo>
                    <a:pt x="1838" y="6"/>
                  </a:lnTo>
                  <a:lnTo>
                    <a:pt x="1838" y="6"/>
                  </a:lnTo>
                  <a:lnTo>
                    <a:pt x="1840" y="6"/>
                  </a:lnTo>
                  <a:lnTo>
                    <a:pt x="1840" y="6"/>
                  </a:lnTo>
                  <a:lnTo>
                    <a:pt x="1842" y="6"/>
                  </a:lnTo>
                  <a:lnTo>
                    <a:pt x="1842" y="6"/>
                  </a:lnTo>
                  <a:lnTo>
                    <a:pt x="1842" y="6"/>
                  </a:lnTo>
                  <a:lnTo>
                    <a:pt x="1842" y="6"/>
                  </a:lnTo>
                  <a:lnTo>
                    <a:pt x="1842" y="6"/>
                  </a:lnTo>
                  <a:lnTo>
                    <a:pt x="1842" y="6"/>
                  </a:lnTo>
                  <a:lnTo>
                    <a:pt x="1844" y="6"/>
                  </a:lnTo>
                  <a:lnTo>
                    <a:pt x="1844" y="6"/>
                  </a:lnTo>
                  <a:lnTo>
                    <a:pt x="1846" y="6"/>
                  </a:lnTo>
                  <a:lnTo>
                    <a:pt x="1846" y="6"/>
                  </a:lnTo>
                  <a:lnTo>
                    <a:pt x="1848" y="6"/>
                  </a:lnTo>
                  <a:lnTo>
                    <a:pt x="1848" y="6"/>
                  </a:lnTo>
                  <a:lnTo>
                    <a:pt x="1850" y="6"/>
                  </a:lnTo>
                  <a:lnTo>
                    <a:pt x="1850" y="6"/>
                  </a:lnTo>
                  <a:lnTo>
                    <a:pt x="1850" y="6"/>
                  </a:lnTo>
                  <a:lnTo>
                    <a:pt x="1850" y="6"/>
                  </a:lnTo>
                  <a:lnTo>
                    <a:pt x="1852" y="6"/>
                  </a:lnTo>
                  <a:lnTo>
                    <a:pt x="1852" y="6"/>
                  </a:lnTo>
                  <a:lnTo>
                    <a:pt x="1854" y="6"/>
                  </a:lnTo>
                  <a:lnTo>
                    <a:pt x="1854" y="6"/>
                  </a:lnTo>
                  <a:lnTo>
                    <a:pt x="1858" y="6"/>
                  </a:lnTo>
                  <a:lnTo>
                    <a:pt x="1858" y="6"/>
                  </a:lnTo>
                  <a:lnTo>
                    <a:pt x="1860" y="6"/>
                  </a:lnTo>
                  <a:lnTo>
                    <a:pt x="1864" y="6"/>
                  </a:lnTo>
                  <a:lnTo>
                    <a:pt x="1864" y="6"/>
                  </a:lnTo>
                  <a:lnTo>
                    <a:pt x="1864" y="6"/>
                  </a:lnTo>
                  <a:lnTo>
                    <a:pt x="1864" y="6"/>
                  </a:lnTo>
                  <a:lnTo>
                    <a:pt x="1864" y="6"/>
                  </a:lnTo>
                  <a:lnTo>
                    <a:pt x="1864" y="6"/>
                  </a:lnTo>
                  <a:lnTo>
                    <a:pt x="1866" y="6"/>
                  </a:lnTo>
                  <a:lnTo>
                    <a:pt x="1866" y="6"/>
                  </a:lnTo>
                  <a:lnTo>
                    <a:pt x="1872" y="6"/>
                  </a:lnTo>
                  <a:lnTo>
                    <a:pt x="1872" y="6"/>
                  </a:lnTo>
                  <a:lnTo>
                    <a:pt x="1880" y="6"/>
                  </a:lnTo>
                  <a:lnTo>
                    <a:pt x="1880" y="6"/>
                  </a:lnTo>
                  <a:lnTo>
                    <a:pt x="1882" y="6"/>
                  </a:lnTo>
                  <a:lnTo>
                    <a:pt x="1882" y="6"/>
                  </a:lnTo>
                  <a:lnTo>
                    <a:pt x="1888" y="6"/>
                  </a:lnTo>
                  <a:lnTo>
                    <a:pt x="1888" y="6"/>
                  </a:lnTo>
                  <a:lnTo>
                    <a:pt x="1892" y="6"/>
                  </a:lnTo>
                  <a:lnTo>
                    <a:pt x="1892" y="6"/>
                  </a:lnTo>
                  <a:lnTo>
                    <a:pt x="1896" y="6"/>
                  </a:lnTo>
                  <a:lnTo>
                    <a:pt x="1896" y="6"/>
                  </a:lnTo>
                  <a:lnTo>
                    <a:pt x="1898" y="6"/>
                  </a:lnTo>
                  <a:lnTo>
                    <a:pt x="1898" y="6"/>
                  </a:lnTo>
                  <a:lnTo>
                    <a:pt x="1902" y="4"/>
                  </a:lnTo>
                  <a:lnTo>
                    <a:pt x="1902" y="4"/>
                  </a:lnTo>
                  <a:lnTo>
                    <a:pt x="1906" y="6"/>
                  </a:lnTo>
                  <a:lnTo>
                    <a:pt x="1906" y="6"/>
                  </a:lnTo>
                  <a:lnTo>
                    <a:pt x="1914" y="4"/>
                  </a:lnTo>
                  <a:lnTo>
                    <a:pt x="1914" y="4"/>
                  </a:lnTo>
                  <a:lnTo>
                    <a:pt x="1916" y="6"/>
                  </a:lnTo>
                  <a:lnTo>
                    <a:pt x="1916" y="6"/>
                  </a:lnTo>
                  <a:lnTo>
                    <a:pt x="1916" y="6"/>
                  </a:lnTo>
                  <a:lnTo>
                    <a:pt x="1916" y="6"/>
                  </a:lnTo>
                  <a:lnTo>
                    <a:pt x="1916" y="6"/>
                  </a:lnTo>
                  <a:lnTo>
                    <a:pt x="1916" y="6"/>
                  </a:lnTo>
                  <a:lnTo>
                    <a:pt x="1918" y="8"/>
                  </a:lnTo>
                  <a:lnTo>
                    <a:pt x="1918" y="8"/>
                  </a:lnTo>
                  <a:lnTo>
                    <a:pt x="1922" y="8"/>
                  </a:lnTo>
                  <a:lnTo>
                    <a:pt x="1926" y="8"/>
                  </a:lnTo>
                  <a:lnTo>
                    <a:pt x="1926" y="8"/>
                  </a:lnTo>
                  <a:lnTo>
                    <a:pt x="1928" y="10"/>
                  </a:lnTo>
                  <a:lnTo>
                    <a:pt x="1928" y="10"/>
                  </a:lnTo>
                  <a:lnTo>
                    <a:pt x="1934" y="8"/>
                  </a:lnTo>
                  <a:lnTo>
                    <a:pt x="1934" y="8"/>
                  </a:lnTo>
                  <a:lnTo>
                    <a:pt x="1944" y="6"/>
                  </a:lnTo>
                  <a:lnTo>
                    <a:pt x="1944" y="6"/>
                  </a:lnTo>
                  <a:lnTo>
                    <a:pt x="1946" y="6"/>
                  </a:lnTo>
                  <a:lnTo>
                    <a:pt x="1946" y="6"/>
                  </a:lnTo>
                  <a:lnTo>
                    <a:pt x="1948" y="4"/>
                  </a:lnTo>
                  <a:lnTo>
                    <a:pt x="1948" y="4"/>
                  </a:lnTo>
                  <a:lnTo>
                    <a:pt x="1950" y="4"/>
                  </a:lnTo>
                  <a:lnTo>
                    <a:pt x="1950" y="4"/>
                  </a:lnTo>
                  <a:lnTo>
                    <a:pt x="1950" y="6"/>
                  </a:lnTo>
                  <a:lnTo>
                    <a:pt x="1950" y="6"/>
                  </a:lnTo>
                  <a:lnTo>
                    <a:pt x="1954" y="6"/>
                  </a:lnTo>
                  <a:lnTo>
                    <a:pt x="1954" y="6"/>
                  </a:lnTo>
                  <a:lnTo>
                    <a:pt x="1960" y="6"/>
                  </a:lnTo>
                  <a:lnTo>
                    <a:pt x="1960" y="6"/>
                  </a:lnTo>
                  <a:lnTo>
                    <a:pt x="1960" y="4"/>
                  </a:lnTo>
                  <a:lnTo>
                    <a:pt x="1960" y="4"/>
                  </a:lnTo>
                  <a:lnTo>
                    <a:pt x="1962" y="4"/>
                  </a:lnTo>
                  <a:lnTo>
                    <a:pt x="1962" y="4"/>
                  </a:lnTo>
                  <a:lnTo>
                    <a:pt x="1968" y="6"/>
                  </a:lnTo>
                  <a:lnTo>
                    <a:pt x="1968" y="6"/>
                  </a:lnTo>
                  <a:lnTo>
                    <a:pt x="1970" y="6"/>
                  </a:lnTo>
                  <a:lnTo>
                    <a:pt x="1970" y="6"/>
                  </a:lnTo>
                  <a:lnTo>
                    <a:pt x="1972" y="6"/>
                  </a:lnTo>
                  <a:lnTo>
                    <a:pt x="1972" y="6"/>
                  </a:lnTo>
                  <a:lnTo>
                    <a:pt x="1974" y="6"/>
                  </a:lnTo>
                  <a:lnTo>
                    <a:pt x="1974" y="6"/>
                  </a:lnTo>
                  <a:lnTo>
                    <a:pt x="1974" y="6"/>
                  </a:lnTo>
                  <a:lnTo>
                    <a:pt x="1974" y="6"/>
                  </a:lnTo>
                  <a:lnTo>
                    <a:pt x="1976" y="6"/>
                  </a:lnTo>
                  <a:lnTo>
                    <a:pt x="1976" y="6"/>
                  </a:lnTo>
                  <a:lnTo>
                    <a:pt x="1978" y="8"/>
                  </a:lnTo>
                  <a:lnTo>
                    <a:pt x="1978" y="8"/>
                  </a:lnTo>
                  <a:lnTo>
                    <a:pt x="1978" y="6"/>
                  </a:lnTo>
                  <a:lnTo>
                    <a:pt x="1978" y="6"/>
                  </a:lnTo>
                  <a:lnTo>
                    <a:pt x="1982" y="6"/>
                  </a:lnTo>
                  <a:lnTo>
                    <a:pt x="1982" y="6"/>
                  </a:lnTo>
                  <a:lnTo>
                    <a:pt x="1986" y="8"/>
                  </a:lnTo>
                  <a:lnTo>
                    <a:pt x="1986" y="8"/>
                  </a:lnTo>
                  <a:lnTo>
                    <a:pt x="1994" y="8"/>
                  </a:lnTo>
                  <a:lnTo>
                    <a:pt x="1994" y="8"/>
                  </a:lnTo>
                  <a:lnTo>
                    <a:pt x="1996" y="6"/>
                  </a:lnTo>
                  <a:lnTo>
                    <a:pt x="1996" y="6"/>
                  </a:lnTo>
                  <a:lnTo>
                    <a:pt x="2000" y="6"/>
                  </a:lnTo>
                  <a:lnTo>
                    <a:pt x="2000" y="6"/>
                  </a:lnTo>
                  <a:lnTo>
                    <a:pt x="2002" y="4"/>
                  </a:lnTo>
                  <a:lnTo>
                    <a:pt x="2002" y="4"/>
                  </a:lnTo>
                  <a:lnTo>
                    <a:pt x="2010" y="4"/>
                  </a:lnTo>
                  <a:lnTo>
                    <a:pt x="2010" y="4"/>
                  </a:lnTo>
                  <a:lnTo>
                    <a:pt x="2012" y="4"/>
                  </a:lnTo>
                  <a:lnTo>
                    <a:pt x="2012" y="4"/>
                  </a:lnTo>
                  <a:lnTo>
                    <a:pt x="2014" y="4"/>
                  </a:lnTo>
                  <a:lnTo>
                    <a:pt x="2014" y="4"/>
                  </a:lnTo>
                  <a:lnTo>
                    <a:pt x="2016" y="4"/>
                  </a:lnTo>
                  <a:lnTo>
                    <a:pt x="2016" y="4"/>
                  </a:lnTo>
                  <a:lnTo>
                    <a:pt x="2018" y="4"/>
                  </a:lnTo>
                  <a:lnTo>
                    <a:pt x="2018" y="4"/>
                  </a:lnTo>
                  <a:lnTo>
                    <a:pt x="2032" y="4"/>
                  </a:lnTo>
                  <a:lnTo>
                    <a:pt x="2032" y="4"/>
                  </a:lnTo>
                  <a:lnTo>
                    <a:pt x="2040" y="4"/>
                  </a:lnTo>
                  <a:lnTo>
                    <a:pt x="2040" y="4"/>
                  </a:lnTo>
                  <a:lnTo>
                    <a:pt x="2050" y="4"/>
                  </a:lnTo>
                  <a:lnTo>
                    <a:pt x="2050" y="4"/>
                  </a:lnTo>
                  <a:lnTo>
                    <a:pt x="2052" y="4"/>
                  </a:lnTo>
                  <a:lnTo>
                    <a:pt x="2052" y="4"/>
                  </a:lnTo>
                  <a:lnTo>
                    <a:pt x="2054" y="4"/>
                  </a:lnTo>
                  <a:lnTo>
                    <a:pt x="2054" y="4"/>
                  </a:lnTo>
                  <a:lnTo>
                    <a:pt x="2058" y="4"/>
                  </a:lnTo>
                  <a:lnTo>
                    <a:pt x="2058" y="4"/>
                  </a:lnTo>
                  <a:lnTo>
                    <a:pt x="2060" y="4"/>
                  </a:lnTo>
                  <a:lnTo>
                    <a:pt x="2060" y="4"/>
                  </a:lnTo>
                  <a:lnTo>
                    <a:pt x="2066" y="4"/>
                  </a:lnTo>
                  <a:lnTo>
                    <a:pt x="2066" y="4"/>
                  </a:lnTo>
                  <a:lnTo>
                    <a:pt x="2070" y="4"/>
                  </a:lnTo>
                  <a:lnTo>
                    <a:pt x="2070" y="4"/>
                  </a:lnTo>
                  <a:lnTo>
                    <a:pt x="2072" y="4"/>
                  </a:lnTo>
                  <a:lnTo>
                    <a:pt x="2072" y="4"/>
                  </a:lnTo>
                  <a:lnTo>
                    <a:pt x="2074" y="6"/>
                  </a:lnTo>
                  <a:lnTo>
                    <a:pt x="2074" y="6"/>
                  </a:lnTo>
                  <a:lnTo>
                    <a:pt x="2080" y="4"/>
                  </a:lnTo>
                  <a:lnTo>
                    <a:pt x="2080" y="4"/>
                  </a:lnTo>
                  <a:lnTo>
                    <a:pt x="2086" y="4"/>
                  </a:lnTo>
                  <a:lnTo>
                    <a:pt x="2086" y="4"/>
                  </a:lnTo>
                  <a:lnTo>
                    <a:pt x="2088" y="4"/>
                  </a:lnTo>
                  <a:lnTo>
                    <a:pt x="2088" y="4"/>
                  </a:lnTo>
                  <a:lnTo>
                    <a:pt x="2092" y="4"/>
                  </a:lnTo>
                  <a:lnTo>
                    <a:pt x="2092" y="4"/>
                  </a:lnTo>
                  <a:lnTo>
                    <a:pt x="2096" y="4"/>
                  </a:lnTo>
                  <a:lnTo>
                    <a:pt x="2096" y="4"/>
                  </a:lnTo>
                  <a:lnTo>
                    <a:pt x="2098" y="4"/>
                  </a:lnTo>
                  <a:lnTo>
                    <a:pt x="2098" y="4"/>
                  </a:lnTo>
                  <a:lnTo>
                    <a:pt x="2106" y="4"/>
                  </a:lnTo>
                  <a:lnTo>
                    <a:pt x="2106" y="4"/>
                  </a:lnTo>
                  <a:lnTo>
                    <a:pt x="2108" y="4"/>
                  </a:lnTo>
                  <a:lnTo>
                    <a:pt x="2108" y="4"/>
                  </a:lnTo>
                  <a:lnTo>
                    <a:pt x="2114" y="4"/>
                  </a:lnTo>
                  <a:lnTo>
                    <a:pt x="2114" y="4"/>
                  </a:lnTo>
                  <a:lnTo>
                    <a:pt x="2116" y="4"/>
                  </a:lnTo>
                  <a:lnTo>
                    <a:pt x="2116" y="4"/>
                  </a:lnTo>
                  <a:lnTo>
                    <a:pt x="2118" y="4"/>
                  </a:lnTo>
                  <a:lnTo>
                    <a:pt x="2118" y="4"/>
                  </a:lnTo>
                  <a:lnTo>
                    <a:pt x="2124" y="4"/>
                  </a:lnTo>
                  <a:lnTo>
                    <a:pt x="2124" y="4"/>
                  </a:lnTo>
                  <a:lnTo>
                    <a:pt x="2132" y="4"/>
                  </a:lnTo>
                  <a:lnTo>
                    <a:pt x="2132" y="4"/>
                  </a:lnTo>
                  <a:lnTo>
                    <a:pt x="2134" y="4"/>
                  </a:lnTo>
                  <a:lnTo>
                    <a:pt x="2134" y="4"/>
                  </a:lnTo>
                  <a:lnTo>
                    <a:pt x="2134" y="4"/>
                  </a:lnTo>
                  <a:lnTo>
                    <a:pt x="2134" y="4"/>
                  </a:lnTo>
                  <a:lnTo>
                    <a:pt x="2134" y="4"/>
                  </a:lnTo>
                  <a:lnTo>
                    <a:pt x="2134" y="4"/>
                  </a:lnTo>
                  <a:lnTo>
                    <a:pt x="2136" y="4"/>
                  </a:lnTo>
                  <a:lnTo>
                    <a:pt x="2136" y="4"/>
                  </a:lnTo>
                  <a:lnTo>
                    <a:pt x="2136" y="4"/>
                  </a:lnTo>
                  <a:lnTo>
                    <a:pt x="2136" y="4"/>
                  </a:lnTo>
                  <a:lnTo>
                    <a:pt x="2138" y="4"/>
                  </a:lnTo>
                  <a:lnTo>
                    <a:pt x="2138" y="4"/>
                  </a:lnTo>
                  <a:lnTo>
                    <a:pt x="2144" y="4"/>
                  </a:lnTo>
                  <a:lnTo>
                    <a:pt x="2144" y="4"/>
                  </a:lnTo>
                  <a:lnTo>
                    <a:pt x="2146" y="4"/>
                  </a:lnTo>
                  <a:lnTo>
                    <a:pt x="2146" y="4"/>
                  </a:lnTo>
                  <a:lnTo>
                    <a:pt x="2150" y="4"/>
                  </a:lnTo>
                  <a:lnTo>
                    <a:pt x="2150" y="4"/>
                  </a:lnTo>
                  <a:lnTo>
                    <a:pt x="2154" y="4"/>
                  </a:lnTo>
                  <a:lnTo>
                    <a:pt x="2154" y="4"/>
                  </a:lnTo>
                  <a:lnTo>
                    <a:pt x="2156" y="4"/>
                  </a:lnTo>
                  <a:lnTo>
                    <a:pt x="2156" y="4"/>
                  </a:lnTo>
                  <a:lnTo>
                    <a:pt x="2160" y="4"/>
                  </a:lnTo>
                  <a:lnTo>
                    <a:pt x="2160" y="4"/>
                  </a:lnTo>
                  <a:lnTo>
                    <a:pt x="2164" y="4"/>
                  </a:lnTo>
                  <a:lnTo>
                    <a:pt x="2164" y="4"/>
                  </a:lnTo>
                  <a:lnTo>
                    <a:pt x="2168" y="4"/>
                  </a:lnTo>
                  <a:lnTo>
                    <a:pt x="2168" y="4"/>
                  </a:lnTo>
                  <a:lnTo>
                    <a:pt x="2168" y="4"/>
                  </a:lnTo>
                  <a:lnTo>
                    <a:pt x="2168" y="4"/>
                  </a:lnTo>
                  <a:lnTo>
                    <a:pt x="2172" y="4"/>
                  </a:lnTo>
                  <a:lnTo>
                    <a:pt x="2172" y="4"/>
                  </a:lnTo>
                  <a:lnTo>
                    <a:pt x="2178" y="4"/>
                  </a:lnTo>
                  <a:lnTo>
                    <a:pt x="2178" y="4"/>
                  </a:lnTo>
                  <a:lnTo>
                    <a:pt x="2182" y="4"/>
                  </a:lnTo>
                  <a:lnTo>
                    <a:pt x="2182" y="4"/>
                  </a:lnTo>
                  <a:lnTo>
                    <a:pt x="2184" y="4"/>
                  </a:lnTo>
                  <a:lnTo>
                    <a:pt x="2184" y="4"/>
                  </a:lnTo>
                  <a:lnTo>
                    <a:pt x="2184" y="4"/>
                  </a:lnTo>
                  <a:lnTo>
                    <a:pt x="2184" y="4"/>
                  </a:lnTo>
                  <a:lnTo>
                    <a:pt x="2186" y="4"/>
                  </a:lnTo>
                  <a:lnTo>
                    <a:pt x="2186" y="4"/>
                  </a:lnTo>
                  <a:lnTo>
                    <a:pt x="2186" y="4"/>
                  </a:lnTo>
                  <a:lnTo>
                    <a:pt x="2186" y="4"/>
                  </a:lnTo>
                  <a:lnTo>
                    <a:pt x="2186" y="4"/>
                  </a:lnTo>
                  <a:lnTo>
                    <a:pt x="2186" y="4"/>
                  </a:lnTo>
                  <a:lnTo>
                    <a:pt x="2188" y="4"/>
                  </a:lnTo>
                  <a:lnTo>
                    <a:pt x="2188" y="4"/>
                  </a:lnTo>
                  <a:lnTo>
                    <a:pt x="2190" y="2"/>
                  </a:lnTo>
                  <a:lnTo>
                    <a:pt x="2190" y="2"/>
                  </a:lnTo>
                  <a:lnTo>
                    <a:pt x="2196" y="2"/>
                  </a:lnTo>
                  <a:lnTo>
                    <a:pt x="2196" y="2"/>
                  </a:lnTo>
                  <a:lnTo>
                    <a:pt x="2202" y="4"/>
                  </a:lnTo>
                  <a:lnTo>
                    <a:pt x="2202" y="4"/>
                  </a:lnTo>
                  <a:lnTo>
                    <a:pt x="2202" y="4"/>
                  </a:lnTo>
                  <a:lnTo>
                    <a:pt x="2202" y="4"/>
                  </a:lnTo>
                  <a:lnTo>
                    <a:pt x="2206" y="4"/>
                  </a:lnTo>
                  <a:lnTo>
                    <a:pt x="2206" y="4"/>
                  </a:lnTo>
                  <a:lnTo>
                    <a:pt x="2210" y="4"/>
                  </a:lnTo>
                  <a:lnTo>
                    <a:pt x="2210" y="4"/>
                  </a:lnTo>
                  <a:lnTo>
                    <a:pt x="2216" y="2"/>
                  </a:lnTo>
                  <a:lnTo>
                    <a:pt x="2216" y="2"/>
                  </a:lnTo>
                  <a:lnTo>
                    <a:pt x="2224" y="4"/>
                  </a:lnTo>
                  <a:lnTo>
                    <a:pt x="2224" y="4"/>
                  </a:lnTo>
                  <a:lnTo>
                    <a:pt x="2226" y="2"/>
                  </a:lnTo>
                  <a:lnTo>
                    <a:pt x="2230" y="4"/>
                  </a:lnTo>
                  <a:lnTo>
                    <a:pt x="2230" y="4"/>
                  </a:lnTo>
                  <a:lnTo>
                    <a:pt x="2232" y="2"/>
                  </a:lnTo>
                  <a:lnTo>
                    <a:pt x="2232" y="2"/>
                  </a:lnTo>
                  <a:lnTo>
                    <a:pt x="2234" y="2"/>
                  </a:lnTo>
                  <a:lnTo>
                    <a:pt x="2234" y="2"/>
                  </a:lnTo>
                  <a:lnTo>
                    <a:pt x="2236" y="2"/>
                  </a:lnTo>
                  <a:lnTo>
                    <a:pt x="2236" y="2"/>
                  </a:lnTo>
                  <a:lnTo>
                    <a:pt x="2240" y="2"/>
                  </a:lnTo>
                  <a:lnTo>
                    <a:pt x="2240" y="2"/>
                  </a:lnTo>
                  <a:lnTo>
                    <a:pt x="2248" y="4"/>
                  </a:lnTo>
                  <a:lnTo>
                    <a:pt x="2248" y="4"/>
                  </a:lnTo>
                  <a:lnTo>
                    <a:pt x="2252" y="2"/>
                  </a:lnTo>
                  <a:lnTo>
                    <a:pt x="2252" y="2"/>
                  </a:lnTo>
                  <a:lnTo>
                    <a:pt x="2256" y="4"/>
                  </a:lnTo>
                  <a:lnTo>
                    <a:pt x="2256" y="4"/>
                  </a:lnTo>
                  <a:lnTo>
                    <a:pt x="2256" y="4"/>
                  </a:lnTo>
                  <a:lnTo>
                    <a:pt x="2256" y="4"/>
                  </a:lnTo>
                  <a:lnTo>
                    <a:pt x="2256" y="4"/>
                  </a:lnTo>
                  <a:lnTo>
                    <a:pt x="2256" y="4"/>
                  </a:lnTo>
                  <a:lnTo>
                    <a:pt x="2258" y="4"/>
                  </a:lnTo>
                  <a:lnTo>
                    <a:pt x="2258" y="4"/>
                  </a:lnTo>
                  <a:lnTo>
                    <a:pt x="2258" y="4"/>
                  </a:lnTo>
                  <a:lnTo>
                    <a:pt x="2258" y="4"/>
                  </a:lnTo>
                  <a:lnTo>
                    <a:pt x="2262" y="2"/>
                  </a:lnTo>
                  <a:lnTo>
                    <a:pt x="2262" y="2"/>
                  </a:lnTo>
                  <a:lnTo>
                    <a:pt x="2266" y="4"/>
                  </a:lnTo>
                  <a:lnTo>
                    <a:pt x="2266" y="4"/>
                  </a:lnTo>
                  <a:lnTo>
                    <a:pt x="2270" y="4"/>
                  </a:lnTo>
                  <a:lnTo>
                    <a:pt x="2270" y="4"/>
                  </a:lnTo>
                  <a:lnTo>
                    <a:pt x="2270" y="4"/>
                  </a:lnTo>
                  <a:lnTo>
                    <a:pt x="2270" y="4"/>
                  </a:lnTo>
                  <a:lnTo>
                    <a:pt x="2274" y="4"/>
                  </a:lnTo>
                  <a:lnTo>
                    <a:pt x="2274" y="4"/>
                  </a:lnTo>
                  <a:lnTo>
                    <a:pt x="2274" y="4"/>
                  </a:lnTo>
                  <a:lnTo>
                    <a:pt x="2274" y="4"/>
                  </a:lnTo>
                  <a:lnTo>
                    <a:pt x="2282" y="4"/>
                  </a:lnTo>
                  <a:lnTo>
                    <a:pt x="2282" y="4"/>
                  </a:lnTo>
                  <a:lnTo>
                    <a:pt x="2286" y="4"/>
                  </a:lnTo>
                  <a:lnTo>
                    <a:pt x="2286" y="4"/>
                  </a:lnTo>
                  <a:lnTo>
                    <a:pt x="2288" y="4"/>
                  </a:lnTo>
                  <a:lnTo>
                    <a:pt x="2288" y="4"/>
                  </a:lnTo>
                  <a:lnTo>
                    <a:pt x="2288" y="4"/>
                  </a:lnTo>
                  <a:lnTo>
                    <a:pt x="2288" y="4"/>
                  </a:lnTo>
                  <a:lnTo>
                    <a:pt x="2290" y="4"/>
                  </a:lnTo>
                  <a:lnTo>
                    <a:pt x="2290" y="4"/>
                  </a:lnTo>
                  <a:lnTo>
                    <a:pt x="2292" y="2"/>
                  </a:lnTo>
                  <a:lnTo>
                    <a:pt x="2296" y="2"/>
                  </a:lnTo>
                  <a:lnTo>
                    <a:pt x="2296" y="2"/>
                  </a:lnTo>
                  <a:lnTo>
                    <a:pt x="2298" y="2"/>
                  </a:lnTo>
                  <a:lnTo>
                    <a:pt x="2298" y="2"/>
                  </a:lnTo>
                  <a:lnTo>
                    <a:pt x="2304" y="2"/>
                  </a:lnTo>
                  <a:lnTo>
                    <a:pt x="2304" y="2"/>
                  </a:lnTo>
                  <a:lnTo>
                    <a:pt x="2306" y="2"/>
                  </a:lnTo>
                  <a:lnTo>
                    <a:pt x="2306" y="2"/>
                  </a:lnTo>
                  <a:lnTo>
                    <a:pt x="2310" y="2"/>
                  </a:lnTo>
                  <a:lnTo>
                    <a:pt x="2310" y="2"/>
                  </a:lnTo>
                  <a:lnTo>
                    <a:pt x="2310" y="2"/>
                  </a:lnTo>
                  <a:lnTo>
                    <a:pt x="2310" y="2"/>
                  </a:lnTo>
                  <a:lnTo>
                    <a:pt x="2316" y="2"/>
                  </a:lnTo>
                  <a:lnTo>
                    <a:pt x="2316" y="2"/>
                  </a:lnTo>
                  <a:lnTo>
                    <a:pt x="2318" y="2"/>
                  </a:lnTo>
                  <a:lnTo>
                    <a:pt x="2318" y="2"/>
                  </a:lnTo>
                  <a:lnTo>
                    <a:pt x="2322" y="2"/>
                  </a:lnTo>
                  <a:lnTo>
                    <a:pt x="2322" y="2"/>
                  </a:lnTo>
                  <a:lnTo>
                    <a:pt x="2328" y="2"/>
                  </a:lnTo>
                  <a:lnTo>
                    <a:pt x="2328" y="2"/>
                  </a:lnTo>
                  <a:lnTo>
                    <a:pt x="2330" y="2"/>
                  </a:lnTo>
                  <a:lnTo>
                    <a:pt x="2330" y="2"/>
                  </a:lnTo>
                  <a:lnTo>
                    <a:pt x="2334" y="4"/>
                  </a:lnTo>
                  <a:lnTo>
                    <a:pt x="2334" y="4"/>
                  </a:lnTo>
                  <a:lnTo>
                    <a:pt x="2338" y="2"/>
                  </a:lnTo>
                  <a:lnTo>
                    <a:pt x="2338" y="2"/>
                  </a:lnTo>
                  <a:lnTo>
                    <a:pt x="2344" y="2"/>
                  </a:lnTo>
                  <a:lnTo>
                    <a:pt x="2344" y="2"/>
                  </a:lnTo>
                  <a:lnTo>
                    <a:pt x="2348" y="2"/>
                  </a:lnTo>
                  <a:lnTo>
                    <a:pt x="2348" y="2"/>
                  </a:lnTo>
                  <a:lnTo>
                    <a:pt x="2348" y="2"/>
                  </a:lnTo>
                  <a:lnTo>
                    <a:pt x="2348" y="2"/>
                  </a:lnTo>
                  <a:lnTo>
                    <a:pt x="2350" y="2"/>
                  </a:lnTo>
                  <a:lnTo>
                    <a:pt x="2350" y="2"/>
                  </a:lnTo>
                  <a:lnTo>
                    <a:pt x="2350" y="2"/>
                  </a:lnTo>
                  <a:lnTo>
                    <a:pt x="2350" y="2"/>
                  </a:lnTo>
                  <a:lnTo>
                    <a:pt x="2352" y="2"/>
                  </a:lnTo>
                  <a:lnTo>
                    <a:pt x="2352" y="2"/>
                  </a:lnTo>
                  <a:lnTo>
                    <a:pt x="2352" y="2"/>
                  </a:lnTo>
                  <a:lnTo>
                    <a:pt x="2352" y="2"/>
                  </a:lnTo>
                  <a:lnTo>
                    <a:pt x="2354" y="2"/>
                  </a:lnTo>
                  <a:lnTo>
                    <a:pt x="2354" y="2"/>
                  </a:lnTo>
                  <a:lnTo>
                    <a:pt x="2354" y="2"/>
                  </a:lnTo>
                  <a:lnTo>
                    <a:pt x="2354" y="2"/>
                  </a:lnTo>
                  <a:lnTo>
                    <a:pt x="2364" y="2"/>
                  </a:lnTo>
                  <a:lnTo>
                    <a:pt x="2364" y="2"/>
                  </a:lnTo>
                  <a:lnTo>
                    <a:pt x="2366" y="4"/>
                  </a:lnTo>
                  <a:lnTo>
                    <a:pt x="2366" y="4"/>
                  </a:lnTo>
                  <a:lnTo>
                    <a:pt x="2368" y="4"/>
                  </a:lnTo>
                  <a:lnTo>
                    <a:pt x="2368" y="4"/>
                  </a:lnTo>
                  <a:lnTo>
                    <a:pt x="2370" y="4"/>
                  </a:lnTo>
                  <a:lnTo>
                    <a:pt x="2370" y="4"/>
                  </a:lnTo>
                  <a:lnTo>
                    <a:pt x="2374" y="2"/>
                  </a:lnTo>
                  <a:lnTo>
                    <a:pt x="2374" y="2"/>
                  </a:lnTo>
                  <a:lnTo>
                    <a:pt x="2378" y="2"/>
                  </a:lnTo>
                  <a:lnTo>
                    <a:pt x="2378" y="2"/>
                  </a:lnTo>
                  <a:lnTo>
                    <a:pt x="2380" y="2"/>
                  </a:lnTo>
                  <a:lnTo>
                    <a:pt x="2384" y="2"/>
                  </a:lnTo>
                  <a:lnTo>
                    <a:pt x="2384" y="2"/>
                  </a:lnTo>
                  <a:lnTo>
                    <a:pt x="2388" y="2"/>
                  </a:lnTo>
                  <a:lnTo>
                    <a:pt x="2390" y="2"/>
                  </a:lnTo>
                  <a:lnTo>
                    <a:pt x="2390" y="2"/>
                  </a:lnTo>
                  <a:lnTo>
                    <a:pt x="2398" y="2"/>
                  </a:lnTo>
                  <a:lnTo>
                    <a:pt x="2398" y="2"/>
                  </a:lnTo>
                  <a:lnTo>
                    <a:pt x="2402" y="2"/>
                  </a:lnTo>
                  <a:lnTo>
                    <a:pt x="2402" y="2"/>
                  </a:lnTo>
                  <a:lnTo>
                    <a:pt x="2404" y="2"/>
                  </a:lnTo>
                  <a:lnTo>
                    <a:pt x="2404" y="2"/>
                  </a:lnTo>
                  <a:lnTo>
                    <a:pt x="2406" y="2"/>
                  </a:lnTo>
                  <a:lnTo>
                    <a:pt x="2406" y="2"/>
                  </a:lnTo>
                  <a:lnTo>
                    <a:pt x="2410" y="2"/>
                  </a:lnTo>
                  <a:lnTo>
                    <a:pt x="2410" y="2"/>
                  </a:lnTo>
                  <a:lnTo>
                    <a:pt x="2414" y="4"/>
                  </a:lnTo>
                  <a:lnTo>
                    <a:pt x="2414" y="4"/>
                  </a:lnTo>
                  <a:lnTo>
                    <a:pt x="2414" y="6"/>
                  </a:lnTo>
                  <a:lnTo>
                    <a:pt x="2414" y="6"/>
                  </a:lnTo>
                  <a:lnTo>
                    <a:pt x="2418" y="4"/>
                  </a:lnTo>
                  <a:lnTo>
                    <a:pt x="2418" y="4"/>
                  </a:lnTo>
                  <a:lnTo>
                    <a:pt x="2420" y="6"/>
                  </a:lnTo>
                  <a:lnTo>
                    <a:pt x="2420" y="6"/>
                  </a:lnTo>
                  <a:lnTo>
                    <a:pt x="2420" y="6"/>
                  </a:lnTo>
                  <a:lnTo>
                    <a:pt x="2420" y="6"/>
                  </a:lnTo>
                  <a:lnTo>
                    <a:pt x="2422" y="6"/>
                  </a:lnTo>
                  <a:lnTo>
                    <a:pt x="2422" y="6"/>
                  </a:lnTo>
                  <a:lnTo>
                    <a:pt x="2428" y="6"/>
                  </a:lnTo>
                  <a:lnTo>
                    <a:pt x="2434" y="6"/>
                  </a:lnTo>
                  <a:lnTo>
                    <a:pt x="2434" y="6"/>
                  </a:lnTo>
                  <a:lnTo>
                    <a:pt x="2436" y="6"/>
                  </a:lnTo>
                  <a:lnTo>
                    <a:pt x="2436" y="6"/>
                  </a:lnTo>
                  <a:lnTo>
                    <a:pt x="2442" y="4"/>
                  </a:lnTo>
                  <a:lnTo>
                    <a:pt x="2442" y="4"/>
                  </a:lnTo>
                  <a:lnTo>
                    <a:pt x="2446" y="4"/>
                  </a:lnTo>
                  <a:lnTo>
                    <a:pt x="2446" y="4"/>
                  </a:lnTo>
                  <a:lnTo>
                    <a:pt x="2446" y="4"/>
                  </a:lnTo>
                  <a:lnTo>
                    <a:pt x="2446" y="4"/>
                  </a:lnTo>
                  <a:lnTo>
                    <a:pt x="2448" y="4"/>
                  </a:lnTo>
                  <a:lnTo>
                    <a:pt x="2448" y="4"/>
                  </a:lnTo>
                  <a:lnTo>
                    <a:pt x="2448" y="4"/>
                  </a:lnTo>
                  <a:lnTo>
                    <a:pt x="2448" y="4"/>
                  </a:lnTo>
                  <a:lnTo>
                    <a:pt x="2450" y="4"/>
                  </a:lnTo>
                  <a:lnTo>
                    <a:pt x="2450" y="4"/>
                  </a:lnTo>
                  <a:lnTo>
                    <a:pt x="2452" y="4"/>
                  </a:lnTo>
                  <a:lnTo>
                    <a:pt x="2452" y="4"/>
                  </a:lnTo>
                  <a:lnTo>
                    <a:pt x="2460" y="4"/>
                  </a:lnTo>
                  <a:lnTo>
                    <a:pt x="2460" y="4"/>
                  </a:lnTo>
                  <a:lnTo>
                    <a:pt x="2462" y="6"/>
                  </a:lnTo>
                  <a:lnTo>
                    <a:pt x="2462" y="6"/>
                  </a:lnTo>
                  <a:lnTo>
                    <a:pt x="2462" y="6"/>
                  </a:lnTo>
                  <a:lnTo>
                    <a:pt x="2464" y="8"/>
                  </a:lnTo>
                  <a:lnTo>
                    <a:pt x="2464" y="8"/>
                  </a:lnTo>
                  <a:lnTo>
                    <a:pt x="2468" y="6"/>
                  </a:lnTo>
                  <a:lnTo>
                    <a:pt x="2474" y="4"/>
                  </a:lnTo>
                  <a:lnTo>
                    <a:pt x="2474" y="4"/>
                  </a:lnTo>
                  <a:lnTo>
                    <a:pt x="2476" y="6"/>
                  </a:lnTo>
                  <a:lnTo>
                    <a:pt x="2476" y="6"/>
                  </a:lnTo>
                  <a:lnTo>
                    <a:pt x="2478" y="6"/>
                  </a:lnTo>
                  <a:lnTo>
                    <a:pt x="2478" y="6"/>
                  </a:lnTo>
                  <a:lnTo>
                    <a:pt x="2484" y="6"/>
                  </a:lnTo>
                  <a:lnTo>
                    <a:pt x="2484" y="6"/>
                  </a:lnTo>
                  <a:lnTo>
                    <a:pt x="2486" y="6"/>
                  </a:lnTo>
                  <a:lnTo>
                    <a:pt x="2486" y="6"/>
                  </a:lnTo>
                  <a:lnTo>
                    <a:pt x="2492" y="6"/>
                  </a:lnTo>
                  <a:lnTo>
                    <a:pt x="2492" y="6"/>
                  </a:lnTo>
                  <a:lnTo>
                    <a:pt x="2498" y="6"/>
                  </a:lnTo>
                  <a:lnTo>
                    <a:pt x="2498" y="6"/>
                  </a:lnTo>
                  <a:lnTo>
                    <a:pt x="2498" y="6"/>
                  </a:lnTo>
                  <a:lnTo>
                    <a:pt x="2498" y="6"/>
                  </a:lnTo>
                  <a:lnTo>
                    <a:pt x="2498" y="6"/>
                  </a:lnTo>
                  <a:lnTo>
                    <a:pt x="2498" y="6"/>
                  </a:lnTo>
                  <a:lnTo>
                    <a:pt x="2498" y="6"/>
                  </a:lnTo>
                  <a:lnTo>
                    <a:pt x="2498" y="6"/>
                  </a:lnTo>
                  <a:lnTo>
                    <a:pt x="2498" y="6"/>
                  </a:lnTo>
                  <a:lnTo>
                    <a:pt x="2498" y="6"/>
                  </a:lnTo>
                  <a:lnTo>
                    <a:pt x="2502" y="6"/>
                  </a:lnTo>
                  <a:lnTo>
                    <a:pt x="2502" y="6"/>
                  </a:lnTo>
                  <a:lnTo>
                    <a:pt x="2504" y="6"/>
                  </a:lnTo>
                  <a:lnTo>
                    <a:pt x="2504" y="6"/>
                  </a:lnTo>
                  <a:lnTo>
                    <a:pt x="2506" y="6"/>
                  </a:lnTo>
                  <a:lnTo>
                    <a:pt x="2506" y="6"/>
                  </a:lnTo>
                  <a:lnTo>
                    <a:pt x="2506" y="6"/>
                  </a:lnTo>
                  <a:lnTo>
                    <a:pt x="2506" y="6"/>
                  </a:lnTo>
                  <a:lnTo>
                    <a:pt x="2506" y="4"/>
                  </a:lnTo>
                  <a:lnTo>
                    <a:pt x="2506" y="4"/>
                  </a:lnTo>
                  <a:lnTo>
                    <a:pt x="2518" y="4"/>
                  </a:lnTo>
                  <a:lnTo>
                    <a:pt x="2518" y="4"/>
                  </a:lnTo>
                  <a:lnTo>
                    <a:pt x="2522" y="6"/>
                  </a:lnTo>
                  <a:lnTo>
                    <a:pt x="2522" y="6"/>
                  </a:lnTo>
                  <a:lnTo>
                    <a:pt x="2524" y="6"/>
                  </a:lnTo>
                  <a:lnTo>
                    <a:pt x="2524" y="6"/>
                  </a:lnTo>
                  <a:lnTo>
                    <a:pt x="2526" y="4"/>
                  </a:lnTo>
                  <a:lnTo>
                    <a:pt x="2526" y="4"/>
                  </a:lnTo>
                  <a:lnTo>
                    <a:pt x="2526" y="4"/>
                  </a:lnTo>
                  <a:lnTo>
                    <a:pt x="2526" y="4"/>
                  </a:lnTo>
                  <a:lnTo>
                    <a:pt x="2526" y="4"/>
                  </a:lnTo>
                  <a:lnTo>
                    <a:pt x="2526" y="4"/>
                  </a:lnTo>
                  <a:lnTo>
                    <a:pt x="2528" y="4"/>
                  </a:lnTo>
                  <a:lnTo>
                    <a:pt x="2528" y="4"/>
                  </a:lnTo>
                  <a:lnTo>
                    <a:pt x="2536" y="4"/>
                  </a:lnTo>
                  <a:lnTo>
                    <a:pt x="2536" y="4"/>
                  </a:lnTo>
                  <a:lnTo>
                    <a:pt x="2538" y="4"/>
                  </a:lnTo>
                  <a:lnTo>
                    <a:pt x="2538" y="4"/>
                  </a:lnTo>
                  <a:lnTo>
                    <a:pt x="2540" y="4"/>
                  </a:lnTo>
                  <a:lnTo>
                    <a:pt x="2540" y="4"/>
                  </a:lnTo>
                  <a:lnTo>
                    <a:pt x="2540" y="4"/>
                  </a:lnTo>
                  <a:lnTo>
                    <a:pt x="2540" y="4"/>
                  </a:lnTo>
                  <a:lnTo>
                    <a:pt x="2542" y="4"/>
                  </a:lnTo>
                  <a:lnTo>
                    <a:pt x="2542" y="4"/>
                  </a:lnTo>
                  <a:lnTo>
                    <a:pt x="2542" y="4"/>
                  </a:lnTo>
                  <a:lnTo>
                    <a:pt x="2542" y="4"/>
                  </a:lnTo>
                  <a:lnTo>
                    <a:pt x="2546" y="4"/>
                  </a:lnTo>
                  <a:lnTo>
                    <a:pt x="2546" y="4"/>
                  </a:lnTo>
                  <a:lnTo>
                    <a:pt x="2546" y="4"/>
                  </a:lnTo>
                  <a:lnTo>
                    <a:pt x="2546" y="4"/>
                  </a:lnTo>
                  <a:lnTo>
                    <a:pt x="2552" y="6"/>
                  </a:lnTo>
                  <a:lnTo>
                    <a:pt x="2552" y="6"/>
                  </a:lnTo>
                  <a:lnTo>
                    <a:pt x="2554" y="6"/>
                  </a:lnTo>
                  <a:lnTo>
                    <a:pt x="2554" y="6"/>
                  </a:lnTo>
                  <a:lnTo>
                    <a:pt x="2554" y="6"/>
                  </a:lnTo>
                  <a:lnTo>
                    <a:pt x="2554" y="6"/>
                  </a:lnTo>
                  <a:lnTo>
                    <a:pt x="2556" y="6"/>
                  </a:lnTo>
                  <a:lnTo>
                    <a:pt x="2556" y="6"/>
                  </a:lnTo>
                  <a:lnTo>
                    <a:pt x="2556" y="6"/>
                  </a:lnTo>
                  <a:lnTo>
                    <a:pt x="2556" y="6"/>
                  </a:lnTo>
                  <a:lnTo>
                    <a:pt x="2560" y="6"/>
                  </a:lnTo>
                  <a:lnTo>
                    <a:pt x="2560" y="6"/>
                  </a:lnTo>
                  <a:lnTo>
                    <a:pt x="2562" y="6"/>
                  </a:lnTo>
                  <a:lnTo>
                    <a:pt x="2562" y="6"/>
                  </a:lnTo>
                  <a:lnTo>
                    <a:pt x="2564" y="6"/>
                  </a:lnTo>
                  <a:lnTo>
                    <a:pt x="2564" y="6"/>
                  </a:lnTo>
                  <a:lnTo>
                    <a:pt x="2564" y="6"/>
                  </a:lnTo>
                  <a:lnTo>
                    <a:pt x="2564" y="6"/>
                  </a:lnTo>
                  <a:lnTo>
                    <a:pt x="2564" y="6"/>
                  </a:lnTo>
                  <a:lnTo>
                    <a:pt x="2564" y="6"/>
                  </a:lnTo>
                  <a:lnTo>
                    <a:pt x="2564" y="6"/>
                  </a:lnTo>
                  <a:lnTo>
                    <a:pt x="2564" y="6"/>
                  </a:lnTo>
                  <a:lnTo>
                    <a:pt x="2570" y="4"/>
                  </a:lnTo>
                  <a:lnTo>
                    <a:pt x="2570" y="4"/>
                  </a:lnTo>
                  <a:lnTo>
                    <a:pt x="2574" y="4"/>
                  </a:lnTo>
                  <a:lnTo>
                    <a:pt x="2574" y="4"/>
                  </a:lnTo>
                  <a:lnTo>
                    <a:pt x="2576" y="4"/>
                  </a:lnTo>
                  <a:lnTo>
                    <a:pt x="2576" y="4"/>
                  </a:lnTo>
                  <a:lnTo>
                    <a:pt x="2576" y="4"/>
                  </a:lnTo>
                  <a:lnTo>
                    <a:pt x="2576" y="4"/>
                  </a:lnTo>
                  <a:lnTo>
                    <a:pt x="2576" y="4"/>
                  </a:lnTo>
                  <a:lnTo>
                    <a:pt x="2576" y="4"/>
                  </a:lnTo>
                  <a:lnTo>
                    <a:pt x="2576" y="4"/>
                  </a:lnTo>
                  <a:lnTo>
                    <a:pt x="2576" y="4"/>
                  </a:lnTo>
                  <a:lnTo>
                    <a:pt x="2578" y="4"/>
                  </a:lnTo>
                  <a:lnTo>
                    <a:pt x="2578" y="4"/>
                  </a:lnTo>
                  <a:lnTo>
                    <a:pt x="2580" y="4"/>
                  </a:lnTo>
                  <a:lnTo>
                    <a:pt x="2580" y="4"/>
                  </a:lnTo>
                  <a:lnTo>
                    <a:pt x="2580" y="6"/>
                  </a:lnTo>
                  <a:lnTo>
                    <a:pt x="2580" y="6"/>
                  </a:lnTo>
                  <a:lnTo>
                    <a:pt x="2584" y="6"/>
                  </a:lnTo>
                  <a:lnTo>
                    <a:pt x="2584" y="6"/>
                  </a:lnTo>
                  <a:lnTo>
                    <a:pt x="2590" y="6"/>
                  </a:lnTo>
                  <a:lnTo>
                    <a:pt x="2590" y="6"/>
                  </a:lnTo>
                  <a:lnTo>
                    <a:pt x="2592" y="6"/>
                  </a:lnTo>
                  <a:lnTo>
                    <a:pt x="2592" y="6"/>
                  </a:lnTo>
                  <a:lnTo>
                    <a:pt x="2592" y="6"/>
                  </a:lnTo>
                  <a:lnTo>
                    <a:pt x="2592" y="6"/>
                  </a:lnTo>
                  <a:lnTo>
                    <a:pt x="2594" y="6"/>
                  </a:lnTo>
                  <a:lnTo>
                    <a:pt x="2594" y="6"/>
                  </a:lnTo>
                  <a:lnTo>
                    <a:pt x="2596" y="6"/>
                  </a:lnTo>
                  <a:lnTo>
                    <a:pt x="2596" y="6"/>
                  </a:lnTo>
                  <a:lnTo>
                    <a:pt x="2600" y="6"/>
                  </a:lnTo>
                  <a:lnTo>
                    <a:pt x="2600" y="6"/>
                  </a:lnTo>
                  <a:lnTo>
                    <a:pt x="2608" y="6"/>
                  </a:lnTo>
                  <a:lnTo>
                    <a:pt x="2608" y="6"/>
                  </a:lnTo>
                  <a:lnTo>
                    <a:pt x="2612" y="6"/>
                  </a:lnTo>
                  <a:lnTo>
                    <a:pt x="2612" y="6"/>
                  </a:lnTo>
                  <a:lnTo>
                    <a:pt x="2614" y="6"/>
                  </a:lnTo>
                  <a:lnTo>
                    <a:pt x="2614" y="6"/>
                  </a:lnTo>
                  <a:lnTo>
                    <a:pt x="2614" y="6"/>
                  </a:lnTo>
                  <a:lnTo>
                    <a:pt x="2614" y="6"/>
                  </a:lnTo>
                  <a:lnTo>
                    <a:pt x="2618" y="8"/>
                  </a:lnTo>
                  <a:lnTo>
                    <a:pt x="2618" y="8"/>
                  </a:lnTo>
                  <a:lnTo>
                    <a:pt x="2620" y="8"/>
                  </a:lnTo>
                  <a:lnTo>
                    <a:pt x="2620" y="8"/>
                  </a:lnTo>
                  <a:lnTo>
                    <a:pt x="2626" y="6"/>
                  </a:lnTo>
                  <a:lnTo>
                    <a:pt x="2626" y="6"/>
                  </a:lnTo>
                  <a:lnTo>
                    <a:pt x="2628" y="8"/>
                  </a:lnTo>
                  <a:lnTo>
                    <a:pt x="2628" y="8"/>
                  </a:lnTo>
                  <a:lnTo>
                    <a:pt x="2630" y="8"/>
                  </a:lnTo>
                  <a:lnTo>
                    <a:pt x="2630" y="8"/>
                  </a:lnTo>
                  <a:lnTo>
                    <a:pt x="2632" y="10"/>
                  </a:lnTo>
                  <a:lnTo>
                    <a:pt x="2632" y="10"/>
                  </a:lnTo>
                  <a:lnTo>
                    <a:pt x="2632" y="10"/>
                  </a:lnTo>
                  <a:lnTo>
                    <a:pt x="2636" y="12"/>
                  </a:lnTo>
                  <a:lnTo>
                    <a:pt x="2636" y="12"/>
                  </a:lnTo>
                  <a:lnTo>
                    <a:pt x="2636" y="10"/>
                  </a:lnTo>
                  <a:lnTo>
                    <a:pt x="2636" y="10"/>
                  </a:lnTo>
                  <a:lnTo>
                    <a:pt x="2640" y="8"/>
                  </a:lnTo>
                  <a:lnTo>
                    <a:pt x="2640" y="8"/>
                  </a:lnTo>
                  <a:lnTo>
                    <a:pt x="2640" y="8"/>
                  </a:lnTo>
                  <a:lnTo>
                    <a:pt x="2640" y="8"/>
                  </a:lnTo>
                  <a:lnTo>
                    <a:pt x="2642" y="8"/>
                  </a:lnTo>
                  <a:lnTo>
                    <a:pt x="2642" y="8"/>
                  </a:lnTo>
                  <a:lnTo>
                    <a:pt x="2642" y="8"/>
                  </a:lnTo>
                  <a:lnTo>
                    <a:pt x="2642" y="8"/>
                  </a:lnTo>
                  <a:lnTo>
                    <a:pt x="2644" y="6"/>
                  </a:lnTo>
                  <a:lnTo>
                    <a:pt x="2644" y="6"/>
                  </a:lnTo>
                  <a:lnTo>
                    <a:pt x="2646" y="6"/>
                  </a:lnTo>
                  <a:lnTo>
                    <a:pt x="2646" y="6"/>
                  </a:lnTo>
                  <a:lnTo>
                    <a:pt x="2654" y="6"/>
                  </a:lnTo>
                  <a:lnTo>
                    <a:pt x="2654" y="6"/>
                  </a:lnTo>
                  <a:lnTo>
                    <a:pt x="2654" y="6"/>
                  </a:lnTo>
                  <a:lnTo>
                    <a:pt x="2654" y="6"/>
                  </a:lnTo>
                  <a:lnTo>
                    <a:pt x="2656" y="6"/>
                  </a:lnTo>
                  <a:lnTo>
                    <a:pt x="2656" y="6"/>
                  </a:lnTo>
                  <a:lnTo>
                    <a:pt x="2656" y="6"/>
                  </a:lnTo>
                  <a:lnTo>
                    <a:pt x="2656" y="6"/>
                  </a:lnTo>
                  <a:lnTo>
                    <a:pt x="2658" y="6"/>
                  </a:lnTo>
                  <a:lnTo>
                    <a:pt x="2658" y="6"/>
                  </a:lnTo>
                  <a:lnTo>
                    <a:pt x="2658" y="6"/>
                  </a:lnTo>
                  <a:lnTo>
                    <a:pt x="2658" y="6"/>
                  </a:lnTo>
                  <a:lnTo>
                    <a:pt x="2660" y="6"/>
                  </a:lnTo>
                  <a:lnTo>
                    <a:pt x="2660" y="6"/>
                  </a:lnTo>
                  <a:lnTo>
                    <a:pt x="2662" y="6"/>
                  </a:lnTo>
                  <a:lnTo>
                    <a:pt x="2662" y="6"/>
                  </a:lnTo>
                  <a:lnTo>
                    <a:pt x="2664" y="4"/>
                  </a:lnTo>
                  <a:lnTo>
                    <a:pt x="2664" y="4"/>
                  </a:lnTo>
                  <a:lnTo>
                    <a:pt x="2666" y="4"/>
                  </a:lnTo>
                  <a:lnTo>
                    <a:pt x="2666" y="4"/>
                  </a:lnTo>
                  <a:lnTo>
                    <a:pt x="2666" y="4"/>
                  </a:lnTo>
                  <a:lnTo>
                    <a:pt x="2666" y="4"/>
                  </a:lnTo>
                  <a:lnTo>
                    <a:pt x="2666" y="4"/>
                  </a:lnTo>
                  <a:lnTo>
                    <a:pt x="2666" y="4"/>
                  </a:lnTo>
                  <a:lnTo>
                    <a:pt x="2674" y="4"/>
                  </a:lnTo>
                  <a:lnTo>
                    <a:pt x="2674" y="4"/>
                  </a:lnTo>
                  <a:lnTo>
                    <a:pt x="2678" y="4"/>
                  </a:lnTo>
                  <a:lnTo>
                    <a:pt x="2678" y="4"/>
                  </a:lnTo>
                  <a:lnTo>
                    <a:pt x="2682" y="4"/>
                  </a:lnTo>
                  <a:lnTo>
                    <a:pt x="2682" y="4"/>
                  </a:lnTo>
                  <a:lnTo>
                    <a:pt x="2684" y="4"/>
                  </a:lnTo>
                  <a:lnTo>
                    <a:pt x="2684" y="4"/>
                  </a:lnTo>
                  <a:lnTo>
                    <a:pt x="2684" y="4"/>
                  </a:lnTo>
                  <a:lnTo>
                    <a:pt x="2684" y="4"/>
                  </a:lnTo>
                  <a:lnTo>
                    <a:pt x="2684" y="4"/>
                  </a:lnTo>
                  <a:lnTo>
                    <a:pt x="2684" y="4"/>
                  </a:lnTo>
                  <a:lnTo>
                    <a:pt x="2684" y="4"/>
                  </a:lnTo>
                  <a:lnTo>
                    <a:pt x="2684" y="4"/>
                  </a:lnTo>
                  <a:lnTo>
                    <a:pt x="2684" y="4"/>
                  </a:lnTo>
                  <a:lnTo>
                    <a:pt x="2684" y="4"/>
                  </a:lnTo>
                  <a:lnTo>
                    <a:pt x="2690" y="2"/>
                  </a:lnTo>
                  <a:lnTo>
                    <a:pt x="2690" y="2"/>
                  </a:lnTo>
                  <a:lnTo>
                    <a:pt x="2692" y="4"/>
                  </a:lnTo>
                  <a:lnTo>
                    <a:pt x="2692" y="4"/>
                  </a:lnTo>
                  <a:lnTo>
                    <a:pt x="2698" y="4"/>
                  </a:lnTo>
                  <a:lnTo>
                    <a:pt x="2698" y="4"/>
                  </a:lnTo>
                  <a:lnTo>
                    <a:pt x="2704" y="4"/>
                  </a:lnTo>
                  <a:lnTo>
                    <a:pt x="2704" y="4"/>
                  </a:lnTo>
                  <a:lnTo>
                    <a:pt x="2712" y="2"/>
                  </a:lnTo>
                  <a:lnTo>
                    <a:pt x="2712" y="2"/>
                  </a:lnTo>
                  <a:lnTo>
                    <a:pt x="2714" y="4"/>
                  </a:lnTo>
                  <a:lnTo>
                    <a:pt x="2714" y="4"/>
                  </a:lnTo>
                  <a:lnTo>
                    <a:pt x="2718" y="4"/>
                  </a:lnTo>
                  <a:lnTo>
                    <a:pt x="2718" y="4"/>
                  </a:lnTo>
                  <a:lnTo>
                    <a:pt x="2724" y="4"/>
                  </a:lnTo>
                  <a:lnTo>
                    <a:pt x="2724" y="4"/>
                  </a:lnTo>
                  <a:lnTo>
                    <a:pt x="2728" y="4"/>
                  </a:lnTo>
                  <a:lnTo>
                    <a:pt x="2728" y="4"/>
                  </a:lnTo>
                  <a:lnTo>
                    <a:pt x="2732" y="4"/>
                  </a:lnTo>
                  <a:lnTo>
                    <a:pt x="2732" y="4"/>
                  </a:lnTo>
                  <a:lnTo>
                    <a:pt x="2740" y="4"/>
                  </a:lnTo>
                  <a:lnTo>
                    <a:pt x="2740" y="4"/>
                  </a:lnTo>
                  <a:lnTo>
                    <a:pt x="2742" y="4"/>
                  </a:lnTo>
                  <a:lnTo>
                    <a:pt x="2742" y="4"/>
                  </a:lnTo>
                  <a:lnTo>
                    <a:pt x="2748" y="2"/>
                  </a:lnTo>
                  <a:lnTo>
                    <a:pt x="2748" y="2"/>
                  </a:lnTo>
                  <a:lnTo>
                    <a:pt x="2754" y="2"/>
                  </a:lnTo>
                  <a:lnTo>
                    <a:pt x="2754" y="2"/>
                  </a:lnTo>
                  <a:lnTo>
                    <a:pt x="2758" y="4"/>
                  </a:lnTo>
                  <a:lnTo>
                    <a:pt x="2758" y="4"/>
                  </a:lnTo>
                  <a:lnTo>
                    <a:pt x="2766" y="2"/>
                  </a:lnTo>
                  <a:lnTo>
                    <a:pt x="2766" y="2"/>
                  </a:lnTo>
                  <a:lnTo>
                    <a:pt x="2766" y="2"/>
                  </a:lnTo>
                  <a:lnTo>
                    <a:pt x="2766" y="2"/>
                  </a:lnTo>
                  <a:lnTo>
                    <a:pt x="2766" y="2"/>
                  </a:lnTo>
                  <a:lnTo>
                    <a:pt x="2768" y="2"/>
                  </a:lnTo>
                  <a:lnTo>
                    <a:pt x="2768" y="2"/>
                  </a:lnTo>
                  <a:lnTo>
                    <a:pt x="2772" y="4"/>
                  </a:lnTo>
                  <a:lnTo>
                    <a:pt x="2772" y="4"/>
                  </a:lnTo>
                  <a:lnTo>
                    <a:pt x="2774" y="4"/>
                  </a:lnTo>
                  <a:lnTo>
                    <a:pt x="2774" y="4"/>
                  </a:lnTo>
                  <a:lnTo>
                    <a:pt x="2774" y="4"/>
                  </a:lnTo>
                  <a:lnTo>
                    <a:pt x="2774" y="4"/>
                  </a:lnTo>
                  <a:lnTo>
                    <a:pt x="2774" y="4"/>
                  </a:lnTo>
                  <a:lnTo>
                    <a:pt x="2774" y="4"/>
                  </a:lnTo>
                  <a:lnTo>
                    <a:pt x="2776" y="4"/>
                  </a:lnTo>
                  <a:lnTo>
                    <a:pt x="2776" y="4"/>
                  </a:lnTo>
                  <a:lnTo>
                    <a:pt x="2782" y="2"/>
                  </a:lnTo>
                  <a:lnTo>
                    <a:pt x="2782" y="2"/>
                  </a:lnTo>
                  <a:lnTo>
                    <a:pt x="2784" y="4"/>
                  </a:lnTo>
                  <a:lnTo>
                    <a:pt x="2784" y="4"/>
                  </a:lnTo>
                  <a:lnTo>
                    <a:pt x="2784" y="2"/>
                  </a:lnTo>
                  <a:lnTo>
                    <a:pt x="2784" y="2"/>
                  </a:lnTo>
                  <a:lnTo>
                    <a:pt x="2796" y="4"/>
                  </a:lnTo>
                  <a:lnTo>
                    <a:pt x="2796" y="4"/>
                  </a:lnTo>
                  <a:lnTo>
                    <a:pt x="2802" y="4"/>
                  </a:lnTo>
                  <a:lnTo>
                    <a:pt x="2802" y="4"/>
                  </a:lnTo>
                  <a:lnTo>
                    <a:pt x="2806" y="4"/>
                  </a:lnTo>
                  <a:lnTo>
                    <a:pt x="2806" y="4"/>
                  </a:lnTo>
                  <a:lnTo>
                    <a:pt x="2810" y="4"/>
                  </a:lnTo>
                  <a:lnTo>
                    <a:pt x="2810" y="4"/>
                  </a:lnTo>
                  <a:lnTo>
                    <a:pt x="2814" y="4"/>
                  </a:lnTo>
                  <a:lnTo>
                    <a:pt x="2814" y="4"/>
                  </a:lnTo>
                  <a:lnTo>
                    <a:pt x="2818" y="4"/>
                  </a:lnTo>
                  <a:lnTo>
                    <a:pt x="2818" y="4"/>
                  </a:lnTo>
                  <a:lnTo>
                    <a:pt x="2824" y="4"/>
                  </a:lnTo>
                  <a:lnTo>
                    <a:pt x="2824" y="4"/>
                  </a:lnTo>
                  <a:lnTo>
                    <a:pt x="2824" y="4"/>
                  </a:lnTo>
                  <a:lnTo>
                    <a:pt x="2824" y="4"/>
                  </a:lnTo>
                  <a:lnTo>
                    <a:pt x="2826" y="4"/>
                  </a:lnTo>
                  <a:lnTo>
                    <a:pt x="2826" y="4"/>
                  </a:lnTo>
                  <a:lnTo>
                    <a:pt x="2828" y="4"/>
                  </a:lnTo>
                  <a:lnTo>
                    <a:pt x="2828" y="4"/>
                  </a:lnTo>
                  <a:lnTo>
                    <a:pt x="2830" y="4"/>
                  </a:lnTo>
                  <a:lnTo>
                    <a:pt x="2830" y="4"/>
                  </a:lnTo>
                  <a:lnTo>
                    <a:pt x="2838" y="4"/>
                  </a:lnTo>
                  <a:lnTo>
                    <a:pt x="2838" y="4"/>
                  </a:lnTo>
                  <a:lnTo>
                    <a:pt x="2838" y="4"/>
                  </a:lnTo>
                  <a:lnTo>
                    <a:pt x="2838" y="4"/>
                  </a:lnTo>
                  <a:lnTo>
                    <a:pt x="2842" y="6"/>
                  </a:lnTo>
                  <a:lnTo>
                    <a:pt x="2842" y="6"/>
                  </a:lnTo>
                  <a:lnTo>
                    <a:pt x="2848" y="6"/>
                  </a:lnTo>
                  <a:lnTo>
                    <a:pt x="2852" y="6"/>
                  </a:lnTo>
                  <a:lnTo>
                    <a:pt x="2852" y="6"/>
                  </a:lnTo>
                  <a:lnTo>
                    <a:pt x="2854" y="4"/>
                  </a:lnTo>
                  <a:lnTo>
                    <a:pt x="2854" y="4"/>
                  </a:lnTo>
                  <a:lnTo>
                    <a:pt x="2856" y="4"/>
                  </a:lnTo>
                  <a:lnTo>
                    <a:pt x="2856" y="4"/>
                  </a:lnTo>
                  <a:lnTo>
                    <a:pt x="2858" y="6"/>
                  </a:lnTo>
                  <a:lnTo>
                    <a:pt x="2858" y="6"/>
                  </a:lnTo>
                  <a:lnTo>
                    <a:pt x="2858" y="4"/>
                  </a:lnTo>
                  <a:lnTo>
                    <a:pt x="2858" y="4"/>
                  </a:lnTo>
                  <a:lnTo>
                    <a:pt x="2858" y="6"/>
                  </a:lnTo>
                  <a:lnTo>
                    <a:pt x="2858" y="6"/>
                  </a:lnTo>
                  <a:lnTo>
                    <a:pt x="2858" y="4"/>
                  </a:lnTo>
                  <a:lnTo>
                    <a:pt x="2858" y="4"/>
                  </a:lnTo>
                  <a:lnTo>
                    <a:pt x="2858" y="6"/>
                  </a:lnTo>
                  <a:lnTo>
                    <a:pt x="2858" y="6"/>
                  </a:lnTo>
                  <a:lnTo>
                    <a:pt x="2858" y="4"/>
                  </a:lnTo>
                  <a:lnTo>
                    <a:pt x="2858" y="4"/>
                  </a:lnTo>
                  <a:lnTo>
                    <a:pt x="2862" y="6"/>
                  </a:lnTo>
                  <a:lnTo>
                    <a:pt x="2862" y="6"/>
                  </a:lnTo>
                  <a:lnTo>
                    <a:pt x="2864" y="6"/>
                  </a:lnTo>
                  <a:lnTo>
                    <a:pt x="2864" y="6"/>
                  </a:lnTo>
                  <a:lnTo>
                    <a:pt x="2864" y="6"/>
                  </a:lnTo>
                  <a:lnTo>
                    <a:pt x="2864" y="6"/>
                  </a:lnTo>
                  <a:lnTo>
                    <a:pt x="2866" y="6"/>
                  </a:lnTo>
                  <a:lnTo>
                    <a:pt x="2866" y="6"/>
                  </a:lnTo>
                  <a:lnTo>
                    <a:pt x="2868" y="6"/>
                  </a:lnTo>
                  <a:lnTo>
                    <a:pt x="2868" y="6"/>
                  </a:lnTo>
                  <a:lnTo>
                    <a:pt x="2870" y="6"/>
                  </a:lnTo>
                  <a:lnTo>
                    <a:pt x="2870" y="6"/>
                  </a:lnTo>
                  <a:lnTo>
                    <a:pt x="2870" y="6"/>
                  </a:lnTo>
                  <a:lnTo>
                    <a:pt x="2870" y="6"/>
                  </a:lnTo>
                  <a:lnTo>
                    <a:pt x="2870" y="6"/>
                  </a:lnTo>
                  <a:lnTo>
                    <a:pt x="2870" y="6"/>
                  </a:lnTo>
                  <a:lnTo>
                    <a:pt x="2874" y="6"/>
                  </a:lnTo>
                  <a:lnTo>
                    <a:pt x="2874" y="6"/>
                  </a:lnTo>
                  <a:lnTo>
                    <a:pt x="2876" y="6"/>
                  </a:lnTo>
                  <a:lnTo>
                    <a:pt x="2876" y="6"/>
                  </a:lnTo>
                  <a:lnTo>
                    <a:pt x="2876" y="6"/>
                  </a:lnTo>
                  <a:lnTo>
                    <a:pt x="2876" y="6"/>
                  </a:lnTo>
                  <a:lnTo>
                    <a:pt x="2880" y="6"/>
                  </a:lnTo>
                  <a:lnTo>
                    <a:pt x="2880" y="6"/>
                  </a:lnTo>
                  <a:lnTo>
                    <a:pt x="2882" y="6"/>
                  </a:lnTo>
                  <a:lnTo>
                    <a:pt x="2882" y="6"/>
                  </a:lnTo>
                  <a:lnTo>
                    <a:pt x="2888" y="6"/>
                  </a:lnTo>
                  <a:lnTo>
                    <a:pt x="2888" y="6"/>
                  </a:lnTo>
                  <a:lnTo>
                    <a:pt x="2892" y="6"/>
                  </a:lnTo>
                  <a:lnTo>
                    <a:pt x="2892" y="6"/>
                  </a:lnTo>
                  <a:lnTo>
                    <a:pt x="2898" y="6"/>
                  </a:lnTo>
                  <a:lnTo>
                    <a:pt x="2898" y="6"/>
                  </a:lnTo>
                  <a:lnTo>
                    <a:pt x="2906" y="6"/>
                  </a:lnTo>
                  <a:lnTo>
                    <a:pt x="2914" y="6"/>
                  </a:lnTo>
                  <a:lnTo>
                    <a:pt x="2914" y="6"/>
                  </a:lnTo>
                  <a:lnTo>
                    <a:pt x="2914" y="6"/>
                  </a:lnTo>
                  <a:lnTo>
                    <a:pt x="2914" y="6"/>
                  </a:lnTo>
                  <a:lnTo>
                    <a:pt x="2914" y="6"/>
                  </a:lnTo>
                  <a:lnTo>
                    <a:pt x="2914" y="6"/>
                  </a:lnTo>
                  <a:lnTo>
                    <a:pt x="2916" y="6"/>
                  </a:lnTo>
                  <a:lnTo>
                    <a:pt x="2916" y="6"/>
                  </a:lnTo>
                  <a:lnTo>
                    <a:pt x="2916" y="6"/>
                  </a:lnTo>
                  <a:lnTo>
                    <a:pt x="2916" y="6"/>
                  </a:lnTo>
                  <a:lnTo>
                    <a:pt x="2918" y="6"/>
                  </a:lnTo>
                  <a:lnTo>
                    <a:pt x="2918" y="6"/>
                  </a:lnTo>
                  <a:lnTo>
                    <a:pt x="2918" y="6"/>
                  </a:lnTo>
                  <a:lnTo>
                    <a:pt x="2918" y="6"/>
                  </a:lnTo>
                  <a:lnTo>
                    <a:pt x="2918" y="6"/>
                  </a:lnTo>
                  <a:lnTo>
                    <a:pt x="2918" y="6"/>
                  </a:lnTo>
                  <a:lnTo>
                    <a:pt x="2920" y="6"/>
                  </a:lnTo>
                  <a:lnTo>
                    <a:pt x="2920" y="6"/>
                  </a:lnTo>
                  <a:lnTo>
                    <a:pt x="2928" y="6"/>
                  </a:lnTo>
                  <a:lnTo>
                    <a:pt x="2928" y="6"/>
                  </a:lnTo>
                  <a:lnTo>
                    <a:pt x="2932" y="6"/>
                  </a:lnTo>
                  <a:lnTo>
                    <a:pt x="2932" y="6"/>
                  </a:lnTo>
                  <a:lnTo>
                    <a:pt x="2932" y="6"/>
                  </a:lnTo>
                  <a:lnTo>
                    <a:pt x="2932" y="6"/>
                  </a:lnTo>
                  <a:lnTo>
                    <a:pt x="2932" y="6"/>
                  </a:lnTo>
                  <a:lnTo>
                    <a:pt x="2932" y="6"/>
                  </a:lnTo>
                  <a:lnTo>
                    <a:pt x="2932" y="6"/>
                  </a:lnTo>
                  <a:lnTo>
                    <a:pt x="2932" y="6"/>
                  </a:lnTo>
                  <a:lnTo>
                    <a:pt x="2932" y="6"/>
                  </a:lnTo>
                  <a:lnTo>
                    <a:pt x="2932" y="6"/>
                  </a:lnTo>
                  <a:lnTo>
                    <a:pt x="2934" y="6"/>
                  </a:lnTo>
                  <a:lnTo>
                    <a:pt x="2934" y="6"/>
                  </a:lnTo>
                  <a:lnTo>
                    <a:pt x="2934" y="6"/>
                  </a:lnTo>
                  <a:lnTo>
                    <a:pt x="2934" y="6"/>
                  </a:lnTo>
                  <a:lnTo>
                    <a:pt x="2934" y="6"/>
                  </a:lnTo>
                  <a:lnTo>
                    <a:pt x="2934" y="6"/>
                  </a:lnTo>
                  <a:lnTo>
                    <a:pt x="2938" y="6"/>
                  </a:lnTo>
                  <a:lnTo>
                    <a:pt x="2938" y="6"/>
                  </a:lnTo>
                  <a:lnTo>
                    <a:pt x="2944" y="4"/>
                  </a:lnTo>
                  <a:lnTo>
                    <a:pt x="2944" y="4"/>
                  </a:lnTo>
                  <a:lnTo>
                    <a:pt x="2948" y="6"/>
                  </a:lnTo>
                  <a:lnTo>
                    <a:pt x="2948" y="6"/>
                  </a:lnTo>
                  <a:lnTo>
                    <a:pt x="2950" y="6"/>
                  </a:lnTo>
                  <a:lnTo>
                    <a:pt x="2950" y="6"/>
                  </a:lnTo>
                  <a:lnTo>
                    <a:pt x="2956" y="6"/>
                  </a:lnTo>
                  <a:lnTo>
                    <a:pt x="2956" y="6"/>
                  </a:lnTo>
                  <a:lnTo>
                    <a:pt x="2960" y="6"/>
                  </a:lnTo>
                  <a:lnTo>
                    <a:pt x="2960" y="6"/>
                  </a:lnTo>
                  <a:lnTo>
                    <a:pt x="2960" y="6"/>
                  </a:lnTo>
                  <a:lnTo>
                    <a:pt x="2960" y="6"/>
                  </a:lnTo>
                  <a:lnTo>
                    <a:pt x="2962" y="6"/>
                  </a:lnTo>
                  <a:lnTo>
                    <a:pt x="2962" y="6"/>
                  </a:lnTo>
                  <a:lnTo>
                    <a:pt x="2968" y="8"/>
                  </a:lnTo>
                  <a:lnTo>
                    <a:pt x="2974" y="8"/>
                  </a:lnTo>
                  <a:lnTo>
                    <a:pt x="2974" y="8"/>
                  </a:lnTo>
                  <a:lnTo>
                    <a:pt x="2980" y="8"/>
                  </a:lnTo>
                  <a:lnTo>
                    <a:pt x="2980" y="8"/>
                  </a:lnTo>
                  <a:lnTo>
                    <a:pt x="2984" y="8"/>
                  </a:lnTo>
                  <a:lnTo>
                    <a:pt x="2984" y="8"/>
                  </a:lnTo>
                  <a:lnTo>
                    <a:pt x="2988" y="8"/>
                  </a:lnTo>
                  <a:lnTo>
                    <a:pt x="2988" y="8"/>
                  </a:lnTo>
                  <a:lnTo>
                    <a:pt x="2994" y="8"/>
                  </a:lnTo>
                  <a:lnTo>
                    <a:pt x="2994" y="8"/>
                  </a:lnTo>
                  <a:lnTo>
                    <a:pt x="2998" y="6"/>
                  </a:lnTo>
                  <a:lnTo>
                    <a:pt x="2998" y="6"/>
                  </a:lnTo>
                  <a:lnTo>
                    <a:pt x="3000" y="6"/>
                  </a:lnTo>
                  <a:lnTo>
                    <a:pt x="3000" y="6"/>
                  </a:lnTo>
                  <a:lnTo>
                    <a:pt x="3002" y="6"/>
                  </a:lnTo>
                  <a:lnTo>
                    <a:pt x="3002" y="6"/>
                  </a:lnTo>
                  <a:lnTo>
                    <a:pt x="3008" y="6"/>
                  </a:lnTo>
                  <a:lnTo>
                    <a:pt x="3008" y="6"/>
                  </a:lnTo>
                  <a:lnTo>
                    <a:pt x="3012" y="6"/>
                  </a:lnTo>
                  <a:lnTo>
                    <a:pt x="3012" y="6"/>
                  </a:lnTo>
                  <a:lnTo>
                    <a:pt x="3012" y="6"/>
                  </a:lnTo>
                  <a:lnTo>
                    <a:pt x="3012" y="6"/>
                  </a:lnTo>
                  <a:lnTo>
                    <a:pt x="3014" y="6"/>
                  </a:lnTo>
                  <a:lnTo>
                    <a:pt x="3014" y="6"/>
                  </a:lnTo>
                  <a:lnTo>
                    <a:pt x="3020" y="6"/>
                  </a:lnTo>
                  <a:lnTo>
                    <a:pt x="3020" y="6"/>
                  </a:lnTo>
                  <a:lnTo>
                    <a:pt x="3020" y="6"/>
                  </a:lnTo>
                  <a:lnTo>
                    <a:pt x="3020" y="6"/>
                  </a:lnTo>
                  <a:lnTo>
                    <a:pt x="3022" y="8"/>
                  </a:lnTo>
                  <a:lnTo>
                    <a:pt x="3022" y="8"/>
                  </a:lnTo>
                  <a:lnTo>
                    <a:pt x="3024" y="8"/>
                  </a:lnTo>
                  <a:lnTo>
                    <a:pt x="3024" y="8"/>
                  </a:lnTo>
                  <a:lnTo>
                    <a:pt x="3024" y="6"/>
                  </a:lnTo>
                  <a:lnTo>
                    <a:pt x="3024" y="6"/>
                  </a:lnTo>
                  <a:lnTo>
                    <a:pt x="3028" y="8"/>
                  </a:lnTo>
                  <a:lnTo>
                    <a:pt x="3032" y="8"/>
                  </a:lnTo>
                  <a:lnTo>
                    <a:pt x="3032" y="8"/>
                  </a:lnTo>
                  <a:lnTo>
                    <a:pt x="3036" y="8"/>
                  </a:lnTo>
                  <a:lnTo>
                    <a:pt x="3036" y="8"/>
                  </a:lnTo>
                  <a:lnTo>
                    <a:pt x="3040" y="8"/>
                  </a:lnTo>
                  <a:lnTo>
                    <a:pt x="3040" y="8"/>
                  </a:lnTo>
                  <a:lnTo>
                    <a:pt x="3044" y="8"/>
                  </a:lnTo>
                  <a:lnTo>
                    <a:pt x="3044" y="8"/>
                  </a:lnTo>
                  <a:lnTo>
                    <a:pt x="3048" y="8"/>
                  </a:lnTo>
                  <a:lnTo>
                    <a:pt x="3048" y="8"/>
                  </a:lnTo>
                  <a:lnTo>
                    <a:pt x="3048" y="8"/>
                  </a:lnTo>
                  <a:lnTo>
                    <a:pt x="3048" y="8"/>
                  </a:lnTo>
                  <a:lnTo>
                    <a:pt x="3048" y="8"/>
                  </a:lnTo>
                  <a:lnTo>
                    <a:pt x="3048" y="8"/>
                  </a:lnTo>
                  <a:lnTo>
                    <a:pt x="3052" y="8"/>
                  </a:lnTo>
                  <a:lnTo>
                    <a:pt x="3052" y="8"/>
                  </a:lnTo>
                  <a:lnTo>
                    <a:pt x="3052" y="8"/>
                  </a:lnTo>
                  <a:lnTo>
                    <a:pt x="3052" y="8"/>
                  </a:lnTo>
                  <a:lnTo>
                    <a:pt x="3056" y="8"/>
                  </a:lnTo>
                  <a:lnTo>
                    <a:pt x="3056" y="8"/>
                  </a:lnTo>
                  <a:lnTo>
                    <a:pt x="3058" y="6"/>
                  </a:lnTo>
                  <a:lnTo>
                    <a:pt x="3058" y="6"/>
                  </a:lnTo>
                  <a:lnTo>
                    <a:pt x="3060" y="8"/>
                  </a:lnTo>
                  <a:lnTo>
                    <a:pt x="3060" y="8"/>
                  </a:lnTo>
                  <a:lnTo>
                    <a:pt x="3060" y="8"/>
                  </a:lnTo>
                  <a:lnTo>
                    <a:pt x="3060" y="8"/>
                  </a:lnTo>
                  <a:lnTo>
                    <a:pt x="3064" y="8"/>
                  </a:lnTo>
                  <a:lnTo>
                    <a:pt x="3064" y="8"/>
                  </a:lnTo>
                  <a:lnTo>
                    <a:pt x="3066" y="8"/>
                  </a:lnTo>
                  <a:lnTo>
                    <a:pt x="3066" y="8"/>
                  </a:lnTo>
                  <a:lnTo>
                    <a:pt x="3070" y="8"/>
                  </a:lnTo>
                  <a:lnTo>
                    <a:pt x="3070" y="8"/>
                  </a:lnTo>
                  <a:lnTo>
                    <a:pt x="3070" y="8"/>
                  </a:lnTo>
                  <a:lnTo>
                    <a:pt x="3070" y="8"/>
                  </a:lnTo>
                  <a:lnTo>
                    <a:pt x="3072" y="8"/>
                  </a:lnTo>
                  <a:lnTo>
                    <a:pt x="3072" y="8"/>
                  </a:lnTo>
                  <a:lnTo>
                    <a:pt x="3074" y="8"/>
                  </a:lnTo>
                  <a:lnTo>
                    <a:pt x="3074" y="8"/>
                  </a:lnTo>
                  <a:lnTo>
                    <a:pt x="3078" y="6"/>
                  </a:lnTo>
                  <a:lnTo>
                    <a:pt x="3078" y="6"/>
                  </a:lnTo>
                  <a:lnTo>
                    <a:pt x="3082" y="8"/>
                  </a:lnTo>
                  <a:lnTo>
                    <a:pt x="3082" y="8"/>
                  </a:lnTo>
                  <a:lnTo>
                    <a:pt x="3082" y="8"/>
                  </a:lnTo>
                  <a:lnTo>
                    <a:pt x="3082" y="8"/>
                  </a:lnTo>
                  <a:lnTo>
                    <a:pt x="3082" y="8"/>
                  </a:lnTo>
                  <a:lnTo>
                    <a:pt x="3082" y="8"/>
                  </a:lnTo>
                  <a:lnTo>
                    <a:pt x="3084" y="8"/>
                  </a:lnTo>
                  <a:lnTo>
                    <a:pt x="3084" y="8"/>
                  </a:lnTo>
                  <a:lnTo>
                    <a:pt x="3084" y="8"/>
                  </a:lnTo>
                  <a:lnTo>
                    <a:pt x="3084" y="8"/>
                  </a:lnTo>
                  <a:lnTo>
                    <a:pt x="3088" y="6"/>
                  </a:lnTo>
                  <a:lnTo>
                    <a:pt x="3088" y="6"/>
                  </a:lnTo>
                  <a:lnTo>
                    <a:pt x="3090" y="8"/>
                  </a:lnTo>
                  <a:lnTo>
                    <a:pt x="3090" y="8"/>
                  </a:lnTo>
                  <a:lnTo>
                    <a:pt x="3090" y="6"/>
                  </a:lnTo>
                  <a:lnTo>
                    <a:pt x="3090" y="6"/>
                  </a:lnTo>
                  <a:lnTo>
                    <a:pt x="3092" y="8"/>
                  </a:lnTo>
                  <a:lnTo>
                    <a:pt x="3092" y="8"/>
                  </a:lnTo>
                  <a:lnTo>
                    <a:pt x="3094" y="8"/>
                  </a:lnTo>
                  <a:lnTo>
                    <a:pt x="3094" y="8"/>
                  </a:lnTo>
                  <a:lnTo>
                    <a:pt x="3098" y="8"/>
                  </a:lnTo>
                  <a:lnTo>
                    <a:pt x="3098" y="8"/>
                  </a:lnTo>
                  <a:lnTo>
                    <a:pt x="3100" y="8"/>
                  </a:lnTo>
                  <a:lnTo>
                    <a:pt x="3100" y="8"/>
                  </a:lnTo>
                  <a:lnTo>
                    <a:pt x="3108" y="8"/>
                  </a:lnTo>
                  <a:lnTo>
                    <a:pt x="3108" y="8"/>
                  </a:lnTo>
                  <a:lnTo>
                    <a:pt x="3110" y="8"/>
                  </a:lnTo>
                  <a:lnTo>
                    <a:pt x="3110" y="8"/>
                  </a:lnTo>
                  <a:lnTo>
                    <a:pt x="3114" y="8"/>
                  </a:lnTo>
                  <a:lnTo>
                    <a:pt x="3114" y="8"/>
                  </a:lnTo>
                  <a:lnTo>
                    <a:pt x="3120" y="8"/>
                  </a:lnTo>
                  <a:lnTo>
                    <a:pt x="3120" y="8"/>
                  </a:lnTo>
                  <a:lnTo>
                    <a:pt x="3124" y="8"/>
                  </a:lnTo>
                  <a:lnTo>
                    <a:pt x="3124" y="8"/>
                  </a:lnTo>
                  <a:lnTo>
                    <a:pt x="3132" y="8"/>
                  </a:lnTo>
                  <a:lnTo>
                    <a:pt x="3132" y="8"/>
                  </a:lnTo>
                  <a:lnTo>
                    <a:pt x="3140" y="8"/>
                  </a:lnTo>
                  <a:lnTo>
                    <a:pt x="3140" y="8"/>
                  </a:lnTo>
                  <a:lnTo>
                    <a:pt x="3142" y="8"/>
                  </a:lnTo>
                  <a:lnTo>
                    <a:pt x="3142" y="8"/>
                  </a:lnTo>
                  <a:lnTo>
                    <a:pt x="3148" y="10"/>
                  </a:lnTo>
                  <a:lnTo>
                    <a:pt x="3148" y="10"/>
                  </a:lnTo>
                  <a:lnTo>
                    <a:pt x="3158" y="10"/>
                  </a:lnTo>
                  <a:lnTo>
                    <a:pt x="3158" y="10"/>
                  </a:lnTo>
                  <a:lnTo>
                    <a:pt x="3158" y="10"/>
                  </a:lnTo>
                  <a:lnTo>
                    <a:pt x="3158" y="10"/>
                  </a:lnTo>
                  <a:lnTo>
                    <a:pt x="3160" y="8"/>
                  </a:lnTo>
                  <a:lnTo>
                    <a:pt x="3160" y="8"/>
                  </a:lnTo>
                  <a:lnTo>
                    <a:pt x="3162" y="8"/>
                  </a:lnTo>
                  <a:lnTo>
                    <a:pt x="3162" y="8"/>
                  </a:lnTo>
                  <a:lnTo>
                    <a:pt x="3162" y="8"/>
                  </a:lnTo>
                  <a:lnTo>
                    <a:pt x="3162" y="8"/>
                  </a:lnTo>
                  <a:lnTo>
                    <a:pt x="3164" y="8"/>
                  </a:lnTo>
                  <a:lnTo>
                    <a:pt x="3164" y="8"/>
                  </a:lnTo>
                  <a:lnTo>
                    <a:pt x="3168" y="8"/>
                  </a:lnTo>
                  <a:lnTo>
                    <a:pt x="3168" y="8"/>
                  </a:lnTo>
                  <a:lnTo>
                    <a:pt x="3168" y="10"/>
                  </a:lnTo>
                  <a:lnTo>
                    <a:pt x="3168" y="10"/>
                  </a:lnTo>
                  <a:lnTo>
                    <a:pt x="3170" y="8"/>
                  </a:lnTo>
                  <a:lnTo>
                    <a:pt x="3170" y="8"/>
                  </a:lnTo>
                  <a:lnTo>
                    <a:pt x="3172" y="10"/>
                  </a:lnTo>
                  <a:lnTo>
                    <a:pt x="3172" y="10"/>
                  </a:lnTo>
                  <a:lnTo>
                    <a:pt x="3174" y="10"/>
                  </a:lnTo>
                  <a:lnTo>
                    <a:pt x="3174" y="10"/>
                  </a:lnTo>
                  <a:lnTo>
                    <a:pt x="3176" y="10"/>
                  </a:lnTo>
                  <a:lnTo>
                    <a:pt x="3176" y="10"/>
                  </a:lnTo>
                  <a:lnTo>
                    <a:pt x="3178" y="10"/>
                  </a:lnTo>
                  <a:lnTo>
                    <a:pt x="3178" y="10"/>
                  </a:lnTo>
                  <a:lnTo>
                    <a:pt x="3178" y="8"/>
                  </a:lnTo>
                  <a:lnTo>
                    <a:pt x="3178" y="8"/>
                  </a:lnTo>
                  <a:lnTo>
                    <a:pt x="3178" y="10"/>
                  </a:lnTo>
                  <a:lnTo>
                    <a:pt x="3178" y="10"/>
                  </a:lnTo>
                  <a:lnTo>
                    <a:pt x="3182" y="8"/>
                  </a:lnTo>
                  <a:lnTo>
                    <a:pt x="3182" y="8"/>
                  </a:lnTo>
                  <a:lnTo>
                    <a:pt x="3186" y="8"/>
                  </a:lnTo>
                  <a:lnTo>
                    <a:pt x="3186" y="8"/>
                  </a:lnTo>
                  <a:lnTo>
                    <a:pt x="3188" y="10"/>
                  </a:lnTo>
                  <a:lnTo>
                    <a:pt x="3188" y="10"/>
                  </a:lnTo>
                  <a:lnTo>
                    <a:pt x="3194" y="10"/>
                  </a:lnTo>
                  <a:lnTo>
                    <a:pt x="3194" y="10"/>
                  </a:lnTo>
                  <a:lnTo>
                    <a:pt x="3198" y="8"/>
                  </a:lnTo>
                  <a:lnTo>
                    <a:pt x="3198" y="8"/>
                  </a:lnTo>
                  <a:lnTo>
                    <a:pt x="3202" y="8"/>
                  </a:lnTo>
                  <a:lnTo>
                    <a:pt x="3202" y="8"/>
                  </a:lnTo>
                  <a:lnTo>
                    <a:pt x="3206" y="8"/>
                  </a:lnTo>
                  <a:lnTo>
                    <a:pt x="3206" y="8"/>
                  </a:lnTo>
                  <a:lnTo>
                    <a:pt x="3210" y="10"/>
                  </a:lnTo>
                  <a:lnTo>
                    <a:pt x="3210" y="10"/>
                  </a:lnTo>
                  <a:lnTo>
                    <a:pt x="3214" y="10"/>
                  </a:lnTo>
                  <a:lnTo>
                    <a:pt x="3214" y="10"/>
                  </a:lnTo>
                  <a:lnTo>
                    <a:pt x="3218" y="10"/>
                  </a:lnTo>
                  <a:lnTo>
                    <a:pt x="3218" y="10"/>
                  </a:lnTo>
                  <a:lnTo>
                    <a:pt x="3220" y="10"/>
                  </a:lnTo>
                  <a:lnTo>
                    <a:pt x="3220" y="10"/>
                  </a:lnTo>
                  <a:lnTo>
                    <a:pt x="3220" y="10"/>
                  </a:lnTo>
                  <a:lnTo>
                    <a:pt x="3220" y="10"/>
                  </a:lnTo>
                  <a:lnTo>
                    <a:pt x="3220" y="10"/>
                  </a:lnTo>
                  <a:lnTo>
                    <a:pt x="3220" y="10"/>
                  </a:lnTo>
                  <a:lnTo>
                    <a:pt x="3222" y="10"/>
                  </a:lnTo>
                  <a:lnTo>
                    <a:pt x="3222" y="10"/>
                  </a:lnTo>
                  <a:lnTo>
                    <a:pt x="3224" y="10"/>
                  </a:lnTo>
                  <a:lnTo>
                    <a:pt x="3224" y="10"/>
                  </a:lnTo>
                  <a:lnTo>
                    <a:pt x="3224" y="10"/>
                  </a:lnTo>
                  <a:lnTo>
                    <a:pt x="3224" y="10"/>
                  </a:lnTo>
                  <a:lnTo>
                    <a:pt x="3226" y="10"/>
                  </a:lnTo>
                  <a:lnTo>
                    <a:pt x="3226" y="10"/>
                  </a:lnTo>
                  <a:lnTo>
                    <a:pt x="3226" y="10"/>
                  </a:lnTo>
                  <a:lnTo>
                    <a:pt x="3226" y="10"/>
                  </a:lnTo>
                  <a:lnTo>
                    <a:pt x="3228" y="10"/>
                  </a:lnTo>
                  <a:lnTo>
                    <a:pt x="3228" y="10"/>
                  </a:lnTo>
                  <a:lnTo>
                    <a:pt x="3228" y="10"/>
                  </a:lnTo>
                  <a:lnTo>
                    <a:pt x="3228" y="10"/>
                  </a:lnTo>
                  <a:lnTo>
                    <a:pt x="3228" y="10"/>
                  </a:lnTo>
                  <a:lnTo>
                    <a:pt x="3228" y="10"/>
                  </a:lnTo>
                  <a:lnTo>
                    <a:pt x="3230" y="10"/>
                  </a:lnTo>
                  <a:lnTo>
                    <a:pt x="3230" y="10"/>
                  </a:lnTo>
                  <a:lnTo>
                    <a:pt x="3230" y="10"/>
                  </a:lnTo>
                  <a:lnTo>
                    <a:pt x="3230" y="10"/>
                  </a:lnTo>
                  <a:lnTo>
                    <a:pt x="3230" y="10"/>
                  </a:lnTo>
                  <a:lnTo>
                    <a:pt x="3230" y="10"/>
                  </a:lnTo>
                  <a:lnTo>
                    <a:pt x="3232" y="10"/>
                  </a:lnTo>
                  <a:lnTo>
                    <a:pt x="3232" y="10"/>
                  </a:lnTo>
                  <a:lnTo>
                    <a:pt x="3232" y="12"/>
                  </a:lnTo>
                  <a:lnTo>
                    <a:pt x="3232" y="12"/>
                  </a:lnTo>
                  <a:lnTo>
                    <a:pt x="3232" y="12"/>
                  </a:lnTo>
                  <a:lnTo>
                    <a:pt x="3232" y="12"/>
                  </a:lnTo>
                  <a:lnTo>
                    <a:pt x="3236" y="12"/>
                  </a:lnTo>
                  <a:lnTo>
                    <a:pt x="3236" y="12"/>
                  </a:lnTo>
                  <a:lnTo>
                    <a:pt x="3238" y="12"/>
                  </a:lnTo>
                  <a:lnTo>
                    <a:pt x="3238" y="12"/>
                  </a:lnTo>
                  <a:lnTo>
                    <a:pt x="3240" y="10"/>
                  </a:lnTo>
                  <a:lnTo>
                    <a:pt x="3240" y="10"/>
                  </a:lnTo>
                  <a:lnTo>
                    <a:pt x="3246" y="12"/>
                  </a:lnTo>
                  <a:lnTo>
                    <a:pt x="3246" y="12"/>
                  </a:lnTo>
                  <a:lnTo>
                    <a:pt x="3248" y="12"/>
                  </a:lnTo>
                  <a:lnTo>
                    <a:pt x="3248" y="12"/>
                  </a:lnTo>
                  <a:lnTo>
                    <a:pt x="3252" y="12"/>
                  </a:lnTo>
                  <a:lnTo>
                    <a:pt x="3256" y="12"/>
                  </a:lnTo>
                  <a:lnTo>
                    <a:pt x="3256" y="12"/>
                  </a:lnTo>
                  <a:lnTo>
                    <a:pt x="3258" y="12"/>
                  </a:lnTo>
                  <a:lnTo>
                    <a:pt x="3258" y="12"/>
                  </a:lnTo>
                  <a:lnTo>
                    <a:pt x="3260" y="12"/>
                  </a:lnTo>
                  <a:lnTo>
                    <a:pt x="3260" y="12"/>
                  </a:lnTo>
                  <a:lnTo>
                    <a:pt x="3262" y="12"/>
                  </a:lnTo>
                  <a:lnTo>
                    <a:pt x="3262" y="12"/>
                  </a:lnTo>
                  <a:lnTo>
                    <a:pt x="3262" y="14"/>
                  </a:lnTo>
                  <a:lnTo>
                    <a:pt x="3262" y="14"/>
                  </a:lnTo>
                  <a:lnTo>
                    <a:pt x="3262" y="14"/>
                  </a:lnTo>
                  <a:lnTo>
                    <a:pt x="3262" y="14"/>
                  </a:lnTo>
                  <a:lnTo>
                    <a:pt x="3262" y="14"/>
                  </a:lnTo>
                  <a:lnTo>
                    <a:pt x="3262" y="14"/>
                  </a:lnTo>
                  <a:lnTo>
                    <a:pt x="3262" y="14"/>
                  </a:lnTo>
                  <a:lnTo>
                    <a:pt x="3262" y="16"/>
                  </a:lnTo>
                  <a:lnTo>
                    <a:pt x="3262" y="16"/>
                  </a:lnTo>
                  <a:lnTo>
                    <a:pt x="3264" y="16"/>
                  </a:lnTo>
                  <a:lnTo>
                    <a:pt x="3264" y="16"/>
                  </a:lnTo>
                  <a:lnTo>
                    <a:pt x="3264" y="16"/>
                  </a:lnTo>
                  <a:lnTo>
                    <a:pt x="3264" y="18"/>
                  </a:lnTo>
                  <a:lnTo>
                    <a:pt x="3264" y="18"/>
                  </a:lnTo>
                  <a:lnTo>
                    <a:pt x="3266" y="16"/>
                  </a:lnTo>
                  <a:lnTo>
                    <a:pt x="3266" y="16"/>
                  </a:lnTo>
                  <a:lnTo>
                    <a:pt x="3266" y="16"/>
                  </a:lnTo>
                  <a:lnTo>
                    <a:pt x="3266" y="16"/>
                  </a:lnTo>
                  <a:lnTo>
                    <a:pt x="3264" y="16"/>
                  </a:lnTo>
                  <a:lnTo>
                    <a:pt x="3264" y="16"/>
                  </a:lnTo>
                  <a:lnTo>
                    <a:pt x="3268" y="14"/>
                  </a:lnTo>
                  <a:lnTo>
                    <a:pt x="3268" y="14"/>
                  </a:lnTo>
                  <a:lnTo>
                    <a:pt x="3268" y="12"/>
                  </a:lnTo>
                  <a:lnTo>
                    <a:pt x="3268" y="12"/>
                  </a:lnTo>
                  <a:lnTo>
                    <a:pt x="3272" y="14"/>
                  </a:lnTo>
                  <a:lnTo>
                    <a:pt x="3272" y="14"/>
                  </a:lnTo>
                  <a:lnTo>
                    <a:pt x="3272" y="14"/>
                  </a:lnTo>
                  <a:lnTo>
                    <a:pt x="3272" y="14"/>
                  </a:lnTo>
                  <a:lnTo>
                    <a:pt x="3274" y="14"/>
                  </a:lnTo>
                  <a:lnTo>
                    <a:pt x="3274" y="14"/>
                  </a:lnTo>
                  <a:lnTo>
                    <a:pt x="3276" y="14"/>
                  </a:lnTo>
                  <a:lnTo>
                    <a:pt x="3276" y="14"/>
                  </a:lnTo>
                  <a:lnTo>
                    <a:pt x="3276" y="14"/>
                  </a:lnTo>
                  <a:lnTo>
                    <a:pt x="3276" y="14"/>
                  </a:lnTo>
                  <a:lnTo>
                    <a:pt x="3278" y="14"/>
                  </a:lnTo>
                  <a:lnTo>
                    <a:pt x="3278" y="14"/>
                  </a:lnTo>
                  <a:lnTo>
                    <a:pt x="3280" y="14"/>
                  </a:lnTo>
                  <a:lnTo>
                    <a:pt x="3280" y="14"/>
                  </a:lnTo>
                  <a:lnTo>
                    <a:pt x="3282" y="14"/>
                  </a:lnTo>
                  <a:lnTo>
                    <a:pt x="3282" y="14"/>
                  </a:lnTo>
                  <a:lnTo>
                    <a:pt x="3284" y="14"/>
                  </a:lnTo>
                  <a:lnTo>
                    <a:pt x="3284" y="14"/>
                  </a:lnTo>
                  <a:lnTo>
                    <a:pt x="3290" y="12"/>
                  </a:lnTo>
                  <a:lnTo>
                    <a:pt x="3290" y="12"/>
                  </a:lnTo>
                  <a:lnTo>
                    <a:pt x="3294" y="12"/>
                  </a:lnTo>
                  <a:lnTo>
                    <a:pt x="3298" y="12"/>
                  </a:lnTo>
                  <a:lnTo>
                    <a:pt x="3298" y="12"/>
                  </a:lnTo>
                  <a:lnTo>
                    <a:pt x="3300" y="12"/>
                  </a:lnTo>
                  <a:lnTo>
                    <a:pt x="3300" y="12"/>
                  </a:lnTo>
                  <a:lnTo>
                    <a:pt x="3300" y="12"/>
                  </a:lnTo>
                  <a:lnTo>
                    <a:pt x="3300" y="12"/>
                  </a:lnTo>
                  <a:lnTo>
                    <a:pt x="3302" y="12"/>
                  </a:lnTo>
                  <a:lnTo>
                    <a:pt x="3302" y="12"/>
                  </a:lnTo>
                  <a:lnTo>
                    <a:pt x="3304" y="12"/>
                  </a:lnTo>
                  <a:lnTo>
                    <a:pt x="3304" y="12"/>
                  </a:lnTo>
                  <a:lnTo>
                    <a:pt x="3306" y="12"/>
                  </a:lnTo>
                  <a:lnTo>
                    <a:pt x="3306" y="12"/>
                  </a:lnTo>
                  <a:lnTo>
                    <a:pt x="3306" y="12"/>
                  </a:lnTo>
                  <a:lnTo>
                    <a:pt x="3306" y="12"/>
                  </a:lnTo>
                  <a:lnTo>
                    <a:pt x="3308" y="12"/>
                  </a:lnTo>
                  <a:lnTo>
                    <a:pt x="3308" y="12"/>
                  </a:lnTo>
                  <a:lnTo>
                    <a:pt x="3308" y="12"/>
                  </a:lnTo>
                  <a:lnTo>
                    <a:pt x="3308" y="12"/>
                  </a:lnTo>
                  <a:lnTo>
                    <a:pt x="3312" y="12"/>
                  </a:lnTo>
                  <a:lnTo>
                    <a:pt x="3312" y="12"/>
                  </a:lnTo>
                  <a:lnTo>
                    <a:pt x="3312" y="12"/>
                  </a:lnTo>
                  <a:lnTo>
                    <a:pt x="3312" y="12"/>
                  </a:lnTo>
                  <a:lnTo>
                    <a:pt x="3312" y="12"/>
                  </a:lnTo>
                  <a:lnTo>
                    <a:pt x="3312" y="12"/>
                  </a:lnTo>
                  <a:lnTo>
                    <a:pt x="3314" y="12"/>
                  </a:lnTo>
                  <a:lnTo>
                    <a:pt x="3314" y="12"/>
                  </a:lnTo>
                  <a:lnTo>
                    <a:pt x="3314" y="12"/>
                  </a:lnTo>
                  <a:lnTo>
                    <a:pt x="3314" y="12"/>
                  </a:lnTo>
                  <a:lnTo>
                    <a:pt x="3316" y="12"/>
                  </a:lnTo>
                  <a:lnTo>
                    <a:pt x="3316" y="12"/>
                  </a:lnTo>
                  <a:lnTo>
                    <a:pt x="3322" y="12"/>
                  </a:lnTo>
                  <a:lnTo>
                    <a:pt x="3322" y="12"/>
                  </a:lnTo>
                  <a:lnTo>
                    <a:pt x="3324" y="14"/>
                  </a:lnTo>
                  <a:lnTo>
                    <a:pt x="3324" y="14"/>
                  </a:lnTo>
                  <a:lnTo>
                    <a:pt x="3328" y="14"/>
                  </a:lnTo>
                  <a:lnTo>
                    <a:pt x="3328" y="14"/>
                  </a:lnTo>
                  <a:lnTo>
                    <a:pt x="3330" y="12"/>
                  </a:lnTo>
                  <a:lnTo>
                    <a:pt x="3330" y="12"/>
                  </a:lnTo>
                  <a:lnTo>
                    <a:pt x="3330" y="12"/>
                  </a:lnTo>
                  <a:lnTo>
                    <a:pt x="3330" y="12"/>
                  </a:lnTo>
                  <a:lnTo>
                    <a:pt x="3334" y="12"/>
                  </a:lnTo>
                  <a:lnTo>
                    <a:pt x="3334" y="12"/>
                  </a:lnTo>
                  <a:lnTo>
                    <a:pt x="3340" y="12"/>
                  </a:lnTo>
                  <a:lnTo>
                    <a:pt x="3340" y="12"/>
                  </a:lnTo>
                  <a:lnTo>
                    <a:pt x="3344" y="12"/>
                  </a:lnTo>
                  <a:lnTo>
                    <a:pt x="3344" y="12"/>
                  </a:lnTo>
                  <a:lnTo>
                    <a:pt x="3346" y="12"/>
                  </a:lnTo>
                  <a:lnTo>
                    <a:pt x="3346" y="12"/>
                  </a:lnTo>
                  <a:lnTo>
                    <a:pt x="3348" y="12"/>
                  </a:lnTo>
                  <a:lnTo>
                    <a:pt x="3348" y="12"/>
                  </a:lnTo>
                  <a:lnTo>
                    <a:pt x="3352" y="12"/>
                  </a:lnTo>
                  <a:lnTo>
                    <a:pt x="3352" y="12"/>
                  </a:lnTo>
                  <a:lnTo>
                    <a:pt x="3362" y="12"/>
                  </a:lnTo>
                  <a:lnTo>
                    <a:pt x="3362" y="12"/>
                  </a:lnTo>
                  <a:lnTo>
                    <a:pt x="3366" y="12"/>
                  </a:lnTo>
                  <a:lnTo>
                    <a:pt x="3366" y="12"/>
                  </a:lnTo>
                  <a:lnTo>
                    <a:pt x="3372" y="12"/>
                  </a:lnTo>
                  <a:lnTo>
                    <a:pt x="3372" y="12"/>
                  </a:lnTo>
                  <a:lnTo>
                    <a:pt x="3374" y="14"/>
                  </a:lnTo>
                  <a:lnTo>
                    <a:pt x="3374" y="14"/>
                  </a:lnTo>
                  <a:lnTo>
                    <a:pt x="3378" y="14"/>
                  </a:lnTo>
                  <a:lnTo>
                    <a:pt x="3378" y="14"/>
                  </a:lnTo>
                  <a:lnTo>
                    <a:pt x="3382" y="14"/>
                  </a:lnTo>
                  <a:lnTo>
                    <a:pt x="3384" y="14"/>
                  </a:lnTo>
                  <a:lnTo>
                    <a:pt x="3384" y="14"/>
                  </a:lnTo>
                  <a:lnTo>
                    <a:pt x="3392" y="12"/>
                  </a:lnTo>
                  <a:lnTo>
                    <a:pt x="3392" y="12"/>
                  </a:lnTo>
                  <a:lnTo>
                    <a:pt x="3396" y="14"/>
                  </a:lnTo>
                  <a:lnTo>
                    <a:pt x="3396" y="14"/>
                  </a:lnTo>
                  <a:lnTo>
                    <a:pt x="3408" y="12"/>
                  </a:lnTo>
                  <a:lnTo>
                    <a:pt x="3408" y="12"/>
                  </a:lnTo>
                  <a:lnTo>
                    <a:pt x="3412" y="12"/>
                  </a:lnTo>
                  <a:lnTo>
                    <a:pt x="3412" y="12"/>
                  </a:lnTo>
                  <a:lnTo>
                    <a:pt x="3418" y="12"/>
                  </a:lnTo>
                  <a:lnTo>
                    <a:pt x="3418" y="12"/>
                  </a:lnTo>
                  <a:lnTo>
                    <a:pt x="3418" y="12"/>
                  </a:lnTo>
                  <a:lnTo>
                    <a:pt x="3418" y="12"/>
                  </a:lnTo>
                  <a:lnTo>
                    <a:pt x="3418" y="12"/>
                  </a:lnTo>
                  <a:lnTo>
                    <a:pt x="3418" y="12"/>
                  </a:lnTo>
                  <a:lnTo>
                    <a:pt x="3422" y="12"/>
                  </a:lnTo>
                  <a:lnTo>
                    <a:pt x="3422" y="12"/>
                  </a:lnTo>
                  <a:lnTo>
                    <a:pt x="3422" y="12"/>
                  </a:lnTo>
                  <a:lnTo>
                    <a:pt x="3422" y="12"/>
                  </a:lnTo>
                  <a:lnTo>
                    <a:pt x="3422" y="12"/>
                  </a:lnTo>
                  <a:lnTo>
                    <a:pt x="3422" y="12"/>
                  </a:lnTo>
                  <a:lnTo>
                    <a:pt x="3422" y="12"/>
                  </a:lnTo>
                  <a:lnTo>
                    <a:pt x="3422" y="12"/>
                  </a:lnTo>
                  <a:lnTo>
                    <a:pt x="3424" y="12"/>
                  </a:lnTo>
                  <a:lnTo>
                    <a:pt x="3424" y="12"/>
                  </a:lnTo>
                  <a:lnTo>
                    <a:pt x="3426" y="12"/>
                  </a:lnTo>
                  <a:lnTo>
                    <a:pt x="3426" y="12"/>
                  </a:lnTo>
                  <a:lnTo>
                    <a:pt x="3426" y="12"/>
                  </a:lnTo>
                  <a:lnTo>
                    <a:pt x="3426" y="12"/>
                  </a:lnTo>
                  <a:lnTo>
                    <a:pt x="3428" y="12"/>
                  </a:lnTo>
                  <a:lnTo>
                    <a:pt x="3428" y="12"/>
                  </a:lnTo>
                  <a:lnTo>
                    <a:pt x="3428" y="12"/>
                  </a:lnTo>
                  <a:lnTo>
                    <a:pt x="3432" y="12"/>
                  </a:lnTo>
                  <a:lnTo>
                    <a:pt x="3432" y="12"/>
                  </a:lnTo>
                  <a:lnTo>
                    <a:pt x="3434" y="12"/>
                  </a:lnTo>
                  <a:lnTo>
                    <a:pt x="3434" y="12"/>
                  </a:lnTo>
                  <a:lnTo>
                    <a:pt x="3438" y="12"/>
                  </a:lnTo>
                  <a:lnTo>
                    <a:pt x="3438" y="12"/>
                  </a:lnTo>
                  <a:lnTo>
                    <a:pt x="3440" y="12"/>
                  </a:lnTo>
                  <a:lnTo>
                    <a:pt x="3440" y="12"/>
                  </a:lnTo>
                  <a:lnTo>
                    <a:pt x="3442" y="12"/>
                  </a:lnTo>
                  <a:lnTo>
                    <a:pt x="3442" y="12"/>
                  </a:lnTo>
                  <a:lnTo>
                    <a:pt x="3444" y="12"/>
                  </a:lnTo>
                  <a:lnTo>
                    <a:pt x="3444" y="12"/>
                  </a:lnTo>
                  <a:lnTo>
                    <a:pt x="3446" y="12"/>
                  </a:lnTo>
                  <a:lnTo>
                    <a:pt x="3446" y="12"/>
                  </a:lnTo>
                  <a:lnTo>
                    <a:pt x="3448" y="12"/>
                  </a:lnTo>
                  <a:lnTo>
                    <a:pt x="3448" y="12"/>
                  </a:lnTo>
                  <a:lnTo>
                    <a:pt x="3450" y="12"/>
                  </a:lnTo>
                  <a:lnTo>
                    <a:pt x="3450" y="12"/>
                  </a:lnTo>
                  <a:lnTo>
                    <a:pt x="3450" y="12"/>
                  </a:lnTo>
                  <a:lnTo>
                    <a:pt x="3450" y="12"/>
                  </a:lnTo>
                  <a:lnTo>
                    <a:pt x="3452" y="14"/>
                  </a:lnTo>
                  <a:lnTo>
                    <a:pt x="3452" y="14"/>
                  </a:lnTo>
                  <a:lnTo>
                    <a:pt x="3452" y="14"/>
                  </a:lnTo>
                  <a:lnTo>
                    <a:pt x="3454" y="16"/>
                  </a:lnTo>
                  <a:lnTo>
                    <a:pt x="3454" y="16"/>
                  </a:lnTo>
                  <a:lnTo>
                    <a:pt x="3456" y="16"/>
                  </a:lnTo>
                  <a:lnTo>
                    <a:pt x="3456" y="16"/>
                  </a:lnTo>
                  <a:lnTo>
                    <a:pt x="3456" y="16"/>
                  </a:lnTo>
                  <a:lnTo>
                    <a:pt x="3456" y="16"/>
                  </a:lnTo>
                  <a:lnTo>
                    <a:pt x="3456" y="16"/>
                  </a:lnTo>
                  <a:lnTo>
                    <a:pt x="3456" y="16"/>
                  </a:lnTo>
                  <a:lnTo>
                    <a:pt x="3456" y="18"/>
                  </a:lnTo>
                  <a:lnTo>
                    <a:pt x="3456" y="18"/>
                  </a:lnTo>
                  <a:lnTo>
                    <a:pt x="3456" y="18"/>
                  </a:lnTo>
                  <a:lnTo>
                    <a:pt x="3458" y="18"/>
                  </a:lnTo>
                  <a:lnTo>
                    <a:pt x="3458" y="18"/>
                  </a:lnTo>
                  <a:lnTo>
                    <a:pt x="3470" y="18"/>
                  </a:lnTo>
                  <a:lnTo>
                    <a:pt x="3470" y="18"/>
                  </a:lnTo>
                  <a:lnTo>
                    <a:pt x="3478" y="16"/>
                  </a:lnTo>
                  <a:lnTo>
                    <a:pt x="3478" y="16"/>
                  </a:lnTo>
                  <a:lnTo>
                    <a:pt x="3480" y="16"/>
                  </a:lnTo>
                  <a:lnTo>
                    <a:pt x="3480" y="16"/>
                  </a:lnTo>
                  <a:lnTo>
                    <a:pt x="3482" y="16"/>
                  </a:lnTo>
                  <a:lnTo>
                    <a:pt x="3482" y="16"/>
                  </a:lnTo>
                  <a:lnTo>
                    <a:pt x="3482" y="16"/>
                  </a:lnTo>
                  <a:lnTo>
                    <a:pt x="3482" y="16"/>
                  </a:lnTo>
                  <a:lnTo>
                    <a:pt x="3484" y="14"/>
                  </a:lnTo>
                  <a:lnTo>
                    <a:pt x="3484" y="14"/>
                  </a:lnTo>
                  <a:lnTo>
                    <a:pt x="3484" y="14"/>
                  </a:lnTo>
                  <a:lnTo>
                    <a:pt x="3484" y="14"/>
                  </a:lnTo>
                  <a:lnTo>
                    <a:pt x="3484" y="14"/>
                  </a:lnTo>
                  <a:lnTo>
                    <a:pt x="3488" y="14"/>
                  </a:lnTo>
                  <a:lnTo>
                    <a:pt x="3488" y="14"/>
                  </a:lnTo>
                  <a:lnTo>
                    <a:pt x="3490" y="14"/>
                  </a:lnTo>
                  <a:lnTo>
                    <a:pt x="3490" y="14"/>
                  </a:lnTo>
                  <a:lnTo>
                    <a:pt x="3494" y="14"/>
                  </a:lnTo>
                  <a:lnTo>
                    <a:pt x="3494" y="14"/>
                  </a:lnTo>
                  <a:lnTo>
                    <a:pt x="3498" y="12"/>
                  </a:lnTo>
                  <a:lnTo>
                    <a:pt x="3500" y="14"/>
                  </a:lnTo>
                  <a:lnTo>
                    <a:pt x="3500" y="14"/>
                  </a:lnTo>
                  <a:lnTo>
                    <a:pt x="3502" y="14"/>
                  </a:lnTo>
                  <a:lnTo>
                    <a:pt x="3502" y="14"/>
                  </a:lnTo>
                  <a:lnTo>
                    <a:pt x="3502" y="14"/>
                  </a:lnTo>
                  <a:lnTo>
                    <a:pt x="3502" y="14"/>
                  </a:lnTo>
                  <a:lnTo>
                    <a:pt x="3504" y="14"/>
                  </a:lnTo>
                  <a:lnTo>
                    <a:pt x="3504" y="14"/>
                  </a:lnTo>
                  <a:lnTo>
                    <a:pt x="3504" y="14"/>
                  </a:lnTo>
                  <a:lnTo>
                    <a:pt x="3504" y="14"/>
                  </a:lnTo>
                  <a:lnTo>
                    <a:pt x="3506" y="14"/>
                  </a:lnTo>
                  <a:lnTo>
                    <a:pt x="3506" y="14"/>
                  </a:lnTo>
                  <a:lnTo>
                    <a:pt x="3508" y="14"/>
                  </a:lnTo>
                  <a:lnTo>
                    <a:pt x="3508" y="14"/>
                  </a:lnTo>
                  <a:lnTo>
                    <a:pt x="3508" y="14"/>
                  </a:lnTo>
                  <a:lnTo>
                    <a:pt x="3508" y="14"/>
                  </a:lnTo>
                  <a:lnTo>
                    <a:pt x="3510" y="14"/>
                  </a:lnTo>
                  <a:lnTo>
                    <a:pt x="3510" y="14"/>
                  </a:lnTo>
                  <a:lnTo>
                    <a:pt x="3514" y="16"/>
                  </a:lnTo>
                  <a:lnTo>
                    <a:pt x="3514" y="16"/>
                  </a:lnTo>
                  <a:lnTo>
                    <a:pt x="3520" y="16"/>
                  </a:lnTo>
                  <a:lnTo>
                    <a:pt x="3520" y="16"/>
                  </a:lnTo>
                  <a:lnTo>
                    <a:pt x="3520" y="16"/>
                  </a:lnTo>
                  <a:lnTo>
                    <a:pt x="3520" y="16"/>
                  </a:lnTo>
                  <a:lnTo>
                    <a:pt x="3522" y="16"/>
                  </a:lnTo>
                  <a:lnTo>
                    <a:pt x="3524" y="18"/>
                  </a:lnTo>
                  <a:lnTo>
                    <a:pt x="3524" y="18"/>
                  </a:lnTo>
                  <a:lnTo>
                    <a:pt x="3524" y="18"/>
                  </a:lnTo>
                  <a:lnTo>
                    <a:pt x="3524" y="18"/>
                  </a:lnTo>
                  <a:lnTo>
                    <a:pt x="3526" y="18"/>
                  </a:lnTo>
                  <a:lnTo>
                    <a:pt x="3526" y="18"/>
                  </a:lnTo>
                  <a:lnTo>
                    <a:pt x="3530" y="18"/>
                  </a:lnTo>
                  <a:lnTo>
                    <a:pt x="3530" y="18"/>
                  </a:lnTo>
                  <a:lnTo>
                    <a:pt x="3530" y="16"/>
                  </a:lnTo>
                  <a:lnTo>
                    <a:pt x="3530" y="16"/>
                  </a:lnTo>
                  <a:lnTo>
                    <a:pt x="3530" y="16"/>
                  </a:lnTo>
                  <a:lnTo>
                    <a:pt x="3530" y="16"/>
                  </a:lnTo>
                  <a:lnTo>
                    <a:pt x="3532" y="16"/>
                  </a:lnTo>
                  <a:lnTo>
                    <a:pt x="3532" y="16"/>
                  </a:lnTo>
                  <a:lnTo>
                    <a:pt x="3534" y="14"/>
                  </a:lnTo>
                  <a:lnTo>
                    <a:pt x="3534" y="14"/>
                  </a:lnTo>
                  <a:lnTo>
                    <a:pt x="3540" y="12"/>
                  </a:lnTo>
                  <a:lnTo>
                    <a:pt x="3540" y="12"/>
                  </a:lnTo>
                  <a:lnTo>
                    <a:pt x="3554" y="14"/>
                  </a:lnTo>
                  <a:lnTo>
                    <a:pt x="3554" y="14"/>
                  </a:lnTo>
                  <a:lnTo>
                    <a:pt x="3556" y="14"/>
                  </a:lnTo>
                  <a:lnTo>
                    <a:pt x="3556" y="14"/>
                  </a:lnTo>
                  <a:lnTo>
                    <a:pt x="3560" y="14"/>
                  </a:lnTo>
                  <a:lnTo>
                    <a:pt x="3560" y="14"/>
                  </a:lnTo>
                  <a:lnTo>
                    <a:pt x="3566" y="14"/>
                  </a:lnTo>
                  <a:lnTo>
                    <a:pt x="3572" y="14"/>
                  </a:lnTo>
                  <a:lnTo>
                    <a:pt x="3572" y="14"/>
                  </a:lnTo>
                  <a:lnTo>
                    <a:pt x="3576" y="14"/>
                  </a:lnTo>
                  <a:lnTo>
                    <a:pt x="3582" y="14"/>
                  </a:lnTo>
                  <a:lnTo>
                    <a:pt x="3582" y="14"/>
                  </a:lnTo>
                  <a:lnTo>
                    <a:pt x="3588" y="14"/>
                  </a:lnTo>
                  <a:lnTo>
                    <a:pt x="3588" y="14"/>
                  </a:lnTo>
                  <a:lnTo>
                    <a:pt x="3592" y="16"/>
                  </a:lnTo>
                  <a:lnTo>
                    <a:pt x="3592" y="16"/>
                  </a:lnTo>
                  <a:lnTo>
                    <a:pt x="3600" y="16"/>
                  </a:lnTo>
                  <a:lnTo>
                    <a:pt x="3600" y="16"/>
                  </a:lnTo>
                  <a:lnTo>
                    <a:pt x="3602" y="16"/>
                  </a:lnTo>
                  <a:lnTo>
                    <a:pt x="3602" y="16"/>
                  </a:lnTo>
                  <a:lnTo>
                    <a:pt x="3602" y="16"/>
                  </a:lnTo>
                  <a:lnTo>
                    <a:pt x="3602" y="16"/>
                  </a:lnTo>
                  <a:lnTo>
                    <a:pt x="3604" y="18"/>
                  </a:lnTo>
                  <a:lnTo>
                    <a:pt x="3604" y="18"/>
                  </a:lnTo>
                  <a:lnTo>
                    <a:pt x="3614" y="16"/>
                  </a:lnTo>
                  <a:lnTo>
                    <a:pt x="3614" y="16"/>
                  </a:lnTo>
                  <a:lnTo>
                    <a:pt x="3616" y="16"/>
                  </a:lnTo>
                  <a:lnTo>
                    <a:pt x="3616" y="16"/>
                  </a:lnTo>
                  <a:lnTo>
                    <a:pt x="3618" y="16"/>
                  </a:lnTo>
                  <a:lnTo>
                    <a:pt x="3618" y="16"/>
                  </a:lnTo>
                  <a:lnTo>
                    <a:pt x="3618" y="16"/>
                  </a:lnTo>
                  <a:lnTo>
                    <a:pt x="3618" y="16"/>
                  </a:lnTo>
                  <a:lnTo>
                    <a:pt x="3618" y="14"/>
                  </a:lnTo>
                  <a:lnTo>
                    <a:pt x="3618" y="14"/>
                  </a:lnTo>
                  <a:lnTo>
                    <a:pt x="3620" y="16"/>
                  </a:lnTo>
                  <a:lnTo>
                    <a:pt x="3620" y="16"/>
                  </a:lnTo>
                  <a:lnTo>
                    <a:pt x="3620" y="16"/>
                  </a:lnTo>
                  <a:lnTo>
                    <a:pt x="3620" y="16"/>
                  </a:lnTo>
                  <a:lnTo>
                    <a:pt x="3620" y="14"/>
                  </a:lnTo>
                  <a:lnTo>
                    <a:pt x="3620" y="14"/>
                  </a:lnTo>
                  <a:lnTo>
                    <a:pt x="3620" y="16"/>
                  </a:lnTo>
                  <a:lnTo>
                    <a:pt x="3620" y="16"/>
                  </a:lnTo>
                  <a:lnTo>
                    <a:pt x="3622" y="14"/>
                  </a:lnTo>
                  <a:lnTo>
                    <a:pt x="3622" y="14"/>
                  </a:lnTo>
                  <a:lnTo>
                    <a:pt x="3622" y="16"/>
                  </a:lnTo>
                  <a:lnTo>
                    <a:pt x="3622" y="16"/>
                  </a:lnTo>
                  <a:lnTo>
                    <a:pt x="3624" y="16"/>
                  </a:lnTo>
                  <a:lnTo>
                    <a:pt x="3624" y="16"/>
                  </a:lnTo>
                  <a:lnTo>
                    <a:pt x="3624" y="16"/>
                  </a:lnTo>
                  <a:lnTo>
                    <a:pt x="3624" y="16"/>
                  </a:lnTo>
                  <a:lnTo>
                    <a:pt x="3630" y="16"/>
                  </a:lnTo>
                  <a:lnTo>
                    <a:pt x="3630" y="16"/>
                  </a:lnTo>
                  <a:lnTo>
                    <a:pt x="3630" y="16"/>
                  </a:lnTo>
                  <a:lnTo>
                    <a:pt x="3630" y="16"/>
                  </a:lnTo>
                  <a:lnTo>
                    <a:pt x="3630" y="16"/>
                  </a:lnTo>
                  <a:lnTo>
                    <a:pt x="3630" y="16"/>
                  </a:lnTo>
                  <a:lnTo>
                    <a:pt x="3630" y="16"/>
                  </a:lnTo>
                  <a:lnTo>
                    <a:pt x="3630" y="16"/>
                  </a:lnTo>
                  <a:lnTo>
                    <a:pt x="3634" y="16"/>
                  </a:lnTo>
                  <a:lnTo>
                    <a:pt x="3634" y="16"/>
                  </a:lnTo>
                  <a:lnTo>
                    <a:pt x="3634" y="16"/>
                  </a:lnTo>
                  <a:lnTo>
                    <a:pt x="3634" y="16"/>
                  </a:lnTo>
                  <a:lnTo>
                    <a:pt x="3634" y="16"/>
                  </a:lnTo>
                  <a:lnTo>
                    <a:pt x="3634" y="16"/>
                  </a:lnTo>
                  <a:lnTo>
                    <a:pt x="3634" y="16"/>
                  </a:lnTo>
                  <a:lnTo>
                    <a:pt x="3634" y="16"/>
                  </a:lnTo>
                  <a:lnTo>
                    <a:pt x="3636" y="16"/>
                  </a:lnTo>
                  <a:lnTo>
                    <a:pt x="3636" y="16"/>
                  </a:lnTo>
                  <a:lnTo>
                    <a:pt x="3636" y="16"/>
                  </a:lnTo>
                  <a:lnTo>
                    <a:pt x="3636" y="16"/>
                  </a:lnTo>
                  <a:lnTo>
                    <a:pt x="3636" y="16"/>
                  </a:lnTo>
                  <a:lnTo>
                    <a:pt x="3636" y="16"/>
                  </a:lnTo>
                  <a:lnTo>
                    <a:pt x="3636" y="16"/>
                  </a:lnTo>
                  <a:lnTo>
                    <a:pt x="3636" y="16"/>
                  </a:lnTo>
                  <a:lnTo>
                    <a:pt x="3636" y="16"/>
                  </a:lnTo>
                  <a:lnTo>
                    <a:pt x="3636" y="16"/>
                  </a:lnTo>
                  <a:lnTo>
                    <a:pt x="3636" y="16"/>
                  </a:lnTo>
                  <a:lnTo>
                    <a:pt x="3636" y="16"/>
                  </a:lnTo>
                  <a:lnTo>
                    <a:pt x="3638" y="16"/>
                  </a:lnTo>
                  <a:lnTo>
                    <a:pt x="3638" y="16"/>
                  </a:lnTo>
                  <a:lnTo>
                    <a:pt x="3638" y="16"/>
                  </a:lnTo>
                  <a:lnTo>
                    <a:pt x="3638" y="16"/>
                  </a:lnTo>
                  <a:lnTo>
                    <a:pt x="3638" y="16"/>
                  </a:lnTo>
                  <a:lnTo>
                    <a:pt x="3638" y="16"/>
                  </a:lnTo>
                  <a:lnTo>
                    <a:pt x="3638" y="16"/>
                  </a:lnTo>
                  <a:lnTo>
                    <a:pt x="3638" y="16"/>
                  </a:lnTo>
                  <a:lnTo>
                    <a:pt x="3642" y="16"/>
                  </a:lnTo>
                  <a:lnTo>
                    <a:pt x="3642" y="16"/>
                  </a:lnTo>
                  <a:lnTo>
                    <a:pt x="3642" y="16"/>
                  </a:lnTo>
                  <a:lnTo>
                    <a:pt x="3642" y="16"/>
                  </a:lnTo>
                  <a:lnTo>
                    <a:pt x="3642" y="16"/>
                  </a:lnTo>
                  <a:lnTo>
                    <a:pt x="3642" y="16"/>
                  </a:lnTo>
                  <a:lnTo>
                    <a:pt x="3646" y="18"/>
                  </a:lnTo>
                  <a:lnTo>
                    <a:pt x="3646" y="18"/>
                  </a:lnTo>
                  <a:lnTo>
                    <a:pt x="3646" y="18"/>
                  </a:lnTo>
                  <a:lnTo>
                    <a:pt x="3646" y="18"/>
                  </a:lnTo>
                  <a:lnTo>
                    <a:pt x="3648" y="16"/>
                  </a:lnTo>
                  <a:lnTo>
                    <a:pt x="3648" y="16"/>
                  </a:lnTo>
                  <a:lnTo>
                    <a:pt x="3648" y="16"/>
                  </a:lnTo>
                  <a:lnTo>
                    <a:pt x="3648" y="16"/>
                  </a:lnTo>
                  <a:lnTo>
                    <a:pt x="3650" y="16"/>
                  </a:lnTo>
                  <a:lnTo>
                    <a:pt x="3650" y="16"/>
                  </a:lnTo>
                  <a:lnTo>
                    <a:pt x="3652" y="16"/>
                  </a:lnTo>
                  <a:lnTo>
                    <a:pt x="3652" y="16"/>
                  </a:lnTo>
                  <a:lnTo>
                    <a:pt x="3652" y="16"/>
                  </a:lnTo>
                  <a:lnTo>
                    <a:pt x="3652" y="16"/>
                  </a:lnTo>
                  <a:lnTo>
                    <a:pt x="3654" y="16"/>
                  </a:lnTo>
                  <a:lnTo>
                    <a:pt x="3654" y="16"/>
                  </a:lnTo>
                  <a:lnTo>
                    <a:pt x="3654" y="16"/>
                  </a:lnTo>
                  <a:lnTo>
                    <a:pt x="3654" y="16"/>
                  </a:lnTo>
                  <a:lnTo>
                    <a:pt x="3656" y="14"/>
                  </a:lnTo>
                  <a:lnTo>
                    <a:pt x="3658" y="14"/>
                  </a:lnTo>
                  <a:lnTo>
                    <a:pt x="3658" y="14"/>
                  </a:lnTo>
                  <a:lnTo>
                    <a:pt x="3658" y="16"/>
                  </a:lnTo>
                  <a:lnTo>
                    <a:pt x="3658" y="16"/>
                  </a:lnTo>
                  <a:lnTo>
                    <a:pt x="3658" y="16"/>
                  </a:lnTo>
                  <a:lnTo>
                    <a:pt x="3662" y="20"/>
                  </a:lnTo>
                  <a:lnTo>
                    <a:pt x="3662" y="20"/>
                  </a:lnTo>
                  <a:lnTo>
                    <a:pt x="3668" y="20"/>
                  </a:lnTo>
                  <a:lnTo>
                    <a:pt x="3672" y="20"/>
                  </a:lnTo>
                  <a:lnTo>
                    <a:pt x="3672" y="20"/>
                  </a:lnTo>
                  <a:lnTo>
                    <a:pt x="3678" y="22"/>
                  </a:lnTo>
                  <a:lnTo>
                    <a:pt x="3684" y="22"/>
                  </a:lnTo>
                  <a:lnTo>
                    <a:pt x="3684" y="22"/>
                  </a:lnTo>
                  <a:lnTo>
                    <a:pt x="3688" y="20"/>
                  </a:lnTo>
                  <a:lnTo>
                    <a:pt x="3688" y="20"/>
                  </a:lnTo>
                  <a:lnTo>
                    <a:pt x="3690" y="20"/>
                  </a:lnTo>
                  <a:lnTo>
                    <a:pt x="3690" y="20"/>
                  </a:lnTo>
                  <a:lnTo>
                    <a:pt x="3692" y="18"/>
                  </a:lnTo>
                  <a:lnTo>
                    <a:pt x="3692" y="18"/>
                  </a:lnTo>
                  <a:lnTo>
                    <a:pt x="3692" y="18"/>
                  </a:lnTo>
                  <a:lnTo>
                    <a:pt x="3692" y="18"/>
                  </a:lnTo>
                  <a:lnTo>
                    <a:pt x="3692" y="18"/>
                  </a:lnTo>
                  <a:lnTo>
                    <a:pt x="3692" y="18"/>
                  </a:lnTo>
                  <a:lnTo>
                    <a:pt x="3692" y="18"/>
                  </a:lnTo>
                  <a:lnTo>
                    <a:pt x="3692" y="18"/>
                  </a:lnTo>
                  <a:lnTo>
                    <a:pt x="3694" y="18"/>
                  </a:lnTo>
                  <a:lnTo>
                    <a:pt x="3694" y="18"/>
                  </a:lnTo>
                  <a:lnTo>
                    <a:pt x="3698" y="18"/>
                  </a:lnTo>
                  <a:lnTo>
                    <a:pt x="3698" y="18"/>
                  </a:lnTo>
                  <a:lnTo>
                    <a:pt x="3702" y="16"/>
                  </a:lnTo>
                  <a:lnTo>
                    <a:pt x="3702" y="16"/>
                  </a:lnTo>
                  <a:lnTo>
                    <a:pt x="3708" y="18"/>
                  </a:lnTo>
                  <a:lnTo>
                    <a:pt x="3708" y="18"/>
                  </a:lnTo>
                  <a:lnTo>
                    <a:pt x="3710" y="18"/>
                  </a:lnTo>
                  <a:lnTo>
                    <a:pt x="3710" y="18"/>
                  </a:lnTo>
                  <a:lnTo>
                    <a:pt x="3714" y="18"/>
                  </a:lnTo>
                  <a:lnTo>
                    <a:pt x="3714" y="18"/>
                  </a:lnTo>
                  <a:lnTo>
                    <a:pt x="3716" y="18"/>
                  </a:lnTo>
                  <a:lnTo>
                    <a:pt x="3716" y="18"/>
                  </a:lnTo>
                  <a:lnTo>
                    <a:pt x="3720" y="18"/>
                  </a:lnTo>
                  <a:lnTo>
                    <a:pt x="3720" y="18"/>
                  </a:lnTo>
                  <a:lnTo>
                    <a:pt x="3726" y="18"/>
                  </a:lnTo>
                  <a:lnTo>
                    <a:pt x="3726" y="18"/>
                  </a:lnTo>
                  <a:lnTo>
                    <a:pt x="3732" y="18"/>
                  </a:lnTo>
                  <a:lnTo>
                    <a:pt x="3732" y="18"/>
                  </a:lnTo>
                  <a:lnTo>
                    <a:pt x="3734" y="18"/>
                  </a:lnTo>
                  <a:lnTo>
                    <a:pt x="3734" y="18"/>
                  </a:lnTo>
                  <a:lnTo>
                    <a:pt x="3740" y="18"/>
                  </a:lnTo>
                  <a:lnTo>
                    <a:pt x="3740" y="18"/>
                  </a:lnTo>
                  <a:lnTo>
                    <a:pt x="3748" y="18"/>
                  </a:lnTo>
                  <a:lnTo>
                    <a:pt x="3748" y="18"/>
                  </a:lnTo>
                  <a:lnTo>
                    <a:pt x="3756" y="18"/>
                  </a:lnTo>
                  <a:lnTo>
                    <a:pt x="3756" y="18"/>
                  </a:lnTo>
                  <a:lnTo>
                    <a:pt x="3760" y="20"/>
                  </a:lnTo>
                  <a:lnTo>
                    <a:pt x="3760" y="20"/>
                  </a:lnTo>
                  <a:lnTo>
                    <a:pt x="3764" y="20"/>
                  </a:lnTo>
                  <a:lnTo>
                    <a:pt x="3764" y="20"/>
                  </a:lnTo>
                  <a:lnTo>
                    <a:pt x="3770" y="20"/>
                  </a:lnTo>
                  <a:lnTo>
                    <a:pt x="3770" y="20"/>
                  </a:lnTo>
                  <a:lnTo>
                    <a:pt x="3772" y="20"/>
                  </a:lnTo>
                  <a:lnTo>
                    <a:pt x="3772" y="20"/>
                  </a:lnTo>
                  <a:lnTo>
                    <a:pt x="3776" y="20"/>
                  </a:lnTo>
                  <a:lnTo>
                    <a:pt x="3776" y="20"/>
                  </a:lnTo>
                  <a:lnTo>
                    <a:pt x="3778" y="20"/>
                  </a:lnTo>
                  <a:lnTo>
                    <a:pt x="3780" y="20"/>
                  </a:lnTo>
                  <a:lnTo>
                    <a:pt x="3780" y="20"/>
                  </a:lnTo>
                  <a:lnTo>
                    <a:pt x="3782" y="20"/>
                  </a:lnTo>
                  <a:lnTo>
                    <a:pt x="3782" y="20"/>
                  </a:lnTo>
                  <a:lnTo>
                    <a:pt x="3784" y="20"/>
                  </a:lnTo>
                  <a:lnTo>
                    <a:pt x="3784" y="20"/>
                  </a:lnTo>
                  <a:lnTo>
                    <a:pt x="3784" y="20"/>
                  </a:lnTo>
                  <a:lnTo>
                    <a:pt x="3784" y="20"/>
                  </a:lnTo>
                  <a:lnTo>
                    <a:pt x="3786" y="20"/>
                  </a:lnTo>
                  <a:lnTo>
                    <a:pt x="3786" y="20"/>
                  </a:lnTo>
                  <a:lnTo>
                    <a:pt x="3786" y="20"/>
                  </a:lnTo>
                  <a:lnTo>
                    <a:pt x="3786" y="20"/>
                  </a:lnTo>
                  <a:lnTo>
                    <a:pt x="3788" y="20"/>
                  </a:lnTo>
                  <a:lnTo>
                    <a:pt x="3788" y="20"/>
                  </a:lnTo>
                  <a:lnTo>
                    <a:pt x="3790" y="22"/>
                  </a:lnTo>
                  <a:lnTo>
                    <a:pt x="3790" y="22"/>
                  </a:lnTo>
                  <a:lnTo>
                    <a:pt x="3794" y="22"/>
                  </a:lnTo>
                  <a:lnTo>
                    <a:pt x="3794" y="22"/>
                  </a:lnTo>
                  <a:lnTo>
                    <a:pt x="3796" y="22"/>
                  </a:lnTo>
                  <a:lnTo>
                    <a:pt x="3796" y="22"/>
                  </a:lnTo>
                  <a:lnTo>
                    <a:pt x="3796" y="22"/>
                  </a:lnTo>
                  <a:lnTo>
                    <a:pt x="3796" y="22"/>
                  </a:lnTo>
                  <a:lnTo>
                    <a:pt x="3796" y="22"/>
                  </a:lnTo>
                  <a:lnTo>
                    <a:pt x="3796" y="22"/>
                  </a:lnTo>
                  <a:lnTo>
                    <a:pt x="3798" y="20"/>
                  </a:lnTo>
                  <a:lnTo>
                    <a:pt x="3798" y="20"/>
                  </a:lnTo>
                  <a:lnTo>
                    <a:pt x="3802" y="22"/>
                  </a:lnTo>
                  <a:lnTo>
                    <a:pt x="3802" y="22"/>
                  </a:lnTo>
                  <a:lnTo>
                    <a:pt x="3802" y="20"/>
                  </a:lnTo>
                  <a:lnTo>
                    <a:pt x="3802" y="20"/>
                  </a:lnTo>
                  <a:lnTo>
                    <a:pt x="3804" y="20"/>
                  </a:lnTo>
                  <a:lnTo>
                    <a:pt x="3804" y="20"/>
                  </a:lnTo>
                  <a:lnTo>
                    <a:pt x="3804" y="22"/>
                  </a:lnTo>
                  <a:lnTo>
                    <a:pt x="3804" y="22"/>
                  </a:lnTo>
                  <a:lnTo>
                    <a:pt x="3806" y="22"/>
                  </a:lnTo>
                  <a:lnTo>
                    <a:pt x="3806" y="22"/>
                  </a:lnTo>
                  <a:lnTo>
                    <a:pt x="3806" y="22"/>
                  </a:lnTo>
                  <a:lnTo>
                    <a:pt x="3806" y="22"/>
                  </a:lnTo>
                  <a:lnTo>
                    <a:pt x="3808" y="22"/>
                  </a:lnTo>
                  <a:lnTo>
                    <a:pt x="3808" y="22"/>
                  </a:lnTo>
                  <a:lnTo>
                    <a:pt x="3808" y="22"/>
                  </a:lnTo>
                  <a:lnTo>
                    <a:pt x="3808" y="22"/>
                  </a:lnTo>
                  <a:lnTo>
                    <a:pt x="3808" y="22"/>
                  </a:lnTo>
                  <a:lnTo>
                    <a:pt x="3808" y="22"/>
                  </a:lnTo>
                  <a:lnTo>
                    <a:pt x="3808" y="22"/>
                  </a:lnTo>
                  <a:lnTo>
                    <a:pt x="3808" y="22"/>
                  </a:lnTo>
                  <a:lnTo>
                    <a:pt x="3808" y="22"/>
                  </a:lnTo>
                  <a:lnTo>
                    <a:pt x="3808" y="22"/>
                  </a:lnTo>
                  <a:lnTo>
                    <a:pt x="3810" y="22"/>
                  </a:lnTo>
                  <a:lnTo>
                    <a:pt x="3810" y="22"/>
                  </a:lnTo>
                  <a:lnTo>
                    <a:pt x="3810" y="22"/>
                  </a:lnTo>
                  <a:lnTo>
                    <a:pt x="3810" y="22"/>
                  </a:lnTo>
                  <a:lnTo>
                    <a:pt x="3810" y="22"/>
                  </a:lnTo>
                  <a:lnTo>
                    <a:pt x="3810" y="22"/>
                  </a:lnTo>
                  <a:lnTo>
                    <a:pt x="3810" y="22"/>
                  </a:lnTo>
                  <a:lnTo>
                    <a:pt x="3810" y="22"/>
                  </a:lnTo>
                  <a:lnTo>
                    <a:pt x="3810" y="22"/>
                  </a:lnTo>
                  <a:lnTo>
                    <a:pt x="3810" y="22"/>
                  </a:lnTo>
                  <a:lnTo>
                    <a:pt x="3812" y="22"/>
                  </a:lnTo>
                  <a:lnTo>
                    <a:pt x="3812" y="22"/>
                  </a:lnTo>
                  <a:lnTo>
                    <a:pt x="3814" y="22"/>
                  </a:lnTo>
                  <a:lnTo>
                    <a:pt x="3814" y="22"/>
                  </a:lnTo>
                  <a:lnTo>
                    <a:pt x="3816" y="22"/>
                  </a:lnTo>
                  <a:lnTo>
                    <a:pt x="3816" y="22"/>
                  </a:lnTo>
                  <a:lnTo>
                    <a:pt x="3818" y="22"/>
                  </a:lnTo>
                  <a:lnTo>
                    <a:pt x="3818" y="22"/>
                  </a:lnTo>
                  <a:lnTo>
                    <a:pt x="3822" y="22"/>
                  </a:lnTo>
                  <a:lnTo>
                    <a:pt x="3822" y="22"/>
                  </a:lnTo>
                  <a:lnTo>
                    <a:pt x="3824" y="22"/>
                  </a:lnTo>
                  <a:lnTo>
                    <a:pt x="3824" y="22"/>
                  </a:lnTo>
                  <a:lnTo>
                    <a:pt x="3828" y="24"/>
                  </a:lnTo>
                  <a:lnTo>
                    <a:pt x="3828" y="24"/>
                  </a:lnTo>
                  <a:lnTo>
                    <a:pt x="3828" y="22"/>
                  </a:lnTo>
                  <a:lnTo>
                    <a:pt x="3828" y="22"/>
                  </a:lnTo>
                  <a:lnTo>
                    <a:pt x="3830" y="24"/>
                  </a:lnTo>
                  <a:lnTo>
                    <a:pt x="3830" y="24"/>
                  </a:lnTo>
                  <a:lnTo>
                    <a:pt x="3832" y="24"/>
                  </a:lnTo>
                  <a:lnTo>
                    <a:pt x="3832" y="24"/>
                  </a:lnTo>
                  <a:lnTo>
                    <a:pt x="3834" y="24"/>
                  </a:lnTo>
                  <a:lnTo>
                    <a:pt x="3834" y="24"/>
                  </a:lnTo>
                  <a:lnTo>
                    <a:pt x="3836" y="24"/>
                  </a:lnTo>
                  <a:lnTo>
                    <a:pt x="3836" y="24"/>
                  </a:lnTo>
                  <a:lnTo>
                    <a:pt x="3838" y="24"/>
                  </a:lnTo>
                  <a:lnTo>
                    <a:pt x="3838" y="24"/>
                  </a:lnTo>
                  <a:lnTo>
                    <a:pt x="3838" y="24"/>
                  </a:lnTo>
                  <a:lnTo>
                    <a:pt x="3838" y="24"/>
                  </a:lnTo>
                  <a:lnTo>
                    <a:pt x="3840" y="24"/>
                  </a:lnTo>
                  <a:lnTo>
                    <a:pt x="3840" y="24"/>
                  </a:lnTo>
                  <a:lnTo>
                    <a:pt x="3840" y="24"/>
                  </a:lnTo>
                  <a:lnTo>
                    <a:pt x="3840" y="24"/>
                  </a:lnTo>
                  <a:lnTo>
                    <a:pt x="3846" y="24"/>
                  </a:lnTo>
                  <a:lnTo>
                    <a:pt x="3846" y="24"/>
                  </a:lnTo>
                  <a:lnTo>
                    <a:pt x="3850" y="26"/>
                  </a:lnTo>
                  <a:lnTo>
                    <a:pt x="3850" y="26"/>
                  </a:lnTo>
                  <a:lnTo>
                    <a:pt x="3860" y="26"/>
                  </a:lnTo>
                  <a:lnTo>
                    <a:pt x="3860" y="26"/>
                  </a:lnTo>
                  <a:lnTo>
                    <a:pt x="3864" y="24"/>
                  </a:lnTo>
                  <a:lnTo>
                    <a:pt x="3864" y="24"/>
                  </a:lnTo>
                  <a:lnTo>
                    <a:pt x="3868" y="26"/>
                  </a:lnTo>
                  <a:lnTo>
                    <a:pt x="3868" y="26"/>
                  </a:lnTo>
                  <a:lnTo>
                    <a:pt x="3876" y="26"/>
                  </a:lnTo>
                  <a:lnTo>
                    <a:pt x="3876" y="26"/>
                  </a:lnTo>
                  <a:lnTo>
                    <a:pt x="3878" y="26"/>
                  </a:lnTo>
                  <a:lnTo>
                    <a:pt x="3878" y="26"/>
                  </a:lnTo>
                  <a:lnTo>
                    <a:pt x="3890" y="28"/>
                  </a:lnTo>
                  <a:lnTo>
                    <a:pt x="3890" y="28"/>
                  </a:lnTo>
                  <a:lnTo>
                    <a:pt x="3892" y="28"/>
                  </a:lnTo>
                  <a:lnTo>
                    <a:pt x="3892" y="28"/>
                  </a:lnTo>
                  <a:lnTo>
                    <a:pt x="3902" y="28"/>
                  </a:lnTo>
                  <a:lnTo>
                    <a:pt x="3902" y="28"/>
                  </a:lnTo>
                  <a:lnTo>
                    <a:pt x="3904" y="30"/>
                  </a:lnTo>
                  <a:lnTo>
                    <a:pt x="3904" y="30"/>
                  </a:lnTo>
                  <a:lnTo>
                    <a:pt x="3908" y="28"/>
                  </a:lnTo>
                  <a:lnTo>
                    <a:pt x="3908" y="28"/>
                  </a:lnTo>
                  <a:lnTo>
                    <a:pt x="3910" y="28"/>
                  </a:lnTo>
                  <a:lnTo>
                    <a:pt x="3910" y="28"/>
                  </a:lnTo>
                  <a:lnTo>
                    <a:pt x="3912" y="28"/>
                  </a:lnTo>
                  <a:lnTo>
                    <a:pt x="3912" y="28"/>
                  </a:lnTo>
                  <a:lnTo>
                    <a:pt x="3918" y="30"/>
                  </a:lnTo>
                  <a:lnTo>
                    <a:pt x="3918" y="30"/>
                  </a:lnTo>
                  <a:lnTo>
                    <a:pt x="3922" y="30"/>
                  </a:lnTo>
                  <a:lnTo>
                    <a:pt x="3922" y="30"/>
                  </a:lnTo>
                  <a:lnTo>
                    <a:pt x="3924" y="30"/>
                  </a:lnTo>
                  <a:lnTo>
                    <a:pt x="3924" y="30"/>
                  </a:lnTo>
                  <a:lnTo>
                    <a:pt x="3924" y="30"/>
                  </a:lnTo>
                  <a:lnTo>
                    <a:pt x="3924" y="30"/>
                  </a:lnTo>
                  <a:lnTo>
                    <a:pt x="3926" y="30"/>
                  </a:lnTo>
                  <a:lnTo>
                    <a:pt x="3926" y="30"/>
                  </a:lnTo>
                  <a:lnTo>
                    <a:pt x="3926" y="30"/>
                  </a:lnTo>
                  <a:lnTo>
                    <a:pt x="3926" y="30"/>
                  </a:lnTo>
                  <a:lnTo>
                    <a:pt x="3930" y="32"/>
                  </a:lnTo>
                  <a:lnTo>
                    <a:pt x="3930" y="32"/>
                  </a:lnTo>
                  <a:lnTo>
                    <a:pt x="3906" y="32"/>
                  </a:lnTo>
                  <a:lnTo>
                    <a:pt x="3906" y="32"/>
                  </a:lnTo>
                  <a:lnTo>
                    <a:pt x="3906" y="32"/>
                  </a:lnTo>
                  <a:lnTo>
                    <a:pt x="3906" y="32"/>
                  </a:lnTo>
                  <a:lnTo>
                    <a:pt x="3906" y="32"/>
                  </a:lnTo>
                  <a:lnTo>
                    <a:pt x="3904" y="32"/>
                  </a:lnTo>
                  <a:lnTo>
                    <a:pt x="3904" y="32"/>
                  </a:lnTo>
                  <a:lnTo>
                    <a:pt x="3904" y="32"/>
                  </a:lnTo>
                  <a:lnTo>
                    <a:pt x="3904" y="32"/>
                  </a:lnTo>
                  <a:lnTo>
                    <a:pt x="3904" y="32"/>
                  </a:lnTo>
                  <a:lnTo>
                    <a:pt x="3904" y="32"/>
                  </a:lnTo>
                  <a:lnTo>
                    <a:pt x="3898" y="34"/>
                  </a:lnTo>
                  <a:lnTo>
                    <a:pt x="3898" y="34"/>
                  </a:lnTo>
                  <a:lnTo>
                    <a:pt x="3892" y="36"/>
                  </a:lnTo>
                  <a:lnTo>
                    <a:pt x="3892" y="36"/>
                  </a:lnTo>
                  <a:lnTo>
                    <a:pt x="3890" y="36"/>
                  </a:lnTo>
                  <a:lnTo>
                    <a:pt x="3890" y="36"/>
                  </a:lnTo>
                  <a:lnTo>
                    <a:pt x="3888" y="36"/>
                  </a:lnTo>
                  <a:lnTo>
                    <a:pt x="3888" y="36"/>
                  </a:lnTo>
                  <a:lnTo>
                    <a:pt x="3886" y="36"/>
                  </a:lnTo>
                  <a:lnTo>
                    <a:pt x="3886" y="36"/>
                  </a:lnTo>
                  <a:lnTo>
                    <a:pt x="3886" y="36"/>
                  </a:lnTo>
                  <a:lnTo>
                    <a:pt x="3886" y="36"/>
                  </a:lnTo>
                  <a:lnTo>
                    <a:pt x="3886" y="36"/>
                  </a:lnTo>
                  <a:lnTo>
                    <a:pt x="3886" y="36"/>
                  </a:lnTo>
                  <a:lnTo>
                    <a:pt x="3884" y="36"/>
                  </a:lnTo>
                  <a:lnTo>
                    <a:pt x="3884" y="36"/>
                  </a:lnTo>
                  <a:lnTo>
                    <a:pt x="3882" y="36"/>
                  </a:lnTo>
                  <a:lnTo>
                    <a:pt x="3882" y="36"/>
                  </a:lnTo>
                  <a:lnTo>
                    <a:pt x="3882" y="36"/>
                  </a:lnTo>
                  <a:lnTo>
                    <a:pt x="3882" y="36"/>
                  </a:lnTo>
                  <a:lnTo>
                    <a:pt x="3882" y="36"/>
                  </a:lnTo>
                  <a:lnTo>
                    <a:pt x="3882" y="36"/>
                  </a:lnTo>
                  <a:lnTo>
                    <a:pt x="3882" y="36"/>
                  </a:lnTo>
                  <a:lnTo>
                    <a:pt x="3882" y="36"/>
                  </a:lnTo>
                  <a:lnTo>
                    <a:pt x="3878" y="36"/>
                  </a:lnTo>
                  <a:lnTo>
                    <a:pt x="3878" y="36"/>
                  </a:lnTo>
                  <a:lnTo>
                    <a:pt x="3878" y="36"/>
                  </a:lnTo>
                  <a:lnTo>
                    <a:pt x="3878" y="36"/>
                  </a:lnTo>
                  <a:lnTo>
                    <a:pt x="3878" y="36"/>
                  </a:lnTo>
                  <a:lnTo>
                    <a:pt x="3878" y="36"/>
                  </a:lnTo>
                  <a:lnTo>
                    <a:pt x="3876" y="36"/>
                  </a:lnTo>
                  <a:lnTo>
                    <a:pt x="3876" y="36"/>
                  </a:lnTo>
                  <a:lnTo>
                    <a:pt x="3874" y="36"/>
                  </a:lnTo>
                  <a:lnTo>
                    <a:pt x="3874" y="36"/>
                  </a:lnTo>
                  <a:lnTo>
                    <a:pt x="3874" y="36"/>
                  </a:lnTo>
                  <a:lnTo>
                    <a:pt x="3874" y="36"/>
                  </a:lnTo>
                  <a:lnTo>
                    <a:pt x="3874" y="36"/>
                  </a:lnTo>
                  <a:lnTo>
                    <a:pt x="3874" y="38"/>
                  </a:lnTo>
                  <a:lnTo>
                    <a:pt x="3874" y="38"/>
                  </a:lnTo>
                  <a:lnTo>
                    <a:pt x="3870" y="38"/>
                  </a:lnTo>
                  <a:lnTo>
                    <a:pt x="3870" y="38"/>
                  </a:lnTo>
                  <a:lnTo>
                    <a:pt x="3864" y="38"/>
                  </a:lnTo>
                  <a:lnTo>
                    <a:pt x="3864" y="38"/>
                  </a:lnTo>
                  <a:lnTo>
                    <a:pt x="3854" y="38"/>
                  </a:lnTo>
                  <a:lnTo>
                    <a:pt x="3854" y="38"/>
                  </a:lnTo>
                  <a:lnTo>
                    <a:pt x="3850" y="36"/>
                  </a:lnTo>
                  <a:lnTo>
                    <a:pt x="3850" y="36"/>
                  </a:lnTo>
                  <a:lnTo>
                    <a:pt x="3846" y="34"/>
                  </a:lnTo>
                  <a:lnTo>
                    <a:pt x="3846" y="34"/>
                  </a:lnTo>
                  <a:lnTo>
                    <a:pt x="3846" y="34"/>
                  </a:lnTo>
                  <a:lnTo>
                    <a:pt x="3846" y="34"/>
                  </a:lnTo>
                  <a:lnTo>
                    <a:pt x="3842" y="34"/>
                  </a:lnTo>
                  <a:lnTo>
                    <a:pt x="3842" y="34"/>
                  </a:lnTo>
                  <a:lnTo>
                    <a:pt x="3842" y="36"/>
                  </a:lnTo>
                  <a:lnTo>
                    <a:pt x="3842" y="36"/>
                  </a:lnTo>
                  <a:lnTo>
                    <a:pt x="3842" y="36"/>
                  </a:lnTo>
                  <a:lnTo>
                    <a:pt x="3842" y="36"/>
                  </a:lnTo>
                  <a:lnTo>
                    <a:pt x="3842" y="36"/>
                  </a:lnTo>
                  <a:lnTo>
                    <a:pt x="3842" y="36"/>
                  </a:lnTo>
                  <a:lnTo>
                    <a:pt x="3842" y="36"/>
                  </a:lnTo>
                  <a:lnTo>
                    <a:pt x="3840" y="38"/>
                  </a:lnTo>
                  <a:lnTo>
                    <a:pt x="3840" y="38"/>
                  </a:lnTo>
                  <a:lnTo>
                    <a:pt x="3832" y="38"/>
                  </a:lnTo>
                  <a:lnTo>
                    <a:pt x="3832" y="38"/>
                  </a:lnTo>
                  <a:lnTo>
                    <a:pt x="3830" y="38"/>
                  </a:lnTo>
                  <a:lnTo>
                    <a:pt x="3830" y="38"/>
                  </a:lnTo>
                  <a:lnTo>
                    <a:pt x="3828" y="38"/>
                  </a:lnTo>
                  <a:lnTo>
                    <a:pt x="3828" y="38"/>
                  </a:lnTo>
                  <a:lnTo>
                    <a:pt x="3826" y="38"/>
                  </a:lnTo>
                  <a:lnTo>
                    <a:pt x="3826" y="38"/>
                  </a:lnTo>
                  <a:lnTo>
                    <a:pt x="3824" y="38"/>
                  </a:lnTo>
                  <a:lnTo>
                    <a:pt x="3824" y="38"/>
                  </a:lnTo>
                  <a:lnTo>
                    <a:pt x="3824" y="38"/>
                  </a:lnTo>
                  <a:lnTo>
                    <a:pt x="3824" y="38"/>
                  </a:lnTo>
                  <a:lnTo>
                    <a:pt x="3824" y="38"/>
                  </a:lnTo>
                  <a:lnTo>
                    <a:pt x="3824" y="38"/>
                  </a:lnTo>
                  <a:lnTo>
                    <a:pt x="3822" y="38"/>
                  </a:lnTo>
                  <a:lnTo>
                    <a:pt x="3822" y="38"/>
                  </a:lnTo>
                  <a:lnTo>
                    <a:pt x="3820" y="38"/>
                  </a:lnTo>
                  <a:lnTo>
                    <a:pt x="3820" y="38"/>
                  </a:lnTo>
                  <a:lnTo>
                    <a:pt x="3820" y="38"/>
                  </a:lnTo>
                  <a:lnTo>
                    <a:pt x="3820" y="38"/>
                  </a:lnTo>
                  <a:lnTo>
                    <a:pt x="3812" y="40"/>
                  </a:lnTo>
                  <a:lnTo>
                    <a:pt x="3812" y="40"/>
                  </a:lnTo>
                  <a:lnTo>
                    <a:pt x="3810" y="40"/>
                  </a:lnTo>
                  <a:lnTo>
                    <a:pt x="3810" y="40"/>
                  </a:lnTo>
                  <a:lnTo>
                    <a:pt x="3810" y="40"/>
                  </a:lnTo>
                  <a:lnTo>
                    <a:pt x="3810" y="40"/>
                  </a:lnTo>
                  <a:lnTo>
                    <a:pt x="3810" y="40"/>
                  </a:lnTo>
                  <a:lnTo>
                    <a:pt x="3810" y="40"/>
                  </a:lnTo>
                  <a:lnTo>
                    <a:pt x="3808" y="40"/>
                  </a:lnTo>
                  <a:lnTo>
                    <a:pt x="3808" y="40"/>
                  </a:lnTo>
                  <a:lnTo>
                    <a:pt x="3808" y="40"/>
                  </a:lnTo>
                  <a:lnTo>
                    <a:pt x="3808" y="40"/>
                  </a:lnTo>
                  <a:lnTo>
                    <a:pt x="3808" y="40"/>
                  </a:lnTo>
                  <a:lnTo>
                    <a:pt x="3808" y="40"/>
                  </a:lnTo>
                  <a:lnTo>
                    <a:pt x="3806" y="42"/>
                  </a:lnTo>
                  <a:lnTo>
                    <a:pt x="3806" y="42"/>
                  </a:lnTo>
                  <a:lnTo>
                    <a:pt x="3806" y="42"/>
                  </a:lnTo>
                  <a:lnTo>
                    <a:pt x="3806" y="42"/>
                  </a:lnTo>
                  <a:lnTo>
                    <a:pt x="3802" y="42"/>
                  </a:lnTo>
                  <a:lnTo>
                    <a:pt x="3802" y="42"/>
                  </a:lnTo>
                  <a:lnTo>
                    <a:pt x="3800" y="42"/>
                  </a:lnTo>
                  <a:lnTo>
                    <a:pt x="3800" y="42"/>
                  </a:lnTo>
                  <a:lnTo>
                    <a:pt x="3794" y="42"/>
                  </a:lnTo>
                  <a:lnTo>
                    <a:pt x="3794" y="42"/>
                  </a:lnTo>
                  <a:lnTo>
                    <a:pt x="3794" y="42"/>
                  </a:lnTo>
                  <a:lnTo>
                    <a:pt x="3794" y="42"/>
                  </a:lnTo>
                  <a:lnTo>
                    <a:pt x="3794" y="42"/>
                  </a:lnTo>
                  <a:lnTo>
                    <a:pt x="3794" y="42"/>
                  </a:lnTo>
                  <a:lnTo>
                    <a:pt x="3790" y="42"/>
                  </a:lnTo>
                  <a:lnTo>
                    <a:pt x="3790" y="42"/>
                  </a:lnTo>
                  <a:lnTo>
                    <a:pt x="3790" y="42"/>
                  </a:lnTo>
                  <a:lnTo>
                    <a:pt x="3790" y="42"/>
                  </a:lnTo>
                  <a:lnTo>
                    <a:pt x="3788" y="42"/>
                  </a:lnTo>
                  <a:lnTo>
                    <a:pt x="3788" y="42"/>
                  </a:lnTo>
                  <a:lnTo>
                    <a:pt x="3782" y="42"/>
                  </a:lnTo>
                  <a:lnTo>
                    <a:pt x="3782" y="42"/>
                  </a:lnTo>
                  <a:lnTo>
                    <a:pt x="3780" y="42"/>
                  </a:lnTo>
                  <a:lnTo>
                    <a:pt x="3780" y="42"/>
                  </a:lnTo>
                  <a:lnTo>
                    <a:pt x="3772" y="42"/>
                  </a:lnTo>
                  <a:lnTo>
                    <a:pt x="3772" y="42"/>
                  </a:lnTo>
                  <a:lnTo>
                    <a:pt x="3762" y="40"/>
                  </a:lnTo>
                  <a:lnTo>
                    <a:pt x="3762" y="40"/>
                  </a:lnTo>
                  <a:lnTo>
                    <a:pt x="3758" y="42"/>
                  </a:lnTo>
                  <a:lnTo>
                    <a:pt x="3758" y="42"/>
                  </a:lnTo>
                  <a:lnTo>
                    <a:pt x="3750" y="42"/>
                  </a:lnTo>
                  <a:lnTo>
                    <a:pt x="3750" y="42"/>
                  </a:lnTo>
                  <a:lnTo>
                    <a:pt x="3750" y="42"/>
                  </a:lnTo>
                  <a:lnTo>
                    <a:pt x="3750" y="42"/>
                  </a:lnTo>
                  <a:lnTo>
                    <a:pt x="3750" y="42"/>
                  </a:lnTo>
                  <a:lnTo>
                    <a:pt x="3750" y="42"/>
                  </a:lnTo>
                  <a:lnTo>
                    <a:pt x="3748" y="42"/>
                  </a:lnTo>
                  <a:lnTo>
                    <a:pt x="3748" y="42"/>
                  </a:lnTo>
                  <a:lnTo>
                    <a:pt x="3748" y="42"/>
                  </a:lnTo>
                  <a:lnTo>
                    <a:pt x="3748" y="42"/>
                  </a:lnTo>
                  <a:lnTo>
                    <a:pt x="3748" y="42"/>
                  </a:lnTo>
                  <a:lnTo>
                    <a:pt x="3748" y="42"/>
                  </a:lnTo>
                  <a:lnTo>
                    <a:pt x="3746" y="42"/>
                  </a:lnTo>
                  <a:lnTo>
                    <a:pt x="3746" y="42"/>
                  </a:lnTo>
                  <a:lnTo>
                    <a:pt x="3744" y="42"/>
                  </a:lnTo>
                  <a:lnTo>
                    <a:pt x="3744" y="42"/>
                  </a:lnTo>
                  <a:lnTo>
                    <a:pt x="3744" y="42"/>
                  </a:lnTo>
                  <a:lnTo>
                    <a:pt x="3744" y="42"/>
                  </a:lnTo>
                  <a:lnTo>
                    <a:pt x="3742" y="42"/>
                  </a:lnTo>
                  <a:lnTo>
                    <a:pt x="3742" y="42"/>
                  </a:lnTo>
                  <a:lnTo>
                    <a:pt x="3740" y="42"/>
                  </a:lnTo>
                  <a:lnTo>
                    <a:pt x="3740" y="42"/>
                  </a:lnTo>
                  <a:lnTo>
                    <a:pt x="3738" y="42"/>
                  </a:lnTo>
                  <a:lnTo>
                    <a:pt x="3738" y="42"/>
                  </a:lnTo>
                  <a:lnTo>
                    <a:pt x="3736" y="42"/>
                  </a:lnTo>
                  <a:lnTo>
                    <a:pt x="3736" y="42"/>
                  </a:lnTo>
                  <a:lnTo>
                    <a:pt x="3730" y="42"/>
                  </a:lnTo>
                  <a:lnTo>
                    <a:pt x="3730" y="42"/>
                  </a:lnTo>
                  <a:lnTo>
                    <a:pt x="3728" y="42"/>
                  </a:lnTo>
                  <a:lnTo>
                    <a:pt x="3728" y="42"/>
                  </a:lnTo>
                  <a:lnTo>
                    <a:pt x="3724" y="42"/>
                  </a:lnTo>
                  <a:lnTo>
                    <a:pt x="3724" y="42"/>
                  </a:lnTo>
                  <a:lnTo>
                    <a:pt x="3720" y="42"/>
                  </a:lnTo>
                  <a:lnTo>
                    <a:pt x="3720" y="42"/>
                  </a:lnTo>
                  <a:lnTo>
                    <a:pt x="3718" y="42"/>
                  </a:lnTo>
                  <a:lnTo>
                    <a:pt x="3718" y="42"/>
                  </a:lnTo>
                  <a:lnTo>
                    <a:pt x="3714" y="42"/>
                  </a:lnTo>
                  <a:lnTo>
                    <a:pt x="3714" y="42"/>
                  </a:lnTo>
                  <a:lnTo>
                    <a:pt x="3710" y="44"/>
                  </a:lnTo>
                  <a:lnTo>
                    <a:pt x="3710" y="44"/>
                  </a:lnTo>
                  <a:lnTo>
                    <a:pt x="3710" y="44"/>
                  </a:lnTo>
                  <a:lnTo>
                    <a:pt x="3710" y="44"/>
                  </a:lnTo>
                  <a:lnTo>
                    <a:pt x="3708" y="44"/>
                  </a:lnTo>
                  <a:lnTo>
                    <a:pt x="3708" y="44"/>
                  </a:lnTo>
                  <a:lnTo>
                    <a:pt x="3708" y="44"/>
                  </a:lnTo>
                  <a:lnTo>
                    <a:pt x="3708" y="44"/>
                  </a:lnTo>
                  <a:lnTo>
                    <a:pt x="3708" y="44"/>
                  </a:lnTo>
                  <a:lnTo>
                    <a:pt x="3708" y="44"/>
                  </a:lnTo>
                  <a:lnTo>
                    <a:pt x="3706" y="44"/>
                  </a:lnTo>
                  <a:lnTo>
                    <a:pt x="3706" y="44"/>
                  </a:lnTo>
                  <a:lnTo>
                    <a:pt x="3704" y="44"/>
                  </a:lnTo>
                  <a:lnTo>
                    <a:pt x="3704" y="44"/>
                  </a:lnTo>
                  <a:lnTo>
                    <a:pt x="3704" y="44"/>
                  </a:lnTo>
                  <a:lnTo>
                    <a:pt x="3704" y="44"/>
                  </a:lnTo>
                  <a:lnTo>
                    <a:pt x="3698" y="46"/>
                  </a:lnTo>
                  <a:lnTo>
                    <a:pt x="3698" y="46"/>
                  </a:lnTo>
                  <a:lnTo>
                    <a:pt x="3698" y="46"/>
                  </a:lnTo>
                  <a:lnTo>
                    <a:pt x="3698" y="46"/>
                  </a:lnTo>
                  <a:lnTo>
                    <a:pt x="3690" y="46"/>
                  </a:lnTo>
                  <a:lnTo>
                    <a:pt x="3690" y="46"/>
                  </a:lnTo>
                  <a:lnTo>
                    <a:pt x="3688" y="46"/>
                  </a:lnTo>
                  <a:lnTo>
                    <a:pt x="3688" y="46"/>
                  </a:lnTo>
                  <a:lnTo>
                    <a:pt x="3684" y="46"/>
                  </a:lnTo>
                  <a:lnTo>
                    <a:pt x="3684" y="46"/>
                  </a:lnTo>
                  <a:lnTo>
                    <a:pt x="3680" y="46"/>
                  </a:lnTo>
                  <a:lnTo>
                    <a:pt x="3680" y="46"/>
                  </a:lnTo>
                  <a:lnTo>
                    <a:pt x="3678" y="46"/>
                  </a:lnTo>
                  <a:lnTo>
                    <a:pt x="3678" y="46"/>
                  </a:lnTo>
                  <a:lnTo>
                    <a:pt x="3678" y="46"/>
                  </a:lnTo>
                  <a:lnTo>
                    <a:pt x="3678" y="46"/>
                  </a:lnTo>
                  <a:lnTo>
                    <a:pt x="3676" y="46"/>
                  </a:lnTo>
                  <a:lnTo>
                    <a:pt x="3676" y="46"/>
                  </a:lnTo>
                  <a:lnTo>
                    <a:pt x="3676" y="46"/>
                  </a:lnTo>
                  <a:lnTo>
                    <a:pt x="3676" y="46"/>
                  </a:lnTo>
                  <a:lnTo>
                    <a:pt x="3676" y="46"/>
                  </a:lnTo>
                  <a:lnTo>
                    <a:pt x="3676" y="46"/>
                  </a:lnTo>
                  <a:lnTo>
                    <a:pt x="3674" y="46"/>
                  </a:lnTo>
                  <a:lnTo>
                    <a:pt x="3674" y="46"/>
                  </a:lnTo>
                  <a:lnTo>
                    <a:pt x="3670" y="48"/>
                  </a:lnTo>
                  <a:lnTo>
                    <a:pt x="3670" y="48"/>
                  </a:lnTo>
                  <a:lnTo>
                    <a:pt x="3664" y="46"/>
                  </a:lnTo>
                  <a:lnTo>
                    <a:pt x="3664" y="46"/>
                  </a:lnTo>
                  <a:lnTo>
                    <a:pt x="3660" y="44"/>
                  </a:lnTo>
                  <a:lnTo>
                    <a:pt x="3660" y="44"/>
                  </a:lnTo>
                  <a:lnTo>
                    <a:pt x="3658" y="44"/>
                  </a:lnTo>
                  <a:lnTo>
                    <a:pt x="3658" y="44"/>
                  </a:lnTo>
                  <a:lnTo>
                    <a:pt x="3656" y="44"/>
                  </a:lnTo>
                  <a:lnTo>
                    <a:pt x="3656" y="44"/>
                  </a:lnTo>
                  <a:lnTo>
                    <a:pt x="3652" y="46"/>
                  </a:lnTo>
                  <a:lnTo>
                    <a:pt x="3652" y="46"/>
                  </a:lnTo>
                  <a:lnTo>
                    <a:pt x="3650" y="48"/>
                  </a:lnTo>
                  <a:lnTo>
                    <a:pt x="3650" y="48"/>
                  </a:lnTo>
                  <a:lnTo>
                    <a:pt x="3648" y="48"/>
                  </a:lnTo>
                  <a:lnTo>
                    <a:pt x="3648" y="48"/>
                  </a:lnTo>
                  <a:lnTo>
                    <a:pt x="3648" y="48"/>
                  </a:lnTo>
                  <a:lnTo>
                    <a:pt x="3648" y="48"/>
                  </a:lnTo>
                  <a:lnTo>
                    <a:pt x="3646" y="48"/>
                  </a:lnTo>
                  <a:lnTo>
                    <a:pt x="3646" y="48"/>
                  </a:lnTo>
                  <a:lnTo>
                    <a:pt x="3646" y="48"/>
                  </a:lnTo>
                  <a:lnTo>
                    <a:pt x="3646" y="48"/>
                  </a:lnTo>
                  <a:lnTo>
                    <a:pt x="3644" y="48"/>
                  </a:lnTo>
                  <a:lnTo>
                    <a:pt x="3644" y="48"/>
                  </a:lnTo>
                  <a:lnTo>
                    <a:pt x="3644" y="48"/>
                  </a:lnTo>
                  <a:lnTo>
                    <a:pt x="3644" y="48"/>
                  </a:lnTo>
                  <a:lnTo>
                    <a:pt x="3642" y="48"/>
                  </a:lnTo>
                  <a:lnTo>
                    <a:pt x="3642" y="48"/>
                  </a:lnTo>
                  <a:lnTo>
                    <a:pt x="3638" y="48"/>
                  </a:lnTo>
                  <a:lnTo>
                    <a:pt x="3638" y="48"/>
                  </a:lnTo>
                  <a:lnTo>
                    <a:pt x="3638" y="46"/>
                  </a:lnTo>
                  <a:lnTo>
                    <a:pt x="3638" y="46"/>
                  </a:lnTo>
                  <a:lnTo>
                    <a:pt x="3634" y="46"/>
                  </a:lnTo>
                  <a:lnTo>
                    <a:pt x="3634" y="46"/>
                  </a:lnTo>
                  <a:lnTo>
                    <a:pt x="3634" y="46"/>
                  </a:lnTo>
                  <a:lnTo>
                    <a:pt x="3634" y="46"/>
                  </a:lnTo>
                  <a:lnTo>
                    <a:pt x="3634" y="46"/>
                  </a:lnTo>
                  <a:lnTo>
                    <a:pt x="3634" y="46"/>
                  </a:lnTo>
                  <a:lnTo>
                    <a:pt x="3630" y="46"/>
                  </a:lnTo>
                  <a:lnTo>
                    <a:pt x="3630" y="46"/>
                  </a:lnTo>
                  <a:lnTo>
                    <a:pt x="3630" y="46"/>
                  </a:lnTo>
                  <a:lnTo>
                    <a:pt x="3630" y="46"/>
                  </a:lnTo>
                  <a:lnTo>
                    <a:pt x="3628" y="46"/>
                  </a:lnTo>
                  <a:lnTo>
                    <a:pt x="3628" y="46"/>
                  </a:lnTo>
                  <a:lnTo>
                    <a:pt x="3626" y="46"/>
                  </a:lnTo>
                  <a:lnTo>
                    <a:pt x="3626" y="46"/>
                  </a:lnTo>
                  <a:lnTo>
                    <a:pt x="3624" y="46"/>
                  </a:lnTo>
                  <a:lnTo>
                    <a:pt x="3624" y="46"/>
                  </a:lnTo>
                  <a:lnTo>
                    <a:pt x="3620" y="48"/>
                  </a:lnTo>
                  <a:lnTo>
                    <a:pt x="3620" y="48"/>
                  </a:lnTo>
                  <a:lnTo>
                    <a:pt x="3610" y="48"/>
                  </a:lnTo>
                  <a:lnTo>
                    <a:pt x="3610" y="48"/>
                  </a:lnTo>
                  <a:lnTo>
                    <a:pt x="3608" y="48"/>
                  </a:lnTo>
                  <a:lnTo>
                    <a:pt x="3608" y="48"/>
                  </a:lnTo>
                  <a:lnTo>
                    <a:pt x="3606" y="48"/>
                  </a:lnTo>
                  <a:lnTo>
                    <a:pt x="3606" y="48"/>
                  </a:lnTo>
                  <a:lnTo>
                    <a:pt x="3604" y="48"/>
                  </a:lnTo>
                  <a:lnTo>
                    <a:pt x="3604" y="48"/>
                  </a:lnTo>
                  <a:lnTo>
                    <a:pt x="3602" y="48"/>
                  </a:lnTo>
                  <a:lnTo>
                    <a:pt x="3602" y="48"/>
                  </a:lnTo>
                  <a:lnTo>
                    <a:pt x="3598" y="48"/>
                  </a:lnTo>
                  <a:lnTo>
                    <a:pt x="3598" y="48"/>
                  </a:lnTo>
                  <a:lnTo>
                    <a:pt x="3596" y="46"/>
                  </a:lnTo>
                  <a:lnTo>
                    <a:pt x="3596" y="46"/>
                  </a:lnTo>
                  <a:lnTo>
                    <a:pt x="3592" y="48"/>
                  </a:lnTo>
                  <a:lnTo>
                    <a:pt x="3592" y="48"/>
                  </a:lnTo>
                  <a:lnTo>
                    <a:pt x="3592" y="48"/>
                  </a:lnTo>
                  <a:lnTo>
                    <a:pt x="3592" y="48"/>
                  </a:lnTo>
                  <a:lnTo>
                    <a:pt x="3590" y="48"/>
                  </a:lnTo>
                  <a:lnTo>
                    <a:pt x="3590" y="48"/>
                  </a:lnTo>
                  <a:lnTo>
                    <a:pt x="3588" y="48"/>
                  </a:lnTo>
                  <a:lnTo>
                    <a:pt x="3588" y="48"/>
                  </a:lnTo>
                  <a:lnTo>
                    <a:pt x="3586" y="48"/>
                  </a:lnTo>
                  <a:lnTo>
                    <a:pt x="3586" y="48"/>
                  </a:lnTo>
                  <a:lnTo>
                    <a:pt x="3582" y="48"/>
                  </a:lnTo>
                  <a:lnTo>
                    <a:pt x="3582" y="48"/>
                  </a:lnTo>
                  <a:lnTo>
                    <a:pt x="3576" y="48"/>
                  </a:lnTo>
                  <a:lnTo>
                    <a:pt x="3576" y="48"/>
                  </a:lnTo>
                  <a:lnTo>
                    <a:pt x="3572" y="48"/>
                  </a:lnTo>
                  <a:lnTo>
                    <a:pt x="3570" y="48"/>
                  </a:lnTo>
                  <a:lnTo>
                    <a:pt x="3570" y="48"/>
                  </a:lnTo>
                  <a:lnTo>
                    <a:pt x="3568" y="50"/>
                  </a:lnTo>
                  <a:lnTo>
                    <a:pt x="3568" y="50"/>
                  </a:lnTo>
                  <a:lnTo>
                    <a:pt x="3566" y="50"/>
                  </a:lnTo>
                  <a:lnTo>
                    <a:pt x="3566" y="50"/>
                  </a:lnTo>
                  <a:lnTo>
                    <a:pt x="3566" y="50"/>
                  </a:lnTo>
                  <a:lnTo>
                    <a:pt x="3566" y="50"/>
                  </a:lnTo>
                  <a:lnTo>
                    <a:pt x="3566" y="50"/>
                  </a:lnTo>
                  <a:lnTo>
                    <a:pt x="3566" y="50"/>
                  </a:lnTo>
                  <a:lnTo>
                    <a:pt x="3566" y="50"/>
                  </a:lnTo>
                  <a:lnTo>
                    <a:pt x="3566" y="50"/>
                  </a:lnTo>
                  <a:lnTo>
                    <a:pt x="3564" y="50"/>
                  </a:lnTo>
                  <a:lnTo>
                    <a:pt x="3564" y="50"/>
                  </a:lnTo>
                  <a:lnTo>
                    <a:pt x="3564" y="50"/>
                  </a:lnTo>
                  <a:lnTo>
                    <a:pt x="3564" y="50"/>
                  </a:lnTo>
                  <a:lnTo>
                    <a:pt x="3564" y="50"/>
                  </a:lnTo>
                  <a:lnTo>
                    <a:pt x="3564" y="50"/>
                  </a:lnTo>
                  <a:lnTo>
                    <a:pt x="3562" y="48"/>
                  </a:lnTo>
                  <a:lnTo>
                    <a:pt x="3562" y="48"/>
                  </a:lnTo>
                  <a:lnTo>
                    <a:pt x="3562" y="50"/>
                  </a:lnTo>
                  <a:lnTo>
                    <a:pt x="3562" y="50"/>
                  </a:lnTo>
                  <a:lnTo>
                    <a:pt x="3562" y="48"/>
                  </a:lnTo>
                  <a:lnTo>
                    <a:pt x="3562" y="48"/>
                  </a:lnTo>
                  <a:lnTo>
                    <a:pt x="3560" y="48"/>
                  </a:lnTo>
                  <a:lnTo>
                    <a:pt x="3560" y="48"/>
                  </a:lnTo>
                  <a:lnTo>
                    <a:pt x="3558" y="48"/>
                  </a:lnTo>
                  <a:lnTo>
                    <a:pt x="3558" y="48"/>
                  </a:lnTo>
                  <a:lnTo>
                    <a:pt x="3558" y="48"/>
                  </a:lnTo>
                  <a:lnTo>
                    <a:pt x="3558" y="48"/>
                  </a:lnTo>
                  <a:lnTo>
                    <a:pt x="3558" y="48"/>
                  </a:lnTo>
                  <a:lnTo>
                    <a:pt x="3558" y="48"/>
                  </a:lnTo>
                  <a:lnTo>
                    <a:pt x="3556" y="48"/>
                  </a:lnTo>
                  <a:lnTo>
                    <a:pt x="3556" y="48"/>
                  </a:lnTo>
                  <a:lnTo>
                    <a:pt x="3556" y="48"/>
                  </a:lnTo>
                  <a:lnTo>
                    <a:pt x="3556" y="48"/>
                  </a:lnTo>
                  <a:lnTo>
                    <a:pt x="3554" y="48"/>
                  </a:lnTo>
                  <a:lnTo>
                    <a:pt x="3554" y="48"/>
                  </a:lnTo>
                  <a:lnTo>
                    <a:pt x="3554" y="48"/>
                  </a:lnTo>
                  <a:lnTo>
                    <a:pt x="3554" y="48"/>
                  </a:lnTo>
                  <a:lnTo>
                    <a:pt x="3552" y="48"/>
                  </a:lnTo>
                  <a:lnTo>
                    <a:pt x="3552" y="48"/>
                  </a:lnTo>
                  <a:lnTo>
                    <a:pt x="3552" y="48"/>
                  </a:lnTo>
                  <a:lnTo>
                    <a:pt x="3552" y="48"/>
                  </a:lnTo>
                  <a:lnTo>
                    <a:pt x="3550" y="48"/>
                  </a:lnTo>
                  <a:lnTo>
                    <a:pt x="3550" y="48"/>
                  </a:lnTo>
                  <a:lnTo>
                    <a:pt x="3550" y="48"/>
                  </a:lnTo>
                  <a:lnTo>
                    <a:pt x="3550" y="48"/>
                  </a:lnTo>
                  <a:lnTo>
                    <a:pt x="3550" y="46"/>
                  </a:lnTo>
                  <a:lnTo>
                    <a:pt x="3550" y="46"/>
                  </a:lnTo>
                  <a:lnTo>
                    <a:pt x="3548" y="48"/>
                  </a:lnTo>
                  <a:lnTo>
                    <a:pt x="3548" y="48"/>
                  </a:lnTo>
                  <a:lnTo>
                    <a:pt x="3548" y="46"/>
                  </a:lnTo>
                  <a:lnTo>
                    <a:pt x="3548" y="46"/>
                  </a:lnTo>
                  <a:lnTo>
                    <a:pt x="3546" y="46"/>
                  </a:lnTo>
                  <a:lnTo>
                    <a:pt x="3546" y="46"/>
                  </a:lnTo>
                  <a:lnTo>
                    <a:pt x="3544" y="46"/>
                  </a:lnTo>
                  <a:lnTo>
                    <a:pt x="3544" y="46"/>
                  </a:lnTo>
                  <a:lnTo>
                    <a:pt x="3544" y="46"/>
                  </a:lnTo>
                  <a:lnTo>
                    <a:pt x="3544" y="46"/>
                  </a:lnTo>
                  <a:lnTo>
                    <a:pt x="3544" y="46"/>
                  </a:lnTo>
                  <a:lnTo>
                    <a:pt x="3544" y="46"/>
                  </a:lnTo>
                  <a:lnTo>
                    <a:pt x="3542" y="46"/>
                  </a:lnTo>
                  <a:lnTo>
                    <a:pt x="3542" y="46"/>
                  </a:lnTo>
                  <a:lnTo>
                    <a:pt x="3542" y="48"/>
                  </a:lnTo>
                  <a:lnTo>
                    <a:pt x="3542" y="48"/>
                  </a:lnTo>
                  <a:lnTo>
                    <a:pt x="3542" y="46"/>
                  </a:lnTo>
                  <a:lnTo>
                    <a:pt x="3542" y="46"/>
                  </a:lnTo>
                  <a:lnTo>
                    <a:pt x="3536" y="48"/>
                  </a:lnTo>
                  <a:lnTo>
                    <a:pt x="3536" y="48"/>
                  </a:lnTo>
                  <a:lnTo>
                    <a:pt x="3534" y="48"/>
                  </a:lnTo>
                  <a:lnTo>
                    <a:pt x="3534" y="48"/>
                  </a:lnTo>
                  <a:lnTo>
                    <a:pt x="3526" y="48"/>
                  </a:lnTo>
                  <a:lnTo>
                    <a:pt x="3526" y="48"/>
                  </a:lnTo>
                  <a:lnTo>
                    <a:pt x="3524" y="48"/>
                  </a:lnTo>
                  <a:lnTo>
                    <a:pt x="3524" y="48"/>
                  </a:lnTo>
                  <a:lnTo>
                    <a:pt x="3522" y="48"/>
                  </a:lnTo>
                  <a:lnTo>
                    <a:pt x="3522" y="48"/>
                  </a:lnTo>
                  <a:lnTo>
                    <a:pt x="3522" y="48"/>
                  </a:lnTo>
                  <a:lnTo>
                    <a:pt x="3522" y="48"/>
                  </a:lnTo>
                  <a:lnTo>
                    <a:pt x="3522" y="48"/>
                  </a:lnTo>
                  <a:lnTo>
                    <a:pt x="3522" y="48"/>
                  </a:lnTo>
                  <a:lnTo>
                    <a:pt x="3520" y="48"/>
                  </a:lnTo>
                  <a:lnTo>
                    <a:pt x="3520" y="48"/>
                  </a:lnTo>
                  <a:lnTo>
                    <a:pt x="3518" y="48"/>
                  </a:lnTo>
                  <a:lnTo>
                    <a:pt x="3518" y="48"/>
                  </a:lnTo>
                  <a:lnTo>
                    <a:pt x="3518" y="48"/>
                  </a:lnTo>
                  <a:lnTo>
                    <a:pt x="3518" y="48"/>
                  </a:lnTo>
                  <a:lnTo>
                    <a:pt x="3518" y="48"/>
                  </a:lnTo>
                  <a:lnTo>
                    <a:pt x="3518" y="48"/>
                  </a:lnTo>
                  <a:lnTo>
                    <a:pt x="3518" y="50"/>
                  </a:lnTo>
                  <a:lnTo>
                    <a:pt x="3518" y="50"/>
                  </a:lnTo>
                  <a:lnTo>
                    <a:pt x="3512" y="48"/>
                  </a:lnTo>
                  <a:lnTo>
                    <a:pt x="3508" y="50"/>
                  </a:lnTo>
                  <a:lnTo>
                    <a:pt x="3508" y="50"/>
                  </a:lnTo>
                  <a:lnTo>
                    <a:pt x="3502" y="48"/>
                  </a:lnTo>
                  <a:lnTo>
                    <a:pt x="3502" y="48"/>
                  </a:lnTo>
                  <a:lnTo>
                    <a:pt x="3494" y="48"/>
                  </a:lnTo>
                  <a:lnTo>
                    <a:pt x="3494" y="48"/>
                  </a:lnTo>
                  <a:lnTo>
                    <a:pt x="3490" y="48"/>
                  </a:lnTo>
                  <a:lnTo>
                    <a:pt x="3490" y="48"/>
                  </a:lnTo>
                  <a:lnTo>
                    <a:pt x="3488" y="48"/>
                  </a:lnTo>
                  <a:lnTo>
                    <a:pt x="3488" y="48"/>
                  </a:lnTo>
                  <a:lnTo>
                    <a:pt x="3486" y="48"/>
                  </a:lnTo>
                  <a:lnTo>
                    <a:pt x="3486" y="48"/>
                  </a:lnTo>
                  <a:lnTo>
                    <a:pt x="3478" y="48"/>
                  </a:lnTo>
                  <a:lnTo>
                    <a:pt x="3478" y="48"/>
                  </a:lnTo>
                  <a:lnTo>
                    <a:pt x="3478" y="48"/>
                  </a:lnTo>
                  <a:lnTo>
                    <a:pt x="3478" y="48"/>
                  </a:lnTo>
                  <a:lnTo>
                    <a:pt x="3476" y="48"/>
                  </a:lnTo>
                  <a:lnTo>
                    <a:pt x="3476" y="48"/>
                  </a:lnTo>
                  <a:lnTo>
                    <a:pt x="3474" y="48"/>
                  </a:lnTo>
                  <a:lnTo>
                    <a:pt x="3474" y="48"/>
                  </a:lnTo>
                  <a:lnTo>
                    <a:pt x="3472" y="48"/>
                  </a:lnTo>
                  <a:lnTo>
                    <a:pt x="3472" y="48"/>
                  </a:lnTo>
                  <a:lnTo>
                    <a:pt x="3470" y="48"/>
                  </a:lnTo>
                  <a:lnTo>
                    <a:pt x="3470" y="48"/>
                  </a:lnTo>
                  <a:lnTo>
                    <a:pt x="3468" y="48"/>
                  </a:lnTo>
                  <a:lnTo>
                    <a:pt x="3468" y="48"/>
                  </a:lnTo>
                  <a:lnTo>
                    <a:pt x="3468" y="48"/>
                  </a:lnTo>
                  <a:lnTo>
                    <a:pt x="3468" y="48"/>
                  </a:lnTo>
                  <a:lnTo>
                    <a:pt x="3468" y="48"/>
                  </a:lnTo>
                  <a:lnTo>
                    <a:pt x="3468" y="48"/>
                  </a:lnTo>
                  <a:lnTo>
                    <a:pt x="3464" y="48"/>
                  </a:lnTo>
                  <a:lnTo>
                    <a:pt x="3464" y="48"/>
                  </a:lnTo>
                  <a:lnTo>
                    <a:pt x="3464" y="48"/>
                  </a:lnTo>
                  <a:lnTo>
                    <a:pt x="3464" y="48"/>
                  </a:lnTo>
                  <a:lnTo>
                    <a:pt x="3464" y="48"/>
                  </a:lnTo>
                  <a:lnTo>
                    <a:pt x="3464" y="48"/>
                  </a:lnTo>
                  <a:lnTo>
                    <a:pt x="3462" y="48"/>
                  </a:lnTo>
                  <a:lnTo>
                    <a:pt x="3462" y="48"/>
                  </a:lnTo>
                  <a:lnTo>
                    <a:pt x="3460" y="48"/>
                  </a:lnTo>
                  <a:lnTo>
                    <a:pt x="3460" y="48"/>
                  </a:lnTo>
                  <a:lnTo>
                    <a:pt x="3456" y="48"/>
                  </a:lnTo>
                  <a:lnTo>
                    <a:pt x="3456" y="48"/>
                  </a:lnTo>
                  <a:lnTo>
                    <a:pt x="3452" y="48"/>
                  </a:lnTo>
                  <a:lnTo>
                    <a:pt x="3452" y="48"/>
                  </a:lnTo>
                  <a:lnTo>
                    <a:pt x="3448" y="48"/>
                  </a:lnTo>
                  <a:lnTo>
                    <a:pt x="3448" y="48"/>
                  </a:lnTo>
                  <a:lnTo>
                    <a:pt x="3446" y="48"/>
                  </a:lnTo>
                  <a:lnTo>
                    <a:pt x="3446" y="48"/>
                  </a:lnTo>
                  <a:lnTo>
                    <a:pt x="3442" y="48"/>
                  </a:lnTo>
                  <a:lnTo>
                    <a:pt x="3442" y="48"/>
                  </a:lnTo>
                  <a:lnTo>
                    <a:pt x="3440" y="48"/>
                  </a:lnTo>
                  <a:lnTo>
                    <a:pt x="3440" y="48"/>
                  </a:lnTo>
                  <a:lnTo>
                    <a:pt x="3438" y="48"/>
                  </a:lnTo>
                  <a:lnTo>
                    <a:pt x="3438" y="48"/>
                  </a:lnTo>
                  <a:lnTo>
                    <a:pt x="3436" y="48"/>
                  </a:lnTo>
                  <a:lnTo>
                    <a:pt x="3436" y="48"/>
                  </a:lnTo>
                  <a:lnTo>
                    <a:pt x="3434" y="46"/>
                  </a:lnTo>
                  <a:lnTo>
                    <a:pt x="3434" y="46"/>
                  </a:lnTo>
                  <a:lnTo>
                    <a:pt x="3430" y="46"/>
                  </a:lnTo>
                  <a:lnTo>
                    <a:pt x="3430" y="46"/>
                  </a:lnTo>
                  <a:lnTo>
                    <a:pt x="3422" y="46"/>
                  </a:lnTo>
                  <a:lnTo>
                    <a:pt x="3422" y="46"/>
                  </a:lnTo>
                  <a:lnTo>
                    <a:pt x="3420" y="48"/>
                  </a:lnTo>
                  <a:lnTo>
                    <a:pt x="3420" y="48"/>
                  </a:lnTo>
                  <a:lnTo>
                    <a:pt x="3418" y="48"/>
                  </a:lnTo>
                  <a:lnTo>
                    <a:pt x="3418" y="48"/>
                  </a:lnTo>
                  <a:lnTo>
                    <a:pt x="3412" y="48"/>
                  </a:lnTo>
                  <a:lnTo>
                    <a:pt x="3412" y="48"/>
                  </a:lnTo>
                  <a:lnTo>
                    <a:pt x="3408" y="48"/>
                  </a:lnTo>
                  <a:lnTo>
                    <a:pt x="3408" y="48"/>
                  </a:lnTo>
                  <a:lnTo>
                    <a:pt x="3406" y="48"/>
                  </a:lnTo>
                  <a:lnTo>
                    <a:pt x="3406" y="48"/>
                  </a:lnTo>
                  <a:lnTo>
                    <a:pt x="3404" y="46"/>
                  </a:lnTo>
                  <a:lnTo>
                    <a:pt x="3404" y="46"/>
                  </a:lnTo>
                  <a:lnTo>
                    <a:pt x="3398" y="48"/>
                  </a:lnTo>
                  <a:lnTo>
                    <a:pt x="3398" y="48"/>
                  </a:lnTo>
                  <a:lnTo>
                    <a:pt x="3396" y="48"/>
                  </a:lnTo>
                  <a:lnTo>
                    <a:pt x="3396" y="48"/>
                  </a:lnTo>
                  <a:lnTo>
                    <a:pt x="3396" y="48"/>
                  </a:lnTo>
                  <a:lnTo>
                    <a:pt x="3396" y="48"/>
                  </a:lnTo>
                  <a:lnTo>
                    <a:pt x="3388" y="46"/>
                  </a:lnTo>
                  <a:lnTo>
                    <a:pt x="3388" y="46"/>
                  </a:lnTo>
                  <a:lnTo>
                    <a:pt x="3386" y="48"/>
                  </a:lnTo>
                  <a:lnTo>
                    <a:pt x="3386" y="48"/>
                  </a:lnTo>
                  <a:lnTo>
                    <a:pt x="3382" y="48"/>
                  </a:lnTo>
                  <a:lnTo>
                    <a:pt x="3382" y="48"/>
                  </a:lnTo>
                  <a:lnTo>
                    <a:pt x="3380" y="50"/>
                  </a:lnTo>
                  <a:lnTo>
                    <a:pt x="3380" y="50"/>
                  </a:lnTo>
                  <a:lnTo>
                    <a:pt x="3376" y="50"/>
                  </a:lnTo>
                  <a:lnTo>
                    <a:pt x="3376" y="50"/>
                  </a:lnTo>
                  <a:lnTo>
                    <a:pt x="3376" y="50"/>
                  </a:lnTo>
                  <a:lnTo>
                    <a:pt x="3376" y="50"/>
                  </a:lnTo>
                  <a:lnTo>
                    <a:pt x="3374" y="50"/>
                  </a:lnTo>
                  <a:lnTo>
                    <a:pt x="3374" y="50"/>
                  </a:lnTo>
                  <a:lnTo>
                    <a:pt x="3374" y="50"/>
                  </a:lnTo>
                  <a:lnTo>
                    <a:pt x="3374" y="50"/>
                  </a:lnTo>
                  <a:lnTo>
                    <a:pt x="3374" y="50"/>
                  </a:lnTo>
                  <a:lnTo>
                    <a:pt x="3374" y="50"/>
                  </a:lnTo>
                  <a:lnTo>
                    <a:pt x="3372" y="50"/>
                  </a:lnTo>
                  <a:lnTo>
                    <a:pt x="3372" y="50"/>
                  </a:lnTo>
                  <a:lnTo>
                    <a:pt x="3370" y="50"/>
                  </a:lnTo>
                  <a:lnTo>
                    <a:pt x="3370" y="50"/>
                  </a:lnTo>
                  <a:lnTo>
                    <a:pt x="3366" y="50"/>
                  </a:lnTo>
                  <a:lnTo>
                    <a:pt x="3366" y="50"/>
                  </a:lnTo>
                  <a:lnTo>
                    <a:pt x="3362" y="50"/>
                  </a:lnTo>
                  <a:lnTo>
                    <a:pt x="3362" y="50"/>
                  </a:lnTo>
                  <a:lnTo>
                    <a:pt x="3362" y="50"/>
                  </a:lnTo>
                  <a:lnTo>
                    <a:pt x="3362" y="50"/>
                  </a:lnTo>
                  <a:lnTo>
                    <a:pt x="3360" y="50"/>
                  </a:lnTo>
                  <a:lnTo>
                    <a:pt x="3360" y="50"/>
                  </a:lnTo>
                  <a:lnTo>
                    <a:pt x="3358" y="50"/>
                  </a:lnTo>
                  <a:lnTo>
                    <a:pt x="3356" y="50"/>
                  </a:lnTo>
                  <a:lnTo>
                    <a:pt x="3356" y="50"/>
                  </a:lnTo>
                  <a:lnTo>
                    <a:pt x="3350" y="48"/>
                  </a:lnTo>
                  <a:lnTo>
                    <a:pt x="3350" y="48"/>
                  </a:lnTo>
                  <a:lnTo>
                    <a:pt x="3350" y="48"/>
                  </a:lnTo>
                  <a:lnTo>
                    <a:pt x="3350" y="48"/>
                  </a:lnTo>
                  <a:lnTo>
                    <a:pt x="3344" y="48"/>
                  </a:lnTo>
                  <a:lnTo>
                    <a:pt x="3344" y="48"/>
                  </a:lnTo>
                  <a:lnTo>
                    <a:pt x="3344" y="48"/>
                  </a:lnTo>
                  <a:lnTo>
                    <a:pt x="3344" y="48"/>
                  </a:lnTo>
                  <a:lnTo>
                    <a:pt x="3344" y="48"/>
                  </a:lnTo>
                  <a:lnTo>
                    <a:pt x="3344" y="48"/>
                  </a:lnTo>
                  <a:lnTo>
                    <a:pt x="3340" y="48"/>
                  </a:lnTo>
                  <a:lnTo>
                    <a:pt x="3340" y="48"/>
                  </a:lnTo>
                  <a:lnTo>
                    <a:pt x="3332" y="48"/>
                  </a:lnTo>
                  <a:lnTo>
                    <a:pt x="3332" y="48"/>
                  </a:lnTo>
                  <a:lnTo>
                    <a:pt x="3328" y="46"/>
                  </a:lnTo>
                  <a:lnTo>
                    <a:pt x="3328" y="46"/>
                  </a:lnTo>
                  <a:lnTo>
                    <a:pt x="3324" y="44"/>
                  </a:lnTo>
                  <a:lnTo>
                    <a:pt x="3324" y="44"/>
                  </a:lnTo>
                  <a:lnTo>
                    <a:pt x="3322" y="44"/>
                  </a:lnTo>
                  <a:lnTo>
                    <a:pt x="3322" y="44"/>
                  </a:lnTo>
                  <a:lnTo>
                    <a:pt x="3322" y="44"/>
                  </a:lnTo>
                  <a:lnTo>
                    <a:pt x="3318" y="44"/>
                  </a:lnTo>
                  <a:lnTo>
                    <a:pt x="3318" y="44"/>
                  </a:lnTo>
                  <a:lnTo>
                    <a:pt x="3318" y="46"/>
                  </a:lnTo>
                  <a:lnTo>
                    <a:pt x="3318" y="46"/>
                  </a:lnTo>
                  <a:lnTo>
                    <a:pt x="3318" y="46"/>
                  </a:lnTo>
                  <a:lnTo>
                    <a:pt x="3318" y="46"/>
                  </a:lnTo>
                  <a:lnTo>
                    <a:pt x="3318" y="46"/>
                  </a:lnTo>
                  <a:lnTo>
                    <a:pt x="3318" y="46"/>
                  </a:lnTo>
                  <a:lnTo>
                    <a:pt x="3316" y="46"/>
                  </a:lnTo>
                  <a:lnTo>
                    <a:pt x="3316" y="46"/>
                  </a:lnTo>
                  <a:lnTo>
                    <a:pt x="3312" y="48"/>
                  </a:lnTo>
                  <a:lnTo>
                    <a:pt x="3312" y="48"/>
                  </a:lnTo>
                  <a:lnTo>
                    <a:pt x="3312" y="48"/>
                  </a:lnTo>
                  <a:lnTo>
                    <a:pt x="3312" y="48"/>
                  </a:lnTo>
                  <a:lnTo>
                    <a:pt x="3312" y="48"/>
                  </a:lnTo>
                  <a:lnTo>
                    <a:pt x="3312" y="48"/>
                  </a:lnTo>
                  <a:lnTo>
                    <a:pt x="3310" y="48"/>
                  </a:lnTo>
                  <a:lnTo>
                    <a:pt x="3310" y="48"/>
                  </a:lnTo>
                  <a:lnTo>
                    <a:pt x="3310" y="48"/>
                  </a:lnTo>
                  <a:lnTo>
                    <a:pt x="3310" y="48"/>
                  </a:lnTo>
                  <a:lnTo>
                    <a:pt x="3310" y="48"/>
                  </a:lnTo>
                  <a:lnTo>
                    <a:pt x="3310" y="48"/>
                  </a:lnTo>
                  <a:lnTo>
                    <a:pt x="3308" y="48"/>
                  </a:lnTo>
                  <a:lnTo>
                    <a:pt x="3308" y="48"/>
                  </a:lnTo>
                  <a:lnTo>
                    <a:pt x="3306" y="48"/>
                  </a:lnTo>
                  <a:lnTo>
                    <a:pt x="3306" y="48"/>
                  </a:lnTo>
                  <a:lnTo>
                    <a:pt x="3304" y="48"/>
                  </a:lnTo>
                  <a:lnTo>
                    <a:pt x="3304" y="48"/>
                  </a:lnTo>
                  <a:lnTo>
                    <a:pt x="3304" y="48"/>
                  </a:lnTo>
                  <a:lnTo>
                    <a:pt x="3304" y="48"/>
                  </a:lnTo>
                  <a:lnTo>
                    <a:pt x="3302" y="46"/>
                  </a:lnTo>
                  <a:lnTo>
                    <a:pt x="3302" y="46"/>
                  </a:lnTo>
                  <a:lnTo>
                    <a:pt x="3302" y="48"/>
                  </a:lnTo>
                  <a:lnTo>
                    <a:pt x="3302" y="48"/>
                  </a:lnTo>
                  <a:lnTo>
                    <a:pt x="3298" y="46"/>
                  </a:lnTo>
                  <a:lnTo>
                    <a:pt x="3298" y="46"/>
                  </a:lnTo>
                  <a:lnTo>
                    <a:pt x="3294" y="44"/>
                  </a:lnTo>
                  <a:lnTo>
                    <a:pt x="3290" y="44"/>
                  </a:lnTo>
                  <a:lnTo>
                    <a:pt x="3282" y="46"/>
                  </a:lnTo>
                  <a:lnTo>
                    <a:pt x="3282" y="46"/>
                  </a:lnTo>
                  <a:lnTo>
                    <a:pt x="3276" y="44"/>
                  </a:lnTo>
                  <a:lnTo>
                    <a:pt x="3276" y="44"/>
                  </a:lnTo>
                  <a:lnTo>
                    <a:pt x="3268" y="44"/>
                  </a:lnTo>
                  <a:lnTo>
                    <a:pt x="3268" y="44"/>
                  </a:lnTo>
                  <a:lnTo>
                    <a:pt x="3266" y="44"/>
                  </a:lnTo>
                  <a:lnTo>
                    <a:pt x="3266" y="44"/>
                  </a:lnTo>
                  <a:lnTo>
                    <a:pt x="3262" y="44"/>
                  </a:lnTo>
                  <a:lnTo>
                    <a:pt x="3262" y="44"/>
                  </a:lnTo>
                  <a:lnTo>
                    <a:pt x="3262" y="44"/>
                  </a:lnTo>
                  <a:lnTo>
                    <a:pt x="3262" y="44"/>
                  </a:lnTo>
                  <a:lnTo>
                    <a:pt x="3262" y="44"/>
                  </a:lnTo>
                  <a:lnTo>
                    <a:pt x="3262" y="44"/>
                  </a:lnTo>
                  <a:lnTo>
                    <a:pt x="3260" y="44"/>
                  </a:lnTo>
                  <a:lnTo>
                    <a:pt x="3260" y="44"/>
                  </a:lnTo>
                  <a:lnTo>
                    <a:pt x="3260" y="44"/>
                  </a:lnTo>
                  <a:lnTo>
                    <a:pt x="3260" y="44"/>
                  </a:lnTo>
                  <a:lnTo>
                    <a:pt x="3256" y="44"/>
                  </a:lnTo>
                  <a:lnTo>
                    <a:pt x="3256" y="44"/>
                  </a:lnTo>
                  <a:lnTo>
                    <a:pt x="3254" y="44"/>
                  </a:lnTo>
                  <a:lnTo>
                    <a:pt x="3254" y="44"/>
                  </a:lnTo>
                  <a:lnTo>
                    <a:pt x="3250" y="42"/>
                  </a:lnTo>
                  <a:lnTo>
                    <a:pt x="3248" y="42"/>
                  </a:lnTo>
                  <a:lnTo>
                    <a:pt x="3248" y="42"/>
                  </a:lnTo>
                  <a:lnTo>
                    <a:pt x="3246" y="44"/>
                  </a:lnTo>
                  <a:lnTo>
                    <a:pt x="3246" y="44"/>
                  </a:lnTo>
                  <a:lnTo>
                    <a:pt x="3244" y="44"/>
                  </a:lnTo>
                  <a:lnTo>
                    <a:pt x="3244" y="44"/>
                  </a:lnTo>
                  <a:lnTo>
                    <a:pt x="3238" y="44"/>
                  </a:lnTo>
                  <a:lnTo>
                    <a:pt x="3238" y="44"/>
                  </a:lnTo>
                  <a:lnTo>
                    <a:pt x="3234" y="44"/>
                  </a:lnTo>
                  <a:lnTo>
                    <a:pt x="3234" y="44"/>
                  </a:lnTo>
                  <a:lnTo>
                    <a:pt x="3230" y="44"/>
                  </a:lnTo>
                  <a:lnTo>
                    <a:pt x="3230" y="44"/>
                  </a:lnTo>
                  <a:lnTo>
                    <a:pt x="3226" y="44"/>
                  </a:lnTo>
                  <a:lnTo>
                    <a:pt x="3226" y="44"/>
                  </a:lnTo>
                  <a:lnTo>
                    <a:pt x="3222" y="46"/>
                  </a:lnTo>
                  <a:lnTo>
                    <a:pt x="3222" y="46"/>
                  </a:lnTo>
                  <a:lnTo>
                    <a:pt x="3218" y="44"/>
                  </a:lnTo>
                  <a:lnTo>
                    <a:pt x="3218" y="44"/>
                  </a:lnTo>
                  <a:lnTo>
                    <a:pt x="3212" y="44"/>
                  </a:lnTo>
                  <a:lnTo>
                    <a:pt x="3212" y="44"/>
                  </a:lnTo>
                  <a:lnTo>
                    <a:pt x="3202" y="46"/>
                  </a:lnTo>
                  <a:lnTo>
                    <a:pt x="3202" y="46"/>
                  </a:lnTo>
                  <a:lnTo>
                    <a:pt x="3198" y="44"/>
                  </a:lnTo>
                  <a:lnTo>
                    <a:pt x="3198" y="44"/>
                  </a:lnTo>
                  <a:lnTo>
                    <a:pt x="3194" y="44"/>
                  </a:lnTo>
                  <a:lnTo>
                    <a:pt x="3194" y="44"/>
                  </a:lnTo>
                  <a:lnTo>
                    <a:pt x="3190" y="44"/>
                  </a:lnTo>
                  <a:lnTo>
                    <a:pt x="3190" y="44"/>
                  </a:lnTo>
                  <a:lnTo>
                    <a:pt x="3186" y="44"/>
                  </a:lnTo>
                  <a:lnTo>
                    <a:pt x="3186" y="44"/>
                  </a:lnTo>
                  <a:lnTo>
                    <a:pt x="3180" y="44"/>
                  </a:lnTo>
                  <a:lnTo>
                    <a:pt x="3180" y="44"/>
                  </a:lnTo>
                  <a:lnTo>
                    <a:pt x="3176" y="42"/>
                  </a:lnTo>
                  <a:lnTo>
                    <a:pt x="3176" y="42"/>
                  </a:lnTo>
                  <a:lnTo>
                    <a:pt x="3176" y="42"/>
                  </a:lnTo>
                  <a:lnTo>
                    <a:pt x="3176" y="42"/>
                  </a:lnTo>
                  <a:lnTo>
                    <a:pt x="3172" y="42"/>
                  </a:lnTo>
                  <a:lnTo>
                    <a:pt x="3172" y="42"/>
                  </a:lnTo>
                  <a:lnTo>
                    <a:pt x="3168" y="40"/>
                  </a:lnTo>
                  <a:lnTo>
                    <a:pt x="3168" y="40"/>
                  </a:lnTo>
                  <a:lnTo>
                    <a:pt x="3162" y="38"/>
                  </a:lnTo>
                  <a:lnTo>
                    <a:pt x="3162" y="38"/>
                  </a:lnTo>
                  <a:lnTo>
                    <a:pt x="3158" y="40"/>
                  </a:lnTo>
                  <a:lnTo>
                    <a:pt x="3158" y="40"/>
                  </a:lnTo>
                  <a:lnTo>
                    <a:pt x="3156" y="40"/>
                  </a:lnTo>
                  <a:lnTo>
                    <a:pt x="3156" y="40"/>
                  </a:lnTo>
                  <a:lnTo>
                    <a:pt x="3154" y="40"/>
                  </a:lnTo>
                  <a:lnTo>
                    <a:pt x="3154" y="40"/>
                  </a:lnTo>
                  <a:lnTo>
                    <a:pt x="3152" y="40"/>
                  </a:lnTo>
                  <a:lnTo>
                    <a:pt x="3152" y="40"/>
                  </a:lnTo>
                  <a:lnTo>
                    <a:pt x="3146" y="40"/>
                  </a:lnTo>
                  <a:lnTo>
                    <a:pt x="3146" y="40"/>
                  </a:lnTo>
                  <a:lnTo>
                    <a:pt x="3146" y="40"/>
                  </a:lnTo>
                  <a:lnTo>
                    <a:pt x="3146" y="40"/>
                  </a:lnTo>
                  <a:lnTo>
                    <a:pt x="3146" y="38"/>
                  </a:lnTo>
                  <a:lnTo>
                    <a:pt x="3146" y="38"/>
                  </a:lnTo>
                  <a:lnTo>
                    <a:pt x="3146" y="36"/>
                  </a:lnTo>
                  <a:lnTo>
                    <a:pt x="3144" y="36"/>
                  </a:lnTo>
                  <a:lnTo>
                    <a:pt x="3144" y="36"/>
                  </a:lnTo>
                  <a:lnTo>
                    <a:pt x="3138" y="36"/>
                  </a:lnTo>
                  <a:lnTo>
                    <a:pt x="3138" y="36"/>
                  </a:lnTo>
                  <a:lnTo>
                    <a:pt x="3136" y="38"/>
                  </a:lnTo>
                  <a:lnTo>
                    <a:pt x="3136" y="38"/>
                  </a:lnTo>
                  <a:lnTo>
                    <a:pt x="3134" y="38"/>
                  </a:lnTo>
                  <a:lnTo>
                    <a:pt x="3134" y="38"/>
                  </a:lnTo>
                  <a:lnTo>
                    <a:pt x="3130" y="38"/>
                  </a:lnTo>
                  <a:lnTo>
                    <a:pt x="3130" y="38"/>
                  </a:lnTo>
                  <a:lnTo>
                    <a:pt x="3128" y="38"/>
                  </a:lnTo>
                  <a:lnTo>
                    <a:pt x="3128" y="38"/>
                  </a:lnTo>
                  <a:lnTo>
                    <a:pt x="3120" y="40"/>
                  </a:lnTo>
                  <a:lnTo>
                    <a:pt x="3120" y="40"/>
                  </a:lnTo>
                  <a:lnTo>
                    <a:pt x="3112" y="40"/>
                  </a:lnTo>
                  <a:lnTo>
                    <a:pt x="3112" y="40"/>
                  </a:lnTo>
                  <a:lnTo>
                    <a:pt x="3110" y="42"/>
                  </a:lnTo>
                  <a:lnTo>
                    <a:pt x="3110" y="42"/>
                  </a:lnTo>
                  <a:lnTo>
                    <a:pt x="3108" y="42"/>
                  </a:lnTo>
                  <a:lnTo>
                    <a:pt x="3108" y="42"/>
                  </a:lnTo>
                  <a:lnTo>
                    <a:pt x="3106" y="42"/>
                  </a:lnTo>
                  <a:lnTo>
                    <a:pt x="3106" y="42"/>
                  </a:lnTo>
                  <a:lnTo>
                    <a:pt x="3106" y="44"/>
                  </a:lnTo>
                  <a:lnTo>
                    <a:pt x="3106" y="44"/>
                  </a:lnTo>
                  <a:lnTo>
                    <a:pt x="3104" y="42"/>
                  </a:lnTo>
                  <a:lnTo>
                    <a:pt x="3104" y="42"/>
                  </a:lnTo>
                  <a:lnTo>
                    <a:pt x="3102" y="44"/>
                  </a:lnTo>
                  <a:lnTo>
                    <a:pt x="3102" y="44"/>
                  </a:lnTo>
                  <a:lnTo>
                    <a:pt x="3102" y="42"/>
                  </a:lnTo>
                  <a:lnTo>
                    <a:pt x="3102" y="42"/>
                  </a:lnTo>
                  <a:lnTo>
                    <a:pt x="3100" y="42"/>
                  </a:lnTo>
                  <a:lnTo>
                    <a:pt x="3100" y="42"/>
                  </a:lnTo>
                  <a:lnTo>
                    <a:pt x="3096" y="42"/>
                  </a:lnTo>
                  <a:lnTo>
                    <a:pt x="3096" y="42"/>
                  </a:lnTo>
                  <a:lnTo>
                    <a:pt x="3094" y="42"/>
                  </a:lnTo>
                  <a:lnTo>
                    <a:pt x="3090" y="42"/>
                  </a:lnTo>
                  <a:lnTo>
                    <a:pt x="3090" y="42"/>
                  </a:lnTo>
                  <a:lnTo>
                    <a:pt x="3090" y="42"/>
                  </a:lnTo>
                  <a:lnTo>
                    <a:pt x="3090" y="42"/>
                  </a:lnTo>
                  <a:lnTo>
                    <a:pt x="3090" y="42"/>
                  </a:lnTo>
                  <a:lnTo>
                    <a:pt x="3090" y="42"/>
                  </a:lnTo>
                  <a:lnTo>
                    <a:pt x="3088" y="42"/>
                  </a:lnTo>
                  <a:lnTo>
                    <a:pt x="3088" y="42"/>
                  </a:lnTo>
                  <a:lnTo>
                    <a:pt x="3086" y="42"/>
                  </a:lnTo>
                  <a:lnTo>
                    <a:pt x="3086" y="42"/>
                  </a:lnTo>
                  <a:lnTo>
                    <a:pt x="3082" y="42"/>
                  </a:lnTo>
                  <a:lnTo>
                    <a:pt x="3082" y="42"/>
                  </a:lnTo>
                  <a:lnTo>
                    <a:pt x="3080" y="40"/>
                  </a:lnTo>
                  <a:lnTo>
                    <a:pt x="3080" y="40"/>
                  </a:lnTo>
                  <a:lnTo>
                    <a:pt x="3078" y="42"/>
                  </a:lnTo>
                  <a:lnTo>
                    <a:pt x="3078" y="42"/>
                  </a:lnTo>
                  <a:lnTo>
                    <a:pt x="3076" y="42"/>
                  </a:lnTo>
                  <a:lnTo>
                    <a:pt x="3076" y="42"/>
                  </a:lnTo>
                  <a:lnTo>
                    <a:pt x="3076" y="42"/>
                  </a:lnTo>
                  <a:lnTo>
                    <a:pt x="3076" y="42"/>
                  </a:lnTo>
                  <a:lnTo>
                    <a:pt x="3072" y="42"/>
                  </a:lnTo>
                  <a:lnTo>
                    <a:pt x="3072" y="42"/>
                  </a:lnTo>
                  <a:lnTo>
                    <a:pt x="3070" y="42"/>
                  </a:lnTo>
                  <a:lnTo>
                    <a:pt x="3070" y="42"/>
                  </a:lnTo>
                  <a:lnTo>
                    <a:pt x="3070" y="42"/>
                  </a:lnTo>
                  <a:lnTo>
                    <a:pt x="3070" y="42"/>
                  </a:lnTo>
                  <a:lnTo>
                    <a:pt x="3066" y="40"/>
                  </a:lnTo>
                  <a:lnTo>
                    <a:pt x="3066" y="40"/>
                  </a:lnTo>
                  <a:lnTo>
                    <a:pt x="3058" y="42"/>
                  </a:lnTo>
                  <a:lnTo>
                    <a:pt x="3052" y="40"/>
                  </a:lnTo>
                  <a:lnTo>
                    <a:pt x="3052" y="40"/>
                  </a:lnTo>
                  <a:lnTo>
                    <a:pt x="3050" y="40"/>
                  </a:lnTo>
                  <a:lnTo>
                    <a:pt x="3050" y="40"/>
                  </a:lnTo>
                  <a:lnTo>
                    <a:pt x="3044" y="42"/>
                  </a:lnTo>
                  <a:lnTo>
                    <a:pt x="3044" y="42"/>
                  </a:lnTo>
                  <a:lnTo>
                    <a:pt x="3044" y="42"/>
                  </a:lnTo>
                  <a:lnTo>
                    <a:pt x="3044" y="42"/>
                  </a:lnTo>
                  <a:lnTo>
                    <a:pt x="3044" y="42"/>
                  </a:lnTo>
                  <a:lnTo>
                    <a:pt x="3044" y="42"/>
                  </a:lnTo>
                  <a:lnTo>
                    <a:pt x="3042" y="42"/>
                  </a:lnTo>
                  <a:lnTo>
                    <a:pt x="3042" y="42"/>
                  </a:lnTo>
                  <a:lnTo>
                    <a:pt x="3042" y="42"/>
                  </a:lnTo>
                  <a:lnTo>
                    <a:pt x="3042" y="42"/>
                  </a:lnTo>
                  <a:lnTo>
                    <a:pt x="3040" y="42"/>
                  </a:lnTo>
                  <a:lnTo>
                    <a:pt x="3040" y="42"/>
                  </a:lnTo>
                  <a:lnTo>
                    <a:pt x="3040" y="40"/>
                  </a:lnTo>
                  <a:lnTo>
                    <a:pt x="3040" y="40"/>
                  </a:lnTo>
                  <a:lnTo>
                    <a:pt x="3036" y="42"/>
                  </a:lnTo>
                  <a:lnTo>
                    <a:pt x="3036" y="42"/>
                  </a:lnTo>
                  <a:lnTo>
                    <a:pt x="3032" y="42"/>
                  </a:lnTo>
                  <a:lnTo>
                    <a:pt x="3032" y="42"/>
                  </a:lnTo>
                  <a:lnTo>
                    <a:pt x="3030" y="42"/>
                  </a:lnTo>
                  <a:lnTo>
                    <a:pt x="3030" y="42"/>
                  </a:lnTo>
                  <a:lnTo>
                    <a:pt x="3024" y="42"/>
                  </a:lnTo>
                  <a:lnTo>
                    <a:pt x="3024" y="42"/>
                  </a:lnTo>
                  <a:lnTo>
                    <a:pt x="3024" y="42"/>
                  </a:lnTo>
                  <a:lnTo>
                    <a:pt x="3022" y="42"/>
                  </a:lnTo>
                  <a:lnTo>
                    <a:pt x="3022" y="42"/>
                  </a:lnTo>
                  <a:lnTo>
                    <a:pt x="3020" y="42"/>
                  </a:lnTo>
                  <a:lnTo>
                    <a:pt x="3020" y="42"/>
                  </a:lnTo>
                  <a:lnTo>
                    <a:pt x="3014" y="42"/>
                  </a:lnTo>
                  <a:lnTo>
                    <a:pt x="3008" y="42"/>
                  </a:lnTo>
                  <a:lnTo>
                    <a:pt x="3008" y="42"/>
                  </a:lnTo>
                  <a:lnTo>
                    <a:pt x="3006" y="40"/>
                  </a:lnTo>
                  <a:lnTo>
                    <a:pt x="3004" y="42"/>
                  </a:lnTo>
                  <a:lnTo>
                    <a:pt x="3004" y="42"/>
                  </a:lnTo>
                  <a:lnTo>
                    <a:pt x="3002" y="40"/>
                  </a:lnTo>
                  <a:lnTo>
                    <a:pt x="3002" y="40"/>
                  </a:lnTo>
                  <a:lnTo>
                    <a:pt x="2998" y="40"/>
                  </a:lnTo>
                  <a:lnTo>
                    <a:pt x="2996" y="40"/>
                  </a:lnTo>
                  <a:lnTo>
                    <a:pt x="2996" y="40"/>
                  </a:lnTo>
                  <a:lnTo>
                    <a:pt x="2994" y="38"/>
                  </a:lnTo>
                  <a:lnTo>
                    <a:pt x="2994" y="38"/>
                  </a:lnTo>
                  <a:lnTo>
                    <a:pt x="2986" y="38"/>
                  </a:lnTo>
                  <a:lnTo>
                    <a:pt x="2986" y="38"/>
                  </a:lnTo>
                  <a:lnTo>
                    <a:pt x="2980" y="38"/>
                  </a:lnTo>
                  <a:lnTo>
                    <a:pt x="2976" y="38"/>
                  </a:lnTo>
                  <a:lnTo>
                    <a:pt x="2976" y="38"/>
                  </a:lnTo>
                  <a:lnTo>
                    <a:pt x="2972" y="38"/>
                  </a:lnTo>
                  <a:lnTo>
                    <a:pt x="2972" y="38"/>
                  </a:lnTo>
                  <a:lnTo>
                    <a:pt x="2970" y="38"/>
                  </a:lnTo>
                  <a:lnTo>
                    <a:pt x="2970" y="38"/>
                  </a:lnTo>
                  <a:lnTo>
                    <a:pt x="2962" y="40"/>
                  </a:lnTo>
                  <a:lnTo>
                    <a:pt x="2962" y="40"/>
                  </a:lnTo>
                  <a:lnTo>
                    <a:pt x="2954" y="38"/>
                  </a:lnTo>
                  <a:lnTo>
                    <a:pt x="2954" y="38"/>
                  </a:lnTo>
                  <a:lnTo>
                    <a:pt x="2946" y="40"/>
                  </a:lnTo>
                  <a:lnTo>
                    <a:pt x="2946" y="40"/>
                  </a:lnTo>
                  <a:lnTo>
                    <a:pt x="2942" y="38"/>
                  </a:lnTo>
                  <a:lnTo>
                    <a:pt x="2942" y="38"/>
                  </a:lnTo>
                  <a:lnTo>
                    <a:pt x="2940" y="38"/>
                  </a:lnTo>
                  <a:lnTo>
                    <a:pt x="2940" y="38"/>
                  </a:lnTo>
                  <a:lnTo>
                    <a:pt x="2934" y="36"/>
                  </a:lnTo>
                  <a:lnTo>
                    <a:pt x="2934" y="36"/>
                  </a:lnTo>
                  <a:lnTo>
                    <a:pt x="2934" y="36"/>
                  </a:lnTo>
                  <a:lnTo>
                    <a:pt x="2934" y="36"/>
                  </a:lnTo>
                  <a:lnTo>
                    <a:pt x="2934" y="36"/>
                  </a:lnTo>
                  <a:lnTo>
                    <a:pt x="2934" y="36"/>
                  </a:lnTo>
                  <a:lnTo>
                    <a:pt x="2932" y="36"/>
                  </a:lnTo>
                  <a:lnTo>
                    <a:pt x="2932" y="36"/>
                  </a:lnTo>
                  <a:lnTo>
                    <a:pt x="2930" y="36"/>
                  </a:lnTo>
                  <a:lnTo>
                    <a:pt x="2930" y="36"/>
                  </a:lnTo>
                  <a:lnTo>
                    <a:pt x="2926" y="36"/>
                  </a:lnTo>
                  <a:lnTo>
                    <a:pt x="2926" y="36"/>
                  </a:lnTo>
                  <a:lnTo>
                    <a:pt x="2920" y="36"/>
                  </a:lnTo>
                  <a:lnTo>
                    <a:pt x="2920" y="36"/>
                  </a:lnTo>
                  <a:lnTo>
                    <a:pt x="2920" y="36"/>
                  </a:lnTo>
                  <a:lnTo>
                    <a:pt x="2920" y="36"/>
                  </a:lnTo>
                  <a:lnTo>
                    <a:pt x="2918" y="38"/>
                  </a:lnTo>
                  <a:lnTo>
                    <a:pt x="2918" y="38"/>
                  </a:lnTo>
                  <a:lnTo>
                    <a:pt x="2914" y="38"/>
                  </a:lnTo>
                  <a:lnTo>
                    <a:pt x="2914" y="38"/>
                  </a:lnTo>
                  <a:lnTo>
                    <a:pt x="2910" y="36"/>
                  </a:lnTo>
                  <a:lnTo>
                    <a:pt x="2910" y="36"/>
                  </a:lnTo>
                  <a:lnTo>
                    <a:pt x="2904" y="36"/>
                  </a:lnTo>
                  <a:lnTo>
                    <a:pt x="2904" y="36"/>
                  </a:lnTo>
                  <a:lnTo>
                    <a:pt x="2902" y="36"/>
                  </a:lnTo>
                  <a:lnTo>
                    <a:pt x="2902" y="36"/>
                  </a:lnTo>
                  <a:lnTo>
                    <a:pt x="2902" y="36"/>
                  </a:lnTo>
                  <a:lnTo>
                    <a:pt x="2902" y="36"/>
                  </a:lnTo>
                  <a:lnTo>
                    <a:pt x="2900" y="36"/>
                  </a:lnTo>
                  <a:lnTo>
                    <a:pt x="2900" y="36"/>
                  </a:lnTo>
                  <a:lnTo>
                    <a:pt x="2898" y="36"/>
                  </a:lnTo>
                  <a:lnTo>
                    <a:pt x="2898" y="36"/>
                  </a:lnTo>
                  <a:lnTo>
                    <a:pt x="2898" y="36"/>
                  </a:lnTo>
                  <a:lnTo>
                    <a:pt x="2898" y="36"/>
                  </a:lnTo>
                  <a:lnTo>
                    <a:pt x="2898" y="34"/>
                  </a:lnTo>
                  <a:lnTo>
                    <a:pt x="2898" y="34"/>
                  </a:lnTo>
                  <a:lnTo>
                    <a:pt x="2896" y="34"/>
                  </a:lnTo>
                  <a:lnTo>
                    <a:pt x="2896" y="34"/>
                  </a:lnTo>
                  <a:lnTo>
                    <a:pt x="2892" y="34"/>
                  </a:lnTo>
                  <a:lnTo>
                    <a:pt x="2892" y="34"/>
                  </a:lnTo>
                  <a:lnTo>
                    <a:pt x="2892" y="34"/>
                  </a:lnTo>
                  <a:lnTo>
                    <a:pt x="2892" y="36"/>
                  </a:lnTo>
                  <a:lnTo>
                    <a:pt x="2892" y="36"/>
                  </a:lnTo>
                  <a:lnTo>
                    <a:pt x="2892" y="36"/>
                  </a:lnTo>
                  <a:lnTo>
                    <a:pt x="2892" y="36"/>
                  </a:lnTo>
                  <a:lnTo>
                    <a:pt x="2892" y="36"/>
                  </a:lnTo>
                  <a:lnTo>
                    <a:pt x="2890" y="36"/>
                  </a:lnTo>
                  <a:lnTo>
                    <a:pt x="2890" y="36"/>
                  </a:lnTo>
                  <a:lnTo>
                    <a:pt x="2888" y="36"/>
                  </a:lnTo>
                  <a:lnTo>
                    <a:pt x="2888" y="36"/>
                  </a:lnTo>
                  <a:lnTo>
                    <a:pt x="2886" y="36"/>
                  </a:lnTo>
                  <a:lnTo>
                    <a:pt x="2886" y="36"/>
                  </a:lnTo>
                  <a:lnTo>
                    <a:pt x="2884" y="36"/>
                  </a:lnTo>
                  <a:lnTo>
                    <a:pt x="2884" y="36"/>
                  </a:lnTo>
                  <a:lnTo>
                    <a:pt x="2878" y="36"/>
                  </a:lnTo>
                  <a:lnTo>
                    <a:pt x="2878" y="36"/>
                  </a:lnTo>
                  <a:lnTo>
                    <a:pt x="2874" y="34"/>
                  </a:lnTo>
                  <a:lnTo>
                    <a:pt x="2874" y="34"/>
                  </a:lnTo>
                  <a:lnTo>
                    <a:pt x="2872" y="34"/>
                  </a:lnTo>
                  <a:lnTo>
                    <a:pt x="2872" y="34"/>
                  </a:lnTo>
                  <a:lnTo>
                    <a:pt x="2870" y="34"/>
                  </a:lnTo>
                  <a:lnTo>
                    <a:pt x="2870" y="34"/>
                  </a:lnTo>
                  <a:lnTo>
                    <a:pt x="2866" y="34"/>
                  </a:lnTo>
                  <a:lnTo>
                    <a:pt x="2866" y="34"/>
                  </a:lnTo>
                  <a:lnTo>
                    <a:pt x="2864" y="34"/>
                  </a:lnTo>
                  <a:lnTo>
                    <a:pt x="2864" y="34"/>
                  </a:lnTo>
                  <a:lnTo>
                    <a:pt x="2862" y="34"/>
                  </a:lnTo>
                  <a:lnTo>
                    <a:pt x="2862" y="34"/>
                  </a:lnTo>
                  <a:lnTo>
                    <a:pt x="2862" y="34"/>
                  </a:lnTo>
                  <a:lnTo>
                    <a:pt x="2862" y="34"/>
                  </a:lnTo>
                  <a:lnTo>
                    <a:pt x="2860" y="34"/>
                  </a:lnTo>
                  <a:lnTo>
                    <a:pt x="2860" y="34"/>
                  </a:lnTo>
                  <a:lnTo>
                    <a:pt x="2860" y="34"/>
                  </a:lnTo>
                  <a:lnTo>
                    <a:pt x="2860" y="34"/>
                  </a:lnTo>
                  <a:lnTo>
                    <a:pt x="2858" y="34"/>
                  </a:lnTo>
                  <a:lnTo>
                    <a:pt x="2858" y="34"/>
                  </a:lnTo>
                  <a:lnTo>
                    <a:pt x="2858" y="36"/>
                  </a:lnTo>
                  <a:lnTo>
                    <a:pt x="2858" y="36"/>
                  </a:lnTo>
                  <a:lnTo>
                    <a:pt x="2858" y="36"/>
                  </a:lnTo>
                  <a:lnTo>
                    <a:pt x="2858" y="36"/>
                  </a:lnTo>
                  <a:lnTo>
                    <a:pt x="2858" y="36"/>
                  </a:lnTo>
                  <a:lnTo>
                    <a:pt x="2858" y="38"/>
                  </a:lnTo>
                  <a:lnTo>
                    <a:pt x="2858" y="38"/>
                  </a:lnTo>
                  <a:lnTo>
                    <a:pt x="2852" y="38"/>
                  </a:lnTo>
                  <a:lnTo>
                    <a:pt x="2852" y="38"/>
                  </a:lnTo>
                  <a:lnTo>
                    <a:pt x="2844" y="38"/>
                  </a:lnTo>
                  <a:lnTo>
                    <a:pt x="2844" y="38"/>
                  </a:lnTo>
                  <a:lnTo>
                    <a:pt x="2842" y="38"/>
                  </a:lnTo>
                  <a:lnTo>
                    <a:pt x="2842" y="38"/>
                  </a:lnTo>
                  <a:lnTo>
                    <a:pt x="2842" y="38"/>
                  </a:lnTo>
                  <a:lnTo>
                    <a:pt x="2842" y="38"/>
                  </a:lnTo>
                  <a:lnTo>
                    <a:pt x="2840" y="38"/>
                  </a:lnTo>
                  <a:lnTo>
                    <a:pt x="2840" y="38"/>
                  </a:lnTo>
                  <a:lnTo>
                    <a:pt x="2834" y="38"/>
                  </a:lnTo>
                  <a:lnTo>
                    <a:pt x="2834" y="38"/>
                  </a:lnTo>
                  <a:lnTo>
                    <a:pt x="2832" y="38"/>
                  </a:lnTo>
                  <a:lnTo>
                    <a:pt x="2832" y="38"/>
                  </a:lnTo>
                  <a:lnTo>
                    <a:pt x="2832" y="38"/>
                  </a:lnTo>
                  <a:lnTo>
                    <a:pt x="2832" y="38"/>
                  </a:lnTo>
                  <a:lnTo>
                    <a:pt x="2830" y="38"/>
                  </a:lnTo>
                  <a:lnTo>
                    <a:pt x="2830" y="38"/>
                  </a:lnTo>
                  <a:lnTo>
                    <a:pt x="2830" y="38"/>
                  </a:lnTo>
                  <a:lnTo>
                    <a:pt x="2830" y="38"/>
                  </a:lnTo>
                  <a:lnTo>
                    <a:pt x="2828" y="38"/>
                  </a:lnTo>
                  <a:lnTo>
                    <a:pt x="2828" y="38"/>
                  </a:lnTo>
                  <a:lnTo>
                    <a:pt x="2826" y="38"/>
                  </a:lnTo>
                  <a:lnTo>
                    <a:pt x="2826" y="38"/>
                  </a:lnTo>
                  <a:lnTo>
                    <a:pt x="2826" y="38"/>
                  </a:lnTo>
                  <a:lnTo>
                    <a:pt x="2826" y="38"/>
                  </a:lnTo>
                  <a:lnTo>
                    <a:pt x="2826" y="38"/>
                  </a:lnTo>
                  <a:lnTo>
                    <a:pt x="2826" y="38"/>
                  </a:lnTo>
                  <a:lnTo>
                    <a:pt x="2824" y="38"/>
                  </a:lnTo>
                  <a:lnTo>
                    <a:pt x="2824" y="38"/>
                  </a:lnTo>
                  <a:lnTo>
                    <a:pt x="2820" y="38"/>
                  </a:lnTo>
                  <a:lnTo>
                    <a:pt x="2816" y="38"/>
                  </a:lnTo>
                  <a:lnTo>
                    <a:pt x="2816" y="38"/>
                  </a:lnTo>
                  <a:lnTo>
                    <a:pt x="2814" y="38"/>
                  </a:lnTo>
                  <a:lnTo>
                    <a:pt x="2814" y="38"/>
                  </a:lnTo>
                  <a:lnTo>
                    <a:pt x="2806" y="38"/>
                  </a:lnTo>
                  <a:lnTo>
                    <a:pt x="2806" y="38"/>
                  </a:lnTo>
                  <a:lnTo>
                    <a:pt x="2804" y="38"/>
                  </a:lnTo>
                  <a:lnTo>
                    <a:pt x="2804" y="38"/>
                  </a:lnTo>
                  <a:lnTo>
                    <a:pt x="2796" y="38"/>
                  </a:lnTo>
                  <a:lnTo>
                    <a:pt x="2796" y="38"/>
                  </a:lnTo>
                  <a:lnTo>
                    <a:pt x="2794" y="38"/>
                  </a:lnTo>
                  <a:lnTo>
                    <a:pt x="2794" y="38"/>
                  </a:lnTo>
                  <a:lnTo>
                    <a:pt x="2792" y="38"/>
                  </a:lnTo>
                  <a:lnTo>
                    <a:pt x="2792" y="38"/>
                  </a:lnTo>
                  <a:lnTo>
                    <a:pt x="2792" y="38"/>
                  </a:lnTo>
                  <a:lnTo>
                    <a:pt x="2792" y="38"/>
                  </a:lnTo>
                  <a:lnTo>
                    <a:pt x="2790" y="38"/>
                  </a:lnTo>
                  <a:lnTo>
                    <a:pt x="2790" y="38"/>
                  </a:lnTo>
                  <a:lnTo>
                    <a:pt x="2790" y="38"/>
                  </a:lnTo>
                  <a:lnTo>
                    <a:pt x="2790" y="38"/>
                  </a:lnTo>
                  <a:lnTo>
                    <a:pt x="2786" y="38"/>
                  </a:lnTo>
                  <a:lnTo>
                    <a:pt x="2784" y="38"/>
                  </a:lnTo>
                  <a:lnTo>
                    <a:pt x="2784" y="38"/>
                  </a:lnTo>
                  <a:lnTo>
                    <a:pt x="2782" y="38"/>
                  </a:lnTo>
                  <a:lnTo>
                    <a:pt x="2782" y="38"/>
                  </a:lnTo>
                  <a:lnTo>
                    <a:pt x="2780" y="38"/>
                  </a:lnTo>
                  <a:lnTo>
                    <a:pt x="2780" y="38"/>
                  </a:lnTo>
                  <a:lnTo>
                    <a:pt x="2776" y="38"/>
                  </a:lnTo>
                  <a:lnTo>
                    <a:pt x="2776" y="38"/>
                  </a:lnTo>
                  <a:lnTo>
                    <a:pt x="2772" y="38"/>
                  </a:lnTo>
                  <a:lnTo>
                    <a:pt x="2772" y="38"/>
                  </a:lnTo>
                  <a:lnTo>
                    <a:pt x="2772" y="38"/>
                  </a:lnTo>
                  <a:lnTo>
                    <a:pt x="2772" y="38"/>
                  </a:lnTo>
                  <a:lnTo>
                    <a:pt x="2770" y="38"/>
                  </a:lnTo>
                  <a:lnTo>
                    <a:pt x="2770" y="38"/>
                  </a:lnTo>
                  <a:lnTo>
                    <a:pt x="2770" y="38"/>
                  </a:lnTo>
                  <a:lnTo>
                    <a:pt x="2770" y="38"/>
                  </a:lnTo>
                  <a:lnTo>
                    <a:pt x="2768" y="38"/>
                  </a:lnTo>
                  <a:lnTo>
                    <a:pt x="2768" y="38"/>
                  </a:lnTo>
                  <a:lnTo>
                    <a:pt x="2764" y="38"/>
                  </a:lnTo>
                  <a:lnTo>
                    <a:pt x="2764" y="38"/>
                  </a:lnTo>
                  <a:lnTo>
                    <a:pt x="2762" y="38"/>
                  </a:lnTo>
                  <a:lnTo>
                    <a:pt x="2762" y="38"/>
                  </a:lnTo>
                  <a:lnTo>
                    <a:pt x="2762" y="36"/>
                  </a:lnTo>
                  <a:lnTo>
                    <a:pt x="2762" y="36"/>
                  </a:lnTo>
                  <a:lnTo>
                    <a:pt x="2762" y="36"/>
                  </a:lnTo>
                  <a:lnTo>
                    <a:pt x="2762" y="36"/>
                  </a:lnTo>
                  <a:lnTo>
                    <a:pt x="2760" y="36"/>
                  </a:lnTo>
                  <a:lnTo>
                    <a:pt x="2760" y="36"/>
                  </a:lnTo>
                  <a:lnTo>
                    <a:pt x="2754" y="36"/>
                  </a:lnTo>
                  <a:lnTo>
                    <a:pt x="2754" y="36"/>
                  </a:lnTo>
                  <a:lnTo>
                    <a:pt x="2750" y="36"/>
                  </a:lnTo>
                  <a:lnTo>
                    <a:pt x="2750" y="36"/>
                  </a:lnTo>
                  <a:lnTo>
                    <a:pt x="2750" y="36"/>
                  </a:lnTo>
                  <a:lnTo>
                    <a:pt x="2750" y="36"/>
                  </a:lnTo>
                  <a:lnTo>
                    <a:pt x="2748" y="36"/>
                  </a:lnTo>
                  <a:lnTo>
                    <a:pt x="2748" y="36"/>
                  </a:lnTo>
                  <a:lnTo>
                    <a:pt x="2746" y="36"/>
                  </a:lnTo>
                  <a:lnTo>
                    <a:pt x="2746" y="36"/>
                  </a:lnTo>
                  <a:lnTo>
                    <a:pt x="2744" y="38"/>
                  </a:lnTo>
                  <a:lnTo>
                    <a:pt x="2744" y="38"/>
                  </a:lnTo>
                  <a:lnTo>
                    <a:pt x="2742" y="38"/>
                  </a:lnTo>
                  <a:lnTo>
                    <a:pt x="2738" y="38"/>
                  </a:lnTo>
                  <a:lnTo>
                    <a:pt x="2738" y="38"/>
                  </a:lnTo>
                  <a:lnTo>
                    <a:pt x="2738" y="38"/>
                  </a:lnTo>
                  <a:lnTo>
                    <a:pt x="2738" y="38"/>
                  </a:lnTo>
                  <a:lnTo>
                    <a:pt x="2736" y="38"/>
                  </a:lnTo>
                  <a:lnTo>
                    <a:pt x="2736" y="38"/>
                  </a:lnTo>
                  <a:lnTo>
                    <a:pt x="2728" y="38"/>
                  </a:lnTo>
                  <a:lnTo>
                    <a:pt x="2728" y="38"/>
                  </a:lnTo>
                  <a:lnTo>
                    <a:pt x="2724" y="38"/>
                  </a:lnTo>
                  <a:lnTo>
                    <a:pt x="2724" y="38"/>
                  </a:lnTo>
                  <a:lnTo>
                    <a:pt x="2720" y="36"/>
                  </a:lnTo>
                  <a:lnTo>
                    <a:pt x="2720" y="36"/>
                  </a:lnTo>
                  <a:lnTo>
                    <a:pt x="2720" y="36"/>
                  </a:lnTo>
                  <a:lnTo>
                    <a:pt x="2720" y="36"/>
                  </a:lnTo>
                  <a:lnTo>
                    <a:pt x="2716" y="38"/>
                  </a:lnTo>
                  <a:lnTo>
                    <a:pt x="2716" y="38"/>
                  </a:lnTo>
                  <a:lnTo>
                    <a:pt x="2712" y="38"/>
                  </a:lnTo>
                  <a:lnTo>
                    <a:pt x="2712" y="38"/>
                  </a:lnTo>
                  <a:lnTo>
                    <a:pt x="2710" y="38"/>
                  </a:lnTo>
                  <a:lnTo>
                    <a:pt x="2706" y="38"/>
                  </a:lnTo>
                  <a:lnTo>
                    <a:pt x="2706" y="38"/>
                  </a:lnTo>
                  <a:lnTo>
                    <a:pt x="2700" y="38"/>
                  </a:lnTo>
                  <a:lnTo>
                    <a:pt x="2700" y="38"/>
                  </a:lnTo>
                  <a:lnTo>
                    <a:pt x="2694" y="38"/>
                  </a:lnTo>
                  <a:lnTo>
                    <a:pt x="2694" y="38"/>
                  </a:lnTo>
                  <a:lnTo>
                    <a:pt x="2692" y="36"/>
                  </a:lnTo>
                  <a:lnTo>
                    <a:pt x="2692" y="36"/>
                  </a:lnTo>
                  <a:lnTo>
                    <a:pt x="2688" y="36"/>
                  </a:lnTo>
                  <a:lnTo>
                    <a:pt x="2688" y="36"/>
                  </a:lnTo>
                  <a:lnTo>
                    <a:pt x="2686" y="36"/>
                  </a:lnTo>
                  <a:lnTo>
                    <a:pt x="2686" y="36"/>
                  </a:lnTo>
                  <a:lnTo>
                    <a:pt x="2684" y="36"/>
                  </a:lnTo>
                  <a:lnTo>
                    <a:pt x="2684" y="36"/>
                  </a:lnTo>
                  <a:lnTo>
                    <a:pt x="2682" y="36"/>
                  </a:lnTo>
                  <a:lnTo>
                    <a:pt x="2682" y="36"/>
                  </a:lnTo>
                  <a:lnTo>
                    <a:pt x="2682" y="36"/>
                  </a:lnTo>
                  <a:lnTo>
                    <a:pt x="2682" y="36"/>
                  </a:lnTo>
                  <a:lnTo>
                    <a:pt x="2680" y="36"/>
                  </a:lnTo>
                  <a:lnTo>
                    <a:pt x="2680" y="36"/>
                  </a:lnTo>
                  <a:lnTo>
                    <a:pt x="2680" y="36"/>
                  </a:lnTo>
                  <a:lnTo>
                    <a:pt x="2680" y="36"/>
                  </a:lnTo>
                  <a:lnTo>
                    <a:pt x="2678" y="36"/>
                  </a:lnTo>
                  <a:lnTo>
                    <a:pt x="2678" y="36"/>
                  </a:lnTo>
                  <a:lnTo>
                    <a:pt x="2678" y="36"/>
                  </a:lnTo>
                  <a:lnTo>
                    <a:pt x="2678" y="36"/>
                  </a:lnTo>
                  <a:lnTo>
                    <a:pt x="2678" y="36"/>
                  </a:lnTo>
                  <a:lnTo>
                    <a:pt x="2678" y="36"/>
                  </a:lnTo>
                  <a:lnTo>
                    <a:pt x="2676" y="36"/>
                  </a:lnTo>
                  <a:lnTo>
                    <a:pt x="2676" y="36"/>
                  </a:lnTo>
                  <a:lnTo>
                    <a:pt x="2670" y="36"/>
                  </a:lnTo>
                  <a:lnTo>
                    <a:pt x="2670" y="36"/>
                  </a:lnTo>
                  <a:lnTo>
                    <a:pt x="2664" y="38"/>
                  </a:lnTo>
                  <a:lnTo>
                    <a:pt x="2664" y="38"/>
                  </a:lnTo>
                  <a:lnTo>
                    <a:pt x="2660" y="38"/>
                  </a:lnTo>
                  <a:lnTo>
                    <a:pt x="2660" y="38"/>
                  </a:lnTo>
                  <a:lnTo>
                    <a:pt x="2656" y="38"/>
                  </a:lnTo>
                  <a:lnTo>
                    <a:pt x="2656" y="38"/>
                  </a:lnTo>
                  <a:lnTo>
                    <a:pt x="2656" y="38"/>
                  </a:lnTo>
                  <a:lnTo>
                    <a:pt x="2656" y="38"/>
                  </a:lnTo>
                  <a:lnTo>
                    <a:pt x="2654" y="38"/>
                  </a:lnTo>
                  <a:lnTo>
                    <a:pt x="2654" y="38"/>
                  </a:lnTo>
                  <a:lnTo>
                    <a:pt x="2648" y="38"/>
                  </a:lnTo>
                  <a:lnTo>
                    <a:pt x="2648" y="38"/>
                  </a:lnTo>
                  <a:lnTo>
                    <a:pt x="2644" y="38"/>
                  </a:lnTo>
                  <a:lnTo>
                    <a:pt x="2644" y="38"/>
                  </a:lnTo>
                  <a:lnTo>
                    <a:pt x="2642" y="38"/>
                  </a:lnTo>
                  <a:lnTo>
                    <a:pt x="2642" y="38"/>
                  </a:lnTo>
                  <a:lnTo>
                    <a:pt x="2640" y="38"/>
                  </a:lnTo>
                  <a:lnTo>
                    <a:pt x="2640" y="38"/>
                  </a:lnTo>
                  <a:lnTo>
                    <a:pt x="2636" y="40"/>
                  </a:lnTo>
                  <a:lnTo>
                    <a:pt x="2636" y="40"/>
                  </a:lnTo>
                  <a:lnTo>
                    <a:pt x="2634" y="40"/>
                  </a:lnTo>
                  <a:lnTo>
                    <a:pt x="2634" y="40"/>
                  </a:lnTo>
                  <a:lnTo>
                    <a:pt x="2632" y="40"/>
                  </a:lnTo>
                  <a:lnTo>
                    <a:pt x="2632" y="40"/>
                  </a:lnTo>
                  <a:lnTo>
                    <a:pt x="2630" y="40"/>
                  </a:lnTo>
                  <a:lnTo>
                    <a:pt x="2630" y="40"/>
                  </a:lnTo>
                  <a:lnTo>
                    <a:pt x="2630" y="40"/>
                  </a:lnTo>
                  <a:lnTo>
                    <a:pt x="2630" y="40"/>
                  </a:lnTo>
                  <a:lnTo>
                    <a:pt x="2628" y="40"/>
                  </a:lnTo>
                  <a:lnTo>
                    <a:pt x="2628" y="40"/>
                  </a:lnTo>
                  <a:lnTo>
                    <a:pt x="2624" y="40"/>
                  </a:lnTo>
                  <a:lnTo>
                    <a:pt x="2624" y="40"/>
                  </a:lnTo>
                  <a:lnTo>
                    <a:pt x="2624" y="38"/>
                  </a:lnTo>
                  <a:lnTo>
                    <a:pt x="2624" y="38"/>
                  </a:lnTo>
                  <a:lnTo>
                    <a:pt x="2618" y="38"/>
                  </a:lnTo>
                  <a:lnTo>
                    <a:pt x="2618" y="38"/>
                  </a:lnTo>
                  <a:lnTo>
                    <a:pt x="2616" y="38"/>
                  </a:lnTo>
                  <a:lnTo>
                    <a:pt x="2616" y="38"/>
                  </a:lnTo>
                  <a:lnTo>
                    <a:pt x="2614" y="38"/>
                  </a:lnTo>
                  <a:lnTo>
                    <a:pt x="2614" y="38"/>
                  </a:lnTo>
                  <a:lnTo>
                    <a:pt x="2614" y="38"/>
                  </a:lnTo>
                  <a:lnTo>
                    <a:pt x="2614" y="38"/>
                  </a:lnTo>
                  <a:lnTo>
                    <a:pt x="2612" y="38"/>
                  </a:lnTo>
                  <a:lnTo>
                    <a:pt x="2612" y="38"/>
                  </a:lnTo>
                  <a:lnTo>
                    <a:pt x="2608" y="38"/>
                  </a:lnTo>
                  <a:lnTo>
                    <a:pt x="2608" y="38"/>
                  </a:lnTo>
                  <a:lnTo>
                    <a:pt x="2604" y="38"/>
                  </a:lnTo>
                  <a:lnTo>
                    <a:pt x="2604" y="38"/>
                  </a:lnTo>
                  <a:lnTo>
                    <a:pt x="2602" y="36"/>
                  </a:lnTo>
                  <a:lnTo>
                    <a:pt x="2602" y="36"/>
                  </a:lnTo>
                  <a:lnTo>
                    <a:pt x="2600" y="36"/>
                  </a:lnTo>
                  <a:lnTo>
                    <a:pt x="2600" y="36"/>
                  </a:lnTo>
                  <a:lnTo>
                    <a:pt x="2600" y="36"/>
                  </a:lnTo>
                  <a:lnTo>
                    <a:pt x="2600" y="36"/>
                  </a:lnTo>
                  <a:lnTo>
                    <a:pt x="2598" y="34"/>
                  </a:lnTo>
                  <a:lnTo>
                    <a:pt x="2598" y="34"/>
                  </a:lnTo>
                  <a:lnTo>
                    <a:pt x="2596" y="34"/>
                  </a:lnTo>
                  <a:lnTo>
                    <a:pt x="2596" y="34"/>
                  </a:lnTo>
                  <a:lnTo>
                    <a:pt x="2588" y="34"/>
                  </a:lnTo>
                  <a:lnTo>
                    <a:pt x="2588" y="34"/>
                  </a:lnTo>
                  <a:lnTo>
                    <a:pt x="2584" y="34"/>
                  </a:lnTo>
                  <a:lnTo>
                    <a:pt x="2584" y="34"/>
                  </a:lnTo>
                  <a:lnTo>
                    <a:pt x="2570" y="34"/>
                  </a:lnTo>
                  <a:lnTo>
                    <a:pt x="2570" y="34"/>
                  </a:lnTo>
                  <a:lnTo>
                    <a:pt x="2568" y="34"/>
                  </a:lnTo>
                  <a:lnTo>
                    <a:pt x="2568" y="34"/>
                  </a:lnTo>
                  <a:lnTo>
                    <a:pt x="2566" y="34"/>
                  </a:lnTo>
                  <a:lnTo>
                    <a:pt x="2566" y="34"/>
                  </a:lnTo>
                  <a:lnTo>
                    <a:pt x="2562" y="36"/>
                  </a:lnTo>
                  <a:lnTo>
                    <a:pt x="2562" y="36"/>
                  </a:lnTo>
                  <a:lnTo>
                    <a:pt x="2556" y="36"/>
                  </a:lnTo>
                  <a:lnTo>
                    <a:pt x="2556" y="36"/>
                  </a:lnTo>
                  <a:lnTo>
                    <a:pt x="2552" y="34"/>
                  </a:lnTo>
                  <a:lnTo>
                    <a:pt x="2552" y="34"/>
                  </a:lnTo>
                  <a:lnTo>
                    <a:pt x="2544" y="34"/>
                  </a:lnTo>
                  <a:lnTo>
                    <a:pt x="2544" y="34"/>
                  </a:lnTo>
                  <a:lnTo>
                    <a:pt x="2542" y="34"/>
                  </a:lnTo>
                  <a:lnTo>
                    <a:pt x="2542" y="34"/>
                  </a:lnTo>
                  <a:lnTo>
                    <a:pt x="2536" y="34"/>
                  </a:lnTo>
                  <a:lnTo>
                    <a:pt x="2536" y="34"/>
                  </a:lnTo>
                  <a:lnTo>
                    <a:pt x="2532" y="36"/>
                  </a:lnTo>
                  <a:lnTo>
                    <a:pt x="2532" y="36"/>
                  </a:lnTo>
                  <a:lnTo>
                    <a:pt x="2528" y="36"/>
                  </a:lnTo>
                  <a:lnTo>
                    <a:pt x="2528" y="36"/>
                  </a:lnTo>
                  <a:lnTo>
                    <a:pt x="2526" y="36"/>
                  </a:lnTo>
                  <a:lnTo>
                    <a:pt x="2526" y="36"/>
                  </a:lnTo>
                  <a:lnTo>
                    <a:pt x="2524" y="36"/>
                  </a:lnTo>
                  <a:lnTo>
                    <a:pt x="2524" y="36"/>
                  </a:lnTo>
                  <a:lnTo>
                    <a:pt x="2520" y="36"/>
                  </a:lnTo>
                  <a:lnTo>
                    <a:pt x="2520" y="36"/>
                  </a:lnTo>
                  <a:lnTo>
                    <a:pt x="2516" y="38"/>
                  </a:lnTo>
                  <a:lnTo>
                    <a:pt x="2516" y="38"/>
                  </a:lnTo>
                  <a:lnTo>
                    <a:pt x="2516" y="38"/>
                  </a:lnTo>
                  <a:lnTo>
                    <a:pt x="2516" y="38"/>
                  </a:lnTo>
                  <a:lnTo>
                    <a:pt x="2516" y="38"/>
                  </a:lnTo>
                  <a:lnTo>
                    <a:pt x="2516" y="38"/>
                  </a:lnTo>
                  <a:lnTo>
                    <a:pt x="2516" y="38"/>
                  </a:lnTo>
                  <a:lnTo>
                    <a:pt x="2516" y="38"/>
                  </a:lnTo>
                  <a:lnTo>
                    <a:pt x="2512" y="38"/>
                  </a:lnTo>
                  <a:lnTo>
                    <a:pt x="2512" y="38"/>
                  </a:lnTo>
                  <a:lnTo>
                    <a:pt x="2512" y="36"/>
                  </a:lnTo>
                  <a:lnTo>
                    <a:pt x="2512" y="36"/>
                  </a:lnTo>
                  <a:lnTo>
                    <a:pt x="2510" y="36"/>
                  </a:lnTo>
                  <a:lnTo>
                    <a:pt x="2510" y="36"/>
                  </a:lnTo>
                  <a:lnTo>
                    <a:pt x="2508" y="36"/>
                  </a:lnTo>
                  <a:lnTo>
                    <a:pt x="2508" y="36"/>
                  </a:lnTo>
                  <a:lnTo>
                    <a:pt x="2506" y="36"/>
                  </a:lnTo>
                  <a:lnTo>
                    <a:pt x="2506" y="36"/>
                  </a:lnTo>
                  <a:lnTo>
                    <a:pt x="2504" y="36"/>
                  </a:lnTo>
                  <a:lnTo>
                    <a:pt x="2504" y="36"/>
                  </a:lnTo>
                  <a:lnTo>
                    <a:pt x="2504" y="36"/>
                  </a:lnTo>
                  <a:lnTo>
                    <a:pt x="2504" y="36"/>
                  </a:lnTo>
                  <a:lnTo>
                    <a:pt x="2504" y="36"/>
                  </a:lnTo>
                  <a:lnTo>
                    <a:pt x="2504" y="36"/>
                  </a:lnTo>
                  <a:lnTo>
                    <a:pt x="2504" y="36"/>
                  </a:lnTo>
                  <a:lnTo>
                    <a:pt x="2504" y="36"/>
                  </a:lnTo>
                  <a:lnTo>
                    <a:pt x="2500" y="36"/>
                  </a:lnTo>
                  <a:lnTo>
                    <a:pt x="2500" y="36"/>
                  </a:lnTo>
                  <a:lnTo>
                    <a:pt x="2496" y="36"/>
                  </a:lnTo>
                  <a:lnTo>
                    <a:pt x="2496" y="36"/>
                  </a:lnTo>
                  <a:lnTo>
                    <a:pt x="2492" y="36"/>
                  </a:lnTo>
                  <a:lnTo>
                    <a:pt x="2492" y="36"/>
                  </a:lnTo>
                  <a:lnTo>
                    <a:pt x="2488" y="36"/>
                  </a:lnTo>
                  <a:lnTo>
                    <a:pt x="2488" y="36"/>
                  </a:lnTo>
                  <a:lnTo>
                    <a:pt x="2488" y="36"/>
                  </a:lnTo>
                  <a:lnTo>
                    <a:pt x="2488" y="36"/>
                  </a:lnTo>
                  <a:lnTo>
                    <a:pt x="2484" y="36"/>
                  </a:lnTo>
                  <a:lnTo>
                    <a:pt x="2484" y="36"/>
                  </a:lnTo>
                  <a:lnTo>
                    <a:pt x="2482" y="36"/>
                  </a:lnTo>
                  <a:lnTo>
                    <a:pt x="2482" y="36"/>
                  </a:lnTo>
                  <a:lnTo>
                    <a:pt x="2482" y="36"/>
                  </a:lnTo>
                  <a:lnTo>
                    <a:pt x="2482" y="36"/>
                  </a:lnTo>
                  <a:lnTo>
                    <a:pt x="2482" y="36"/>
                  </a:lnTo>
                  <a:lnTo>
                    <a:pt x="2482" y="36"/>
                  </a:lnTo>
                  <a:lnTo>
                    <a:pt x="2480" y="36"/>
                  </a:lnTo>
                  <a:lnTo>
                    <a:pt x="2480" y="36"/>
                  </a:lnTo>
                  <a:lnTo>
                    <a:pt x="2480" y="36"/>
                  </a:lnTo>
                  <a:lnTo>
                    <a:pt x="2480" y="36"/>
                  </a:lnTo>
                  <a:lnTo>
                    <a:pt x="2474" y="36"/>
                  </a:lnTo>
                  <a:lnTo>
                    <a:pt x="2474" y="36"/>
                  </a:lnTo>
                  <a:lnTo>
                    <a:pt x="2470" y="36"/>
                  </a:lnTo>
                  <a:lnTo>
                    <a:pt x="2470" y="36"/>
                  </a:lnTo>
                  <a:lnTo>
                    <a:pt x="2466" y="38"/>
                  </a:lnTo>
                  <a:lnTo>
                    <a:pt x="2466" y="38"/>
                  </a:lnTo>
                  <a:lnTo>
                    <a:pt x="2464" y="36"/>
                  </a:lnTo>
                  <a:lnTo>
                    <a:pt x="2464" y="36"/>
                  </a:lnTo>
                  <a:lnTo>
                    <a:pt x="2458" y="38"/>
                  </a:lnTo>
                  <a:lnTo>
                    <a:pt x="2458" y="38"/>
                  </a:lnTo>
                  <a:lnTo>
                    <a:pt x="2458" y="38"/>
                  </a:lnTo>
                  <a:lnTo>
                    <a:pt x="2458" y="38"/>
                  </a:lnTo>
                  <a:lnTo>
                    <a:pt x="2456" y="38"/>
                  </a:lnTo>
                  <a:lnTo>
                    <a:pt x="2456" y="38"/>
                  </a:lnTo>
                  <a:lnTo>
                    <a:pt x="2456" y="38"/>
                  </a:lnTo>
                  <a:lnTo>
                    <a:pt x="2456" y="38"/>
                  </a:lnTo>
                  <a:lnTo>
                    <a:pt x="2452" y="36"/>
                  </a:lnTo>
                  <a:lnTo>
                    <a:pt x="2452" y="36"/>
                  </a:lnTo>
                  <a:lnTo>
                    <a:pt x="2448" y="38"/>
                  </a:lnTo>
                  <a:lnTo>
                    <a:pt x="2448" y="38"/>
                  </a:lnTo>
                  <a:lnTo>
                    <a:pt x="2446" y="38"/>
                  </a:lnTo>
                  <a:lnTo>
                    <a:pt x="2446" y="38"/>
                  </a:lnTo>
                  <a:lnTo>
                    <a:pt x="2442" y="40"/>
                  </a:lnTo>
                  <a:lnTo>
                    <a:pt x="2442" y="40"/>
                  </a:lnTo>
                  <a:lnTo>
                    <a:pt x="2438" y="40"/>
                  </a:lnTo>
                  <a:lnTo>
                    <a:pt x="2438" y="40"/>
                  </a:lnTo>
                  <a:lnTo>
                    <a:pt x="2432" y="38"/>
                  </a:lnTo>
                  <a:lnTo>
                    <a:pt x="2432" y="38"/>
                  </a:lnTo>
                  <a:lnTo>
                    <a:pt x="2432" y="38"/>
                  </a:lnTo>
                  <a:lnTo>
                    <a:pt x="2432" y="38"/>
                  </a:lnTo>
                  <a:lnTo>
                    <a:pt x="2430" y="36"/>
                  </a:lnTo>
                  <a:lnTo>
                    <a:pt x="2430" y="36"/>
                  </a:lnTo>
                  <a:lnTo>
                    <a:pt x="2428" y="36"/>
                  </a:lnTo>
                  <a:lnTo>
                    <a:pt x="2428" y="36"/>
                  </a:lnTo>
                  <a:lnTo>
                    <a:pt x="2424" y="34"/>
                  </a:lnTo>
                  <a:lnTo>
                    <a:pt x="2424" y="34"/>
                  </a:lnTo>
                  <a:lnTo>
                    <a:pt x="2420" y="34"/>
                  </a:lnTo>
                  <a:lnTo>
                    <a:pt x="2420" y="34"/>
                  </a:lnTo>
                  <a:lnTo>
                    <a:pt x="2416" y="36"/>
                  </a:lnTo>
                  <a:lnTo>
                    <a:pt x="2416" y="36"/>
                  </a:lnTo>
                  <a:lnTo>
                    <a:pt x="2414" y="36"/>
                  </a:lnTo>
                  <a:lnTo>
                    <a:pt x="2414" y="36"/>
                  </a:lnTo>
                  <a:lnTo>
                    <a:pt x="2412" y="36"/>
                  </a:lnTo>
                  <a:lnTo>
                    <a:pt x="2412" y="36"/>
                  </a:lnTo>
                  <a:lnTo>
                    <a:pt x="2408" y="36"/>
                  </a:lnTo>
                  <a:lnTo>
                    <a:pt x="2408" y="36"/>
                  </a:lnTo>
                  <a:lnTo>
                    <a:pt x="2406" y="36"/>
                  </a:lnTo>
                  <a:lnTo>
                    <a:pt x="2406" y="36"/>
                  </a:lnTo>
                  <a:lnTo>
                    <a:pt x="2402" y="36"/>
                  </a:lnTo>
                  <a:lnTo>
                    <a:pt x="2402" y="36"/>
                  </a:lnTo>
                  <a:lnTo>
                    <a:pt x="2402" y="38"/>
                  </a:lnTo>
                  <a:lnTo>
                    <a:pt x="2402" y="38"/>
                  </a:lnTo>
                  <a:lnTo>
                    <a:pt x="2402" y="38"/>
                  </a:lnTo>
                  <a:lnTo>
                    <a:pt x="2402" y="38"/>
                  </a:lnTo>
                  <a:lnTo>
                    <a:pt x="2402" y="38"/>
                  </a:lnTo>
                  <a:lnTo>
                    <a:pt x="2402" y="38"/>
                  </a:lnTo>
                  <a:lnTo>
                    <a:pt x="2400" y="38"/>
                  </a:lnTo>
                  <a:lnTo>
                    <a:pt x="2400" y="38"/>
                  </a:lnTo>
                  <a:lnTo>
                    <a:pt x="2400" y="38"/>
                  </a:lnTo>
                  <a:lnTo>
                    <a:pt x="2400" y="38"/>
                  </a:lnTo>
                  <a:lnTo>
                    <a:pt x="2400" y="38"/>
                  </a:lnTo>
                  <a:lnTo>
                    <a:pt x="2400" y="38"/>
                  </a:lnTo>
                  <a:lnTo>
                    <a:pt x="2398" y="38"/>
                  </a:lnTo>
                  <a:lnTo>
                    <a:pt x="2398" y="38"/>
                  </a:lnTo>
                  <a:lnTo>
                    <a:pt x="2396" y="36"/>
                  </a:lnTo>
                  <a:lnTo>
                    <a:pt x="2396" y="36"/>
                  </a:lnTo>
                  <a:lnTo>
                    <a:pt x="2394" y="36"/>
                  </a:lnTo>
                  <a:lnTo>
                    <a:pt x="2394" y="36"/>
                  </a:lnTo>
                  <a:lnTo>
                    <a:pt x="2392" y="36"/>
                  </a:lnTo>
                  <a:lnTo>
                    <a:pt x="2392" y="36"/>
                  </a:lnTo>
                  <a:lnTo>
                    <a:pt x="2388" y="36"/>
                  </a:lnTo>
                  <a:lnTo>
                    <a:pt x="2388" y="36"/>
                  </a:lnTo>
                  <a:lnTo>
                    <a:pt x="2384" y="34"/>
                  </a:lnTo>
                  <a:lnTo>
                    <a:pt x="2384" y="34"/>
                  </a:lnTo>
                  <a:lnTo>
                    <a:pt x="2380" y="36"/>
                  </a:lnTo>
                  <a:lnTo>
                    <a:pt x="2380" y="36"/>
                  </a:lnTo>
                  <a:lnTo>
                    <a:pt x="2374" y="36"/>
                  </a:lnTo>
                  <a:lnTo>
                    <a:pt x="2374" y="36"/>
                  </a:lnTo>
                  <a:lnTo>
                    <a:pt x="2372" y="38"/>
                  </a:lnTo>
                  <a:lnTo>
                    <a:pt x="2372" y="38"/>
                  </a:lnTo>
                  <a:lnTo>
                    <a:pt x="2368" y="38"/>
                  </a:lnTo>
                  <a:lnTo>
                    <a:pt x="2368" y="38"/>
                  </a:lnTo>
                  <a:lnTo>
                    <a:pt x="2366" y="38"/>
                  </a:lnTo>
                  <a:lnTo>
                    <a:pt x="2366" y="38"/>
                  </a:lnTo>
                  <a:lnTo>
                    <a:pt x="2366" y="38"/>
                  </a:lnTo>
                  <a:lnTo>
                    <a:pt x="2366" y="38"/>
                  </a:lnTo>
                  <a:lnTo>
                    <a:pt x="2364" y="36"/>
                  </a:lnTo>
                  <a:lnTo>
                    <a:pt x="2364" y="36"/>
                  </a:lnTo>
                  <a:lnTo>
                    <a:pt x="2356" y="36"/>
                  </a:lnTo>
                  <a:lnTo>
                    <a:pt x="2356" y="36"/>
                  </a:lnTo>
                  <a:lnTo>
                    <a:pt x="2354" y="34"/>
                  </a:lnTo>
                  <a:lnTo>
                    <a:pt x="2354" y="34"/>
                  </a:lnTo>
                  <a:lnTo>
                    <a:pt x="2352" y="34"/>
                  </a:lnTo>
                  <a:lnTo>
                    <a:pt x="2352" y="34"/>
                  </a:lnTo>
                  <a:lnTo>
                    <a:pt x="2350" y="34"/>
                  </a:lnTo>
                  <a:lnTo>
                    <a:pt x="2350" y="34"/>
                  </a:lnTo>
                  <a:lnTo>
                    <a:pt x="2344" y="34"/>
                  </a:lnTo>
                  <a:lnTo>
                    <a:pt x="2344" y="34"/>
                  </a:lnTo>
                  <a:lnTo>
                    <a:pt x="2342" y="36"/>
                  </a:lnTo>
                  <a:lnTo>
                    <a:pt x="2342" y="36"/>
                  </a:lnTo>
                  <a:lnTo>
                    <a:pt x="2338" y="36"/>
                  </a:lnTo>
                  <a:lnTo>
                    <a:pt x="2338" y="36"/>
                  </a:lnTo>
                  <a:lnTo>
                    <a:pt x="2334" y="38"/>
                  </a:lnTo>
                  <a:lnTo>
                    <a:pt x="2334" y="38"/>
                  </a:lnTo>
                  <a:lnTo>
                    <a:pt x="2328" y="36"/>
                  </a:lnTo>
                  <a:lnTo>
                    <a:pt x="2328" y="36"/>
                  </a:lnTo>
                  <a:lnTo>
                    <a:pt x="2328" y="36"/>
                  </a:lnTo>
                  <a:lnTo>
                    <a:pt x="2328" y="36"/>
                  </a:lnTo>
                  <a:lnTo>
                    <a:pt x="2326" y="36"/>
                  </a:lnTo>
                  <a:lnTo>
                    <a:pt x="2326" y="36"/>
                  </a:lnTo>
                  <a:lnTo>
                    <a:pt x="2324" y="34"/>
                  </a:lnTo>
                  <a:lnTo>
                    <a:pt x="2324" y="34"/>
                  </a:lnTo>
                  <a:lnTo>
                    <a:pt x="2320" y="34"/>
                  </a:lnTo>
                  <a:lnTo>
                    <a:pt x="2320" y="34"/>
                  </a:lnTo>
                  <a:lnTo>
                    <a:pt x="2318" y="34"/>
                  </a:lnTo>
                  <a:lnTo>
                    <a:pt x="2318" y="34"/>
                  </a:lnTo>
                  <a:lnTo>
                    <a:pt x="2312" y="34"/>
                  </a:lnTo>
                  <a:lnTo>
                    <a:pt x="2312" y="34"/>
                  </a:lnTo>
                  <a:lnTo>
                    <a:pt x="2306" y="34"/>
                  </a:lnTo>
                  <a:lnTo>
                    <a:pt x="2306" y="34"/>
                  </a:lnTo>
                  <a:lnTo>
                    <a:pt x="2300" y="34"/>
                  </a:lnTo>
                  <a:lnTo>
                    <a:pt x="2300" y="34"/>
                  </a:lnTo>
                  <a:lnTo>
                    <a:pt x="2294" y="36"/>
                  </a:lnTo>
                  <a:lnTo>
                    <a:pt x="2294" y="36"/>
                  </a:lnTo>
                  <a:lnTo>
                    <a:pt x="2294" y="36"/>
                  </a:lnTo>
                  <a:lnTo>
                    <a:pt x="2294" y="36"/>
                  </a:lnTo>
                  <a:lnTo>
                    <a:pt x="2292" y="36"/>
                  </a:lnTo>
                  <a:lnTo>
                    <a:pt x="2292" y="36"/>
                  </a:lnTo>
                  <a:lnTo>
                    <a:pt x="2290" y="34"/>
                  </a:lnTo>
                  <a:lnTo>
                    <a:pt x="2290" y="34"/>
                  </a:lnTo>
                  <a:lnTo>
                    <a:pt x="2286" y="34"/>
                  </a:lnTo>
                  <a:lnTo>
                    <a:pt x="2286" y="34"/>
                  </a:lnTo>
                  <a:lnTo>
                    <a:pt x="2284" y="34"/>
                  </a:lnTo>
                  <a:lnTo>
                    <a:pt x="2284" y="34"/>
                  </a:lnTo>
                  <a:lnTo>
                    <a:pt x="2282" y="32"/>
                  </a:lnTo>
                  <a:lnTo>
                    <a:pt x="2282" y="32"/>
                  </a:lnTo>
                  <a:lnTo>
                    <a:pt x="2276" y="34"/>
                  </a:lnTo>
                  <a:lnTo>
                    <a:pt x="2276" y="34"/>
                  </a:lnTo>
                  <a:lnTo>
                    <a:pt x="2272" y="36"/>
                  </a:lnTo>
                  <a:lnTo>
                    <a:pt x="2272" y="36"/>
                  </a:lnTo>
                  <a:lnTo>
                    <a:pt x="2262" y="36"/>
                  </a:lnTo>
                  <a:lnTo>
                    <a:pt x="2262" y="36"/>
                  </a:lnTo>
                  <a:lnTo>
                    <a:pt x="2258" y="34"/>
                  </a:lnTo>
                  <a:lnTo>
                    <a:pt x="2258" y="34"/>
                  </a:lnTo>
                  <a:lnTo>
                    <a:pt x="2254" y="36"/>
                  </a:lnTo>
                  <a:lnTo>
                    <a:pt x="2254" y="36"/>
                  </a:lnTo>
                  <a:lnTo>
                    <a:pt x="2252" y="36"/>
                  </a:lnTo>
                  <a:lnTo>
                    <a:pt x="2248" y="34"/>
                  </a:lnTo>
                  <a:lnTo>
                    <a:pt x="2248" y="34"/>
                  </a:lnTo>
                  <a:lnTo>
                    <a:pt x="2244" y="34"/>
                  </a:lnTo>
                  <a:lnTo>
                    <a:pt x="2244" y="34"/>
                  </a:lnTo>
                  <a:lnTo>
                    <a:pt x="2244" y="34"/>
                  </a:lnTo>
                  <a:lnTo>
                    <a:pt x="2244" y="34"/>
                  </a:lnTo>
                  <a:lnTo>
                    <a:pt x="2242" y="34"/>
                  </a:lnTo>
                  <a:lnTo>
                    <a:pt x="2242" y="34"/>
                  </a:lnTo>
                  <a:lnTo>
                    <a:pt x="2238" y="36"/>
                  </a:lnTo>
                  <a:lnTo>
                    <a:pt x="2238" y="36"/>
                  </a:lnTo>
                  <a:lnTo>
                    <a:pt x="2238" y="36"/>
                  </a:lnTo>
                  <a:lnTo>
                    <a:pt x="2238" y="36"/>
                  </a:lnTo>
                  <a:lnTo>
                    <a:pt x="2234" y="36"/>
                  </a:lnTo>
                  <a:lnTo>
                    <a:pt x="2234" y="36"/>
                  </a:lnTo>
                  <a:lnTo>
                    <a:pt x="2234" y="36"/>
                  </a:lnTo>
                  <a:lnTo>
                    <a:pt x="2234" y="36"/>
                  </a:lnTo>
                  <a:lnTo>
                    <a:pt x="2234" y="36"/>
                  </a:lnTo>
                  <a:lnTo>
                    <a:pt x="2234" y="36"/>
                  </a:lnTo>
                  <a:lnTo>
                    <a:pt x="2226" y="38"/>
                  </a:lnTo>
                  <a:lnTo>
                    <a:pt x="2226" y="38"/>
                  </a:lnTo>
                  <a:lnTo>
                    <a:pt x="2218" y="38"/>
                  </a:lnTo>
                  <a:lnTo>
                    <a:pt x="2218" y="38"/>
                  </a:lnTo>
                  <a:lnTo>
                    <a:pt x="2216" y="40"/>
                  </a:lnTo>
                  <a:lnTo>
                    <a:pt x="2216" y="40"/>
                  </a:lnTo>
                  <a:lnTo>
                    <a:pt x="2212" y="40"/>
                  </a:lnTo>
                  <a:lnTo>
                    <a:pt x="2212" y="40"/>
                  </a:lnTo>
                  <a:lnTo>
                    <a:pt x="2210" y="38"/>
                  </a:lnTo>
                  <a:lnTo>
                    <a:pt x="2210" y="38"/>
                  </a:lnTo>
                  <a:lnTo>
                    <a:pt x="2208" y="36"/>
                  </a:lnTo>
                  <a:lnTo>
                    <a:pt x="2208" y="36"/>
                  </a:lnTo>
                  <a:lnTo>
                    <a:pt x="2204" y="36"/>
                  </a:lnTo>
                  <a:lnTo>
                    <a:pt x="2200" y="36"/>
                  </a:lnTo>
                  <a:lnTo>
                    <a:pt x="2200" y="36"/>
                  </a:lnTo>
                  <a:lnTo>
                    <a:pt x="2194" y="36"/>
                  </a:lnTo>
                  <a:lnTo>
                    <a:pt x="2194" y="36"/>
                  </a:lnTo>
                  <a:lnTo>
                    <a:pt x="2194" y="36"/>
                  </a:lnTo>
                  <a:lnTo>
                    <a:pt x="2194" y="36"/>
                  </a:lnTo>
                  <a:lnTo>
                    <a:pt x="2190" y="36"/>
                  </a:lnTo>
                  <a:lnTo>
                    <a:pt x="2190" y="36"/>
                  </a:lnTo>
                  <a:lnTo>
                    <a:pt x="2186" y="36"/>
                  </a:lnTo>
                  <a:lnTo>
                    <a:pt x="2186" y="36"/>
                  </a:lnTo>
                  <a:lnTo>
                    <a:pt x="2184" y="36"/>
                  </a:lnTo>
                  <a:lnTo>
                    <a:pt x="2184" y="36"/>
                  </a:lnTo>
                  <a:lnTo>
                    <a:pt x="2178" y="36"/>
                  </a:lnTo>
                  <a:lnTo>
                    <a:pt x="2178" y="36"/>
                  </a:lnTo>
                  <a:lnTo>
                    <a:pt x="2170" y="36"/>
                  </a:lnTo>
                  <a:lnTo>
                    <a:pt x="2170" y="36"/>
                  </a:lnTo>
                  <a:lnTo>
                    <a:pt x="2168" y="38"/>
                  </a:lnTo>
                  <a:lnTo>
                    <a:pt x="2168" y="38"/>
                  </a:lnTo>
                  <a:lnTo>
                    <a:pt x="2164" y="38"/>
                  </a:lnTo>
                  <a:lnTo>
                    <a:pt x="2164" y="38"/>
                  </a:lnTo>
                  <a:lnTo>
                    <a:pt x="2162" y="38"/>
                  </a:lnTo>
                  <a:lnTo>
                    <a:pt x="2162" y="38"/>
                  </a:lnTo>
                  <a:lnTo>
                    <a:pt x="2158" y="38"/>
                  </a:lnTo>
                  <a:lnTo>
                    <a:pt x="2158" y="38"/>
                  </a:lnTo>
                  <a:lnTo>
                    <a:pt x="2154" y="36"/>
                  </a:lnTo>
                  <a:lnTo>
                    <a:pt x="2154" y="36"/>
                  </a:lnTo>
                  <a:lnTo>
                    <a:pt x="2148" y="38"/>
                  </a:lnTo>
                  <a:lnTo>
                    <a:pt x="2148" y="38"/>
                  </a:lnTo>
                  <a:lnTo>
                    <a:pt x="2144" y="36"/>
                  </a:lnTo>
                  <a:lnTo>
                    <a:pt x="2144" y="36"/>
                  </a:lnTo>
                  <a:lnTo>
                    <a:pt x="2140" y="36"/>
                  </a:lnTo>
                  <a:lnTo>
                    <a:pt x="2140" y="36"/>
                  </a:lnTo>
                  <a:lnTo>
                    <a:pt x="2130" y="36"/>
                  </a:lnTo>
                  <a:lnTo>
                    <a:pt x="2130" y="36"/>
                  </a:lnTo>
                  <a:lnTo>
                    <a:pt x="2128" y="36"/>
                  </a:lnTo>
                  <a:lnTo>
                    <a:pt x="2128" y="36"/>
                  </a:lnTo>
                  <a:lnTo>
                    <a:pt x="2124" y="36"/>
                  </a:lnTo>
                  <a:lnTo>
                    <a:pt x="2118" y="36"/>
                  </a:lnTo>
                  <a:lnTo>
                    <a:pt x="2118" y="36"/>
                  </a:lnTo>
                  <a:lnTo>
                    <a:pt x="2114" y="36"/>
                  </a:lnTo>
                  <a:lnTo>
                    <a:pt x="2110" y="38"/>
                  </a:lnTo>
                  <a:lnTo>
                    <a:pt x="2110" y="38"/>
                  </a:lnTo>
                  <a:lnTo>
                    <a:pt x="2102" y="38"/>
                  </a:lnTo>
                  <a:lnTo>
                    <a:pt x="2102" y="38"/>
                  </a:lnTo>
                  <a:lnTo>
                    <a:pt x="2100" y="36"/>
                  </a:lnTo>
                  <a:lnTo>
                    <a:pt x="2100" y="36"/>
                  </a:lnTo>
                  <a:lnTo>
                    <a:pt x="2096" y="36"/>
                  </a:lnTo>
                  <a:lnTo>
                    <a:pt x="2092" y="36"/>
                  </a:lnTo>
                  <a:lnTo>
                    <a:pt x="2092" y="36"/>
                  </a:lnTo>
                  <a:lnTo>
                    <a:pt x="2090" y="38"/>
                  </a:lnTo>
                  <a:lnTo>
                    <a:pt x="2090" y="38"/>
                  </a:lnTo>
                  <a:lnTo>
                    <a:pt x="2088" y="38"/>
                  </a:lnTo>
                  <a:lnTo>
                    <a:pt x="2088" y="38"/>
                  </a:lnTo>
                  <a:lnTo>
                    <a:pt x="2082" y="38"/>
                  </a:lnTo>
                  <a:lnTo>
                    <a:pt x="2082" y="38"/>
                  </a:lnTo>
                  <a:lnTo>
                    <a:pt x="2078" y="40"/>
                  </a:lnTo>
                  <a:lnTo>
                    <a:pt x="2078" y="40"/>
                  </a:lnTo>
                  <a:lnTo>
                    <a:pt x="2078" y="40"/>
                  </a:lnTo>
                  <a:lnTo>
                    <a:pt x="2078" y="40"/>
                  </a:lnTo>
                  <a:lnTo>
                    <a:pt x="2074" y="40"/>
                  </a:lnTo>
                  <a:lnTo>
                    <a:pt x="2074" y="40"/>
                  </a:lnTo>
                  <a:lnTo>
                    <a:pt x="2074" y="40"/>
                  </a:lnTo>
                  <a:lnTo>
                    <a:pt x="2074" y="40"/>
                  </a:lnTo>
                  <a:lnTo>
                    <a:pt x="2074" y="40"/>
                  </a:lnTo>
                  <a:lnTo>
                    <a:pt x="2074" y="40"/>
                  </a:lnTo>
                  <a:lnTo>
                    <a:pt x="2072" y="40"/>
                  </a:lnTo>
                  <a:lnTo>
                    <a:pt x="2072" y="40"/>
                  </a:lnTo>
                  <a:lnTo>
                    <a:pt x="2068" y="40"/>
                  </a:lnTo>
                  <a:lnTo>
                    <a:pt x="2068" y="40"/>
                  </a:lnTo>
                  <a:lnTo>
                    <a:pt x="2062" y="40"/>
                  </a:lnTo>
                  <a:lnTo>
                    <a:pt x="2058" y="38"/>
                  </a:lnTo>
                  <a:lnTo>
                    <a:pt x="2058" y="38"/>
                  </a:lnTo>
                  <a:lnTo>
                    <a:pt x="2052" y="38"/>
                  </a:lnTo>
                  <a:lnTo>
                    <a:pt x="2052" y="38"/>
                  </a:lnTo>
                  <a:lnTo>
                    <a:pt x="2046" y="40"/>
                  </a:lnTo>
                  <a:lnTo>
                    <a:pt x="2042" y="40"/>
                  </a:lnTo>
                  <a:lnTo>
                    <a:pt x="2042" y="40"/>
                  </a:lnTo>
                  <a:lnTo>
                    <a:pt x="2040" y="40"/>
                  </a:lnTo>
                  <a:lnTo>
                    <a:pt x="2040" y="40"/>
                  </a:lnTo>
                  <a:lnTo>
                    <a:pt x="2036" y="40"/>
                  </a:lnTo>
                  <a:lnTo>
                    <a:pt x="2036" y="40"/>
                  </a:lnTo>
                  <a:lnTo>
                    <a:pt x="2030" y="40"/>
                  </a:lnTo>
                  <a:lnTo>
                    <a:pt x="2030" y="40"/>
                  </a:lnTo>
                  <a:lnTo>
                    <a:pt x="2024" y="40"/>
                  </a:lnTo>
                  <a:lnTo>
                    <a:pt x="2024" y="40"/>
                  </a:lnTo>
                  <a:lnTo>
                    <a:pt x="2020" y="40"/>
                  </a:lnTo>
                  <a:lnTo>
                    <a:pt x="2020" y="40"/>
                  </a:lnTo>
                  <a:lnTo>
                    <a:pt x="2018" y="40"/>
                  </a:lnTo>
                  <a:lnTo>
                    <a:pt x="2018" y="40"/>
                  </a:lnTo>
                  <a:lnTo>
                    <a:pt x="2016" y="40"/>
                  </a:lnTo>
                  <a:lnTo>
                    <a:pt x="2016" y="40"/>
                  </a:lnTo>
                  <a:lnTo>
                    <a:pt x="2016" y="40"/>
                  </a:lnTo>
                  <a:lnTo>
                    <a:pt x="2016" y="40"/>
                  </a:lnTo>
                  <a:lnTo>
                    <a:pt x="2016" y="38"/>
                  </a:lnTo>
                  <a:lnTo>
                    <a:pt x="2016" y="38"/>
                  </a:lnTo>
                  <a:lnTo>
                    <a:pt x="2010" y="40"/>
                  </a:lnTo>
                  <a:lnTo>
                    <a:pt x="2010" y="40"/>
                  </a:lnTo>
                  <a:lnTo>
                    <a:pt x="2010" y="40"/>
                  </a:lnTo>
                  <a:lnTo>
                    <a:pt x="2010" y="40"/>
                  </a:lnTo>
                  <a:lnTo>
                    <a:pt x="2008" y="40"/>
                  </a:lnTo>
                  <a:lnTo>
                    <a:pt x="2008" y="40"/>
                  </a:lnTo>
                  <a:lnTo>
                    <a:pt x="2006" y="40"/>
                  </a:lnTo>
                  <a:lnTo>
                    <a:pt x="2006" y="40"/>
                  </a:lnTo>
                  <a:lnTo>
                    <a:pt x="2000" y="40"/>
                  </a:lnTo>
                  <a:lnTo>
                    <a:pt x="2000" y="40"/>
                  </a:lnTo>
                  <a:lnTo>
                    <a:pt x="1998" y="40"/>
                  </a:lnTo>
                  <a:lnTo>
                    <a:pt x="1998" y="40"/>
                  </a:lnTo>
                  <a:lnTo>
                    <a:pt x="1996" y="40"/>
                  </a:lnTo>
                  <a:lnTo>
                    <a:pt x="1996" y="40"/>
                  </a:lnTo>
                  <a:lnTo>
                    <a:pt x="1994" y="40"/>
                  </a:lnTo>
                  <a:lnTo>
                    <a:pt x="1994" y="40"/>
                  </a:lnTo>
                  <a:lnTo>
                    <a:pt x="1988" y="38"/>
                  </a:lnTo>
                  <a:lnTo>
                    <a:pt x="1988" y="38"/>
                  </a:lnTo>
                  <a:lnTo>
                    <a:pt x="1984" y="38"/>
                  </a:lnTo>
                  <a:lnTo>
                    <a:pt x="1984" y="38"/>
                  </a:lnTo>
                  <a:lnTo>
                    <a:pt x="1976" y="38"/>
                  </a:lnTo>
                  <a:lnTo>
                    <a:pt x="1976" y="38"/>
                  </a:lnTo>
                  <a:lnTo>
                    <a:pt x="1972" y="38"/>
                  </a:lnTo>
                  <a:lnTo>
                    <a:pt x="1972" y="38"/>
                  </a:lnTo>
                  <a:lnTo>
                    <a:pt x="1968" y="40"/>
                  </a:lnTo>
                  <a:lnTo>
                    <a:pt x="1968" y="40"/>
                  </a:lnTo>
                  <a:lnTo>
                    <a:pt x="1964" y="40"/>
                  </a:lnTo>
                  <a:lnTo>
                    <a:pt x="1964" y="40"/>
                  </a:lnTo>
                  <a:lnTo>
                    <a:pt x="1960" y="40"/>
                  </a:lnTo>
                  <a:lnTo>
                    <a:pt x="1960" y="40"/>
                  </a:lnTo>
                  <a:lnTo>
                    <a:pt x="1958" y="40"/>
                  </a:lnTo>
                  <a:lnTo>
                    <a:pt x="1958" y="40"/>
                  </a:lnTo>
                  <a:lnTo>
                    <a:pt x="1950" y="40"/>
                  </a:lnTo>
                  <a:lnTo>
                    <a:pt x="1950" y="40"/>
                  </a:lnTo>
                  <a:lnTo>
                    <a:pt x="1948" y="40"/>
                  </a:lnTo>
                  <a:lnTo>
                    <a:pt x="1948" y="40"/>
                  </a:lnTo>
                  <a:lnTo>
                    <a:pt x="1948" y="40"/>
                  </a:lnTo>
                  <a:lnTo>
                    <a:pt x="1948" y="40"/>
                  </a:lnTo>
                  <a:lnTo>
                    <a:pt x="1948" y="40"/>
                  </a:lnTo>
                  <a:lnTo>
                    <a:pt x="1948" y="40"/>
                  </a:lnTo>
                  <a:lnTo>
                    <a:pt x="1948" y="40"/>
                  </a:lnTo>
                  <a:lnTo>
                    <a:pt x="1948" y="40"/>
                  </a:lnTo>
                  <a:lnTo>
                    <a:pt x="1946" y="40"/>
                  </a:lnTo>
                  <a:lnTo>
                    <a:pt x="1946" y="40"/>
                  </a:lnTo>
                  <a:lnTo>
                    <a:pt x="1944" y="40"/>
                  </a:lnTo>
                  <a:lnTo>
                    <a:pt x="1944" y="40"/>
                  </a:lnTo>
                  <a:lnTo>
                    <a:pt x="1944" y="40"/>
                  </a:lnTo>
                  <a:lnTo>
                    <a:pt x="1944" y="40"/>
                  </a:lnTo>
                  <a:lnTo>
                    <a:pt x="1944" y="40"/>
                  </a:lnTo>
                  <a:lnTo>
                    <a:pt x="1944" y="40"/>
                  </a:lnTo>
                  <a:lnTo>
                    <a:pt x="1942" y="40"/>
                  </a:lnTo>
                  <a:lnTo>
                    <a:pt x="1942" y="40"/>
                  </a:lnTo>
                  <a:lnTo>
                    <a:pt x="1942" y="40"/>
                  </a:lnTo>
                  <a:lnTo>
                    <a:pt x="1942" y="40"/>
                  </a:lnTo>
                  <a:lnTo>
                    <a:pt x="1934" y="40"/>
                  </a:lnTo>
                  <a:lnTo>
                    <a:pt x="1934" y="40"/>
                  </a:lnTo>
                  <a:lnTo>
                    <a:pt x="1932" y="40"/>
                  </a:lnTo>
                  <a:lnTo>
                    <a:pt x="1932" y="40"/>
                  </a:lnTo>
                  <a:lnTo>
                    <a:pt x="1932" y="40"/>
                  </a:lnTo>
                  <a:lnTo>
                    <a:pt x="1932" y="40"/>
                  </a:lnTo>
                  <a:lnTo>
                    <a:pt x="1932" y="40"/>
                  </a:lnTo>
                  <a:lnTo>
                    <a:pt x="1928" y="40"/>
                  </a:lnTo>
                  <a:lnTo>
                    <a:pt x="1924" y="40"/>
                  </a:lnTo>
                  <a:lnTo>
                    <a:pt x="1924" y="40"/>
                  </a:lnTo>
                  <a:lnTo>
                    <a:pt x="1924" y="40"/>
                  </a:lnTo>
                  <a:lnTo>
                    <a:pt x="1924" y="40"/>
                  </a:lnTo>
                  <a:lnTo>
                    <a:pt x="1922" y="40"/>
                  </a:lnTo>
                  <a:lnTo>
                    <a:pt x="1922" y="40"/>
                  </a:lnTo>
                  <a:lnTo>
                    <a:pt x="1918" y="40"/>
                  </a:lnTo>
                  <a:lnTo>
                    <a:pt x="1918" y="40"/>
                  </a:lnTo>
                  <a:lnTo>
                    <a:pt x="1914" y="40"/>
                  </a:lnTo>
                  <a:lnTo>
                    <a:pt x="1914" y="40"/>
                  </a:lnTo>
                  <a:lnTo>
                    <a:pt x="1910" y="40"/>
                  </a:lnTo>
                  <a:lnTo>
                    <a:pt x="1910" y="40"/>
                  </a:lnTo>
                  <a:lnTo>
                    <a:pt x="1908" y="40"/>
                  </a:lnTo>
                  <a:lnTo>
                    <a:pt x="1908" y="40"/>
                  </a:lnTo>
                  <a:lnTo>
                    <a:pt x="1906" y="42"/>
                  </a:lnTo>
                  <a:lnTo>
                    <a:pt x="1906" y="42"/>
                  </a:lnTo>
                  <a:lnTo>
                    <a:pt x="1900" y="42"/>
                  </a:lnTo>
                  <a:lnTo>
                    <a:pt x="1900" y="42"/>
                  </a:lnTo>
                  <a:lnTo>
                    <a:pt x="1900" y="42"/>
                  </a:lnTo>
                  <a:lnTo>
                    <a:pt x="1900" y="42"/>
                  </a:lnTo>
                  <a:lnTo>
                    <a:pt x="1896" y="42"/>
                  </a:lnTo>
                  <a:lnTo>
                    <a:pt x="1896" y="42"/>
                  </a:lnTo>
                  <a:lnTo>
                    <a:pt x="1896" y="42"/>
                  </a:lnTo>
                  <a:lnTo>
                    <a:pt x="1896" y="42"/>
                  </a:lnTo>
                  <a:lnTo>
                    <a:pt x="1894" y="42"/>
                  </a:lnTo>
                  <a:lnTo>
                    <a:pt x="1894" y="42"/>
                  </a:lnTo>
                  <a:lnTo>
                    <a:pt x="1888" y="42"/>
                  </a:lnTo>
                  <a:lnTo>
                    <a:pt x="1888" y="42"/>
                  </a:lnTo>
                  <a:lnTo>
                    <a:pt x="1886" y="42"/>
                  </a:lnTo>
                  <a:lnTo>
                    <a:pt x="1886" y="42"/>
                  </a:lnTo>
                  <a:lnTo>
                    <a:pt x="1886" y="42"/>
                  </a:lnTo>
                  <a:lnTo>
                    <a:pt x="1886" y="42"/>
                  </a:lnTo>
                  <a:lnTo>
                    <a:pt x="1884" y="40"/>
                  </a:lnTo>
                  <a:lnTo>
                    <a:pt x="1884" y="40"/>
                  </a:lnTo>
                  <a:lnTo>
                    <a:pt x="1882" y="42"/>
                  </a:lnTo>
                  <a:lnTo>
                    <a:pt x="1882" y="42"/>
                  </a:lnTo>
                  <a:lnTo>
                    <a:pt x="1882" y="40"/>
                  </a:lnTo>
                  <a:lnTo>
                    <a:pt x="1882" y="40"/>
                  </a:lnTo>
                  <a:lnTo>
                    <a:pt x="1882" y="40"/>
                  </a:lnTo>
                  <a:lnTo>
                    <a:pt x="1882" y="40"/>
                  </a:lnTo>
                  <a:lnTo>
                    <a:pt x="1880" y="40"/>
                  </a:lnTo>
                  <a:lnTo>
                    <a:pt x="1880" y="40"/>
                  </a:lnTo>
                  <a:lnTo>
                    <a:pt x="1876" y="40"/>
                  </a:lnTo>
                  <a:lnTo>
                    <a:pt x="1876" y="40"/>
                  </a:lnTo>
                  <a:lnTo>
                    <a:pt x="1874" y="42"/>
                  </a:lnTo>
                  <a:lnTo>
                    <a:pt x="1874" y="42"/>
                  </a:lnTo>
                  <a:lnTo>
                    <a:pt x="1870" y="42"/>
                  </a:lnTo>
                  <a:lnTo>
                    <a:pt x="1870" y="42"/>
                  </a:lnTo>
                  <a:lnTo>
                    <a:pt x="1866" y="44"/>
                  </a:lnTo>
                  <a:lnTo>
                    <a:pt x="1866" y="44"/>
                  </a:lnTo>
                  <a:lnTo>
                    <a:pt x="1860" y="42"/>
                  </a:lnTo>
                  <a:lnTo>
                    <a:pt x="1860" y="42"/>
                  </a:lnTo>
                  <a:lnTo>
                    <a:pt x="1856" y="42"/>
                  </a:lnTo>
                  <a:lnTo>
                    <a:pt x="1856" y="42"/>
                  </a:lnTo>
                  <a:lnTo>
                    <a:pt x="1848" y="42"/>
                  </a:lnTo>
                  <a:lnTo>
                    <a:pt x="1848" y="42"/>
                  </a:lnTo>
                  <a:lnTo>
                    <a:pt x="1846" y="42"/>
                  </a:lnTo>
                  <a:lnTo>
                    <a:pt x="1846" y="42"/>
                  </a:lnTo>
                  <a:lnTo>
                    <a:pt x="1842" y="42"/>
                  </a:lnTo>
                  <a:lnTo>
                    <a:pt x="1842" y="42"/>
                  </a:lnTo>
                  <a:lnTo>
                    <a:pt x="1842" y="42"/>
                  </a:lnTo>
                  <a:lnTo>
                    <a:pt x="1842" y="42"/>
                  </a:lnTo>
                  <a:lnTo>
                    <a:pt x="1840" y="42"/>
                  </a:lnTo>
                  <a:lnTo>
                    <a:pt x="1840" y="42"/>
                  </a:lnTo>
                  <a:lnTo>
                    <a:pt x="1840" y="42"/>
                  </a:lnTo>
                  <a:lnTo>
                    <a:pt x="1840" y="42"/>
                  </a:lnTo>
                  <a:lnTo>
                    <a:pt x="1836" y="42"/>
                  </a:lnTo>
                  <a:lnTo>
                    <a:pt x="1832" y="42"/>
                  </a:lnTo>
                  <a:lnTo>
                    <a:pt x="1832" y="42"/>
                  </a:lnTo>
                  <a:lnTo>
                    <a:pt x="1832" y="38"/>
                  </a:lnTo>
                  <a:lnTo>
                    <a:pt x="1832" y="38"/>
                  </a:lnTo>
                  <a:lnTo>
                    <a:pt x="1830" y="38"/>
                  </a:lnTo>
                  <a:lnTo>
                    <a:pt x="1830" y="38"/>
                  </a:lnTo>
                  <a:lnTo>
                    <a:pt x="1828" y="40"/>
                  </a:lnTo>
                  <a:lnTo>
                    <a:pt x="1828" y="40"/>
                  </a:lnTo>
                  <a:lnTo>
                    <a:pt x="1826" y="40"/>
                  </a:lnTo>
                  <a:lnTo>
                    <a:pt x="1826" y="40"/>
                  </a:lnTo>
                  <a:lnTo>
                    <a:pt x="1820" y="40"/>
                  </a:lnTo>
                  <a:lnTo>
                    <a:pt x="1820" y="40"/>
                  </a:lnTo>
                  <a:lnTo>
                    <a:pt x="1820" y="40"/>
                  </a:lnTo>
                  <a:lnTo>
                    <a:pt x="1820" y="40"/>
                  </a:lnTo>
                  <a:lnTo>
                    <a:pt x="1816" y="38"/>
                  </a:lnTo>
                  <a:lnTo>
                    <a:pt x="1816" y="38"/>
                  </a:lnTo>
                  <a:lnTo>
                    <a:pt x="1814" y="38"/>
                  </a:lnTo>
                  <a:lnTo>
                    <a:pt x="1812" y="40"/>
                  </a:lnTo>
                  <a:lnTo>
                    <a:pt x="1812" y="40"/>
                  </a:lnTo>
                  <a:lnTo>
                    <a:pt x="1812" y="42"/>
                  </a:lnTo>
                  <a:lnTo>
                    <a:pt x="1812" y="42"/>
                  </a:lnTo>
                  <a:lnTo>
                    <a:pt x="1804" y="42"/>
                  </a:lnTo>
                  <a:lnTo>
                    <a:pt x="1804" y="42"/>
                  </a:lnTo>
                  <a:lnTo>
                    <a:pt x="1798" y="42"/>
                  </a:lnTo>
                  <a:lnTo>
                    <a:pt x="1798" y="42"/>
                  </a:lnTo>
                  <a:lnTo>
                    <a:pt x="1790" y="44"/>
                  </a:lnTo>
                  <a:lnTo>
                    <a:pt x="1790" y="44"/>
                  </a:lnTo>
                  <a:lnTo>
                    <a:pt x="1786" y="44"/>
                  </a:lnTo>
                  <a:lnTo>
                    <a:pt x="1782" y="44"/>
                  </a:lnTo>
                  <a:lnTo>
                    <a:pt x="1782" y="44"/>
                  </a:lnTo>
                  <a:lnTo>
                    <a:pt x="1778" y="44"/>
                  </a:lnTo>
                  <a:lnTo>
                    <a:pt x="1778" y="44"/>
                  </a:lnTo>
                  <a:lnTo>
                    <a:pt x="1774" y="44"/>
                  </a:lnTo>
                  <a:lnTo>
                    <a:pt x="1774" y="44"/>
                  </a:lnTo>
                  <a:lnTo>
                    <a:pt x="1772" y="44"/>
                  </a:lnTo>
                  <a:lnTo>
                    <a:pt x="1768" y="44"/>
                  </a:lnTo>
                  <a:lnTo>
                    <a:pt x="1768" y="44"/>
                  </a:lnTo>
                  <a:lnTo>
                    <a:pt x="1766" y="44"/>
                  </a:lnTo>
                  <a:lnTo>
                    <a:pt x="1766" y="44"/>
                  </a:lnTo>
                  <a:lnTo>
                    <a:pt x="1762" y="44"/>
                  </a:lnTo>
                  <a:lnTo>
                    <a:pt x="1762" y="44"/>
                  </a:lnTo>
                  <a:lnTo>
                    <a:pt x="1756" y="44"/>
                  </a:lnTo>
                  <a:lnTo>
                    <a:pt x="1756" y="44"/>
                  </a:lnTo>
                  <a:lnTo>
                    <a:pt x="1752" y="44"/>
                  </a:lnTo>
                  <a:lnTo>
                    <a:pt x="1752" y="44"/>
                  </a:lnTo>
                  <a:lnTo>
                    <a:pt x="1748" y="44"/>
                  </a:lnTo>
                  <a:lnTo>
                    <a:pt x="1748" y="44"/>
                  </a:lnTo>
                  <a:lnTo>
                    <a:pt x="1746" y="44"/>
                  </a:lnTo>
                  <a:lnTo>
                    <a:pt x="1746" y="44"/>
                  </a:lnTo>
                  <a:lnTo>
                    <a:pt x="1744" y="44"/>
                  </a:lnTo>
                  <a:lnTo>
                    <a:pt x="1744" y="44"/>
                  </a:lnTo>
                  <a:lnTo>
                    <a:pt x="1742" y="44"/>
                  </a:lnTo>
                  <a:lnTo>
                    <a:pt x="1742" y="44"/>
                  </a:lnTo>
                  <a:lnTo>
                    <a:pt x="1738" y="44"/>
                  </a:lnTo>
                  <a:lnTo>
                    <a:pt x="1738" y="44"/>
                  </a:lnTo>
                  <a:lnTo>
                    <a:pt x="1734" y="44"/>
                  </a:lnTo>
                  <a:lnTo>
                    <a:pt x="1734" y="44"/>
                  </a:lnTo>
                  <a:lnTo>
                    <a:pt x="1734" y="44"/>
                  </a:lnTo>
                  <a:lnTo>
                    <a:pt x="1734" y="44"/>
                  </a:lnTo>
                  <a:lnTo>
                    <a:pt x="1732" y="44"/>
                  </a:lnTo>
                  <a:lnTo>
                    <a:pt x="1732" y="44"/>
                  </a:lnTo>
                  <a:lnTo>
                    <a:pt x="1724" y="44"/>
                  </a:lnTo>
                  <a:lnTo>
                    <a:pt x="1718" y="46"/>
                  </a:lnTo>
                  <a:lnTo>
                    <a:pt x="1718" y="46"/>
                  </a:lnTo>
                  <a:lnTo>
                    <a:pt x="1718" y="44"/>
                  </a:lnTo>
                  <a:lnTo>
                    <a:pt x="1718" y="44"/>
                  </a:lnTo>
                  <a:lnTo>
                    <a:pt x="1716" y="44"/>
                  </a:lnTo>
                  <a:lnTo>
                    <a:pt x="1716" y="44"/>
                  </a:lnTo>
                  <a:lnTo>
                    <a:pt x="1706" y="44"/>
                  </a:lnTo>
                  <a:lnTo>
                    <a:pt x="1706" y="44"/>
                  </a:lnTo>
                  <a:lnTo>
                    <a:pt x="1702" y="44"/>
                  </a:lnTo>
                  <a:lnTo>
                    <a:pt x="1702" y="44"/>
                  </a:lnTo>
                  <a:lnTo>
                    <a:pt x="1698" y="44"/>
                  </a:lnTo>
                  <a:lnTo>
                    <a:pt x="1698" y="44"/>
                  </a:lnTo>
                  <a:lnTo>
                    <a:pt x="1694" y="44"/>
                  </a:lnTo>
                  <a:lnTo>
                    <a:pt x="1694" y="44"/>
                  </a:lnTo>
                  <a:lnTo>
                    <a:pt x="1694" y="44"/>
                  </a:lnTo>
                  <a:lnTo>
                    <a:pt x="1694" y="44"/>
                  </a:lnTo>
                  <a:lnTo>
                    <a:pt x="1690" y="44"/>
                  </a:lnTo>
                  <a:lnTo>
                    <a:pt x="1690" y="44"/>
                  </a:lnTo>
                  <a:lnTo>
                    <a:pt x="1686" y="44"/>
                  </a:lnTo>
                  <a:lnTo>
                    <a:pt x="1686" y="44"/>
                  </a:lnTo>
                  <a:lnTo>
                    <a:pt x="1686" y="44"/>
                  </a:lnTo>
                  <a:lnTo>
                    <a:pt x="1686" y="44"/>
                  </a:lnTo>
                  <a:lnTo>
                    <a:pt x="1682" y="44"/>
                  </a:lnTo>
                  <a:lnTo>
                    <a:pt x="1682" y="44"/>
                  </a:lnTo>
                  <a:lnTo>
                    <a:pt x="1678" y="44"/>
                  </a:lnTo>
                  <a:lnTo>
                    <a:pt x="1678" y="44"/>
                  </a:lnTo>
                  <a:lnTo>
                    <a:pt x="1672" y="44"/>
                  </a:lnTo>
                  <a:lnTo>
                    <a:pt x="1672" y="44"/>
                  </a:lnTo>
                  <a:lnTo>
                    <a:pt x="1670" y="44"/>
                  </a:lnTo>
                  <a:lnTo>
                    <a:pt x="1670" y="44"/>
                  </a:lnTo>
                  <a:lnTo>
                    <a:pt x="1668" y="44"/>
                  </a:lnTo>
                  <a:lnTo>
                    <a:pt x="1668" y="44"/>
                  </a:lnTo>
                  <a:lnTo>
                    <a:pt x="1668" y="44"/>
                  </a:lnTo>
                  <a:lnTo>
                    <a:pt x="1668" y="44"/>
                  </a:lnTo>
                  <a:lnTo>
                    <a:pt x="1664" y="44"/>
                  </a:lnTo>
                  <a:lnTo>
                    <a:pt x="1664" y="44"/>
                  </a:lnTo>
                  <a:lnTo>
                    <a:pt x="1658" y="46"/>
                  </a:lnTo>
                  <a:lnTo>
                    <a:pt x="1652" y="46"/>
                  </a:lnTo>
                  <a:lnTo>
                    <a:pt x="1652" y="46"/>
                  </a:lnTo>
                  <a:lnTo>
                    <a:pt x="1652" y="46"/>
                  </a:lnTo>
                  <a:lnTo>
                    <a:pt x="1652" y="46"/>
                  </a:lnTo>
                  <a:lnTo>
                    <a:pt x="1650" y="46"/>
                  </a:lnTo>
                  <a:lnTo>
                    <a:pt x="1650" y="46"/>
                  </a:lnTo>
                  <a:lnTo>
                    <a:pt x="1642" y="44"/>
                  </a:lnTo>
                  <a:lnTo>
                    <a:pt x="1642" y="44"/>
                  </a:lnTo>
                  <a:lnTo>
                    <a:pt x="1638" y="44"/>
                  </a:lnTo>
                  <a:lnTo>
                    <a:pt x="1638" y="44"/>
                  </a:lnTo>
                  <a:lnTo>
                    <a:pt x="1634" y="46"/>
                  </a:lnTo>
                  <a:lnTo>
                    <a:pt x="1634" y="46"/>
                  </a:lnTo>
                  <a:lnTo>
                    <a:pt x="1626" y="46"/>
                  </a:lnTo>
                  <a:lnTo>
                    <a:pt x="1626" y="46"/>
                  </a:lnTo>
                  <a:lnTo>
                    <a:pt x="1622" y="46"/>
                  </a:lnTo>
                  <a:lnTo>
                    <a:pt x="1622" y="46"/>
                  </a:lnTo>
                  <a:lnTo>
                    <a:pt x="1620" y="44"/>
                  </a:lnTo>
                  <a:lnTo>
                    <a:pt x="1620" y="44"/>
                  </a:lnTo>
                  <a:lnTo>
                    <a:pt x="1612" y="44"/>
                  </a:lnTo>
                  <a:lnTo>
                    <a:pt x="1612" y="44"/>
                  </a:lnTo>
                  <a:lnTo>
                    <a:pt x="1608" y="44"/>
                  </a:lnTo>
                  <a:lnTo>
                    <a:pt x="1608" y="44"/>
                  </a:lnTo>
                  <a:lnTo>
                    <a:pt x="1600" y="46"/>
                  </a:lnTo>
                  <a:lnTo>
                    <a:pt x="1600" y="46"/>
                  </a:lnTo>
                  <a:lnTo>
                    <a:pt x="1596" y="46"/>
                  </a:lnTo>
                  <a:lnTo>
                    <a:pt x="1596" y="46"/>
                  </a:lnTo>
                  <a:lnTo>
                    <a:pt x="1592" y="46"/>
                  </a:lnTo>
                  <a:lnTo>
                    <a:pt x="1592" y="46"/>
                  </a:lnTo>
                  <a:lnTo>
                    <a:pt x="1588" y="46"/>
                  </a:lnTo>
                  <a:lnTo>
                    <a:pt x="1588" y="46"/>
                  </a:lnTo>
                  <a:lnTo>
                    <a:pt x="1586" y="46"/>
                  </a:lnTo>
                  <a:lnTo>
                    <a:pt x="1586" y="46"/>
                  </a:lnTo>
                  <a:lnTo>
                    <a:pt x="1584" y="46"/>
                  </a:lnTo>
                  <a:lnTo>
                    <a:pt x="1584" y="46"/>
                  </a:lnTo>
                  <a:lnTo>
                    <a:pt x="1580" y="46"/>
                  </a:lnTo>
                  <a:lnTo>
                    <a:pt x="1580" y="46"/>
                  </a:lnTo>
                  <a:lnTo>
                    <a:pt x="1580" y="46"/>
                  </a:lnTo>
                  <a:lnTo>
                    <a:pt x="1580" y="46"/>
                  </a:lnTo>
                  <a:lnTo>
                    <a:pt x="1576" y="46"/>
                  </a:lnTo>
                  <a:lnTo>
                    <a:pt x="1570" y="48"/>
                  </a:lnTo>
                  <a:lnTo>
                    <a:pt x="1570" y="48"/>
                  </a:lnTo>
                  <a:lnTo>
                    <a:pt x="1568" y="46"/>
                  </a:lnTo>
                  <a:lnTo>
                    <a:pt x="1568" y="46"/>
                  </a:lnTo>
                  <a:lnTo>
                    <a:pt x="1566" y="48"/>
                  </a:lnTo>
                  <a:lnTo>
                    <a:pt x="1566" y="48"/>
                  </a:lnTo>
                  <a:lnTo>
                    <a:pt x="1560" y="48"/>
                  </a:lnTo>
                  <a:lnTo>
                    <a:pt x="1560" y="48"/>
                  </a:lnTo>
                  <a:lnTo>
                    <a:pt x="1560" y="48"/>
                  </a:lnTo>
                  <a:lnTo>
                    <a:pt x="1560" y="48"/>
                  </a:lnTo>
                  <a:lnTo>
                    <a:pt x="1558" y="46"/>
                  </a:lnTo>
                  <a:lnTo>
                    <a:pt x="1558" y="46"/>
                  </a:lnTo>
                  <a:lnTo>
                    <a:pt x="1554" y="44"/>
                  </a:lnTo>
                  <a:lnTo>
                    <a:pt x="1554" y="44"/>
                  </a:lnTo>
                  <a:lnTo>
                    <a:pt x="1550" y="46"/>
                  </a:lnTo>
                  <a:lnTo>
                    <a:pt x="1550" y="46"/>
                  </a:lnTo>
                  <a:lnTo>
                    <a:pt x="1546" y="46"/>
                  </a:lnTo>
                  <a:lnTo>
                    <a:pt x="1546" y="46"/>
                  </a:lnTo>
                  <a:lnTo>
                    <a:pt x="1544" y="46"/>
                  </a:lnTo>
                  <a:lnTo>
                    <a:pt x="1544" y="46"/>
                  </a:lnTo>
                  <a:lnTo>
                    <a:pt x="1540" y="48"/>
                  </a:lnTo>
                  <a:lnTo>
                    <a:pt x="1540" y="48"/>
                  </a:lnTo>
                  <a:lnTo>
                    <a:pt x="1538" y="46"/>
                  </a:lnTo>
                  <a:lnTo>
                    <a:pt x="1538" y="46"/>
                  </a:lnTo>
                  <a:lnTo>
                    <a:pt x="1536" y="44"/>
                  </a:lnTo>
                  <a:lnTo>
                    <a:pt x="1536" y="44"/>
                  </a:lnTo>
                  <a:lnTo>
                    <a:pt x="1534" y="44"/>
                  </a:lnTo>
                  <a:lnTo>
                    <a:pt x="1534" y="44"/>
                  </a:lnTo>
                  <a:lnTo>
                    <a:pt x="1532" y="44"/>
                  </a:lnTo>
                  <a:lnTo>
                    <a:pt x="1532" y="44"/>
                  </a:lnTo>
                  <a:lnTo>
                    <a:pt x="1532" y="44"/>
                  </a:lnTo>
                  <a:lnTo>
                    <a:pt x="1532" y="44"/>
                  </a:lnTo>
                  <a:lnTo>
                    <a:pt x="1526" y="46"/>
                  </a:lnTo>
                  <a:lnTo>
                    <a:pt x="1526" y="46"/>
                  </a:lnTo>
                  <a:lnTo>
                    <a:pt x="1520" y="46"/>
                  </a:lnTo>
                  <a:lnTo>
                    <a:pt x="1520" y="46"/>
                  </a:lnTo>
                  <a:lnTo>
                    <a:pt x="1518" y="46"/>
                  </a:lnTo>
                  <a:lnTo>
                    <a:pt x="1518" y="46"/>
                  </a:lnTo>
                  <a:lnTo>
                    <a:pt x="1516" y="46"/>
                  </a:lnTo>
                  <a:lnTo>
                    <a:pt x="1516" y="46"/>
                  </a:lnTo>
                  <a:lnTo>
                    <a:pt x="1514" y="46"/>
                  </a:lnTo>
                  <a:lnTo>
                    <a:pt x="1514" y="46"/>
                  </a:lnTo>
                  <a:lnTo>
                    <a:pt x="1514" y="46"/>
                  </a:lnTo>
                  <a:lnTo>
                    <a:pt x="1514" y="46"/>
                  </a:lnTo>
                  <a:lnTo>
                    <a:pt x="1512" y="46"/>
                  </a:lnTo>
                  <a:lnTo>
                    <a:pt x="1512" y="46"/>
                  </a:lnTo>
                  <a:lnTo>
                    <a:pt x="1506" y="44"/>
                  </a:lnTo>
                  <a:lnTo>
                    <a:pt x="1504" y="46"/>
                  </a:lnTo>
                  <a:lnTo>
                    <a:pt x="1504" y="46"/>
                  </a:lnTo>
                  <a:lnTo>
                    <a:pt x="1500" y="46"/>
                  </a:lnTo>
                  <a:lnTo>
                    <a:pt x="1500" y="46"/>
                  </a:lnTo>
                  <a:lnTo>
                    <a:pt x="1492" y="46"/>
                  </a:lnTo>
                  <a:lnTo>
                    <a:pt x="1492" y="46"/>
                  </a:lnTo>
                  <a:lnTo>
                    <a:pt x="1492" y="46"/>
                  </a:lnTo>
                  <a:lnTo>
                    <a:pt x="1492" y="46"/>
                  </a:lnTo>
                  <a:lnTo>
                    <a:pt x="1490" y="46"/>
                  </a:lnTo>
                  <a:lnTo>
                    <a:pt x="1490" y="46"/>
                  </a:lnTo>
                  <a:lnTo>
                    <a:pt x="1488" y="46"/>
                  </a:lnTo>
                  <a:lnTo>
                    <a:pt x="1488" y="46"/>
                  </a:lnTo>
                  <a:lnTo>
                    <a:pt x="1486" y="46"/>
                  </a:lnTo>
                  <a:lnTo>
                    <a:pt x="1486" y="46"/>
                  </a:lnTo>
                  <a:lnTo>
                    <a:pt x="1484" y="46"/>
                  </a:lnTo>
                  <a:lnTo>
                    <a:pt x="1484" y="46"/>
                  </a:lnTo>
                  <a:lnTo>
                    <a:pt x="1480" y="46"/>
                  </a:lnTo>
                  <a:lnTo>
                    <a:pt x="1480" y="46"/>
                  </a:lnTo>
                  <a:lnTo>
                    <a:pt x="1480" y="44"/>
                  </a:lnTo>
                  <a:lnTo>
                    <a:pt x="1480" y="44"/>
                  </a:lnTo>
                  <a:lnTo>
                    <a:pt x="1476" y="44"/>
                  </a:lnTo>
                  <a:lnTo>
                    <a:pt x="1476" y="44"/>
                  </a:lnTo>
                  <a:lnTo>
                    <a:pt x="1470" y="46"/>
                  </a:lnTo>
                  <a:lnTo>
                    <a:pt x="1470" y="46"/>
                  </a:lnTo>
                  <a:lnTo>
                    <a:pt x="1466" y="44"/>
                  </a:lnTo>
                  <a:lnTo>
                    <a:pt x="1466" y="44"/>
                  </a:lnTo>
                  <a:lnTo>
                    <a:pt x="1464" y="44"/>
                  </a:lnTo>
                  <a:lnTo>
                    <a:pt x="1464" y="44"/>
                  </a:lnTo>
                  <a:lnTo>
                    <a:pt x="1462" y="44"/>
                  </a:lnTo>
                  <a:lnTo>
                    <a:pt x="1462" y="44"/>
                  </a:lnTo>
                  <a:lnTo>
                    <a:pt x="1458" y="44"/>
                  </a:lnTo>
                  <a:lnTo>
                    <a:pt x="1458" y="44"/>
                  </a:lnTo>
                  <a:lnTo>
                    <a:pt x="1456" y="44"/>
                  </a:lnTo>
                  <a:lnTo>
                    <a:pt x="1456" y="44"/>
                  </a:lnTo>
                  <a:lnTo>
                    <a:pt x="1452" y="44"/>
                  </a:lnTo>
                  <a:lnTo>
                    <a:pt x="1452" y="44"/>
                  </a:lnTo>
                  <a:lnTo>
                    <a:pt x="1450" y="44"/>
                  </a:lnTo>
                  <a:lnTo>
                    <a:pt x="1450" y="44"/>
                  </a:lnTo>
                  <a:lnTo>
                    <a:pt x="1442" y="44"/>
                  </a:lnTo>
                  <a:lnTo>
                    <a:pt x="1442" y="44"/>
                  </a:lnTo>
                  <a:lnTo>
                    <a:pt x="1438" y="42"/>
                  </a:lnTo>
                  <a:lnTo>
                    <a:pt x="1438" y="42"/>
                  </a:lnTo>
                  <a:lnTo>
                    <a:pt x="1434" y="42"/>
                  </a:lnTo>
                  <a:lnTo>
                    <a:pt x="1434" y="42"/>
                  </a:lnTo>
                  <a:lnTo>
                    <a:pt x="1430" y="44"/>
                  </a:lnTo>
                  <a:lnTo>
                    <a:pt x="1430" y="44"/>
                  </a:lnTo>
                  <a:lnTo>
                    <a:pt x="1430" y="44"/>
                  </a:lnTo>
                  <a:lnTo>
                    <a:pt x="1430" y="44"/>
                  </a:lnTo>
                  <a:lnTo>
                    <a:pt x="1430" y="44"/>
                  </a:lnTo>
                  <a:lnTo>
                    <a:pt x="1430" y="44"/>
                  </a:lnTo>
                  <a:lnTo>
                    <a:pt x="1424" y="42"/>
                  </a:lnTo>
                  <a:lnTo>
                    <a:pt x="1424" y="42"/>
                  </a:lnTo>
                  <a:lnTo>
                    <a:pt x="1420" y="44"/>
                  </a:lnTo>
                  <a:lnTo>
                    <a:pt x="1420" y="44"/>
                  </a:lnTo>
                  <a:lnTo>
                    <a:pt x="1414" y="42"/>
                  </a:lnTo>
                  <a:lnTo>
                    <a:pt x="1414" y="42"/>
                  </a:lnTo>
                  <a:lnTo>
                    <a:pt x="1412" y="44"/>
                  </a:lnTo>
                  <a:lnTo>
                    <a:pt x="1412" y="44"/>
                  </a:lnTo>
                  <a:lnTo>
                    <a:pt x="1406" y="42"/>
                  </a:lnTo>
                  <a:lnTo>
                    <a:pt x="1406" y="42"/>
                  </a:lnTo>
                  <a:lnTo>
                    <a:pt x="1398" y="42"/>
                  </a:lnTo>
                  <a:lnTo>
                    <a:pt x="1398" y="42"/>
                  </a:lnTo>
                  <a:lnTo>
                    <a:pt x="1396" y="44"/>
                  </a:lnTo>
                  <a:lnTo>
                    <a:pt x="1396" y="44"/>
                  </a:lnTo>
                  <a:lnTo>
                    <a:pt x="1394" y="42"/>
                  </a:lnTo>
                  <a:lnTo>
                    <a:pt x="1394" y="42"/>
                  </a:lnTo>
                  <a:lnTo>
                    <a:pt x="1394" y="42"/>
                  </a:lnTo>
                  <a:lnTo>
                    <a:pt x="1394" y="42"/>
                  </a:lnTo>
                  <a:lnTo>
                    <a:pt x="1390" y="44"/>
                  </a:lnTo>
                  <a:lnTo>
                    <a:pt x="1386" y="44"/>
                  </a:lnTo>
                  <a:lnTo>
                    <a:pt x="1386" y="44"/>
                  </a:lnTo>
                  <a:lnTo>
                    <a:pt x="1384" y="44"/>
                  </a:lnTo>
                  <a:lnTo>
                    <a:pt x="1384" y="44"/>
                  </a:lnTo>
                  <a:lnTo>
                    <a:pt x="1380" y="44"/>
                  </a:lnTo>
                  <a:lnTo>
                    <a:pt x="1380" y="44"/>
                  </a:lnTo>
                  <a:lnTo>
                    <a:pt x="1378" y="44"/>
                  </a:lnTo>
                  <a:lnTo>
                    <a:pt x="1378" y="44"/>
                  </a:lnTo>
                  <a:lnTo>
                    <a:pt x="1374" y="44"/>
                  </a:lnTo>
                  <a:lnTo>
                    <a:pt x="1374" y="44"/>
                  </a:lnTo>
                  <a:lnTo>
                    <a:pt x="1372" y="44"/>
                  </a:lnTo>
                  <a:lnTo>
                    <a:pt x="1372" y="44"/>
                  </a:lnTo>
                  <a:lnTo>
                    <a:pt x="1370" y="44"/>
                  </a:lnTo>
                  <a:lnTo>
                    <a:pt x="1370" y="44"/>
                  </a:lnTo>
                  <a:lnTo>
                    <a:pt x="1366" y="44"/>
                  </a:lnTo>
                  <a:lnTo>
                    <a:pt x="1366" y="44"/>
                  </a:lnTo>
                  <a:lnTo>
                    <a:pt x="1364" y="44"/>
                  </a:lnTo>
                  <a:lnTo>
                    <a:pt x="1364" y="44"/>
                  </a:lnTo>
                  <a:lnTo>
                    <a:pt x="1362" y="44"/>
                  </a:lnTo>
                  <a:lnTo>
                    <a:pt x="1362" y="44"/>
                  </a:lnTo>
                  <a:lnTo>
                    <a:pt x="1354" y="44"/>
                  </a:lnTo>
                  <a:lnTo>
                    <a:pt x="1354" y="44"/>
                  </a:lnTo>
                  <a:lnTo>
                    <a:pt x="1350" y="44"/>
                  </a:lnTo>
                  <a:lnTo>
                    <a:pt x="1350" y="44"/>
                  </a:lnTo>
                  <a:lnTo>
                    <a:pt x="1348" y="44"/>
                  </a:lnTo>
                  <a:lnTo>
                    <a:pt x="1348" y="44"/>
                  </a:lnTo>
                  <a:lnTo>
                    <a:pt x="1344" y="44"/>
                  </a:lnTo>
                  <a:lnTo>
                    <a:pt x="1344" y="44"/>
                  </a:lnTo>
                  <a:lnTo>
                    <a:pt x="1340" y="46"/>
                  </a:lnTo>
                  <a:lnTo>
                    <a:pt x="1340" y="46"/>
                  </a:lnTo>
                  <a:lnTo>
                    <a:pt x="1336" y="46"/>
                  </a:lnTo>
                  <a:lnTo>
                    <a:pt x="1336" y="46"/>
                  </a:lnTo>
                  <a:lnTo>
                    <a:pt x="1328" y="46"/>
                  </a:lnTo>
                  <a:lnTo>
                    <a:pt x="1328" y="46"/>
                  </a:lnTo>
                  <a:lnTo>
                    <a:pt x="1326" y="44"/>
                  </a:lnTo>
                  <a:lnTo>
                    <a:pt x="1326" y="44"/>
                  </a:lnTo>
                  <a:lnTo>
                    <a:pt x="1318" y="44"/>
                  </a:lnTo>
                  <a:lnTo>
                    <a:pt x="1318" y="44"/>
                  </a:lnTo>
                  <a:lnTo>
                    <a:pt x="1316" y="44"/>
                  </a:lnTo>
                  <a:lnTo>
                    <a:pt x="1316" y="44"/>
                  </a:lnTo>
                  <a:lnTo>
                    <a:pt x="1312" y="44"/>
                  </a:lnTo>
                  <a:lnTo>
                    <a:pt x="1312" y="44"/>
                  </a:lnTo>
                  <a:lnTo>
                    <a:pt x="1306" y="46"/>
                  </a:lnTo>
                  <a:lnTo>
                    <a:pt x="1306" y="46"/>
                  </a:lnTo>
                  <a:lnTo>
                    <a:pt x="1302" y="46"/>
                  </a:lnTo>
                  <a:lnTo>
                    <a:pt x="1296" y="46"/>
                  </a:lnTo>
                  <a:lnTo>
                    <a:pt x="1296" y="46"/>
                  </a:lnTo>
                  <a:lnTo>
                    <a:pt x="1290" y="46"/>
                  </a:lnTo>
                  <a:lnTo>
                    <a:pt x="1290" y="46"/>
                  </a:lnTo>
                  <a:lnTo>
                    <a:pt x="1288" y="46"/>
                  </a:lnTo>
                  <a:lnTo>
                    <a:pt x="1288" y="46"/>
                  </a:lnTo>
                  <a:lnTo>
                    <a:pt x="1284" y="44"/>
                  </a:lnTo>
                  <a:lnTo>
                    <a:pt x="1284" y="44"/>
                  </a:lnTo>
                  <a:lnTo>
                    <a:pt x="1282" y="46"/>
                  </a:lnTo>
                  <a:lnTo>
                    <a:pt x="1282" y="46"/>
                  </a:lnTo>
                  <a:lnTo>
                    <a:pt x="1276" y="46"/>
                  </a:lnTo>
                  <a:lnTo>
                    <a:pt x="1276" y="46"/>
                  </a:lnTo>
                  <a:lnTo>
                    <a:pt x="1274" y="46"/>
                  </a:lnTo>
                  <a:lnTo>
                    <a:pt x="1274" y="46"/>
                  </a:lnTo>
                  <a:lnTo>
                    <a:pt x="1272" y="46"/>
                  </a:lnTo>
                  <a:lnTo>
                    <a:pt x="1272" y="46"/>
                  </a:lnTo>
                  <a:lnTo>
                    <a:pt x="1266" y="44"/>
                  </a:lnTo>
                  <a:lnTo>
                    <a:pt x="1266" y="44"/>
                  </a:lnTo>
                  <a:lnTo>
                    <a:pt x="1262" y="44"/>
                  </a:lnTo>
                  <a:lnTo>
                    <a:pt x="1262" y="44"/>
                  </a:lnTo>
                  <a:lnTo>
                    <a:pt x="1260" y="44"/>
                  </a:lnTo>
                  <a:lnTo>
                    <a:pt x="1260" y="44"/>
                  </a:lnTo>
                  <a:lnTo>
                    <a:pt x="1258" y="46"/>
                  </a:lnTo>
                  <a:lnTo>
                    <a:pt x="1258" y="46"/>
                  </a:lnTo>
                  <a:lnTo>
                    <a:pt x="1254" y="46"/>
                  </a:lnTo>
                  <a:lnTo>
                    <a:pt x="1254" y="46"/>
                  </a:lnTo>
                  <a:lnTo>
                    <a:pt x="1250" y="48"/>
                  </a:lnTo>
                  <a:lnTo>
                    <a:pt x="1250" y="48"/>
                  </a:lnTo>
                  <a:lnTo>
                    <a:pt x="1248" y="46"/>
                  </a:lnTo>
                  <a:lnTo>
                    <a:pt x="1248" y="46"/>
                  </a:lnTo>
                  <a:lnTo>
                    <a:pt x="1248" y="48"/>
                  </a:lnTo>
                  <a:lnTo>
                    <a:pt x="1248" y="48"/>
                  </a:lnTo>
                  <a:lnTo>
                    <a:pt x="1246" y="46"/>
                  </a:lnTo>
                  <a:lnTo>
                    <a:pt x="1246" y="46"/>
                  </a:lnTo>
                  <a:lnTo>
                    <a:pt x="1244" y="46"/>
                  </a:lnTo>
                  <a:lnTo>
                    <a:pt x="1244" y="46"/>
                  </a:lnTo>
                  <a:lnTo>
                    <a:pt x="1240" y="48"/>
                  </a:lnTo>
                  <a:lnTo>
                    <a:pt x="1240" y="48"/>
                  </a:lnTo>
                  <a:lnTo>
                    <a:pt x="1236" y="44"/>
                  </a:lnTo>
                  <a:lnTo>
                    <a:pt x="1236" y="44"/>
                  </a:lnTo>
                  <a:lnTo>
                    <a:pt x="1230" y="46"/>
                  </a:lnTo>
                  <a:lnTo>
                    <a:pt x="1224" y="46"/>
                  </a:lnTo>
                  <a:lnTo>
                    <a:pt x="1224" y="46"/>
                  </a:lnTo>
                  <a:lnTo>
                    <a:pt x="1222" y="46"/>
                  </a:lnTo>
                  <a:lnTo>
                    <a:pt x="1218" y="46"/>
                  </a:lnTo>
                  <a:lnTo>
                    <a:pt x="1218" y="46"/>
                  </a:lnTo>
                  <a:lnTo>
                    <a:pt x="1216" y="44"/>
                  </a:lnTo>
                  <a:lnTo>
                    <a:pt x="1214" y="44"/>
                  </a:lnTo>
                  <a:lnTo>
                    <a:pt x="1214" y="44"/>
                  </a:lnTo>
                  <a:lnTo>
                    <a:pt x="1204" y="44"/>
                  </a:lnTo>
                  <a:lnTo>
                    <a:pt x="1204" y="44"/>
                  </a:lnTo>
                  <a:lnTo>
                    <a:pt x="1200" y="42"/>
                  </a:lnTo>
                  <a:lnTo>
                    <a:pt x="1200" y="42"/>
                  </a:lnTo>
                  <a:lnTo>
                    <a:pt x="1196" y="42"/>
                  </a:lnTo>
                  <a:lnTo>
                    <a:pt x="1196" y="42"/>
                  </a:lnTo>
                  <a:lnTo>
                    <a:pt x="1188" y="44"/>
                  </a:lnTo>
                  <a:lnTo>
                    <a:pt x="1188" y="44"/>
                  </a:lnTo>
                  <a:lnTo>
                    <a:pt x="1186" y="44"/>
                  </a:lnTo>
                  <a:lnTo>
                    <a:pt x="1186" y="44"/>
                  </a:lnTo>
                  <a:lnTo>
                    <a:pt x="1180" y="44"/>
                  </a:lnTo>
                  <a:lnTo>
                    <a:pt x="1180" y="44"/>
                  </a:lnTo>
                  <a:lnTo>
                    <a:pt x="1180" y="42"/>
                  </a:lnTo>
                  <a:lnTo>
                    <a:pt x="1180" y="42"/>
                  </a:lnTo>
                  <a:lnTo>
                    <a:pt x="1176" y="42"/>
                  </a:lnTo>
                  <a:lnTo>
                    <a:pt x="1176" y="42"/>
                  </a:lnTo>
                  <a:lnTo>
                    <a:pt x="1174" y="42"/>
                  </a:lnTo>
                  <a:lnTo>
                    <a:pt x="1174" y="42"/>
                  </a:lnTo>
                  <a:lnTo>
                    <a:pt x="1170" y="44"/>
                  </a:lnTo>
                  <a:lnTo>
                    <a:pt x="1170" y="44"/>
                  </a:lnTo>
                  <a:lnTo>
                    <a:pt x="1164" y="42"/>
                  </a:lnTo>
                  <a:lnTo>
                    <a:pt x="1164" y="42"/>
                  </a:lnTo>
                  <a:lnTo>
                    <a:pt x="1156" y="42"/>
                  </a:lnTo>
                  <a:lnTo>
                    <a:pt x="1156" y="42"/>
                  </a:lnTo>
                  <a:lnTo>
                    <a:pt x="1152" y="42"/>
                  </a:lnTo>
                  <a:lnTo>
                    <a:pt x="1152" y="42"/>
                  </a:lnTo>
                  <a:lnTo>
                    <a:pt x="1148" y="44"/>
                  </a:lnTo>
                  <a:lnTo>
                    <a:pt x="1148" y="44"/>
                  </a:lnTo>
                  <a:lnTo>
                    <a:pt x="1146" y="44"/>
                  </a:lnTo>
                  <a:lnTo>
                    <a:pt x="1144" y="44"/>
                  </a:lnTo>
                  <a:lnTo>
                    <a:pt x="1142" y="44"/>
                  </a:lnTo>
                  <a:lnTo>
                    <a:pt x="1142" y="44"/>
                  </a:lnTo>
                  <a:lnTo>
                    <a:pt x="1140" y="42"/>
                  </a:lnTo>
                  <a:lnTo>
                    <a:pt x="1140" y="42"/>
                  </a:lnTo>
                  <a:lnTo>
                    <a:pt x="1140" y="42"/>
                  </a:lnTo>
                  <a:lnTo>
                    <a:pt x="1140" y="42"/>
                  </a:lnTo>
                  <a:lnTo>
                    <a:pt x="1138" y="42"/>
                  </a:lnTo>
                  <a:lnTo>
                    <a:pt x="1138" y="42"/>
                  </a:lnTo>
                  <a:lnTo>
                    <a:pt x="1138" y="40"/>
                  </a:lnTo>
                  <a:lnTo>
                    <a:pt x="1138" y="40"/>
                  </a:lnTo>
                  <a:lnTo>
                    <a:pt x="1138" y="40"/>
                  </a:lnTo>
                  <a:lnTo>
                    <a:pt x="1138" y="40"/>
                  </a:lnTo>
                  <a:lnTo>
                    <a:pt x="1136" y="40"/>
                  </a:lnTo>
                  <a:lnTo>
                    <a:pt x="1136" y="40"/>
                  </a:lnTo>
                  <a:lnTo>
                    <a:pt x="1134" y="40"/>
                  </a:lnTo>
                  <a:lnTo>
                    <a:pt x="1134" y="40"/>
                  </a:lnTo>
                  <a:lnTo>
                    <a:pt x="1132" y="40"/>
                  </a:lnTo>
                  <a:lnTo>
                    <a:pt x="1132" y="40"/>
                  </a:lnTo>
                  <a:lnTo>
                    <a:pt x="1128" y="38"/>
                  </a:lnTo>
                  <a:lnTo>
                    <a:pt x="1128" y="38"/>
                  </a:lnTo>
                  <a:lnTo>
                    <a:pt x="1124" y="38"/>
                  </a:lnTo>
                  <a:lnTo>
                    <a:pt x="1124" y="38"/>
                  </a:lnTo>
                  <a:lnTo>
                    <a:pt x="1124" y="38"/>
                  </a:lnTo>
                  <a:lnTo>
                    <a:pt x="1124" y="38"/>
                  </a:lnTo>
                  <a:lnTo>
                    <a:pt x="1122" y="38"/>
                  </a:lnTo>
                  <a:lnTo>
                    <a:pt x="1122" y="38"/>
                  </a:lnTo>
                  <a:lnTo>
                    <a:pt x="1120" y="40"/>
                  </a:lnTo>
                  <a:lnTo>
                    <a:pt x="1120" y="40"/>
                  </a:lnTo>
                  <a:lnTo>
                    <a:pt x="1114" y="42"/>
                  </a:lnTo>
                  <a:lnTo>
                    <a:pt x="1114" y="42"/>
                  </a:lnTo>
                  <a:lnTo>
                    <a:pt x="1112" y="44"/>
                  </a:lnTo>
                  <a:lnTo>
                    <a:pt x="1112" y="44"/>
                  </a:lnTo>
                  <a:lnTo>
                    <a:pt x="1104" y="42"/>
                  </a:lnTo>
                  <a:lnTo>
                    <a:pt x="1104" y="42"/>
                  </a:lnTo>
                  <a:lnTo>
                    <a:pt x="1102" y="44"/>
                  </a:lnTo>
                  <a:lnTo>
                    <a:pt x="1102" y="44"/>
                  </a:lnTo>
                  <a:lnTo>
                    <a:pt x="1096" y="44"/>
                  </a:lnTo>
                  <a:lnTo>
                    <a:pt x="1096" y="44"/>
                  </a:lnTo>
                  <a:lnTo>
                    <a:pt x="1094" y="42"/>
                  </a:lnTo>
                  <a:lnTo>
                    <a:pt x="1094" y="42"/>
                  </a:lnTo>
                  <a:lnTo>
                    <a:pt x="1090" y="44"/>
                  </a:lnTo>
                  <a:lnTo>
                    <a:pt x="1090" y="44"/>
                  </a:lnTo>
                  <a:lnTo>
                    <a:pt x="1088" y="44"/>
                  </a:lnTo>
                  <a:lnTo>
                    <a:pt x="1088" y="44"/>
                  </a:lnTo>
                  <a:lnTo>
                    <a:pt x="1088" y="44"/>
                  </a:lnTo>
                  <a:lnTo>
                    <a:pt x="1088" y="44"/>
                  </a:lnTo>
                  <a:lnTo>
                    <a:pt x="1080" y="44"/>
                  </a:lnTo>
                  <a:lnTo>
                    <a:pt x="1080" y="44"/>
                  </a:lnTo>
                  <a:lnTo>
                    <a:pt x="1078" y="44"/>
                  </a:lnTo>
                  <a:lnTo>
                    <a:pt x="1078" y="44"/>
                  </a:lnTo>
                  <a:lnTo>
                    <a:pt x="1072" y="44"/>
                  </a:lnTo>
                  <a:lnTo>
                    <a:pt x="1072" y="44"/>
                  </a:lnTo>
                  <a:lnTo>
                    <a:pt x="1068" y="44"/>
                  </a:lnTo>
                  <a:lnTo>
                    <a:pt x="1068" y="44"/>
                  </a:lnTo>
                  <a:lnTo>
                    <a:pt x="1066" y="42"/>
                  </a:lnTo>
                  <a:lnTo>
                    <a:pt x="1066" y="42"/>
                  </a:lnTo>
                  <a:lnTo>
                    <a:pt x="1064" y="42"/>
                  </a:lnTo>
                  <a:lnTo>
                    <a:pt x="1062" y="44"/>
                  </a:lnTo>
                  <a:lnTo>
                    <a:pt x="1062" y="44"/>
                  </a:lnTo>
                  <a:lnTo>
                    <a:pt x="1056" y="44"/>
                  </a:lnTo>
                  <a:lnTo>
                    <a:pt x="1056" y="44"/>
                  </a:lnTo>
                  <a:lnTo>
                    <a:pt x="1054" y="44"/>
                  </a:lnTo>
                  <a:lnTo>
                    <a:pt x="1054" y="44"/>
                  </a:lnTo>
                  <a:lnTo>
                    <a:pt x="1052" y="46"/>
                  </a:lnTo>
                  <a:lnTo>
                    <a:pt x="1052" y="46"/>
                  </a:lnTo>
                  <a:lnTo>
                    <a:pt x="1050" y="44"/>
                  </a:lnTo>
                  <a:lnTo>
                    <a:pt x="1050" y="44"/>
                  </a:lnTo>
                  <a:lnTo>
                    <a:pt x="1050" y="46"/>
                  </a:lnTo>
                  <a:lnTo>
                    <a:pt x="1050" y="46"/>
                  </a:lnTo>
                  <a:lnTo>
                    <a:pt x="1046" y="44"/>
                  </a:lnTo>
                  <a:lnTo>
                    <a:pt x="1046" y="44"/>
                  </a:lnTo>
                  <a:lnTo>
                    <a:pt x="1044" y="44"/>
                  </a:lnTo>
                  <a:lnTo>
                    <a:pt x="1044" y="44"/>
                  </a:lnTo>
                  <a:lnTo>
                    <a:pt x="1042" y="46"/>
                  </a:lnTo>
                  <a:lnTo>
                    <a:pt x="1042" y="46"/>
                  </a:lnTo>
                  <a:lnTo>
                    <a:pt x="1038" y="46"/>
                  </a:lnTo>
                  <a:lnTo>
                    <a:pt x="1038" y="46"/>
                  </a:lnTo>
                  <a:lnTo>
                    <a:pt x="1038" y="46"/>
                  </a:lnTo>
                  <a:lnTo>
                    <a:pt x="1038" y="46"/>
                  </a:lnTo>
                  <a:lnTo>
                    <a:pt x="1032" y="46"/>
                  </a:lnTo>
                  <a:lnTo>
                    <a:pt x="1032" y="46"/>
                  </a:lnTo>
                  <a:lnTo>
                    <a:pt x="1032" y="46"/>
                  </a:lnTo>
                  <a:lnTo>
                    <a:pt x="1032" y="46"/>
                  </a:lnTo>
                  <a:lnTo>
                    <a:pt x="1030" y="46"/>
                  </a:lnTo>
                  <a:lnTo>
                    <a:pt x="1030" y="46"/>
                  </a:lnTo>
                  <a:lnTo>
                    <a:pt x="1028" y="46"/>
                  </a:lnTo>
                  <a:lnTo>
                    <a:pt x="1028" y="46"/>
                  </a:lnTo>
                  <a:lnTo>
                    <a:pt x="1022" y="44"/>
                  </a:lnTo>
                  <a:lnTo>
                    <a:pt x="1022" y="44"/>
                  </a:lnTo>
                  <a:lnTo>
                    <a:pt x="1018" y="42"/>
                  </a:lnTo>
                  <a:lnTo>
                    <a:pt x="1018" y="42"/>
                  </a:lnTo>
                  <a:lnTo>
                    <a:pt x="1014" y="42"/>
                  </a:lnTo>
                  <a:lnTo>
                    <a:pt x="1014" y="42"/>
                  </a:lnTo>
                  <a:lnTo>
                    <a:pt x="1012" y="42"/>
                  </a:lnTo>
                  <a:lnTo>
                    <a:pt x="1012" y="42"/>
                  </a:lnTo>
                  <a:lnTo>
                    <a:pt x="1010" y="42"/>
                  </a:lnTo>
                  <a:lnTo>
                    <a:pt x="1010" y="42"/>
                  </a:lnTo>
                  <a:lnTo>
                    <a:pt x="1008" y="44"/>
                  </a:lnTo>
                  <a:lnTo>
                    <a:pt x="1008" y="44"/>
                  </a:lnTo>
                  <a:lnTo>
                    <a:pt x="1008" y="44"/>
                  </a:lnTo>
                  <a:lnTo>
                    <a:pt x="1006" y="44"/>
                  </a:lnTo>
                  <a:lnTo>
                    <a:pt x="1006" y="44"/>
                  </a:lnTo>
                  <a:lnTo>
                    <a:pt x="1002" y="44"/>
                  </a:lnTo>
                  <a:lnTo>
                    <a:pt x="1000" y="44"/>
                  </a:lnTo>
                  <a:lnTo>
                    <a:pt x="1000" y="44"/>
                  </a:lnTo>
                  <a:lnTo>
                    <a:pt x="996" y="44"/>
                  </a:lnTo>
                  <a:lnTo>
                    <a:pt x="996" y="44"/>
                  </a:lnTo>
                  <a:lnTo>
                    <a:pt x="996" y="42"/>
                  </a:lnTo>
                  <a:lnTo>
                    <a:pt x="996" y="42"/>
                  </a:lnTo>
                  <a:lnTo>
                    <a:pt x="992" y="42"/>
                  </a:lnTo>
                  <a:lnTo>
                    <a:pt x="992" y="42"/>
                  </a:lnTo>
                  <a:lnTo>
                    <a:pt x="992" y="40"/>
                  </a:lnTo>
                  <a:lnTo>
                    <a:pt x="992" y="40"/>
                  </a:lnTo>
                  <a:lnTo>
                    <a:pt x="992" y="40"/>
                  </a:lnTo>
                  <a:lnTo>
                    <a:pt x="992" y="40"/>
                  </a:lnTo>
                  <a:lnTo>
                    <a:pt x="990" y="40"/>
                  </a:lnTo>
                  <a:lnTo>
                    <a:pt x="990" y="40"/>
                  </a:lnTo>
                  <a:lnTo>
                    <a:pt x="988" y="40"/>
                  </a:lnTo>
                  <a:lnTo>
                    <a:pt x="988" y="40"/>
                  </a:lnTo>
                  <a:lnTo>
                    <a:pt x="982" y="42"/>
                  </a:lnTo>
                  <a:lnTo>
                    <a:pt x="982" y="42"/>
                  </a:lnTo>
                  <a:lnTo>
                    <a:pt x="980" y="40"/>
                  </a:lnTo>
                  <a:lnTo>
                    <a:pt x="980" y="40"/>
                  </a:lnTo>
                  <a:lnTo>
                    <a:pt x="974" y="42"/>
                  </a:lnTo>
                  <a:lnTo>
                    <a:pt x="968" y="42"/>
                  </a:lnTo>
                  <a:lnTo>
                    <a:pt x="968" y="42"/>
                  </a:lnTo>
                  <a:lnTo>
                    <a:pt x="966" y="42"/>
                  </a:lnTo>
                  <a:lnTo>
                    <a:pt x="966" y="42"/>
                  </a:lnTo>
                  <a:lnTo>
                    <a:pt x="966" y="40"/>
                  </a:lnTo>
                  <a:lnTo>
                    <a:pt x="966" y="40"/>
                  </a:lnTo>
                  <a:lnTo>
                    <a:pt x="964" y="40"/>
                  </a:lnTo>
                  <a:lnTo>
                    <a:pt x="964" y="40"/>
                  </a:lnTo>
                  <a:lnTo>
                    <a:pt x="960" y="42"/>
                  </a:lnTo>
                  <a:lnTo>
                    <a:pt x="960" y="42"/>
                  </a:lnTo>
                  <a:lnTo>
                    <a:pt x="956" y="44"/>
                  </a:lnTo>
                  <a:lnTo>
                    <a:pt x="956" y="44"/>
                  </a:lnTo>
                  <a:lnTo>
                    <a:pt x="956" y="44"/>
                  </a:lnTo>
                  <a:lnTo>
                    <a:pt x="956" y="44"/>
                  </a:lnTo>
                  <a:lnTo>
                    <a:pt x="952" y="44"/>
                  </a:lnTo>
                  <a:lnTo>
                    <a:pt x="952" y="44"/>
                  </a:lnTo>
                  <a:lnTo>
                    <a:pt x="950" y="46"/>
                  </a:lnTo>
                  <a:lnTo>
                    <a:pt x="950" y="46"/>
                  </a:lnTo>
                  <a:lnTo>
                    <a:pt x="950" y="46"/>
                  </a:lnTo>
                  <a:lnTo>
                    <a:pt x="950" y="46"/>
                  </a:lnTo>
                  <a:lnTo>
                    <a:pt x="948" y="46"/>
                  </a:lnTo>
                  <a:lnTo>
                    <a:pt x="948" y="46"/>
                  </a:lnTo>
                  <a:lnTo>
                    <a:pt x="942" y="46"/>
                  </a:lnTo>
                  <a:lnTo>
                    <a:pt x="942" y="46"/>
                  </a:lnTo>
                  <a:lnTo>
                    <a:pt x="936" y="44"/>
                  </a:lnTo>
                  <a:lnTo>
                    <a:pt x="936" y="44"/>
                  </a:lnTo>
                  <a:lnTo>
                    <a:pt x="934" y="42"/>
                  </a:lnTo>
                  <a:lnTo>
                    <a:pt x="934" y="42"/>
                  </a:lnTo>
                  <a:lnTo>
                    <a:pt x="930" y="42"/>
                  </a:lnTo>
                  <a:lnTo>
                    <a:pt x="930" y="42"/>
                  </a:lnTo>
                  <a:lnTo>
                    <a:pt x="930" y="40"/>
                  </a:lnTo>
                  <a:lnTo>
                    <a:pt x="930" y="40"/>
                  </a:lnTo>
                  <a:lnTo>
                    <a:pt x="922" y="42"/>
                  </a:lnTo>
                  <a:lnTo>
                    <a:pt x="912" y="42"/>
                  </a:lnTo>
                  <a:lnTo>
                    <a:pt x="912" y="42"/>
                  </a:lnTo>
                  <a:lnTo>
                    <a:pt x="910" y="44"/>
                  </a:lnTo>
                  <a:lnTo>
                    <a:pt x="910" y="44"/>
                  </a:lnTo>
                  <a:lnTo>
                    <a:pt x="908" y="44"/>
                  </a:lnTo>
                  <a:lnTo>
                    <a:pt x="908" y="44"/>
                  </a:lnTo>
                  <a:lnTo>
                    <a:pt x="908" y="44"/>
                  </a:lnTo>
                  <a:lnTo>
                    <a:pt x="908" y="44"/>
                  </a:lnTo>
                  <a:lnTo>
                    <a:pt x="902" y="46"/>
                  </a:lnTo>
                  <a:lnTo>
                    <a:pt x="902" y="46"/>
                  </a:lnTo>
                  <a:lnTo>
                    <a:pt x="900" y="44"/>
                  </a:lnTo>
                  <a:lnTo>
                    <a:pt x="900" y="44"/>
                  </a:lnTo>
                  <a:lnTo>
                    <a:pt x="896" y="44"/>
                  </a:lnTo>
                  <a:lnTo>
                    <a:pt x="892" y="44"/>
                  </a:lnTo>
                  <a:lnTo>
                    <a:pt x="892" y="44"/>
                  </a:lnTo>
                  <a:lnTo>
                    <a:pt x="890" y="44"/>
                  </a:lnTo>
                  <a:lnTo>
                    <a:pt x="890" y="44"/>
                  </a:lnTo>
                  <a:lnTo>
                    <a:pt x="888" y="46"/>
                  </a:lnTo>
                  <a:lnTo>
                    <a:pt x="888" y="46"/>
                  </a:lnTo>
                  <a:lnTo>
                    <a:pt x="882" y="44"/>
                  </a:lnTo>
                  <a:lnTo>
                    <a:pt x="882" y="44"/>
                  </a:lnTo>
                  <a:lnTo>
                    <a:pt x="876" y="42"/>
                  </a:lnTo>
                  <a:lnTo>
                    <a:pt x="876" y="42"/>
                  </a:lnTo>
                  <a:lnTo>
                    <a:pt x="874" y="42"/>
                  </a:lnTo>
                  <a:lnTo>
                    <a:pt x="870" y="42"/>
                  </a:lnTo>
                  <a:lnTo>
                    <a:pt x="870" y="42"/>
                  </a:lnTo>
                  <a:lnTo>
                    <a:pt x="866" y="44"/>
                  </a:lnTo>
                  <a:lnTo>
                    <a:pt x="866" y="44"/>
                  </a:lnTo>
                  <a:lnTo>
                    <a:pt x="862" y="46"/>
                  </a:lnTo>
                  <a:lnTo>
                    <a:pt x="862" y="46"/>
                  </a:lnTo>
                  <a:lnTo>
                    <a:pt x="858" y="46"/>
                  </a:lnTo>
                  <a:lnTo>
                    <a:pt x="858" y="46"/>
                  </a:lnTo>
                  <a:lnTo>
                    <a:pt x="856" y="44"/>
                  </a:lnTo>
                  <a:lnTo>
                    <a:pt x="856" y="44"/>
                  </a:lnTo>
                  <a:lnTo>
                    <a:pt x="852" y="44"/>
                  </a:lnTo>
                  <a:lnTo>
                    <a:pt x="852" y="44"/>
                  </a:lnTo>
                  <a:lnTo>
                    <a:pt x="850" y="44"/>
                  </a:lnTo>
                  <a:lnTo>
                    <a:pt x="850" y="44"/>
                  </a:lnTo>
                  <a:lnTo>
                    <a:pt x="848" y="40"/>
                  </a:lnTo>
                  <a:lnTo>
                    <a:pt x="846" y="40"/>
                  </a:lnTo>
                  <a:lnTo>
                    <a:pt x="846" y="40"/>
                  </a:lnTo>
                  <a:lnTo>
                    <a:pt x="844" y="42"/>
                  </a:lnTo>
                  <a:lnTo>
                    <a:pt x="844" y="42"/>
                  </a:lnTo>
                  <a:lnTo>
                    <a:pt x="840" y="42"/>
                  </a:lnTo>
                  <a:lnTo>
                    <a:pt x="836" y="40"/>
                  </a:lnTo>
                  <a:lnTo>
                    <a:pt x="836" y="40"/>
                  </a:lnTo>
                  <a:lnTo>
                    <a:pt x="834" y="38"/>
                  </a:lnTo>
                  <a:lnTo>
                    <a:pt x="834" y="38"/>
                  </a:lnTo>
                  <a:lnTo>
                    <a:pt x="830" y="40"/>
                  </a:lnTo>
                  <a:lnTo>
                    <a:pt x="828" y="38"/>
                  </a:lnTo>
                  <a:lnTo>
                    <a:pt x="828" y="38"/>
                  </a:lnTo>
                  <a:lnTo>
                    <a:pt x="820" y="40"/>
                  </a:lnTo>
                  <a:lnTo>
                    <a:pt x="820" y="40"/>
                  </a:lnTo>
                  <a:lnTo>
                    <a:pt x="820" y="40"/>
                  </a:lnTo>
                  <a:lnTo>
                    <a:pt x="820" y="40"/>
                  </a:lnTo>
                  <a:lnTo>
                    <a:pt x="816" y="42"/>
                  </a:lnTo>
                  <a:lnTo>
                    <a:pt x="816" y="42"/>
                  </a:lnTo>
                  <a:lnTo>
                    <a:pt x="812" y="40"/>
                  </a:lnTo>
                  <a:lnTo>
                    <a:pt x="812" y="40"/>
                  </a:lnTo>
                  <a:lnTo>
                    <a:pt x="808" y="40"/>
                  </a:lnTo>
                  <a:lnTo>
                    <a:pt x="808" y="40"/>
                  </a:lnTo>
                  <a:lnTo>
                    <a:pt x="806" y="40"/>
                  </a:lnTo>
                  <a:lnTo>
                    <a:pt x="806" y="40"/>
                  </a:lnTo>
                  <a:lnTo>
                    <a:pt x="804" y="40"/>
                  </a:lnTo>
                  <a:lnTo>
                    <a:pt x="804" y="40"/>
                  </a:lnTo>
                  <a:lnTo>
                    <a:pt x="802" y="38"/>
                  </a:lnTo>
                  <a:lnTo>
                    <a:pt x="802" y="38"/>
                  </a:lnTo>
                  <a:lnTo>
                    <a:pt x="800" y="40"/>
                  </a:lnTo>
                  <a:lnTo>
                    <a:pt x="800" y="40"/>
                  </a:lnTo>
                  <a:lnTo>
                    <a:pt x="800" y="40"/>
                  </a:lnTo>
                  <a:lnTo>
                    <a:pt x="794" y="42"/>
                  </a:lnTo>
                  <a:lnTo>
                    <a:pt x="794" y="42"/>
                  </a:lnTo>
                  <a:lnTo>
                    <a:pt x="792" y="40"/>
                  </a:lnTo>
                  <a:lnTo>
                    <a:pt x="792" y="40"/>
                  </a:lnTo>
                  <a:lnTo>
                    <a:pt x="790" y="40"/>
                  </a:lnTo>
                  <a:lnTo>
                    <a:pt x="790" y="40"/>
                  </a:lnTo>
                  <a:lnTo>
                    <a:pt x="790" y="40"/>
                  </a:lnTo>
                  <a:lnTo>
                    <a:pt x="788" y="42"/>
                  </a:lnTo>
                  <a:lnTo>
                    <a:pt x="788" y="42"/>
                  </a:lnTo>
                  <a:lnTo>
                    <a:pt x="786" y="42"/>
                  </a:lnTo>
                  <a:lnTo>
                    <a:pt x="786" y="42"/>
                  </a:lnTo>
                  <a:lnTo>
                    <a:pt x="782" y="40"/>
                  </a:lnTo>
                  <a:lnTo>
                    <a:pt x="782" y="40"/>
                  </a:lnTo>
                  <a:lnTo>
                    <a:pt x="778" y="40"/>
                  </a:lnTo>
                  <a:lnTo>
                    <a:pt x="778" y="40"/>
                  </a:lnTo>
                  <a:lnTo>
                    <a:pt x="776" y="42"/>
                  </a:lnTo>
                  <a:lnTo>
                    <a:pt x="772" y="42"/>
                  </a:lnTo>
                  <a:lnTo>
                    <a:pt x="772" y="42"/>
                  </a:lnTo>
                  <a:lnTo>
                    <a:pt x="770" y="42"/>
                  </a:lnTo>
                  <a:lnTo>
                    <a:pt x="770" y="42"/>
                  </a:lnTo>
                  <a:lnTo>
                    <a:pt x="766" y="40"/>
                  </a:lnTo>
                  <a:lnTo>
                    <a:pt x="766" y="40"/>
                  </a:lnTo>
                  <a:lnTo>
                    <a:pt x="764" y="40"/>
                  </a:lnTo>
                  <a:lnTo>
                    <a:pt x="764" y="40"/>
                  </a:lnTo>
                  <a:lnTo>
                    <a:pt x="762" y="42"/>
                  </a:lnTo>
                  <a:lnTo>
                    <a:pt x="762" y="42"/>
                  </a:lnTo>
                  <a:lnTo>
                    <a:pt x="758" y="42"/>
                  </a:lnTo>
                  <a:lnTo>
                    <a:pt x="758" y="42"/>
                  </a:lnTo>
                  <a:lnTo>
                    <a:pt x="756" y="42"/>
                  </a:lnTo>
                  <a:lnTo>
                    <a:pt x="756" y="42"/>
                  </a:lnTo>
                  <a:lnTo>
                    <a:pt x="752" y="42"/>
                  </a:lnTo>
                  <a:lnTo>
                    <a:pt x="752" y="42"/>
                  </a:lnTo>
                  <a:lnTo>
                    <a:pt x="744" y="44"/>
                  </a:lnTo>
                  <a:lnTo>
                    <a:pt x="744" y="44"/>
                  </a:lnTo>
                  <a:lnTo>
                    <a:pt x="738" y="42"/>
                  </a:lnTo>
                  <a:lnTo>
                    <a:pt x="738" y="42"/>
                  </a:lnTo>
                  <a:lnTo>
                    <a:pt x="734" y="40"/>
                  </a:lnTo>
                  <a:lnTo>
                    <a:pt x="734" y="40"/>
                  </a:lnTo>
                  <a:lnTo>
                    <a:pt x="732" y="42"/>
                  </a:lnTo>
                  <a:lnTo>
                    <a:pt x="732" y="42"/>
                  </a:lnTo>
                  <a:lnTo>
                    <a:pt x="728" y="42"/>
                  </a:lnTo>
                  <a:lnTo>
                    <a:pt x="726" y="42"/>
                  </a:lnTo>
                  <a:lnTo>
                    <a:pt x="726" y="42"/>
                  </a:lnTo>
                  <a:lnTo>
                    <a:pt x="724" y="42"/>
                  </a:lnTo>
                  <a:lnTo>
                    <a:pt x="724" y="42"/>
                  </a:lnTo>
                  <a:lnTo>
                    <a:pt x="720" y="42"/>
                  </a:lnTo>
                  <a:lnTo>
                    <a:pt x="720" y="42"/>
                  </a:lnTo>
                  <a:lnTo>
                    <a:pt x="718" y="42"/>
                  </a:lnTo>
                  <a:lnTo>
                    <a:pt x="718" y="42"/>
                  </a:lnTo>
                  <a:lnTo>
                    <a:pt x="712" y="42"/>
                  </a:lnTo>
                  <a:lnTo>
                    <a:pt x="712" y="42"/>
                  </a:lnTo>
                  <a:lnTo>
                    <a:pt x="710" y="42"/>
                  </a:lnTo>
                  <a:lnTo>
                    <a:pt x="710" y="42"/>
                  </a:lnTo>
                  <a:lnTo>
                    <a:pt x="706" y="42"/>
                  </a:lnTo>
                  <a:lnTo>
                    <a:pt x="706" y="42"/>
                  </a:lnTo>
                  <a:lnTo>
                    <a:pt x="704" y="44"/>
                  </a:lnTo>
                  <a:lnTo>
                    <a:pt x="704" y="44"/>
                  </a:lnTo>
                  <a:lnTo>
                    <a:pt x="702" y="42"/>
                  </a:lnTo>
                  <a:lnTo>
                    <a:pt x="702" y="42"/>
                  </a:lnTo>
                  <a:lnTo>
                    <a:pt x="696" y="44"/>
                  </a:lnTo>
                  <a:lnTo>
                    <a:pt x="696" y="44"/>
                  </a:lnTo>
                  <a:lnTo>
                    <a:pt x="692" y="44"/>
                  </a:lnTo>
                  <a:lnTo>
                    <a:pt x="692" y="44"/>
                  </a:lnTo>
                  <a:lnTo>
                    <a:pt x="690" y="44"/>
                  </a:lnTo>
                  <a:lnTo>
                    <a:pt x="690" y="44"/>
                  </a:lnTo>
                  <a:lnTo>
                    <a:pt x="688" y="44"/>
                  </a:lnTo>
                  <a:lnTo>
                    <a:pt x="688" y="44"/>
                  </a:lnTo>
                  <a:lnTo>
                    <a:pt x="686" y="44"/>
                  </a:lnTo>
                  <a:lnTo>
                    <a:pt x="686" y="44"/>
                  </a:lnTo>
                  <a:lnTo>
                    <a:pt x="680" y="44"/>
                  </a:lnTo>
                  <a:lnTo>
                    <a:pt x="680" y="44"/>
                  </a:lnTo>
                  <a:lnTo>
                    <a:pt x="676" y="44"/>
                  </a:lnTo>
                  <a:lnTo>
                    <a:pt x="676" y="44"/>
                  </a:lnTo>
                  <a:lnTo>
                    <a:pt x="668" y="44"/>
                  </a:lnTo>
                  <a:lnTo>
                    <a:pt x="660" y="42"/>
                  </a:lnTo>
                  <a:lnTo>
                    <a:pt x="660" y="42"/>
                  </a:lnTo>
                  <a:lnTo>
                    <a:pt x="658" y="42"/>
                  </a:lnTo>
                  <a:lnTo>
                    <a:pt x="658" y="42"/>
                  </a:lnTo>
                  <a:lnTo>
                    <a:pt x="654" y="42"/>
                  </a:lnTo>
                  <a:lnTo>
                    <a:pt x="652" y="42"/>
                  </a:lnTo>
                  <a:lnTo>
                    <a:pt x="652" y="42"/>
                  </a:lnTo>
                  <a:lnTo>
                    <a:pt x="648" y="42"/>
                  </a:lnTo>
                  <a:lnTo>
                    <a:pt x="648" y="42"/>
                  </a:lnTo>
                  <a:lnTo>
                    <a:pt x="646" y="42"/>
                  </a:lnTo>
                  <a:lnTo>
                    <a:pt x="646" y="42"/>
                  </a:lnTo>
                  <a:lnTo>
                    <a:pt x="636" y="42"/>
                  </a:lnTo>
                  <a:lnTo>
                    <a:pt x="636" y="42"/>
                  </a:lnTo>
                  <a:lnTo>
                    <a:pt x="636" y="42"/>
                  </a:lnTo>
                  <a:lnTo>
                    <a:pt x="636" y="42"/>
                  </a:lnTo>
                  <a:lnTo>
                    <a:pt x="636" y="42"/>
                  </a:lnTo>
                  <a:lnTo>
                    <a:pt x="636" y="42"/>
                  </a:lnTo>
                  <a:lnTo>
                    <a:pt x="636" y="42"/>
                  </a:lnTo>
                  <a:lnTo>
                    <a:pt x="636" y="42"/>
                  </a:lnTo>
                  <a:lnTo>
                    <a:pt x="634" y="42"/>
                  </a:lnTo>
                  <a:lnTo>
                    <a:pt x="634" y="42"/>
                  </a:lnTo>
                  <a:lnTo>
                    <a:pt x="630" y="42"/>
                  </a:lnTo>
                  <a:lnTo>
                    <a:pt x="630" y="42"/>
                  </a:lnTo>
                  <a:lnTo>
                    <a:pt x="628" y="42"/>
                  </a:lnTo>
                  <a:lnTo>
                    <a:pt x="628" y="42"/>
                  </a:lnTo>
                  <a:lnTo>
                    <a:pt x="622" y="42"/>
                  </a:lnTo>
                  <a:lnTo>
                    <a:pt x="622" y="42"/>
                  </a:lnTo>
                  <a:lnTo>
                    <a:pt x="614" y="42"/>
                  </a:lnTo>
                  <a:lnTo>
                    <a:pt x="614" y="42"/>
                  </a:lnTo>
                  <a:lnTo>
                    <a:pt x="612" y="42"/>
                  </a:lnTo>
                  <a:lnTo>
                    <a:pt x="608" y="42"/>
                  </a:lnTo>
                  <a:lnTo>
                    <a:pt x="608" y="42"/>
                  </a:lnTo>
                  <a:lnTo>
                    <a:pt x="608" y="42"/>
                  </a:lnTo>
                  <a:lnTo>
                    <a:pt x="608" y="42"/>
                  </a:lnTo>
                  <a:lnTo>
                    <a:pt x="606" y="42"/>
                  </a:lnTo>
                  <a:lnTo>
                    <a:pt x="606" y="42"/>
                  </a:lnTo>
                  <a:lnTo>
                    <a:pt x="604" y="42"/>
                  </a:lnTo>
                  <a:lnTo>
                    <a:pt x="604" y="42"/>
                  </a:lnTo>
                  <a:lnTo>
                    <a:pt x="600" y="42"/>
                  </a:lnTo>
                  <a:lnTo>
                    <a:pt x="600" y="42"/>
                  </a:lnTo>
                  <a:lnTo>
                    <a:pt x="596" y="42"/>
                  </a:lnTo>
                  <a:lnTo>
                    <a:pt x="596" y="42"/>
                  </a:lnTo>
                  <a:lnTo>
                    <a:pt x="594" y="42"/>
                  </a:lnTo>
                  <a:lnTo>
                    <a:pt x="594" y="42"/>
                  </a:lnTo>
                  <a:lnTo>
                    <a:pt x="588" y="42"/>
                  </a:lnTo>
                  <a:lnTo>
                    <a:pt x="588" y="42"/>
                  </a:lnTo>
                  <a:lnTo>
                    <a:pt x="586" y="42"/>
                  </a:lnTo>
                  <a:lnTo>
                    <a:pt x="586" y="42"/>
                  </a:lnTo>
                  <a:lnTo>
                    <a:pt x="582" y="42"/>
                  </a:lnTo>
                  <a:lnTo>
                    <a:pt x="582" y="42"/>
                  </a:lnTo>
                  <a:lnTo>
                    <a:pt x="580" y="42"/>
                  </a:lnTo>
                  <a:lnTo>
                    <a:pt x="580" y="42"/>
                  </a:lnTo>
                  <a:lnTo>
                    <a:pt x="576" y="42"/>
                  </a:lnTo>
                  <a:lnTo>
                    <a:pt x="576" y="42"/>
                  </a:lnTo>
                  <a:lnTo>
                    <a:pt x="574" y="42"/>
                  </a:lnTo>
                  <a:lnTo>
                    <a:pt x="574" y="42"/>
                  </a:lnTo>
                  <a:lnTo>
                    <a:pt x="570" y="42"/>
                  </a:lnTo>
                  <a:lnTo>
                    <a:pt x="570" y="42"/>
                  </a:lnTo>
                  <a:lnTo>
                    <a:pt x="566" y="42"/>
                  </a:lnTo>
                  <a:lnTo>
                    <a:pt x="566" y="42"/>
                  </a:lnTo>
                  <a:lnTo>
                    <a:pt x="564" y="42"/>
                  </a:lnTo>
                  <a:lnTo>
                    <a:pt x="564" y="42"/>
                  </a:lnTo>
                  <a:lnTo>
                    <a:pt x="560" y="42"/>
                  </a:lnTo>
                  <a:lnTo>
                    <a:pt x="560" y="42"/>
                  </a:lnTo>
                  <a:lnTo>
                    <a:pt x="542" y="42"/>
                  </a:lnTo>
                  <a:lnTo>
                    <a:pt x="542" y="42"/>
                  </a:lnTo>
                  <a:lnTo>
                    <a:pt x="540" y="44"/>
                  </a:lnTo>
                  <a:lnTo>
                    <a:pt x="540" y="44"/>
                  </a:lnTo>
                  <a:lnTo>
                    <a:pt x="536" y="42"/>
                  </a:lnTo>
                  <a:lnTo>
                    <a:pt x="532" y="44"/>
                  </a:lnTo>
                  <a:lnTo>
                    <a:pt x="532" y="44"/>
                  </a:lnTo>
                  <a:lnTo>
                    <a:pt x="528" y="42"/>
                  </a:lnTo>
                  <a:lnTo>
                    <a:pt x="528" y="42"/>
                  </a:lnTo>
                  <a:lnTo>
                    <a:pt x="528" y="42"/>
                  </a:lnTo>
                  <a:lnTo>
                    <a:pt x="526" y="44"/>
                  </a:lnTo>
                  <a:lnTo>
                    <a:pt x="526" y="44"/>
                  </a:lnTo>
                  <a:lnTo>
                    <a:pt x="518" y="44"/>
                  </a:lnTo>
                  <a:lnTo>
                    <a:pt x="518" y="44"/>
                  </a:lnTo>
                  <a:lnTo>
                    <a:pt x="514" y="46"/>
                  </a:lnTo>
                  <a:lnTo>
                    <a:pt x="514" y="46"/>
                  </a:lnTo>
                  <a:lnTo>
                    <a:pt x="510" y="46"/>
                  </a:lnTo>
                  <a:lnTo>
                    <a:pt x="510" y="46"/>
                  </a:lnTo>
                  <a:lnTo>
                    <a:pt x="508" y="46"/>
                  </a:lnTo>
                  <a:lnTo>
                    <a:pt x="508" y="46"/>
                  </a:lnTo>
                  <a:lnTo>
                    <a:pt x="504" y="46"/>
                  </a:lnTo>
                  <a:lnTo>
                    <a:pt x="504" y="46"/>
                  </a:lnTo>
                  <a:lnTo>
                    <a:pt x="500" y="46"/>
                  </a:lnTo>
                  <a:lnTo>
                    <a:pt x="500" y="46"/>
                  </a:lnTo>
                  <a:lnTo>
                    <a:pt x="500" y="46"/>
                  </a:lnTo>
                  <a:lnTo>
                    <a:pt x="500" y="46"/>
                  </a:lnTo>
                  <a:lnTo>
                    <a:pt x="498" y="46"/>
                  </a:lnTo>
                  <a:lnTo>
                    <a:pt x="498" y="46"/>
                  </a:lnTo>
                  <a:lnTo>
                    <a:pt x="498" y="46"/>
                  </a:lnTo>
                  <a:lnTo>
                    <a:pt x="498" y="46"/>
                  </a:lnTo>
                  <a:lnTo>
                    <a:pt x="498" y="46"/>
                  </a:lnTo>
                  <a:lnTo>
                    <a:pt x="498" y="46"/>
                  </a:lnTo>
                  <a:lnTo>
                    <a:pt x="496" y="46"/>
                  </a:lnTo>
                  <a:lnTo>
                    <a:pt x="496" y="46"/>
                  </a:lnTo>
                  <a:lnTo>
                    <a:pt x="494" y="46"/>
                  </a:lnTo>
                  <a:lnTo>
                    <a:pt x="494" y="46"/>
                  </a:lnTo>
                  <a:lnTo>
                    <a:pt x="490" y="46"/>
                  </a:lnTo>
                  <a:lnTo>
                    <a:pt x="490" y="46"/>
                  </a:lnTo>
                  <a:lnTo>
                    <a:pt x="486" y="44"/>
                  </a:lnTo>
                  <a:lnTo>
                    <a:pt x="486" y="44"/>
                  </a:lnTo>
                  <a:lnTo>
                    <a:pt x="484" y="44"/>
                  </a:lnTo>
                  <a:lnTo>
                    <a:pt x="484" y="44"/>
                  </a:lnTo>
                  <a:lnTo>
                    <a:pt x="482" y="44"/>
                  </a:lnTo>
                  <a:lnTo>
                    <a:pt x="482" y="44"/>
                  </a:lnTo>
                  <a:lnTo>
                    <a:pt x="478" y="44"/>
                  </a:lnTo>
                  <a:lnTo>
                    <a:pt x="478" y="44"/>
                  </a:lnTo>
                  <a:lnTo>
                    <a:pt x="476" y="44"/>
                  </a:lnTo>
                  <a:lnTo>
                    <a:pt x="476" y="44"/>
                  </a:lnTo>
                  <a:lnTo>
                    <a:pt x="472" y="46"/>
                  </a:lnTo>
                  <a:lnTo>
                    <a:pt x="468" y="44"/>
                  </a:lnTo>
                  <a:lnTo>
                    <a:pt x="468" y="44"/>
                  </a:lnTo>
                  <a:lnTo>
                    <a:pt x="466" y="46"/>
                  </a:lnTo>
                  <a:lnTo>
                    <a:pt x="464" y="46"/>
                  </a:lnTo>
                  <a:lnTo>
                    <a:pt x="464" y="46"/>
                  </a:lnTo>
                  <a:lnTo>
                    <a:pt x="464" y="44"/>
                  </a:lnTo>
                  <a:lnTo>
                    <a:pt x="464" y="44"/>
                  </a:lnTo>
                  <a:lnTo>
                    <a:pt x="462" y="44"/>
                  </a:lnTo>
                  <a:lnTo>
                    <a:pt x="462" y="44"/>
                  </a:lnTo>
                  <a:lnTo>
                    <a:pt x="462" y="42"/>
                  </a:lnTo>
                  <a:lnTo>
                    <a:pt x="462" y="42"/>
                  </a:lnTo>
                  <a:lnTo>
                    <a:pt x="456" y="42"/>
                  </a:lnTo>
                  <a:lnTo>
                    <a:pt x="456" y="42"/>
                  </a:lnTo>
                  <a:lnTo>
                    <a:pt x="450" y="42"/>
                  </a:lnTo>
                  <a:lnTo>
                    <a:pt x="450" y="42"/>
                  </a:lnTo>
                  <a:lnTo>
                    <a:pt x="448" y="44"/>
                  </a:lnTo>
                  <a:lnTo>
                    <a:pt x="448" y="44"/>
                  </a:lnTo>
                  <a:lnTo>
                    <a:pt x="442" y="44"/>
                  </a:lnTo>
                  <a:lnTo>
                    <a:pt x="442" y="44"/>
                  </a:lnTo>
                  <a:lnTo>
                    <a:pt x="438" y="44"/>
                  </a:lnTo>
                  <a:lnTo>
                    <a:pt x="438" y="44"/>
                  </a:lnTo>
                  <a:lnTo>
                    <a:pt x="436" y="46"/>
                  </a:lnTo>
                  <a:lnTo>
                    <a:pt x="436" y="46"/>
                  </a:lnTo>
                  <a:lnTo>
                    <a:pt x="432" y="44"/>
                  </a:lnTo>
                  <a:lnTo>
                    <a:pt x="432" y="44"/>
                  </a:lnTo>
                  <a:lnTo>
                    <a:pt x="428" y="44"/>
                  </a:lnTo>
                  <a:lnTo>
                    <a:pt x="428" y="44"/>
                  </a:lnTo>
                  <a:lnTo>
                    <a:pt x="428" y="44"/>
                  </a:lnTo>
                  <a:lnTo>
                    <a:pt x="428" y="44"/>
                  </a:lnTo>
                  <a:lnTo>
                    <a:pt x="426" y="44"/>
                  </a:lnTo>
                  <a:lnTo>
                    <a:pt x="426" y="44"/>
                  </a:lnTo>
                  <a:lnTo>
                    <a:pt x="426" y="44"/>
                  </a:lnTo>
                  <a:lnTo>
                    <a:pt x="426" y="44"/>
                  </a:lnTo>
                  <a:lnTo>
                    <a:pt x="420" y="42"/>
                  </a:lnTo>
                  <a:lnTo>
                    <a:pt x="420" y="42"/>
                  </a:lnTo>
                  <a:lnTo>
                    <a:pt x="418" y="44"/>
                  </a:lnTo>
                  <a:lnTo>
                    <a:pt x="418" y="44"/>
                  </a:lnTo>
                  <a:lnTo>
                    <a:pt x="416" y="42"/>
                  </a:lnTo>
                  <a:lnTo>
                    <a:pt x="416" y="40"/>
                  </a:lnTo>
                  <a:lnTo>
                    <a:pt x="416" y="40"/>
                  </a:lnTo>
                  <a:lnTo>
                    <a:pt x="412" y="40"/>
                  </a:lnTo>
                  <a:lnTo>
                    <a:pt x="412" y="40"/>
                  </a:lnTo>
                  <a:lnTo>
                    <a:pt x="412" y="42"/>
                  </a:lnTo>
                  <a:lnTo>
                    <a:pt x="412" y="42"/>
                  </a:lnTo>
                  <a:lnTo>
                    <a:pt x="410" y="44"/>
                  </a:lnTo>
                  <a:lnTo>
                    <a:pt x="410" y="44"/>
                  </a:lnTo>
                  <a:lnTo>
                    <a:pt x="404" y="44"/>
                  </a:lnTo>
                  <a:lnTo>
                    <a:pt x="404" y="44"/>
                  </a:lnTo>
                  <a:lnTo>
                    <a:pt x="400" y="44"/>
                  </a:lnTo>
                  <a:lnTo>
                    <a:pt x="400" y="44"/>
                  </a:lnTo>
                  <a:lnTo>
                    <a:pt x="396" y="42"/>
                  </a:lnTo>
                  <a:lnTo>
                    <a:pt x="396" y="42"/>
                  </a:lnTo>
                  <a:lnTo>
                    <a:pt x="394" y="44"/>
                  </a:lnTo>
                  <a:lnTo>
                    <a:pt x="394" y="44"/>
                  </a:lnTo>
                  <a:lnTo>
                    <a:pt x="390" y="44"/>
                  </a:lnTo>
                  <a:lnTo>
                    <a:pt x="390" y="44"/>
                  </a:lnTo>
                  <a:lnTo>
                    <a:pt x="386" y="42"/>
                  </a:lnTo>
                  <a:lnTo>
                    <a:pt x="386" y="42"/>
                  </a:lnTo>
                  <a:lnTo>
                    <a:pt x="376" y="44"/>
                  </a:lnTo>
                  <a:lnTo>
                    <a:pt x="376" y="44"/>
                  </a:lnTo>
                  <a:lnTo>
                    <a:pt x="374" y="42"/>
                  </a:lnTo>
                  <a:lnTo>
                    <a:pt x="374" y="42"/>
                  </a:lnTo>
                  <a:lnTo>
                    <a:pt x="368" y="42"/>
                  </a:lnTo>
                  <a:lnTo>
                    <a:pt x="368" y="42"/>
                  </a:lnTo>
                  <a:lnTo>
                    <a:pt x="366" y="42"/>
                  </a:lnTo>
                  <a:lnTo>
                    <a:pt x="366" y="42"/>
                  </a:lnTo>
                  <a:lnTo>
                    <a:pt x="362" y="42"/>
                  </a:lnTo>
                  <a:lnTo>
                    <a:pt x="362" y="42"/>
                  </a:lnTo>
                  <a:lnTo>
                    <a:pt x="362" y="42"/>
                  </a:lnTo>
                  <a:lnTo>
                    <a:pt x="362" y="42"/>
                  </a:lnTo>
                  <a:lnTo>
                    <a:pt x="362" y="42"/>
                  </a:lnTo>
                  <a:lnTo>
                    <a:pt x="362" y="42"/>
                  </a:lnTo>
                  <a:lnTo>
                    <a:pt x="360" y="42"/>
                  </a:lnTo>
                  <a:lnTo>
                    <a:pt x="360" y="42"/>
                  </a:lnTo>
                  <a:lnTo>
                    <a:pt x="358" y="42"/>
                  </a:lnTo>
                  <a:lnTo>
                    <a:pt x="358" y="42"/>
                  </a:lnTo>
                  <a:lnTo>
                    <a:pt x="352" y="44"/>
                  </a:lnTo>
                  <a:lnTo>
                    <a:pt x="352" y="44"/>
                  </a:lnTo>
                  <a:lnTo>
                    <a:pt x="344" y="42"/>
                  </a:lnTo>
                  <a:lnTo>
                    <a:pt x="344" y="42"/>
                  </a:lnTo>
                  <a:lnTo>
                    <a:pt x="342" y="44"/>
                  </a:lnTo>
                  <a:lnTo>
                    <a:pt x="342" y="44"/>
                  </a:lnTo>
                  <a:lnTo>
                    <a:pt x="338" y="42"/>
                  </a:lnTo>
                  <a:lnTo>
                    <a:pt x="338" y="42"/>
                  </a:lnTo>
                  <a:lnTo>
                    <a:pt x="330" y="44"/>
                  </a:lnTo>
                  <a:lnTo>
                    <a:pt x="330" y="44"/>
                  </a:lnTo>
                  <a:lnTo>
                    <a:pt x="328" y="44"/>
                  </a:lnTo>
                  <a:lnTo>
                    <a:pt x="328" y="44"/>
                  </a:lnTo>
                  <a:lnTo>
                    <a:pt x="322" y="42"/>
                  </a:lnTo>
                  <a:lnTo>
                    <a:pt x="322" y="42"/>
                  </a:lnTo>
                  <a:lnTo>
                    <a:pt x="316" y="42"/>
                  </a:lnTo>
                  <a:lnTo>
                    <a:pt x="316" y="42"/>
                  </a:lnTo>
                  <a:lnTo>
                    <a:pt x="316" y="42"/>
                  </a:lnTo>
                  <a:lnTo>
                    <a:pt x="316" y="42"/>
                  </a:lnTo>
                  <a:lnTo>
                    <a:pt x="316" y="42"/>
                  </a:lnTo>
                  <a:lnTo>
                    <a:pt x="316" y="42"/>
                  </a:lnTo>
                  <a:lnTo>
                    <a:pt x="314" y="42"/>
                  </a:lnTo>
                  <a:lnTo>
                    <a:pt x="314" y="42"/>
                  </a:lnTo>
                  <a:lnTo>
                    <a:pt x="310" y="42"/>
                  </a:lnTo>
                  <a:lnTo>
                    <a:pt x="310" y="42"/>
                  </a:lnTo>
                  <a:lnTo>
                    <a:pt x="310" y="40"/>
                  </a:lnTo>
                  <a:lnTo>
                    <a:pt x="310" y="40"/>
                  </a:lnTo>
                  <a:lnTo>
                    <a:pt x="308" y="40"/>
                  </a:lnTo>
                  <a:lnTo>
                    <a:pt x="308" y="42"/>
                  </a:lnTo>
                  <a:lnTo>
                    <a:pt x="308" y="42"/>
                  </a:lnTo>
                  <a:lnTo>
                    <a:pt x="306" y="42"/>
                  </a:lnTo>
                  <a:lnTo>
                    <a:pt x="306" y="42"/>
                  </a:lnTo>
                  <a:lnTo>
                    <a:pt x="298" y="42"/>
                  </a:lnTo>
                  <a:lnTo>
                    <a:pt x="298" y="42"/>
                  </a:lnTo>
                  <a:lnTo>
                    <a:pt x="296" y="42"/>
                  </a:lnTo>
                  <a:lnTo>
                    <a:pt x="296" y="42"/>
                  </a:lnTo>
                  <a:lnTo>
                    <a:pt x="294" y="42"/>
                  </a:lnTo>
                  <a:lnTo>
                    <a:pt x="294" y="42"/>
                  </a:lnTo>
                  <a:lnTo>
                    <a:pt x="290" y="42"/>
                  </a:lnTo>
                  <a:lnTo>
                    <a:pt x="290" y="42"/>
                  </a:lnTo>
                  <a:lnTo>
                    <a:pt x="288" y="42"/>
                  </a:lnTo>
                  <a:lnTo>
                    <a:pt x="288" y="42"/>
                  </a:lnTo>
                  <a:lnTo>
                    <a:pt x="286" y="42"/>
                  </a:lnTo>
                  <a:lnTo>
                    <a:pt x="286" y="42"/>
                  </a:lnTo>
                  <a:lnTo>
                    <a:pt x="286" y="40"/>
                  </a:lnTo>
                  <a:lnTo>
                    <a:pt x="286" y="40"/>
                  </a:lnTo>
                  <a:lnTo>
                    <a:pt x="282" y="42"/>
                  </a:lnTo>
                  <a:lnTo>
                    <a:pt x="282" y="42"/>
                  </a:lnTo>
                  <a:lnTo>
                    <a:pt x="278" y="40"/>
                  </a:lnTo>
                  <a:lnTo>
                    <a:pt x="278" y="40"/>
                  </a:lnTo>
                  <a:lnTo>
                    <a:pt x="276" y="40"/>
                  </a:lnTo>
                  <a:lnTo>
                    <a:pt x="274" y="40"/>
                  </a:lnTo>
                  <a:lnTo>
                    <a:pt x="274" y="40"/>
                  </a:lnTo>
                  <a:lnTo>
                    <a:pt x="270" y="40"/>
                  </a:lnTo>
                  <a:lnTo>
                    <a:pt x="270" y="40"/>
                  </a:lnTo>
                  <a:lnTo>
                    <a:pt x="268" y="42"/>
                  </a:lnTo>
                  <a:lnTo>
                    <a:pt x="268" y="42"/>
                  </a:lnTo>
                  <a:lnTo>
                    <a:pt x="264" y="40"/>
                  </a:lnTo>
                  <a:lnTo>
                    <a:pt x="264" y="40"/>
                  </a:lnTo>
                  <a:lnTo>
                    <a:pt x="260" y="40"/>
                  </a:lnTo>
                  <a:lnTo>
                    <a:pt x="260" y="40"/>
                  </a:lnTo>
                  <a:lnTo>
                    <a:pt x="258" y="40"/>
                  </a:lnTo>
                  <a:lnTo>
                    <a:pt x="258" y="40"/>
                  </a:lnTo>
                  <a:lnTo>
                    <a:pt x="252" y="40"/>
                  </a:lnTo>
                  <a:lnTo>
                    <a:pt x="252" y="40"/>
                  </a:lnTo>
                  <a:lnTo>
                    <a:pt x="246" y="40"/>
                  </a:lnTo>
                  <a:lnTo>
                    <a:pt x="242" y="40"/>
                  </a:lnTo>
                  <a:lnTo>
                    <a:pt x="242" y="40"/>
                  </a:lnTo>
                  <a:lnTo>
                    <a:pt x="238" y="40"/>
                  </a:lnTo>
                  <a:lnTo>
                    <a:pt x="234" y="40"/>
                  </a:lnTo>
                  <a:lnTo>
                    <a:pt x="234" y="40"/>
                  </a:lnTo>
                  <a:lnTo>
                    <a:pt x="234" y="40"/>
                  </a:lnTo>
                  <a:lnTo>
                    <a:pt x="234" y="40"/>
                  </a:lnTo>
                  <a:lnTo>
                    <a:pt x="230" y="40"/>
                  </a:lnTo>
                  <a:lnTo>
                    <a:pt x="230" y="40"/>
                  </a:lnTo>
                  <a:lnTo>
                    <a:pt x="228" y="40"/>
                  </a:lnTo>
                  <a:lnTo>
                    <a:pt x="228" y="40"/>
                  </a:lnTo>
                  <a:lnTo>
                    <a:pt x="224" y="40"/>
                  </a:lnTo>
                  <a:lnTo>
                    <a:pt x="224" y="40"/>
                  </a:lnTo>
                  <a:lnTo>
                    <a:pt x="222" y="40"/>
                  </a:lnTo>
                  <a:lnTo>
                    <a:pt x="222" y="40"/>
                  </a:lnTo>
                  <a:lnTo>
                    <a:pt x="218" y="40"/>
                  </a:lnTo>
                  <a:lnTo>
                    <a:pt x="218" y="40"/>
                  </a:lnTo>
                  <a:lnTo>
                    <a:pt x="216" y="40"/>
                  </a:lnTo>
                  <a:lnTo>
                    <a:pt x="216" y="40"/>
                  </a:lnTo>
                  <a:lnTo>
                    <a:pt x="212" y="42"/>
                  </a:lnTo>
                  <a:lnTo>
                    <a:pt x="212" y="42"/>
                  </a:lnTo>
                  <a:lnTo>
                    <a:pt x="208" y="40"/>
                  </a:lnTo>
                  <a:lnTo>
                    <a:pt x="208" y="40"/>
                  </a:lnTo>
                  <a:lnTo>
                    <a:pt x="204" y="42"/>
                  </a:lnTo>
                  <a:lnTo>
                    <a:pt x="204" y="42"/>
                  </a:lnTo>
                  <a:lnTo>
                    <a:pt x="200" y="40"/>
                  </a:lnTo>
                  <a:lnTo>
                    <a:pt x="200" y="40"/>
                  </a:lnTo>
                  <a:lnTo>
                    <a:pt x="190" y="40"/>
                  </a:lnTo>
                  <a:lnTo>
                    <a:pt x="190" y="40"/>
                  </a:lnTo>
                  <a:lnTo>
                    <a:pt x="188" y="40"/>
                  </a:lnTo>
                  <a:lnTo>
                    <a:pt x="188" y="40"/>
                  </a:lnTo>
                  <a:lnTo>
                    <a:pt x="176" y="40"/>
                  </a:lnTo>
                  <a:lnTo>
                    <a:pt x="176" y="40"/>
                  </a:lnTo>
                  <a:lnTo>
                    <a:pt x="172" y="42"/>
                  </a:lnTo>
                  <a:lnTo>
                    <a:pt x="172" y="42"/>
                  </a:lnTo>
                  <a:lnTo>
                    <a:pt x="170" y="42"/>
                  </a:lnTo>
                  <a:lnTo>
                    <a:pt x="170" y="42"/>
                  </a:lnTo>
                  <a:lnTo>
                    <a:pt x="166" y="42"/>
                  </a:lnTo>
                  <a:lnTo>
                    <a:pt x="166" y="42"/>
                  </a:lnTo>
                  <a:lnTo>
                    <a:pt x="162" y="42"/>
                  </a:lnTo>
                  <a:lnTo>
                    <a:pt x="158" y="42"/>
                  </a:lnTo>
                  <a:lnTo>
                    <a:pt x="158" y="42"/>
                  </a:lnTo>
                  <a:lnTo>
                    <a:pt x="158" y="40"/>
                  </a:lnTo>
                  <a:lnTo>
                    <a:pt x="158" y="40"/>
                  </a:lnTo>
                  <a:lnTo>
                    <a:pt x="156" y="40"/>
                  </a:lnTo>
                  <a:lnTo>
                    <a:pt x="156" y="40"/>
                  </a:lnTo>
                  <a:lnTo>
                    <a:pt x="156" y="38"/>
                  </a:lnTo>
                  <a:lnTo>
                    <a:pt x="156" y="38"/>
                  </a:lnTo>
                  <a:lnTo>
                    <a:pt x="148" y="38"/>
                  </a:lnTo>
                  <a:lnTo>
                    <a:pt x="148" y="38"/>
                  </a:lnTo>
                  <a:lnTo>
                    <a:pt x="148" y="38"/>
                  </a:lnTo>
                  <a:lnTo>
                    <a:pt x="148" y="38"/>
                  </a:lnTo>
                  <a:lnTo>
                    <a:pt x="146" y="38"/>
                  </a:lnTo>
                  <a:lnTo>
                    <a:pt x="146" y="38"/>
                  </a:lnTo>
                  <a:lnTo>
                    <a:pt x="142" y="38"/>
                  </a:lnTo>
                  <a:lnTo>
                    <a:pt x="140" y="40"/>
                  </a:lnTo>
                  <a:lnTo>
                    <a:pt x="140" y="40"/>
                  </a:lnTo>
                  <a:lnTo>
                    <a:pt x="138" y="40"/>
                  </a:lnTo>
                  <a:lnTo>
                    <a:pt x="138" y="40"/>
                  </a:lnTo>
                  <a:lnTo>
                    <a:pt x="134" y="40"/>
                  </a:lnTo>
                  <a:lnTo>
                    <a:pt x="134" y="40"/>
                  </a:lnTo>
                  <a:lnTo>
                    <a:pt x="130" y="40"/>
                  </a:lnTo>
                  <a:lnTo>
                    <a:pt x="130" y="40"/>
                  </a:lnTo>
                  <a:lnTo>
                    <a:pt x="126" y="38"/>
                  </a:lnTo>
                  <a:lnTo>
                    <a:pt x="126" y="38"/>
                  </a:lnTo>
                  <a:lnTo>
                    <a:pt x="124" y="38"/>
                  </a:lnTo>
                  <a:lnTo>
                    <a:pt x="124" y="38"/>
                  </a:lnTo>
                  <a:lnTo>
                    <a:pt x="122" y="38"/>
                  </a:lnTo>
                  <a:lnTo>
                    <a:pt x="118" y="38"/>
                  </a:lnTo>
                  <a:lnTo>
                    <a:pt x="118" y="38"/>
                  </a:lnTo>
                  <a:lnTo>
                    <a:pt x="116" y="38"/>
                  </a:lnTo>
                  <a:lnTo>
                    <a:pt x="116" y="38"/>
                  </a:lnTo>
                  <a:lnTo>
                    <a:pt x="112" y="38"/>
                  </a:lnTo>
                  <a:lnTo>
                    <a:pt x="112" y="38"/>
                  </a:lnTo>
                  <a:lnTo>
                    <a:pt x="106" y="40"/>
                  </a:lnTo>
                  <a:lnTo>
                    <a:pt x="106" y="40"/>
                  </a:lnTo>
                  <a:lnTo>
                    <a:pt x="104" y="38"/>
                  </a:lnTo>
                  <a:lnTo>
                    <a:pt x="104" y="38"/>
                  </a:lnTo>
                  <a:lnTo>
                    <a:pt x="104" y="38"/>
                  </a:lnTo>
                  <a:lnTo>
                    <a:pt x="104" y="38"/>
                  </a:lnTo>
                  <a:lnTo>
                    <a:pt x="102" y="38"/>
                  </a:lnTo>
                  <a:lnTo>
                    <a:pt x="102" y="38"/>
                  </a:lnTo>
                  <a:lnTo>
                    <a:pt x="98" y="36"/>
                  </a:lnTo>
                  <a:lnTo>
                    <a:pt x="98" y="36"/>
                  </a:lnTo>
                  <a:lnTo>
                    <a:pt x="92" y="38"/>
                  </a:lnTo>
                  <a:lnTo>
                    <a:pt x="92" y="38"/>
                  </a:lnTo>
                  <a:lnTo>
                    <a:pt x="90" y="36"/>
                  </a:lnTo>
                  <a:lnTo>
                    <a:pt x="90" y="36"/>
                  </a:lnTo>
                  <a:lnTo>
                    <a:pt x="86" y="38"/>
                  </a:lnTo>
                  <a:lnTo>
                    <a:pt x="86" y="38"/>
                  </a:lnTo>
                  <a:lnTo>
                    <a:pt x="82" y="36"/>
                  </a:lnTo>
                  <a:lnTo>
                    <a:pt x="82" y="36"/>
                  </a:lnTo>
                  <a:lnTo>
                    <a:pt x="76" y="36"/>
                  </a:lnTo>
                  <a:lnTo>
                    <a:pt x="76" y="36"/>
                  </a:lnTo>
                  <a:lnTo>
                    <a:pt x="74" y="38"/>
                  </a:lnTo>
                  <a:lnTo>
                    <a:pt x="74" y="38"/>
                  </a:lnTo>
                  <a:lnTo>
                    <a:pt x="70" y="38"/>
                  </a:lnTo>
                  <a:lnTo>
                    <a:pt x="70" y="38"/>
                  </a:lnTo>
                  <a:lnTo>
                    <a:pt x="66" y="36"/>
                  </a:lnTo>
                  <a:lnTo>
                    <a:pt x="66" y="36"/>
                  </a:lnTo>
                  <a:lnTo>
                    <a:pt x="64" y="36"/>
                  </a:lnTo>
                  <a:lnTo>
                    <a:pt x="64" y="36"/>
                  </a:lnTo>
                  <a:lnTo>
                    <a:pt x="56" y="36"/>
                  </a:lnTo>
                  <a:lnTo>
                    <a:pt x="56" y="36"/>
                  </a:lnTo>
                  <a:lnTo>
                    <a:pt x="54" y="38"/>
                  </a:lnTo>
                  <a:lnTo>
                    <a:pt x="54" y="38"/>
                  </a:lnTo>
                  <a:lnTo>
                    <a:pt x="50" y="38"/>
                  </a:lnTo>
                  <a:lnTo>
                    <a:pt x="50" y="38"/>
                  </a:lnTo>
                  <a:lnTo>
                    <a:pt x="50" y="38"/>
                  </a:lnTo>
                  <a:lnTo>
                    <a:pt x="50" y="38"/>
                  </a:lnTo>
                  <a:lnTo>
                    <a:pt x="46" y="38"/>
                  </a:lnTo>
                  <a:lnTo>
                    <a:pt x="46" y="38"/>
                  </a:lnTo>
                  <a:lnTo>
                    <a:pt x="42" y="38"/>
                  </a:lnTo>
                  <a:lnTo>
                    <a:pt x="42" y="38"/>
                  </a:lnTo>
                  <a:lnTo>
                    <a:pt x="40" y="36"/>
                  </a:lnTo>
                  <a:lnTo>
                    <a:pt x="40" y="36"/>
                  </a:lnTo>
                  <a:lnTo>
                    <a:pt x="38" y="36"/>
                  </a:lnTo>
                  <a:lnTo>
                    <a:pt x="38" y="36"/>
                  </a:lnTo>
                  <a:lnTo>
                    <a:pt x="36" y="34"/>
                  </a:lnTo>
                  <a:lnTo>
                    <a:pt x="36" y="34"/>
                  </a:lnTo>
                  <a:lnTo>
                    <a:pt x="28" y="34"/>
                  </a:lnTo>
                  <a:lnTo>
                    <a:pt x="28" y="34"/>
                  </a:lnTo>
                  <a:lnTo>
                    <a:pt x="26" y="34"/>
                  </a:lnTo>
                  <a:lnTo>
                    <a:pt x="26" y="34"/>
                  </a:lnTo>
                  <a:lnTo>
                    <a:pt x="24" y="34"/>
                  </a:lnTo>
                  <a:lnTo>
                    <a:pt x="24" y="34"/>
                  </a:lnTo>
                  <a:lnTo>
                    <a:pt x="20" y="34"/>
                  </a:lnTo>
                  <a:lnTo>
                    <a:pt x="20" y="34"/>
                  </a:lnTo>
                  <a:lnTo>
                    <a:pt x="8" y="34"/>
                  </a:lnTo>
                  <a:lnTo>
                    <a:pt x="8" y="34"/>
                  </a:lnTo>
                  <a:lnTo>
                    <a:pt x="4" y="34"/>
                  </a:lnTo>
                  <a:lnTo>
                    <a:pt x="4" y="34"/>
                  </a:lnTo>
                  <a:lnTo>
                    <a:pt x="2" y="32"/>
                  </a:lnTo>
                  <a:lnTo>
                    <a:pt x="2" y="32"/>
                  </a:lnTo>
                  <a:lnTo>
                    <a:pt x="2" y="30"/>
                  </a:lnTo>
                  <a:lnTo>
                    <a:pt x="2" y="30"/>
                  </a:lnTo>
                  <a:lnTo>
                    <a:pt x="2" y="28"/>
                  </a:lnTo>
                  <a:lnTo>
                    <a:pt x="2" y="28"/>
                  </a:lnTo>
                  <a:lnTo>
                    <a:pt x="2" y="28"/>
                  </a:lnTo>
                  <a:lnTo>
                    <a:pt x="2" y="28"/>
                  </a:lnTo>
                  <a:lnTo>
                    <a:pt x="2" y="26"/>
                  </a:lnTo>
                  <a:lnTo>
                    <a:pt x="2" y="26"/>
                  </a:lnTo>
                  <a:lnTo>
                    <a:pt x="2" y="26"/>
                  </a:lnTo>
                  <a:lnTo>
                    <a:pt x="2" y="26"/>
                  </a:lnTo>
                  <a:lnTo>
                    <a:pt x="2" y="24"/>
                  </a:lnTo>
                  <a:lnTo>
                    <a:pt x="2" y="24"/>
                  </a:lnTo>
                  <a:lnTo>
                    <a:pt x="2" y="24"/>
                  </a:lnTo>
                  <a:lnTo>
                    <a:pt x="2" y="24"/>
                  </a:lnTo>
                  <a:lnTo>
                    <a:pt x="2" y="24"/>
                  </a:lnTo>
                  <a:lnTo>
                    <a:pt x="2" y="24"/>
                  </a:lnTo>
                  <a:lnTo>
                    <a:pt x="2" y="24"/>
                  </a:lnTo>
                  <a:lnTo>
                    <a:pt x="0" y="20"/>
                  </a:lnTo>
                  <a:lnTo>
                    <a:pt x="0" y="20"/>
                  </a:lnTo>
                  <a:lnTo>
                    <a:pt x="0" y="18"/>
                  </a:lnTo>
                  <a:lnTo>
                    <a:pt x="0" y="18"/>
                  </a:lnTo>
                  <a:lnTo>
                    <a:pt x="0" y="18"/>
                  </a:lnTo>
                  <a:lnTo>
                    <a:pt x="2" y="16"/>
                  </a:lnTo>
                  <a:lnTo>
                    <a:pt x="2" y="16"/>
                  </a:lnTo>
                  <a:lnTo>
                    <a:pt x="2" y="16"/>
                  </a:lnTo>
                  <a:lnTo>
                    <a:pt x="2" y="16"/>
                  </a:lnTo>
                  <a:lnTo>
                    <a:pt x="2" y="16"/>
                  </a:lnTo>
                  <a:lnTo>
                    <a:pt x="2" y="14"/>
                  </a:lnTo>
                  <a:lnTo>
                    <a:pt x="2" y="14"/>
                  </a:lnTo>
                  <a:lnTo>
                    <a:pt x="2" y="14"/>
                  </a:lnTo>
                  <a:lnTo>
                    <a:pt x="2" y="14"/>
                  </a:lnTo>
                  <a:lnTo>
                    <a:pt x="2" y="14"/>
                  </a:lnTo>
                  <a:lnTo>
                    <a:pt x="2" y="14"/>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sz="1800"/>
            </a:p>
          </p:txBody>
        </p:sp>
        <p:sp>
          <p:nvSpPr>
            <p:cNvPr id="11" name="Freeform 6"/>
            <p:cNvSpPr>
              <a:spLocks noEditPoints="1"/>
            </p:cNvSpPr>
            <p:nvPr userDrawn="1"/>
          </p:nvSpPr>
          <p:spPr bwMode="gray">
            <a:xfrm>
              <a:off x="377760" y="6195126"/>
              <a:ext cx="8418958" cy="60192"/>
            </a:xfrm>
            <a:custGeom>
              <a:avLst/>
              <a:gdLst>
                <a:gd name="T0" fmla="*/ 3752 w 3916"/>
                <a:gd name="T1" fmla="*/ 12 h 28"/>
                <a:gd name="T2" fmla="*/ 3576 w 3916"/>
                <a:gd name="T3" fmla="*/ 14 h 28"/>
                <a:gd name="T4" fmla="*/ 3450 w 3916"/>
                <a:gd name="T5" fmla="*/ 14 h 28"/>
                <a:gd name="T6" fmla="*/ 3348 w 3916"/>
                <a:gd name="T7" fmla="*/ 12 h 28"/>
                <a:gd name="T8" fmla="*/ 3206 w 3916"/>
                <a:gd name="T9" fmla="*/ 12 h 28"/>
                <a:gd name="T10" fmla="*/ 3108 w 3916"/>
                <a:gd name="T11" fmla="*/ 10 h 28"/>
                <a:gd name="T12" fmla="*/ 2950 w 3916"/>
                <a:gd name="T13" fmla="*/ 12 h 28"/>
                <a:gd name="T14" fmla="*/ 2916 w 3916"/>
                <a:gd name="T15" fmla="*/ 10 h 28"/>
                <a:gd name="T16" fmla="*/ 2826 w 3916"/>
                <a:gd name="T17" fmla="*/ 10 h 28"/>
                <a:gd name="T18" fmla="*/ 2684 w 3916"/>
                <a:gd name="T19" fmla="*/ 8 h 28"/>
                <a:gd name="T20" fmla="*/ 2550 w 3916"/>
                <a:gd name="T21" fmla="*/ 6 h 28"/>
                <a:gd name="T22" fmla="*/ 2400 w 3916"/>
                <a:gd name="T23" fmla="*/ 4 h 28"/>
                <a:gd name="T24" fmla="*/ 2252 w 3916"/>
                <a:gd name="T25" fmla="*/ 6 h 28"/>
                <a:gd name="T26" fmla="*/ 2078 w 3916"/>
                <a:gd name="T27" fmla="*/ 4 h 28"/>
                <a:gd name="T28" fmla="*/ 1694 w 3916"/>
                <a:gd name="T29" fmla="*/ 4 h 28"/>
                <a:gd name="T30" fmla="*/ 1488 w 3916"/>
                <a:gd name="T31" fmla="*/ 4 h 28"/>
                <a:gd name="T32" fmla="*/ 1294 w 3916"/>
                <a:gd name="T33" fmla="*/ 6 h 28"/>
                <a:gd name="T34" fmla="*/ 1254 w 3916"/>
                <a:gd name="T35" fmla="*/ 10 h 28"/>
                <a:gd name="T36" fmla="*/ 1126 w 3916"/>
                <a:gd name="T37" fmla="*/ 10 h 28"/>
                <a:gd name="T38" fmla="*/ 1048 w 3916"/>
                <a:gd name="T39" fmla="*/ 8 h 28"/>
                <a:gd name="T40" fmla="*/ 1044 w 3916"/>
                <a:gd name="T41" fmla="*/ 8 h 28"/>
                <a:gd name="T42" fmla="*/ 900 w 3916"/>
                <a:gd name="T43" fmla="*/ 8 h 28"/>
                <a:gd name="T44" fmla="*/ 720 w 3916"/>
                <a:gd name="T45" fmla="*/ 6 h 28"/>
                <a:gd name="T46" fmla="*/ 480 w 3916"/>
                <a:gd name="T47" fmla="*/ 6 h 28"/>
                <a:gd name="T48" fmla="*/ 338 w 3916"/>
                <a:gd name="T49" fmla="*/ 2 h 28"/>
                <a:gd name="T50" fmla="*/ 194 w 3916"/>
                <a:gd name="T51" fmla="*/ 0 h 28"/>
                <a:gd name="T52" fmla="*/ 56 w 3916"/>
                <a:gd name="T53" fmla="*/ 2 h 28"/>
                <a:gd name="T54" fmla="*/ 0 w 3916"/>
                <a:gd name="T55" fmla="*/ 10 h 28"/>
                <a:gd name="T56" fmla="*/ 64 w 3916"/>
                <a:gd name="T57" fmla="*/ 10 h 28"/>
                <a:gd name="T58" fmla="*/ 192 w 3916"/>
                <a:gd name="T59" fmla="*/ 10 h 28"/>
                <a:gd name="T60" fmla="*/ 294 w 3916"/>
                <a:gd name="T61" fmla="*/ 10 h 28"/>
                <a:gd name="T62" fmla="*/ 390 w 3916"/>
                <a:gd name="T63" fmla="*/ 12 h 28"/>
                <a:gd name="T64" fmla="*/ 610 w 3916"/>
                <a:gd name="T65" fmla="*/ 12 h 28"/>
                <a:gd name="T66" fmla="*/ 778 w 3916"/>
                <a:gd name="T67" fmla="*/ 14 h 28"/>
                <a:gd name="T68" fmla="*/ 884 w 3916"/>
                <a:gd name="T69" fmla="*/ 12 h 28"/>
                <a:gd name="T70" fmla="*/ 962 w 3916"/>
                <a:gd name="T71" fmla="*/ 14 h 28"/>
                <a:gd name="T72" fmla="*/ 1062 w 3916"/>
                <a:gd name="T73" fmla="*/ 16 h 28"/>
                <a:gd name="T74" fmla="*/ 1214 w 3916"/>
                <a:gd name="T75" fmla="*/ 16 h 28"/>
                <a:gd name="T76" fmla="*/ 1338 w 3916"/>
                <a:gd name="T77" fmla="*/ 18 h 28"/>
                <a:gd name="T78" fmla="*/ 1394 w 3916"/>
                <a:gd name="T79" fmla="*/ 18 h 28"/>
                <a:gd name="T80" fmla="*/ 1782 w 3916"/>
                <a:gd name="T81" fmla="*/ 20 h 28"/>
                <a:gd name="T82" fmla="*/ 1952 w 3916"/>
                <a:gd name="T83" fmla="*/ 20 h 28"/>
                <a:gd name="T84" fmla="*/ 2142 w 3916"/>
                <a:gd name="T85" fmla="*/ 22 h 28"/>
                <a:gd name="T86" fmla="*/ 2328 w 3916"/>
                <a:gd name="T87" fmla="*/ 22 h 28"/>
                <a:gd name="T88" fmla="*/ 2476 w 3916"/>
                <a:gd name="T89" fmla="*/ 22 h 28"/>
                <a:gd name="T90" fmla="*/ 2586 w 3916"/>
                <a:gd name="T91" fmla="*/ 22 h 28"/>
                <a:gd name="T92" fmla="*/ 2840 w 3916"/>
                <a:gd name="T93" fmla="*/ 22 h 28"/>
                <a:gd name="T94" fmla="*/ 2984 w 3916"/>
                <a:gd name="T95" fmla="*/ 24 h 28"/>
                <a:gd name="T96" fmla="*/ 3156 w 3916"/>
                <a:gd name="T97" fmla="*/ 24 h 28"/>
                <a:gd name="T98" fmla="*/ 3214 w 3916"/>
                <a:gd name="T99" fmla="*/ 24 h 28"/>
                <a:gd name="T100" fmla="*/ 3334 w 3916"/>
                <a:gd name="T101" fmla="*/ 26 h 28"/>
                <a:gd name="T102" fmla="*/ 3470 w 3916"/>
                <a:gd name="T103" fmla="*/ 26 h 28"/>
                <a:gd name="T104" fmla="*/ 3578 w 3916"/>
                <a:gd name="T105" fmla="*/ 26 h 28"/>
                <a:gd name="T106" fmla="*/ 3658 w 3916"/>
                <a:gd name="T107" fmla="*/ 26 h 28"/>
                <a:gd name="T108" fmla="*/ 3810 w 3916"/>
                <a:gd name="T109" fmla="*/ 28 h 28"/>
                <a:gd name="T110" fmla="*/ 3832 w 3916"/>
                <a:gd name="T111" fmla="*/ 26 h 28"/>
                <a:gd name="T112" fmla="*/ 3878 w 3916"/>
                <a:gd name="T113" fmla="*/ 24 h 28"/>
                <a:gd name="T114" fmla="*/ 3916 w 3916"/>
                <a:gd name="T115" fmla="*/ 18 h 28"/>
                <a:gd name="T116" fmla="*/ 3844 w 3916"/>
                <a:gd name="T117" fmla="*/ 14 h 28"/>
                <a:gd name="T118" fmla="*/ 746 w 3916"/>
                <a:gd name="T119" fmla="*/ 8 h 28"/>
                <a:gd name="T120" fmla="*/ 2876 w 3916"/>
                <a:gd name="T121" fmla="*/ 18 h 28"/>
                <a:gd name="T122" fmla="*/ 3162 w 3916"/>
                <a:gd name="T123" fmla="*/ 1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916" h="28">
                  <a:moveTo>
                    <a:pt x="3820" y="12"/>
                  </a:moveTo>
                  <a:lnTo>
                    <a:pt x="3820" y="12"/>
                  </a:lnTo>
                  <a:lnTo>
                    <a:pt x="3816" y="14"/>
                  </a:lnTo>
                  <a:lnTo>
                    <a:pt x="3816" y="14"/>
                  </a:lnTo>
                  <a:lnTo>
                    <a:pt x="3796" y="14"/>
                  </a:lnTo>
                  <a:lnTo>
                    <a:pt x="3796" y="14"/>
                  </a:lnTo>
                  <a:lnTo>
                    <a:pt x="3752" y="12"/>
                  </a:lnTo>
                  <a:lnTo>
                    <a:pt x="3752" y="12"/>
                  </a:lnTo>
                  <a:lnTo>
                    <a:pt x="3738" y="14"/>
                  </a:lnTo>
                  <a:lnTo>
                    <a:pt x="3738" y="14"/>
                  </a:lnTo>
                  <a:lnTo>
                    <a:pt x="3684" y="14"/>
                  </a:lnTo>
                  <a:lnTo>
                    <a:pt x="3634" y="14"/>
                  </a:lnTo>
                  <a:lnTo>
                    <a:pt x="3634" y="14"/>
                  </a:lnTo>
                  <a:lnTo>
                    <a:pt x="3604" y="14"/>
                  </a:lnTo>
                  <a:lnTo>
                    <a:pt x="3576" y="14"/>
                  </a:lnTo>
                  <a:lnTo>
                    <a:pt x="3576" y="14"/>
                  </a:lnTo>
                  <a:lnTo>
                    <a:pt x="3562" y="14"/>
                  </a:lnTo>
                  <a:lnTo>
                    <a:pt x="3548" y="12"/>
                  </a:lnTo>
                  <a:lnTo>
                    <a:pt x="3548" y="12"/>
                  </a:lnTo>
                  <a:lnTo>
                    <a:pt x="3530" y="12"/>
                  </a:lnTo>
                  <a:lnTo>
                    <a:pt x="3530" y="12"/>
                  </a:lnTo>
                  <a:lnTo>
                    <a:pt x="3488" y="12"/>
                  </a:lnTo>
                  <a:lnTo>
                    <a:pt x="3468" y="12"/>
                  </a:lnTo>
                  <a:lnTo>
                    <a:pt x="3450" y="14"/>
                  </a:lnTo>
                  <a:lnTo>
                    <a:pt x="3450" y="14"/>
                  </a:lnTo>
                  <a:lnTo>
                    <a:pt x="3440" y="12"/>
                  </a:lnTo>
                  <a:lnTo>
                    <a:pt x="3430" y="12"/>
                  </a:lnTo>
                  <a:lnTo>
                    <a:pt x="3410" y="12"/>
                  </a:lnTo>
                  <a:lnTo>
                    <a:pt x="3410" y="12"/>
                  </a:lnTo>
                  <a:lnTo>
                    <a:pt x="3380" y="12"/>
                  </a:lnTo>
                  <a:lnTo>
                    <a:pt x="3348" y="12"/>
                  </a:lnTo>
                  <a:lnTo>
                    <a:pt x="3348" y="12"/>
                  </a:lnTo>
                  <a:lnTo>
                    <a:pt x="3332" y="12"/>
                  </a:lnTo>
                  <a:lnTo>
                    <a:pt x="3316" y="14"/>
                  </a:lnTo>
                  <a:lnTo>
                    <a:pt x="3316" y="14"/>
                  </a:lnTo>
                  <a:lnTo>
                    <a:pt x="3266" y="12"/>
                  </a:lnTo>
                  <a:lnTo>
                    <a:pt x="3216" y="12"/>
                  </a:lnTo>
                  <a:lnTo>
                    <a:pt x="3216" y="12"/>
                  </a:lnTo>
                  <a:lnTo>
                    <a:pt x="3206" y="12"/>
                  </a:lnTo>
                  <a:lnTo>
                    <a:pt x="3206" y="12"/>
                  </a:lnTo>
                  <a:lnTo>
                    <a:pt x="3198" y="14"/>
                  </a:lnTo>
                  <a:lnTo>
                    <a:pt x="3198" y="14"/>
                  </a:lnTo>
                  <a:lnTo>
                    <a:pt x="3170" y="12"/>
                  </a:lnTo>
                  <a:lnTo>
                    <a:pt x="3156" y="12"/>
                  </a:lnTo>
                  <a:lnTo>
                    <a:pt x="3142" y="14"/>
                  </a:lnTo>
                  <a:lnTo>
                    <a:pt x="3142" y="14"/>
                  </a:lnTo>
                  <a:lnTo>
                    <a:pt x="3124" y="12"/>
                  </a:lnTo>
                  <a:lnTo>
                    <a:pt x="3108" y="10"/>
                  </a:lnTo>
                  <a:lnTo>
                    <a:pt x="3074" y="12"/>
                  </a:lnTo>
                  <a:lnTo>
                    <a:pt x="3074" y="12"/>
                  </a:lnTo>
                  <a:lnTo>
                    <a:pt x="3064" y="10"/>
                  </a:lnTo>
                  <a:lnTo>
                    <a:pt x="3064" y="10"/>
                  </a:lnTo>
                  <a:lnTo>
                    <a:pt x="3012" y="10"/>
                  </a:lnTo>
                  <a:lnTo>
                    <a:pt x="2960" y="10"/>
                  </a:lnTo>
                  <a:lnTo>
                    <a:pt x="2960" y="10"/>
                  </a:lnTo>
                  <a:lnTo>
                    <a:pt x="2950" y="12"/>
                  </a:lnTo>
                  <a:lnTo>
                    <a:pt x="2950" y="12"/>
                  </a:lnTo>
                  <a:lnTo>
                    <a:pt x="2944" y="10"/>
                  </a:lnTo>
                  <a:lnTo>
                    <a:pt x="2944" y="10"/>
                  </a:lnTo>
                  <a:lnTo>
                    <a:pt x="2936" y="12"/>
                  </a:lnTo>
                  <a:lnTo>
                    <a:pt x="2936" y="12"/>
                  </a:lnTo>
                  <a:lnTo>
                    <a:pt x="2932" y="10"/>
                  </a:lnTo>
                  <a:lnTo>
                    <a:pt x="2932" y="10"/>
                  </a:lnTo>
                  <a:lnTo>
                    <a:pt x="2916" y="10"/>
                  </a:lnTo>
                  <a:lnTo>
                    <a:pt x="2902" y="10"/>
                  </a:lnTo>
                  <a:lnTo>
                    <a:pt x="2902" y="10"/>
                  </a:lnTo>
                  <a:lnTo>
                    <a:pt x="2882" y="10"/>
                  </a:lnTo>
                  <a:lnTo>
                    <a:pt x="2858" y="10"/>
                  </a:lnTo>
                  <a:lnTo>
                    <a:pt x="2858" y="10"/>
                  </a:lnTo>
                  <a:lnTo>
                    <a:pt x="2844" y="10"/>
                  </a:lnTo>
                  <a:lnTo>
                    <a:pt x="2834" y="10"/>
                  </a:lnTo>
                  <a:lnTo>
                    <a:pt x="2826" y="10"/>
                  </a:lnTo>
                  <a:lnTo>
                    <a:pt x="2826" y="10"/>
                  </a:lnTo>
                  <a:lnTo>
                    <a:pt x="2788" y="8"/>
                  </a:lnTo>
                  <a:lnTo>
                    <a:pt x="2750" y="8"/>
                  </a:lnTo>
                  <a:lnTo>
                    <a:pt x="2750" y="8"/>
                  </a:lnTo>
                  <a:lnTo>
                    <a:pt x="2728" y="8"/>
                  </a:lnTo>
                  <a:lnTo>
                    <a:pt x="2706" y="8"/>
                  </a:lnTo>
                  <a:lnTo>
                    <a:pt x="2706" y="8"/>
                  </a:lnTo>
                  <a:lnTo>
                    <a:pt x="2684" y="8"/>
                  </a:lnTo>
                  <a:lnTo>
                    <a:pt x="2662" y="8"/>
                  </a:lnTo>
                  <a:lnTo>
                    <a:pt x="2662" y="8"/>
                  </a:lnTo>
                  <a:lnTo>
                    <a:pt x="2596" y="6"/>
                  </a:lnTo>
                  <a:lnTo>
                    <a:pt x="2596" y="6"/>
                  </a:lnTo>
                  <a:lnTo>
                    <a:pt x="2578" y="8"/>
                  </a:lnTo>
                  <a:lnTo>
                    <a:pt x="2578" y="8"/>
                  </a:lnTo>
                  <a:lnTo>
                    <a:pt x="2560" y="6"/>
                  </a:lnTo>
                  <a:lnTo>
                    <a:pt x="2550" y="6"/>
                  </a:lnTo>
                  <a:lnTo>
                    <a:pt x="2542" y="8"/>
                  </a:lnTo>
                  <a:lnTo>
                    <a:pt x="2542" y="8"/>
                  </a:lnTo>
                  <a:lnTo>
                    <a:pt x="2538" y="6"/>
                  </a:lnTo>
                  <a:lnTo>
                    <a:pt x="2534" y="6"/>
                  </a:lnTo>
                  <a:lnTo>
                    <a:pt x="2526" y="6"/>
                  </a:lnTo>
                  <a:lnTo>
                    <a:pt x="2526" y="6"/>
                  </a:lnTo>
                  <a:lnTo>
                    <a:pt x="2442" y="6"/>
                  </a:lnTo>
                  <a:lnTo>
                    <a:pt x="2400" y="4"/>
                  </a:lnTo>
                  <a:lnTo>
                    <a:pt x="2358" y="4"/>
                  </a:lnTo>
                  <a:lnTo>
                    <a:pt x="2358" y="4"/>
                  </a:lnTo>
                  <a:lnTo>
                    <a:pt x="2344" y="6"/>
                  </a:lnTo>
                  <a:lnTo>
                    <a:pt x="2328" y="6"/>
                  </a:lnTo>
                  <a:lnTo>
                    <a:pt x="2328" y="6"/>
                  </a:lnTo>
                  <a:lnTo>
                    <a:pt x="2280" y="6"/>
                  </a:lnTo>
                  <a:lnTo>
                    <a:pt x="2280" y="6"/>
                  </a:lnTo>
                  <a:lnTo>
                    <a:pt x="2252" y="6"/>
                  </a:lnTo>
                  <a:lnTo>
                    <a:pt x="2224" y="6"/>
                  </a:lnTo>
                  <a:lnTo>
                    <a:pt x="2224" y="6"/>
                  </a:lnTo>
                  <a:lnTo>
                    <a:pt x="2174" y="6"/>
                  </a:lnTo>
                  <a:lnTo>
                    <a:pt x="2122" y="4"/>
                  </a:lnTo>
                  <a:lnTo>
                    <a:pt x="2122" y="4"/>
                  </a:lnTo>
                  <a:lnTo>
                    <a:pt x="2100" y="6"/>
                  </a:lnTo>
                  <a:lnTo>
                    <a:pt x="2088" y="6"/>
                  </a:lnTo>
                  <a:lnTo>
                    <a:pt x="2078" y="4"/>
                  </a:lnTo>
                  <a:lnTo>
                    <a:pt x="2078" y="4"/>
                  </a:lnTo>
                  <a:lnTo>
                    <a:pt x="2042" y="4"/>
                  </a:lnTo>
                  <a:lnTo>
                    <a:pt x="2004" y="4"/>
                  </a:lnTo>
                  <a:lnTo>
                    <a:pt x="2004" y="4"/>
                  </a:lnTo>
                  <a:lnTo>
                    <a:pt x="1888" y="4"/>
                  </a:lnTo>
                  <a:lnTo>
                    <a:pt x="1888" y="4"/>
                  </a:lnTo>
                  <a:lnTo>
                    <a:pt x="1792" y="4"/>
                  </a:lnTo>
                  <a:lnTo>
                    <a:pt x="1694" y="4"/>
                  </a:lnTo>
                  <a:lnTo>
                    <a:pt x="1694" y="4"/>
                  </a:lnTo>
                  <a:lnTo>
                    <a:pt x="1634" y="4"/>
                  </a:lnTo>
                  <a:lnTo>
                    <a:pt x="1604" y="4"/>
                  </a:lnTo>
                  <a:lnTo>
                    <a:pt x="1574" y="6"/>
                  </a:lnTo>
                  <a:lnTo>
                    <a:pt x="1574" y="6"/>
                  </a:lnTo>
                  <a:lnTo>
                    <a:pt x="1552" y="4"/>
                  </a:lnTo>
                  <a:lnTo>
                    <a:pt x="1532" y="4"/>
                  </a:lnTo>
                  <a:lnTo>
                    <a:pt x="1488" y="4"/>
                  </a:lnTo>
                  <a:lnTo>
                    <a:pt x="1488" y="4"/>
                  </a:lnTo>
                  <a:lnTo>
                    <a:pt x="1462" y="6"/>
                  </a:lnTo>
                  <a:lnTo>
                    <a:pt x="1462" y="6"/>
                  </a:lnTo>
                  <a:lnTo>
                    <a:pt x="1416" y="6"/>
                  </a:lnTo>
                  <a:lnTo>
                    <a:pt x="1370" y="6"/>
                  </a:lnTo>
                  <a:lnTo>
                    <a:pt x="1370" y="6"/>
                  </a:lnTo>
                  <a:lnTo>
                    <a:pt x="1332" y="6"/>
                  </a:lnTo>
                  <a:lnTo>
                    <a:pt x="1294" y="6"/>
                  </a:lnTo>
                  <a:lnTo>
                    <a:pt x="1294" y="6"/>
                  </a:lnTo>
                  <a:lnTo>
                    <a:pt x="1280" y="6"/>
                  </a:lnTo>
                  <a:lnTo>
                    <a:pt x="1266" y="10"/>
                  </a:lnTo>
                  <a:lnTo>
                    <a:pt x="1266" y="10"/>
                  </a:lnTo>
                  <a:lnTo>
                    <a:pt x="1264" y="8"/>
                  </a:lnTo>
                  <a:lnTo>
                    <a:pt x="1260" y="8"/>
                  </a:lnTo>
                  <a:lnTo>
                    <a:pt x="1256" y="8"/>
                  </a:lnTo>
                  <a:lnTo>
                    <a:pt x="1254" y="10"/>
                  </a:lnTo>
                  <a:lnTo>
                    <a:pt x="1254" y="10"/>
                  </a:lnTo>
                  <a:lnTo>
                    <a:pt x="1232" y="8"/>
                  </a:lnTo>
                  <a:lnTo>
                    <a:pt x="1212" y="8"/>
                  </a:lnTo>
                  <a:lnTo>
                    <a:pt x="1192" y="8"/>
                  </a:lnTo>
                  <a:lnTo>
                    <a:pt x="1170" y="8"/>
                  </a:lnTo>
                  <a:lnTo>
                    <a:pt x="1170" y="8"/>
                  </a:lnTo>
                  <a:lnTo>
                    <a:pt x="1148" y="8"/>
                  </a:lnTo>
                  <a:lnTo>
                    <a:pt x="1126" y="10"/>
                  </a:lnTo>
                  <a:lnTo>
                    <a:pt x="1126" y="10"/>
                  </a:lnTo>
                  <a:lnTo>
                    <a:pt x="1114" y="8"/>
                  </a:lnTo>
                  <a:lnTo>
                    <a:pt x="1102" y="8"/>
                  </a:lnTo>
                  <a:lnTo>
                    <a:pt x="1076" y="10"/>
                  </a:lnTo>
                  <a:lnTo>
                    <a:pt x="1076" y="10"/>
                  </a:lnTo>
                  <a:lnTo>
                    <a:pt x="1064" y="8"/>
                  </a:lnTo>
                  <a:lnTo>
                    <a:pt x="1056" y="6"/>
                  </a:lnTo>
                  <a:lnTo>
                    <a:pt x="1048" y="8"/>
                  </a:lnTo>
                  <a:lnTo>
                    <a:pt x="1048" y="8"/>
                  </a:lnTo>
                  <a:lnTo>
                    <a:pt x="1046" y="8"/>
                  </a:lnTo>
                  <a:lnTo>
                    <a:pt x="1046" y="12"/>
                  </a:lnTo>
                  <a:lnTo>
                    <a:pt x="1046" y="12"/>
                  </a:lnTo>
                  <a:lnTo>
                    <a:pt x="1046" y="10"/>
                  </a:lnTo>
                  <a:lnTo>
                    <a:pt x="1046" y="10"/>
                  </a:lnTo>
                  <a:lnTo>
                    <a:pt x="1046" y="8"/>
                  </a:lnTo>
                  <a:lnTo>
                    <a:pt x="1044" y="8"/>
                  </a:lnTo>
                  <a:lnTo>
                    <a:pt x="1044" y="8"/>
                  </a:lnTo>
                  <a:lnTo>
                    <a:pt x="1000" y="8"/>
                  </a:lnTo>
                  <a:lnTo>
                    <a:pt x="958" y="8"/>
                  </a:lnTo>
                  <a:lnTo>
                    <a:pt x="958" y="8"/>
                  </a:lnTo>
                  <a:lnTo>
                    <a:pt x="928" y="6"/>
                  </a:lnTo>
                  <a:lnTo>
                    <a:pt x="914" y="6"/>
                  </a:lnTo>
                  <a:lnTo>
                    <a:pt x="900" y="8"/>
                  </a:lnTo>
                  <a:lnTo>
                    <a:pt x="900" y="8"/>
                  </a:lnTo>
                  <a:lnTo>
                    <a:pt x="900" y="8"/>
                  </a:lnTo>
                  <a:lnTo>
                    <a:pt x="900" y="6"/>
                  </a:lnTo>
                  <a:lnTo>
                    <a:pt x="898" y="6"/>
                  </a:lnTo>
                  <a:lnTo>
                    <a:pt x="898" y="6"/>
                  </a:lnTo>
                  <a:lnTo>
                    <a:pt x="898" y="6"/>
                  </a:lnTo>
                  <a:lnTo>
                    <a:pt x="838" y="4"/>
                  </a:lnTo>
                  <a:lnTo>
                    <a:pt x="780" y="4"/>
                  </a:lnTo>
                  <a:lnTo>
                    <a:pt x="720" y="6"/>
                  </a:lnTo>
                  <a:lnTo>
                    <a:pt x="662" y="6"/>
                  </a:lnTo>
                  <a:lnTo>
                    <a:pt x="662" y="6"/>
                  </a:lnTo>
                  <a:lnTo>
                    <a:pt x="630" y="6"/>
                  </a:lnTo>
                  <a:lnTo>
                    <a:pt x="630" y="6"/>
                  </a:lnTo>
                  <a:lnTo>
                    <a:pt x="508" y="4"/>
                  </a:lnTo>
                  <a:lnTo>
                    <a:pt x="508" y="4"/>
                  </a:lnTo>
                  <a:lnTo>
                    <a:pt x="480" y="6"/>
                  </a:lnTo>
                  <a:lnTo>
                    <a:pt x="480" y="6"/>
                  </a:lnTo>
                  <a:lnTo>
                    <a:pt x="444" y="4"/>
                  </a:lnTo>
                  <a:lnTo>
                    <a:pt x="408" y="4"/>
                  </a:lnTo>
                  <a:lnTo>
                    <a:pt x="408" y="4"/>
                  </a:lnTo>
                  <a:lnTo>
                    <a:pt x="372" y="4"/>
                  </a:lnTo>
                  <a:lnTo>
                    <a:pt x="372" y="4"/>
                  </a:lnTo>
                  <a:lnTo>
                    <a:pt x="356" y="2"/>
                  </a:lnTo>
                  <a:lnTo>
                    <a:pt x="338" y="2"/>
                  </a:lnTo>
                  <a:lnTo>
                    <a:pt x="338" y="2"/>
                  </a:lnTo>
                  <a:lnTo>
                    <a:pt x="326" y="4"/>
                  </a:lnTo>
                  <a:lnTo>
                    <a:pt x="326" y="4"/>
                  </a:lnTo>
                  <a:lnTo>
                    <a:pt x="300" y="2"/>
                  </a:lnTo>
                  <a:lnTo>
                    <a:pt x="300" y="2"/>
                  </a:lnTo>
                  <a:lnTo>
                    <a:pt x="268" y="2"/>
                  </a:lnTo>
                  <a:lnTo>
                    <a:pt x="236" y="2"/>
                  </a:lnTo>
                  <a:lnTo>
                    <a:pt x="236" y="2"/>
                  </a:lnTo>
                  <a:lnTo>
                    <a:pt x="194" y="0"/>
                  </a:lnTo>
                  <a:lnTo>
                    <a:pt x="194" y="0"/>
                  </a:lnTo>
                  <a:lnTo>
                    <a:pt x="180" y="2"/>
                  </a:lnTo>
                  <a:lnTo>
                    <a:pt x="180" y="2"/>
                  </a:lnTo>
                  <a:lnTo>
                    <a:pt x="158" y="2"/>
                  </a:lnTo>
                  <a:lnTo>
                    <a:pt x="138" y="0"/>
                  </a:lnTo>
                  <a:lnTo>
                    <a:pt x="138" y="0"/>
                  </a:lnTo>
                  <a:lnTo>
                    <a:pt x="56" y="2"/>
                  </a:lnTo>
                  <a:lnTo>
                    <a:pt x="56" y="2"/>
                  </a:lnTo>
                  <a:lnTo>
                    <a:pt x="42" y="0"/>
                  </a:lnTo>
                  <a:lnTo>
                    <a:pt x="42" y="0"/>
                  </a:lnTo>
                  <a:lnTo>
                    <a:pt x="20" y="2"/>
                  </a:lnTo>
                  <a:lnTo>
                    <a:pt x="10" y="4"/>
                  </a:lnTo>
                  <a:lnTo>
                    <a:pt x="0" y="8"/>
                  </a:lnTo>
                  <a:lnTo>
                    <a:pt x="0" y="8"/>
                  </a:lnTo>
                  <a:lnTo>
                    <a:pt x="0" y="10"/>
                  </a:lnTo>
                  <a:lnTo>
                    <a:pt x="0" y="10"/>
                  </a:lnTo>
                  <a:lnTo>
                    <a:pt x="6" y="10"/>
                  </a:lnTo>
                  <a:lnTo>
                    <a:pt x="12" y="10"/>
                  </a:lnTo>
                  <a:lnTo>
                    <a:pt x="26" y="10"/>
                  </a:lnTo>
                  <a:lnTo>
                    <a:pt x="26" y="10"/>
                  </a:lnTo>
                  <a:lnTo>
                    <a:pt x="40" y="10"/>
                  </a:lnTo>
                  <a:lnTo>
                    <a:pt x="40" y="10"/>
                  </a:lnTo>
                  <a:lnTo>
                    <a:pt x="64" y="10"/>
                  </a:lnTo>
                  <a:lnTo>
                    <a:pt x="64" y="10"/>
                  </a:lnTo>
                  <a:lnTo>
                    <a:pt x="98" y="10"/>
                  </a:lnTo>
                  <a:lnTo>
                    <a:pt x="136" y="10"/>
                  </a:lnTo>
                  <a:lnTo>
                    <a:pt x="136" y="10"/>
                  </a:lnTo>
                  <a:lnTo>
                    <a:pt x="166" y="12"/>
                  </a:lnTo>
                  <a:lnTo>
                    <a:pt x="166" y="12"/>
                  </a:lnTo>
                  <a:lnTo>
                    <a:pt x="180" y="10"/>
                  </a:lnTo>
                  <a:lnTo>
                    <a:pt x="192" y="10"/>
                  </a:lnTo>
                  <a:lnTo>
                    <a:pt x="192" y="10"/>
                  </a:lnTo>
                  <a:lnTo>
                    <a:pt x="200" y="12"/>
                  </a:lnTo>
                  <a:lnTo>
                    <a:pt x="200" y="12"/>
                  </a:lnTo>
                  <a:lnTo>
                    <a:pt x="222" y="12"/>
                  </a:lnTo>
                  <a:lnTo>
                    <a:pt x="244" y="10"/>
                  </a:lnTo>
                  <a:lnTo>
                    <a:pt x="244" y="10"/>
                  </a:lnTo>
                  <a:lnTo>
                    <a:pt x="280" y="10"/>
                  </a:lnTo>
                  <a:lnTo>
                    <a:pt x="280" y="10"/>
                  </a:lnTo>
                  <a:lnTo>
                    <a:pt x="294" y="10"/>
                  </a:lnTo>
                  <a:lnTo>
                    <a:pt x="310" y="12"/>
                  </a:lnTo>
                  <a:lnTo>
                    <a:pt x="310" y="12"/>
                  </a:lnTo>
                  <a:lnTo>
                    <a:pt x="326" y="10"/>
                  </a:lnTo>
                  <a:lnTo>
                    <a:pt x="342" y="10"/>
                  </a:lnTo>
                  <a:lnTo>
                    <a:pt x="342" y="10"/>
                  </a:lnTo>
                  <a:lnTo>
                    <a:pt x="352" y="12"/>
                  </a:lnTo>
                  <a:lnTo>
                    <a:pt x="352" y="12"/>
                  </a:lnTo>
                  <a:lnTo>
                    <a:pt x="390" y="12"/>
                  </a:lnTo>
                  <a:lnTo>
                    <a:pt x="430" y="12"/>
                  </a:lnTo>
                  <a:lnTo>
                    <a:pt x="430" y="12"/>
                  </a:lnTo>
                  <a:lnTo>
                    <a:pt x="452" y="12"/>
                  </a:lnTo>
                  <a:lnTo>
                    <a:pt x="472" y="12"/>
                  </a:lnTo>
                  <a:lnTo>
                    <a:pt x="494" y="12"/>
                  </a:lnTo>
                  <a:lnTo>
                    <a:pt x="516" y="14"/>
                  </a:lnTo>
                  <a:lnTo>
                    <a:pt x="516" y="14"/>
                  </a:lnTo>
                  <a:lnTo>
                    <a:pt x="610" y="12"/>
                  </a:lnTo>
                  <a:lnTo>
                    <a:pt x="706" y="14"/>
                  </a:lnTo>
                  <a:lnTo>
                    <a:pt x="706" y="14"/>
                  </a:lnTo>
                  <a:lnTo>
                    <a:pt x="712" y="12"/>
                  </a:lnTo>
                  <a:lnTo>
                    <a:pt x="720" y="12"/>
                  </a:lnTo>
                  <a:lnTo>
                    <a:pt x="720" y="12"/>
                  </a:lnTo>
                  <a:lnTo>
                    <a:pt x="750" y="12"/>
                  </a:lnTo>
                  <a:lnTo>
                    <a:pt x="778" y="14"/>
                  </a:lnTo>
                  <a:lnTo>
                    <a:pt x="778" y="14"/>
                  </a:lnTo>
                  <a:lnTo>
                    <a:pt x="794" y="12"/>
                  </a:lnTo>
                  <a:lnTo>
                    <a:pt x="810" y="12"/>
                  </a:lnTo>
                  <a:lnTo>
                    <a:pt x="826" y="12"/>
                  </a:lnTo>
                  <a:lnTo>
                    <a:pt x="840" y="10"/>
                  </a:lnTo>
                  <a:lnTo>
                    <a:pt x="840" y="10"/>
                  </a:lnTo>
                  <a:lnTo>
                    <a:pt x="850" y="12"/>
                  </a:lnTo>
                  <a:lnTo>
                    <a:pt x="862" y="12"/>
                  </a:lnTo>
                  <a:lnTo>
                    <a:pt x="884" y="12"/>
                  </a:lnTo>
                  <a:lnTo>
                    <a:pt x="884" y="12"/>
                  </a:lnTo>
                  <a:lnTo>
                    <a:pt x="906" y="14"/>
                  </a:lnTo>
                  <a:lnTo>
                    <a:pt x="928" y="14"/>
                  </a:lnTo>
                  <a:lnTo>
                    <a:pt x="928" y="14"/>
                  </a:lnTo>
                  <a:lnTo>
                    <a:pt x="934" y="14"/>
                  </a:lnTo>
                  <a:lnTo>
                    <a:pt x="940" y="12"/>
                  </a:lnTo>
                  <a:lnTo>
                    <a:pt x="940" y="12"/>
                  </a:lnTo>
                  <a:lnTo>
                    <a:pt x="962" y="14"/>
                  </a:lnTo>
                  <a:lnTo>
                    <a:pt x="982" y="14"/>
                  </a:lnTo>
                  <a:lnTo>
                    <a:pt x="1020" y="14"/>
                  </a:lnTo>
                  <a:lnTo>
                    <a:pt x="1020" y="14"/>
                  </a:lnTo>
                  <a:lnTo>
                    <a:pt x="1032" y="14"/>
                  </a:lnTo>
                  <a:lnTo>
                    <a:pt x="1042" y="14"/>
                  </a:lnTo>
                  <a:lnTo>
                    <a:pt x="1052" y="14"/>
                  </a:lnTo>
                  <a:lnTo>
                    <a:pt x="1062" y="16"/>
                  </a:lnTo>
                  <a:lnTo>
                    <a:pt x="1062" y="16"/>
                  </a:lnTo>
                  <a:lnTo>
                    <a:pt x="1096" y="16"/>
                  </a:lnTo>
                  <a:lnTo>
                    <a:pt x="1126" y="16"/>
                  </a:lnTo>
                  <a:lnTo>
                    <a:pt x="1160" y="16"/>
                  </a:lnTo>
                  <a:lnTo>
                    <a:pt x="1194" y="14"/>
                  </a:lnTo>
                  <a:lnTo>
                    <a:pt x="1194" y="14"/>
                  </a:lnTo>
                  <a:lnTo>
                    <a:pt x="1198" y="16"/>
                  </a:lnTo>
                  <a:lnTo>
                    <a:pt x="1202" y="16"/>
                  </a:lnTo>
                  <a:lnTo>
                    <a:pt x="1214" y="16"/>
                  </a:lnTo>
                  <a:lnTo>
                    <a:pt x="1214" y="16"/>
                  </a:lnTo>
                  <a:lnTo>
                    <a:pt x="1252" y="16"/>
                  </a:lnTo>
                  <a:lnTo>
                    <a:pt x="1270" y="16"/>
                  </a:lnTo>
                  <a:lnTo>
                    <a:pt x="1290" y="16"/>
                  </a:lnTo>
                  <a:lnTo>
                    <a:pt x="1290" y="16"/>
                  </a:lnTo>
                  <a:lnTo>
                    <a:pt x="1302" y="14"/>
                  </a:lnTo>
                  <a:lnTo>
                    <a:pt x="1314" y="16"/>
                  </a:lnTo>
                  <a:lnTo>
                    <a:pt x="1338" y="18"/>
                  </a:lnTo>
                  <a:lnTo>
                    <a:pt x="1338" y="18"/>
                  </a:lnTo>
                  <a:lnTo>
                    <a:pt x="1346" y="16"/>
                  </a:lnTo>
                  <a:lnTo>
                    <a:pt x="1346" y="16"/>
                  </a:lnTo>
                  <a:lnTo>
                    <a:pt x="1364" y="16"/>
                  </a:lnTo>
                  <a:lnTo>
                    <a:pt x="1364" y="16"/>
                  </a:lnTo>
                  <a:lnTo>
                    <a:pt x="1380" y="18"/>
                  </a:lnTo>
                  <a:lnTo>
                    <a:pt x="1394" y="18"/>
                  </a:lnTo>
                  <a:lnTo>
                    <a:pt x="1394" y="18"/>
                  </a:lnTo>
                  <a:lnTo>
                    <a:pt x="1404" y="18"/>
                  </a:lnTo>
                  <a:lnTo>
                    <a:pt x="1404" y="18"/>
                  </a:lnTo>
                  <a:lnTo>
                    <a:pt x="1504" y="18"/>
                  </a:lnTo>
                  <a:lnTo>
                    <a:pt x="1504" y="18"/>
                  </a:lnTo>
                  <a:lnTo>
                    <a:pt x="1740" y="18"/>
                  </a:lnTo>
                  <a:lnTo>
                    <a:pt x="1740" y="18"/>
                  </a:lnTo>
                  <a:lnTo>
                    <a:pt x="1760" y="20"/>
                  </a:lnTo>
                  <a:lnTo>
                    <a:pt x="1782" y="20"/>
                  </a:lnTo>
                  <a:lnTo>
                    <a:pt x="1804" y="20"/>
                  </a:lnTo>
                  <a:lnTo>
                    <a:pt x="1826" y="22"/>
                  </a:lnTo>
                  <a:lnTo>
                    <a:pt x="1826" y="22"/>
                  </a:lnTo>
                  <a:lnTo>
                    <a:pt x="1832" y="20"/>
                  </a:lnTo>
                  <a:lnTo>
                    <a:pt x="1838" y="20"/>
                  </a:lnTo>
                  <a:lnTo>
                    <a:pt x="1838" y="20"/>
                  </a:lnTo>
                  <a:lnTo>
                    <a:pt x="1894" y="20"/>
                  </a:lnTo>
                  <a:lnTo>
                    <a:pt x="1952" y="20"/>
                  </a:lnTo>
                  <a:lnTo>
                    <a:pt x="1952" y="20"/>
                  </a:lnTo>
                  <a:lnTo>
                    <a:pt x="2008" y="20"/>
                  </a:lnTo>
                  <a:lnTo>
                    <a:pt x="2064" y="20"/>
                  </a:lnTo>
                  <a:lnTo>
                    <a:pt x="2064" y="20"/>
                  </a:lnTo>
                  <a:lnTo>
                    <a:pt x="2082" y="20"/>
                  </a:lnTo>
                  <a:lnTo>
                    <a:pt x="2102" y="20"/>
                  </a:lnTo>
                  <a:lnTo>
                    <a:pt x="2122" y="20"/>
                  </a:lnTo>
                  <a:lnTo>
                    <a:pt x="2142" y="22"/>
                  </a:lnTo>
                  <a:lnTo>
                    <a:pt x="2142" y="22"/>
                  </a:lnTo>
                  <a:lnTo>
                    <a:pt x="2220" y="20"/>
                  </a:lnTo>
                  <a:lnTo>
                    <a:pt x="2300" y="22"/>
                  </a:lnTo>
                  <a:lnTo>
                    <a:pt x="2300" y="22"/>
                  </a:lnTo>
                  <a:lnTo>
                    <a:pt x="2320" y="20"/>
                  </a:lnTo>
                  <a:lnTo>
                    <a:pt x="2320" y="20"/>
                  </a:lnTo>
                  <a:lnTo>
                    <a:pt x="2328" y="22"/>
                  </a:lnTo>
                  <a:lnTo>
                    <a:pt x="2328" y="22"/>
                  </a:lnTo>
                  <a:lnTo>
                    <a:pt x="2334" y="20"/>
                  </a:lnTo>
                  <a:lnTo>
                    <a:pt x="2340" y="20"/>
                  </a:lnTo>
                  <a:lnTo>
                    <a:pt x="2340" y="20"/>
                  </a:lnTo>
                  <a:lnTo>
                    <a:pt x="2404" y="20"/>
                  </a:lnTo>
                  <a:lnTo>
                    <a:pt x="2438" y="20"/>
                  </a:lnTo>
                  <a:lnTo>
                    <a:pt x="2468" y="24"/>
                  </a:lnTo>
                  <a:lnTo>
                    <a:pt x="2468" y="24"/>
                  </a:lnTo>
                  <a:lnTo>
                    <a:pt x="2476" y="22"/>
                  </a:lnTo>
                  <a:lnTo>
                    <a:pt x="2486" y="22"/>
                  </a:lnTo>
                  <a:lnTo>
                    <a:pt x="2502" y="22"/>
                  </a:lnTo>
                  <a:lnTo>
                    <a:pt x="2502" y="22"/>
                  </a:lnTo>
                  <a:lnTo>
                    <a:pt x="2534" y="22"/>
                  </a:lnTo>
                  <a:lnTo>
                    <a:pt x="2568" y="20"/>
                  </a:lnTo>
                  <a:lnTo>
                    <a:pt x="2568" y="20"/>
                  </a:lnTo>
                  <a:lnTo>
                    <a:pt x="2586" y="22"/>
                  </a:lnTo>
                  <a:lnTo>
                    <a:pt x="2586" y="22"/>
                  </a:lnTo>
                  <a:lnTo>
                    <a:pt x="2624" y="22"/>
                  </a:lnTo>
                  <a:lnTo>
                    <a:pt x="2624" y="22"/>
                  </a:lnTo>
                  <a:lnTo>
                    <a:pt x="2642" y="20"/>
                  </a:lnTo>
                  <a:lnTo>
                    <a:pt x="2642" y="20"/>
                  </a:lnTo>
                  <a:lnTo>
                    <a:pt x="2706" y="22"/>
                  </a:lnTo>
                  <a:lnTo>
                    <a:pt x="2764" y="22"/>
                  </a:lnTo>
                  <a:lnTo>
                    <a:pt x="2764" y="22"/>
                  </a:lnTo>
                  <a:lnTo>
                    <a:pt x="2840" y="22"/>
                  </a:lnTo>
                  <a:lnTo>
                    <a:pt x="2840" y="22"/>
                  </a:lnTo>
                  <a:lnTo>
                    <a:pt x="2888" y="24"/>
                  </a:lnTo>
                  <a:lnTo>
                    <a:pt x="2910" y="24"/>
                  </a:lnTo>
                  <a:lnTo>
                    <a:pt x="2932" y="22"/>
                  </a:lnTo>
                  <a:lnTo>
                    <a:pt x="2932" y="22"/>
                  </a:lnTo>
                  <a:lnTo>
                    <a:pt x="2946" y="24"/>
                  </a:lnTo>
                  <a:lnTo>
                    <a:pt x="2960" y="24"/>
                  </a:lnTo>
                  <a:lnTo>
                    <a:pt x="2984" y="24"/>
                  </a:lnTo>
                  <a:lnTo>
                    <a:pt x="2984" y="24"/>
                  </a:lnTo>
                  <a:lnTo>
                    <a:pt x="3024" y="24"/>
                  </a:lnTo>
                  <a:lnTo>
                    <a:pt x="3024" y="24"/>
                  </a:lnTo>
                  <a:lnTo>
                    <a:pt x="3088" y="24"/>
                  </a:lnTo>
                  <a:lnTo>
                    <a:pt x="3088" y="24"/>
                  </a:lnTo>
                  <a:lnTo>
                    <a:pt x="3132" y="24"/>
                  </a:lnTo>
                  <a:lnTo>
                    <a:pt x="3132" y="24"/>
                  </a:lnTo>
                  <a:lnTo>
                    <a:pt x="3156" y="24"/>
                  </a:lnTo>
                  <a:lnTo>
                    <a:pt x="3178" y="24"/>
                  </a:lnTo>
                  <a:lnTo>
                    <a:pt x="3178" y="24"/>
                  </a:lnTo>
                  <a:lnTo>
                    <a:pt x="3190" y="24"/>
                  </a:lnTo>
                  <a:lnTo>
                    <a:pt x="3202" y="26"/>
                  </a:lnTo>
                  <a:lnTo>
                    <a:pt x="3202" y="26"/>
                  </a:lnTo>
                  <a:lnTo>
                    <a:pt x="3208" y="24"/>
                  </a:lnTo>
                  <a:lnTo>
                    <a:pt x="3208" y="24"/>
                  </a:lnTo>
                  <a:lnTo>
                    <a:pt x="3214" y="24"/>
                  </a:lnTo>
                  <a:lnTo>
                    <a:pt x="3222" y="26"/>
                  </a:lnTo>
                  <a:lnTo>
                    <a:pt x="3222" y="26"/>
                  </a:lnTo>
                  <a:lnTo>
                    <a:pt x="3246" y="26"/>
                  </a:lnTo>
                  <a:lnTo>
                    <a:pt x="3268" y="24"/>
                  </a:lnTo>
                  <a:lnTo>
                    <a:pt x="3268" y="24"/>
                  </a:lnTo>
                  <a:lnTo>
                    <a:pt x="3278" y="26"/>
                  </a:lnTo>
                  <a:lnTo>
                    <a:pt x="3278" y="26"/>
                  </a:lnTo>
                  <a:lnTo>
                    <a:pt x="3334" y="26"/>
                  </a:lnTo>
                  <a:lnTo>
                    <a:pt x="3390" y="26"/>
                  </a:lnTo>
                  <a:lnTo>
                    <a:pt x="3390" y="26"/>
                  </a:lnTo>
                  <a:lnTo>
                    <a:pt x="3404" y="26"/>
                  </a:lnTo>
                  <a:lnTo>
                    <a:pt x="3418" y="24"/>
                  </a:lnTo>
                  <a:lnTo>
                    <a:pt x="3418" y="24"/>
                  </a:lnTo>
                  <a:lnTo>
                    <a:pt x="3446" y="24"/>
                  </a:lnTo>
                  <a:lnTo>
                    <a:pt x="3470" y="26"/>
                  </a:lnTo>
                  <a:lnTo>
                    <a:pt x="3470" y="26"/>
                  </a:lnTo>
                  <a:lnTo>
                    <a:pt x="3496" y="26"/>
                  </a:lnTo>
                  <a:lnTo>
                    <a:pt x="3496" y="26"/>
                  </a:lnTo>
                  <a:lnTo>
                    <a:pt x="3532" y="24"/>
                  </a:lnTo>
                  <a:lnTo>
                    <a:pt x="3532" y="24"/>
                  </a:lnTo>
                  <a:lnTo>
                    <a:pt x="3544" y="24"/>
                  </a:lnTo>
                  <a:lnTo>
                    <a:pt x="3556" y="26"/>
                  </a:lnTo>
                  <a:lnTo>
                    <a:pt x="3556" y="26"/>
                  </a:lnTo>
                  <a:lnTo>
                    <a:pt x="3578" y="26"/>
                  </a:lnTo>
                  <a:lnTo>
                    <a:pt x="3598" y="26"/>
                  </a:lnTo>
                  <a:lnTo>
                    <a:pt x="3598" y="26"/>
                  </a:lnTo>
                  <a:lnTo>
                    <a:pt x="3622" y="26"/>
                  </a:lnTo>
                  <a:lnTo>
                    <a:pt x="3622" y="26"/>
                  </a:lnTo>
                  <a:lnTo>
                    <a:pt x="3634" y="26"/>
                  </a:lnTo>
                  <a:lnTo>
                    <a:pt x="3646" y="26"/>
                  </a:lnTo>
                  <a:lnTo>
                    <a:pt x="3646" y="26"/>
                  </a:lnTo>
                  <a:lnTo>
                    <a:pt x="3658" y="26"/>
                  </a:lnTo>
                  <a:lnTo>
                    <a:pt x="3670" y="26"/>
                  </a:lnTo>
                  <a:lnTo>
                    <a:pt x="3670" y="26"/>
                  </a:lnTo>
                  <a:lnTo>
                    <a:pt x="3706" y="26"/>
                  </a:lnTo>
                  <a:lnTo>
                    <a:pt x="3742" y="26"/>
                  </a:lnTo>
                  <a:lnTo>
                    <a:pt x="3742" y="26"/>
                  </a:lnTo>
                  <a:lnTo>
                    <a:pt x="3788" y="26"/>
                  </a:lnTo>
                  <a:lnTo>
                    <a:pt x="3788" y="26"/>
                  </a:lnTo>
                  <a:lnTo>
                    <a:pt x="3810" y="28"/>
                  </a:lnTo>
                  <a:lnTo>
                    <a:pt x="3810" y="28"/>
                  </a:lnTo>
                  <a:lnTo>
                    <a:pt x="3816" y="26"/>
                  </a:lnTo>
                  <a:lnTo>
                    <a:pt x="3816" y="26"/>
                  </a:lnTo>
                  <a:lnTo>
                    <a:pt x="3820" y="26"/>
                  </a:lnTo>
                  <a:lnTo>
                    <a:pt x="3824" y="28"/>
                  </a:lnTo>
                  <a:lnTo>
                    <a:pt x="3824" y="28"/>
                  </a:lnTo>
                  <a:lnTo>
                    <a:pt x="3832" y="26"/>
                  </a:lnTo>
                  <a:lnTo>
                    <a:pt x="3832" y="26"/>
                  </a:lnTo>
                  <a:lnTo>
                    <a:pt x="3846" y="24"/>
                  </a:lnTo>
                  <a:lnTo>
                    <a:pt x="3846" y="24"/>
                  </a:lnTo>
                  <a:lnTo>
                    <a:pt x="3850" y="24"/>
                  </a:lnTo>
                  <a:lnTo>
                    <a:pt x="3850" y="24"/>
                  </a:lnTo>
                  <a:lnTo>
                    <a:pt x="3856" y="26"/>
                  </a:lnTo>
                  <a:lnTo>
                    <a:pt x="3864" y="26"/>
                  </a:lnTo>
                  <a:lnTo>
                    <a:pt x="3878" y="24"/>
                  </a:lnTo>
                  <a:lnTo>
                    <a:pt x="3878" y="24"/>
                  </a:lnTo>
                  <a:lnTo>
                    <a:pt x="3890" y="24"/>
                  </a:lnTo>
                  <a:lnTo>
                    <a:pt x="3890" y="24"/>
                  </a:lnTo>
                  <a:lnTo>
                    <a:pt x="3900" y="24"/>
                  </a:lnTo>
                  <a:lnTo>
                    <a:pt x="3906" y="22"/>
                  </a:lnTo>
                  <a:lnTo>
                    <a:pt x="3910" y="20"/>
                  </a:lnTo>
                  <a:lnTo>
                    <a:pt x="3910" y="20"/>
                  </a:lnTo>
                  <a:lnTo>
                    <a:pt x="3914" y="20"/>
                  </a:lnTo>
                  <a:lnTo>
                    <a:pt x="3916" y="18"/>
                  </a:lnTo>
                  <a:lnTo>
                    <a:pt x="3916" y="18"/>
                  </a:lnTo>
                  <a:lnTo>
                    <a:pt x="3916" y="18"/>
                  </a:lnTo>
                  <a:lnTo>
                    <a:pt x="3916" y="18"/>
                  </a:lnTo>
                  <a:lnTo>
                    <a:pt x="3916" y="16"/>
                  </a:lnTo>
                  <a:lnTo>
                    <a:pt x="3916" y="14"/>
                  </a:lnTo>
                  <a:lnTo>
                    <a:pt x="3916" y="14"/>
                  </a:lnTo>
                  <a:lnTo>
                    <a:pt x="3868" y="14"/>
                  </a:lnTo>
                  <a:lnTo>
                    <a:pt x="3844" y="14"/>
                  </a:lnTo>
                  <a:lnTo>
                    <a:pt x="3820" y="12"/>
                  </a:lnTo>
                  <a:lnTo>
                    <a:pt x="3820" y="12"/>
                  </a:lnTo>
                  <a:close/>
                  <a:moveTo>
                    <a:pt x="744" y="10"/>
                  </a:moveTo>
                  <a:lnTo>
                    <a:pt x="744" y="10"/>
                  </a:lnTo>
                  <a:lnTo>
                    <a:pt x="744" y="8"/>
                  </a:lnTo>
                  <a:lnTo>
                    <a:pt x="744" y="8"/>
                  </a:lnTo>
                  <a:lnTo>
                    <a:pt x="744" y="8"/>
                  </a:lnTo>
                  <a:lnTo>
                    <a:pt x="746" y="8"/>
                  </a:lnTo>
                  <a:lnTo>
                    <a:pt x="744" y="10"/>
                  </a:lnTo>
                  <a:lnTo>
                    <a:pt x="744" y="10"/>
                  </a:lnTo>
                  <a:close/>
                  <a:moveTo>
                    <a:pt x="2874" y="18"/>
                  </a:moveTo>
                  <a:lnTo>
                    <a:pt x="2874" y="18"/>
                  </a:lnTo>
                  <a:lnTo>
                    <a:pt x="2874" y="16"/>
                  </a:lnTo>
                  <a:lnTo>
                    <a:pt x="2874" y="16"/>
                  </a:lnTo>
                  <a:lnTo>
                    <a:pt x="2876" y="18"/>
                  </a:lnTo>
                  <a:lnTo>
                    <a:pt x="2876" y="18"/>
                  </a:lnTo>
                  <a:lnTo>
                    <a:pt x="2874" y="18"/>
                  </a:lnTo>
                  <a:lnTo>
                    <a:pt x="2874" y="18"/>
                  </a:lnTo>
                  <a:close/>
                  <a:moveTo>
                    <a:pt x="3160" y="18"/>
                  </a:moveTo>
                  <a:lnTo>
                    <a:pt x="3160" y="18"/>
                  </a:lnTo>
                  <a:lnTo>
                    <a:pt x="3160" y="16"/>
                  </a:lnTo>
                  <a:lnTo>
                    <a:pt x="3160" y="16"/>
                  </a:lnTo>
                  <a:lnTo>
                    <a:pt x="3162" y="16"/>
                  </a:lnTo>
                  <a:lnTo>
                    <a:pt x="3162" y="16"/>
                  </a:lnTo>
                  <a:lnTo>
                    <a:pt x="3162" y="16"/>
                  </a:lnTo>
                  <a:lnTo>
                    <a:pt x="3160" y="18"/>
                  </a:lnTo>
                  <a:lnTo>
                    <a:pt x="3160" y="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sp>
        <p:nvSpPr>
          <p:cNvPr id="15" name="Rectangle 71"/>
          <p:cNvSpPr>
            <a:spLocks noGrp="1" noChangeArrowheads="1"/>
          </p:cNvSpPr>
          <p:nvPr>
            <p:ph type="ftr" sz="quarter" idx="3"/>
          </p:nvPr>
        </p:nvSpPr>
        <p:spPr bwMode="gray">
          <a:xfrm>
            <a:off x="6987858" y="6542992"/>
            <a:ext cx="4864610" cy="228600"/>
          </a:xfrm>
          <a:prstGeom prst="rect">
            <a:avLst/>
          </a:prstGeom>
          <a:noFill/>
          <a:ln w="9525">
            <a:noFill/>
            <a:miter lim="800000"/>
            <a:headEnd/>
            <a:tailEnd/>
          </a:ln>
          <a:effectLst/>
        </p:spPr>
        <p:txBody>
          <a:bodyPr vert="horz" wrap="square" lIns="121899" tIns="60949" rIns="121899" bIns="60949" numCol="1" anchor="t" anchorCtr="0" compatLnSpc="1">
            <a:prstTxWarp prst="textNoShape">
              <a:avLst/>
            </a:prstTxWarp>
          </a:bodyPr>
          <a:lstStyle>
            <a:lvl1pPr algn="r">
              <a:buClrTx/>
              <a:buFontTx/>
              <a:buNone/>
              <a:defRPr sz="1300">
                <a:solidFill>
                  <a:schemeClr val="tx1"/>
                </a:solidFill>
              </a:defRPr>
            </a:lvl1pPr>
          </a:lstStyle>
          <a:p>
            <a:pPr>
              <a:defRPr/>
            </a:pPr>
            <a:r>
              <a:rPr lang="en-US"/>
              <a:t> </a:t>
            </a:r>
            <a:r>
              <a:rPr lang="en-US">
                <a:hlinkClick r:id="rId2"/>
              </a:rPr>
              <a:t>Legal Notices</a:t>
            </a:r>
            <a:endParaRPr lang="en-US"/>
          </a:p>
        </p:txBody>
      </p:sp>
      <p:sp>
        <p:nvSpPr>
          <p:cNvPr id="6" name="Text Placeholder 5"/>
          <p:cNvSpPr>
            <a:spLocks noGrp="1"/>
          </p:cNvSpPr>
          <p:nvPr>
            <p:ph type="body" sz="quarter" idx="10"/>
          </p:nvPr>
        </p:nvSpPr>
        <p:spPr>
          <a:xfrm>
            <a:off x="463550" y="1449389"/>
            <a:ext cx="11241616" cy="448310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1881153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63031" y="240332"/>
            <a:ext cx="11661637" cy="904795"/>
          </a:xfrm>
        </p:spPr>
        <p:txBody>
          <a:bodyPr wrap="square" lIns="91521">
            <a:noAutofit/>
          </a:bodyPr>
          <a:lstStyle>
            <a:lvl1pPr>
              <a:defRPr sz="2999"/>
            </a:lvl1pPr>
          </a:lstStyle>
          <a:p>
            <a:r>
              <a:rPr lang="en-US"/>
              <a:t>Click to edit Master title style</a:t>
            </a:r>
          </a:p>
        </p:txBody>
      </p:sp>
      <p:sp>
        <p:nvSpPr>
          <p:cNvPr id="48" name="Content Placeholder 3"/>
          <p:cNvSpPr>
            <a:spLocks noGrp="1"/>
          </p:cNvSpPr>
          <p:nvPr>
            <p:ph sz="quarter" idx="14"/>
          </p:nvPr>
        </p:nvSpPr>
        <p:spPr>
          <a:xfrm>
            <a:off x="263031" y="1733554"/>
            <a:ext cx="11661637" cy="4479925"/>
          </a:xfrm>
        </p:spPr>
        <p:txBody>
          <a:bodyPr wrap="square" lIns="91521">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9" name="Text Placeholder 2"/>
          <p:cNvSpPr>
            <a:spLocks noGrp="1"/>
          </p:cNvSpPr>
          <p:nvPr>
            <p:ph type="body" idx="10" hasCustomPrompt="1"/>
          </p:nvPr>
        </p:nvSpPr>
        <p:spPr bwMode="gray">
          <a:xfrm>
            <a:off x="275798" y="1106421"/>
            <a:ext cx="11652491" cy="400109"/>
          </a:xfrm>
        </p:spPr>
        <p:txBody>
          <a:bodyPr lIns="91521" tIns="45761" rIns="91521" bIns="45761" anchor="t">
            <a:noAutofit/>
          </a:bodyPr>
          <a:lstStyle>
            <a:lvl1pPr marL="0" indent="0">
              <a:spcBef>
                <a:spcPts val="0"/>
              </a:spcBef>
              <a:spcAft>
                <a:spcPts val="0"/>
              </a:spcAft>
              <a:buNone/>
              <a:defRPr sz="1799" b="0">
                <a:solidFill>
                  <a:schemeClr val="accent1"/>
                </a:solidFill>
              </a:defRPr>
            </a:lvl1pPr>
            <a:lvl2pPr marL="457471" indent="0">
              <a:buNone/>
              <a:defRPr sz="1999" b="1"/>
            </a:lvl2pPr>
            <a:lvl3pPr marL="914941" indent="0">
              <a:buNone/>
              <a:defRPr sz="1899" b="1"/>
            </a:lvl3pPr>
            <a:lvl4pPr marL="1372410" indent="0">
              <a:buNone/>
              <a:defRPr sz="1600" b="1"/>
            </a:lvl4pPr>
            <a:lvl5pPr marL="1829881" indent="0">
              <a:buNone/>
              <a:defRPr sz="1600" b="1"/>
            </a:lvl5pPr>
            <a:lvl6pPr marL="2287352" indent="0">
              <a:buNone/>
              <a:defRPr sz="1600" b="1"/>
            </a:lvl6pPr>
            <a:lvl7pPr marL="2744822" indent="0">
              <a:buNone/>
              <a:defRPr sz="1600" b="1"/>
            </a:lvl7pPr>
            <a:lvl8pPr marL="3202292" indent="0">
              <a:buNone/>
              <a:defRPr sz="1600" b="1"/>
            </a:lvl8pPr>
            <a:lvl9pPr marL="3659763" indent="0">
              <a:buNone/>
              <a:defRPr sz="1600" b="1"/>
            </a:lvl9pPr>
          </a:lstStyle>
          <a:p>
            <a:pPr lvl="0"/>
            <a:r>
              <a:rPr lang="en-US"/>
              <a:t>Click to edit master text styles</a:t>
            </a:r>
          </a:p>
        </p:txBody>
      </p:sp>
      <p:sp>
        <p:nvSpPr>
          <p:cNvPr id="10" name="Footer Placeholder 4"/>
          <p:cNvSpPr>
            <a:spLocks noGrp="1"/>
          </p:cNvSpPr>
          <p:nvPr>
            <p:ph type="ftr" sz="quarter" idx="3"/>
          </p:nvPr>
        </p:nvSpPr>
        <p:spPr>
          <a:xfrm>
            <a:off x="889409" y="6472736"/>
            <a:ext cx="6540464" cy="240489"/>
          </a:xfrm>
          <a:prstGeom prst="rect">
            <a:avLst/>
          </a:prstGeom>
        </p:spPr>
        <p:txBody>
          <a:bodyPr vert="horz" wrap="square" lIns="91521" tIns="45761" rIns="91521" bIns="45761" rtlCol="0" anchor="b">
            <a:noAutofit/>
          </a:bodyPr>
          <a:lstStyle>
            <a:lvl1pPr>
              <a:defRPr lang="en-US" sz="800" smtClean="0">
                <a:solidFill>
                  <a:schemeClr val="bg2"/>
                </a:solidFill>
              </a:defRPr>
            </a:lvl1pPr>
          </a:lstStyle>
          <a:p>
            <a:r>
              <a:rPr lang="en-US"/>
              <a:t>© 2020 NetApp, Inc. All rights reserved.  --- NETAPP CONFIDENTIAL ---</a:t>
            </a:r>
          </a:p>
        </p:txBody>
      </p:sp>
      <p:sp>
        <p:nvSpPr>
          <p:cNvPr id="11" name="Slide Number Placeholder 5"/>
          <p:cNvSpPr>
            <a:spLocks noGrp="1"/>
          </p:cNvSpPr>
          <p:nvPr>
            <p:ph type="sldNum" sz="quarter" idx="4"/>
          </p:nvPr>
        </p:nvSpPr>
        <p:spPr>
          <a:xfrm>
            <a:off x="294490" y="6462576"/>
            <a:ext cx="448654" cy="260809"/>
          </a:xfrm>
          <a:prstGeom prst="rect">
            <a:avLst/>
          </a:prstGeom>
        </p:spPr>
        <p:txBody>
          <a:bodyPr vert="horz" wrap="square" lIns="91521" tIns="45761" rIns="91521" bIns="45761" rtlCol="0" anchor="b">
            <a:noAutofit/>
          </a:bodyPr>
          <a:lstStyle>
            <a:lvl1pPr>
              <a:defRPr lang="en-US" sz="1050" b="1" smtClean="0">
                <a:solidFill>
                  <a:schemeClr val="bg2">
                    <a:lumMod val="50000"/>
                  </a:schemeClr>
                </a:solidFill>
              </a:defRPr>
            </a:lvl1pPr>
          </a:lstStyle>
          <a:p>
            <a:fld id="{B071A5F3-A4FF-4CEE-8215-C08835B585C1}" type="slidenum">
              <a:rPr lang="en-US" smtClean="0"/>
              <a:pPr/>
              <a:t>‹#›</a:t>
            </a:fld>
            <a:endParaRPr lang="en-US"/>
          </a:p>
        </p:txBody>
      </p:sp>
      <p:sp>
        <p:nvSpPr>
          <p:cNvPr id="13" name="Text Placeholder 6"/>
          <p:cNvSpPr>
            <a:spLocks noGrp="1"/>
          </p:cNvSpPr>
          <p:nvPr>
            <p:ph type="body" sz="quarter" idx="16" hasCustomPrompt="1"/>
          </p:nvPr>
        </p:nvSpPr>
        <p:spPr>
          <a:xfrm>
            <a:off x="294489" y="6238647"/>
            <a:ext cx="10377699" cy="215444"/>
          </a:xfrm>
        </p:spPr>
        <p:txBody>
          <a:bodyPr lIns="91521" tIns="45761" rIns="91521" bIns="45761" anchor="ctr">
            <a:noAutofit/>
          </a:bodyPr>
          <a:lstStyle>
            <a:lvl1pPr marL="0" indent="0">
              <a:lnSpc>
                <a:spcPct val="100000"/>
              </a:lnSpc>
              <a:spcBef>
                <a:spcPts val="0"/>
              </a:spcBef>
              <a:spcAft>
                <a:spcPts val="0"/>
              </a:spcAft>
              <a:buFontTx/>
              <a:buNone/>
              <a:defRPr sz="800" baseline="0">
                <a:solidFill>
                  <a:schemeClr val="bg2"/>
                </a:solidFill>
              </a:defRPr>
            </a:lvl1pPr>
            <a:lvl2pPr marL="228735" indent="0">
              <a:buFontTx/>
              <a:buNone/>
              <a:defRPr sz="800">
                <a:solidFill>
                  <a:schemeClr val="bg2"/>
                </a:solidFill>
              </a:defRPr>
            </a:lvl2pPr>
            <a:lvl3pPr marL="457471" indent="0">
              <a:buFontTx/>
              <a:buNone/>
              <a:defRPr sz="800">
                <a:solidFill>
                  <a:schemeClr val="bg2"/>
                </a:solidFill>
              </a:defRPr>
            </a:lvl3pPr>
            <a:lvl4pPr marL="686206" indent="0">
              <a:buFontTx/>
              <a:buNone/>
              <a:defRPr sz="800">
                <a:solidFill>
                  <a:schemeClr val="bg2"/>
                </a:solidFill>
              </a:defRPr>
            </a:lvl4pPr>
            <a:lvl5pPr>
              <a:buFontTx/>
              <a:buNone/>
              <a:defRPr sz="800">
                <a:solidFill>
                  <a:schemeClr val="bg2"/>
                </a:solidFill>
              </a:defRPr>
            </a:lvl5pPr>
          </a:lstStyle>
          <a:p>
            <a:pPr lvl="0"/>
            <a:r>
              <a:rPr lang="en-US"/>
              <a:t>Click to insert source information</a:t>
            </a:r>
          </a:p>
        </p:txBody>
      </p:sp>
      <p:pic>
        <p:nvPicPr>
          <p:cNvPr id="16" name="Picture 1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773979" y="6495179"/>
            <a:ext cx="1044444" cy="190484"/>
          </a:xfrm>
          <a:prstGeom prst="rect">
            <a:avLst/>
          </a:prstGeom>
        </p:spPr>
      </p:pic>
    </p:spTree>
    <p:extLst>
      <p:ext uri="{BB962C8B-B14F-4D97-AF65-F5344CB8AC3E}">
        <p14:creationId xmlns:p14="http://schemas.microsoft.com/office/powerpoint/2010/main" val="4108387066"/>
      </p:ext>
    </p:extLst>
  </p:cSld>
  <p:clrMapOvr>
    <a:masterClrMapping/>
  </p:clrMapOvr>
  <p:transition spd="med">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1_Two Content">
    <p:spTree>
      <p:nvGrpSpPr>
        <p:cNvPr id="1" name=""/>
        <p:cNvGrpSpPr/>
        <p:nvPr/>
      </p:nvGrpSpPr>
      <p:grpSpPr>
        <a:xfrm>
          <a:off x="0" y="0"/>
          <a:ext cx="0" cy="0"/>
          <a:chOff x="0" y="0"/>
          <a:chExt cx="0" cy="0"/>
        </a:xfrm>
      </p:grpSpPr>
      <p:sp>
        <p:nvSpPr>
          <p:cNvPr id="35" name="Content Placeholder 39"/>
          <p:cNvSpPr>
            <a:spLocks noGrp="1"/>
          </p:cNvSpPr>
          <p:nvPr>
            <p:ph sz="quarter" idx="15"/>
          </p:nvPr>
        </p:nvSpPr>
        <p:spPr bwMode="gray">
          <a:xfrm>
            <a:off x="263031" y="1733423"/>
            <a:ext cx="5716489" cy="4480055"/>
          </a:xfrm>
        </p:spPr>
        <p:txBody>
          <a:bodyPr wrap="square" lIns="91521">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p:cNvSpPr>
            <a:spLocks noGrp="1"/>
          </p:cNvSpPr>
          <p:nvPr>
            <p:ph type="title"/>
          </p:nvPr>
        </p:nvSpPr>
        <p:spPr>
          <a:xfrm>
            <a:off x="263031" y="240330"/>
            <a:ext cx="11661637" cy="904795"/>
          </a:xfrm>
        </p:spPr>
        <p:txBody>
          <a:bodyPr wrap="square" lIns="91521">
            <a:noAutofit/>
          </a:bodyPr>
          <a:lstStyle/>
          <a:p>
            <a:r>
              <a:rPr lang="en-US"/>
              <a:t>Click to edit Master title style</a:t>
            </a:r>
          </a:p>
        </p:txBody>
      </p:sp>
      <p:sp>
        <p:nvSpPr>
          <p:cNvPr id="83" name="Content Placeholder 3"/>
          <p:cNvSpPr>
            <a:spLocks noGrp="1"/>
          </p:cNvSpPr>
          <p:nvPr>
            <p:ph sz="quarter" idx="14"/>
          </p:nvPr>
        </p:nvSpPr>
        <p:spPr>
          <a:xfrm>
            <a:off x="6208180" y="1733423"/>
            <a:ext cx="5716489" cy="4479925"/>
          </a:xfrm>
        </p:spPr>
        <p:txBody>
          <a:bodyPr wrap="square" lIns="91521">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1" name="Text Placeholder 2"/>
          <p:cNvSpPr>
            <a:spLocks noGrp="1"/>
          </p:cNvSpPr>
          <p:nvPr>
            <p:ph type="body" idx="10" hasCustomPrompt="1"/>
          </p:nvPr>
        </p:nvSpPr>
        <p:spPr bwMode="gray">
          <a:xfrm>
            <a:off x="275797" y="1106419"/>
            <a:ext cx="11652491" cy="400109"/>
          </a:xfrm>
        </p:spPr>
        <p:txBody>
          <a:bodyPr lIns="91521" tIns="45761" rIns="91521" bIns="45761" anchor="t">
            <a:noAutofit/>
          </a:bodyPr>
          <a:lstStyle>
            <a:lvl1pPr marL="0" indent="0">
              <a:spcBef>
                <a:spcPts val="0"/>
              </a:spcBef>
              <a:spcAft>
                <a:spcPts val="0"/>
              </a:spcAft>
              <a:buNone/>
              <a:defRPr sz="1800" b="0">
                <a:solidFill>
                  <a:schemeClr val="accent1"/>
                </a:solidFill>
              </a:defRPr>
            </a:lvl1pPr>
            <a:lvl2pPr marL="457608" indent="0">
              <a:buNone/>
              <a:defRPr sz="2000" b="1"/>
            </a:lvl2pPr>
            <a:lvl3pPr marL="915216" indent="0">
              <a:buNone/>
              <a:defRPr sz="1900" b="1"/>
            </a:lvl3pPr>
            <a:lvl4pPr marL="1372822" indent="0">
              <a:buNone/>
              <a:defRPr sz="1600" b="1"/>
            </a:lvl4pPr>
            <a:lvl5pPr marL="1830430" indent="0">
              <a:buNone/>
              <a:defRPr sz="1600" b="1"/>
            </a:lvl5pPr>
            <a:lvl6pPr marL="2288038" indent="0">
              <a:buNone/>
              <a:defRPr sz="1600" b="1"/>
            </a:lvl6pPr>
            <a:lvl7pPr marL="2745646" indent="0">
              <a:buNone/>
              <a:defRPr sz="1600" b="1"/>
            </a:lvl7pPr>
            <a:lvl8pPr marL="3203253" indent="0">
              <a:buNone/>
              <a:defRPr sz="1600" b="1"/>
            </a:lvl8pPr>
            <a:lvl9pPr marL="3660861" indent="0">
              <a:buNone/>
              <a:defRPr sz="1600" b="1"/>
            </a:lvl9pPr>
          </a:lstStyle>
          <a:p>
            <a:pPr lvl="0"/>
            <a:r>
              <a:rPr lang="en-US"/>
              <a:t>Click to edit master text styles</a:t>
            </a:r>
          </a:p>
        </p:txBody>
      </p:sp>
      <p:sp>
        <p:nvSpPr>
          <p:cNvPr id="11" name="Footer Placeholder 4"/>
          <p:cNvSpPr>
            <a:spLocks noGrp="1"/>
          </p:cNvSpPr>
          <p:nvPr>
            <p:ph type="ftr" sz="quarter" idx="3"/>
          </p:nvPr>
        </p:nvSpPr>
        <p:spPr>
          <a:xfrm>
            <a:off x="889409" y="6472734"/>
            <a:ext cx="6540464" cy="240489"/>
          </a:xfrm>
          <a:prstGeom prst="rect">
            <a:avLst/>
          </a:prstGeom>
        </p:spPr>
        <p:txBody>
          <a:bodyPr vert="horz" wrap="square" lIns="91521" tIns="45761" rIns="91521" bIns="45761" rtlCol="0" anchor="b">
            <a:noAutofit/>
          </a:bodyPr>
          <a:lstStyle>
            <a:lvl1pPr>
              <a:defRPr lang="en-US" sz="800" smtClean="0">
                <a:solidFill>
                  <a:schemeClr val="bg2"/>
                </a:solidFill>
              </a:defRPr>
            </a:lvl1pPr>
          </a:lstStyle>
          <a:p>
            <a:r>
              <a:rPr lang="en-US"/>
              <a:t>© 2020 NetApp, Inc. All rights reserved.  --- NETAPP CONFIDENTIAL ---</a:t>
            </a:r>
          </a:p>
        </p:txBody>
      </p:sp>
      <p:sp>
        <p:nvSpPr>
          <p:cNvPr id="12" name="Slide Number Placeholder 5"/>
          <p:cNvSpPr>
            <a:spLocks noGrp="1"/>
          </p:cNvSpPr>
          <p:nvPr>
            <p:ph type="sldNum" sz="quarter" idx="4"/>
          </p:nvPr>
        </p:nvSpPr>
        <p:spPr>
          <a:xfrm>
            <a:off x="294490" y="6462574"/>
            <a:ext cx="448654" cy="260809"/>
          </a:xfrm>
          <a:prstGeom prst="rect">
            <a:avLst/>
          </a:prstGeom>
        </p:spPr>
        <p:txBody>
          <a:bodyPr vert="horz" wrap="square" lIns="91521" tIns="45761" rIns="91521" bIns="45761" rtlCol="0" anchor="b">
            <a:noAutofit/>
          </a:bodyPr>
          <a:lstStyle>
            <a:lvl1pPr>
              <a:defRPr lang="en-US" sz="1050" b="1" smtClean="0">
                <a:solidFill>
                  <a:schemeClr val="bg2">
                    <a:lumMod val="50000"/>
                  </a:schemeClr>
                </a:solidFill>
              </a:defRPr>
            </a:lvl1pPr>
          </a:lstStyle>
          <a:p>
            <a:fld id="{B071A5F3-A4FF-4CEE-8215-C08835B585C1}" type="slidenum">
              <a:rPr lang="en-US" smtClean="0"/>
              <a:pPr/>
              <a:t>‹#›</a:t>
            </a:fld>
            <a:endParaRPr lang="en-US"/>
          </a:p>
        </p:txBody>
      </p:sp>
      <p:sp>
        <p:nvSpPr>
          <p:cNvPr id="14" name="Text Placeholder 6"/>
          <p:cNvSpPr>
            <a:spLocks noGrp="1"/>
          </p:cNvSpPr>
          <p:nvPr>
            <p:ph type="body" sz="quarter" idx="16" hasCustomPrompt="1"/>
          </p:nvPr>
        </p:nvSpPr>
        <p:spPr>
          <a:xfrm>
            <a:off x="294489" y="6238647"/>
            <a:ext cx="10377699" cy="215444"/>
          </a:xfrm>
        </p:spPr>
        <p:txBody>
          <a:bodyPr lIns="91521" tIns="45761" rIns="91521" bIns="45761" anchor="ctr">
            <a:noAutofit/>
          </a:bodyPr>
          <a:lstStyle>
            <a:lvl1pPr marL="0" indent="0">
              <a:lnSpc>
                <a:spcPct val="100000"/>
              </a:lnSpc>
              <a:spcBef>
                <a:spcPts val="0"/>
              </a:spcBef>
              <a:spcAft>
                <a:spcPts val="0"/>
              </a:spcAft>
              <a:buFontTx/>
              <a:buNone/>
              <a:defRPr sz="800" baseline="0">
                <a:solidFill>
                  <a:schemeClr val="bg2"/>
                </a:solidFill>
              </a:defRPr>
            </a:lvl1pPr>
            <a:lvl2pPr marL="228804" indent="0">
              <a:buFontTx/>
              <a:buNone/>
              <a:defRPr sz="800">
                <a:solidFill>
                  <a:schemeClr val="bg2"/>
                </a:solidFill>
              </a:defRPr>
            </a:lvl2pPr>
            <a:lvl3pPr marL="457608" indent="0">
              <a:buFontTx/>
              <a:buNone/>
              <a:defRPr sz="800">
                <a:solidFill>
                  <a:schemeClr val="bg2"/>
                </a:solidFill>
              </a:defRPr>
            </a:lvl3pPr>
            <a:lvl4pPr marL="686412" indent="0">
              <a:buFontTx/>
              <a:buNone/>
              <a:defRPr sz="800">
                <a:solidFill>
                  <a:schemeClr val="bg2"/>
                </a:solidFill>
              </a:defRPr>
            </a:lvl4pPr>
            <a:lvl5pPr>
              <a:buFontTx/>
              <a:buNone/>
              <a:defRPr sz="800">
                <a:solidFill>
                  <a:schemeClr val="bg2"/>
                </a:solidFill>
              </a:defRPr>
            </a:lvl5pPr>
          </a:lstStyle>
          <a:p>
            <a:pPr lvl="0"/>
            <a:r>
              <a:rPr lang="en-US"/>
              <a:t>Click to insert source information</a:t>
            </a:r>
          </a:p>
        </p:txBody>
      </p:sp>
      <p:pic>
        <p:nvPicPr>
          <p:cNvPr id="17" name="Picture 1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73979" y="6495179"/>
            <a:ext cx="1044444" cy="190484"/>
          </a:xfrm>
          <a:prstGeom prst="rect">
            <a:avLst/>
          </a:prstGeom>
        </p:spPr>
      </p:pic>
    </p:spTree>
    <p:extLst>
      <p:ext uri="{BB962C8B-B14F-4D97-AF65-F5344CB8AC3E}">
        <p14:creationId xmlns:p14="http://schemas.microsoft.com/office/powerpoint/2010/main" val="2623322837"/>
      </p:ext>
    </p:extLst>
  </p:cSld>
  <p:clrMapOvr>
    <a:masterClrMapping/>
  </p:clrMapOvr>
  <p:transition spd="med">
    <p:fade/>
  </p:transition>
  <p:extLst>
    <p:ext uri="{DCECCB84-F9BA-43D5-87BE-67443E8EF086}">
      <p15:sldGuideLst xmlns:p15="http://schemas.microsoft.com/office/powerpoint/2012/main">
        <p15:guide id="1" orient="horz" pos="2160">
          <p15:clr>
            <a:srgbClr val="FBAE40"/>
          </p15:clr>
        </p15:guide>
        <p15:guide id="2" pos="3839">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1966" y="235503"/>
            <a:ext cx="11432249" cy="904795"/>
          </a:xfrm>
        </p:spPr>
        <p:txBody>
          <a:bodyPr wrap="square" lIns="91521">
            <a:noAutofit/>
          </a:bodyPr>
          <a:lstStyle/>
          <a:p>
            <a:r>
              <a:rPr lang="en-US"/>
              <a:t>Click to edit Master title style</a:t>
            </a:r>
          </a:p>
        </p:txBody>
      </p:sp>
      <p:sp>
        <p:nvSpPr>
          <p:cNvPr id="48" name="Content Placeholder 3"/>
          <p:cNvSpPr>
            <a:spLocks noGrp="1"/>
          </p:cNvSpPr>
          <p:nvPr>
            <p:ph sz="quarter" idx="14"/>
          </p:nvPr>
        </p:nvSpPr>
        <p:spPr>
          <a:xfrm>
            <a:off x="268226" y="1733554"/>
            <a:ext cx="11432977" cy="4479925"/>
          </a:xfrm>
        </p:spPr>
        <p:txBody>
          <a:bodyPr wrap="square" lIns="91521">
            <a:noAutofit/>
          </a:bodyPr>
          <a:lstStyle>
            <a:lvl1pPr>
              <a:defRPr sz="22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9" name="Text Placeholder 2"/>
          <p:cNvSpPr>
            <a:spLocks noGrp="1"/>
          </p:cNvSpPr>
          <p:nvPr>
            <p:ph type="body" idx="10" hasCustomPrompt="1"/>
          </p:nvPr>
        </p:nvSpPr>
        <p:spPr bwMode="gray">
          <a:xfrm>
            <a:off x="267350" y="1106421"/>
            <a:ext cx="11397445" cy="400109"/>
          </a:xfrm>
        </p:spPr>
        <p:txBody>
          <a:bodyPr lIns="91521" tIns="45761" rIns="91521" bIns="45761" anchor="t">
            <a:noAutofit/>
          </a:bodyPr>
          <a:lstStyle>
            <a:lvl1pPr marL="0" indent="0">
              <a:spcBef>
                <a:spcPts val="0"/>
              </a:spcBef>
              <a:spcAft>
                <a:spcPts val="0"/>
              </a:spcAft>
              <a:buNone/>
              <a:defRPr sz="1800" b="0">
                <a:solidFill>
                  <a:schemeClr val="accent1"/>
                </a:solidFill>
              </a:defRPr>
            </a:lvl1pPr>
            <a:lvl2pPr marL="457608" indent="0">
              <a:buNone/>
              <a:defRPr sz="2000" b="1"/>
            </a:lvl2pPr>
            <a:lvl3pPr marL="915216" indent="0">
              <a:buNone/>
              <a:defRPr sz="1900" b="1"/>
            </a:lvl3pPr>
            <a:lvl4pPr marL="1372822" indent="0">
              <a:buNone/>
              <a:defRPr sz="1600" b="1"/>
            </a:lvl4pPr>
            <a:lvl5pPr marL="1830430" indent="0">
              <a:buNone/>
              <a:defRPr sz="1600" b="1"/>
            </a:lvl5pPr>
            <a:lvl6pPr marL="2288038" indent="0">
              <a:buNone/>
              <a:defRPr sz="1600" b="1"/>
            </a:lvl6pPr>
            <a:lvl7pPr marL="2745646" indent="0">
              <a:buNone/>
              <a:defRPr sz="1600" b="1"/>
            </a:lvl7pPr>
            <a:lvl8pPr marL="3203253" indent="0">
              <a:buNone/>
              <a:defRPr sz="1600" b="1"/>
            </a:lvl8pPr>
            <a:lvl9pPr marL="3660861" indent="0">
              <a:buNone/>
              <a:defRPr sz="1600" b="1"/>
            </a:lvl9pPr>
          </a:lstStyle>
          <a:p>
            <a:pPr lvl="0"/>
            <a:r>
              <a:rPr lang="en-US"/>
              <a:t>Click to edit master text styles</a:t>
            </a:r>
          </a:p>
        </p:txBody>
      </p:sp>
      <p:sp>
        <p:nvSpPr>
          <p:cNvPr id="13" name="Text Placeholder 6"/>
          <p:cNvSpPr>
            <a:spLocks noGrp="1"/>
          </p:cNvSpPr>
          <p:nvPr>
            <p:ph type="body" sz="quarter" idx="16" hasCustomPrompt="1"/>
          </p:nvPr>
        </p:nvSpPr>
        <p:spPr>
          <a:xfrm>
            <a:off x="294489" y="6238647"/>
            <a:ext cx="10377699" cy="215444"/>
          </a:xfrm>
        </p:spPr>
        <p:txBody>
          <a:bodyPr lIns="91521" tIns="45761" rIns="91521" bIns="45761" anchor="ctr">
            <a:noAutofit/>
          </a:bodyPr>
          <a:lstStyle>
            <a:lvl1pPr marL="0" indent="0">
              <a:lnSpc>
                <a:spcPct val="100000"/>
              </a:lnSpc>
              <a:spcBef>
                <a:spcPts val="0"/>
              </a:spcBef>
              <a:spcAft>
                <a:spcPts val="0"/>
              </a:spcAft>
              <a:buFontTx/>
              <a:buNone/>
              <a:defRPr sz="800" baseline="0">
                <a:solidFill>
                  <a:schemeClr val="bg2"/>
                </a:solidFill>
              </a:defRPr>
            </a:lvl1pPr>
            <a:lvl2pPr marL="228804" indent="0">
              <a:buFontTx/>
              <a:buNone/>
              <a:defRPr sz="800">
                <a:solidFill>
                  <a:schemeClr val="bg2"/>
                </a:solidFill>
              </a:defRPr>
            </a:lvl2pPr>
            <a:lvl3pPr marL="457608" indent="0">
              <a:buFontTx/>
              <a:buNone/>
              <a:defRPr sz="800">
                <a:solidFill>
                  <a:schemeClr val="bg2"/>
                </a:solidFill>
              </a:defRPr>
            </a:lvl3pPr>
            <a:lvl4pPr marL="686412" indent="0">
              <a:buFontTx/>
              <a:buNone/>
              <a:defRPr sz="800">
                <a:solidFill>
                  <a:schemeClr val="bg2"/>
                </a:solidFill>
              </a:defRPr>
            </a:lvl4pPr>
            <a:lvl5pPr>
              <a:buFontTx/>
              <a:buNone/>
              <a:defRPr sz="800">
                <a:solidFill>
                  <a:schemeClr val="bg2"/>
                </a:solidFill>
              </a:defRPr>
            </a:lvl5pPr>
          </a:lstStyle>
          <a:p>
            <a:pPr lvl="0"/>
            <a:r>
              <a:rPr lang="en-US"/>
              <a:t>Click to insert source information</a:t>
            </a:r>
          </a:p>
        </p:txBody>
      </p:sp>
      <p:sp>
        <p:nvSpPr>
          <p:cNvPr id="17" name="Footer Placeholder 4"/>
          <p:cNvSpPr>
            <a:spLocks noGrp="1"/>
          </p:cNvSpPr>
          <p:nvPr>
            <p:ph type="ftr" sz="quarter" idx="3"/>
          </p:nvPr>
        </p:nvSpPr>
        <p:spPr>
          <a:xfrm>
            <a:off x="668930" y="6472736"/>
            <a:ext cx="6540464" cy="240489"/>
          </a:xfrm>
          <a:prstGeom prst="rect">
            <a:avLst/>
          </a:prstGeom>
        </p:spPr>
        <p:txBody>
          <a:bodyPr vert="horz" wrap="square" lIns="91521" tIns="45761" rIns="91521" bIns="45761" rtlCol="0" anchor="b">
            <a:noAutofit/>
          </a:bodyPr>
          <a:lstStyle>
            <a:lvl1pPr>
              <a:defRPr lang="en-US" sz="700" smtClean="0">
                <a:solidFill>
                  <a:schemeClr val="bg2"/>
                </a:solidFill>
              </a:defRPr>
            </a:lvl1pPr>
          </a:lstStyle>
          <a:p>
            <a:r>
              <a:rPr lang="en-US"/>
              <a:t>© 2020 NetApp, Inc. All rights reserved. NetApp Confidential – Limited Use </a:t>
            </a:r>
          </a:p>
        </p:txBody>
      </p:sp>
      <p:sp>
        <p:nvSpPr>
          <p:cNvPr id="18" name="Slide Number Placeholder 5"/>
          <p:cNvSpPr>
            <a:spLocks noGrp="1"/>
          </p:cNvSpPr>
          <p:nvPr>
            <p:ph type="sldNum" sz="quarter" idx="4"/>
          </p:nvPr>
        </p:nvSpPr>
        <p:spPr>
          <a:xfrm>
            <a:off x="294491" y="6462576"/>
            <a:ext cx="448653" cy="260809"/>
          </a:xfrm>
          <a:prstGeom prst="rect">
            <a:avLst/>
          </a:prstGeom>
        </p:spPr>
        <p:txBody>
          <a:bodyPr vert="horz" wrap="square" lIns="91521" tIns="45761" rIns="91521" bIns="45761" rtlCol="0" anchor="b">
            <a:noAutofit/>
          </a:bodyPr>
          <a:lstStyle>
            <a:lvl1pPr>
              <a:defRPr lang="en-US" sz="1050" b="1" smtClean="0">
                <a:solidFill>
                  <a:schemeClr val="bg2">
                    <a:lumMod val="50000"/>
                  </a:schemeClr>
                </a:solidFill>
              </a:defRPr>
            </a:lvl1pPr>
          </a:lstStyle>
          <a:p>
            <a:fld id="{B071A5F3-A4FF-4CEE-8215-C08835B585C1}" type="slidenum">
              <a:rPr lang="en-US" smtClean="0"/>
              <a:pPr/>
              <a:t>‹#›</a:t>
            </a:fld>
            <a:endParaRPr lang="en-US"/>
          </a:p>
        </p:txBody>
      </p:sp>
      <p:pic>
        <p:nvPicPr>
          <p:cNvPr id="10" name="Picture 9" descr="netapp-3.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671846" y="6278099"/>
            <a:ext cx="1317079" cy="533976"/>
          </a:xfrm>
          <a:prstGeom prst="rect">
            <a:avLst/>
          </a:prstGeom>
        </p:spPr>
      </p:pic>
    </p:spTree>
    <p:extLst>
      <p:ext uri="{BB962C8B-B14F-4D97-AF65-F5344CB8AC3E}">
        <p14:creationId xmlns:p14="http://schemas.microsoft.com/office/powerpoint/2010/main" val="3119361607"/>
      </p:ext>
    </p:extLst>
  </p:cSld>
  <p:clrMapOvr>
    <a:masterClrMapping/>
  </p:clrMapOvr>
  <p:transition spd="med">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Title and Content with Sourc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3031" y="240332"/>
            <a:ext cx="11661637" cy="904795"/>
          </a:xfrm>
        </p:spPr>
        <p:txBody>
          <a:bodyPr wrap="square" lIns="91521">
            <a:noAutofit/>
          </a:bodyPr>
          <a:lstStyle>
            <a:lvl1pPr>
              <a:defRPr sz="2999"/>
            </a:lvl1pPr>
          </a:lstStyle>
          <a:p>
            <a:r>
              <a:rPr lang="en-US"/>
              <a:t>Click to Edit Master Title Style</a:t>
            </a:r>
          </a:p>
        </p:txBody>
      </p:sp>
      <p:sp>
        <p:nvSpPr>
          <p:cNvPr id="48" name="Content Placeholder 3"/>
          <p:cNvSpPr>
            <a:spLocks noGrp="1"/>
          </p:cNvSpPr>
          <p:nvPr>
            <p:ph sz="quarter" idx="14" hasCustomPrompt="1"/>
          </p:nvPr>
        </p:nvSpPr>
        <p:spPr>
          <a:xfrm>
            <a:off x="263031" y="1733554"/>
            <a:ext cx="11661637" cy="4479925"/>
          </a:xfrm>
        </p:spPr>
        <p:txBody>
          <a:bodyPr wrap="square" lIns="91521">
            <a:noAutofit/>
          </a:bodyPr>
          <a:lstStyle>
            <a:lvl1pP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9" name="Text Placeholder 2"/>
          <p:cNvSpPr>
            <a:spLocks noGrp="1"/>
          </p:cNvSpPr>
          <p:nvPr>
            <p:ph type="body" idx="10" hasCustomPrompt="1"/>
          </p:nvPr>
        </p:nvSpPr>
        <p:spPr bwMode="gray">
          <a:xfrm>
            <a:off x="263031" y="1106421"/>
            <a:ext cx="11661637" cy="400109"/>
          </a:xfrm>
        </p:spPr>
        <p:txBody>
          <a:bodyPr lIns="91521" tIns="45761" rIns="91521" bIns="45761" anchor="t">
            <a:noAutofit/>
          </a:bodyPr>
          <a:lstStyle>
            <a:lvl1pPr marL="0" indent="0">
              <a:spcBef>
                <a:spcPts val="0"/>
              </a:spcBef>
              <a:spcAft>
                <a:spcPts val="0"/>
              </a:spcAft>
              <a:buNone/>
              <a:defRPr sz="1799" b="0">
                <a:solidFill>
                  <a:schemeClr val="accent1"/>
                </a:solidFill>
              </a:defRPr>
            </a:lvl1pPr>
            <a:lvl2pPr marL="457471" indent="0">
              <a:buNone/>
              <a:defRPr sz="1999" b="1"/>
            </a:lvl2pPr>
            <a:lvl3pPr marL="914941" indent="0">
              <a:buNone/>
              <a:defRPr sz="1899" b="1"/>
            </a:lvl3pPr>
            <a:lvl4pPr marL="1372410" indent="0">
              <a:buNone/>
              <a:defRPr sz="1600" b="1"/>
            </a:lvl4pPr>
            <a:lvl5pPr marL="1829881" indent="0">
              <a:buNone/>
              <a:defRPr sz="1600" b="1"/>
            </a:lvl5pPr>
            <a:lvl6pPr marL="2287352" indent="0">
              <a:buNone/>
              <a:defRPr sz="1600" b="1"/>
            </a:lvl6pPr>
            <a:lvl7pPr marL="2744822" indent="0">
              <a:buNone/>
              <a:defRPr sz="1600" b="1"/>
            </a:lvl7pPr>
            <a:lvl8pPr marL="3202292" indent="0">
              <a:buNone/>
              <a:defRPr sz="1600" b="1"/>
            </a:lvl8pPr>
            <a:lvl9pPr marL="3659763" indent="0">
              <a:buNone/>
              <a:defRPr sz="1600" b="1"/>
            </a:lvl9pPr>
          </a:lstStyle>
          <a:p>
            <a:pPr lvl="0"/>
            <a:r>
              <a:rPr lang="en-US"/>
              <a:t>Click to edit master text styles</a:t>
            </a:r>
          </a:p>
        </p:txBody>
      </p:sp>
      <p:sp>
        <p:nvSpPr>
          <p:cNvPr id="11" name="Slide Number Placeholder 5"/>
          <p:cNvSpPr>
            <a:spLocks noGrp="1"/>
          </p:cNvSpPr>
          <p:nvPr>
            <p:ph type="sldNum" sz="quarter" idx="4"/>
          </p:nvPr>
        </p:nvSpPr>
        <p:spPr>
          <a:xfrm>
            <a:off x="294490" y="6462576"/>
            <a:ext cx="448654" cy="260809"/>
          </a:xfrm>
          <a:prstGeom prst="rect">
            <a:avLst/>
          </a:prstGeom>
        </p:spPr>
        <p:txBody>
          <a:bodyPr vert="horz" wrap="square" lIns="91521" tIns="45761" rIns="91521" bIns="45761" rtlCol="0" anchor="b">
            <a:noAutofit/>
          </a:bodyPr>
          <a:lstStyle>
            <a:lvl1pPr>
              <a:defRPr lang="en-US" sz="1050" b="1" smtClean="0">
                <a:solidFill>
                  <a:schemeClr val="bg2">
                    <a:lumMod val="50000"/>
                  </a:schemeClr>
                </a:solidFill>
              </a:defRPr>
            </a:lvl1pPr>
          </a:lstStyle>
          <a:p>
            <a:fld id="{B071A5F3-A4FF-4CEE-8215-C08835B585C1}" type="slidenum">
              <a:rPr>
                <a:solidFill>
                  <a:srgbClr val="A2A5A2">
                    <a:lumMod val="50000"/>
                  </a:srgbClr>
                </a:solidFill>
              </a:rPr>
              <a:pPr/>
              <a:t>‹#›</a:t>
            </a:fld>
            <a:endParaRPr>
              <a:solidFill>
                <a:srgbClr val="A2A5A2">
                  <a:lumMod val="50000"/>
                </a:srgbClr>
              </a:solidFill>
            </a:endParaRPr>
          </a:p>
        </p:txBody>
      </p:sp>
      <p:pic>
        <p:nvPicPr>
          <p:cNvPr id="9" name="Picture 8"/>
          <p:cNvPicPr>
            <a:picLocks noChangeAspect="1"/>
          </p:cNvPicPr>
          <p:nvPr userDrawn="1"/>
        </p:nvPicPr>
        <p:blipFill>
          <a:blip r:embed="rId2"/>
          <a:stretch>
            <a:fillRect/>
          </a:stretch>
        </p:blipFill>
        <p:spPr>
          <a:xfrm>
            <a:off x="10775735" y="6494553"/>
            <a:ext cx="1042688" cy="191110"/>
          </a:xfrm>
          <a:prstGeom prst="rect">
            <a:avLst/>
          </a:prstGeom>
        </p:spPr>
      </p:pic>
      <p:sp>
        <p:nvSpPr>
          <p:cNvPr id="8" name="Footer Placeholder 4"/>
          <p:cNvSpPr>
            <a:spLocks noGrp="1"/>
          </p:cNvSpPr>
          <p:nvPr>
            <p:ph type="ftr" sz="quarter" idx="3"/>
          </p:nvPr>
        </p:nvSpPr>
        <p:spPr>
          <a:xfrm>
            <a:off x="743144" y="6472736"/>
            <a:ext cx="6540464" cy="240489"/>
          </a:xfrm>
          <a:prstGeom prst="rect">
            <a:avLst/>
          </a:prstGeom>
        </p:spPr>
        <p:txBody>
          <a:bodyPr vert="horz" wrap="square" lIns="91521" tIns="45761" rIns="91521" bIns="45761" rtlCol="0" anchor="b">
            <a:noAutofit/>
          </a:bodyPr>
          <a:lstStyle>
            <a:lvl1pPr>
              <a:defRPr lang="en-US" sz="800" smtClean="0">
                <a:solidFill>
                  <a:schemeClr val="bg2">
                    <a:lumMod val="50000"/>
                  </a:schemeClr>
                </a:solidFill>
              </a:defRPr>
            </a:lvl1pPr>
          </a:lstStyle>
          <a:p>
            <a:r>
              <a:rPr lang="en-US">
                <a:solidFill>
                  <a:srgbClr val="A2A5A2">
                    <a:lumMod val="50000"/>
                  </a:srgbClr>
                </a:solidFill>
              </a:rPr>
              <a:t>© 2020 NetApp, Inc</a:t>
            </a:r>
            <a:r>
              <a:rPr>
                <a:solidFill>
                  <a:srgbClr val="A2A5A2">
                    <a:lumMod val="50000"/>
                  </a:srgbClr>
                </a:solidFill>
              </a:rPr>
              <a:t>. All rights reserved.  </a:t>
            </a:r>
            <a:r>
              <a:rPr>
                <a:solidFill>
                  <a:srgbClr val="A2A5A2">
                    <a:lumMod val="50000"/>
                  </a:srgbClr>
                </a:solidFill>
                <a:cs typeface="Arial" panose="020B0604020202020204" pitchFamily="34" charset="0"/>
              </a:rPr>
              <a:t>— </a:t>
            </a:r>
            <a:r>
              <a:rPr>
                <a:solidFill>
                  <a:srgbClr val="A2A5A2">
                    <a:lumMod val="50000"/>
                  </a:srgbClr>
                </a:solidFill>
              </a:rPr>
              <a:t>NETAPP CONFIDENTIAL </a:t>
            </a:r>
            <a:r>
              <a:rPr>
                <a:solidFill>
                  <a:srgbClr val="A2A5A2">
                    <a:lumMod val="50000"/>
                  </a:srgbClr>
                </a:solidFill>
                <a:cs typeface="Arial" panose="020B0604020202020204" pitchFamily="34" charset="0"/>
              </a:rPr>
              <a:t>— </a:t>
            </a:r>
            <a:endParaRPr>
              <a:solidFill>
                <a:srgbClr val="A2A5A2">
                  <a:lumMod val="50000"/>
                </a:srgbClr>
              </a:solidFill>
            </a:endParaRPr>
          </a:p>
        </p:txBody>
      </p:sp>
      <p:sp>
        <p:nvSpPr>
          <p:cNvPr id="10" name="Text Placeholder 6"/>
          <p:cNvSpPr>
            <a:spLocks noGrp="1"/>
          </p:cNvSpPr>
          <p:nvPr>
            <p:ph type="body" sz="quarter" idx="16" hasCustomPrompt="1"/>
          </p:nvPr>
        </p:nvSpPr>
        <p:spPr>
          <a:xfrm>
            <a:off x="263031" y="6238647"/>
            <a:ext cx="10377699" cy="215444"/>
          </a:xfrm>
        </p:spPr>
        <p:txBody>
          <a:bodyPr lIns="91521" tIns="45761" rIns="91521" bIns="45761" anchor="ctr">
            <a:noAutofit/>
          </a:bodyPr>
          <a:lstStyle>
            <a:lvl1pPr marL="0" indent="0">
              <a:lnSpc>
                <a:spcPct val="100000"/>
              </a:lnSpc>
              <a:spcBef>
                <a:spcPts val="0"/>
              </a:spcBef>
              <a:spcAft>
                <a:spcPts val="0"/>
              </a:spcAft>
              <a:buFontTx/>
              <a:buNone/>
              <a:defRPr sz="800" baseline="0">
                <a:solidFill>
                  <a:schemeClr val="bg2">
                    <a:lumMod val="50000"/>
                  </a:schemeClr>
                </a:solidFill>
              </a:defRPr>
            </a:lvl1pPr>
            <a:lvl2pPr marL="228735" indent="0">
              <a:buFontTx/>
              <a:buNone/>
              <a:defRPr sz="800">
                <a:solidFill>
                  <a:schemeClr val="bg2"/>
                </a:solidFill>
              </a:defRPr>
            </a:lvl2pPr>
            <a:lvl3pPr marL="457471" indent="0">
              <a:buFontTx/>
              <a:buNone/>
              <a:defRPr sz="800">
                <a:solidFill>
                  <a:schemeClr val="bg2"/>
                </a:solidFill>
              </a:defRPr>
            </a:lvl3pPr>
            <a:lvl4pPr marL="686206" indent="0">
              <a:buFontTx/>
              <a:buNone/>
              <a:defRPr sz="800">
                <a:solidFill>
                  <a:schemeClr val="bg2"/>
                </a:solidFill>
              </a:defRPr>
            </a:lvl4pPr>
            <a:lvl5pPr>
              <a:buFontTx/>
              <a:buNone/>
              <a:defRPr sz="800">
                <a:solidFill>
                  <a:schemeClr val="bg2"/>
                </a:solidFill>
              </a:defRPr>
            </a:lvl5pPr>
          </a:lstStyle>
          <a:p>
            <a:pPr lvl="0"/>
            <a:r>
              <a:rPr lang="en-US"/>
              <a:t>Click to insert source information</a:t>
            </a:r>
          </a:p>
        </p:txBody>
      </p:sp>
    </p:spTree>
    <p:extLst>
      <p:ext uri="{BB962C8B-B14F-4D97-AF65-F5344CB8AC3E}">
        <p14:creationId xmlns:p14="http://schemas.microsoft.com/office/powerpoint/2010/main" val="3511903902"/>
      </p:ext>
    </p:extLst>
  </p:cSld>
  <p:clrMapOvr>
    <a:masterClrMapping/>
  </p:clrMapOvr>
  <p:transition spd="med">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3_Two Content">
    <p:spTree>
      <p:nvGrpSpPr>
        <p:cNvPr id="1" name=""/>
        <p:cNvGrpSpPr/>
        <p:nvPr/>
      </p:nvGrpSpPr>
      <p:grpSpPr>
        <a:xfrm>
          <a:off x="0" y="0"/>
          <a:ext cx="0" cy="0"/>
          <a:chOff x="0" y="0"/>
          <a:chExt cx="0" cy="0"/>
        </a:xfrm>
      </p:grpSpPr>
      <p:sp>
        <p:nvSpPr>
          <p:cNvPr id="35" name="Content Placeholder 39"/>
          <p:cNvSpPr>
            <a:spLocks noGrp="1"/>
          </p:cNvSpPr>
          <p:nvPr>
            <p:ph sz="quarter" idx="15" hasCustomPrompt="1"/>
          </p:nvPr>
        </p:nvSpPr>
        <p:spPr bwMode="gray">
          <a:xfrm>
            <a:off x="263031" y="1733425"/>
            <a:ext cx="5716489" cy="4480055"/>
          </a:xfrm>
        </p:spPr>
        <p:txBody>
          <a:bodyPr wrap="square" lIns="91521">
            <a:noAutofit/>
          </a:bodyPr>
          <a:lstStyle>
            <a:lvl1pP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p:cNvSpPr>
            <a:spLocks noGrp="1"/>
          </p:cNvSpPr>
          <p:nvPr>
            <p:ph type="title" hasCustomPrompt="1"/>
          </p:nvPr>
        </p:nvSpPr>
        <p:spPr>
          <a:xfrm>
            <a:off x="263031" y="240332"/>
            <a:ext cx="11661637" cy="904795"/>
          </a:xfrm>
        </p:spPr>
        <p:txBody>
          <a:bodyPr wrap="square" lIns="91521">
            <a:noAutofit/>
          </a:bodyPr>
          <a:lstStyle>
            <a:lvl1pPr>
              <a:defRPr/>
            </a:lvl1pPr>
          </a:lstStyle>
          <a:p>
            <a:r>
              <a:rPr lang="en-US"/>
              <a:t>Click to Edit Master Title Style</a:t>
            </a:r>
          </a:p>
        </p:txBody>
      </p:sp>
      <p:sp>
        <p:nvSpPr>
          <p:cNvPr id="83" name="Content Placeholder 3"/>
          <p:cNvSpPr>
            <a:spLocks noGrp="1"/>
          </p:cNvSpPr>
          <p:nvPr>
            <p:ph sz="quarter" idx="14" hasCustomPrompt="1"/>
          </p:nvPr>
        </p:nvSpPr>
        <p:spPr>
          <a:xfrm>
            <a:off x="6208181" y="1733425"/>
            <a:ext cx="5716489" cy="4479925"/>
          </a:xfrm>
        </p:spPr>
        <p:txBody>
          <a:bodyPr wrap="square" lIns="91521">
            <a:noAutofit/>
          </a:bodyPr>
          <a:lstStyle>
            <a:lvl1pP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1" name="Text Placeholder 2"/>
          <p:cNvSpPr>
            <a:spLocks noGrp="1"/>
          </p:cNvSpPr>
          <p:nvPr>
            <p:ph type="body" idx="10" hasCustomPrompt="1"/>
          </p:nvPr>
        </p:nvSpPr>
        <p:spPr bwMode="gray">
          <a:xfrm>
            <a:off x="263031" y="1106421"/>
            <a:ext cx="11661637" cy="400109"/>
          </a:xfrm>
        </p:spPr>
        <p:txBody>
          <a:bodyPr lIns="91521" tIns="45761" rIns="91521" bIns="45761" anchor="t">
            <a:noAutofit/>
          </a:bodyPr>
          <a:lstStyle>
            <a:lvl1pPr marL="0" indent="0">
              <a:spcBef>
                <a:spcPts val="0"/>
              </a:spcBef>
              <a:spcAft>
                <a:spcPts val="0"/>
              </a:spcAft>
              <a:buNone/>
              <a:defRPr sz="1799" b="0">
                <a:solidFill>
                  <a:schemeClr val="accent1"/>
                </a:solidFill>
              </a:defRPr>
            </a:lvl1pPr>
            <a:lvl2pPr marL="457471" indent="0">
              <a:buNone/>
              <a:defRPr sz="1999" b="1"/>
            </a:lvl2pPr>
            <a:lvl3pPr marL="914941" indent="0">
              <a:buNone/>
              <a:defRPr sz="1899" b="1"/>
            </a:lvl3pPr>
            <a:lvl4pPr marL="1372410" indent="0">
              <a:buNone/>
              <a:defRPr sz="1600" b="1"/>
            </a:lvl4pPr>
            <a:lvl5pPr marL="1829881" indent="0">
              <a:buNone/>
              <a:defRPr sz="1600" b="1"/>
            </a:lvl5pPr>
            <a:lvl6pPr marL="2287352" indent="0">
              <a:buNone/>
              <a:defRPr sz="1600" b="1"/>
            </a:lvl6pPr>
            <a:lvl7pPr marL="2744822" indent="0">
              <a:buNone/>
              <a:defRPr sz="1600" b="1"/>
            </a:lvl7pPr>
            <a:lvl8pPr marL="3202292" indent="0">
              <a:buNone/>
              <a:defRPr sz="1600" b="1"/>
            </a:lvl8pPr>
            <a:lvl9pPr marL="3659763" indent="0">
              <a:buNone/>
              <a:defRPr sz="1600" b="1"/>
            </a:lvl9pPr>
          </a:lstStyle>
          <a:p>
            <a:pPr lvl="0"/>
            <a:r>
              <a:rPr lang="en-US"/>
              <a:t>Click to edit master text styles</a:t>
            </a:r>
          </a:p>
        </p:txBody>
      </p:sp>
      <p:sp>
        <p:nvSpPr>
          <p:cNvPr id="12" name="Slide Number Placeholder 5"/>
          <p:cNvSpPr>
            <a:spLocks noGrp="1"/>
          </p:cNvSpPr>
          <p:nvPr>
            <p:ph type="sldNum" sz="quarter" idx="4"/>
          </p:nvPr>
        </p:nvSpPr>
        <p:spPr>
          <a:xfrm>
            <a:off x="294490" y="6462576"/>
            <a:ext cx="448654" cy="260809"/>
          </a:xfrm>
          <a:prstGeom prst="rect">
            <a:avLst/>
          </a:prstGeom>
        </p:spPr>
        <p:txBody>
          <a:bodyPr vert="horz" wrap="square" lIns="91521" tIns="45761" rIns="91521" bIns="45761" rtlCol="0" anchor="b">
            <a:noAutofit/>
          </a:bodyPr>
          <a:lstStyle>
            <a:lvl1pPr>
              <a:defRPr lang="en-US" sz="1050" b="1" smtClean="0">
                <a:solidFill>
                  <a:schemeClr val="bg2">
                    <a:lumMod val="50000"/>
                  </a:schemeClr>
                </a:solidFill>
              </a:defRPr>
            </a:lvl1pPr>
          </a:lstStyle>
          <a:p>
            <a:fld id="{B071A5F3-A4FF-4CEE-8215-C08835B585C1}" type="slidenum">
              <a:rPr>
                <a:solidFill>
                  <a:srgbClr val="A2A5A2">
                    <a:lumMod val="50000"/>
                  </a:srgbClr>
                </a:solidFill>
              </a:rPr>
              <a:pPr/>
              <a:t>‹#›</a:t>
            </a:fld>
            <a:endParaRPr>
              <a:solidFill>
                <a:srgbClr val="A2A5A2">
                  <a:lumMod val="50000"/>
                </a:srgbClr>
              </a:solidFill>
            </a:endParaRPr>
          </a:p>
        </p:txBody>
      </p:sp>
      <p:pic>
        <p:nvPicPr>
          <p:cNvPr id="9" name="Picture 8"/>
          <p:cNvPicPr>
            <a:picLocks noChangeAspect="1"/>
          </p:cNvPicPr>
          <p:nvPr userDrawn="1"/>
        </p:nvPicPr>
        <p:blipFill>
          <a:blip r:embed="rId2"/>
          <a:stretch>
            <a:fillRect/>
          </a:stretch>
        </p:blipFill>
        <p:spPr>
          <a:xfrm>
            <a:off x="10775735" y="6494553"/>
            <a:ext cx="1042688" cy="191110"/>
          </a:xfrm>
          <a:prstGeom prst="rect">
            <a:avLst/>
          </a:prstGeom>
        </p:spPr>
      </p:pic>
      <p:sp>
        <p:nvSpPr>
          <p:cNvPr id="10" name="Footer Placeholder 4"/>
          <p:cNvSpPr>
            <a:spLocks noGrp="1"/>
          </p:cNvSpPr>
          <p:nvPr>
            <p:ph type="ftr" sz="quarter" idx="3"/>
          </p:nvPr>
        </p:nvSpPr>
        <p:spPr>
          <a:xfrm>
            <a:off x="743144" y="6472736"/>
            <a:ext cx="6540464" cy="240489"/>
          </a:xfrm>
          <a:prstGeom prst="rect">
            <a:avLst/>
          </a:prstGeom>
        </p:spPr>
        <p:txBody>
          <a:bodyPr vert="horz" wrap="square" lIns="91521" tIns="45761" rIns="91521" bIns="45761" rtlCol="0" anchor="b">
            <a:noAutofit/>
          </a:bodyPr>
          <a:lstStyle>
            <a:lvl1pPr>
              <a:defRPr lang="en-US" sz="800" smtClean="0">
                <a:solidFill>
                  <a:schemeClr val="bg2">
                    <a:lumMod val="50000"/>
                  </a:schemeClr>
                </a:solidFill>
              </a:defRPr>
            </a:lvl1pPr>
          </a:lstStyle>
          <a:p>
            <a:r>
              <a:rPr lang="en-US">
                <a:solidFill>
                  <a:srgbClr val="A2A5A2">
                    <a:lumMod val="50000"/>
                  </a:srgbClr>
                </a:solidFill>
              </a:rPr>
              <a:t>© 2020 NetApp, Inc. All Rights Reserved. — NETAPP CONFIDENTIAL — </a:t>
            </a:r>
            <a:endParaRPr>
              <a:solidFill>
                <a:srgbClr val="A2A5A2">
                  <a:lumMod val="50000"/>
                </a:srgbClr>
              </a:solidFill>
            </a:endParaRPr>
          </a:p>
        </p:txBody>
      </p:sp>
    </p:spTree>
    <p:extLst>
      <p:ext uri="{BB962C8B-B14F-4D97-AF65-F5344CB8AC3E}">
        <p14:creationId xmlns:p14="http://schemas.microsoft.com/office/powerpoint/2010/main" val="2465313085"/>
      </p:ext>
    </p:extLst>
  </p:cSld>
  <p:clrMapOvr>
    <a:masterClrMapping/>
  </p:clrMapOvr>
  <p:transition spd="med">
    <p:fade/>
  </p:transition>
  <p:extLst>
    <p:ext uri="{DCECCB84-F9BA-43D5-87BE-67443E8EF086}">
      <p15:sldGuideLst xmlns:p15="http://schemas.microsoft.com/office/powerpoint/2012/main">
        <p15:guide id="1" orient="horz" pos="2160">
          <p15:clr>
            <a:srgbClr val="FBAE40"/>
          </p15:clr>
        </p15:guide>
        <p15:guide id="2" pos="3839">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F7039C54-229E-034C-AEAE-E1F7A81C0CFC}" type="datetimeFigureOut">
              <a:rPr lang="en-US" smtClean="0"/>
              <a:t>10/14/2024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EA648D8-7F44-1B44-A751-03BDDD13222C}" type="slidenum">
              <a:rPr lang="en-US" smtClean="0"/>
              <a:t>‹#›</a:t>
            </a:fld>
            <a:endParaRPr lang="en-US"/>
          </a:p>
        </p:txBody>
      </p:sp>
    </p:spTree>
    <p:extLst>
      <p:ext uri="{BB962C8B-B14F-4D97-AF65-F5344CB8AC3E}">
        <p14:creationId xmlns:p14="http://schemas.microsoft.com/office/powerpoint/2010/main" val="178366411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Title + Subtitle + Content">
    <p:spTree>
      <p:nvGrpSpPr>
        <p:cNvPr id="1" name=""/>
        <p:cNvGrpSpPr/>
        <p:nvPr/>
      </p:nvGrpSpPr>
      <p:grpSpPr>
        <a:xfrm>
          <a:off x="0" y="0"/>
          <a:ext cx="0" cy="0"/>
          <a:chOff x="0" y="0"/>
          <a:chExt cx="0" cy="0"/>
        </a:xfrm>
      </p:grpSpPr>
      <p:sp>
        <p:nvSpPr>
          <p:cNvPr id="5" name="Content Placeholder 4"/>
          <p:cNvSpPr>
            <a:spLocks noGrp="1"/>
          </p:cNvSpPr>
          <p:nvPr>
            <p:ph sz="quarter" idx="10"/>
          </p:nvPr>
        </p:nvSpPr>
        <p:spPr>
          <a:xfrm>
            <a:off x="260774" y="1727825"/>
            <a:ext cx="11595947" cy="4632336"/>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6"/>
          <p:cNvSpPr>
            <a:spLocks noGrp="1"/>
          </p:cNvSpPr>
          <p:nvPr>
            <p:ph type="title" hasCustomPrompt="1"/>
          </p:nvPr>
        </p:nvSpPr>
        <p:spPr>
          <a:xfrm>
            <a:off x="259080" y="233045"/>
            <a:ext cx="11597640" cy="914400"/>
          </a:xfrm>
        </p:spPr>
        <p:txBody>
          <a:bodyPr vert="horz" wrap="square" lIns="91521" tIns="45761" rIns="91521" bIns="45761" rtlCol="0" anchor="b">
            <a:noAutofit/>
          </a:bodyPr>
          <a:lstStyle>
            <a:lvl1pPr>
              <a:defRPr lang="en-US" sz="3000" b="0" baseline="0"/>
            </a:lvl1pPr>
          </a:lstStyle>
          <a:p>
            <a:pPr lvl="0" defTabSz="915216">
              <a:lnSpc>
                <a:spcPct val="80000"/>
              </a:lnSpc>
            </a:pPr>
            <a:r>
              <a:rPr lang="en-US"/>
              <a:t>Click to Edit Master Title Style</a:t>
            </a:r>
          </a:p>
        </p:txBody>
      </p:sp>
      <p:sp>
        <p:nvSpPr>
          <p:cNvPr id="10" name="Slide Number Placeholder 5"/>
          <p:cNvSpPr>
            <a:spLocks noGrp="1"/>
          </p:cNvSpPr>
          <p:nvPr>
            <p:ph type="sldNum" sz="quarter" idx="4"/>
          </p:nvPr>
        </p:nvSpPr>
        <p:spPr>
          <a:xfrm>
            <a:off x="294490" y="6462576"/>
            <a:ext cx="448654" cy="260809"/>
          </a:xfrm>
          <a:prstGeom prst="rect">
            <a:avLst/>
          </a:prstGeom>
        </p:spPr>
        <p:txBody>
          <a:bodyPr vert="horz" wrap="square" lIns="91521" tIns="45761" rIns="91521" bIns="45761" rtlCol="0" anchor="b">
            <a:noAutofit/>
          </a:bodyPr>
          <a:lstStyle>
            <a:lvl1pPr>
              <a:defRPr lang="en-US" sz="1050" b="1" smtClean="0">
                <a:solidFill>
                  <a:schemeClr val="bg2">
                    <a:lumMod val="50000"/>
                  </a:schemeClr>
                </a:solidFill>
              </a:defRPr>
            </a:lvl1pPr>
          </a:lstStyle>
          <a:p>
            <a:pPr defTabSz="915216"/>
            <a:fld id="{B071A5F3-A4FF-4CEE-8215-C08835B585C1}" type="slidenum">
              <a:rPr lang="en-US" smtClean="0">
                <a:solidFill>
                  <a:srgbClr val="9EA2A2">
                    <a:lumMod val="50000"/>
                  </a:srgbClr>
                </a:solidFill>
              </a:rPr>
              <a:pPr defTabSz="915216"/>
              <a:t>‹#›</a:t>
            </a:fld>
            <a:endParaRPr lang="en-US">
              <a:solidFill>
                <a:srgbClr val="9EA2A2">
                  <a:lumMod val="50000"/>
                </a:srgbClr>
              </a:solidFill>
            </a:endParaRPr>
          </a:p>
        </p:txBody>
      </p:sp>
      <p:sp>
        <p:nvSpPr>
          <p:cNvPr id="11" name="Footer Placeholder 3"/>
          <p:cNvSpPr>
            <a:spLocks noGrp="1"/>
          </p:cNvSpPr>
          <p:nvPr>
            <p:ph type="ftr" sz="quarter" idx="3"/>
          </p:nvPr>
        </p:nvSpPr>
        <p:spPr>
          <a:xfrm flipH="1">
            <a:off x="774167" y="6461839"/>
            <a:ext cx="8720353" cy="263054"/>
          </a:xfrm>
          <a:prstGeom prst="rect">
            <a:avLst/>
          </a:prstGeom>
        </p:spPr>
        <p:txBody>
          <a:bodyPr vert="horz" wrap="square" lIns="91521" tIns="45761" rIns="91521" bIns="45761" rtlCol="0" anchor="ctr">
            <a:noAutofit/>
          </a:bodyPr>
          <a:lstStyle>
            <a:lvl1pPr>
              <a:defRPr lang="en-US" sz="700" kern="1200" dirty="0" smtClean="0">
                <a:solidFill>
                  <a:srgbClr val="9EA2A2"/>
                </a:solidFill>
                <a:latin typeface="+mn-lt"/>
                <a:ea typeface="+mn-ea"/>
                <a:cs typeface="+mn-cs"/>
              </a:defRPr>
            </a:lvl1pPr>
          </a:lstStyle>
          <a:p>
            <a:r>
              <a:rPr lang="en-US"/>
              <a:t> © 2020 NetApp, Inc. All rights reserved. NetApp Confidential – Limited Use Only</a:t>
            </a:r>
          </a:p>
        </p:txBody>
      </p:sp>
      <p:sp>
        <p:nvSpPr>
          <p:cNvPr id="8" name="Text Placeholder 2"/>
          <p:cNvSpPr>
            <a:spLocks noGrp="1"/>
          </p:cNvSpPr>
          <p:nvPr>
            <p:ph type="body" idx="11" hasCustomPrompt="1"/>
          </p:nvPr>
        </p:nvSpPr>
        <p:spPr bwMode="gray">
          <a:xfrm>
            <a:off x="275798" y="1106421"/>
            <a:ext cx="11580922" cy="402341"/>
          </a:xfrm>
          <a:prstGeom prst="rect">
            <a:avLst/>
          </a:prstGeom>
        </p:spPr>
        <p:txBody>
          <a:bodyPr lIns="91521" tIns="45761" rIns="91521" bIns="45761" anchor="t">
            <a:noAutofit/>
          </a:bodyPr>
          <a:lstStyle>
            <a:lvl1pPr marL="0" indent="0">
              <a:spcBef>
                <a:spcPts val="0"/>
              </a:spcBef>
              <a:spcAft>
                <a:spcPts val="0"/>
              </a:spcAft>
              <a:buNone/>
              <a:defRPr sz="1800" b="0">
                <a:solidFill>
                  <a:schemeClr val="accent1"/>
                </a:solidFill>
              </a:defRPr>
            </a:lvl1pPr>
            <a:lvl2pPr marL="457608" indent="0">
              <a:buNone/>
              <a:defRPr sz="2000" b="1"/>
            </a:lvl2pPr>
            <a:lvl3pPr marL="915216" indent="0">
              <a:buNone/>
              <a:defRPr sz="1900" b="1"/>
            </a:lvl3pPr>
            <a:lvl4pPr marL="1372822" indent="0">
              <a:buNone/>
              <a:defRPr sz="1600" b="1"/>
            </a:lvl4pPr>
            <a:lvl5pPr marL="1830430" indent="0">
              <a:buNone/>
              <a:defRPr sz="1600" b="1"/>
            </a:lvl5pPr>
            <a:lvl6pPr marL="2288038" indent="0">
              <a:buNone/>
              <a:defRPr sz="1600" b="1"/>
            </a:lvl6pPr>
            <a:lvl7pPr marL="2745646" indent="0">
              <a:buNone/>
              <a:defRPr sz="1600" b="1"/>
            </a:lvl7pPr>
            <a:lvl8pPr marL="3203253" indent="0">
              <a:buNone/>
              <a:defRPr sz="1600" b="1"/>
            </a:lvl8pPr>
            <a:lvl9pPr marL="3660861" indent="0">
              <a:buNone/>
              <a:defRPr sz="1600" b="1"/>
            </a:lvl9pPr>
          </a:lstStyle>
          <a:p>
            <a:pPr lvl="0"/>
            <a:r>
              <a:rPr lang="en-US"/>
              <a:t>Click to edit master text styles</a:t>
            </a:r>
          </a:p>
        </p:txBody>
      </p:sp>
    </p:spTree>
    <p:extLst>
      <p:ext uri="{BB962C8B-B14F-4D97-AF65-F5344CB8AC3E}">
        <p14:creationId xmlns:p14="http://schemas.microsoft.com/office/powerpoint/2010/main" val="917778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pic>
        <p:nvPicPr>
          <p:cNvPr id="9" name="data currency-dark.jpg">
            <a:extLst>
              <a:ext uri="{FF2B5EF4-FFF2-40B4-BE49-F238E27FC236}">
                <a16:creationId xmlns:a16="http://schemas.microsoft.com/office/drawing/2014/main" id="{3F31E27D-6386-4F5E-90D1-38B472B3EA27}"/>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76" y="0"/>
            <a:ext cx="12196728" cy="6858000"/>
          </a:xfrm>
          <a:prstGeom prst="rect">
            <a:avLst/>
          </a:prstGeom>
          <a:ln w="3175">
            <a:miter lim="400000"/>
          </a:ln>
        </p:spPr>
      </p:pic>
      <p:sp>
        <p:nvSpPr>
          <p:cNvPr id="6" name="Footer Placeholder 4"/>
          <p:cNvSpPr>
            <a:spLocks noGrp="1"/>
          </p:cNvSpPr>
          <p:nvPr>
            <p:ph type="ftr" sz="quarter" idx="3"/>
          </p:nvPr>
        </p:nvSpPr>
        <p:spPr>
          <a:xfrm>
            <a:off x="889409" y="6472734"/>
            <a:ext cx="6540464" cy="240489"/>
          </a:xfrm>
          <a:prstGeom prst="rect">
            <a:avLst/>
          </a:prstGeom>
        </p:spPr>
        <p:txBody>
          <a:bodyPr vert="horz" wrap="square" lIns="91521" tIns="45761" rIns="91521" bIns="45761" rtlCol="0" anchor="b">
            <a:noAutofit/>
          </a:bodyPr>
          <a:lstStyle>
            <a:lvl1pPr>
              <a:defRPr lang="en-US" sz="800" smtClean="0">
                <a:solidFill>
                  <a:schemeClr val="bg1"/>
                </a:solidFill>
              </a:defRPr>
            </a:lvl1pPr>
          </a:lstStyle>
          <a:p>
            <a:r>
              <a:rPr lang="en-US"/>
              <a:t>© 2020 NetApp, Inc. All rights reserved.  --- NETAPP CONFIDENTIAL ---</a:t>
            </a:r>
          </a:p>
        </p:txBody>
      </p:sp>
      <p:sp>
        <p:nvSpPr>
          <p:cNvPr id="8" name="Slide Number Placeholder 5"/>
          <p:cNvSpPr>
            <a:spLocks noGrp="1"/>
          </p:cNvSpPr>
          <p:nvPr>
            <p:ph type="sldNum" sz="quarter" idx="4"/>
          </p:nvPr>
        </p:nvSpPr>
        <p:spPr>
          <a:xfrm>
            <a:off x="294490" y="6462574"/>
            <a:ext cx="448654" cy="260809"/>
          </a:xfrm>
          <a:prstGeom prst="rect">
            <a:avLst/>
          </a:prstGeom>
        </p:spPr>
        <p:txBody>
          <a:bodyPr vert="horz" wrap="square" lIns="91521" tIns="45761" rIns="91521" bIns="45761" rtlCol="0" anchor="b">
            <a:noAutofit/>
          </a:bodyPr>
          <a:lstStyle>
            <a:lvl1pPr>
              <a:defRPr lang="en-US" sz="1050" b="1" smtClean="0">
                <a:solidFill>
                  <a:schemeClr val="bg1"/>
                </a:solidFill>
              </a:defRPr>
            </a:lvl1pPr>
          </a:lstStyle>
          <a:p>
            <a:fld id="{B071A5F3-A4FF-4CEE-8215-C08835B585C1}" type="slidenum">
              <a:rPr lang="uk-UA" smtClean="0"/>
              <a:pPr/>
              <a:t>‹#›</a:t>
            </a:fld>
            <a:endParaRPr lang="uk-UA"/>
          </a:p>
        </p:txBody>
      </p:sp>
      <p:sp>
        <p:nvSpPr>
          <p:cNvPr id="10" name="Text Placeholder 6"/>
          <p:cNvSpPr>
            <a:spLocks noGrp="1"/>
          </p:cNvSpPr>
          <p:nvPr>
            <p:ph type="body" sz="quarter" idx="16" hasCustomPrompt="1"/>
          </p:nvPr>
        </p:nvSpPr>
        <p:spPr>
          <a:xfrm>
            <a:off x="294489" y="6238647"/>
            <a:ext cx="10377699" cy="215444"/>
          </a:xfrm>
        </p:spPr>
        <p:txBody>
          <a:bodyPr lIns="91521" tIns="45761" rIns="91521" bIns="45761" anchor="ctr">
            <a:noAutofit/>
          </a:bodyPr>
          <a:lstStyle>
            <a:lvl1pPr marL="0" indent="0">
              <a:lnSpc>
                <a:spcPct val="100000"/>
              </a:lnSpc>
              <a:spcBef>
                <a:spcPts val="0"/>
              </a:spcBef>
              <a:spcAft>
                <a:spcPts val="0"/>
              </a:spcAft>
              <a:buFontTx/>
              <a:buNone/>
              <a:defRPr sz="800" baseline="0">
                <a:solidFill>
                  <a:schemeClr val="bg1"/>
                </a:solidFill>
              </a:defRPr>
            </a:lvl1pPr>
            <a:lvl2pPr marL="228804" indent="0">
              <a:buFontTx/>
              <a:buNone/>
              <a:defRPr sz="800">
                <a:solidFill>
                  <a:schemeClr val="bg2"/>
                </a:solidFill>
              </a:defRPr>
            </a:lvl2pPr>
            <a:lvl3pPr marL="457608" indent="0">
              <a:buFontTx/>
              <a:buNone/>
              <a:defRPr sz="800">
                <a:solidFill>
                  <a:schemeClr val="bg2"/>
                </a:solidFill>
              </a:defRPr>
            </a:lvl3pPr>
            <a:lvl4pPr marL="686412" indent="0">
              <a:buFontTx/>
              <a:buNone/>
              <a:defRPr sz="800">
                <a:solidFill>
                  <a:schemeClr val="bg2"/>
                </a:solidFill>
              </a:defRPr>
            </a:lvl4pPr>
            <a:lvl5pPr>
              <a:buFontTx/>
              <a:buNone/>
              <a:defRPr sz="800">
                <a:solidFill>
                  <a:schemeClr val="bg2"/>
                </a:solidFill>
              </a:defRPr>
            </a:lvl5pPr>
          </a:lstStyle>
          <a:p>
            <a:pPr lvl="0"/>
            <a:r>
              <a:rPr lang="en-US"/>
              <a:t>Click to insert source information</a:t>
            </a:r>
          </a:p>
        </p:txBody>
      </p:sp>
      <p:pic>
        <p:nvPicPr>
          <p:cNvPr id="11" name="Picture 10"/>
          <p:cNvPicPr>
            <a:picLocks noChangeAspect="1"/>
          </p:cNvPicPr>
          <p:nvPr userDrawn="1"/>
        </p:nvPicPr>
        <p:blipFill>
          <a:blip r:embed="rId3"/>
          <a:stretch>
            <a:fillRect/>
          </a:stretch>
        </p:blipFill>
        <p:spPr>
          <a:xfrm>
            <a:off x="10775735" y="6494553"/>
            <a:ext cx="1042688" cy="191110"/>
          </a:xfrm>
          <a:prstGeom prst="rect">
            <a:avLst/>
          </a:prstGeom>
        </p:spPr>
      </p:pic>
    </p:spTree>
    <p:extLst>
      <p:ext uri="{BB962C8B-B14F-4D97-AF65-F5344CB8AC3E}">
        <p14:creationId xmlns:p14="http://schemas.microsoft.com/office/powerpoint/2010/main" val="28044786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263031" y="240332"/>
            <a:ext cx="11661637" cy="904795"/>
          </a:xfrm>
        </p:spPr>
        <p:txBody>
          <a:bodyPr lIns="91521" tIns="45761" rIns="91521" bIns="45761">
            <a:noAutofit/>
          </a:bodyPr>
          <a:lstStyle>
            <a:lvl1pPr>
              <a:defRPr sz="2999"/>
            </a:lvl1pPr>
          </a:lstStyle>
          <a:p>
            <a:r>
              <a:rPr lang="en-US"/>
              <a:t>Click to Edit Master Title Style</a:t>
            </a:r>
          </a:p>
        </p:txBody>
      </p:sp>
      <p:sp>
        <p:nvSpPr>
          <p:cNvPr id="40" name="Text Placeholder 2"/>
          <p:cNvSpPr>
            <a:spLocks noGrp="1"/>
          </p:cNvSpPr>
          <p:nvPr>
            <p:ph type="body" idx="10" hasCustomPrompt="1"/>
          </p:nvPr>
        </p:nvSpPr>
        <p:spPr bwMode="gray">
          <a:xfrm>
            <a:off x="263031" y="1106421"/>
            <a:ext cx="11661637" cy="400109"/>
          </a:xfrm>
        </p:spPr>
        <p:txBody>
          <a:bodyPr lIns="91521" tIns="45761" rIns="91521" bIns="45761" anchor="t">
            <a:noAutofit/>
          </a:bodyPr>
          <a:lstStyle>
            <a:lvl1pPr marL="0" indent="0">
              <a:spcBef>
                <a:spcPts val="0"/>
              </a:spcBef>
              <a:spcAft>
                <a:spcPts val="0"/>
              </a:spcAft>
              <a:buNone/>
              <a:defRPr sz="1799" b="0">
                <a:solidFill>
                  <a:schemeClr val="accent1"/>
                </a:solidFill>
              </a:defRPr>
            </a:lvl1pPr>
            <a:lvl2pPr marL="457471" indent="0">
              <a:buNone/>
              <a:defRPr sz="1999" b="1"/>
            </a:lvl2pPr>
            <a:lvl3pPr marL="914941" indent="0">
              <a:buNone/>
              <a:defRPr sz="1899" b="1"/>
            </a:lvl3pPr>
            <a:lvl4pPr marL="1372410" indent="0">
              <a:buNone/>
              <a:defRPr sz="1600" b="1"/>
            </a:lvl4pPr>
            <a:lvl5pPr marL="1829881" indent="0">
              <a:buNone/>
              <a:defRPr sz="1600" b="1"/>
            </a:lvl5pPr>
            <a:lvl6pPr marL="2287352" indent="0">
              <a:buNone/>
              <a:defRPr sz="1600" b="1"/>
            </a:lvl6pPr>
            <a:lvl7pPr marL="2744822" indent="0">
              <a:buNone/>
              <a:defRPr sz="1600" b="1"/>
            </a:lvl7pPr>
            <a:lvl8pPr marL="3202292" indent="0">
              <a:buNone/>
              <a:defRPr sz="1600" b="1"/>
            </a:lvl8pPr>
            <a:lvl9pPr marL="3659763" indent="0">
              <a:buNone/>
              <a:defRPr sz="1600" b="1"/>
            </a:lvl9pPr>
          </a:lstStyle>
          <a:p>
            <a:pPr lvl="0"/>
            <a:r>
              <a:rPr lang="en-US"/>
              <a:t>Click to edit master text styles</a:t>
            </a:r>
          </a:p>
        </p:txBody>
      </p:sp>
      <p:sp>
        <p:nvSpPr>
          <p:cNvPr id="10" name="Slide Number Placeholder 5"/>
          <p:cNvSpPr>
            <a:spLocks noGrp="1"/>
          </p:cNvSpPr>
          <p:nvPr>
            <p:ph type="sldNum" sz="quarter" idx="4"/>
          </p:nvPr>
        </p:nvSpPr>
        <p:spPr>
          <a:xfrm>
            <a:off x="294490" y="6462576"/>
            <a:ext cx="448654" cy="260809"/>
          </a:xfrm>
          <a:prstGeom prst="rect">
            <a:avLst/>
          </a:prstGeom>
        </p:spPr>
        <p:txBody>
          <a:bodyPr vert="horz" wrap="square" lIns="91521" tIns="45761" rIns="91521" bIns="45761" rtlCol="0" anchor="b">
            <a:noAutofit/>
          </a:bodyPr>
          <a:lstStyle>
            <a:lvl1pPr>
              <a:defRPr lang="en-US" sz="1050" b="1" smtClean="0">
                <a:solidFill>
                  <a:schemeClr val="bg2">
                    <a:lumMod val="50000"/>
                  </a:schemeClr>
                </a:solidFill>
              </a:defRPr>
            </a:lvl1pPr>
          </a:lstStyle>
          <a:p>
            <a:fld id="{B071A5F3-A4FF-4CEE-8215-C08835B585C1}" type="slidenum">
              <a:rPr>
                <a:solidFill>
                  <a:srgbClr val="A2A5A2">
                    <a:lumMod val="50000"/>
                  </a:srgbClr>
                </a:solidFill>
              </a:rPr>
              <a:pPr/>
              <a:t>‹#›</a:t>
            </a:fld>
            <a:endParaRPr>
              <a:solidFill>
                <a:srgbClr val="A2A5A2">
                  <a:lumMod val="50000"/>
                </a:srgbClr>
              </a:solidFill>
            </a:endParaRPr>
          </a:p>
        </p:txBody>
      </p:sp>
      <p:pic>
        <p:nvPicPr>
          <p:cNvPr id="7" name="Picture 6"/>
          <p:cNvPicPr>
            <a:picLocks noChangeAspect="1"/>
          </p:cNvPicPr>
          <p:nvPr userDrawn="1"/>
        </p:nvPicPr>
        <p:blipFill>
          <a:blip r:embed="rId2"/>
          <a:stretch>
            <a:fillRect/>
          </a:stretch>
        </p:blipFill>
        <p:spPr>
          <a:xfrm>
            <a:off x="10775735" y="6494553"/>
            <a:ext cx="1042688" cy="191110"/>
          </a:xfrm>
          <a:prstGeom prst="rect">
            <a:avLst/>
          </a:prstGeom>
        </p:spPr>
      </p:pic>
      <p:sp>
        <p:nvSpPr>
          <p:cNvPr id="9" name="Footer Placeholder 4"/>
          <p:cNvSpPr>
            <a:spLocks noGrp="1"/>
          </p:cNvSpPr>
          <p:nvPr>
            <p:ph type="ftr" sz="quarter" idx="3"/>
          </p:nvPr>
        </p:nvSpPr>
        <p:spPr>
          <a:xfrm>
            <a:off x="743144" y="6472736"/>
            <a:ext cx="6540464" cy="240489"/>
          </a:xfrm>
          <a:prstGeom prst="rect">
            <a:avLst/>
          </a:prstGeom>
        </p:spPr>
        <p:txBody>
          <a:bodyPr vert="horz" wrap="square" lIns="91521" tIns="45761" rIns="91521" bIns="45761" rtlCol="0" anchor="b">
            <a:noAutofit/>
          </a:bodyPr>
          <a:lstStyle>
            <a:lvl1pPr>
              <a:defRPr lang="en-US" sz="800" smtClean="0">
                <a:solidFill>
                  <a:schemeClr val="bg2">
                    <a:lumMod val="50000"/>
                  </a:schemeClr>
                </a:solidFill>
              </a:defRPr>
            </a:lvl1pPr>
          </a:lstStyle>
          <a:p>
            <a:r>
              <a:rPr lang="en-US">
                <a:solidFill>
                  <a:srgbClr val="A2A5A2">
                    <a:lumMod val="50000"/>
                  </a:srgbClr>
                </a:solidFill>
              </a:rPr>
              <a:t>© 2020 NetApp, Inc. All Rights Reserved. — NETAPP CONFIDENTIAL — </a:t>
            </a:r>
            <a:endParaRPr>
              <a:solidFill>
                <a:srgbClr val="A2A5A2">
                  <a:lumMod val="50000"/>
                </a:srgbClr>
              </a:solidFill>
            </a:endParaRPr>
          </a:p>
        </p:txBody>
      </p:sp>
    </p:spTree>
    <p:extLst>
      <p:ext uri="{BB962C8B-B14F-4D97-AF65-F5344CB8AC3E}">
        <p14:creationId xmlns:p14="http://schemas.microsoft.com/office/powerpoint/2010/main" val="1577929211"/>
      </p:ext>
    </p:extLst>
  </p:cSld>
  <p:clrMapOvr>
    <a:masterClrMapping/>
  </p:clrMapOvr>
  <p:transition spd="med">
    <p:fade/>
  </p:transition>
  <p:extLst>
    <p:ext uri="{DCECCB84-F9BA-43D5-87BE-67443E8EF086}">
      <p15:sldGuideLst xmlns:p15="http://schemas.microsoft.com/office/powerpoint/2012/main">
        <p15:guide id="1" orient="horz" pos="2160">
          <p15:clr>
            <a:srgbClr val="FBAE40"/>
          </p15:clr>
        </p15:guide>
        <p15:guide id="2" pos="3839">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4_Two Content">
    <p:spTree>
      <p:nvGrpSpPr>
        <p:cNvPr id="1" name=""/>
        <p:cNvGrpSpPr/>
        <p:nvPr/>
      </p:nvGrpSpPr>
      <p:grpSpPr>
        <a:xfrm>
          <a:off x="0" y="0"/>
          <a:ext cx="0" cy="0"/>
          <a:chOff x="0" y="0"/>
          <a:chExt cx="0" cy="0"/>
        </a:xfrm>
      </p:grpSpPr>
      <p:sp>
        <p:nvSpPr>
          <p:cNvPr id="35" name="Content Placeholder 39"/>
          <p:cNvSpPr>
            <a:spLocks noGrp="1"/>
          </p:cNvSpPr>
          <p:nvPr>
            <p:ph sz="quarter" idx="15" hasCustomPrompt="1"/>
          </p:nvPr>
        </p:nvSpPr>
        <p:spPr bwMode="gray">
          <a:xfrm>
            <a:off x="263031" y="1288974"/>
            <a:ext cx="5716489" cy="4924506"/>
          </a:xfrm>
        </p:spPr>
        <p:txBody>
          <a:bodyPr wrap="square" lIns="91521">
            <a:noAutofit/>
          </a:bodyPr>
          <a:lstStyle>
            <a:lvl1pP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p:cNvSpPr>
            <a:spLocks noGrp="1"/>
          </p:cNvSpPr>
          <p:nvPr>
            <p:ph type="title" hasCustomPrompt="1"/>
          </p:nvPr>
        </p:nvSpPr>
        <p:spPr>
          <a:xfrm>
            <a:off x="263031" y="172337"/>
            <a:ext cx="11658600" cy="777240"/>
          </a:xfrm>
        </p:spPr>
        <p:txBody>
          <a:bodyPr wrap="square" lIns="91521">
            <a:noAutofit/>
          </a:bodyPr>
          <a:lstStyle>
            <a:lvl1pPr>
              <a:defRPr/>
            </a:lvl1pPr>
          </a:lstStyle>
          <a:p>
            <a:r>
              <a:rPr lang="en-US"/>
              <a:t>Click to Edit Master Title Style</a:t>
            </a:r>
          </a:p>
        </p:txBody>
      </p:sp>
      <p:sp>
        <p:nvSpPr>
          <p:cNvPr id="83" name="Content Placeholder 3"/>
          <p:cNvSpPr>
            <a:spLocks noGrp="1"/>
          </p:cNvSpPr>
          <p:nvPr>
            <p:ph sz="quarter" idx="14" hasCustomPrompt="1"/>
          </p:nvPr>
        </p:nvSpPr>
        <p:spPr>
          <a:xfrm>
            <a:off x="6208182" y="1288844"/>
            <a:ext cx="5716489" cy="4924505"/>
          </a:xfrm>
        </p:spPr>
        <p:txBody>
          <a:bodyPr wrap="square" lIns="91521">
            <a:noAutofit/>
          </a:bodyPr>
          <a:lstStyle>
            <a:lvl1pP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1" name="Text Placeholder 2"/>
          <p:cNvSpPr>
            <a:spLocks noGrp="1"/>
          </p:cNvSpPr>
          <p:nvPr>
            <p:ph type="body" idx="10" hasCustomPrompt="1"/>
          </p:nvPr>
        </p:nvSpPr>
        <p:spPr bwMode="gray">
          <a:xfrm>
            <a:off x="263031" y="809347"/>
            <a:ext cx="11658600" cy="301752"/>
          </a:xfrm>
        </p:spPr>
        <p:txBody>
          <a:bodyPr lIns="91521" tIns="45761" rIns="91521" bIns="45761" anchor="t">
            <a:noAutofit/>
          </a:bodyPr>
          <a:lstStyle>
            <a:lvl1pPr marL="0" indent="0">
              <a:spcBef>
                <a:spcPts val="0"/>
              </a:spcBef>
              <a:spcAft>
                <a:spcPts val="0"/>
              </a:spcAft>
              <a:buNone/>
              <a:defRPr sz="1600" b="1">
                <a:solidFill>
                  <a:schemeClr val="accent1"/>
                </a:solidFill>
              </a:defRPr>
            </a:lvl1pPr>
            <a:lvl2pPr marL="457334" indent="0">
              <a:buNone/>
              <a:defRPr sz="1998" b="1"/>
            </a:lvl2pPr>
            <a:lvl3pPr marL="914667" indent="0">
              <a:buNone/>
              <a:defRPr sz="1898" b="1"/>
            </a:lvl3pPr>
            <a:lvl4pPr marL="1371998" indent="0">
              <a:buNone/>
              <a:defRPr sz="1600" b="1"/>
            </a:lvl4pPr>
            <a:lvl5pPr marL="1829332" indent="0">
              <a:buNone/>
              <a:defRPr sz="1600" b="1"/>
            </a:lvl5pPr>
            <a:lvl6pPr marL="2286666" indent="0">
              <a:buNone/>
              <a:defRPr sz="1600" b="1"/>
            </a:lvl6pPr>
            <a:lvl7pPr marL="2743999" indent="0">
              <a:buNone/>
              <a:defRPr sz="1600" b="1"/>
            </a:lvl7pPr>
            <a:lvl8pPr marL="3201331" indent="0">
              <a:buNone/>
              <a:defRPr sz="1600" b="1"/>
            </a:lvl8pPr>
            <a:lvl9pPr marL="3658665" indent="0">
              <a:buNone/>
              <a:defRPr sz="1600" b="1"/>
            </a:lvl9pPr>
          </a:lstStyle>
          <a:p>
            <a:pPr lvl="0"/>
            <a:r>
              <a:rPr lang="en-US"/>
              <a:t>Click to edit master text styles</a:t>
            </a:r>
          </a:p>
        </p:txBody>
      </p:sp>
      <p:sp>
        <p:nvSpPr>
          <p:cNvPr id="12" name="Slide Number Placeholder 5"/>
          <p:cNvSpPr>
            <a:spLocks noGrp="1"/>
          </p:cNvSpPr>
          <p:nvPr>
            <p:ph type="sldNum" sz="quarter" idx="4"/>
          </p:nvPr>
        </p:nvSpPr>
        <p:spPr>
          <a:xfrm>
            <a:off x="294490" y="6462578"/>
            <a:ext cx="448654" cy="260809"/>
          </a:xfrm>
          <a:prstGeom prst="rect">
            <a:avLst/>
          </a:prstGeom>
        </p:spPr>
        <p:txBody>
          <a:bodyPr vert="horz" wrap="square" lIns="91521" tIns="45761" rIns="91521" bIns="45761" rtlCol="0" anchor="b">
            <a:noAutofit/>
          </a:bodyPr>
          <a:lstStyle>
            <a:lvl1pPr>
              <a:defRPr lang="en-US" sz="1050" b="1" smtClean="0">
                <a:solidFill>
                  <a:schemeClr val="bg2">
                    <a:lumMod val="50000"/>
                  </a:schemeClr>
                </a:solidFill>
              </a:defRPr>
            </a:lvl1pPr>
          </a:lstStyle>
          <a:p>
            <a:fld id="{B071A5F3-A4FF-4CEE-8215-C08835B585C1}" type="slidenum">
              <a:rPr>
                <a:solidFill>
                  <a:srgbClr val="A2A5A2">
                    <a:lumMod val="50000"/>
                  </a:srgbClr>
                </a:solidFill>
              </a:rPr>
              <a:pPr/>
              <a:t>‹#›</a:t>
            </a:fld>
            <a:endParaRPr>
              <a:solidFill>
                <a:srgbClr val="A2A5A2">
                  <a:lumMod val="50000"/>
                </a:srgbClr>
              </a:solidFill>
            </a:endParaRPr>
          </a:p>
        </p:txBody>
      </p:sp>
      <p:pic>
        <p:nvPicPr>
          <p:cNvPr id="9" name="Picture 8"/>
          <p:cNvPicPr>
            <a:picLocks noChangeAspect="1"/>
          </p:cNvPicPr>
          <p:nvPr userDrawn="1"/>
        </p:nvPicPr>
        <p:blipFill>
          <a:blip r:embed="rId2"/>
          <a:stretch>
            <a:fillRect/>
          </a:stretch>
        </p:blipFill>
        <p:spPr>
          <a:xfrm>
            <a:off x="10775735" y="6494553"/>
            <a:ext cx="1042688" cy="191110"/>
          </a:xfrm>
          <a:prstGeom prst="rect">
            <a:avLst/>
          </a:prstGeom>
        </p:spPr>
      </p:pic>
      <p:sp>
        <p:nvSpPr>
          <p:cNvPr id="10" name="Footer Placeholder 4"/>
          <p:cNvSpPr>
            <a:spLocks noGrp="1"/>
          </p:cNvSpPr>
          <p:nvPr>
            <p:ph type="ftr" sz="quarter" idx="3"/>
          </p:nvPr>
        </p:nvSpPr>
        <p:spPr>
          <a:xfrm>
            <a:off x="743145" y="6472738"/>
            <a:ext cx="7936392" cy="240489"/>
          </a:xfrm>
          <a:prstGeom prst="rect">
            <a:avLst/>
          </a:prstGeom>
        </p:spPr>
        <p:txBody>
          <a:bodyPr vert="horz" wrap="square" lIns="91521" tIns="45761" rIns="91521" bIns="45761" rtlCol="0" anchor="b">
            <a:noAutofit/>
          </a:bodyPr>
          <a:lstStyle>
            <a:lvl1pPr>
              <a:defRPr lang="en-US" sz="800" smtClean="0">
                <a:solidFill>
                  <a:schemeClr val="bg2">
                    <a:lumMod val="50000"/>
                  </a:schemeClr>
                </a:solidFill>
              </a:defRPr>
            </a:lvl1pPr>
          </a:lstStyle>
          <a:p>
            <a:r>
              <a:rPr lang="en-US">
                <a:solidFill>
                  <a:srgbClr val="A2A5A2">
                    <a:lumMod val="50000"/>
                  </a:srgbClr>
                </a:solidFill>
              </a:rPr>
              <a:t>© 2020 NetApp, Inc. All rights reserved.  — NETAPP CONFIDENTIAL — Limited Use Only</a:t>
            </a:r>
            <a:endParaRPr>
              <a:solidFill>
                <a:srgbClr val="A2A5A2">
                  <a:lumMod val="50000"/>
                </a:srgbClr>
              </a:solidFill>
            </a:endParaRPr>
          </a:p>
        </p:txBody>
      </p:sp>
    </p:spTree>
    <p:extLst>
      <p:ext uri="{BB962C8B-B14F-4D97-AF65-F5344CB8AC3E}">
        <p14:creationId xmlns:p14="http://schemas.microsoft.com/office/powerpoint/2010/main" val="1698682549"/>
      </p:ext>
    </p:extLst>
  </p:cSld>
  <p:clrMapOvr>
    <a:masterClrMapping/>
  </p:clrMapOvr>
  <p:transition spd="med">
    <p:fade/>
  </p:transition>
  <p:extLst>
    <p:ext uri="{DCECCB84-F9BA-43D5-87BE-67443E8EF086}">
      <p15:sldGuideLst xmlns:p15="http://schemas.microsoft.com/office/powerpoint/2012/main">
        <p15:guide id="1" orient="horz" pos="2160">
          <p15:clr>
            <a:srgbClr val="FBAE40"/>
          </p15:clr>
        </p15:guide>
        <p15:guide id="2" pos="3839">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3_Title Only">
    <p:spTree>
      <p:nvGrpSpPr>
        <p:cNvPr id="1" name=""/>
        <p:cNvGrpSpPr/>
        <p:nvPr/>
      </p:nvGrpSpPr>
      <p:grpSpPr>
        <a:xfrm>
          <a:off x="0" y="0"/>
          <a:ext cx="0" cy="0"/>
          <a:chOff x="0" y="0"/>
          <a:chExt cx="0" cy="0"/>
        </a:xfrm>
      </p:grpSpPr>
      <p:pic>
        <p:nvPicPr>
          <p:cNvPr id="11" name="Picture 10" descr="A picture containing text, map, photo, man&#10;&#10;Description automatically generated">
            <a:extLst>
              <a:ext uri="{FF2B5EF4-FFF2-40B4-BE49-F238E27FC236}">
                <a16:creationId xmlns:a16="http://schemas.microsoft.com/office/drawing/2014/main" id="{86DE64FE-CE81-CF49-B134-7C6DCD4F67A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 y="893"/>
            <a:ext cx="12192000" cy="6856214"/>
          </a:xfrm>
          <a:prstGeom prst="rect">
            <a:avLst/>
          </a:prstGeom>
        </p:spPr>
      </p:pic>
      <p:sp>
        <p:nvSpPr>
          <p:cNvPr id="3" name="Title 2"/>
          <p:cNvSpPr>
            <a:spLocks noGrp="1"/>
          </p:cNvSpPr>
          <p:nvPr>
            <p:ph type="title" hasCustomPrompt="1"/>
          </p:nvPr>
        </p:nvSpPr>
        <p:spPr>
          <a:xfrm>
            <a:off x="263031" y="240332"/>
            <a:ext cx="11661637" cy="904795"/>
          </a:xfrm>
        </p:spPr>
        <p:txBody>
          <a:bodyPr lIns="91521" tIns="45761" rIns="91521" bIns="45761">
            <a:noAutofit/>
          </a:bodyPr>
          <a:lstStyle>
            <a:lvl1pPr>
              <a:defRPr sz="2999" b="0"/>
            </a:lvl1pPr>
          </a:lstStyle>
          <a:p>
            <a:r>
              <a:rPr lang="en-US"/>
              <a:t>Click to edit master title style</a:t>
            </a:r>
          </a:p>
        </p:txBody>
      </p:sp>
      <p:sp>
        <p:nvSpPr>
          <p:cNvPr id="40" name="Text Placeholder 2"/>
          <p:cNvSpPr>
            <a:spLocks noGrp="1"/>
          </p:cNvSpPr>
          <p:nvPr>
            <p:ph type="body" idx="10" hasCustomPrompt="1"/>
          </p:nvPr>
        </p:nvSpPr>
        <p:spPr bwMode="gray">
          <a:xfrm>
            <a:off x="275798" y="1106421"/>
            <a:ext cx="11652491" cy="400109"/>
          </a:xfrm>
        </p:spPr>
        <p:txBody>
          <a:bodyPr lIns="91521" tIns="45761" rIns="91521" bIns="45761" anchor="t">
            <a:noAutofit/>
          </a:bodyPr>
          <a:lstStyle>
            <a:lvl1pPr marL="0" indent="0">
              <a:spcBef>
                <a:spcPts val="0"/>
              </a:spcBef>
              <a:spcAft>
                <a:spcPts val="0"/>
              </a:spcAft>
              <a:buNone/>
              <a:defRPr kumimoji="0" lang="en-US" sz="1799" b="0" i="0" u="none" strike="noStrike" kern="1200" cap="none" spc="0" normalizeH="0" baseline="0" dirty="0">
                <a:ln>
                  <a:noFill/>
                </a:ln>
                <a:solidFill>
                  <a:srgbClr val="0067C5"/>
                </a:solidFill>
                <a:effectLst/>
                <a:uLnTx/>
                <a:uFillTx/>
                <a:latin typeface="+mn-lt"/>
                <a:ea typeface="+mn-ea"/>
                <a:cs typeface="+mn-cs"/>
              </a:defRPr>
            </a:lvl1pPr>
            <a:lvl2pPr marL="457471" indent="0">
              <a:buNone/>
              <a:defRPr sz="1999" b="1"/>
            </a:lvl2pPr>
            <a:lvl3pPr marL="914941" indent="0">
              <a:buNone/>
              <a:defRPr sz="1899" b="1"/>
            </a:lvl3pPr>
            <a:lvl4pPr marL="1372410" indent="0">
              <a:buNone/>
              <a:defRPr sz="1600" b="1"/>
            </a:lvl4pPr>
            <a:lvl5pPr marL="1829881" indent="0">
              <a:buNone/>
              <a:defRPr sz="1600" b="1"/>
            </a:lvl5pPr>
            <a:lvl6pPr marL="2287352" indent="0">
              <a:buNone/>
              <a:defRPr sz="1600" b="1"/>
            </a:lvl6pPr>
            <a:lvl7pPr marL="2744822" indent="0">
              <a:buNone/>
              <a:defRPr sz="1600" b="1"/>
            </a:lvl7pPr>
            <a:lvl8pPr marL="3202292" indent="0">
              <a:buNone/>
              <a:defRPr sz="1600" b="1"/>
            </a:lvl8pPr>
            <a:lvl9pPr marL="3659763" indent="0">
              <a:buNone/>
              <a:defRPr sz="1600" b="1"/>
            </a:lvl9pPr>
          </a:lstStyle>
          <a:p>
            <a:pPr lvl="0"/>
            <a:r>
              <a:rPr lang="en-US"/>
              <a:t>Click to edit master text styles</a:t>
            </a:r>
          </a:p>
        </p:txBody>
      </p:sp>
      <p:sp>
        <p:nvSpPr>
          <p:cNvPr id="12" name="Slide Number Placeholder 5">
            <a:extLst>
              <a:ext uri="{FF2B5EF4-FFF2-40B4-BE49-F238E27FC236}">
                <a16:creationId xmlns:a16="http://schemas.microsoft.com/office/drawing/2014/main" id="{B8108ADA-4C7A-5341-B4FC-F9B3AE2D7186}"/>
              </a:ext>
            </a:extLst>
          </p:cNvPr>
          <p:cNvSpPr>
            <a:spLocks noGrp="1"/>
          </p:cNvSpPr>
          <p:nvPr>
            <p:ph type="sldNum" sz="quarter" idx="4"/>
          </p:nvPr>
        </p:nvSpPr>
        <p:spPr>
          <a:xfrm>
            <a:off x="294568" y="6462577"/>
            <a:ext cx="448771" cy="260809"/>
          </a:xfrm>
          <a:prstGeom prst="rect">
            <a:avLst/>
          </a:prstGeom>
        </p:spPr>
        <p:txBody>
          <a:bodyPr vert="horz" wrap="square" lIns="91521" tIns="45761" rIns="91521" bIns="45761" rtlCol="0" anchor="b">
            <a:noAutofit/>
          </a:bodyPr>
          <a:lstStyle>
            <a:lvl1pPr>
              <a:defRPr lang="en-US" sz="1050" b="1" smtClean="0">
                <a:solidFill>
                  <a:schemeClr val="bg2">
                    <a:lumMod val="50000"/>
                  </a:schemeClr>
                </a:solidFill>
              </a:defRPr>
            </a:lvl1pPr>
          </a:lstStyle>
          <a:p>
            <a:fld id="{B071A5F3-A4FF-4CEE-8215-C08835B585C1}" type="slidenum">
              <a:rPr>
                <a:solidFill>
                  <a:srgbClr val="A2A5A2">
                    <a:lumMod val="50000"/>
                  </a:srgbClr>
                </a:solidFill>
              </a:rPr>
              <a:pPr/>
              <a:t>‹#›</a:t>
            </a:fld>
            <a:endParaRPr>
              <a:solidFill>
                <a:srgbClr val="A2A5A2">
                  <a:lumMod val="50000"/>
                </a:srgbClr>
              </a:solidFill>
            </a:endParaRPr>
          </a:p>
        </p:txBody>
      </p:sp>
      <p:sp>
        <p:nvSpPr>
          <p:cNvPr id="9" name="Footer Placeholder 4">
            <a:extLst>
              <a:ext uri="{FF2B5EF4-FFF2-40B4-BE49-F238E27FC236}">
                <a16:creationId xmlns:a16="http://schemas.microsoft.com/office/drawing/2014/main" id="{23708C62-0145-464F-9DC2-97F6B9960CDA}"/>
              </a:ext>
            </a:extLst>
          </p:cNvPr>
          <p:cNvSpPr>
            <a:spLocks noGrp="1"/>
          </p:cNvSpPr>
          <p:nvPr>
            <p:ph type="ftr" sz="quarter" idx="3"/>
          </p:nvPr>
        </p:nvSpPr>
        <p:spPr>
          <a:xfrm>
            <a:off x="743144" y="6472736"/>
            <a:ext cx="6540464" cy="240489"/>
          </a:xfrm>
          <a:prstGeom prst="rect">
            <a:avLst/>
          </a:prstGeom>
        </p:spPr>
        <p:txBody>
          <a:bodyPr vert="horz" wrap="square" lIns="91521" tIns="45761" rIns="91521" bIns="45761" rtlCol="0" anchor="b">
            <a:noAutofit/>
          </a:bodyPr>
          <a:lstStyle>
            <a:lvl1pPr>
              <a:defRPr lang="en-US" sz="800" smtClean="0">
                <a:solidFill>
                  <a:schemeClr val="bg2">
                    <a:lumMod val="50000"/>
                  </a:schemeClr>
                </a:solidFill>
              </a:defRPr>
            </a:lvl1pPr>
          </a:lstStyle>
          <a:p>
            <a:r>
              <a:rPr lang="en-US">
                <a:solidFill>
                  <a:srgbClr val="A2A5A2">
                    <a:lumMod val="50000"/>
                  </a:srgbClr>
                </a:solidFill>
              </a:rPr>
              <a:t>NetApp INSIGHT © 2020 NetApp, Inc. All rights reserved. NetApp Confidential – Limited Use Only</a:t>
            </a:r>
            <a:endParaRPr>
              <a:solidFill>
                <a:srgbClr val="A2A5A2">
                  <a:lumMod val="50000"/>
                </a:srgbClr>
              </a:solidFill>
            </a:endParaRPr>
          </a:p>
        </p:txBody>
      </p:sp>
      <p:pic>
        <p:nvPicPr>
          <p:cNvPr id="10" name="Picture 9">
            <a:extLst>
              <a:ext uri="{FF2B5EF4-FFF2-40B4-BE49-F238E27FC236}">
                <a16:creationId xmlns:a16="http://schemas.microsoft.com/office/drawing/2014/main" id="{3DFB8BD5-D54B-4F68-8BE5-583CF7E1944A}"/>
              </a:ext>
            </a:extLst>
          </p:cNvPr>
          <p:cNvPicPr>
            <a:picLocks noChangeAspect="1"/>
          </p:cNvPicPr>
          <p:nvPr userDrawn="1"/>
        </p:nvPicPr>
        <p:blipFill>
          <a:blip r:embed="rId3"/>
          <a:stretch>
            <a:fillRect/>
          </a:stretch>
        </p:blipFill>
        <p:spPr>
          <a:xfrm>
            <a:off x="10775735" y="6494553"/>
            <a:ext cx="1042688" cy="191110"/>
          </a:xfrm>
          <a:prstGeom prst="rect">
            <a:avLst/>
          </a:prstGeom>
        </p:spPr>
      </p:pic>
    </p:spTree>
    <p:extLst>
      <p:ext uri="{BB962C8B-B14F-4D97-AF65-F5344CB8AC3E}">
        <p14:creationId xmlns:p14="http://schemas.microsoft.com/office/powerpoint/2010/main" val="1184993110"/>
      </p:ext>
    </p:extLst>
  </p:cSld>
  <p:clrMapOvr>
    <a:masterClrMapping/>
  </p:clrMapOvr>
  <p:transition spd="med">
    <p:fade/>
  </p:transition>
  <p:extLst>
    <p:ext uri="{DCECCB84-F9BA-43D5-87BE-67443E8EF086}">
      <p15:sldGuideLst xmlns:p15="http://schemas.microsoft.com/office/powerpoint/2012/main">
        <p15:guide id="1" orient="horz" pos="2160">
          <p15:clr>
            <a:srgbClr val="FBAE40"/>
          </p15:clr>
        </p15:guide>
        <p15:guide id="2" pos="3839">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Key Takeaways">
    <p:spTree>
      <p:nvGrpSpPr>
        <p:cNvPr id="1" name=""/>
        <p:cNvGrpSpPr/>
        <p:nvPr/>
      </p:nvGrpSpPr>
      <p:grpSpPr>
        <a:xfrm>
          <a:off x="0" y="0"/>
          <a:ext cx="0" cy="0"/>
          <a:chOff x="0" y="0"/>
          <a:chExt cx="0" cy="0"/>
        </a:xfrm>
      </p:grpSpPr>
      <p:pic>
        <p:nvPicPr>
          <p:cNvPr id="15" name="Content Placeholder 4">
            <a:extLst>
              <a:ext uri="{FF2B5EF4-FFF2-40B4-BE49-F238E27FC236}">
                <a16:creationId xmlns:a16="http://schemas.microsoft.com/office/drawing/2014/main" id="{8B60CB9F-8027-4E48-B480-898D83D93E3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525" y="0"/>
            <a:ext cx="12188953" cy="2286000"/>
          </a:xfrm>
          <a:prstGeom prst="rect">
            <a:avLst/>
          </a:prstGeom>
        </p:spPr>
      </p:pic>
      <p:sp>
        <p:nvSpPr>
          <p:cNvPr id="9" name="Content Placeholder 4"/>
          <p:cNvSpPr>
            <a:spLocks noGrp="1"/>
          </p:cNvSpPr>
          <p:nvPr>
            <p:ph sz="quarter" idx="10"/>
          </p:nvPr>
        </p:nvSpPr>
        <p:spPr>
          <a:xfrm>
            <a:off x="882563" y="2846231"/>
            <a:ext cx="10426875" cy="3429000"/>
          </a:xfrm>
        </p:spPr>
        <p:txBody>
          <a:bodyPr>
            <a:noAutofit/>
          </a:bodyPr>
          <a:lstStyle>
            <a:lvl1pPr>
              <a:buClr>
                <a:schemeClr val="accent2"/>
              </a:buClr>
              <a:defRPr/>
            </a:lvl1pPr>
            <a:lvl2pPr>
              <a:buClr>
                <a:schemeClr val="accent2"/>
              </a:buClr>
              <a:defRPr/>
            </a:lvl2pPr>
            <a:lvl3pPr>
              <a:buClr>
                <a:schemeClr val="accent2"/>
              </a:buClr>
              <a:defRPr/>
            </a:lvl3pPr>
            <a:lvl4pPr>
              <a:buClr>
                <a:schemeClr val="accent2"/>
              </a:buClr>
              <a:defRPr/>
            </a:lvl4pPr>
            <a:lvl5pPr>
              <a:buClr>
                <a:schemeClr val="accent2"/>
              </a:buCl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Box 7"/>
          <p:cNvSpPr txBox="1"/>
          <p:nvPr userDrawn="1"/>
        </p:nvSpPr>
        <p:spPr>
          <a:xfrm>
            <a:off x="2901281" y="1618366"/>
            <a:ext cx="184779" cy="769441"/>
          </a:xfrm>
          <a:prstGeom prst="rect">
            <a:avLst/>
          </a:prstGeom>
          <a:noFill/>
          <a:ln>
            <a:noFill/>
          </a:ln>
        </p:spPr>
        <p:txBody>
          <a:bodyPr wrap="none" rtlCol="0" anchor="ctr">
            <a:spAutoFit/>
          </a:bodyPr>
          <a:lstStyle/>
          <a:p>
            <a:pPr defTabSz="914941"/>
            <a:endParaRPr lang="en-US" sz="4399">
              <a:solidFill>
                <a:sysClr val="windowText" lastClr="000000"/>
              </a:solidFill>
            </a:endParaRPr>
          </a:p>
        </p:txBody>
      </p:sp>
      <p:sp>
        <p:nvSpPr>
          <p:cNvPr id="10" name="Slide Number Placeholder 5"/>
          <p:cNvSpPr>
            <a:spLocks noGrp="1"/>
          </p:cNvSpPr>
          <p:nvPr>
            <p:ph type="sldNum" sz="quarter" idx="4"/>
          </p:nvPr>
        </p:nvSpPr>
        <p:spPr>
          <a:xfrm>
            <a:off x="294490" y="6462576"/>
            <a:ext cx="448654" cy="260809"/>
          </a:xfrm>
          <a:prstGeom prst="rect">
            <a:avLst/>
          </a:prstGeom>
        </p:spPr>
        <p:txBody>
          <a:bodyPr vert="horz" wrap="square" lIns="91521" tIns="45761" rIns="91521" bIns="45761" rtlCol="0" anchor="b">
            <a:noAutofit/>
          </a:bodyPr>
          <a:lstStyle>
            <a:lvl1pPr>
              <a:defRPr lang="en-US" sz="1050" b="1" smtClean="0">
                <a:solidFill>
                  <a:schemeClr val="bg1"/>
                </a:solidFill>
              </a:defRPr>
            </a:lvl1pPr>
          </a:lstStyle>
          <a:p>
            <a:fld id="{B071A5F3-A4FF-4CEE-8215-C08835B585C1}" type="slidenum">
              <a:rPr lang="en-US" smtClean="0"/>
              <a:pPr/>
              <a:t>‹#›</a:t>
            </a:fld>
            <a:endParaRPr lang="en-US"/>
          </a:p>
        </p:txBody>
      </p:sp>
      <p:sp>
        <p:nvSpPr>
          <p:cNvPr id="11" name="Footer Placeholder 4"/>
          <p:cNvSpPr>
            <a:spLocks noGrp="1"/>
          </p:cNvSpPr>
          <p:nvPr>
            <p:ph type="ftr" sz="quarter" idx="3"/>
          </p:nvPr>
        </p:nvSpPr>
        <p:spPr>
          <a:xfrm>
            <a:off x="743144" y="6472736"/>
            <a:ext cx="6540464" cy="240489"/>
          </a:xfrm>
          <a:prstGeom prst="rect">
            <a:avLst/>
          </a:prstGeom>
        </p:spPr>
        <p:txBody>
          <a:bodyPr vert="horz" wrap="square" lIns="91521" tIns="45761" rIns="91521" bIns="45761" rtlCol="0" anchor="b">
            <a:noAutofit/>
          </a:bodyPr>
          <a:lstStyle>
            <a:lvl1pPr>
              <a:defRPr lang="en-US" sz="800" smtClean="0">
                <a:solidFill>
                  <a:schemeClr val="bg1"/>
                </a:solidFill>
              </a:defRPr>
            </a:lvl1pPr>
          </a:lstStyle>
          <a:p>
            <a:r>
              <a:rPr lang="en-US"/>
              <a:t>© 2020 NetApp, Inc. All rights reserved.  — NETAPP CONFIDENTIAL — </a:t>
            </a:r>
          </a:p>
        </p:txBody>
      </p:sp>
      <p:sp>
        <p:nvSpPr>
          <p:cNvPr id="14" name="Title 2"/>
          <p:cNvSpPr>
            <a:spLocks noGrp="1"/>
          </p:cNvSpPr>
          <p:nvPr>
            <p:ph type="title" hasCustomPrompt="1"/>
          </p:nvPr>
        </p:nvSpPr>
        <p:spPr>
          <a:xfrm>
            <a:off x="3233877" y="622917"/>
            <a:ext cx="8069004" cy="904795"/>
          </a:xfrm>
        </p:spPr>
        <p:txBody>
          <a:bodyPr wrap="square" lIns="91521">
            <a:noAutofit/>
          </a:bodyPr>
          <a:lstStyle>
            <a:lvl1pPr>
              <a:defRPr lang="en-US" sz="4399" kern="1200" dirty="0">
                <a:solidFill>
                  <a:schemeClr val="bg1"/>
                </a:solidFill>
                <a:latin typeface="+mn-lt"/>
                <a:ea typeface="+mn-ea"/>
                <a:cs typeface="+mn-cs"/>
              </a:defRPr>
            </a:lvl1pPr>
          </a:lstStyle>
          <a:p>
            <a:r>
              <a:rPr lang="en-US"/>
              <a:t>Click to Edit Master Title Style</a:t>
            </a:r>
          </a:p>
        </p:txBody>
      </p:sp>
      <p:sp>
        <p:nvSpPr>
          <p:cNvPr id="13" name="Freeform: Shape 12">
            <a:extLst>
              <a:ext uri="{FF2B5EF4-FFF2-40B4-BE49-F238E27FC236}">
                <a16:creationId xmlns:a16="http://schemas.microsoft.com/office/drawing/2014/main" id="{C2A8C123-E526-4AD1-8ED7-3DFF04868F27}"/>
              </a:ext>
            </a:extLst>
          </p:cNvPr>
          <p:cNvSpPr>
            <a:spLocks noChangeAspect="1" noChangeArrowheads="1"/>
          </p:cNvSpPr>
          <p:nvPr userDrawn="1"/>
        </p:nvSpPr>
        <p:spPr bwMode="auto">
          <a:xfrm>
            <a:off x="10776008" y="6495019"/>
            <a:ext cx="1042416" cy="190644"/>
          </a:xfrm>
          <a:custGeom>
            <a:avLst/>
            <a:gdLst>
              <a:gd name="connsiteX0" fmla="*/ 3294826 w 3504841"/>
              <a:gd name="connsiteY0" fmla="*/ 214318 h 640991"/>
              <a:gd name="connsiteX1" fmla="*/ 3198090 w 3504841"/>
              <a:gd name="connsiteY1" fmla="*/ 323592 h 640991"/>
              <a:gd name="connsiteX2" fmla="*/ 3198090 w 3504841"/>
              <a:gd name="connsiteY2" fmla="*/ 324670 h 640991"/>
              <a:gd name="connsiteX3" fmla="*/ 3294826 w 3504841"/>
              <a:gd name="connsiteY3" fmla="*/ 434304 h 640991"/>
              <a:gd name="connsiteX4" fmla="*/ 3391922 w 3504841"/>
              <a:gd name="connsiteY4" fmla="*/ 324670 h 640991"/>
              <a:gd name="connsiteX5" fmla="*/ 3391922 w 3504841"/>
              <a:gd name="connsiteY5" fmla="*/ 323592 h 640991"/>
              <a:gd name="connsiteX6" fmla="*/ 3294826 w 3504841"/>
              <a:gd name="connsiteY6" fmla="*/ 214318 h 640991"/>
              <a:gd name="connsiteX7" fmla="*/ 2831785 w 3504841"/>
              <a:gd name="connsiteY7" fmla="*/ 214318 h 640991"/>
              <a:gd name="connsiteX8" fmla="*/ 2735408 w 3504841"/>
              <a:gd name="connsiteY8" fmla="*/ 323592 h 640991"/>
              <a:gd name="connsiteX9" fmla="*/ 2735408 w 3504841"/>
              <a:gd name="connsiteY9" fmla="*/ 324670 h 640991"/>
              <a:gd name="connsiteX10" fmla="*/ 2831785 w 3504841"/>
              <a:gd name="connsiteY10" fmla="*/ 434304 h 640991"/>
              <a:gd name="connsiteX11" fmla="*/ 2929240 w 3504841"/>
              <a:gd name="connsiteY11" fmla="*/ 324670 h 640991"/>
              <a:gd name="connsiteX12" fmla="*/ 2929240 w 3504841"/>
              <a:gd name="connsiteY12" fmla="*/ 323592 h 640991"/>
              <a:gd name="connsiteX13" fmla="*/ 2831785 w 3504841"/>
              <a:gd name="connsiteY13" fmla="*/ 214318 h 640991"/>
              <a:gd name="connsiteX14" fmla="*/ 1564332 w 3504841"/>
              <a:gd name="connsiteY14" fmla="*/ 209816 h 640991"/>
              <a:gd name="connsiteX15" fmla="*/ 1478061 w 3504841"/>
              <a:gd name="connsiteY15" fmla="*/ 293948 h 640991"/>
              <a:gd name="connsiteX16" fmla="*/ 1647368 w 3504841"/>
              <a:gd name="connsiteY16" fmla="*/ 293948 h 640991"/>
              <a:gd name="connsiteX17" fmla="*/ 1564332 w 3504841"/>
              <a:gd name="connsiteY17" fmla="*/ 209816 h 640991"/>
              <a:gd name="connsiteX18" fmla="*/ 2327603 w 3504841"/>
              <a:gd name="connsiteY18" fmla="*/ 137236 h 640991"/>
              <a:gd name="connsiteX19" fmla="*/ 2258507 w 3504841"/>
              <a:gd name="connsiteY19" fmla="*/ 305808 h 640991"/>
              <a:gd name="connsiteX20" fmla="*/ 2396699 w 3504841"/>
              <a:gd name="connsiteY20" fmla="*/ 305808 h 640991"/>
              <a:gd name="connsiteX21" fmla="*/ 1564332 w 3504841"/>
              <a:gd name="connsiteY21" fmla="*/ 120650 h 640991"/>
              <a:gd name="connsiteX22" fmla="*/ 1757004 w 3504841"/>
              <a:gd name="connsiteY22" fmla="*/ 335295 h 640991"/>
              <a:gd name="connsiteX23" fmla="*/ 1755925 w 3504841"/>
              <a:gd name="connsiteY23" fmla="*/ 364777 h 640991"/>
              <a:gd name="connsiteX24" fmla="*/ 1480218 w 3504841"/>
              <a:gd name="connsiteY24" fmla="*/ 364777 h 640991"/>
              <a:gd name="connsiteX25" fmla="*/ 1577273 w 3504841"/>
              <a:gd name="connsiteY25" fmla="*/ 442796 h 640991"/>
              <a:gd name="connsiteX26" fmla="*/ 1673968 w 3504841"/>
              <a:gd name="connsiteY26" fmla="*/ 402169 h 640991"/>
              <a:gd name="connsiteX27" fmla="*/ 1737593 w 3504841"/>
              <a:gd name="connsiteY27" fmla="*/ 458976 h 640991"/>
              <a:gd name="connsiteX28" fmla="*/ 1575475 w 3504841"/>
              <a:gd name="connsiteY28" fmla="*/ 533041 h 640991"/>
              <a:gd name="connsiteX29" fmla="*/ 1368425 w 3504841"/>
              <a:gd name="connsiteY29" fmla="*/ 327025 h 640991"/>
              <a:gd name="connsiteX30" fmla="*/ 1368425 w 3504841"/>
              <a:gd name="connsiteY30" fmla="*/ 326306 h 640991"/>
              <a:gd name="connsiteX31" fmla="*/ 1564332 w 3504841"/>
              <a:gd name="connsiteY31" fmla="*/ 120650 h 640991"/>
              <a:gd name="connsiteX32" fmla="*/ 3323955 w 3504841"/>
              <a:gd name="connsiteY32" fmla="*/ 119062 h 640991"/>
              <a:gd name="connsiteX33" fmla="*/ 3504841 w 3504841"/>
              <a:gd name="connsiteY33" fmla="*/ 323592 h 640991"/>
              <a:gd name="connsiteX34" fmla="*/ 3504841 w 3504841"/>
              <a:gd name="connsiteY34" fmla="*/ 324670 h 640991"/>
              <a:gd name="connsiteX35" fmla="*/ 3323955 w 3504841"/>
              <a:gd name="connsiteY35" fmla="*/ 529560 h 640991"/>
              <a:gd name="connsiteX36" fmla="*/ 3200247 w 3504841"/>
              <a:gd name="connsiteY36" fmla="*/ 470609 h 640991"/>
              <a:gd name="connsiteX37" fmla="*/ 3200247 w 3504841"/>
              <a:gd name="connsiteY37" fmla="*/ 640991 h 640991"/>
              <a:gd name="connsiteX38" fmla="*/ 3087688 w 3504841"/>
              <a:gd name="connsiteY38" fmla="*/ 640991 h 640991"/>
              <a:gd name="connsiteX39" fmla="*/ 3087688 w 3504841"/>
              <a:gd name="connsiteY39" fmla="*/ 126251 h 640991"/>
              <a:gd name="connsiteX40" fmla="*/ 3200247 w 3504841"/>
              <a:gd name="connsiteY40" fmla="*/ 126251 h 640991"/>
              <a:gd name="connsiteX41" fmla="*/ 3200247 w 3504841"/>
              <a:gd name="connsiteY41" fmla="*/ 183045 h 640991"/>
              <a:gd name="connsiteX42" fmla="*/ 3323955 w 3504841"/>
              <a:gd name="connsiteY42" fmla="*/ 119062 h 640991"/>
              <a:gd name="connsiteX43" fmla="*/ 2861992 w 3504841"/>
              <a:gd name="connsiteY43" fmla="*/ 119062 h 640991"/>
              <a:gd name="connsiteX44" fmla="*/ 3042879 w 3504841"/>
              <a:gd name="connsiteY44" fmla="*/ 323592 h 640991"/>
              <a:gd name="connsiteX45" fmla="*/ 3042879 w 3504841"/>
              <a:gd name="connsiteY45" fmla="*/ 324670 h 640991"/>
              <a:gd name="connsiteX46" fmla="*/ 2861992 w 3504841"/>
              <a:gd name="connsiteY46" fmla="*/ 529560 h 640991"/>
              <a:gd name="connsiteX47" fmla="*/ 2738285 w 3504841"/>
              <a:gd name="connsiteY47" fmla="*/ 470609 h 640991"/>
              <a:gd name="connsiteX48" fmla="*/ 2738285 w 3504841"/>
              <a:gd name="connsiteY48" fmla="*/ 640991 h 640991"/>
              <a:gd name="connsiteX49" fmla="*/ 2625725 w 3504841"/>
              <a:gd name="connsiteY49" fmla="*/ 640991 h 640991"/>
              <a:gd name="connsiteX50" fmla="*/ 2625725 w 3504841"/>
              <a:gd name="connsiteY50" fmla="*/ 126251 h 640991"/>
              <a:gd name="connsiteX51" fmla="*/ 2738285 w 3504841"/>
              <a:gd name="connsiteY51" fmla="*/ 126251 h 640991"/>
              <a:gd name="connsiteX52" fmla="*/ 2738285 w 3504841"/>
              <a:gd name="connsiteY52" fmla="*/ 183045 h 640991"/>
              <a:gd name="connsiteX53" fmla="*/ 2861992 w 3504841"/>
              <a:gd name="connsiteY53" fmla="*/ 119062 h 640991"/>
              <a:gd name="connsiteX54" fmla="*/ 1828929 w 3504841"/>
              <a:gd name="connsiteY54" fmla="*/ 25400 h 640991"/>
              <a:gd name="connsiteX55" fmla="*/ 1939876 w 3504841"/>
              <a:gd name="connsiteY55" fmla="*/ 25400 h 640991"/>
              <a:gd name="connsiteX56" fmla="*/ 1939876 w 3504841"/>
              <a:gd name="connsiteY56" fmla="*/ 127331 h 640991"/>
              <a:gd name="connsiteX57" fmla="*/ 2033229 w 3504841"/>
              <a:gd name="connsiteY57" fmla="*/ 127331 h 640991"/>
              <a:gd name="connsiteX58" fmla="*/ 2033229 w 3504841"/>
              <a:gd name="connsiteY58" fmla="*/ 223859 h 640991"/>
              <a:gd name="connsiteX59" fmla="*/ 1939876 w 3504841"/>
              <a:gd name="connsiteY59" fmla="*/ 223859 h 640991"/>
              <a:gd name="connsiteX60" fmla="*/ 1939876 w 3504841"/>
              <a:gd name="connsiteY60" fmla="*/ 393143 h 640991"/>
              <a:gd name="connsiteX61" fmla="*/ 1976499 w 3504841"/>
              <a:gd name="connsiteY61" fmla="*/ 431682 h 640991"/>
              <a:gd name="connsiteX62" fmla="*/ 2032152 w 3504841"/>
              <a:gd name="connsiteY62" fmla="*/ 417635 h 640991"/>
              <a:gd name="connsiteX63" fmla="*/ 2032152 w 3504841"/>
              <a:gd name="connsiteY63" fmla="*/ 508040 h 640991"/>
              <a:gd name="connsiteX64" fmla="*/ 1942748 w 3504841"/>
              <a:gd name="connsiteY64" fmla="*/ 531452 h 640991"/>
              <a:gd name="connsiteX65" fmla="*/ 1828929 w 3504841"/>
              <a:gd name="connsiteY65" fmla="*/ 411512 h 640991"/>
              <a:gd name="connsiteX66" fmla="*/ 1828929 w 3504841"/>
              <a:gd name="connsiteY66" fmla="*/ 223859 h 640991"/>
              <a:gd name="connsiteX67" fmla="*/ 1781175 w 3504841"/>
              <a:gd name="connsiteY67" fmla="*/ 223859 h 640991"/>
              <a:gd name="connsiteX68" fmla="*/ 1781175 w 3504841"/>
              <a:gd name="connsiteY68" fmla="*/ 127331 h 640991"/>
              <a:gd name="connsiteX69" fmla="*/ 1828929 w 3504841"/>
              <a:gd name="connsiteY69" fmla="*/ 127331 h 640991"/>
              <a:gd name="connsiteX70" fmla="*/ 852488 w 3504841"/>
              <a:gd name="connsiteY70" fmla="*/ 1587 h 640991"/>
              <a:gd name="connsiteX71" fmla="*/ 958347 w 3504841"/>
              <a:gd name="connsiteY71" fmla="*/ 1587 h 640991"/>
              <a:gd name="connsiteX72" fmla="*/ 1201030 w 3504841"/>
              <a:gd name="connsiteY72" fmla="*/ 324325 h 640991"/>
              <a:gd name="connsiteX73" fmla="*/ 1201030 w 3504841"/>
              <a:gd name="connsiteY73" fmla="*/ 1587 h 640991"/>
              <a:gd name="connsiteX74" fmla="*/ 1314090 w 3504841"/>
              <a:gd name="connsiteY74" fmla="*/ 1587 h 640991"/>
              <a:gd name="connsiteX75" fmla="*/ 1314090 w 3504841"/>
              <a:gd name="connsiteY75" fmla="*/ 523515 h 640991"/>
              <a:gd name="connsiteX76" fmla="*/ 1216513 w 3504841"/>
              <a:gd name="connsiteY76" fmla="*/ 523515 h 640991"/>
              <a:gd name="connsiteX77" fmla="*/ 965548 w 3504841"/>
              <a:gd name="connsiteY77" fmla="*/ 193573 h 640991"/>
              <a:gd name="connsiteX78" fmla="*/ 965548 w 3504841"/>
              <a:gd name="connsiteY78" fmla="*/ 523515 h 640991"/>
              <a:gd name="connsiteX79" fmla="*/ 852488 w 3504841"/>
              <a:gd name="connsiteY79" fmla="*/ 523515 h 640991"/>
              <a:gd name="connsiteX80" fmla="*/ 0 w 3504841"/>
              <a:gd name="connsiteY80" fmla="*/ 1587 h 640991"/>
              <a:gd name="connsiteX81" fmla="*/ 626703 w 3504841"/>
              <a:gd name="connsiteY81" fmla="*/ 1587 h 640991"/>
              <a:gd name="connsiteX82" fmla="*/ 626703 w 3504841"/>
              <a:gd name="connsiteY82" fmla="*/ 523515 h 640991"/>
              <a:gd name="connsiteX83" fmla="*/ 383005 w 3504841"/>
              <a:gd name="connsiteY83" fmla="*/ 523515 h 640991"/>
              <a:gd name="connsiteX84" fmla="*/ 383005 w 3504841"/>
              <a:gd name="connsiteY84" fmla="*/ 209782 h 640991"/>
              <a:gd name="connsiteX85" fmla="*/ 243698 w 3504841"/>
              <a:gd name="connsiteY85" fmla="*/ 209782 h 640991"/>
              <a:gd name="connsiteX86" fmla="*/ 243698 w 3504841"/>
              <a:gd name="connsiteY86" fmla="*/ 523515 h 640991"/>
              <a:gd name="connsiteX87" fmla="*/ 0 w 3504841"/>
              <a:gd name="connsiteY87" fmla="*/ 523515 h 640991"/>
              <a:gd name="connsiteX88" fmla="*/ 2277940 w 3504841"/>
              <a:gd name="connsiteY88" fmla="*/ 0 h 640991"/>
              <a:gd name="connsiteX89" fmla="*/ 2380505 w 3504841"/>
              <a:gd name="connsiteY89" fmla="*/ 0 h 640991"/>
              <a:gd name="connsiteX90" fmla="*/ 2596790 w 3504841"/>
              <a:gd name="connsiteY90" fmla="*/ 521927 h 640991"/>
              <a:gd name="connsiteX91" fmla="*/ 2478031 w 3504841"/>
              <a:gd name="connsiteY91" fmla="*/ 521927 h 640991"/>
              <a:gd name="connsiteX92" fmla="*/ 2430168 w 3504841"/>
              <a:gd name="connsiteY92" fmla="*/ 405223 h 640991"/>
              <a:gd name="connsiteX93" fmla="*/ 2223959 w 3504841"/>
              <a:gd name="connsiteY93" fmla="*/ 405223 h 640991"/>
              <a:gd name="connsiteX94" fmla="*/ 2176095 w 3504841"/>
              <a:gd name="connsiteY94" fmla="*/ 521927 h 640991"/>
              <a:gd name="connsiteX95" fmla="*/ 2060575 w 3504841"/>
              <a:gd name="connsiteY95" fmla="*/ 521927 h 640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504841" h="640991">
                <a:moveTo>
                  <a:pt x="3294826" y="214318"/>
                </a:moveTo>
                <a:cubicBezTo>
                  <a:pt x="3242322" y="214318"/>
                  <a:pt x="3198090" y="258171"/>
                  <a:pt x="3198090" y="323592"/>
                </a:cubicBezTo>
                <a:lnTo>
                  <a:pt x="3198090" y="324670"/>
                </a:lnTo>
                <a:cubicBezTo>
                  <a:pt x="3198090" y="390451"/>
                  <a:pt x="3242322" y="434304"/>
                  <a:pt x="3294826" y="434304"/>
                </a:cubicBezTo>
                <a:cubicBezTo>
                  <a:pt x="3347689" y="434304"/>
                  <a:pt x="3391922" y="391529"/>
                  <a:pt x="3391922" y="324670"/>
                </a:cubicBezTo>
                <a:lnTo>
                  <a:pt x="3391922" y="323592"/>
                </a:lnTo>
                <a:cubicBezTo>
                  <a:pt x="3391922" y="258171"/>
                  <a:pt x="3347689" y="214318"/>
                  <a:pt x="3294826" y="214318"/>
                </a:cubicBezTo>
                <a:close/>
                <a:moveTo>
                  <a:pt x="2831785" y="214318"/>
                </a:moveTo>
                <a:cubicBezTo>
                  <a:pt x="2778921" y="214318"/>
                  <a:pt x="2735408" y="258171"/>
                  <a:pt x="2735408" y="323592"/>
                </a:cubicBezTo>
                <a:lnTo>
                  <a:pt x="2735408" y="324670"/>
                </a:lnTo>
                <a:cubicBezTo>
                  <a:pt x="2735408" y="390451"/>
                  <a:pt x="2778921" y="434304"/>
                  <a:pt x="2831785" y="434304"/>
                </a:cubicBezTo>
                <a:cubicBezTo>
                  <a:pt x="2885367" y="434304"/>
                  <a:pt x="2929240" y="391529"/>
                  <a:pt x="2929240" y="324670"/>
                </a:cubicBezTo>
                <a:lnTo>
                  <a:pt x="2929240" y="323592"/>
                </a:lnTo>
                <a:cubicBezTo>
                  <a:pt x="2929240" y="258171"/>
                  <a:pt x="2884288" y="214318"/>
                  <a:pt x="2831785" y="214318"/>
                </a:cubicBezTo>
                <a:close/>
                <a:moveTo>
                  <a:pt x="1564332" y="209816"/>
                </a:moveTo>
                <a:cubicBezTo>
                  <a:pt x="1517602" y="209816"/>
                  <a:pt x="1487048" y="243253"/>
                  <a:pt x="1478061" y="293948"/>
                </a:cubicBezTo>
                <a:lnTo>
                  <a:pt x="1647368" y="293948"/>
                </a:lnTo>
                <a:cubicBezTo>
                  <a:pt x="1640179" y="243253"/>
                  <a:pt x="1611062" y="209816"/>
                  <a:pt x="1564332" y="209816"/>
                </a:cubicBezTo>
                <a:close/>
                <a:moveTo>
                  <a:pt x="2327603" y="137236"/>
                </a:moveTo>
                <a:lnTo>
                  <a:pt x="2258507" y="305808"/>
                </a:lnTo>
                <a:lnTo>
                  <a:pt x="2396699" y="305808"/>
                </a:lnTo>
                <a:close/>
                <a:moveTo>
                  <a:pt x="1564332" y="120650"/>
                </a:moveTo>
                <a:cubicBezTo>
                  <a:pt x="1696974" y="120650"/>
                  <a:pt x="1757004" y="223119"/>
                  <a:pt x="1757004" y="335295"/>
                </a:cubicBezTo>
                <a:cubicBezTo>
                  <a:pt x="1757004" y="344283"/>
                  <a:pt x="1755925" y="354710"/>
                  <a:pt x="1755925" y="364777"/>
                </a:cubicBezTo>
                <a:lnTo>
                  <a:pt x="1480218" y="364777"/>
                </a:lnTo>
                <a:cubicBezTo>
                  <a:pt x="1491361" y="415472"/>
                  <a:pt x="1526589" y="442796"/>
                  <a:pt x="1577273" y="442796"/>
                </a:cubicBezTo>
                <a:cubicBezTo>
                  <a:pt x="1615016" y="442796"/>
                  <a:pt x="1642335" y="430572"/>
                  <a:pt x="1673968" y="402169"/>
                </a:cubicBezTo>
                <a:lnTo>
                  <a:pt x="1737593" y="458976"/>
                </a:lnTo>
                <a:cubicBezTo>
                  <a:pt x="1701287" y="504637"/>
                  <a:pt x="1647368" y="533041"/>
                  <a:pt x="1575475" y="533041"/>
                </a:cubicBezTo>
                <a:cubicBezTo>
                  <a:pt x="1455775" y="531962"/>
                  <a:pt x="1368425" y="447830"/>
                  <a:pt x="1368425" y="327025"/>
                </a:cubicBezTo>
                <a:lnTo>
                  <a:pt x="1368425" y="326306"/>
                </a:lnTo>
                <a:cubicBezTo>
                  <a:pt x="1368425" y="213051"/>
                  <a:pt x="1449664" y="120650"/>
                  <a:pt x="1564332" y="120650"/>
                </a:cubicBezTo>
                <a:close/>
                <a:moveTo>
                  <a:pt x="3323955" y="119062"/>
                </a:moveTo>
                <a:cubicBezTo>
                  <a:pt x="3416376" y="119062"/>
                  <a:pt x="3504841" y="190953"/>
                  <a:pt x="3504841" y="323592"/>
                </a:cubicBezTo>
                <a:lnTo>
                  <a:pt x="3504841" y="324670"/>
                </a:lnTo>
                <a:cubicBezTo>
                  <a:pt x="3504841" y="457309"/>
                  <a:pt x="3418533" y="529560"/>
                  <a:pt x="3323955" y="529560"/>
                </a:cubicBezTo>
                <a:cubicBezTo>
                  <a:pt x="3264259" y="529560"/>
                  <a:pt x="3226499" y="502241"/>
                  <a:pt x="3200247" y="470609"/>
                </a:cubicBezTo>
                <a:lnTo>
                  <a:pt x="3200247" y="640991"/>
                </a:lnTo>
                <a:lnTo>
                  <a:pt x="3087688" y="640991"/>
                </a:lnTo>
                <a:lnTo>
                  <a:pt x="3087688" y="126251"/>
                </a:lnTo>
                <a:lnTo>
                  <a:pt x="3200247" y="126251"/>
                </a:lnTo>
                <a:lnTo>
                  <a:pt x="3200247" y="183045"/>
                </a:lnTo>
                <a:cubicBezTo>
                  <a:pt x="3227578" y="146381"/>
                  <a:pt x="3265338" y="119062"/>
                  <a:pt x="3323955" y="119062"/>
                </a:cubicBezTo>
                <a:close/>
                <a:moveTo>
                  <a:pt x="2861992" y="119062"/>
                </a:moveTo>
                <a:cubicBezTo>
                  <a:pt x="2954413" y="119062"/>
                  <a:pt x="3042879" y="190953"/>
                  <a:pt x="3042879" y="323592"/>
                </a:cubicBezTo>
                <a:lnTo>
                  <a:pt x="3042879" y="324670"/>
                </a:lnTo>
                <a:cubicBezTo>
                  <a:pt x="3042879" y="457309"/>
                  <a:pt x="2956571" y="529560"/>
                  <a:pt x="2861992" y="529560"/>
                </a:cubicBezTo>
                <a:cubicBezTo>
                  <a:pt x="2802296" y="529560"/>
                  <a:pt x="2764537" y="502241"/>
                  <a:pt x="2738285" y="470609"/>
                </a:cubicBezTo>
                <a:lnTo>
                  <a:pt x="2738285" y="640991"/>
                </a:lnTo>
                <a:lnTo>
                  <a:pt x="2625725" y="640991"/>
                </a:lnTo>
                <a:lnTo>
                  <a:pt x="2625725" y="126251"/>
                </a:lnTo>
                <a:lnTo>
                  <a:pt x="2738285" y="126251"/>
                </a:lnTo>
                <a:lnTo>
                  <a:pt x="2738285" y="183045"/>
                </a:lnTo>
                <a:cubicBezTo>
                  <a:pt x="2765615" y="146381"/>
                  <a:pt x="2803375" y="119062"/>
                  <a:pt x="2861992" y="119062"/>
                </a:cubicBezTo>
                <a:close/>
                <a:moveTo>
                  <a:pt x="1828929" y="25400"/>
                </a:moveTo>
                <a:lnTo>
                  <a:pt x="1939876" y="25400"/>
                </a:lnTo>
                <a:lnTo>
                  <a:pt x="1939876" y="127331"/>
                </a:lnTo>
                <a:lnTo>
                  <a:pt x="2033229" y="127331"/>
                </a:lnTo>
                <a:lnTo>
                  <a:pt x="2033229" y="223859"/>
                </a:lnTo>
                <a:lnTo>
                  <a:pt x="1939876" y="223859"/>
                </a:lnTo>
                <a:lnTo>
                  <a:pt x="1939876" y="393143"/>
                </a:lnTo>
                <a:cubicBezTo>
                  <a:pt x="1939876" y="419436"/>
                  <a:pt x="1951006" y="431682"/>
                  <a:pt x="1976499" y="431682"/>
                </a:cubicBezTo>
                <a:cubicBezTo>
                  <a:pt x="1996606" y="431682"/>
                  <a:pt x="2015995" y="426640"/>
                  <a:pt x="2032152" y="417635"/>
                </a:cubicBezTo>
                <a:lnTo>
                  <a:pt x="2032152" y="508040"/>
                </a:lnTo>
                <a:cubicBezTo>
                  <a:pt x="2008814" y="522087"/>
                  <a:pt x="1981526" y="531452"/>
                  <a:pt x="1942748" y="531452"/>
                </a:cubicBezTo>
                <a:cubicBezTo>
                  <a:pt x="1874888" y="530371"/>
                  <a:pt x="1828929" y="502998"/>
                  <a:pt x="1828929" y="411512"/>
                </a:cubicBezTo>
                <a:lnTo>
                  <a:pt x="1828929" y="223859"/>
                </a:lnTo>
                <a:lnTo>
                  <a:pt x="1781175" y="223859"/>
                </a:lnTo>
                <a:lnTo>
                  <a:pt x="1781175" y="127331"/>
                </a:lnTo>
                <a:lnTo>
                  <a:pt x="1828929" y="127331"/>
                </a:lnTo>
                <a:close/>
                <a:moveTo>
                  <a:pt x="852488" y="1587"/>
                </a:moveTo>
                <a:lnTo>
                  <a:pt x="958347" y="1587"/>
                </a:lnTo>
                <a:lnTo>
                  <a:pt x="1201030" y="324325"/>
                </a:lnTo>
                <a:lnTo>
                  <a:pt x="1201030" y="1587"/>
                </a:lnTo>
                <a:lnTo>
                  <a:pt x="1314090" y="1587"/>
                </a:lnTo>
                <a:lnTo>
                  <a:pt x="1314090" y="523515"/>
                </a:lnTo>
                <a:lnTo>
                  <a:pt x="1216513" y="523515"/>
                </a:lnTo>
                <a:lnTo>
                  <a:pt x="965548" y="193573"/>
                </a:lnTo>
                <a:lnTo>
                  <a:pt x="965548" y="523515"/>
                </a:lnTo>
                <a:lnTo>
                  <a:pt x="852488" y="523515"/>
                </a:lnTo>
                <a:close/>
                <a:moveTo>
                  <a:pt x="0" y="1587"/>
                </a:moveTo>
                <a:lnTo>
                  <a:pt x="626703" y="1587"/>
                </a:lnTo>
                <a:lnTo>
                  <a:pt x="626703" y="523515"/>
                </a:lnTo>
                <a:lnTo>
                  <a:pt x="383005" y="523515"/>
                </a:lnTo>
                <a:lnTo>
                  <a:pt x="383005" y="209782"/>
                </a:lnTo>
                <a:lnTo>
                  <a:pt x="243698" y="209782"/>
                </a:lnTo>
                <a:lnTo>
                  <a:pt x="243698" y="523515"/>
                </a:lnTo>
                <a:lnTo>
                  <a:pt x="0" y="523515"/>
                </a:lnTo>
                <a:close/>
                <a:moveTo>
                  <a:pt x="2277940" y="0"/>
                </a:moveTo>
                <a:lnTo>
                  <a:pt x="2380505" y="0"/>
                </a:lnTo>
                <a:lnTo>
                  <a:pt x="2596790" y="521927"/>
                </a:lnTo>
                <a:lnTo>
                  <a:pt x="2478031" y="521927"/>
                </a:lnTo>
                <a:lnTo>
                  <a:pt x="2430168" y="405223"/>
                </a:lnTo>
                <a:lnTo>
                  <a:pt x="2223959" y="405223"/>
                </a:lnTo>
                <a:lnTo>
                  <a:pt x="2176095" y="521927"/>
                </a:lnTo>
                <a:lnTo>
                  <a:pt x="2060575" y="521927"/>
                </a:lnTo>
                <a:close/>
              </a:path>
            </a:pathLst>
          </a:custGeom>
          <a:solidFill>
            <a:schemeClr val="bg1"/>
          </a:solidFill>
          <a:ln>
            <a:noFill/>
          </a:ln>
          <a:effectLst/>
        </p:spPr>
        <p:txBody>
          <a:bodyPr wrap="square" anchor="ctr">
            <a:noAutofit/>
          </a:bodyPr>
          <a:lstStyle/>
          <a:p>
            <a:endParaRPr lang="en-US" sz="1899"/>
          </a:p>
        </p:txBody>
      </p:sp>
      <p:pic>
        <p:nvPicPr>
          <p:cNvPr id="17" name="Picture 16">
            <a:extLst>
              <a:ext uri="{FF2B5EF4-FFF2-40B4-BE49-F238E27FC236}">
                <a16:creationId xmlns:a16="http://schemas.microsoft.com/office/drawing/2014/main" id="{1197C409-645C-4572-A976-B674B3A558D9}"/>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933" y="3"/>
            <a:ext cx="2746361" cy="2289053"/>
          </a:xfrm>
          <a:prstGeom prst="rect">
            <a:avLst/>
          </a:prstGeom>
        </p:spPr>
      </p:pic>
    </p:spTree>
    <p:extLst>
      <p:ext uri="{BB962C8B-B14F-4D97-AF65-F5344CB8AC3E}">
        <p14:creationId xmlns:p14="http://schemas.microsoft.com/office/powerpoint/2010/main" val="3511428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1080">
          <p15:clr>
            <a:srgbClr val="FBAE40"/>
          </p15:clr>
        </p15:guide>
        <p15:guide id="3" pos="672">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type="titleOnly">
  <p:cSld name="4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6"/>
          <p:cNvSpPr>
            <a:spLocks noGrp="1" noChangeArrowheads="1"/>
          </p:cNvSpPr>
          <p:nvPr>
            <p:ph type="sldNum" sz="quarter" idx="10"/>
          </p:nvPr>
        </p:nvSpPr>
        <p:spPr>
          <a:ln/>
        </p:spPr>
        <p:txBody>
          <a:bodyPr/>
          <a:lstStyle>
            <a:lvl1pPr>
              <a:defRPr/>
            </a:lvl1pPr>
          </a:lstStyle>
          <a:p>
            <a:pPr>
              <a:defRPr/>
            </a:pPr>
            <a:fld id="{D3FA020B-04BE-426D-AE2C-2E6EF2F1CA2C}" type="slidenum">
              <a:rPr lang="en-US">
                <a:solidFill>
                  <a:srgbClr val="9EA2A2">
                    <a:lumMod val="50000"/>
                  </a:srgbClr>
                </a:solidFill>
              </a:rPr>
              <a:pPr>
                <a:defRPr/>
              </a:pPr>
              <a:t>‹#›</a:t>
            </a:fld>
            <a:endParaRPr lang="en-US">
              <a:solidFill>
                <a:srgbClr val="9EA2A2">
                  <a:lumMod val="50000"/>
                </a:srgbClr>
              </a:solidFill>
            </a:endParaRPr>
          </a:p>
        </p:txBody>
      </p:sp>
      <p:sp>
        <p:nvSpPr>
          <p:cNvPr id="4" name="Rectangle 71"/>
          <p:cNvSpPr>
            <a:spLocks noGrp="1" noChangeArrowheads="1"/>
          </p:cNvSpPr>
          <p:nvPr>
            <p:ph type="ftr" sz="quarter" idx="11"/>
          </p:nvPr>
        </p:nvSpPr>
        <p:spPr>
          <a:ln/>
        </p:spPr>
        <p:txBody>
          <a:bodyPr/>
          <a:lstStyle>
            <a:lvl1pPr>
              <a:defRPr/>
            </a:lvl1pPr>
          </a:lstStyle>
          <a:p>
            <a:pPr>
              <a:defRPr/>
            </a:pPr>
            <a:r>
              <a:rPr lang="en-US">
                <a:solidFill>
                  <a:srgbClr val="9EA2A2"/>
                </a:solidFill>
              </a:rPr>
              <a:t>© 2020 NetApp, Inc. All rights reserved. NetApp Confidential – Limited Use </a:t>
            </a:r>
          </a:p>
        </p:txBody>
      </p:sp>
    </p:spTree>
    <p:extLst>
      <p:ext uri="{BB962C8B-B14F-4D97-AF65-F5344CB8AC3E}">
        <p14:creationId xmlns:p14="http://schemas.microsoft.com/office/powerpoint/2010/main" val="332765075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7_Title Only">
    <p:spTree>
      <p:nvGrpSpPr>
        <p:cNvPr id="1" name=""/>
        <p:cNvGrpSpPr/>
        <p:nvPr/>
      </p:nvGrpSpPr>
      <p:grpSpPr>
        <a:xfrm>
          <a:off x="0" y="0"/>
          <a:ext cx="0" cy="0"/>
          <a:chOff x="0" y="0"/>
          <a:chExt cx="0" cy="0"/>
        </a:xfrm>
      </p:grpSpPr>
      <p:sp>
        <p:nvSpPr>
          <p:cNvPr id="3" name="Title 2"/>
          <p:cNvSpPr>
            <a:spLocks noGrp="1"/>
          </p:cNvSpPr>
          <p:nvPr>
            <p:ph type="title"/>
          </p:nvPr>
        </p:nvSpPr>
        <p:spPr>
          <a:xfrm>
            <a:off x="255413" y="240336"/>
            <a:ext cx="11432249" cy="904795"/>
          </a:xfrm>
        </p:spPr>
        <p:txBody>
          <a:bodyPr lIns="91521" tIns="45761" rIns="91521" bIns="45761">
            <a:noAutofit/>
          </a:bodyPr>
          <a:lstStyle/>
          <a:p>
            <a:r>
              <a:rPr lang="en-US"/>
              <a:t>Click to edit Master title style</a:t>
            </a:r>
          </a:p>
        </p:txBody>
      </p:sp>
      <p:sp>
        <p:nvSpPr>
          <p:cNvPr id="40" name="Text Placeholder 2"/>
          <p:cNvSpPr>
            <a:spLocks noGrp="1"/>
          </p:cNvSpPr>
          <p:nvPr>
            <p:ph type="body" idx="10" hasCustomPrompt="1"/>
          </p:nvPr>
        </p:nvSpPr>
        <p:spPr bwMode="gray">
          <a:xfrm>
            <a:off x="267352" y="1106425"/>
            <a:ext cx="11397445" cy="400109"/>
          </a:xfrm>
        </p:spPr>
        <p:txBody>
          <a:bodyPr lIns="91521" tIns="45761" rIns="91521" bIns="45761" anchor="t">
            <a:noAutofit/>
          </a:bodyPr>
          <a:lstStyle>
            <a:lvl1pPr marL="0" indent="0">
              <a:spcBef>
                <a:spcPts val="0"/>
              </a:spcBef>
              <a:spcAft>
                <a:spcPts val="0"/>
              </a:spcAft>
              <a:buNone/>
              <a:defRPr sz="1798" b="0">
                <a:solidFill>
                  <a:schemeClr val="accent1"/>
                </a:solidFill>
              </a:defRPr>
            </a:lvl1pPr>
            <a:lvl2pPr marL="457334" indent="0">
              <a:buNone/>
              <a:defRPr sz="1998" b="1"/>
            </a:lvl2pPr>
            <a:lvl3pPr marL="914667" indent="0">
              <a:buNone/>
              <a:defRPr sz="1898" b="1"/>
            </a:lvl3pPr>
            <a:lvl4pPr marL="1371998" indent="0">
              <a:buNone/>
              <a:defRPr sz="1600" b="1"/>
            </a:lvl4pPr>
            <a:lvl5pPr marL="1829332" indent="0">
              <a:buNone/>
              <a:defRPr sz="1600" b="1"/>
            </a:lvl5pPr>
            <a:lvl6pPr marL="2286666" indent="0">
              <a:buNone/>
              <a:defRPr sz="1600" b="1"/>
            </a:lvl6pPr>
            <a:lvl7pPr marL="2743999" indent="0">
              <a:buNone/>
              <a:defRPr sz="1600" b="1"/>
            </a:lvl7pPr>
            <a:lvl8pPr marL="3201331" indent="0">
              <a:buNone/>
              <a:defRPr sz="1600" b="1"/>
            </a:lvl8pPr>
            <a:lvl9pPr marL="3658665" indent="0">
              <a:buNone/>
              <a:defRPr sz="1600" b="1"/>
            </a:lvl9pPr>
          </a:lstStyle>
          <a:p>
            <a:pPr lvl="0"/>
            <a:r>
              <a:rPr lang="en-US"/>
              <a:t>Click to edit master text styles</a:t>
            </a:r>
          </a:p>
        </p:txBody>
      </p:sp>
      <p:sp>
        <p:nvSpPr>
          <p:cNvPr id="10" name="Text Placeholder 6"/>
          <p:cNvSpPr>
            <a:spLocks noGrp="1"/>
          </p:cNvSpPr>
          <p:nvPr>
            <p:ph type="body" sz="quarter" idx="16" hasCustomPrompt="1"/>
          </p:nvPr>
        </p:nvSpPr>
        <p:spPr>
          <a:xfrm>
            <a:off x="294489" y="6238647"/>
            <a:ext cx="10377699" cy="215444"/>
          </a:xfrm>
        </p:spPr>
        <p:txBody>
          <a:bodyPr lIns="91521" tIns="45761" rIns="91521" bIns="45761" anchor="ctr">
            <a:noAutofit/>
          </a:bodyPr>
          <a:lstStyle>
            <a:lvl1pPr marL="0" indent="0">
              <a:lnSpc>
                <a:spcPct val="100000"/>
              </a:lnSpc>
              <a:spcBef>
                <a:spcPts val="0"/>
              </a:spcBef>
              <a:spcAft>
                <a:spcPts val="0"/>
              </a:spcAft>
              <a:buFontTx/>
              <a:buNone/>
              <a:defRPr sz="800" baseline="0">
                <a:solidFill>
                  <a:schemeClr val="bg2"/>
                </a:solidFill>
              </a:defRPr>
            </a:lvl1pPr>
            <a:lvl2pPr marL="228666" indent="0">
              <a:buFontTx/>
              <a:buNone/>
              <a:defRPr sz="800">
                <a:solidFill>
                  <a:schemeClr val="bg2"/>
                </a:solidFill>
              </a:defRPr>
            </a:lvl2pPr>
            <a:lvl3pPr marL="457334" indent="0">
              <a:buFontTx/>
              <a:buNone/>
              <a:defRPr sz="800">
                <a:solidFill>
                  <a:schemeClr val="bg2"/>
                </a:solidFill>
              </a:defRPr>
            </a:lvl3pPr>
            <a:lvl4pPr marL="686000" indent="0">
              <a:buFontTx/>
              <a:buNone/>
              <a:defRPr sz="800">
                <a:solidFill>
                  <a:schemeClr val="bg2"/>
                </a:solidFill>
              </a:defRPr>
            </a:lvl4pPr>
            <a:lvl5pPr>
              <a:buFontTx/>
              <a:buNone/>
              <a:defRPr sz="800">
                <a:solidFill>
                  <a:schemeClr val="bg2"/>
                </a:solidFill>
              </a:defRPr>
            </a:lvl5pPr>
          </a:lstStyle>
          <a:p>
            <a:pPr lvl="0"/>
            <a:r>
              <a:rPr lang="en-US"/>
              <a:t>Click to insert source information</a:t>
            </a:r>
          </a:p>
        </p:txBody>
      </p:sp>
      <p:sp>
        <p:nvSpPr>
          <p:cNvPr id="14" name="Footer Placeholder 4"/>
          <p:cNvSpPr>
            <a:spLocks noGrp="1"/>
          </p:cNvSpPr>
          <p:nvPr>
            <p:ph type="ftr" sz="quarter" idx="3"/>
          </p:nvPr>
        </p:nvSpPr>
        <p:spPr>
          <a:xfrm>
            <a:off x="668932" y="6472740"/>
            <a:ext cx="6540464" cy="240489"/>
          </a:xfrm>
          <a:prstGeom prst="rect">
            <a:avLst/>
          </a:prstGeom>
        </p:spPr>
        <p:txBody>
          <a:bodyPr vert="horz" wrap="square" lIns="91521" tIns="45761" rIns="91521" bIns="45761" rtlCol="0" anchor="b">
            <a:noAutofit/>
          </a:bodyPr>
          <a:lstStyle>
            <a:lvl1pPr>
              <a:defRPr lang="en-US" sz="700" smtClean="0">
                <a:solidFill>
                  <a:schemeClr val="bg2"/>
                </a:solidFill>
              </a:defRPr>
            </a:lvl1pPr>
          </a:lstStyle>
          <a:p>
            <a:r>
              <a:rPr lang="en-US"/>
              <a:t>© 2020 NetApp, Inc.  All rights reserved. NetApp Confidential – Limited Use </a:t>
            </a:r>
          </a:p>
        </p:txBody>
      </p:sp>
      <p:sp>
        <p:nvSpPr>
          <p:cNvPr id="15" name="Slide Number Placeholder 5"/>
          <p:cNvSpPr>
            <a:spLocks noGrp="1"/>
          </p:cNvSpPr>
          <p:nvPr>
            <p:ph type="sldNum" sz="quarter" idx="4"/>
          </p:nvPr>
        </p:nvSpPr>
        <p:spPr>
          <a:xfrm>
            <a:off x="294493" y="6462580"/>
            <a:ext cx="448653" cy="260809"/>
          </a:xfrm>
          <a:prstGeom prst="rect">
            <a:avLst/>
          </a:prstGeom>
        </p:spPr>
        <p:txBody>
          <a:bodyPr vert="horz" wrap="square" lIns="91521" tIns="45761" rIns="91521" bIns="45761" rtlCol="0" anchor="b">
            <a:noAutofit/>
          </a:bodyPr>
          <a:lstStyle>
            <a:lvl1pPr>
              <a:defRPr lang="en-US" sz="1050" b="1" smtClean="0">
                <a:solidFill>
                  <a:schemeClr val="bg2">
                    <a:lumMod val="50000"/>
                  </a:schemeClr>
                </a:solidFill>
              </a:defRPr>
            </a:lvl1pPr>
          </a:lstStyle>
          <a:p>
            <a:fld id="{B071A5F3-A4FF-4CEE-8215-C08835B585C1}" type="slidenum">
              <a:rPr lang="en-US" smtClean="0"/>
              <a:pPr/>
              <a:t>‹#›</a:t>
            </a:fld>
            <a:endParaRPr lang="en-US"/>
          </a:p>
        </p:txBody>
      </p:sp>
      <p:pic>
        <p:nvPicPr>
          <p:cNvPr id="9" name="Picture 8" descr="netapp-3.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671846" y="6278099"/>
            <a:ext cx="1317079" cy="533976"/>
          </a:xfrm>
          <a:prstGeom prst="rect">
            <a:avLst/>
          </a:prstGeom>
        </p:spPr>
      </p:pic>
    </p:spTree>
    <p:extLst>
      <p:ext uri="{BB962C8B-B14F-4D97-AF65-F5344CB8AC3E}">
        <p14:creationId xmlns:p14="http://schemas.microsoft.com/office/powerpoint/2010/main" val="1498094997"/>
      </p:ext>
    </p:extLst>
  </p:cSld>
  <p:clrMapOvr>
    <a:masterClrMapping/>
  </p:clrMapOvr>
  <p:transition spd="med">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pic>
        <p:nvPicPr>
          <p:cNvPr id="19" name="Picture 18" descr="A close up of a logo&#10;&#10;Description automatically generated">
            <a:extLst>
              <a:ext uri="{FF2B5EF4-FFF2-40B4-BE49-F238E27FC236}">
                <a16:creationId xmlns:a16="http://schemas.microsoft.com/office/drawing/2014/main" id="{B902A468-7733-834C-B5AB-635E8708C0E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106438" y="2745044"/>
            <a:ext cx="6085564" cy="4112959"/>
          </a:xfrm>
          <a:prstGeom prst="rect">
            <a:avLst/>
          </a:prstGeom>
        </p:spPr>
      </p:pic>
      <p:sp>
        <p:nvSpPr>
          <p:cNvPr id="5" name="Rectangle 4">
            <a:extLst>
              <a:ext uri="{FF2B5EF4-FFF2-40B4-BE49-F238E27FC236}">
                <a16:creationId xmlns:a16="http://schemas.microsoft.com/office/drawing/2014/main" id="{DC6BA678-76DD-874E-92AD-8C6A05FFC749}"/>
              </a:ext>
            </a:extLst>
          </p:cNvPr>
          <p:cNvSpPr/>
          <p:nvPr userDrawn="1"/>
        </p:nvSpPr>
        <p:spPr>
          <a:xfrm>
            <a:off x="0" y="0"/>
            <a:ext cx="6109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8"/>
          </a:p>
        </p:txBody>
      </p:sp>
      <p:pic>
        <p:nvPicPr>
          <p:cNvPr id="6" name="Picture 5">
            <a:extLst>
              <a:ext uri="{FF2B5EF4-FFF2-40B4-BE49-F238E27FC236}">
                <a16:creationId xmlns:a16="http://schemas.microsoft.com/office/drawing/2014/main" id="{D54C5B08-C471-EA40-9405-E9A02EC2AE33}"/>
              </a:ext>
            </a:extLst>
          </p:cNvPr>
          <p:cNvPicPr>
            <a:picLocks noChangeAspect="1"/>
          </p:cNvPicPr>
          <p:nvPr userDrawn="1"/>
        </p:nvPicPr>
        <p:blipFill>
          <a:blip r:embed="rId3"/>
          <a:stretch>
            <a:fillRect/>
          </a:stretch>
        </p:blipFill>
        <p:spPr>
          <a:xfrm>
            <a:off x="7814891" y="1184875"/>
            <a:ext cx="2650092" cy="487923"/>
          </a:xfrm>
          <a:prstGeom prst="rect">
            <a:avLst/>
          </a:prstGeom>
        </p:spPr>
      </p:pic>
      <p:sp>
        <p:nvSpPr>
          <p:cNvPr id="12" name="Title 1">
            <a:extLst>
              <a:ext uri="{FF2B5EF4-FFF2-40B4-BE49-F238E27FC236}">
                <a16:creationId xmlns:a16="http://schemas.microsoft.com/office/drawing/2014/main" id="{5AD3FAF6-F1C6-534F-AA68-E2BA8B665607}"/>
              </a:ext>
            </a:extLst>
          </p:cNvPr>
          <p:cNvSpPr>
            <a:spLocks noGrp="1"/>
          </p:cNvSpPr>
          <p:nvPr>
            <p:ph type="ctrTitle" hasCustomPrompt="1"/>
          </p:nvPr>
        </p:nvSpPr>
        <p:spPr bwMode="gray">
          <a:xfrm>
            <a:off x="375002" y="395509"/>
            <a:ext cx="5337354" cy="1316472"/>
          </a:xfrm>
        </p:spPr>
        <p:txBody>
          <a:bodyPr wrap="square" lIns="91521" tIns="45761" rIns="91440" bIns="45761" anchor="b">
            <a:noAutofit/>
          </a:bodyPr>
          <a:lstStyle>
            <a:lvl1pPr algn="l">
              <a:lnSpc>
                <a:spcPct val="95000"/>
              </a:lnSpc>
              <a:defRPr sz="2999" b="1">
                <a:solidFill>
                  <a:schemeClr val="tx1"/>
                </a:solidFill>
              </a:defRPr>
            </a:lvl1pPr>
          </a:lstStyle>
          <a:p>
            <a:r>
              <a:rPr lang="en-US"/>
              <a:t>Click to Edit Master Title Style</a:t>
            </a:r>
          </a:p>
        </p:txBody>
      </p:sp>
      <p:sp>
        <p:nvSpPr>
          <p:cNvPr id="13" name="Text Placeholder 24">
            <a:extLst>
              <a:ext uri="{FF2B5EF4-FFF2-40B4-BE49-F238E27FC236}">
                <a16:creationId xmlns:a16="http://schemas.microsoft.com/office/drawing/2014/main" id="{82155C5C-3228-7548-BCBA-281ADEFB47ED}"/>
              </a:ext>
            </a:extLst>
          </p:cNvPr>
          <p:cNvSpPr>
            <a:spLocks noGrp="1"/>
          </p:cNvSpPr>
          <p:nvPr>
            <p:ph type="body" sz="quarter" idx="10" hasCustomPrompt="1"/>
          </p:nvPr>
        </p:nvSpPr>
        <p:spPr bwMode="gray">
          <a:xfrm>
            <a:off x="375002" y="1767408"/>
            <a:ext cx="5337354" cy="813816"/>
          </a:xfrm>
        </p:spPr>
        <p:txBody>
          <a:bodyPr wrap="square" lIns="91521" tIns="45761" rIns="91440" bIns="45761">
            <a:noAutofit/>
          </a:bodyPr>
          <a:lstStyle>
            <a:lvl1pPr marL="0" indent="0">
              <a:lnSpc>
                <a:spcPct val="100000"/>
              </a:lnSpc>
              <a:spcBef>
                <a:spcPts val="0"/>
              </a:spcBef>
              <a:spcAft>
                <a:spcPts val="0"/>
              </a:spcAft>
              <a:buFont typeface="Arial" panose="020B0604020202020204" pitchFamily="34" charset="0"/>
              <a:buChar char="​"/>
              <a:defRPr sz="1799" b="0">
                <a:solidFill>
                  <a:schemeClr val="tx1"/>
                </a:solidFill>
              </a:defRPr>
            </a:lvl1pPr>
            <a:lvl2pPr marL="0" indent="0">
              <a:lnSpc>
                <a:spcPct val="85000"/>
              </a:lnSpc>
              <a:spcBef>
                <a:spcPts val="4399"/>
              </a:spcBef>
              <a:buFont typeface="Arial" panose="020B0604020202020204" pitchFamily="34" charset="0"/>
              <a:buChar char="​"/>
              <a:defRPr sz="1799" b="0">
                <a:solidFill>
                  <a:schemeClr val="tx1"/>
                </a:solidFill>
              </a:defRPr>
            </a:lvl2pPr>
            <a:lvl3pPr marL="0" indent="0">
              <a:lnSpc>
                <a:spcPct val="85000"/>
              </a:lnSpc>
              <a:buFont typeface="Arial" panose="020B0604020202020204" pitchFamily="34" charset="0"/>
              <a:buChar char="​"/>
              <a:defRPr sz="1799" b="0">
                <a:solidFill>
                  <a:schemeClr val="tx1"/>
                </a:solidFill>
              </a:defRPr>
            </a:lvl3pPr>
            <a:lvl4pPr marL="0" indent="0">
              <a:lnSpc>
                <a:spcPct val="85000"/>
              </a:lnSpc>
              <a:buFont typeface="Arial" panose="020B0604020202020204" pitchFamily="34" charset="0"/>
              <a:buChar char="​"/>
              <a:defRPr sz="1600" b="0">
                <a:solidFill>
                  <a:schemeClr val="bg2"/>
                </a:solidFill>
              </a:defRPr>
            </a:lvl4pPr>
            <a:lvl5pPr marL="0" indent="0">
              <a:lnSpc>
                <a:spcPct val="85000"/>
              </a:lnSpc>
              <a:buFont typeface="Arial" panose="020B0604020202020204" pitchFamily="34" charset="0"/>
              <a:buChar char="​"/>
              <a:defRPr sz="1600" b="0">
                <a:solidFill>
                  <a:schemeClr val="bg2"/>
                </a:solidFill>
              </a:defRPr>
            </a:lvl5pPr>
          </a:lstStyle>
          <a:p>
            <a:pPr lvl="0"/>
            <a:r>
              <a:rPr lang="en-US"/>
              <a:t>Click to edit master text styles</a:t>
            </a:r>
          </a:p>
        </p:txBody>
      </p:sp>
      <p:sp>
        <p:nvSpPr>
          <p:cNvPr id="14" name="Footer Placeholder 4">
            <a:extLst>
              <a:ext uri="{FF2B5EF4-FFF2-40B4-BE49-F238E27FC236}">
                <a16:creationId xmlns:a16="http://schemas.microsoft.com/office/drawing/2014/main" id="{ECDEEDAE-A82F-464F-A4AB-A600CFE35614}"/>
              </a:ext>
            </a:extLst>
          </p:cNvPr>
          <p:cNvSpPr>
            <a:spLocks noGrp="1"/>
          </p:cNvSpPr>
          <p:nvPr>
            <p:ph type="ftr" sz="quarter" idx="3"/>
          </p:nvPr>
        </p:nvSpPr>
        <p:spPr>
          <a:xfrm>
            <a:off x="375003" y="6547107"/>
            <a:ext cx="5341487" cy="120649"/>
          </a:xfrm>
          <a:prstGeom prst="rect">
            <a:avLst/>
          </a:prstGeom>
        </p:spPr>
        <p:txBody>
          <a:bodyPr vert="horz" wrap="square" lIns="91521" tIns="45761" rIns="91521" bIns="45761" rtlCol="0" anchor="ctr">
            <a:noAutofit/>
          </a:bodyPr>
          <a:lstStyle>
            <a:lvl1pPr>
              <a:defRPr lang="en-US" sz="800" smtClean="0">
                <a:solidFill>
                  <a:schemeClr val="tx1"/>
                </a:solidFill>
              </a:defRPr>
            </a:lvl1pPr>
          </a:lstStyle>
          <a:p>
            <a:r>
              <a:rPr lang="en-US"/>
              <a:t>© 2020 NetApp, Inc. All rights reserved.  </a:t>
            </a:r>
            <a:r>
              <a:rPr lang="en-US">
                <a:cs typeface="Arial" panose="020B0604020202020204" pitchFamily="34" charset="0"/>
              </a:rPr>
              <a:t>— </a:t>
            </a:r>
            <a:r>
              <a:rPr lang="en-US"/>
              <a:t>NETAPP CONFIDENTIAL </a:t>
            </a:r>
            <a:r>
              <a:rPr lang="en-US">
                <a:cs typeface="Arial" panose="020B0604020202020204" pitchFamily="34" charset="0"/>
              </a:rPr>
              <a:t>— </a:t>
            </a:r>
            <a:endParaRPr lang="en-US"/>
          </a:p>
        </p:txBody>
      </p:sp>
      <p:sp>
        <p:nvSpPr>
          <p:cNvPr id="15" name="Text Placeholder 4">
            <a:extLst>
              <a:ext uri="{FF2B5EF4-FFF2-40B4-BE49-F238E27FC236}">
                <a16:creationId xmlns:a16="http://schemas.microsoft.com/office/drawing/2014/main" id="{269379EF-FF89-6B40-9CB4-324103DBB617}"/>
              </a:ext>
            </a:extLst>
          </p:cNvPr>
          <p:cNvSpPr>
            <a:spLocks noGrp="1"/>
          </p:cNvSpPr>
          <p:nvPr>
            <p:ph type="body" sz="quarter" idx="11" hasCustomPrompt="1"/>
          </p:nvPr>
        </p:nvSpPr>
        <p:spPr>
          <a:xfrm>
            <a:off x="375003" y="5471320"/>
            <a:ext cx="5341487" cy="213828"/>
          </a:xfrm>
        </p:spPr>
        <p:txBody>
          <a:bodyPr anchor="ctr"/>
          <a:lstStyle>
            <a:lvl1pPr marL="0" indent="0">
              <a:buFontTx/>
              <a:buNone/>
              <a:defRPr kumimoji="0" lang="en-US" sz="1400" b="0" i="0" u="none" strike="noStrike" kern="1200" cap="none" spc="0" normalizeH="0" baseline="0" dirty="0" smtClean="0">
                <a:ln>
                  <a:noFill/>
                </a:ln>
                <a:solidFill>
                  <a:sysClr val="windowText" lastClr="000000"/>
                </a:solidFill>
                <a:effectLst/>
                <a:uLnTx/>
                <a:uFillTx/>
                <a:latin typeface="+mn-lt"/>
                <a:ea typeface="+mn-ea"/>
                <a:cs typeface="+mn-cs"/>
              </a:defRPr>
            </a:lvl1pPr>
          </a:lstStyle>
          <a:p>
            <a:pPr lvl="0"/>
            <a:r>
              <a:rPr lang="en-US"/>
              <a:t>Presenter’s Name</a:t>
            </a:r>
          </a:p>
        </p:txBody>
      </p:sp>
      <p:sp>
        <p:nvSpPr>
          <p:cNvPr id="16" name="Text Placeholder 4">
            <a:extLst>
              <a:ext uri="{FF2B5EF4-FFF2-40B4-BE49-F238E27FC236}">
                <a16:creationId xmlns:a16="http://schemas.microsoft.com/office/drawing/2014/main" id="{FAF1CA4F-3F4D-FB4E-A3D5-B528C23080D9}"/>
              </a:ext>
            </a:extLst>
          </p:cNvPr>
          <p:cNvSpPr>
            <a:spLocks noGrp="1"/>
          </p:cNvSpPr>
          <p:nvPr>
            <p:ph type="body" sz="quarter" idx="12" hasCustomPrompt="1"/>
          </p:nvPr>
        </p:nvSpPr>
        <p:spPr>
          <a:xfrm>
            <a:off x="375003" y="5693865"/>
            <a:ext cx="5341487" cy="213828"/>
          </a:xfrm>
        </p:spPr>
        <p:txBody>
          <a:bodyPr anchor="ctr"/>
          <a:lstStyle>
            <a:lvl1pPr marL="0" indent="0">
              <a:buFontTx/>
              <a:buNone/>
              <a:defRPr kumimoji="0" lang="en-US" sz="1400" b="0" i="0" u="none" strike="noStrike" kern="1200" cap="none" spc="0" normalizeH="0" baseline="0" dirty="0" smtClean="0">
                <a:ln>
                  <a:noFill/>
                </a:ln>
                <a:solidFill>
                  <a:sysClr val="windowText" lastClr="000000"/>
                </a:solidFill>
                <a:effectLst/>
                <a:uLnTx/>
                <a:uFillTx/>
                <a:latin typeface="+mn-lt"/>
                <a:ea typeface="+mn-ea"/>
                <a:cs typeface="+mn-cs"/>
              </a:defRPr>
            </a:lvl1pPr>
          </a:lstStyle>
          <a:p>
            <a:pPr lvl="0"/>
            <a:r>
              <a:rPr lang="en-US"/>
              <a:t>Presenter’s Title</a:t>
            </a:r>
          </a:p>
        </p:txBody>
      </p:sp>
      <p:sp>
        <p:nvSpPr>
          <p:cNvPr id="17" name="Text Placeholder 4">
            <a:extLst>
              <a:ext uri="{FF2B5EF4-FFF2-40B4-BE49-F238E27FC236}">
                <a16:creationId xmlns:a16="http://schemas.microsoft.com/office/drawing/2014/main" id="{7EB4B611-109C-F443-8844-7EE87517AF86}"/>
              </a:ext>
            </a:extLst>
          </p:cNvPr>
          <p:cNvSpPr>
            <a:spLocks noGrp="1"/>
          </p:cNvSpPr>
          <p:nvPr>
            <p:ph type="body" sz="quarter" idx="13" hasCustomPrompt="1"/>
          </p:nvPr>
        </p:nvSpPr>
        <p:spPr>
          <a:xfrm>
            <a:off x="375003" y="5916410"/>
            <a:ext cx="5341487" cy="213828"/>
          </a:xfrm>
        </p:spPr>
        <p:txBody>
          <a:bodyPr anchor="ctr"/>
          <a:lstStyle>
            <a:lvl1pPr marL="0" indent="0">
              <a:buFontTx/>
              <a:buNone/>
              <a:defRPr kumimoji="0" lang="en-US" sz="1400" b="0" i="0" u="none" strike="noStrike" kern="1200" cap="none" spc="0" normalizeH="0" baseline="0" dirty="0" smtClean="0">
                <a:ln>
                  <a:noFill/>
                </a:ln>
                <a:solidFill>
                  <a:sysClr val="windowText" lastClr="000000"/>
                </a:solidFill>
                <a:effectLst/>
                <a:uLnTx/>
                <a:uFillTx/>
                <a:latin typeface="+mn-lt"/>
                <a:ea typeface="+mn-ea"/>
                <a:cs typeface="+mn-cs"/>
              </a:defRPr>
            </a:lvl1pPr>
          </a:lstStyle>
          <a:p>
            <a:pPr lvl="0"/>
            <a:r>
              <a:rPr lang="en-US"/>
              <a:t>Date</a:t>
            </a:r>
          </a:p>
        </p:txBody>
      </p:sp>
    </p:spTree>
    <p:extLst>
      <p:ext uri="{BB962C8B-B14F-4D97-AF65-F5344CB8AC3E}">
        <p14:creationId xmlns:p14="http://schemas.microsoft.com/office/powerpoint/2010/main" val="327649828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11" name="Picture 10" descr="A picture containing brush&#10;&#10;Description automatically generated">
            <a:extLst>
              <a:ext uri="{FF2B5EF4-FFF2-40B4-BE49-F238E27FC236}">
                <a16:creationId xmlns:a16="http://schemas.microsoft.com/office/drawing/2014/main" id="{1F45F691-1E9D-E143-9EF2-DA6C97A687C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110843" y="2745044"/>
            <a:ext cx="6082344" cy="4112959"/>
          </a:xfrm>
          <a:prstGeom prst="rect">
            <a:avLst/>
          </a:prstGeom>
        </p:spPr>
      </p:pic>
      <p:sp>
        <p:nvSpPr>
          <p:cNvPr id="5" name="Rectangle 4">
            <a:extLst>
              <a:ext uri="{FF2B5EF4-FFF2-40B4-BE49-F238E27FC236}">
                <a16:creationId xmlns:a16="http://schemas.microsoft.com/office/drawing/2014/main" id="{DC6BA678-76DD-874E-92AD-8C6A05FFC749}"/>
              </a:ext>
            </a:extLst>
          </p:cNvPr>
          <p:cNvSpPr/>
          <p:nvPr userDrawn="1"/>
        </p:nvSpPr>
        <p:spPr>
          <a:xfrm>
            <a:off x="0" y="0"/>
            <a:ext cx="61092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8"/>
          </a:p>
        </p:txBody>
      </p:sp>
      <p:pic>
        <p:nvPicPr>
          <p:cNvPr id="6" name="Picture 5">
            <a:extLst>
              <a:ext uri="{FF2B5EF4-FFF2-40B4-BE49-F238E27FC236}">
                <a16:creationId xmlns:a16="http://schemas.microsoft.com/office/drawing/2014/main" id="{D54C5B08-C471-EA40-9405-E9A02EC2AE33}"/>
              </a:ext>
            </a:extLst>
          </p:cNvPr>
          <p:cNvPicPr>
            <a:picLocks noChangeAspect="1"/>
          </p:cNvPicPr>
          <p:nvPr userDrawn="1"/>
        </p:nvPicPr>
        <p:blipFill>
          <a:blip r:embed="rId3"/>
          <a:stretch>
            <a:fillRect/>
          </a:stretch>
        </p:blipFill>
        <p:spPr>
          <a:xfrm>
            <a:off x="7814891" y="1184875"/>
            <a:ext cx="2650092" cy="487923"/>
          </a:xfrm>
          <a:prstGeom prst="rect">
            <a:avLst/>
          </a:prstGeom>
        </p:spPr>
      </p:pic>
      <p:sp>
        <p:nvSpPr>
          <p:cNvPr id="14" name="Footer Placeholder 4">
            <a:extLst>
              <a:ext uri="{FF2B5EF4-FFF2-40B4-BE49-F238E27FC236}">
                <a16:creationId xmlns:a16="http://schemas.microsoft.com/office/drawing/2014/main" id="{ECDEEDAE-A82F-464F-A4AB-A600CFE35614}"/>
              </a:ext>
            </a:extLst>
          </p:cNvPr>
          <p:cNvSpPr>
            <a:spLocks noGrp="1"/>
          </p:cNvSpPr>
          <p:nvPr>
            <p:ph type="ftr" sz="quarter" idx="3"/>
          </p:nvPr>
        </p:nvSpPr>
        <p:spPr>
          <a:xfrm>
            <a:off x="375003" y="6547107"/>
            <a:ext cx="5341487" cy="120649"/>
          </a:xfrm>
          <a:prstGeom prst="rect">
            <a:avLst/>
          </a:prstGeom>
        </p:spPr>
        <p:txBody>
          <a:bodyPr vert="horz" wrap="square" lIns="91521" tIns="45761" rIns="91521" bIns="45761" rtlCol="0" anchor="ctr">
            <a:noAutofit/>
          </a:bodyPr>
          <a:lstStyle>
            <a:lvl1pPr>
              <a:defRPr lang="en-US" sz="800" smtClean="0">
                <a:solidFill>
                  <a:schemeClr val="tx1"/>
                </a:solidFill>
              </a:defRPr>
            </a:lvl1pPr>
          </a:lstStyle>
          <a:p>
            <a:r>
              <a:rPr lang="en-US"/>
              <a:t>© 2020 NetApp, Inc. All rights reserved.  </a:t>
            </a:r>
            <a:r>
              <a:rPr lang="en-US">
                <a:cs typeface="Arial" panose="020B0604020202020204" pitchFamily="34" charset="0"/>
              </a:rPr>
              <a:t>— </a:t>
            </a:r>
            <a:r>
              <a:rPr lang="en-US"/>
              <a:t>NETAPP CONFIDENTIAL </a:t>
            </a:r>
            <a:r>
              <a:rPr lang="en-US">
                <a:cs typeface="Arial" panose="020B0604020202020204" pitchFamily="34" charset="0"/>
              </a:rPr>
              <a:t>— </a:t>
            </a:r>
            <a:endParaRPr lang="en-US"/>
          </a:p>
        </p:txBody>
      </p:sp>
      <p:sp>
        <p:nvSpPr>
          <p:cNvPr id="18" name="Title 1">
            <a:extLst>
              <a:ext uri="{FF2B5EF4-FFF2-40B4-BE49-F238E27FC236}">
                <a16:creationId xmlns:a16="http://schemas.microsoft.com/office/drawing/2014/main" id="{4253A39D-A19C-414A-ADDD-36BA569C4B31}"/>
              </a:ext>
            </a:extLst>
          </p:cNvPr>
          <p:cNvSpPr>
            <a:spLocks noGrp="1"/>
          </p:cNvSpPr>
          <p:nvPr>
            <p:ph type="ctrTitle" hasCustomPrompt="1"/>
          </p:nvPr>
        </p:nvSpPr>
        <p:spPr bwMode="gray">
          <a:xfrm>
            <a:off x="375002" y="395509"/>
            <a:ext cx="5337354" cy="1316472"/>
          </a:xfrm>
        </p:spPr>
        <p:txBody>
          <a:bodyPr wrap="square" lIns="91521" tIns="45761" rIns="91440" bIns="45761" anchor="b">
            <a:noAutofit/>
          </a:bodyPr>
          <a:lstStyle>
            <a:lvl1pPr algn="l">
              <a:lnSpc>
                <a:spcPct val="95000"/>
              </a:lnSpc>
              <a:defRPr sz="2999" b="1">
                <a:solidFill>
                  <a:schemeClr val="tx1"/>
                </a:solidFill>
              </a:defRPr>
            </a:lvl1pPr>
          </a:lstStyle>
          <a:p>
            <a:r>
              <a:rPr lang="en-US"/>
              <a:t>Click to Edit Master Title Style</a:t>
            </a:r>
          </a:p>
        </p:txBody>
      </p:sp>
      <p:sp>
        <p:nvSpPr>
          <p:cNvPr id="19" name="Text Placeholder 24">
            <a:extLst>
              <a:ext uri="{FF2B5EF4-FFF2-40B4-BE49-F238E27FC236}">
                <a16:creationId xmlns:a16="http://schemas.microsoft.com/office/drawing/2014/main" id="{B26686EB-7717-3B4F-9C93-ED91FFD7F9E4}"/>
              </a:ext>
            </a:extLst>
          </p:cNvPr>
          <p:cNvSpPr>
            <a:spLocks noGrp="1"/>
          </p:cNvSpPr>
          <p:nvPr>
            <p:ph type="body" sz="quarter" idx="10" hasCustomPrompt="1"/>
          </p:nvPr>
        </p:nvSpPr>
        <p:spPr bwMode="gray">
          <a:xfrm>
            <a:off x="375002" y="1767408"/>
            <a:ext cx="5337354" cy="813816"/>
          </a:xfrm>
        </p:spPr>
        <p:txBody>
          <a:bodyPr wrap="square" lIns="91521" tIns="45761" rIns="91440" bIns="45761">
            <a:noAutofit/>
          </a:bodyPr>
          <a:lstStyle>
            <a:lvl1pPr marL="0" indent="0">
              <a:lnSpc>
                <a:spcPct val="100000"/>
              </a:lnSpc>
              <a:spcBef>
                <a:spcPts val="0"/>
              </a:spcBef>
              <a:spcAft>
                <a:spcPts val="0"/>
              </a:spcAft>
              <a:buFont typeface="Arial" panose="020B0604020202020204" pitchFamily="34" charset="0"/>
              <a:buChar char="​"/>
              <a:defRPr sz="1799" b="0">
                <a:solidFill>
                  <a:schemeClr val="tx1"/>
                </a:solidFill>
              </a:defRPr>
            </a:lvl1pPr>
            <a:lvl2pPr marL="0" indent="0">
              <a:lnSpc>
                <a:spcPct val="85000"/>
              </a:lnSpc>
              <a:spcBef>
                <a:spcPts val="4399"/>
              </a:spcBef>
              <a:buFont typeface="Arial" panose="020B0604020202020204" pitchFamily="34" charset="0"/>
              <a:buChar char="​"/>
              <a:defRPr sz="1799" b="0">
                <a:solidFill>
                  <a:schemeClr val="tx1"/>
                </a:solidFill>
              </a:defRPr>
            </a:lvl2pPr>
            <a:lvl3pPr marL="0" indent="0">
              <a:lnSpc>
                <a:spcPct val="85000"/>
              </a:lnSpc>
              <a:buFont typeface="Arial" panose="020B0604020202020204" pitchFamily="34" charset="0"/>
              <a:buChar char="​"/>
              <a:defRPr sz="1799" b="0">
                <a:solidFill>
                  <a:schemeClr val="tx1"/>
                </a:solidFill>
              </a:defRPr>
            </a:lvl3pPr>
            <a:lvl4pPr marL="0" indent="0">
              <a:lnSpc>
                <a:spcPct val="85000"/>
              </a:lnSpc>
              <a:buFont typeface="Arial" panose="020B0604020202020204" pitchFamily="34" charset="0"/>
              <a:buChar char="​"/>
              <a:defRPr sz="1600" b="0">
                <a:solidFill>
                  <a:schemeClr val="bg2"/>
                </a:solidFill>
              </a:defRPr>
            </a:lvl4pPr>
            <a:lvl5pPr marL="0" indent="0">
              <a:lnSpc>
                <a:spcPct val="85000"/>
              </a:lnSpc>
              <a:buFont typeface="Arial" panose="020B0604020202020204" pitchFamily="34" charset="0"/>
              <a:buChar char="​"/>
              <a:defRPr sz="1600" b="0">
                <a:solidFill>
                  <a:schemeClr val="bg2"/>
                </a:solidFill>
              </a:defRPr>
            </a:lvl5pPr>
          </a:lstStyle>
          <a:p>
            <a:pPr lvl="0"/>
            <a:r>
              <a:rPr lang="en-US"/>
              <a:t>Click to edit master text styles</a:t>
            </a:r>
          </a:p>
        </p:txBody>
      </p:sp>
      <p:sp>
        <p:nvSpPr>
          <p:cNvPr id="20" name="Text Placeholder 4">
            <a:extLst>
              <a:ext uri="{FF2B5EF4-FFF2-40B4-BE49-F238E27FC236}">
                <a16:creationId xmlns:a16="http://schemas.microsoft.com/office/drawing/2014/main" id="{B1C9862F-11CE-C64F-9015-DDDC7A78754D}"/>
              </a:ext>
            </a:extLst>
          </p:cNvPr>
          <p:cNvSpPr>
            <a:spLocks noGrp="1"/>
          </p:cNvSpPr>
          <p:nvPr>
            <p:ph type="body" sz="quarter" idx="11" hasCustomPrompt="1"/>
          </p:nvPr>
        </p:nvSpPr>
        <p:spPr>
          <a:xfrm>
            <a:off x="375003" y="5471320"/>
            <a:ext cx="5341487" cy="213828"/>
          </a:xfrm>
        </p:spPr>
        <p:txBody>
          <a:bodyPr anchor="ctr"/>
          <a:lstStyle>
            <a:lvl1pPr marL="0" indent="0">
              <a:buFontTx/>
              <a:buNone/>
              <a:defRPr kumimoji="0" lang="en-US" sz="1400" b="0" i="0" u="none" strike="noStrike" kern="1200" cap="none" spc="0" normalizeH="0" baseline="0" dirty="0" smtClean="0">
                <a:ln>
                  <a:noFill/>
                </a:ln>
                <a:solidFill>
                  <a:sysClr val="windowText" lastClr="000000"/>
                </a:solidFill>
                <a:effectLst/>
                <a:uLnTx/>
                <a:uFillTx/>
                <a:latin typeface="+mn-lt"/>
                <a:ea typeface="+mn-ea"/>
                <a:cs typeface="+mn-cs"/>
              </a:defRPr>
            </a:lvl1pPr>
          </a:lstStyle>
          <a:p>
            <a:pPr lvl="0"/>
            <a:r>
              <a:rPr lang="en-US"/>
              <a:t>Presenter’s Name</a:t>
            </a:r>
          </a:p>
        </p:txBody>
      </p:sp>
      <p:sp>
        <p:nvSpPr>
          <p:cNvPr id="21" name="Text Placeholder 4">
            <a:extLst>
              <a:ext uri="{FF2B5EF4-FFF2-40B4-BE49-F238E27FC236}">
                <a16:creationId xmlns:a16="http://schemas.microsoft.com/office/drawing/2014/main" id="{7F35254E-60F9-E542-A9F1-94665A3F6674}"/>
              </a:ext>
            </a:extLst>
          </p:cNvPr>
          <p:cNvSpPr>
            <a:spLocks noGrp="1"/>
          </p:cNvSpPr>
          <p:nvPr>
            <p:ph type="body" sz="quarter" idx="12" hasCustomPrompt="1"/>
          </p:nvPr>
        </p:nvSpPr>
        <p:spPr>
          <a:xfrm>
            <a:off x="375003" y="5693865"/>
            <a:ext cx="5341487" cy="213828"/>
          </a:xfrm>
        </p:spPr>
        <p:txBody>
          <a:bodyPr anchor="ctr"/>
          <a:lstStyle>
            <a:lvl1pPr marL="0" indent="0">
              <a:buFontTx/>
              <a:buNone/>
              <a:defRPr kumimoji="0" lang="en-US" sz="1400" b="0" i="0" u="none" strike="noStrike" kern="1200" cap="none" spc="0" normalizeH="0" baseline="0" dirty="0" smtClean="0">
                <a:ln>
                  <a:noFill/>
                </a:ln>
                <a:solidFill>
                  <a:sysClr val="windowText" lastClr="000000"/>
                </a:solidFill>
                <a:effectLst/>
                <a:uLnTx/>
                <a:uFillTx/>
                <a:latin typeface="+mn-lt"/>
                <a:ea typeface="+mn-ea"/>
                <a:cs typeface="+mn-cs"/>
              </a:defRPr>
            </a:lvl1pPr>
          </a:lstStyle>
          <a:p>
            <a:pPr lvl="0"/>
            <a:r>
              <a:rPr lang="en-US"/>
              <a:t>Presenter’s Title</a:t>
            </a:r>
          </a:p>
        </p:txBody>
      </p:sp>
      <p:sp>
        <p:nvSpPr>
          <p:cNvPr id="22" name="Text Placeholder 4">
            <a:extLst>
              <a:ext uri="{FF2B5EF4-FFF2-40B4-BE49-F238E27FC236}">
                <a16:creationId xmlns:a16="http://schemas.microsoft.com/office/drawing/2014/main" id="{9710CC06-51DF-8248-A1FC-B343E5CC3BF2}"/>
              </a:ext>
            </a:extLst>
          </p:cNvPr>
          <p:cNvSpPr>
            <a:spLocks noGrp="1"/>
          </p:cNvSpPr>
          <p:nvPr>
            <p:ph type="body" sz="quarter" idx="13" hasCustomPrompt="1"/>
          </p:nvPr>
        </p:nvSpPr>
        <p:spPr>
          <a:xfrm>
            <a:off x="375003" y="5916410"/>
            <a:ext cx="5341487" cy="213828"/>
          </a:xfrm>
        </p:spPr>
        <p:txBody>
          <a:bodyPr anchor="ctr"/>
          <a:lstStyle>
            <a:lvl1pPr marL="0" indent="0">
              <a:buFontTx/>
              <a:buNone/>
              <a:defRPr kumimoji="0" lang="en-US" sz="1400" b="0" i="0" u="none" strike="noStrike" kern="1200" cap="none" spc="0" normalizeH="0" baseline="0" dirty="0" smtClean="0">
                <a:ln>
                  <a:noFill/>
                </a:ln>
                <a:solidFill>
                  <a:sysClr val="windowText" lastClr="000000"/>
                </a:solidFill>
                <a:effectLst/>
                <a:uLnTx/>
                <a:uFillTx/>
                <a:latin typeface="+mn-lt"/>
                <a:ea typeface="+mn-ea"/>
                <a:cs typeface="+mn-cs"/>
              </a:defRPr>
            </a:lvl1pPr>
          </a:lstStyle>
          <a:p>
            <a:pPr lvl="0"/>
            <a:r>
              <a:rPr lang="en-US"/>
              <a:t>Date</a:t>
            </a:r>
          </a:p>
        </p:txBody>
      </p:sp>
    </p:spTree>
    <p:extLst>
      <p:ext uri="{BB962C8B-B14F-4D97-AF65-F5344CB8AC3E}">
        <p14:creationId xmlns:p14="http://schemas.microsoft.com/office/powerpoint/2010/main" val="25221586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F7039C54-229E-034C-AEAE-E1F7A81C0CFC}" type="datetimeFigureOut">
              <a:rPr lang="en-US" smtClean="0"/>
              <a:t>10/14/2024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EA648D8-7F44-1B44-A751-03BDDD13222C}" type="slidenum">
              <a:rPr lang="en-US" smtClean="0"/>
              <a:t>‹#›</a:t>
            </a:fld>
            <a:endParaRPr lang="en-US"/>
          </a:p>
        </p:txBody>
      </p:sp>
    </p:spTree>
    <p:extLst>
      <p:ext uri="{BB962C8B-B14F-4D97-AF65-F5344CB8AC3E}">
        <p14:creationId xmlns:p14="http://schemas.microsoft.com/office/powerpoint/2010/main" val="131850191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pic>
        <p:nvPicPr>
          <p:cNvPr id="11" name="Picture 10" descr="A picture containing box&#10;&#10;Description automatically generated">
            <a:extLst>
              <a:ext uri="{FF2B5EF4-FFF2-40B4-BE49-F238E27FC236}">
                <a16:creationId xmlns:a16="http://schemas.microsoft.com/office/drawing/2014/main" id="{A305C950-0352-3943-BB13-CF711DF277D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111239" y="2743198"/>
            <a:ext cx="6080763" cy="4114802"/>
          </a:xfrm>
          <a:prstGeom prst="rect">
            <a:avLst/>
          </a:prstGeom>
        </p:spPr>
      </p:pic>
      <p:sp>
        <p:nvSpPr>
          <p:cNvPr id="5" name="Rectangle 4">
            <a:extLst>
              <a:ext uri="{FF2B5EF4-FFF2-40B4-BE49-F238E27FC236}">
                <a16:creationId xmlns:a16="http://schemas.microsoft.com/office/drawing/2014/main" id="{DC6BA678-76DD-874E-92AD-8C6A05FFC749}"/>
              </a:ext>
            </a:extLst>
          </p:cNvPr>
          <p:cNvSpPr/>
          <p:nvPr userDrawn="1"/>
        </p:nvSpPr>
        <p:spPr>
          <a:xfrm>
            <a:off x="0" y="0"/>
            <a:ext cx="610920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8"/>
          </a:p>
        </p:txBody>
      </p:sp>
      <p:pic>
        <p:nvPicPr>
          <p:cNvPr id="6" name="Picture 5">
            <a:extLst>
              <a:ext uri="{FF2B5EF4-FFF2-40B4-BE49-F238E27FC236}">
                <a16:creationId xmlns:a16="http://schemas.microsoft.com/office/drawing/2014/main" id="{D54C5B08-C471-EA40-9405-E9A02EC2AE33}"/>
              </a:ext>
            </a:extLst>
          </p:cNvPr>
          <p:cNvPicPr>
            <a:picLocks noChangeAspect="1"/>
          </p:cNvPicPr>
          <p:nvPr userDrawn="1"/>
        </p:nvPicPr>
        <p:blipFill>
          <a:blip r:embed="rId3"/>
          <a:stretch>
            <a:fillRect/>
          </a:stretch>
        </p:blipFill>
        <p:spPr>
          <a:xfrm>
            <a:off x="7814891" y="1184875"/>
            <a:ext cx="2650092" cy="487923"/>
          </a:xfrm>
          <a:prstGeom prst="rect">
            <a:avLst/>
          </a:prstGeom>
        </p:spPr>
      </p:pic>
      <p:sp>
        <p:nvSpPr>
          <p:cNvPr id="18" name="Footer Placeholder 4">
            <a:extLst>
              <a:ext uri="{FF2B5EF4-FFF2-40B4-BE49-F238E27FC236}">
                <a16:creationId xmlns:a16="http://schemas.microsoft.com/office/drawing/2014/main" id="{6E49CC21-7314-FE4F-BFAB-701F5D20FA04}"/>
              </a:ext>
            </a:extLst>
          </p:cNvPr>
          <p:cNvSpPr>
            <a:spLocks noGrp="1"/>
          </p:cNvSpPr>
          <p:nvPr>
            <p:ph type="ftr" sz="quarter" idx="3"/>
          </p:nvPr>
        </p:nvSpPr>
        <p:spPr>
          <a:xfrm>
            <a:off x="375003" y="6547107"/>
            <a:ext cx="5341487" cy="120649"/>
          </a:xfrm>
          <a:prstGeom prst="rect">
            <a:avLst/>
          </a:prstGeom>
        </p:spPr>
        <p:txBody>
          <a:bodyPr vert="horz" wrap="square" lIns="91521" tIns="45761" rIns="91521" bIns="45761" rtlCol="0" anchor="ctr">
            <a:noAutofit/>
          </a:bodyPr>
          <a:lstStyle>
            <a:lvl1pPr>
              <a:defRPr lang="en-US" sz="800" smtClean="0">
                <a:solidFill>
                  <a:schemeClr val="tx1"/>
                </a:solidFill>
              </a:defRPr>
            </a:lvl1pPr>
          </a:lstStyle>
          <a:p>
            <a:r>
              <a:rPr lang="en-US"/>
              <a:t>© 2020 NetApp, Inc. All rights reserved.  </a:t>
            </a:r>
            <a:r>
              <a:rPr lang="en-US">
                <a:cs typeface="Arial" panose="020B0604020202020204" pitchFamily="34" charset="0"/>
              </a:rPr>
              <a:t>— </a:t>
            </a:r>
            <a:r>
              <a:rPr lang="en-US"/>
              <a:t>NETAPP CONFIDENTIAL </a:t>
            </a:r>
            <a:r>
              <a:rPr lang="en-US">
                <a:cs typeface="Arial" panose="020B0604020202020204" pitchFamily="34" charset="0"/>
              </a:rPr>
              <a:t>— </a:t>
            </a:r>
            <a:endParaRPr lang="en-US"/>
          </a:p>
        </p:txBody>
      </p:sp>
      <p:sp>
        <p:nvSpPr>
          <p:cNvPr id="19" name="Title 1">
            <a:extLst>
              <a:ext uri="{FF2B5EF4-FFF2-40B4-BE49-F238E27FC236}">
                <a16:creationId xmlns:a16="http://schemas.microsoft.com/office/drawing/2014/main" id="{B02617CF-F6C7-7B43-AD97-83C429BA9222}"/>
              </a:ext>
            </a:extLst>
          </p:cNvPr>
          <p:cNvSpPr>
            <a:spLocks noGrp="1"/>
          </p:cNvSpPr>
          <p:nvPr>
            <p:ph type="ctrTitle" hasCustomPrompt="1"/>
          </p:nvPr>
        </p:nvSpPr>
        <p:spPr bwMode="gray">
          <a:xfrm>
            <a:off x="375002" y="395509"/>
            <a:ext cx="5337354" cy="1316472"/>
          </a:xfrm>
        </p:spPr>
        <p:txBody>
          <a:bodyPr wrap="square" lIns="91521" tIns="45761" rIns="91440" bIns="45761" anchor="b">
            <a:noAutofit/>
          </a:bodyPr>
          <a:lstStyle>
            <a:lvl1pPr algn="l">
              <a:lnSpc>
                <a:spcPct val="95000"/>
              </a:lnSpc>
              <a:defRPr sz="2999" b="1">
                <a:solidFill>
                  <a:schemeClr val="tx1"/>
                </a:solidFill>
              </a:defRPr>
            </a:lvl1pPr>
          </a:lstStyle>
          <a:p>
            <a:r>
              <a:rPr lang="en-US"/>
              <a:t>Click to Edit Master Title Style</a:t>
            </a:r>
          </a:p>
        </p:txBody>
      </p:sp>
      <p:sp>
        <p:nvSpPr>
          <p:cNvPr id="21" name="Text Placeholder 4">
            <a:extLst>
              <a:ext uri="{FF2B5EF4-FFF2-40B4-BE49-F238E27FC236}">
                <a16:creationId xmlns:a16="http://schemas.microsoft.com/office/drawing/2014/main" id="{1802AC40-E92B-DB4F-97AB-2B0DA24B5793}"/>
              </a:ext>
            </a:extLst>
          </p:cNvPr>
          <p:cNvSpPr>
            <a:spLocks noGrp="1"/>
          </p:cNvSpPr>
          <p:nvPr>
            <p:ph type="body" sz="quarter" idx="11" hasCustomPrompt="1"/>
          </p:nvPr>
        </p:nvSpPr>
        <p:spPr>
          <a:xfrm>
            <a:off x="375003" y="5471320"/>
            <a:ext cx="5341487" cy="213828"/>
          </a:xfrm>
        </p:spPr>
        <p:txBody>
          <a:bodyPr anchor="ctr"/>
          <a:lstStyle>
            <a:lvl1pPr marL="0" indent="0">
              <a:buFontTx/>
              <a:buNone/>
              <a:defRPr kumimoji="0" lang="en-US" sz="1400" b="0" i="0" u="none" strike="noStrike" kern="1200" cap="none" spc="0" normalizeH="0" baseline="0" dirty="0" smtClean="0">
                <a:ln>
                  <a:noFill/>
                </a:ln>
                <a:solidFill>
                  <a:sysClr val="windowText" lastClr="000000"/>
                </a:solidFill>
                <a:effectLst/>
                <a:uLnTx/>
                <a:uFillTx/>
                <a:latin typeface="+mn-lt"/>
                <a:ea typeface="+mn-ea"/>
                <a:cs typeface="+mn-cs"/>
              </a:defRPr>
            </a:lvl1pPr>
          </a:lstStyle>
          <a:p>
            <a:pPr lvl="0"/>
            <a:r>
              <a:rPr lang="en-US"/>
              <a:t>Presenter’s Name</a:t>
            </a:r>
          </a:p>
        </p:txBody>
      </p:sp>
      <p:sp>
        <p:nvSpPr>
          <p:cNvPr id="22" name="Text Placeholder 4">
            <a:extLst>
              <a:ext uri="{FF2B5EF4-FFF2-40B4-BE49-F238E27FC236}">
                <a16:creationId xmlns:a16="http://schemas.microsoft.com/office/drawing/2014/main" id="{654D5A49-08CC-3949-BC47-10838BE36A17}"/>
              </a:ext>
            </a:extLst>
          </p:cNvPr>
          <p:cNvSpPr>
            <a:spLocks noGrp="1"/>
          </p:cNvSpPr>
          <p:nvPr>
            <p:ph type="body" sz="quarter" idx="12" hasCustomPrompt="1"/>
          </p:nvPr>
        </p:nvSpPr>
        <p:spPr>
          <a:xfrm>
            <a:off x="375003" y="5693865"/>
            <a:ext cx="5341487" cy="213828"/>
          </a:xfrm>
        </p:spPr>
        <p:txBody>
          <a:bodyPr anchor="ctr"/>
          <a:lstStyle>
            <a:lvl1pPr marL="0" indent="0">
              <a:buFontTx/>
              <a:buNone/>
              <a:defRPr kumimoji="0" lang="en-US" sz="1400" b="0" i="0" u="none" strike="noStrike" kern="1200" cap="none" spc="0" normalizeH="0" baseline="0" dirty="0" smtClean="0">
                <a:ln>
                  <a:noFill/>
                </a:ln>
                <a:solidFill>
                  <a:sysClr val="windowText" lastClr="000000"/>
                </a:solidFill>
                <a:effectLst/>
                <a:uLnTx/>
                <a:uFillTx/>
                <a:latin typeface="+mn-lt"/>
                <a:ea typeface="+mn-ea"/>
                <a:cs typeface="+mn-cs"/>
              </a:defRPr>
            </a:lvl1pPr>
          </a:lstStyle>
          <a:p>
            <a:pPr lvl="0"/>
            <a:r>
              <a:rPr lang="en-US"/>
              <a:t>Presenter’s Title</a:t>
            </a:r>
          </a:p>
        </p:txBody>
      </p:sp>
      <p:sp>
        <p:nvSpPr>
          <p:cNvPr id="23" name="Text Placeholder 4">
            <a:extLst>
              <a:ext uri="{FF2B5EF4-FFF2-40B4-BE49-F238E27FC236}">
                <a16:creationId xmlns:a16="http://schemas.microsoft.com/office/drawing/2014/main" id="{09E50085-AB4A-BC41-9A6B-C49290D00935}"/>
              </a:ext>
            </a:extLst>
          </p:cNvPr>
          <p:cNvSpPr>
            <a:spLocks noGrp="1"/>
          </p:cNvSpPr>
          <p:nvPr>
            <p:ph type="body" sz="quarter" idx="13" hasCustomPrompt="1"/>
          </p:nvPr>
        </p:nvSpPr>
        <p:spPr>
          <a:xfrm>
            <a:off x="375003" y="5916410"/>
            <a:ext cx="5341487" cy="213828"/>
          </a:xfrm>
        </p:spPr>
        <p:txBody>
          <a:bodyPr anchor="ctr"/>
          <a:lstStyle>
            <a:lvl1pPr marL="0" indent="0">
              <a:buFontTx/>
              <a:buNone/>
              <a:defRPr kumimoji="0" lang="en-US" sz="1400" b="0" i="0" u="none" strike="noStrike" kern="1200" cap="none" spc="0" normalizeH="0" baseline="0" dirty="0" smtClean="0">
                <a:ln>
                  <a:noFill/>
                </a:ln>
                <a:solidFill>
                  <a:sysClr val="windowText" lastClr="000000"/>
                </a:solidFill>
                <a:effectLst/>
                <a:uLnTx/>
                <a:uFillTx/>
                <a:latin typeface="+mn-lt"/>
                <a:ea typeface="+mn-ea"/>
                <a:cs typeface="+mn-cs"/>
              </a:defRPr>
            </a:lvl1pPr>
          </a:lstStyle>
          <a:p>
            <a:pPr lvl="0"/>
            <a:r>
              <a:rPr lang="en-US"/>
              <a:t>Date</a:t>
            </a:r>
          </a:p>
        </p:txBody>
      </p:sp>
      <p:sp>
        <p:nvSpPr>
          <p:cNvPr id="24" name="Text Placeholder 24">
            <a:extLst>
              <a:ext uri="{FF2B5EF4-FFF2-40B4-BE49-F238E27FC236}">
                <a16:creationId xmlns:a16="http://schemas.microsoft.com/office/drawing/2014/main" id="{4FD64734-F248-B543-A271-48108703A84C}"/>
              </a:ext>
            </a:extLst>
          </p:cNvPr>
          <p:cNvSpPr>
            <a:spLocks noGrp="1"/>
          </p:cNvSpPr>
          <p:nvPr>
            <p:ph type="body" sz="quarter" idx="10" hasCustomPrompt="1"/>
          </p:nvPr>
        </p:nvSpPr>
        <p:spPr bwMode="gray">
          <a:xfrm>
            <a:off x="375002" y="1767408"/>
            <a:ext cx="5337354" cy="813816"/>
          </a:xfrm>
        </p:spPr>
        <p:txBody>
          <a:bodyPr wrap="square" lIns="91521" tIns="45761" rIns="91440" bIns="45761">
            <a:noAutofit/>
          </a:bodyPr>
          <a:lstStyle>
            <a:lvl1pPr marL="0" indent="0">
              <a:lnSpc>
                <a:spcPct val="100000"/>
              </a:lnSpc>
              <a:spcBef>
                <a:spcPts val="0"/>
              </a:spcBef>
              <a:spcAft>
                <a:spcPts val="0"/>
              </a:spcAft>
              <a:buFont typeface="Arial" panose="020B0604020202020204" pitchFamily="34" charset="0"/>
              <a:buChar char="​"/>
              <a:defRPr sz="1799" b="0">
                <a:solidFill>
                  <a:schemeClr val="tx1"/>
                </a:solidFill>
              </a:defRPr>
            </a:lvl1pPr>
            <a:lvl2pPr marL="0" indent="0">
              <a:lnSpc>
                <a:spcPct val="85000"/>
              </a:lnSpc>
              <a:spcBef>
                <a:spcPts val="4399"/>
              </a:spcBef>
              <a:buFont typeface="Arial" panose="020B0604020202020204" pitchFamily="34" charset="0"/>
              <a:buChar char="​"/>
              <a:defRPr sz="1799" b="0">
                <a:solidFill>
                  <a:schemeClr val="tx1"/>
                </a:solidFill>
              </a:defRPr>
            </a:lvl2pPr>
            <a:lvl3pPr marL="0" indent="0">
              <a:lnSpc>
                <a:spcPct val="85000"/>
              </a:lnSpc>
              <a:buFont typeface="Arial" panose="020B0604020202020204" pitchFamily="34" charset="0"/>
              <a:buChar char="​"/>
              <a:defRPr sz="1799" b="0">
                <a:solidFill>
                  <a:schemeClr val="tx1"/>
                </a:solidFill>
              </a:defRPr>
            </a:lvl3pPr>
            <a:lvl4pPr marL="0" indent="0">
              <a:lnSpc>
                <a:spcPct val="85000"/>
              </a:lnSpc>
              <a:buFont typeface="Arial" panose="020B0604020202020204" pitchFamily="34" charset="0"/>
              <a:buChar char="​"/>
              <a:defRPr sz="1600" b="0">
                <a:solidFill>
                  <a:schemeClr val="bg2"/>
                </a:solidFill>
              </a:defRPr>
            </a:lvl4pPr>
            <a:lvl5pPr marL="0" indent="0">
              <a:lnSpc>
                <a:spcPct val="85000"/>
              </a:lnSpc>
              <a:buFont typeface="Arial" panose="020B0604020202020204" pitchFamily="34" charset="0"/>
              <a:buChar char="​"/>
              <a:defRPr sz="1600" b="0">
                <a:solidFill>
                  <a:schemeClr val="bg2"/>
                </a:solidFill>
              </a:defRPr>
            </a:lvl5pPr>
          </a:lstStyle>
          <a:p>
            <a:pPr lvl="0"/>
            <a:r>
              <a:rPr lang="en-US"/>
              <a:t>Click to edit master text styles</a:t>
            </a:r>
          </a:p>
        </p:txBody>
      </p:sp>
    </p:spTree>
    <p:extLst>
      <p:ext uri="{BB962C8B-B14F-4D97-AF65-F5344CB8AC3E}">
        <p14:creationId xmlns:p14="http://schemas.microsoft.com/office/powerpoint/2010/main" val="42038579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Title Slide 4">
    <p:bg>
      <p:bgPr>
        <a:solidFill>
          <a:schemeClr val="accent6"/>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50464156-F79A-F249-BB0E-9AAE636A4ECF}"/>
              </a:ext>
            </a:extLst>
          </p:cNvPr>
          <p:cNvSpPr/>
          <p:nvPr userDrawn="1"/>
        </p:nvSpPr>
        <p:spPr>
          <a:xfrm>
            <a:off x="6109200" y="0"/>
            <a:ext cx="60828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err="1">
              <a:solidFill>
                <a:sysClr val="windowText" lastClr="000000"/>
              </a:solidFill>
            </a:endParaRPr>
          </a:p>
        </p:txBody>
      </p:sp>
      <p:sp>
        <p:nvSpPr>
          <p:cNvPr id="25" name="Picture Placeholder 7">
            <a:extLst>
              <a:ext uri="{FF2B5EF4-FFF2-40B4-BE49-F238E27FC236}">
                <a16:creationId xmlns:a16="http://schemas.microsoft.com/office/drawing/2014/main" id="{0315FF82-8ED4-114A-A8D3-16CB9512D197}"/>
              </a:ext>
            </a:extLst>
          </p:cNvPr>
          <p:cNvSpPr>
            <a:spLocks noGrp="1"/>
          </p:cNvSpPr>
          <p:nvPr>
            <p:ph type="pic" sz="quarter" idx="24"/>
          </p:nvPr>
        </p:nvSpPr>
        <p:spPr>
          <a:xfrm>
            <a:off x="6106023" y="2743199"/>
            <a:ext cx="6085977" cy="4114800"/>
          </a:xfrm>
        </p:spPr>
      </p:sp>
      <p:pic>
        <p:nvPicPr>
          <p:cNvPr id="6" name="Picture 5">
            <a:extLst>
              <a:ext uri="{FF2B5EF4-FFF2-40B4-BE49-F238E27FC236}">
                <a16:creationId xmlns:a16="http://schemas.microsoft.com/office/drawing/2014/main" id="{D54C5B08-C471-EA40-9405-E9A02EC2AE33}"/>
              </a:ext>
            </a:extLst>
          </p:cNvPr>
          <p:cNvPicPr>
            <a:picLocks noChangeAspect="1"/>
          </p:cNvPicPr>
          <p:nvPr userDrawn="1"/>
        </p:nvPicPr>
        <p:blipFill>
          <a:blip r:embed="rId2"/>
          <a:stretch>
            <a:fillRect/>
          </a:stretch>
        </p:blipFill>
        <p:spPr>
          <a:xfrm>
            <a:off x="7814891" y="1184875"/>
            <a:ext cx="2650092" cy="487923"/>
          </a:xfrm>
          <a:prstGeom prst="rect">
            <a:avLst/>
          </a:prstGeom>
        </p:spPr>
      </p:pic>
      <p:sp>
        <p:nvSpPr>
          <p:cNvPr id="18" name="Footer Placeholder 4">
            <a:extLst>
              <a:ext uri="{FF2B5EF4-FFF2-40B4-BE49-F238E27FC236}">
                <a16:creationId xmlns:a16="http://schemas.microsoft.com/office/drawing/2014/main" id="{891FCFCD-3BFC-684B-9572-8E5902E272A5}"/>
              </a:ext>
            </a:extLst>
          </p:cNvPr>
          <p:cNvSpPr>
            <a:spLocks noGrp="1"/>
          </p:cNvSpPr>
          <p:nvPr>
            <p:ph type="ftr" sz="quarter" idx="3"/>
          </p:nvPr>
        </p:nvSpPr>
        <p:spPr>
          <a:xfrm>
            <a:off x="375003" y="6547107"/>
            <a:ext cx="5341487" cy="120649"/>
          </a:xfrm>
          <a:prstGeom prst="rect">
            <a:avLst/>
          </a:prstGeom>
        </p:spPr>
        <p:txBody>
          <a:bodyPr vert="horz" wrap="square" lIns="91521" tIns="45761" rIns="91521" bIns="45761" rtlCol="0" anchor="ctr">
            <a:noAutofit/>
          </a:bodyPr>
          <a:lstStyle>
            <a:lvl1pPr>
              <a:defRPr lang="en-US" sz="800" smtClean="0">
                <a:solidFill>
                  <a:schemeClr val="tx1"/>
                </a:solidFill>
              </a:defRPr>
            </a:lvl1pPr>
          </a:lstStyle>
          <a:p>
            <a:r>
              <a:rPr lang="en-US"/>
              <a:t>© 2020 NetApp, Inc. All rights reserved.  </a:t>
            </a:r>
            <a:r>
              <a:rPr lang="en-US">
                <a:cs typeface="Arial" panose="020B0604020202020204" pitchFamily="34" charset="0"/>
              </a:rPr>
              <a:t>— </a:t>
            </a:r>
            <a:r>
              <a:rPr lang="en-US"/>
              <a:t>NETAPP CONFIDENTIAL </a:t>
            </a:r>
            <a:r>
              <a:rPr lang="en-US">
                <a:cs typeface="Arial" panose="020B0604020202020204" pitchFamily="34" charset="0"/>
              </a:rPr>
              <a:t>— </a:t>
            </a:r>
            <a:endParaRPr lang="en-US"/>
          </a:p>
        </p:txBody>
      </p:sp>
      <p:sp>
        <p:nvSpPr>
          <p:cNvPr id="19" name="Title 1">
            <a:extLst>
              <a:ext uri="{FF2B5EF4-FFF2-40B4-BE49-F238E27FC236}">
                <a16:creationId xmlns:a16="http://schemas.microsoft.com/office/drawing/2014/main" id="{F1F5B82E-32B4-0848-AD19-C540F84D8998}"/>
              </a:ext>
            </a:extLst>
          </p:cNvPr>
          <p:cNvSpPr>
            <a:spLocks noGrp="1"/>
          </p:cNvSpPr>
          <p:nvPr>
            <p:ph type="ctrTitle" hasCustomPrompt="1"/>
          </p:nvPr>
        </p:nvSpPr>
        <p:spPr bwMode="gray">
          <a:xfrm>
            <a:off x="375002" y="395509"/>
            <a:ext cx="5337354" cy="1316472"/>
          </a:xfrm>
        </p:spPr>
        <p:txBody>
          <a:bodyPr wrap="square" lIns="91521" tIns="45761" rIns="91440" bIns="45761" anchor="b">
            <a:noAutofit/>
          </a:bodyPr>
          <a:lstStyle>
            <a:lvl1pPr algn="l">
              <a:lnSpc>
                <a:spcPct val="95000"/>
              </a:lnSpc>
              <a:defRPr sz="2999" b="1">
                <a:solidFill>
                  <a:schemeClr val="tx1"/>
                </a:solidFill>
              </a:defRPr>
            </a:lvl1pPr>
          </a:lstStyle>
          <a:p>
            <a:r>
              <a:rPr lang="en-US"/>
              <a:t>Click to Edit Master Title Style</a:t>
            </a:r>
          </a:p>
        </p:txBody>
      </p:sp>
      <p:sp>
        <p:nvSpPr>
          <p:cNvPr id="21" name="Text Placeholder 4">
            <a:extLst>
              <a:ext uri="{FF2B5EF4-FFF2-40B4-BE49-F238E27FC236}">
                <a16:creationId xmlns:a16="http://schemas.microsoft.com/office/drawing/2014/main" id="{181D35A1-E9E1-1344-B9EF-EF37500F691D}"/>
              </a:ext>
            </a:extLst>
          </p:cNvPr>
          <p:cNvSpPr>
            <a:spLocks noGrp="1"/>
          </p:cNvSpPr>
          <p:nvPr>
            <p:ph type="body" sz="quarter" idx="11" hasCustomPrompt="1"/>
          </p:nvPr>
        </p:nvSpPr>
        <p:spPr>
          <a:xfrm>
            <a:off x="375003" y="5471320"/>
            <a:ext cx="5341487" cy="213828"/>
          </a:xfrm>
        </p:spPr>
        <p:txBody>
          <a:bodyPr anchor="ctr"/>
          <a:lstStyle>
            <a:lvl1pPr marL="0" indent="0">
              <a:buFontTx/>
              <a:buNone/>
              <a:defRPr kumimoji="0" lang="en-US" sz="1400" b="0" i="0" u="none" strike="noStrike" kern="1200" cap="none" spc="0" normalizeH="0" baseline="0" dirty="0" smtClean="0">
                <a:ln>
                  <a:noFill/>
                </a:ln>
                <a:solidFill>
                  <a:sysClr val="windowText" lastClr="000000"/>
                </a:solidFill>
                <a:effectLst/>
                <a:uLnTx/>
                <a:uFillTx/>
                <a:latin typeface="+mn-lt"/>
                <a:ea typeface="+mn-ea"/>
                <a:cs typeface="+mn-cs"/>
              </a:defRPr>
            </a:lvl1pPr>
          </a:lstStyle>
          <a:p>
            <a:pPr lvl="0"/>
            <a:r>
              <a:rPr lang="en-US"/>
              <a:t>Presenter’s Name</a:t>
            </a:r>
          </a:p>
        </p:txBody>
      </p:sp>
      <p:sp>
        <p:nvSpPr>
          <p:cNvPr id="22" name="Text Placeholder 4">
            <a:extLst>
              <a:ext uri="{FF2B5EF4-FFF2-40B4-BE49-F238E27FC236}">
                <a16:creationId xmlns:a16="http://schemas.microsoft.com/office/drawing/2014/main" id="{BD2F12CE-D91E-C343-AEFB-51D122B77CB0}"/>
              </a:ext>
            </a:extLst>
          </p:cNvPr>
          <p:cNvSpPr>
            <a:spLocks noGrp="1"/>
          </p:cNvSpPr>
          <p:nvPr>
            <p:ph type="body" sz="quarter" idx="12" hasCustomPrompt="1"/>
          </p:nvPr>
        </p:nvSpPr>
        <p:spPr>
          <a:xfrm>
            <a:off x="375003" y="5693865"/>
            <a:ext cx="5341487" cy="213828"/>
          </a:xfrm>
        </p:spPr>
        <p:txBody>
          <a:bodyPr anchor="ctr"/>
          <a:lstStyle>
            <a:lvl1pPr marL="0" indent="0">
              <a:buFontTx/>
              <a:buNone/>
              <a:defRPr kumimoji="0" lang="en-US" sz="1400" b="0" i="0" u="none" strike="noStrike" kern="1200" cap="none" spc="0" normalizeH="0" baseline="0" dirty="0" smtClean="0">
                <a:ln>
                  <a:noFill/>
                </a:ln>
                <a:solidFill>
                  <a:sysClr val="windowText" lastClr="000000"/>
                </a:solidFill>
                <a:effectLst/>
                <a:uLnTx/>
                <a:uFillTx/>
                <a:latin typeface="+mn-lt"/>
                <a:ea typeface="+mn-ea"/>
                <a:cs typeface="+mn-cs"/>
              </a:defRPr>
            </a:lvl1pPr>
          </a:lstStyle>
          <a:p>
            <a:pPr lvl="0"/>
            <a:r>
              <a:rPr lang="en-US"/>
              <a:t>Presenter’s Title</a:t>
            </a:r>
          </a:p>
        </p:txBody>
      </p:sp>
      <p:sp>
        <p:nvSpPr>
          <p:cNvPr id="23" name="Text Placeholder 4">
            <a:extLst>
              <a:ext uri="{FF2B5EF4-FFF2-40B4-BE49-F238E27FC236}">
                <a16:creationId xmlns:a16="http://schemas.microsoft.com/office/drawing/2014/main" id="{BC7FED47-733F-9244-9005-7BDFA2ACC548}"/>
              </a:ext>
            </a:extLst>
          </p:cNvPr>
          <p:cNvSpPr>
            <a:spLocks noGrp="1"/>
          </p:cNvSpPr>
          <p:nvPr>
            <p:ph type="body" sz="quarter" idx="13" hasCustomPrompt="1"/>
          </p:nvPr>
        </p:nvSpPr>
        <p:spPr>
          <a:xfrm>
            <a:off x="375003" y="5916410"/>
            <a:ext cx="5341487" cy="213828"/>
          </a:xfrm>
        </p:spPr>
        <p:txBody>
          <a:bodyPr anchor="ctr"/>
          <a:lstStyle>
            <a:lvl1pPr marL="0" indent="0">
              <a:buFontTx/>
              <a:buNone/>
              <a:defRPr kumimoji="0" lang="en-US" sz="1400" b="0" i="0" u="none" strike="noStrike" kern="1200" cap="none" spc="0" normalizeH="0" baseline="0" dirty="0" smtClean="0">
                <a:ln>
                  <a:noFill/>
                </a:ln>
                <a:solidFill>
                  <a:sysClr val="windowText" lastClr="000000"/>
                </a:solidFill>
                <a:effectLst/>
                <a:uLnTx/>
                <a:uFillTx/>
                <a:latin typeface="+mn-lt"/>
                <a:ea typeface="+mn-ea"/>
                <a:cs typeface="+mn-cs"/>
              </a:defRPr>
            </a:lvl1pPr>
          </a:lstStyle>
          <a:p>
            <a:pPr lvl="0"/>
            <a:r>
              <a:rPr lang="en-US"/>
              <a:t>Date</a:t>
            </a:r>
          </a:p>
        </p:txBody>
      </p:sp>
      <p:sp>
        <p:nvSpPr>
          <p:cNvPr id="27" name="Text Placeholder 24">
            <a:extLst>
              <a:ext uri="{FF2B5EF4-FFF2-40B4-BE49-F238E27FC236}">
                <a16:creationId xmlns:a16="http://schemas.microsoft.com/office/drawing/2014/main" id="{79B33644-33E0-454E-9AB7-E1FDEA8D6129}"/>
              </a:ext>
            </a:extLst>
          </p:cNvPr>
          <p:cNvSpPr>
            <a:spLocks noGrp="1"/>
          </p:cNvSpPr>
          <p:nvPr>
            <p:ph type="body" sz="quarter" idx="10" hasCustomPrompt="1"/>
          </p:nvPr>
        </p:nvSpPr>
        <p:spPr bwMode="gray">
          <a:xfrm>
            <a:off x="371089" y="1767408"/>
            <a:ext cx="5337354" cy="813816"/>
          </a:xfrm>
        </p:spPr>
        <p:txBody>
          <a:bodyPr wrap="square" lIns="91521" tIns="45761" rIns="91440" bIns="45761">
            <a:noAutofit/>
          </a:bodyPr>
          <a:lstStyle>
            <a:lvl1pPr marL="0" indent="0">
              <a:lnSpc>
                <a:spcPct val="100000"/>
              </a:lnSpc>
              <a:spcBef>
                <a:spcPts val="0"/>
              </a:spcBef>
              <a:spcAft>
                <a:spcPts val="0"/>
              </a:spcAft>
              <a:buFont typeface="Arial" panose="020B0604020202020204" pitchFamily="34" charset="0"/>
              <a:buChar char="​"/>
              <a:defRPr sz="1799" b="0">
                <a:solidFill>
                  <a:schemeClr val="tx1"/>
                </a:solidFill>
              </a:defRPr>
            </a:lvl1pPr>
            <a:lvl2pPr marL="0" indent="0">
              <a:lnSpc>
                <a:spcPct val="85000"/>
              </a:lnSpc>
              <a:spcBef>
                <a:spcPts val="4399"/>
              </a:spcBef>
              <a:buFont typeface="Arial" panose="020B0604020202020204" pitchFamily="34" charset="0"/>
              <a:buChar char="​"/>
              <a:defRPr sz="1799" b="0">
                <a:solidFill>
                  <a:schemeClr val="tx1"/>
                </a:solidFill>
              </a:defRPr>
            </a:lvl2pPr>
            <a:lvl3pPr marL="0" indent="0">
              <a:lnSpc>
                <a:spcPct val="85000"/>
              </a:lnSpc>
              <a:buFont typeface="Arial" panose="020B0604020202020204" pitchFamily="34" charset="0"/>
              <a:buChar char="​"/>
              <a:defRPr sz="1799" b="0">
                <a:solidFill>
                  <a:schemeClr val="tx1"/>
                </a:solidFill>
              </a:defRPr>
            </a:lvl3pPr>
            <a:lvl4pPr marL="0" indent="0">
              <a:lnSpc>
                <a:spcPct val="85000"/>
              </a:lnSpc>
              <a:buFont typeface="Arial" panose="020B0604020202020204" pitchFamily="34" charset="0"/>
              <a:buChar char="​"/>
              <a:defRPr sz="1600" b="0">
                <a:solidFill>
                  <a:schemeClr val="bg2"/>
                </a:solidFill>
              </a:defRPr>
            </a:lvl4pPr>
            <a:lvl5pPr marL="0" indent="0">
              <a:lnSpc>
                <a:spcPct val="85000"/>
              </a:lnSpc>
              <a:buFont typeface="Arial" panose="020B0604020202020204" pitchFamily="34" charset="0"/>
              <a:buChar char="​"/>
              <a:defRPr sz="1600" b="0">
                <a:solidFill>
                  <a:schemeClr val="bg2"/>
                </a:solidFill>
              </a:defRPr>
            </a:lvl5pPr>
          </a:lstStyle>
          <a:p>
            <a:pPr lvl="0"/>
            <a:r>
              <a:rPr lang="en-US"/>
              <a:t>Click to edit master text styles</a:t>
            </a:r>
          </a:p>
        </p:txBody>
      </p:sp>
    </p:spTree>
    <p:extLst>
      <p:ext uri="{BB962C8B-B14F-4D97-AF65-F5344CB8AC3E}">
        <p14:creationId xmlns:p14="http://schemas.microsoft.com/office/powerpoint/2010/main" val="133705770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egue">
    <p:bg>
      <p:bgPr>
        <a:solidFill>
          <a:schemeClr val="bg1">
            <a:alpha val="97000"/>
          </a:schemeClr>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6C8F3BAC-E98E-AA4C-AA5B-9836C4D596C7}"/>
              </a:ext>
            </a:extLst>
          </p:cNvPr>
          <p:cNvPicPr>
            <a:picLocks noChangeAspect="1"/>
          </p:cNvPicPr>
          <p:nvPr userDrawn="1"/>
        </p:nvPicPr>
        <p:blipFill rotWithShape="1">
          <a:blip r:embed="rId2" cstate="screen">
            <a:alphaModFix/>
            <a:extLst>
              <a:ext uri="{28A0092B-C50C-407E-A947-70E740481C1C}">
                <a14:useLocalDpi xmlns:a14="http://schemas.microsoft.com/office/drawing/2010/main"/>
              </a:ext>
            </a:extLst>
          </a:blip>
          <a:srcRect/>
          <a:stretch/>
        </p:blipFill>
        <p:spPr>
          <a:xfrm>
            <a:off x="0" y="0"/>
            <a:ext cx="12195176" cy="6858000"/>
          </a:xfrm>
          <a:prstGeom prst="rect">
            <a:avLst/>
          </a:prstGeom>
        </p:spPr>
      </p:pic>
      <p:sp>
        <p:nvSpPr>
          <p:cNvPr id="9" name="Text Placeholder 24">
            <a:extLst>
              <a:ext uri="{FF2B5EF4-FFF2-40B4-BE49-F238E27FC236}">
                <a16:creationId xmlns:a16="http://schemas.microsoft.com/office/drawing/2014/main" id="{CBA77117-F3F8-9B4A-8970-EF566D8014AC}"/>
              </a:ext>
            </a:extLst>
          </p:cNvPr>
          <p:cNvSpPr>
            <a:spLocks noGrp="1"/>
          </p:cNvSpPr>
          <p:nvPr>
            <p:ph type="body" sz="quarter" idx="10" hasCustomPrompt="1"/>
          </p:nvPr>
        </p:nvSpPr>
        <p:spPr bwMode="auto">
          <a:xfrm>
            <a:off x="372388" y="4638621"/>
            <a:ext cx="5158559" cy="1024128"/>
          </a:xfrm>
        </p:spPr>
        <p:txBody>
          <a:bodyPr wrap="square" lIns="91521">
            <a:noAutofit/>
          </a:bodyPr>
          <a:lstStyle>
            <a:lvl1pPr marL="0" indent="0">
              <a:lnSpc>
                <a:spcPct val="85000"/>
              </a:lnSpc>
              <a:spcBef>
                <a:spcPts val="0"/>
              </a:spcBef>
              <a:spcAft>
                <a:spcPts val="600"/>
              </a:spcAft>
              <a:buFontTx/>
              <a:buNone/>
              <a:defRPr sz="1799" b="0">
                <a:solidFill>
                  <a:schemeClr val="tx1"/>
                </a:solidFill>
              </a:defRPr>
            </a:lvl1pPr>
            <a:lvl2pPr marL="115957" indent="-115957">
              <a:lnSpc>
                <a:spcPct val="85000"/>
              </a:lnSpc>
              <a:buFont typeface="Arial" panose="020B0604020202020204" pitchFamily="34" charset="0"/>
              <a:buChar char=" "/>
              <a:defRPr sz="2299" b="0">
                <a:solidFill>
                  <a:schemeClr val="bg2"/>
                </a:solidFill>
              </a:defRPr>
            </a:lvl2pPr>
            <a:lvl3pPr marL="115957" indent="-115957">
              <a:lnSpc>
                <a:spcPct val="85000"/>
              </a:lnSpc>
              <a:buFont typeface="Arial" panose="020B0604020202020204" pitchFamily="34" charset="0"/>
              <a:buChar char=" "/>
              <a:defRPr sz="2299" b="0">
                <a:solidFill>
                  <a:schemeClr val="bg2"/>
                </a:solidFill>
              </a:defRPr>
            </a:lvl3pPr>
            <a:lvl4pPr marL="115957" indent="-115957">
              <a:lnSpc>
                <a:spcPct val="85000"/>
              </a:lnSpc>
              <a:buFont typeface="Arial" panose="020B0604020202020204" pitchFamily="34" charset="0"/>
              <a:buChar char=" "/>
              <a:defRPr sz="2299" b="0">
                <a:solidFill>
                  <a:schemeClr val="bg2"/>
                </a:solidFill>
              </a:defRPr>
            </a:lvl4pPr>
            <a:lvl5pPr marL="115957" indent="-115957">
              <a:lnSpc>
                <a:spcPct val="85000"/>
              </a:lnSpc>
              <a:buFont typeface="Arial" panose="020B0604020202020204" pitchFamily="34" charset="0"/>
              <a:buChar char=" "/>
              <a:defRPr sz="2299" b="0">
                <a:solidFill>
                  <a:schemeClr val="bg2"/>
                </a:solidFill>
              </a:defRPr>
            </a:lvl5pPr>
          </a:lstStyle>
          <a:p>
            <a:pPr lvl="0"/>
            <a:r>
              <a:rPr lang="en-US"/>
              <a:t>Click to edit master text styles</a:t>
            </a:r>
          </a:p>
        </p:txBody>
      </p:sp>
      <p:sp>
        <p:nvSpPr>
          <p:cNvPr id="10" name="Title 1">
            <a:extLst>
              <a:ext uri="{FF2B5EF4-FFF2-40B4-BE49-F238E27FC236}">
                <a16:creationId xmlns:a16="http://schemas.microsoft.com/office/drawing/2014/main" id="{F3B82C7E-FACB-1546-A064-F3AA2D3D2C9F}"/>
              </a:ext>
            </a:extLst>
          </p:cNvPr>
          <p:cNvSpPr>
            <a:spLocks noGrp="1"/>
          </p:cNvSpPr>
          <p:nvPr>
            <p:ph type="ctrTitle" hasCustomPrompt="1"/>
          </p:nvPr>
        </p:nvSpPr>
        <p:spPr bwMode="auto">
          <a:xfrm>
            <a:off x="372388" y="3056706"/>
            <a:ext cx="5158559" cy="1472184"/>
          </a:xfrm>
        </p:spPr>
        <p:txBody>
          <a:bodyPr wrap="square" lIns="91521">
            <a:noAutofit/>
          </a:bodyPr>
          <a:lstStyle>
            <a:lvl1pPr algn="l">
              <a:lnSpc>
                <a:spcPct val="95000"/>
              </a:lnSpc>
              <a:defRPr sz="2999" b="1">
                <a:solidFill>
                  <a:schemeClr val="tx1"/>
                </a:solidFill>
              </a:defRPr>
            </a:lvl1pPr>
          </a:lstStyle>
          <a:p>
            <a:r>
              <a:rPr lang="en-US"/>
              <a:t>Click to Edit Master Title Style</a:t>
            </a:r>
          </a:p>
        </p:txBody>
      </p:sp>
      <p:pic>
        <p:nvPicPr>
          <p:cNvPr id="8" name="Picture 7">
            <a:extLst>
              <a:ext uri="{FF2B5EF4-FFF2-40B4-BE49-F238E27FC236}">
                <a16:creationId xmlns:a16="http://schemas.microsoft.com/office/drawing/2014/main" id="{01E02D7E-F8E2-1D49-848A-F19FB6614FD6}"/>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75613" y="6547104"/>
            <a:ext cx="679431" cy="125094"/>
          </a:xfrm>
          <a:prstGeom prst="rect">
            <a:avLst/>
          </a:prstGeom>
        </p:spPr>
      </p:pic>
      <p:sp>
        <p:nvSpPr>
          <p:cNvPr id="13" name="Footer Placeholder 4">
            <a:extLst>
              <a:ext uri="{FF2B5EF4-FFF2-40B4-BE49-F238E27FC236}">
                <a16:creationId xmlns:a16="http://schemas.microsoft.com/office/drawing/2014/main" id="{EE54B10C-A442-5441-AD57-014686EF5255}"/>
              </a:ext>
            </a:extLst>
          </p:cNvPr>
          <p:cNvSpPr>
            <a:spLocks noGrp="1"/>
          </p:cNvSpPr>
          <p:nvPr>
            <p:ph type="ftr" sz="quarter" idx="3"/>
          </p:nvPr>
        </p:nvSpPr>
        <p:spPr>
          <a:xfrm>
            <a:off x="1582325" y="6547104"/>
            <a:ext cx="4426849" cy="118872"/>
          </a:xfrm>
          <a:prstGeom prst="rect">
            <a:avLst/>
          </a:prstGeom>
        </p:spPr>
        <p:txBody>
          <a:bodyPr vert="horz" wrap="square" lIns="0" tIns="0" rIns="0" bIns="0" rtlCol="0" anchor="ctr">
            <a:noAutofit/>
          </a:bodyPr>
          <a:lstStyle>
            <a:lvl1pPr>
              <a:defRPr lang="en-US" sz="800" smtClean="0">
                <a:solidFill>
                  <a:schemeClr val="tx1"/>
                </a:solidFill>
              </a:defRPr>
            </a:lvl1pPr>
          </a:lstStyle>
          <a:p>
            <a:r>
              <a:rPr lang="en-US"/>
              <a:t>© 2020 NetApp, Inc. All rights reserved.  — NETAPP CONFIDENTIAL — </a:t>
            </a:r>
          </a:p>
        </p:txBody>
      </p:sp>
      <p:sp>
        <p:nvSpPr>
          <p:cNvPr id="14" name="Slide Number Placeholder 5">
            <a:extLst>
              <a:ext uri="{FF2B5EF4-FFF2-40B4-BE49-F238E27FC236}">
                <a16:creationId xmlns:a16="http://schemas.microsoft.com/office/drawing/2014/main" id="{537370E2-3CED-FD47-B622-150C4EFAA1FE}"/>
              </a:ext>
            </a:extLst>
          </p:cNvPr>
          <p:cNvSpPr>
            <a:spLocks noGrp="1"/>
          </p:cNvSpPr>
          <p:nvPr>
            <p:ph type="sldNum" sz="quarter" idx="4"/>
          </p:nvPr>
        </p:nvSpPr>
        <p:spPr>
          <a:xfrm>
            <a:off x="1170738" y="6547104"/>
            <a:ext cx="402441" cy="118872"/>
          </a:xfrm>
          <a:prstGeom prst="rect">
            <a:avLst/>
          </a:prstGeom>
        </p:spPr>
        <p:txBody>
          <a:bodyPr vert="horz" wrap="square" lIns="0" tIns="0" rIns="0" bIns="0" rtlCol="0" anchor="ctr">
            <a:noAutofit/>
          </a:bodyPr>
          <a:lstStyle>
            <a:lvl1pPr algn="ctr">
              <a:defRPr lang="en-US" sz="800" b="0" smtClean="0">
                <a:solidFill>
                  <a:schemeClr val="tx1"/>
                </a:solidFill>
              </a:defRPr>
            </a:lvl1pPr>
          </a:lstStyle>
          <a:p>
            <a:fld id="{B071A5F3-A4FF-4CEE-8215-C08835B585C1}" type="slidenum">
              <a:rPr lang="en-US" smtClean="0"/>
              <a:pPr/>
              <a:t>‹#›</a:t>
            </a:fld>
            <a:endParaRPr lang="en-US"/>
          </a:p>
        </p:txBody>
      </p:sp>
    </p:spTree>
    <p:extLst>
      <p:ext uri="{BB962C8B-B14F-4D97-AF65-F5344CB8AC3E}">
        <p14:creationId xmlns:p14="http://schemas.microsoft.com/office/powerpoint/2010/main" val="3174778478"/>
      </p:ext>
    </p:extLst>
  </p:cSld>
  <p:clrMapOvr>
    <a:masterClrMapping/>
  </p:clrMapOvr>
  <p:extLst>
    <p:ext uri="{DCECCB84-F9BA-43D5-87BE-67443E8EF086}">
      <p15:sldGuideLst xmlns:p15="http://schemas.microsoft.com/office/powerpoint/2012/main">
        <p15:guide id="1" orient="horz" pos="2160">
          <p15:clr>
            <a:srgbClr val="FBAE40"/>
          </p15:clr>
        </p15:guide>
        <p15:guide id="2" pos="3839">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egue 2">
    <p:bg>
      <p:bgPr>
        <a:solidFill>
          <a:schemeClr val="bg1">
            <a:alpha val="97000"/>
          </a:schemeClr>
        </a:solidFill>
        <a:effectLst/>
      </p:bgPr>
    </p:bg>
    <p:spTree>
      <p:nvGrpSpPr>
        <p:cNvPr id="1" name=""/>
        <p:cNvGrpSpPr/>
        <p:nvPr/>
      </p:nvGrpSpPr>
      <p:grpSpPr>
        <a:xfrm>
          <a:off x="0" y="0"/>
          <a:ext cx="0" cy="0"/>
          <a:chOff x="0" y="0"/>
          <a:chExt cx="0" cy="0"/>
        </a:xfrm>
      </p:grpSpPr>
      <p:pic>
        <p:nvPicPr>
          <p:cNvPr id="12" name="Picture 11" descr="A close up of a logo&#10;&#10;Description automatically generated">
            <a:extLst>
              <a:ext uri="{FF2B5EF4-FFF2-40B4-BE49-F238E27FC236}">
                <a16:creationId xmlns:a16="http://schemas.microsoft.com/office/drawing/2014/main" id="{C9D53AF9-D032-804D-85D4-FE97A9390DA3}"/>
              </a:ext>
            </a:extLst>
          </p:cNvPr>
          <p:cNvPicPr>
            <a:picLocks noChangeAspect="1"/>
          </p:cNvPicPr>
          <p:nvPr userDrawn="1"/>
        </p:nvPicPr>
        <p:blipFill rotWithShape="1">
          <a:blip r:embed="rId2" cstate="screen">
            <a:alphaModFix/>
            <a:extLst>
              <a:ext uri="{28A0092B-C50C-407E-A947-70E740481C1C}">
                <a14:useLocalDpi xmlns:a14="http://schemas.microsoft.com/office/drawing/2010/main"/>
              </a:ext>
            </a:extLst>
          </a:blip>
          <a:srcRect/>
          <a:stretch/>
        </p:blipFill>
        <p:spPr>
          <a:xfrm flipH="1">
            <a:off x="0" y="0"/>
            <a:ext cx="12195176" cy="6858000"/>
          </a:xfrm>
          <a:prstGeom prst="rect">
            <a:avLst/>
          </a:prstGeom>
        </p:spPr>
      </p:pic>
      <p:pic>
        <p:nvPicPr>
          <p:cNvPr id="8" name="Picture 7">
            <a:extLst>
              <a:ext uri="{FF2B5EF4-FFF2-40B4-BE49-F238E27FC236}">
                <a16:creationId xmlns:a16="http://schemas.microsoft.com/office/drawing/2014/main" id="{01E02D7E-F8E2-1D49-848A-F19FB6614FD6}"/>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75613" y="6547104"/>
            <a:ext cx="679431" cy="125094"/>
          </a:xfrm>
          <a:prstGeom prst="rect">
            <a:avLst/>
          </a:prstGeom>
        </p:spPr>
      </p:pic>
      <p:sp>
        <p:nvSpPr>
          <p:cNvPr id="13" name="Footer Placeholder 4">
            <a:extLst>
              <a:ext uri="{FF2B5EF4-FFF2-40B4-BE49-F238E27FC236}">
                <a16:creationId xmlns:a16="http://schemas.microsoft.com/office/drawing/2014/main" id="{EE54B10C-A442-5441-AD57-014686EF5255}"/>
              </a:ext>
            </a:extLst>
          </p:cNvPr>
          <p:cNvSpPr>
            <a:spLocks noGrp="1"/>
          </p:cNvSpPr>
          <p:nvPr>
            <p:ph type="ftr" sz="quarter" idx="3"/>
          </p:nvPr>
        </p:nvSpPr>
        <p:spPr>
          <a:xfrm>
            <a:off x="1582325" y="6547104"/>
            <a:ext cx="4426849" cy="118872"/>
          </a:xfrm>
          <a:prstGeom prst="rect">
            <a:avLst/>
          </a:prstGeom>
        </p:spPr>
        <p:txBody>
          <a:bodyPr vert="horz" wrap="square" lIns="0" tIns="0" rIns="0" bIns="0" rtlCol="0" anchor="ctr">
            <a:noAutofit/>
          </a:bodyPr>
          <a:lstStyle>
            <a:lvl1pPr>
              <a:defRPr lang="en-US" sz="800" smtClean="0">
                <a:solidFill>
                  <a:schemeClr val="tx1"/>
                </a:solidFill>
              </a:defRPr>
            </a:lvl1pPr>
          </a:lstStyle>
          <a:p>
            <a:r>
              <a:rPr lang="en-US"/>
              <a:t>© 2020 NetApp, Inc. All rights reserved.  — NETAPP CONFIDENTIAL — </a:t>
            </a:r>
          </a:p>
        </p:txBody>
      </p:sp>
      <p:sp>
        <p:nvSpPr>
          <p:cNvPr id="14" name="Slide Number Placeholder 5">
            <a:extLst>
              <a:ext uri="{FF2B5EF4-FFF2-40B4-BE49-F238E27FC236}">
                <a16:creationId xmlns:a16="http://schemas.microsoft.com/office/drawing/2014/main" id="{537370E2-3CED-FD47-B622-150C4EFAA1FE}"/>
              </a:ext>
            </a:extLst>
          </p:cNvPr>
          <p:cNvSpPr>
            <a:spLocks noGrp="1"/>
          </p:cNvSpPr>
          <p:nvPr>
            <p:ph type="sldNum" sz="quarter" idx="4"/>
          </p:nvPr>
        </p:nvSpPr>
        <p:spPr>
          <a:xfrm>
            <a:off x="1170738" y="6547104"/>
            <a:ext cx="402441" cy="118872"/>
          </a:xfrm>
          <a:prstGeom prst="rect">
            <a:avLst/>
          </a:prstGeom>
        </p:spPr>
        <p:txBody>
          <a:bodyPr vert="horz" wrap="square" lIns="0" tIns="0" rIns="0" bIns="0" rtlCol="0" anchor="ctr">
            <a:noAutofit/>
          </a:bodyPr>
          <a:lstStyle>
            <a:lvl1pPr algn="ctr">
              <a:defRPr lang="en-US" sz="800" b="0" smtClean="0">
                <a:solidFill>
                  <a:schemeClr val="tx1"/>
                </a:solidFill>
              </a:defRPr>
            </a:lvl1pPr>
          </a:lstStyle>
          <a:p>
            <a:fld id="{B071A5F3-A4FF-4CEE-8215-C08835B585C1}" type="slidenum">
              <a:rPr lang="en-US" smtClean="0"/>
              <a:pPr/>
              <a:t>‹#›</a:t>
            </a:fld>
            <a:endParaRPr lang="en-US"/>
          </a:p>
        </p:txBody>
      </p:sp>
      <p:sp>
        <p:nvSpPr>
          <p:cNvPr id="11" name="Text Placeholder 24">
            <a:extLst>
              <a:ext uri="{FF2B5EF4-FFF2-40B4-BE49-F238E27FC236}">
                <a16:creationId xmlns:a16="http://schemas.microsoft.com/office/drawing/2014/main" id="{BF50D7E2-063D-AF47-883C-68F26EF94FF4}"/>
              </a:ext>
            </a:extLst>
          </p:cNvPr>
          <p:cNvSpPr>
            <a:spLocks noGrp="1"/>
          </p:cNvSpPr>
          <p:nvPr>
            <p:ph type="body" sz="quarter" idx="10" hasCustomPrompt="1"/>
          </p:nvPr>
        </p:nvSpPr>
        <p:spPr bwMode="auto">
          <a:xfrm>
            <a:off x="372388" y="4638621"/>
            <a:ext cx="5158559" cy="1024128"/>
          </a:xfrm>
        </p:spPr>
        <p:txBody>
          <a:bodyPr wrap="square" lIns="91521">
            <a:noAutofit/>
          </a:bodyPr>
          <a:lstStyle>
            <a:lvl1pPr marL="0" indent="0">
              <a:lnSpc>
                <a:spcPct val="85000"/>
              </a:lnSpc>
              <a:spcBef>
                <a:spcPts val="0"/>
              </a:spcBef>
              <a:spcAft>
                <a:spcPts val="600"/>
              </a:spcAft>
              <a:buFontTx/>
              <a:buNone/>
              <a:defRPr sz="1799" b="0">
                <a:solidFill>
                  <a:schemeClr val="tx1"/>
                </a:solidFill>
              </a:defRPr>
            </a:lvl1pPr>
            <a:lvl2pPr marL="115957" indent="-115957">
              <a:lnSpc>
                <a:spcPct val="85000"/>
              </a:lnSpc>
              <a:buFont typeface="Arial" panose="020B0604020202020204" pitchFamily="34" charset="0"/>
              <a:buChar char=" "/>
              <a:defRPr sz="2299" b="0">
                <a:solidFill>
                  <a:schemeClr val="bg2"/>
                </a:solidFill>
              </a:defRPr>
            </a:lvl2pPr>
            <a:lvl3pPr marL="115957" indent="-115957">
              <a:lnSpc>
                <a:spcPct val="85000"/>
              </a:lnSpc>
              <a:buFont typeface="Arial" panose="020B0604020202020204" pitchFamily="34" charset="0"/>
              <a:buChar char=" "/>
              <a:defRPr sz="2299" b="0">
                <a:solidFill>
                  <a:schemeClr val="bg2"/>
                </a:solidFill>
              </a:defRPr>
            </a:lvl3pPr>
            <a:lvl4pPr marL="115957" indent="-115957">
              <a:lnSpc>
                <a:spcPct val="85000"/>
              </a:lnSpc>
              <a:buFont typeface="Arial" panose="020B0604020202020204" pitchFamily="34" charset="0"/>
              <a:buChar char=" "/>
              <a:defRPr sz="2299" b="0">
                <a:solidFill>
                  <a:schemeClr val="bg2"/>
                </a:solidFill>
              </a:defRPr>
            </a:lvl4pPr>
            <a:lvl5pPr marL="115957" indent="-115957">
              <a:lnSpc>
                <a:spcPct val="85000"/>
              </a:lnSpc>
              <a:buFont typeface="Arial" panose="020B0604020202020204" pitchFamily="34" charset="0"/>
              <a:buChar char=" "/>
              <a:defRPr sz="2299" b="0">
                <a:solidFill>
                  <a:schemeClr val="bg2"/>
                </a:solidFill>
              </a:defRPr>
            </a:lvl5pPr>
          </a:lstStyle>
          <a:p>
            <a:pPr lvl="0"/>
            <a:r>
              <a:rPr lang="en-US"/>
              <a:t>Click to edit master text styles</a:t>
            </a:r>
          </a:p>
        </p:txBody>
      </p:sp>
      <p:sp>
        <p:nvSpPr>
          <p:cNvPr id="15" name="Title 1">
            <a:extLst>
              <a:ext uri="{FF2B5EF4-FFF2-40B4-BE49-F238E27FC236}">
                <a16:creationId xmlns:a16="http://schemas.microsoft.com/office/drawing/2014/main" id="{76658C52-9DFA-DF44-9AAD-D85F0834EAB7}"/>
              </a:ext>
            </a:extLst>
          </p:cNvPr>
          <p:cNvSpPr>
            <a:spLocks noGrp="1"/>
          </p:cNvSpPr>
          <p:nvPr>
            <p:ph type="ctrTitle" hasCustomPrompt="1"/>
          </p:nvPr>
        </p:nvSpPr>
        <p:spPr bwMode="auto">
          <a:xfrm>
            <a:off x="372388" y="3056706"/>
            <a:ext cx="5158559" cy="1472184"/>
          </a:xfrm>
        </p:spPr>
        <p:txBody>
          <a:bodyPr wrap="square" lIns="91521">
            <a:noAutofit/>
          </a:bodyPr>
          <a:lstStyle>
            <a:lvl1pPr algn="l">
              <a:lnSpc>
                <a:spcPct val="95000"/>
              </a:lnSpc>
              <a:defRPr sz="2999" b="1">
                <a:solidFill>
                  <a:schemeClr val="tx1"/>
                </a:solidFill>
              </a:defRPr>
            </a:lvl1pPr>
          </a:lstStyle>
          <a:p>
            <a:r>
              <a:rPr lang="en-US"/>
              <a:t>Click to Edit Master Title Style</a:t>
            </a:r>
          </a:p>
        </p:txBody>
      </p:sp>
    </p:spTree>
    <p:extLst>
      <p:ext uri="{BB962C8B-B14F-4D97-AF65-F5344CB8AC3E}">
        <p14:creationId xmlns:p14="http://schemas.microsoft.com/office/powerpoint/2010/main" val="378583802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egue 3">
    <p:spTree>
      <p:nvGrpSpPr>
        <p:cNvPr id="1" name=""/>
        <p:cNvGrpSpPr/>
        <p:nvPr/>
      </p:nvGrpSpPr>
      <p:grpSpPr>
        <a:xfrm>
          <a:off x="0" y="0"/>
          <a:ext cx="0" cy="0"/>
          <a:chOff x="0" y="0"/>
          <a:chExt cx="0" cy="0"/>
        </a:xfrm>
      </p:grpSpPr>
      <p:pic>
        <p:nvPicPr>
          <p:cNvPr id="12" name="Picture 11" descr="A picture containing table&#10;&#10;Description automatically generated">
            <a:extLst>
              <a:ext uri="{FF2B5EF4-FFF2-40B4-BE49-F238E27FC236}">
                <a16:creationId xmlns:a16="http://schemas.microsoft.com/office/drawing/2014/main" id="{CB92EE3A-AC13-1040-87FC-281688A49B19}"/>
              </a:ext>
            </a:extLst>
          </p:cNvPr>
          <p:cNvPicPr>
            <a:picLocks noChangeAspect="1"/>
          </p:cNvPicPr>
          <p:nvPr userDrawn="1"/>
        </p:nvPicPr>
        <p:blipFill rotWithShape="1">
          <a:blip r:embed="rId2" cstate="screen">
            <a:alphaModFix/>
            <a:extLst>
              <a:ext uri="{28A0092B-C50C-407E-A947-70E740481C1C}">
                <a14:useLocalDpi xmlns:a14="http://schemas.microsoft.com/office/drawing/2010/main"/>
              </a:ext>
            </a:extLst>
          </a:blip>
          <a:srcRect/>
          <a:stretch/>
        </p:blipFill>
        <p:spPr>
          <a:xfrm flipH="1">
            <a:off x="-1" y="0"/>
            <a:ext cx="12195176" cy="6858000"/>
          </a:xfrm>
          <a:prstGeom prst="rect">
            <a:avLst/>
          </a:prstGeom>
        </p:spPr>
      </p:pic>
      <p:pic>
        <p:nvPicPr>
          <p:cNvPr id="8" name="Picture 7">
            <a:extLst>
              <a:ext uri="{FF2B5EF4-FFF2-40B4-BE49-F238E27FC236}">
                <a16:creationId xmlns:a16="http://schemas.microsoft.com/office/drawing/2014/main" id="{01E02D7E-F8E2-1D49-848A-F19FB6614FD6}"/>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75613" y="6547104"/>
            <a:ext cx="679431" cy="125094"/>
          </a:xfrm>
          <a:prstGeom prst="rect">
            <a:avLst/>
          </a:prstGeom>
        </p:spPr>
      </p:pic>
      <p:sp>
        <p:nvSpPr>
          <p:cNvPr id="13" name="Footer Placeholder 4">
            <a:extLst>
              <a:ext uri="{FF2B5EF4-FFF2-40B4-BE49-F238E27FC236}">
                <a16:creationId xmlns:a16="http://schemas.microsoft.com/office/drawing/2014/main" id="{EE54B10C-A442-5441-AD57-014686EF5255}"/>
              </a:ext>
            </a:extLst>
          </p:cNvPr>
          <p:cNvSpPr>
            <a:spLocks noGrp="1"/>
          </p:cNvSpPr>
          <p:nvPr>
            <p:ph type="ftr" sz="quarter" idx="3"/>
          </p:nvPr>
        </p:nvSpPr>
        <p:spPr>
          <a:xfrm>
            <a:off x="1582325" y="6547104"/>
            <a:ext cx="4426849" cy="118872"/>
          </a:xfrm>
          <a:prstGeom prst="rect">
            <a:avLst/>
          </a:prstGeom>
        </p:spPr>
        <p:txBody>
          <a:bodyPr vert="horz" wrap="square" lIns="0" tIns="0" rIns="0" bIns="0" rtlCol="0" anchor="ctr">
            <a:noAutofit/>
          </a:bodyPr>
          <a:lstStyle>
            <a:lvl1pPr>
              <a:defRPr lang="en-US" sz="800" smtClean="0">
                <a:solidFill>
                  <a:schemeClr val="tx1"/>
                </a:solidFill>
              </a:defRPr>
            </a:lvl1pPr>
          </a:lstStyle>
          <a:p>
            <a:r>
              <a:rPr lang="en-US"/>
              <a:t>© 2020 NetApp, Inc. All rights reserved.  — NETAPP CONFIDENTIAL — </a:t>
            </a:r>
          </a:p>
        </p:txBody>
      </p:sp>
      <p:sp>
        <p:nvSpPr>
          <p:cNvPr id="14" name="Slide Number Placeholder 5">
            <a:extLst>
              <a:ext uri="{FF2B5EF4-FFF2-40B4-BE49-F238E27FC236}">
                <a16:creationId xmlns:a16="http://schemas.microsoft.com/office/drawing/2014/main" id="{537370E2-3CED-FD47-B622-150C4EFAA1FE}"/>
              </a:ext>
            </a:extLst>
          </p:cNvPr>
          <p:cNvSpPr>
            <a:spLocks noGrp="1"/>
          </p:cNvSpPr>
          <p:nvPr>
            <p:ph type="sldNum" sz="quarter" idx="4"/>
          </p:nvPr>
        </p:nvSpPr>
        <p:spPr>
          <a:xfrm>
            <a:off x="1170738" y="6547104"/>
            <a:ext cx="402441" cy="118872"/>
          </a:xfrm>
          <a:prstGeom prst="rect">
            <a:avLst/>
          </a:prstGeom>
        </p:spPr>
        <p:txBody>
          <a:bodyPr vert="horz" wrap="square" lIns="0" tIns="0" rIns="0" bIns="0" rtlCol="0" anchor="ctr">
            <a:noAutofit/>
          </a:bodyPr>
          <a:lstStyle>
            <a:lvl1pPr algn="ctr">
              <a:defRPr lang="en-US" sz="800" b="0" smtClean="0">
                <a:solidFill>
                  <a:schemeClr val="tx1"/>
                </a:solidFill>
              </a:defRPr>
            </a:lvl1pPr>
          </a:lstStyle>
          <a:p>
            <a:fld id="{B071A5F3-A4FF-4CEE-8215-C08835B585C1}" type="slidenum">
              <a:rPr lang="en-US" smtClean="0"/>
              <a:pPr/>
              <a:t>‹#›</a:t>
            </a:fld>
            <a:endParaRPr lang="en-US"/>
          </a:p>
        </p:txBody>
      </p:sp>
      <p:sp>
        <p:nvSpPr>
          <p:cNvPr id="11" name="Text Placeholder 24">
            <a:extLst>
              <a:ext uri="{FF2B5EF4-FFF2-40B4-BE49-F238E27FC236}">
                <a16:creationId xmlns:a16="http://schemas.microsoft.com/office/drawing/2014/main" id="{3073BDB5-63B0-8D4C-B576-BFF4030167A7}"/>
              </a:ext>
            </a:extLst>
          </p:cNvPr>
          <p:cNvSpPr>
            <a:spLocks noGrp="1"/>
          </p:cNvSpPr>
          <p:nvPr>
            <p:ph type="body" sz="quarter" idx="10" hasCustomPrompt="1"/>
          </p:nvPr>
        </p:nvSpPr>
        <p:spPr bwMode="auto">
          <a:xfrm>
            <a:off x="372388" y="4638621"/>
            <a:ext cx="5158559" cy="1024128"/>
          </a:xfrm>
        </p:spPr>
        <p:txBody>
          <a:bodyPr wrap="square" lIns="91521">
            <a:noAutofit/>
          </a:bodyPr>
          <a:lstStyle>
            <a:lvl1pPr marL="0" indent="0">
              <a:lnSpc>
                <a:spcPct val="85000"/>
              </a:lnSpc>
              <a:spcBef>
                <a:spcPts val="0"/>
              </a:spcBef>
              <a:spcAft>
                <a:spcPts val="600"/>
              </a:spcAft>
              <a:buFontTx/>
              <a:buNone/>
              <a:defRPr sz="1799" b="0">
                <a:solidFill>
                  <a:schemeClr val="tx1"/>
                </a:solidFill>
              </a:defRPr>
            </a:lvl1pPr>
            <a:lvl2pPr marL="115957" indent="-115957">
              <a:lnSpc>
                <a:spcPct val="85000"/>
              </a:lnSpc>
              <a:buFont typeface="Arial" panose="020B0604020202020204" pitchFamily="34" charset="0"/>
              <a:buChar char=" "/>
              <a:defRPr sz="2299" b="0">
                <a:solidFill>
                  <a:schemeClr val="bg2"/>
                </a:solidFill>
              </a:defRPr>
            </a:lvl2pPr>
            <a:lvl3pPr marL="115957" indent="-115957">
              <a:lnSpc>
                <a:spcPct val="85000"/>
              </a:lnSpc>
              <a:buFont typeface="Arial" panose="020B0604020202020204" pitchFamily="34" charset="0"/>
              <a:buChar char=" "/>
              <a:defRPr sz="2299" b="0">
                <a:solidFill>
                  <a:schemeClr val="bg2"/>
                </a:solidFill>
              </a:defRPr>
            </a:lvl3pPr>
            <a:lvl4pPr marL="115957" indent="-115957">
              <a:lnSpc>
                <a:spcPct val="85000"/>
              </a:lnSpc>
              <a:buFont typeface="Arial" panose="020B0604020202020204" pitchFamily="34" charset="0"/>
              <a:buChar char=" "/>
              <a:defRPr sz="2299" b="0">
                <a:solidFill>
                  <a:schemeClr val="bg2"/>
                </a:solidFill>
              </a:defRPr>
            </a:lvl4pPr>
            <a:lvl5pPr marL="115957" indent="-115957">
              <a:lnSpc>
                <a:spcPct val="85000"/>
              </a:lnSpc>
              <a:buFont typeface="Arial" panose="020B0604020202020204" pitchFamily="34" charset="0"/>
              <a:buChar char=" "/>
              <a:defRPr sz="2299" b="0">
                <a:solidFill>
                  <a:schemeClr val="bg2"/>
                </a:solidFill>
              </a:defRPr>
            </a:lvl5pPr>
          </a:lstStyle>
          <a:p>
            <a:pPr lvl="0"/>
            <a:r>
              <a:rPr lang="en-US"/>
              <a:t>Click to edit master text styles</a:t>
            </a:r>
          </a:p>
        </p:txBody>
      </p:sp>
      <p:sp>
        <p:nvSpPr>
          <p:cNvPr id="15" name="Title 1">
            <a:extLst>
              <a:ext uri="{FF2B5EF4-FFF2-40B4-BE49-F238E27FC236}">
                <a16:creationId xmlns:a16="http://schemas.microsoft.com/office/drawing/2014/main" id="{863153C1-9680-1E4D-9994-6F9CB7D23E11}"/>
              </a:ext>
            </a:extLst>
          </p:cNvPr>
          <p:cNvSpPr>
            <a:spLocks noGrp="1"/>
          </p:cNvSpPr>
          <p:nvPr>
            <p:ph type="ctrTitle" hasCustomPrompt="1"/>
          </p:nvPr>
        </p:nvSpPr>
        <p:spPr bwMode="auto">
          <a:xfrm>
            <a:off x="372388" y="3056706"/>
            <a:ext cx="5158559" cy="1472184"/>
          </a:xfrm>
        </p:spPr>
        <p:txBody>
          <a:bodyPr wrap="square" lIns="91521">
            <a:noAutofit/>
          </a:bodyPr>
          <a:lstStyle>
            <a:lvl1pPr algn="l">
              <a:lnSpc>
                <a:spcPct val="95000"/>
              </a:lnSpc>
              <a:defRPr sz="2999" b="1">
                <a:solidFill>
                  <a:schemeClr val="tx1"/>
                </a:solidFill>
              </a:defRPr>
            </a:lvl1pPr>
          </a:lstStyle>
          <a:p>
            <a:r>
              <a:rPr lang="en-US"/>
              <a:t>Click to Edit Master Title Style</a:t>
            </a:r>
          </a:p>
        </p:txBody>
      </p:sp>
    </p:spTree>
    <p:extLst>
      <p:ext uri="{BB962C8B-B14F-4D97-AF65-F5344CB8AC3E}">
        <p14:creationId xmlns:p14="http://schemas.microsoft.com/office/powerpoint/2010/main" val="283247988"/>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egue 4">
    <p:bg>
      <p:bgPr>
        <a:solidFill>
          <a:schemeClr val="bg1">
            <a:alpha val="97000"/>
          </a:schemeClr>
        </a:solidFill>
        <a:effectLst/>
      </p:bgPr>
    </p:bg>
    <p:spTree>
      <p:nvGrpSpPr>
        <p:cNvPr id="1" name=""/>
        <p:cNvGrpSpPr/>
        <p:nvPr/>
      </p:nvGrpSpPr>
      <p:grpSpPr>
        <a:xfrm>
          <a:off x="0" y="0"/>
          <a:ext cx="0" cy="0"/>
          <a:chOff x="0" y="0"/>
          <a:chExt cx="0" cy="0"/>
        </a:xfrm>
      </p:grpSpPr>
      <p:pic>
        <p:nvPicPr>
          <p:cNvPr id="12" name="Picture 11" descr="A close up of a logo&#10;&#10;Description automatically generated">
            <a:extLst>
              <a:ext uri="{FF2B5EF4-FFF2-40B4-BE49-F238E27FC236}">
                <a16:creationId xmlns:a16="http://schemas.microsoft.com/office/drawing/2014/main" id="{3FF40A87-D186-1741-A0D2-3BC3AA682A4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5176" cy="6858000"/>
          </a:xfrm>
          <a:prstGeom prst="rect">
            <a:avLst/>
          </a:prstGeom>
        </p:spPr>
      </p:pic>
      <p:pic>
        <p:nvPicPr>
          <p:cNvPr id="8" name="Picture 7">
            <a:extLst>
              <a:ext uri="{FF2B5EF4-FFF2-40B4-BE49-F238E27FC236}">
                <a16:creationId xmlns:a16="http://schemas.microsoft.com/office/drawing/2014/main" id="{01E02D7E-F8E2-1D49-848A-F19FB6614FD6}"/>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75613" y="6547104"/>
            <a:ext cx="679431" cy="125094"/>
          </a:xfrm>
          <a:prstGeom prst="rect">
            <a:avLst/>
          </a:prstGeom>
        </p:spPr>
      </p:pic>
      <p:sp>
        <p:nvSpPr>
          <p:cNvPr id="13" name="Footer Placeholder 4">
            <a:extLst>
              <a:ext uri="{FF2B5EF4-FFF2-40B4-BE49-F238E27FC236}">
                <a16:creationId xmlns:a16="http://schemas.microsoft.com/office/drawing/2014/main" id="{EE54B10C-A442-5441-AD57-014686EF5255}"/>
              </a:ext>
            </a:extLst>
          </p:cNvPr>
          <p:cNvSpPr>
            <a:spLocks noGrp="1"/>
          </p:cNvSpPr>
          <p:nvPr>
            <p:ph type="ftr" sz="quarter" idx="3"/>
          </p:nvPr>
        </p:nvSpPr>
        <p:spPr>
          <a:xfrm>
            <a:off x="1582325" y="6547104"/>
            <a:ext cx="4426849" cy="118872"/>
          </a:xfrm>
          <a:prstGeom prst="rect">
            <a:avLst/>
          </a:prstGeom>
        </p:spPr>
        <p:txBody>
          <a:bodyPr vert="horz" wrap="square" lIns="0" tIns="0" rIns="0" bIns="0" rtlCol="0" anchor="ctr">
            <a:noAutofit/>
          </a:bodyPr>
          <a:lstStyle>
            <a:lvl1pPr>
              <a:defRPr lang="en-US" sz="800" smtClean="0">
                <a:solidFill>
                  <a:schemeClr val="tx1"/>
                </a:solidFill>
              </a:defRPr>
            </a:lvl1pPr>
          </a:lstStyle>
          <a:p>
            <a:r>
              <a:rPr lang="en-US"/>
              <a:t>© 2020 NetApp, Inc. All rights reserved.  — NETAPP CONFIDENTIAL — </a:t>
            </a:r>
          </a:p>
        </p:txBody>
      </p:sp>
      <p:sp>
        <p:nvSpPr>
          <p:cNvPr id="14" name="Slide Number Placeholder 5">
            <a:extLst>
              <a:ext uri="{FF2B5EF4-FFF2-40B4-BE49-F238E27FC236}">
                <a16:creationId xmlns:a16="http://schemas.microsoft.com/office/drawing/2014/main" id="{537370E2-3CED-FD47-B622-150C4EFAA1FE}"/>
              </a:ext>
            </a:extLst>
          </p:cNvPr>
          <p:cNvSpPr>
            <a:spLocks noGrp="1"/>
          </p:cNvSpPr>
          <p:nvPr>
            <p:ph type="sldNum" sz="quarter" idx="4"/>
          </p:nvPr>
        </p:nvSpPr>
        <p:spPr>
          <a:xfrm>
            <a:off x="1170738" y="6547104"/>
            <a:ext cx="402441" cy="118872"/>
          </a:xfrm>
          <a:prstGeom prst="rect">
            <a:avLst/>
          </a:prstGeom>
        </p:spPr>
        <p:txBody>
          <a:bodyPr vert="horz" wrap="square" lIns="0" tIns="0" rIns="0" bIns="0" rtlCol="0" anchor="ctr">
            <a:noAutofit/>
          </a:bodyPr>
          <a:lstStyle>
            <a:lvl1pPr algn="ctr">
              <a:defRPr lang="en-US" sz="800" b="0" smtClean="0">
                <a:solidFill>
                  <a:schemeClr val="tx1"/>
                </a:solidFill>
              </a:defRPr>
            </a:lvl1pPr>
          </a:lstStyle>
          <a:p>
            <a:fld id="{B071A5F3-A4FF-4CEE-8215-C08835B585C1}" type="slidenum">
              <a:rPr lang="en-US" smtClean="0"/>
              <a:pPr/>
              <a:t>‹#›</a:t>
            </a:fld>
            <a:endParaRPr lang="en-US"/>
          </a:p>
        </p:txBody>
      </p:sp>
      <p:sp>
        <p:nvSpPr>
          <p:cNvPr id="11" name="Text Placeholder 24">
            <a:extLst>
              <a:ext uri="{FF2B5EF4-FFF2-40B4-BE49-F238E27FC236}">
                <a16:creationId xmlns:a16="http://schemas.microsoft.com/office/drawing/2014/main" id="{A3AEB85F-4541-ED45-B890-EA2F230BF63E}"/>
              </a:ext>
            </a:extLst>
          </p:cNvPr>
          <p:cNvSpPr>
            <a:spLocks noGrp="1"/>
          </p:cNvSpPr>
          <p:nvPr>
            <p:ph type="body" sz="quarter" idx="10" hasCustomPrompt="1"/>
          </p:nvPr>
        </p:nvSpPr>
        <p:spPr bwMode="auto">
          <a:xfrm>
            <a:off x="372388" y="4638621"/>
            <a:ext cx="5158559" cy="1024128"/>
          </a:xfrm>
        </p:spPr>
        <p:txBody>
          <a:bodyPr wrap="square" lIns="91521">
            <a:noAutofit/>
          </a:bodyPr>
          <a:lstStyle>
            <a:lvl1pPr marL="0" indent="0">
              <a:lnSpc>
                <a:spcPct val="85000"/>
              </a:lnSpc>
              <a:spcBef>
                <a:spcPts val="0"/>
              </a:spcBef>
              <a:spcAft>
                <a:spcPts val="600"/>
              </a:spcAft>
              <a:buFontTx/>
              <a:buNone/>
              <a:defRPr sz="1799" b="0">
                <a:solidFill>
                  <a:schemeClr val="tx1"/>
                </a:solidFill>
              </a:defRPr>
            </a:lvl1pPr>
            <a:lvl2pPr marL="115957" indent="-115957">
              <a:lnSpc>
                <a:spcPct val="85000"/>
              </a:lnSpc>
              <a:buFont typeface="Arial" panose="020B0604020202020204" pitchFamily="34" charset="0"/>
              <a:buChar char=" "/>
              <a:defRPr sz="2299" b="0">
                <a:solidFill>
                  <a:schemeClr val="bg2"/>
                </a:solidFill>
              </a:defRPr>
            </a:lvl2pPr>
            <a:lvl3pPr marL="115957" indent="-115957">
              <a:lnSpc>
                <a:spcPct val="85000"/>
              </a:lnSpc>
              <a:buFont typeface="Arial" panose="020B0604020202020204" pitchFamily="34" charset="0"/>
              <a:buChar char=" "/>
              <a:defRPr sz="2299" b="0">
                <a:solidFill>
                  <a:schemeClr val="bg2"/>
                </a:solidFill>
              </a:defRPr>
            </a:lvl3pPr>
            <a:lvl4pPr marL="115957" indent="-115957">
              <a:lnSpc>
                <a:spcPct val="85000"/>
              </a:lnSpc>
              <a:buFont typeface="Arial" panose="020B0604020202020204" pitchFamily="34" charset="0"/>
              <a:buChar char=" "/>
              <a:defRPr sz="2299" b="0">
                <a:solidFill>
                  <a:schemeClr val="bg2"/>
                </a:solidFill>
              </a:defRPr>
            </a:lvl4pPr>
            <a:lvl5pPr marL="115957" indent="-115957">
              <a:lnSpc>
                <a:spcPct val="85000"/>
              </a:lnSpc>
              <a:buFont typeface="Arial" panose="020B0604020202020204" pitchFamily="34" charset="0"/>
              <a:buChar char=" "/>
              <a:defRPr sz="2299" b="0">
                <a:solidFill>
                  <a:schemeClr val="bg2"/>
                </a:solidFill>
              </a:defRPr>
            </a:lvl5pPr>
          </a:lstStyle>
          <a:p>
            <a:pPr lvl="0"/>
            <a:r>
              <a:rPr lang="en-US"/>
              <a:t>Click to edit master text styles</a:t>
            </a:r>
          </a:p>
        </p:txBody>
      </p:sp>
      <p:sp>
        <p:nvSpPr>
          <p:cNvPr id="15" name="Title 1">
            <a:extLst>
              <a:ext uri="{FF2B5EF4-FFF2-40B4-BE49-F238E27FC236}">
                <a16:creationId xmlns:a16="http://schemas.microsoft.com/office/drawing/2014/main" id="{05FE6215-278B-D041-97BD-1558E58F4B7E}"/>
              </a:ext>
            </a:extLst>
          </p:cNvPr>
          <p:cNvSpPr>
            <a:spLocks noGrp="1"/>
          </p:cNvSpPr>
          <p:nvPr>
            <p:ph type="ctrTitle" hasCustomPrompt="1"/>
          </p:nvPr>
        </p:nvSpPr>
        <p:spPr bwMode="auto">
          <a:xfrm>
            <a:off x="372388" y="3056706"/>
            <a:ext cx="5158559" cy="1472184"/>
          </a:xfrm>
        </p:spPr>
        <p:txBody>
          <a:bodyPr wrap="square" lIns="91521">
            <a:noAutofit/>
          </a:bodyPr>
          <a:lstStyle>
            <a:lvl1pPr algn="l">
              <a:lnSpc>
                <a:spcPct val="95000"/>
              </a:lnSpc>
              <a:defRPr sz="2999" b="1">
                <a:solidFill>
                  <a:schemeClr val="tx1"/>
                </a:solidFill>
              </a:defRPr>
            </a:lvl1pPr>
          </a:lstStyle>
          <a:p>
            <a:r>
              <a:rPr lang="en-US"/>
              <a:t>Click to Edit Master Title Style</a:t>
            </a:r>
          </a:p>
        </p:txBody>
      </p:sp>
    </p:spTree>
    <p:extLst>
      <p:ext uri="{BB962C8B-B14F-4D97-AF65-F5344CB8AC3E}">
        <p14:creationId xmlns:p14="http://schemas.microsoft.com/office/powerpoint/2010/main" val="145143322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E4AD4D5-558D-AF47-AC22-04960C8EB6E0}"/>
              </a:ext>
            </a:extLst>
          </p:cNvPr>
          <p:cNvSpPr/>
          <p:nvPr userDrawn="1"/>
        </p:nvSpPr>
        <p:spPr>
          <a:xfrm flipV="1">
            <a:off x="6109656" y="0"/>
            <a:ext cx="6082344" cy="685799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7" name="Title 1">
            <a:extLst>
              <a:ext uri="{FF2B5EF4-FFF2-40B4-BE49-F238E27FC236}">
                <a16:creationId xmlns:a16="http://schemas.microsoft.com/office/drawing/2014/main" id="{D7521450-1516-364A-B8A0-23259B76996A}"/>
              </a:ext>
            </a:extLst>
          </p:cNvPr>
          <p:cNvSpPr>
            <a:spLocks noGrp="1"/>
          </p:cNvSpPr>
          <p:nvPr>
            <p:ph type="title" hasCustomPrompt="1"/>
          </p:nvPr>
        </p:nvSpPr>
        <p:spPr>
          <a:xfrm>
            <a:off x="375003" y="393192"/>
            <a:ext cx="5158559" cy="1313832"/>
          </a:xfrm>
        </p:spPr>
        <p:txBody>
          <a:bodyPr/>
          <a:lstStyle>
            <a:lvl1pPr>
              <a:defRPr sz="2999"/>
            </a:lvl1pPr>
          </a:lstStyle>
          <a:p>
            <a:r>
              <a:rPr lang="en-US"/>
              <a:t>Click to Edit Master Slide Title</a:t>
            </a:r>
          </a:p>
        </p:txBody>
      </p:sp>
      <p:sp>
        <p:nvSpPr>
          <p:cNvPr id="8" name="Content Placeholder 2">
            <a:extLst>
              <a:ext uri="{FF2B5EF4-FFF2-40B4-BE49-F238E27FC236}">
                <a16:creationId xmlns:a16="http://schemas.microsoft.com/office/drawing/2014/main" id="{E0C9E405-6884-3743-9729-3E481A004734}"/>
              </a:ext>
            </a:extLst>
          </p:cNvPr>
          <p:cNvSpPr>
            <a:spLocks noGrp="1"/>
          </p:cNvSpPr>
          <p:nvPr>
            <p:ph sz="quarter" idx="15" hasCustomPrompt="1"/>
          </p:nvPr>
        </p:nvSpPr>
        <p:spPr>
          <a:xfrm>
            <a:off x="6469979" y="1766646"/>
            <a:ext cx="5341487" cy="4206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endParaRPr lang="en-US"/>
          </a:p>
        </p:txBody>
      </p:sp>
      <p:sp>
        <p:nvSpPr>
          <p:cNvPr id="9" name="Text Placeholder 3">
            <a:extLst>
              <a:ext uri="{FF2B5EF4-FFF2-40B4-BE49-F238E27FC236}">
                <a16:creationId xmlns:a16="http://schemas.microsoft.com/office/drawing/2014/main" id="{C8FFC6F7-18A7-3245-B9CB-6D91819C435D}"/>
              </a:ext>
            </a:extLst>
          </p:cNvPr>
          <p:cNvSpPr>
            <a:spLocks noGrp="1"/>
          </p:cNvSpPr>
          <p:nvPr>
            <p:ph type="body" idx="10" hasCustomPrompt="1"/>
          </p:nvPr>
        </p:nvSpPr>
        <p:spPr>
          <a:xfrm>
            <a:off x="375003" y="1764792"/>
            <a:ext cx="5153043" cy="812970"/>
          </a:xfrm>
        </p:spPr>
        <p:txBody>
          <a:bodyPr/>
          <a:lstStyle>
            <a:lvl1pPr marL="0" indent="0">
              <a:buNone/>
              <a:defRPr/>
            </a:lvl1pPr>
          </a:lstStyle>
          <a:p>
            <a:r>
              <a:rPr lang="en-US"/>
              <a:t>Click to edit master text styles</a:t>
            </a:r>
          </a:p>
        </p:txBody>
      </p:sp>
      <p:sp>
        <p:nvSpPr>
          <p:cNvPr id="11" name="Footer Placeholder 4">
            <a:extLst>
              <a:ext uri="{FF2B5EF4-FFF2-40B4-BE49-F238E27FC236}">
                <a16:creationId xmlns:a16="http://schemas.microsoft.com/office/drawing/2014/main" id="{7A3BDB80-CDCC-AF4F-AEEE-B6CFA09A7B26}"/>
              </a:ext>
            </a:extLst>
          </p:cNvPr>
          <p:cNvSpPr>
            <a:spLocks noGrp="1"/>
          </p:cNvSpPr>
          <p:nvPr>
            <p:ph type="ftr" sz="quarter" idx="3"/>
          </p:nvPr>
        </p:nvSpPr>
        <p:spPr>
          <a:xfrm>
            <a:off x="1582325" y="6547104"/>
            <a:ext cx="4426849" cy="118872"/>
          </a:xfrm>
          <a:prstGeom prst="rect">
            <a:avLst/>
          </a:prstGeom>
        </p:spPr>
        <p:txBody>
          <a:bodyPr vert="horz" wrap="square" lIns="0" tIns="0" rIns="0" bIns="0" rtlCol="0" anchor="ctr">
            <a:noAutofit/>
          </a:bodyPr>
          <a:lstStyle>
            <a:lvl1pPr>
              <a:defRPr lang="en-US" sz="800" smtClean="0">
                <a:solidFill>
                  <a:schemeClr val="tx1"/>
                </a:solidFill>
              </a:defRPr>
            </a:lvl1pPr>
          </a:lstStyle>
          <a:p>
            <a:r>
              <a:rPr lang="en-US"/>
              <a:t>© 2020 NetApp, Inc. All rights reserved.  — NETAPP CONFIDENTIAL — </a:t>
            </a:r>
          </a:p>
        </p:txBody>
      </p:sp>
      <p:sp>
        <p:nvSpPr>
          <p:cNvPr id="12" name="Slide Number Placeholder 5">
            <a:extLst>
              <a:ext uri="{FF2B5EF4-FFF2-40B4-BE49-F238E27FC236}">
                <a16:creationId xmlns:a16="http://schemas.microsoft.com/office/drawing/2014/main" id="{1209A9CF-BA64-EC48-BDAE-A256AD32BB32}"/>
              </a:ext>
            </a:extLst>
          </p:cNvPr>
          <p:cNvSpPr>
            <a:spLocks noGrp="1"/>
          </p:cNvSpPr>
          <p:nvPr>
            <p:ph type="sldNum" sz="quarter" idx="4"/>
          </p:nvPr>
        </p:nvSpPr>
        <p:spPr>
          <a:xfrm>
            <a:off x="1170738" y="6547104"/>
            <a:ext cx="402441" cy="118872"/>
          </a:xfrm>
          <a:prstGeom prst="rect">
            <a:avLst/>
          </a:prstGeom>
        </p:spPr>
        <p:txBody>
          <a:bodyPr vert="horz" wrap="square" lIns="0" tIns="0" rIns="0" bIns="0" rtlCol="0" anchor="ctr">
            <a:noAutofit/>
          </a:bodyPr>
          <a:lstStyle>
            <a:lvl1pPr algn="ctr">
              <a:defRPr lang="en-US" sz="800" b="0" smtClean="0">
                <a:solidFill>
                  <a:schemeClr val="tx1"/>
                </a:solidFill>
              </a:defRPr>
            </a:lvl1pPr>
          </a:lstStyle>
          <a:p>
            <a:fld id="{B071A5F3-A4FF-4CEE-8215-C08835B585C1}" type="slidenum">
              <a:rPr lang="en-US" smtClean="0"/>
              <a:pPr/>
              <a:t>‹#›</a:t>
            </a:fld>
            <a:endParaRPr lang="en-US"/>
          </a:p>
        </p:txBody>
      </p:sp>
    </p:spTree>
    <p:extLst>
      <p:ext uri="{BB962C8B-B14F-4D97-AF65-F5344CB8AC3E}">
        <p14:creationId xmlns:p14="http://schemas.microsoft.com/office/powerpoint/2010/main" val="4112250451"/>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Agenda, 2 Column">
    <p:spTree>
      <p:nvGrpSpPr>
        <p:cNvPr id="1" name=""/>
        <p:cNvGrpSpPr/>
        <p:nvPr/>
      </p:nvGrpSpPr>
      <p:grpSpPr>
        <a:xfrm>
          <a:off x="0" y="0"/>
          <a:ext cx="0" cy="0"/>
          <a:chOff x="0" y="0"/>
          <a:chExt cx="0" cy="0"/>
        </a:xfrm>
      </p:grpSpPr>
      <p:sp>
        <p:nvSpPr>
          <p:cNvPr id="17" name="Content Placeholder 39">
            <a:extLst>
              <a:ext uri="{FF2B5EF4-FFF2-40B4-BE49-F238E27FC236}">
                <a16:creationId xmlns:a16="http://schemas.microsoft.com/office/drawing/2014/main" id="{ABDBFDB8-7F7D-9B4D-B740-762CE886180B}"/>
              </a:ext>
            </a:extLst>
          </p:cNvPr>
          <p:cNvSpPr>
            <a:spLocks noGrp="1"/>
          </p:cNvSpPr>
          <p:nvPr>
            <p:ph sz="quarter" idx="15" hasCustomPrompt="1"/>
          </p:nvPr>
        </p:nvSpPr>
        <p:spPr bwMode="gray">
          <a:xfrm>
            <a:off x="375003" y="1783083"/>
            <a:ext cx="5634171" cy="4206240"/>
          </a:xfrm>
        </p:spPr>
        <p:txBody>
          <a:bodyPr wrap="square" lIns="91521">
            <a:noAutofit/>
          </a:bodyPr>
          <a:lstStyle>
            <a:lvl1pPr marL="228531" indent="-228531">
              <a:lnSpc>
                <a:spcPct val="95000"/>
              </a:lnSpc>
              <a:spcBef>
                <a:spcPts val="1200"/>
              </a:spcBef>
              <a:spcAft>
                <a:spcPts val="400"/>
              </a:spcAft>
              <a:buFont typeface="Arial" panose="020B0604020202020204" pitchFamily="34" charset="0"/>
              <a:buChar char="•"/>
              <a:tabLst/>
              <a:defRPr sz="1799">
                <a:solidFill>
                  <a:schemeClr val="tx1"/>
                </a:solidFill>
              </a:defRPr>
            </a:lvl1pPr>
            <a:lvl2pPr marL="404692" indent="-176160">
              <a:lnSpc>
                <a:spcPct val="95000"/>
              </a:lnSpc>
              <a:spcBef>
                <a:spcPts val="200"/>
              </a:spcBef>
              <a:buClr>
                <a:schemeClr val="tx1"/>
              </a:buClr>
              <a:buFont typeface="Arial" panose="020B0604020202020204" pitchFamily="34" charset="0"/>
              <a:buChar char="•"/>
              <a:tabLst/>
              <a:defRPr sz="1400">
                <a:solidFill>
                  <a:schemeClr val="tx1"/>
                </a:solidFill>
              </a:defRPr>
            </a:lvl2pPr>
            <a:lvl3pPr marL="574503" indent="-191966">
              <a:buClr>
                <a:schemeClr val="tx1"/>
              </a:buClr>
              <a:buFont typeface="Arial" panose="020B0604020202020204" pitchFamily="34" charset="0"/>
              <a:buChar char="•"/>
              <a:tabLst/>
              <a:defRPr sz="1200">
                <a:solidFill>
                  <a:schemeClr val="tx1"/>
                </a:solidFill>
              </a:defRPr>
            </a:lvl3pPr>
            <a:lvl4pPr marL="745901" indent="-177747">
              <a:buClr>
                <a:schemeClr val="tx1"/>
              </a:buClr>
              <a:buFont typeface="Arial" panose="020B0604020202020204" pitchFamily="34" charset="0"/>
              <a:buChar char="•"/>
              <a:tabLst/>
              <a:defRPr sz="1200">
                <a:solidFill>
                  <a:schemeClr val="tx1"/>
                </a:solidFill>
              </a:defRPr>
            </a:lvl4pPr>
            <a:lvl5pPr marL="915713" indent="-169812">
              <a:buClr>
                <a:schemeClr val="tx1"/>
              </a:buClr>
              <a:buFont typeface="Arial" panose="020B0604020202020204" pitchFamily="34" charset="0"/>
              <a:buChar char="•"/>
              <a:tabLst/>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endParaRPr lang="en-US"/>
          </a:p>
        </p:txBody>
      </p:sp>
      <p:sp>
        <p:nvSpPr>
          <p:cNvPr id="19" name="Content Placeholder 39">
            <a:extLst>
              <a:ext uri="{FF2B5EF4-FFF2-40B4-BE49-F238E27FC236}">
                <a16:creationId xmlns:a16="http://schemas.microsoft.com/office/drawing/2014/main" id="{F7A0793B-F7C8-EB46-AF68-BD81EB31D796}"/>
              </a:ext>
            </a:extLst>
          </p:cNvPr>
          <p:cNvSpPr>
            <a:spLocks noGrp="1"/>
          </p:cNvSpPr>
          <p:nvPr>
            <p:ph sz="quarter" idx="16" hasCustomPrompt="1"/>
          </p:nvPr>
        </p:nvSpPr>
        <p:spPr bwMode="gray">
          <a:xfrm>
            <a:off x="6182955" y="1783080"/>
            <a:ext cx="5634044" cy="4206240"/>
          </a:xfrm>
        </p:spPr>
        <p:txBody>
          <a:bodyPr wrap="square" lIns="91521">
            <a:noAutofit/>
          </a:bodyPr>
          <a:lstStyle>
            <a:lvl1pPr marL="228531" indent="-228531">
              <a:lnSpc>
                <a:spcPct val="95000"/>
              </a:lnSpc>
              <a:spcBef>
                <a:spcPts val="1200"/>
              </a:spcBef>
              <a:spcAft>
                <a:spcPts val="400"/>
              </a:spcAft>
              <a:buClr>
                <a:schemeClr val="tx1"/>
              </a:buClr>
              <a:buFont typeface="Arial" panose="020B0604020202020204" pitchFamily="34" charset="0"/>
              <a:buChar char="•"/>
              <a:tabLst/>
              <a:defRPr sz="1799">
                <a:solidFill>
                  <a:schemeClr val="tx1"/>
                </a:solidFill>
              </a:defRPr>
            </a:lvl1pPr>
            <a:lvl2pPr marL="404692" indent="-176160">
              <a:lnSpc>
                <a:spcPct val="95000"/>
              </a:lnSpc>
              <a:spcBef>
                <a:spcPts val="200"/>
              </a:spcBef>
              <a:buClr>
                <a:schemeClr val="tx1"/>
              </a:buClr>
              <a:buFont typeface="Arial" panose="020B0604020202020204" pitchFamily="34" charset="0"/>
              <a:buChar char="•"/>
              <a:tabLst/>
              <a:defRPr sz="1400">
                <a:solidFill>
                  <a:schemeClr val="tx1"/>
                </a:solidFill>
              </a:defRPr>
            </a:lvl2pPr>
            <a:lvl3pPr marL="574503" indent="-191966">
              <a:buClr>
                <a:schemeClr val="tx1"/>
              </a:buClr>
              <a:buFont typeface="Arial" panose="020B0604020202020204" pitchFamily="34" charset="0"/>
              <a:buChar char="•"/>
              <a:tabLst/>
              <a:defRPr sz="1200">
                <a:solidFill>
                  <a:schemeClr val="tx1"/>
                </a:solidFill>
              </a:defRPr>
            </a:lvl3pPr>
            <a:lvl4pPr marL="745901" indent="-177747">
              <a:buClr>
                <a:schemeClr val="tx1"/>
              </a:buClr>
              <a:buFont typeface="Arial" panose="020B0604020202020204" pitchFamily="34" charset="0"/>
              <a:buChar char="•"/>
              <a:tabLst/>
              <a:defRPr sz="1200">
                <a:solidFill>
                  <a:schemeClr val="tx1"/>
                </a:solidFill>
              </a:defRPr>
            </a:lvl4pPr>
            <a:lvl5pPr marL="915713" indent="-169812">
              <a:buClr>
                <a:schemeClr val="tx1"/>
              </a:buClr>
              <a:buFont typeface="Arial" panose="020B0604020202020204" pitchFamily="34" charset="0"/>
              <a:buChar char="•"/>
              <a:tabLst/>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2">
            <a:extLst>
              <a:ext uri="{FF2B5EF4-FFF2-40B4-BE49-F238E27FC236}">
                <a16:creationId xmlns:a16="http://schemas.microsoft.com/office/drawing/2014/main" id="{19B63459-2EF7-DE43-8387-A27A4A5A0450}"/>
              </a:ext>
            </a:extLst>
          </p:cNvPr>
          <p:cNvSpPr>
            <a:spLocks noGrp="1"/>
          </p:cNvSpPr>
          <p:nvPr>
            <p:ph type="body" idx="10" hasCustomPrompt="1"/>
          </p:nvPr>
        </p:nvSpPr>
        <p:spPr bwMode="gray">
          <a:xfrm>
            <a:off x="375002" y="816432"/>
            <a:ext cx="11442124" cy="630936"/>
          </a:xfrm>
        </p:spPr>
        <p:txBody>
          <a:bodyPr lIns="91521" tIns="45761" rIns="91521" bIns="45761" anchor="t">
            <a:noAutofit/>
          </a:bodyPr>
          <a:lstStyle>
            <a:lvl1pPr marL="0" indent="0">
              <a:spcBef>
                <a:spcPts val="0"/>
              </a:spcBef>
              <a:spcAft>
                <a:spcPts val="0"/>
              </a:spcAft>
              <a:buNone/>
              <a:defRPr sz="1799" b="0">
                <a:solidFill>
                  <a:schemeClr val="tx1"/>
                </a:solidFill>
              </a:defRPr>
            </a:lvl1pPr>
            <a:lvl2pPr marL="457471" indent="0">
              <a:buNone/>
              <a:defRPr sz="1999" b="1"/>
            </a:lvl2pPr>
            <a:lvl3pPr marL="914941" indent="0">
              <a:buNone/>
              <a:defRPr sz="1899" b="1"/>
            </a:lvl3pPr>
            <a:lvl4pPr marL="1372410" indent="0">
              <a:buNone/>
              <a:defRPr sz="1600" b="1"/>
            </a:lvl4pPr>
            <a:lvl5pPr marL="1829881" indent="0">
              <a:buNone/>
              <a:defRPr sz="1600" b="1"/>
            </a:lvl5pPr>
            <a:lvl6pPr marL="2287352" indent="0">
              <a:buNone/>
              <a:defRPr sz="1600" b="1"/>
            </a:lvl6pPr>
            <a:lvl7pPr marL="2744822" indent="0">
              <a:buNone/>
              <a:defRPr sz="1600" b="1"/>
            </a:lvl7pPr>
            <a:lvl8pPr marL="3202292" indent="0">
              <a:buNone/>
              <a:defRPr sz="1600" b="1"/>
            </a:lvl8pPr>
            <a:lvl9pPr marL="3659763" indent="0">
              <a:buNone/>
              <a:defRPr sz="1600" b="1"/>
            </a:lvl9pPr>
          </a:lstStyle>
          <a:p>
            <a:pPr lvl="0"/>
            <a:r>
              <a:rPr lang="en-US"/>
              <a:t>Click to edit master text styles</a:t>
            </a:r>
          </a:p>
        </p:txBody>
      </p:sp>
      <p:sp>
        <p:nvSpPr>
          <p:cNvPr id="16" name="Title 3">
            <a:extLst>
              <a:ext uri="{FF2B5EF4-FFF2-40B4-BE49-F238E27FC236}">
                <a16:creationId xmlns:a16="http://schemas.microsoft.com/office/drawing/2014/main" id="{DE227461-9E77-C344-ADFA-0B022F6DD7E7}"/>
              </a:ext>
            </a:extLst>
          </p:cNvPr>
          <p:cNvSpPr>
            <a:spLocks noGrp="1"/>
          </p:cNvSpPr>
          <p:nvPr>
            <p:ph type="title" hasCustomPrompt="1"/>
          </p:nvPr>
        </p:nvSpPr>
        <p:spPr>
          <a:xfrm>
            <a:off x="375002" y="527736"/>
            <a:ext cx="11442124" cy="329184"/>
          </a:xfrm>
        </p:spPr>
        <p:txBody>
          <a:bodyPr wrap="square" lIns="91440">
            <a:noAutofit/>
          </a:bodyPr>
          <a:lstStyle>
            <a:lvl1pPr>
              <a:defRPr sz="2199"/>
            </a:lvl1pPr>
          </a:lstStyle>
          <a:p>
            <a:r>
              <a:rPr lang="en-US"/>
              <a:t>Click to Edit Master Title Style</a:t>
            </a:r>
          </a:p>
        </p:txBody>
      </p:sp>
      <p:sp>
        <p:nvSpPr>
          <p:cNvPr id="8" name="Footer Placeholder 4">
            <a:extLst>
              <a:ext uri="{FF2B5EF4-FFF2-40B4-BE49-F238E27FC236}">
                <a16:creationId xmlns:a16="http://schemas.microsoft.com/office/drawing/2014/main" id="{7AEB0ED9-4359-1249-BE17-25A6551BE17C}"/>
              </a:ext>
            </a:extLst>
          </p:cNvPr>
          <p:cNvSpPr>
            <a:spLocks noGrp="1"/>
          </p:cNvSpPr>
          <p:nvPr>
            <p:ph type="ftr" sz="quarter" idx="3"/>
          </p:nvPr>
        </p:nvSpPr>
        <p:spPr>
          <a:xfrm>
            <a:off x="1582325" y="6547104"/>
            <a:ext cx="4426849" cy="118872"/>
          </a:xfrm>
          <a:prstGeom prst="rect">
            <a:avLst/>
          </a:prstGeom>
        </p:spPr>
        <p:txBody>
          <a:bodyPr vert="horz" wrap="square" lIns="0" tIns="0" rIns="0" bIns="0" rtlCol="0" anchor="ctr">
            <a:noAutofit/>
          </a:bodyPr>
          <a:lstStyle>
            <a:lvl1pPr>
              <a:defRPr lang="en-US" sz="800" smtClean="0">
                <a:solidFill>
                  <a:schemeClr val="tx1"/>
                </a:solidFill>
              </a:defRPr>
            </a:lvl1pPr>
          </a:lstStyle>
          <a:p>
            <a:r>
              <a:rPr lang="en-US"/>
              <a:t>© 2020 NetApp, Inc. All rights reserved.  — NETAPP CONFIDENTIAL — </a:t>
            </a:r>
          </a:p>
        </p:txBody>
      </p:sp>
      <p:sp>
        <p:nvSpPr>
          <p:cNvPr id="9" name="Slide Number Placeholder 5">
            <a:extLst>
              <a:ext uri="{FF2B5EF4-FFF2-40B4-BE49-F238E27FC236}">
                <a16:creationId xmlns:a16="http://schemas.microsoft.com/office/drawing/2014/main" id="{3D768CF1-71C8-A742-A58E-3B12A9E51104}"/>
              </a:ext>
            </a:extLst>
          </p:cNvPr>
          <p:cNvSpPr>
            <a:spLocks noGrp="1"/>
          </p:cNvSpPr>
          <p:nvPr>
            <p:ph type="sldNum" sz="quarter" idx="4"/>
          </p:nvPr>
        </p:nvSpPr>
        <p:spPr>
          <a:xfrm>
            <a:off x="1170738" y="6547104"/>
            <a:ext cx="402441" cy="118872"/>
          </a:xfrm>
          <a:prstGeom prst="rect">
            <a:avLst/>
          </a:prstGeom>
        </p:spPr>
        <p:txBody>
          <a:bodyPr vert="horz" wrap="square" lIns="0" tIns="0" rIns="0" bIns="0" rtlCol="0" anchor="ctr">
            <a:noAutofit/>
          </a:bodyPr>
          <a:lstStyle>
            <a:lvl1pPr algn="ctr">
              <a:defRPr lang="en-US" sz="800" b="0" smtClean="0">
                <a:solidFill>
                  <a:schemeClr val="tx1"/>
                </a:solidFill>
              </a:defRPr>
            </a:lvl1pPr>
          </a:lstStyle>
          <a:p>
            <a:fld id="{B071A5F3-A4FF-4CEE-8215-C08835B585C1}" type="slidenum">
              <a:rPr lang="en-US" smtClean="0"/>
              <a:pPr/>
              <a:t>‹#›</a:t>
            </a:fld>
            <a:endParaRPr lang="en-US"/>
          </a:p>
        </p:txBody>
      </p:sp>
    </p:spTree>
    <p:extLst>
      <p:ext uri="{BB962C8B-B14F-4D97-AF65-F5344CB8AC3E}">
        <p14:creationId xmlns:p14="http://schemas.microsoft.com/office/powerpoint/2010/main" val="383191332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Half and Half Content">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583FCBD-10A8-E044-9E78-7B0198965092}"/>
              </a:ext>
            </a:extLst>
          </p:cNvPr>
          <p:cNvSpPr/>
          <p:nvPr userDrawn="1"/>
        </p:nvSpPr>
        <p:spPr>
          <a:xfrm flipV="1">
            <a:off x="6109656" y="0"/>
            <a:ext cx="6082344" cy="685799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15" name="Content Placeholder 39">
            <a:extLst>
              <a:ext uri="{FF2B5EF4-FFF2-40B4-BE49-F238E27FC236}">
                <a16:creationId xmlns:a16="http://schemas.microsoft.com/office/drawing/2014/main" id="{7E09D4FA-6BE8-6946-B50D-FC47FF76ED47}"/>
              </a:ext>
            </a:extLst>
          </p:cNvPr>
          <p:cNvSpPr>
            <a:spLocks noGrp="1"/>
          </p:cNvSpPr>
          <p:nvPr>
            <p:ph sz="quarter" idx="15" hasCustomPrompt="1"/>
          </p:nvPr>
        </p:nvSpPr>
        <p:spPr bwMode="gray">
          <a:xfrm>
            <a:off x="375003" y="1783080"/>
            <a:ext cx="5341487" cy="4206240"/>
          </a:xfrm>
        </p:spPr>
        <p:txBody>
          <a:bodyPr wrap="square" lIns="91521">
            <a:noAutofit/>
          </a:bodyPr>
          <a:lstStyle>
            <a:lvl1pP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Content Placeholder 3">
            <a:extLst>
              <a:ext uri="{FF2B5EF4-FFF2-40B4-BE49-F238E27FC236}">
                <a16:creationId xmlns:a16="http://schemas.microsoft.com/office/drawing/2014/main" id="{AA031274-8AD7-F547-81F3-8239F4A6C8FA}"/>
              </a:ext>
            </a:extLst>
          </p:cNvPr>
          <p:cNvSpPr>
            <a:spLocks noGrp="1"/>
          </p:cNvSpPr>
          <p:nvPr>
            <p:ph sz="quarter" idx="14" hasCustomPrompt="1"/>
          </p:nvPr>
        </p:nvSpPr>
        <p:spPr>
          <a:xfrm>
            <a:off x="6475511" y="1783080"/>
            <a:ext cx="5341487" cy="4206240"/>
          </a:xfrm>
        </p:spPr>
        <p:txBody>
          <a:bodyPr wrap="square" lIns="91521">
            <a:noAutofit/>
          </a:bodyPr>
          <a:lstStyle>
            <a:lvl1pP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4">
            <a:extLst>
              <a:ext uri="{FF2B5EF4-FFF2-40B4-BE49-F238E27FC236}">
                <a16:creationId xmlns:a16="http://schemas.microsoft.com/office/drawing/2014/main" id="{5A5DBC43-EAA6-384E-8FA5-7B40E3F29BDC}"/>
              </a:ext>
            </a:extLst>
          </p:cNvPr>
          <p:cNvSpPr>
            <a:spLocks noGrp="1"/>
          </p:cNvSpPr>
          <p:nvPr>
            <p:ph type="ftr" sz="quarter" idx="3"/>
          </p:nvPr>
        </p:nvSpPr>
        <p:spPr>
          <a:xfrm>
            <a:off x="1582325" y="6547104"/>
            <a:ext cx="4426849" cy="118872"/>
          </a:xfrm>
          <a:prstGeom prst="rect">
            <a:avLst/>
          </a:prstGeom>
        </p:spPr>
        <p:txBody>
          <a:bodyPr vert="horz" wrap="square" lIns="0" tIns="0" rIns="0" bIns="0" rtlCol="0" anchor="ctr">
            <a:noAutofit/>
          </a:bodyPr>
          <a:lstStyle>
            <a:lvl1pPr>
              <a:defRPr lang="en-US" sz="800" smtClean="0">
                <a:solidFill>
                  <a:schemeClr val="tx1"/>
                </a:solidFill>
              </a:defRPr>
            </a:lvl1pPr>
          </a:lstStyle>
          <a:p>
            <a:r>
              <a:rPr lang="en-US"/>
              <a:t>© 2020 NetApp, Inc. All rights reserved.  — NETAPP CONFIDENTIAL — </a:t>
            </a:r>
          </a:p>
        </p:txBody>
      </p:sp>
      <p:sp>
        <p:nvSpPr>
          <p:cNvPr id="9" name="Slide Number Placeholder 5">
            <a:extLst>
              <a:ext uri="{FF2B5EF4-FFF2-40B4-BE49-F238E27FC236}">
                <a16:creationId xmlns:a16="http://schemas.microsoft.com/office/drawing/2014/main" id="{DBDCD06E-AFB0-704C-A95F-DE9053B41FBB}"/>
              </a:ext>
            </a:extLst>
          </p:cNvPr>
          <p:cNvSpPr>
            <a:spLocks noGrp="1"/>
          </p:cNvSpPr>
          <p:nvPr>
            <p:ph type="sldNum" sz="quarter" idx="4"/>
          </p:nvPr>
        </p:nvSpPr>
        <p:spPr>
          <a:xfrm>
            <a:off x="1170738" y="6547104"/>
            <a:ext cx="402441" cy="118872"/>
          </a:xfrm>
          <a:prstGeom prst="rect">
            <a:avLst/>
          </a:prstGeom>
        </p:spPr>
        <p:txBody>
          <a:bodyPr vert="horz" wrap="square" lIns="0" tIns="0" rIns="0" bIns="0" rtlCol="0" anchor="ctr">
            <a:noAutofit/>
          </a:bodyPr>
          <a:lstStyle>
            <a:lvl1pPr algn="ctr">
              <a:defRPr lang="en-US" sz="800" b="0" smtClean="0">
                <a:solidFill>
                  <a:schemeClr val="tx1"/>
                </a:solidFill>
              </a:defRPr>
            </a:lvl1pPr>
          </a:lstStyle>
          <a:p>
            <a:fld id="{B071A5F3-A4FF-4CEE-8215-C08835B585C1}" type="slidenum">
              <a:rPr lang="en-US" smtClean="0"/>
              <a:pPr/>
              <a:t>‹#›</a:t>
            </a:fld>
            <a:endParaRPr lang="en-US"/>
          </a:p>
        </p:txBody>
      </p:sp>
      <p:sp>
        <p:nvSpPr>
          <p:cNvPr id="10" name="Text Placeholder 2">
            <a:extLst>
              <a:ext uri="{FF2B5EF4-FFF2-40B4-BE49-F238E27FC236}">
                <a16:creationId xmlns:a16="http://schemas.microsoft.com/office/drawing/2014/main" id="{D9AB8C16-765A-DC45-983C-89F17A6A67FE}"/>
              </a:ext>
            </a:extLst>
          </p:cNvPr>
          <p:cNvSpPr>
            <a:spLocks noGrp="1"/>
          </p:cNvSpPr>
          <p:nvPr>
            <p:ph type="body" idx="10" hasCustomPrompt="1"/>
          </p:nvPr>
        </p:nvSpPr>
        <p:spPr bwMode="gray">
          <a:xfrm>
            <a:off x="375003" y="816432"/>
            <a:ext cx="5341487" cy="630936"/>
          </a:xfrm>
        </p:spPr>
        <p:txBody>
          <a:bodyPr lIns="91521" tIns="45761" rIns="91521" bIns="45761" anchor="t">
            <a:noAutofit/>
          </a:bodyPr>
          <a:lstStyle>
            <a:lvl1pPr marL="0" indent="0">
              <a:spcBef>
                <a:spcPts val="0"/>
              </a:spcBef>
              <a:spcAft>
                <a:spcPts val="0"/>
              </a:spcAft>
              <a:buNone/>
              <a:defRPr sz="1799" b="0">
                <a:solidFill>
                  <a:schemeClr val="tx1"/>
                </a:solidFill>
              </a:defRPr>
            </a:lvl1pPr>
            <a:lvl2pPr marL="457471" indent="0">
              <a:buNone/>
              <a:defRPr sz="1999" b="1"/>
            </a:lvl2pPr>
            <a:lvl3pPr marL="914941" indent="0">
              <a:buNone/>
              <a:defRPr sz="1899" b="1"/>
            </a:lvl3pPr>
            <a:lvl4pPr marL="1372410" indent="0">
              <a:buNone/>
              <a:defRPr sz="1600" b="1"/>
            </a:lvl4pPr>
            <a:lvl5pPr marL="1829881" indent="0">
              <a:buNone/>
              <a:defRPr sz="1600" b="1"/>
            </a:lvl5pPr>
            <a:lvl6pPr marL="2287352" indent="0">
              <a:buNone/>
              <a:defRPr sz="1600" b="1"/>
            </a:lvl6pPr>
            <a:lvl7pPr marL="2744822" indent="0">
              <a:buNone/>
              <a:defRPr sz="1600" b="1"/>
            </a:lvl7pPr>
            <a:lvl8pPr marL="3202292" indent="0">
              <a:buNone/>
              <a:defRPr sz="1600" b="1"/>
            </a:lvl8pPr>
            <a:lvl9pPr marL="3659763" indent="0">
              <a:buNone/>
              <a:defRPr sz="1600" b="1"/>
            </a:lvl9pPr>
          </a:lstStyle>
          <a:p>
            <a:pPr lvl="0"/>
            <a:r>
              <a:rPr lang="en-US"/>
              <a:t>Click to edit master text styles</a:t>
            </a:r>
          </a:p>
        </p:txBody>
      </p:sp>
      <p:sp>
        <p:nvSpPr>
          <p:cNvPr id="11" name="Title 3">
            <a:extLst>
              <a:ext uri="{FF2B5EF4-FFF2-40B4-BE49-F238E27FC236}">
                <a16:creationId xmlns:a16="http://schemas.microsoft.com/office/drawing/2014/main" id="{A31B0425-3F3A-C549-A3A7-EB36196CB521}"/>
              </a:ext>
            </a:extLst>
          </p:cNvPr>
          <p:cNvSpPr>
            <a:spLocks noGrp="1"/>
          </p:cNvSpPr>
          <p:nvPr>
            <p:ph type="title" hasCustomPrompt="1"/>
          </p:nvPr>
        </p:nvSpPr>
        <p:spPr>
          <a:xfrm>
            <a:off x="375003" y="527736"/>
            <a:ext cx="5341487" cy="329184"/>
          </a:xfrm>
        </p:spPr>
        <p:txBody>
          <a:bodyPr wrap="square" lIns="91440">
            <a:noAutofit/>
          </a:bodyPr>
          <a:lstStyle>
            <a:lvl1pPr>
              <a:defRPr sz="2199"/>
            </a:lvl1pPr>
          </a:lstStyle>
          <a:p>
            <a:r>
              <a:rPr lang="en-US"/>
              <a:t>Click to Edit Master Title Style</a:t>
            </a:r>
          </a:p>
        </p:txBody>
      </p:sp>
    </p:spTree>
    <p:extLst>
      <p:ext uri="{BB962C8B-B14F-4D97-AF65-F5344CB8AC3E}">
        <p14:creationId xmlns:p14="http://schemas.microsoft.com/office/powerpoint/2010/main" val="1814394226"/>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Half and Half Content 2">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77A8812-31C0-6646-808E-FA6671078FB1}"/>
              </a:ext>
            </a:extLst>
          </p:cNvPr>
          <p:cNvSpPr/>
          <p:nvPr userDrawn="1"/>
        </p:nvSpPr>
        <p:spPr>
          <a:xfrm flipV="1">
            <a:off x="6109656" y="0"/>
            <a:ext cx="6082344" cy="6857998"/>
          </a:xfrm>
          <a:prstGeom prst="rect">
            <a:avLst/>
          </a:prstGeom>
          <a:solidFill>
            <a:srgbClr val="BEEA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15" name="Content Placeholder 39">
            <a:extLst>
              <a:ext uri="{FF2B5EF4-FFF2-40B4-BE49-F238E27FC236}">
                <a16:creationId xmlns:a16="http://schemas.microsoft.com/office/drawing/2014/main" id="{7E09D4FA-6BE8-6946-B50D-FC47FF76ED47}"/>
              </a:ext>
            </a:extLst>
          </p:cNvPr>
          <p:cNvSpPr>
            <a:spLocks noGrp="1"/>
          </p:cNvSpPr>
          <p:nvPr>
            <p:ph sz="quarter" idx="15" hasCustomPrompt="1"/>
          </p:nvPr>
        </p:nvSpPr>
        <p:spPr bwMode="gray">
          <a:xfrm>
            <a:off x="375003" y="1783080"/>
            <a:ext cx="5341487" cy="4206240"/>
          </a:xfrm>
        </p:spPr>
        <p:txBody>
          <a:bodyPr wrap="square" lIns="91521">
            <a:noAutofit/>
          </a:bodyPr>
          <a:lstStyle>
            <a:lvl1pP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Content Placeholder 3">
            <a:extLst>
              <a:ext uri="{FF2B5EF4-FFF2-40B4-BE49-F238E27FC236}">
                <a16:creationId xmlns:a16="http://schemas.microsoft.com/office/drawing/2014/main" id="{AA031274-8AD7-F547-81F3-8239F4A6C8FA}"/>
              </a:ext>
            </a:extLst>
          </p:cNvPr>
          <p:cNvSpPr>
            <a:spLocks noGrp="1"/>
          </p:cNvSpPr>
          <p:nvPr>
            <p:ph sz="quarter" idx="14" hasCustomPrompt="1"/>
          </p:nvPr>
        </p:nvSpPr>
        <p:spPr>
          <a:xfrm>
            <a:off x="6475511" y="1783080"/>
            <a:ext cx="5341487" cy="4206240"/>
          </a:xfrm>
        </p:spPr>
        <p:txBody>
          <a:bodyPr wrap="square" lIns="91521">
            <a:noAutofit/>
          </a:bodyPr>
          <a:lstStyle>
            <a:lvl1pP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4">
            <a:extLst>
              <a:ext uri="{FF2B5EF4-FFF2-40B4-BE49-F238E27FC236}">
                <a16:creationId xmlns:a16="http://schemas.microsoft.com/office/drawing/2014/main" id="{5A5DBC43-EAA6-384E-8FA5-7B40E3F29BDC}"/>
              </a:ext>
            </a:extLst>
          </p:cNvPr>
          <p:cNvSpPr>
            <a:spLocks noGrp="1"/>
          </p:cNvSpPr>
          <p:nvPr>
            <p:ph type="ftr" sz="quarter" idx="3"/>
          </p:nvPr>
        </p:nvSpPr>
        <p:spPr>
          <a:xfrm>
            <a:off x="1582325" y="6547104"/>
            <a:ext cx="4426849" cy="118872"/>
          </a:xfrm>
          <a:prstGeom prst="rect">
            <a:avLst/>
          </a:prstGeom>
        </p:spPr>
        <p:txBody>
          <a:bodyPr vert="horz" wrap="square" lIns="0" tIns="0" rIns="0" bIns="0" rtlCol="0" anchor="ctr">
            <a:noAutofit/>
          </a:bodyPr>
          <a:lstStyle>
            <a:lvl1pPr>
              <a:defRPr lang="en-US" sz="800" smtClean="0">
                <a:solidFill>
                  <a:schemeClr val="tx1"/>
                </a:solidFill>
              </a:defRPr>
            </a:lvl1pPr>
          </a:lstStyle>
          <a:p>
            <a:r>
              <a:rPr lang="en-US"/>
              <a:t>© 2020 NetApp, Inc. All rights reserved.  — NETAPP CONFIDENTIAL — </a:t>
            </a:r>
          </a:p>
        </p:txBody>
      </p:sp>
      <p:sp>
        <p:nvSpPr>
          <p:cNvPr id="9" name="Slide Number Placeholder 5">
            <a:extLst>
              <a:ext uri="{FF2B5EF4-FFF2-40B4-BE49-F238E27FC236}">
                <a16:creationId xmlns:a16="http://schemas.microsoft.com/office/drawing/2014/main" id="{DBDCD06E-AFB0-704C-A95F-DE9053B41FBB}"/>
              </a:ext>
            </a:extLst>
          </p:cNvPr>
          <p:cNvSpPr>
            <a:spLocks noGrp="1"/>
          </p:cNvSpPr>
          <p:nvPr>
            <p:ph type="sldNum" sz="quarter" idx="4"/>
          </p:nvPr>
        </p:nvSpPr>
        <p:spPr>
          <a:xfrm>
            <a:off x="1170738" y="6547104"/>
            <a:ext cx="402441" cy="118872"/>
          </a:xfrm>
          <a:prstGeom prst="rect">
            <a:avLst/>
          </a:prstGeom>
        </p:spPr>
        <p:txBody>
          <a:bodyPr vert="horz" wrap="square" lIns="0" tIns="0" rIns="0" bIns="0" rtlCol="0" anchor="ctr">
            <a:noAutofit/>
          </a:bodyPr>
          <a:lstStyle>
            <a:lvl1pPr algn="ctr">
              <a:defRPr lang="en-US" sz="800" b="0" smtClean="0">
                <a:solidFill>
                  <a:schemeClr val="tx1"/>
                </a:solidFill>
              </a:defRPr>
            </a:lvl1pPr>
          </a:lstStyle>
          <a:p>
            <a:fld id="{B071A5F3-A4FF-4CEE-8215-C08835B585C1}" type="slidenum">
              <a:rPr lang="en-US" smtClean="0"/>
              <a:pPr/>
              <a:t>‹#›</a:t>
            </a:fld>
            <a:endParaRPr lang="en-US"/>
          </a:p>
        </p:txBody>
      </p:sp>
      <p:sp>
        <p:nvSpPr>
          <p:cNvPr id="10" name="Text Placeholder 2">
            <a:extLst>
              <a:ext uri="{FF2B5EF4-FFF2-40B4-BE49-F238E27FC236}">
                <a16:creationId xmlns:a16="http://schemas.microsoft.com/office/drawing/2014/main" id="{D9AB8C16-765A-DC45-983C-89F17A6A67FE}"/>
              </a:ext>
            </a:extLst>
          </p:cNvPr>
          <p:cNvSpPr>
            <a:spLocks noGrp="1"/>
          </p:cNvSpPr>
          <p:nvPr>
            <p:ph type="body" idx="10" hasCustomPrompt="1"/>
          </p:nvPr>
        </p:nvSpPr>
        <p:spPr bwMode="gray">
          <a:xfrm>
            <a:off x="375003" y="816432"/>
            <a:ext cx="5341487" cy="630936"/>
          </a:xfrm>
        </p:spPr>
        <p:txBody>
          <a:bodyPr lIns="91521" tIns="45761" rIns="91521" bIns="45761" anchor="t">
            <a:noAutofit/>
          </a:bodyPr>
          <a:lstStyle>
            <a:lvl1pPr marL="0" indent="0">
              <a:spcBef>
                <a:spcPts val="0"/>
              </a:spcBef>
              <a:spcAft>
                <a:spcPts val="0"/>
              </a:spcAft>
              <a:buNone/>
              <a:defRPr sz="1799" b="0">
                <a:solidFill>
                  <a:schemeClr val="tx1"/>
                </a:solidFill>
              </a:defRPr>
            </a:lvl1pPr>
            <a:lvl2pPr marL="457471" indent="0">
              <a:buNone/>
              <a:defRPr sz="1999" b="1"/>
            </a:lvl2pPr>
            <a:lvl3pPr marL="914941" indent="0">
              <a:buNone/>
              <a:defRPr sz="1899" b="1"/>
            </a:lvl3pPr>
            <a:lvl4pPr marL="1372410" indent="0">
              <a:buNone/>
              <a:defRPr sz="1600" b="1"/>
            </a:lvl4pPr>
            <a:lvl5pPr marL="1829881" indent="0">
              <a:buNone/>
              <a:defRPr sz="1600" b="1"/>
            </a:lvl5pPr>
            <a:lvl6pPr marL="2287352" indent="0">
              <a:buNone/>
              <a:defRPr sz="1600" b="1"/>
            </a:lvl6pPr>
            <a:lvl7pPr marL="2744822" indent="0">
              <a:buNone/>
              <a:defRPr sz="1600" b="1"/>
            </a:lvl7pPr>
            <a:lvl8pPr marL="3202292" indent="0">
              <a:buNone/>
              <a:defRPr sz="1600" b="1"/>
            </a:lvl8pPr>
            <a:lvl9pPr marL="3659763" indent="0">
              <a:buNone/>
              <a:defRPr sz="1600" b="1"/>
            </a:lvl9pPr>
          </a:lstStyle>
          <a:p>
            <a:pPr lvl="0"/>
            <a:r>
              <a:rPr lang="en-US"/>
              <a:t>Click to edit master text styles</a:t>
            </a:r>
          </a:p>
        </p:txBody>
      </p:sp>
      <p:sp>
        <p:nvSpPr>
          <p:cNvPr id="11" name="Title 3">
            <a:extLst>
              <a:ext uri="{FF2B5EF4-FFF2-40B4-BE49-F238E27FC236}">
                <a16:creationId xmlns:a16="http://schemas.microsoft.com/office/drawing/2014/main" id="{A31B0425-3F3A-C549-A3A7-EB36196CB521}"/>
              </a:ext>
            </a:extLst>
          </p:cNvPr>
          <p:cNvSpPr>
            <a:spLocks noGrp="1"/>
          </p:cNvSpPr>
          <p:nvPr>
            <p:ph type="title" hasCustomPrompt="1"/>
          </p:nvPr>
        </p:nvSpPr>
        <p:spPr>
          <a:xfrm>
            <a:off x="375003" y="527736"/>
            <a:ext cx="5341487" cy="329184"/>
          </a:xfrm>
        </p:spPr>
        <p:txBody>
          <a:bodyPr wrap="square" lIns="91440">
            <a:noAutofit/>
          </a:bodyPr>
          <a:lstStyle>
            <a:lvl1pPr>
              <a:defRPr sz="2199"/>
            </a:lvl1pPr>
          </a:lstStyle>
          <a:p>
            <a:r>
              <a:rPr lang="en-US"/>
              <a:t>Click to Edit Master Title Style</a:t>
            </a:r>
          </a:p>
        </p:txBody>
      </p:sp>
    </p:spTree>
    <p:extLst>
      <p:ext uri="{BB962C8B-B14F-4D97-AF65-F5344CB8AC3E}">
        <p14:creationId xmlns:p14="http://schemas.microsoft.com/office/powerpoint/2010/main" val="23073230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F7039C54-229E-034C-AEAE-E1F7A81C0CFC}" type="datetimeFigureOut">
              <a:rPr lang="en-US" smtClean="0"/>
              <a:t>10/14/2024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EA648D8-7F44-1B44-A751-03BDDD13222C}" type="slidenum">
              <a:rPr lang="en-US" smtClean="0"/>
              <a:t>‹#›</a:t>
            </a:fld>
            <a:endParaRPr lang="en-US"/>
          </a:p>
        </p:txBody>
      </p:sp>
    </p:spTree>
    <p:extLst>
      <p:ext uri="{BB962C8B-B14F-4D97-AF65-F5344CB8AC3E}">
        <p14:creationId xmlns:p14="http://schemas.microsoft.com/office/powerpoint/2010/main" val="177864784"/>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Half and Half Content 3">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88EEDF4B-C145-234F-A2DF-FF094C14017F}"/>
              </a:ext>
            </a:extLst>
          </p:cNvPr>
          <p:cNvSpPr/>
          <p:nvPr userDrawn="1"/>
        </p:nvSpPr>
        <p:spPr>
          <a:xfrm flipV="1">
            <a:off x="6109656" y="0"/>
            <a:ext cx="6082344" cy="6857998"/>
          </a:xfrm>
          <a:prstGeom prst="rect">
            <a:avLst/>
          </a:prstGeom>
          <a:solidFill>
            <a:srgbClr val="FFE0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15" name="Content Placeholder 39">
            <a:extLst>
              <a:ext uri="{FF2B5EF4-FFF2-40B4-BE49-F238E27FC236}">
                <a16:creationId xmlns:a16="http://schemas.microsoft.com/office/drawing/2014/main" id="{7E09D4FA-6BE8-6946-B50D-FC47FF76ED47}"/>
              </a:ext>
            </a:extLst>
          </p:cNvPr>
          <p:cNvSpPr>
            <a:spLocks noGrp="1"/>
          </p:cNvSpPr>
          <p:nvPr>
            <p:ph sz="quarter" idx="15" hasCustomPrompt="1"/>
          </p:nvPr>
        </p:nvSpPr>
        <p:spPr bwMode="gray">
          <a:xfrm>
            <a:off x="375003" y="1783080"/>
            <a:ext cx="5341487" cy="4206240"/>
          </a:xfrm>
        </p:spPr>
        <p:txBody>
          <a:bodyPr wrap="square" lIns="91521">
            <a:noAutofit/>
          </a:bodyPr>
          <a:lstStyle>
            <a:lvl1pP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Content Placeholder 3">
            <a:extLst>
              <a:ext uri="{FF2B5EF4-FFF2-40B4-BE49-F238E27FC236}">
                <a16:creationId xmlns:a16="http://schemas.microsoft.com/office/drawing/2014/main" id="{AA031274-8AD7-F547-81F3-8239F4A6C8FA}"/>
              </a:ext>
            </a:extLst>
          </p:cNvPr>
          <p:cNvSpPr>
            <a:spLocks noGrp="1"/>
          </p:cNvSpPr>
          <p:nvPr>
            <p:ph sz="quarter" idx="14" hasCustomPrompt="1"/>
          </p:nvPr>
        </p:nvSpPr>
        <p:spPr>
          <a:xfrm>
            <a:off x="6475511" y="1783080"/>
            <a:ext cx="5341487" cy="4206240"/>
          </a:xfrm>
        </p:spPr>
        <p:txBody>
          <a:bodyPr wrap="square" lIns="91521">
            <a:noAutofit/>
          </a:bodyPr>
          <a:lstStyle>
            <a:lvl1pP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4">
            <a:extLst>
              <a:ext uri="{FF2B5EF4-FFF2-40B4-BE49-F238E27FC236}">
                <a16:creationId xmlns:a16="http://schemas.microsoft.com/office/drawing/2014/main" id="{5A5DBC43-EAA6-384E-8FA5-7B40E3F29BDC}"/>
              </a:ext>
            </a:extLst>
          </p:cNvPr>
          <p:cNvSpPr>
            <a:spLocks noGrp="1"/>
          </p:cNvSpPr>
          <p:nvPr>
            <p:ph type="ftr" sz="quarter" idx="3"/>
          </p:nvPr>
        </p:nvSpPr>
        <p:spPr>
          <a:xfrm>
            <a:off x="1582325" y="6547104"/>
            <a:ext cx="4426849" cy="118872"/>
          </a:xfrm>
          <a:prstGeom prst="rect">
            <a:avLst/>
          </a:prstGeom>
        </p:spPr>
        <p:txBody>
          <a:bodyPr vert="horz" wrap="square" lIns="0" tIns="0" rIns="0" bIns="0" rtlCol="0" anchor="ctr">
            <a:noAutofit/>
          </a:bodyPr>
          <a:lstStyle>
            <a:lvl1pPr>
              <a:defRPr lang="en-US" sz="800" smtClean="0">
                <a:solidFill>
                  <a:schemeClr val="tx1"/>
                </a:solidFill>
              </a:defRPr>
            </a:lvl1pPr>
          </a:lstStyle>
          <a:p>
            <a:r>
              <a:rPr lang="en-US"/>
              <a:t>© 2020 NetApp, Inc. All rights reserved.  — NETAPP CONFIDENTIAL — </a:t>
            </a:r>
          </a:p>
        </p:txBody>
      </p:sp>
      <p:sp>
        <p:nvSpPr>
          <p:cNvPr id="9" name="Slide Number Placeholder 5">
            <a:extLst>
              <a:ext uri="{FF2B5EF4-FFF2-40B4-BE49-F238E27FC236}">
                <a16:creationId xmlns:a16="http://schemas.microsoft.com/office/drawing/2014/main" id="{DBDCD06E-AFB0-704C-A95F-DE9053B41FBB}"/>
              </a:ext>
            </a:extLst>
          </p:cNvPr>
          <p:cNvSpPr>
            <a:spLocks noGrp="1"/>
          </p:cNvSpPr>
          <p:nvPr>
            <p:ph type="sldNum" sz="quarter" idx="4"/>
          </p:nvPr>
        </p:nvSpPr>
        <p:spPr>
          <a:xfrm>
            <a:off x="1170738" y="6547104"/>
            <a:ext cx="402441" cy="118872"/>
          </a:xfrm>
          <a:prstGeom prst="rect">
            <a:avLst/>
          </a:prstGeom>
        </p:spPr>
        <p:txBody>
          <a:bodyPr vert="horz" wrap="square" lIns="0" tIns="0" rIns="0" bIns="0" rtlCol="0" anchor="ctr">
            <a:noAutofit/>
          </a:bodyPr>
          <a:lstStyle>
            <a:lvl1pPr algn="ctr">
              <a:defRPr lang="en-US" sz="800" b="0" smtClean="0">
                <a:solidFill>
                  <a:schemeClr val="tx1"/>
                </a:solidFill>
              </a:defRPr>
            </a:lvl1pPr>
          </a:lstStyle>
          <a:p>
            <a:fld id="{B071A5F3-A4FF-4CEE-8215-C08835B585C1}" type="slidenum">
              <a:rPr lang="en-US" smtClean="0"/>
              <a:pPr/>
              <a:t>‹#›</a:t>
            </a:fld>
            <a:endParaRPr lang="en-US"/>
          </a:p>
        </p:txBody>
      </p:sp>
      <p:sp>
        <p:nvSpPr>
          <p:cNvPr id="10" name="Text Placeholder 2">
            <a:extLst>
              <a:ext uri="{FF2B5EF4-FFF2-40B4-BE49-F238E27FC236}">
                <a16:creationId xmlns:a16="http://schemas.microsoft.com/office/drawing/2014/main" id="{D9AB8C16-765A-DC45-983C-89F17A6A67FE}"/>
              </a:ext>
            </a:extLst>
          </p:cNvPr>
          <p:cNvSpPr>
            <a:spLocks noGrp="1"/>
          </p:cNvSpPr>
          <p:nvPr>
            <p:ph type="body" idx="10" hasCustomPrompt="1"/>
          </p:nvPr>
        </p:nvSpPr>
        <p:spPr bwMode="gray">
          <a:xfrm>
            <a:off x="375003" y="816432"/>
            <a:ext cx="5341487" cy="630936"/>
          </a:xfrm>
        </p:spPr>
        <p:txBody>
          <a:bodyPr lIns="91521" tIns="45761" rIns="91521" bIns="45761" anchor="t">
            <a:noAutofit/>
          </a:bodyPr>
          <a:lstStyle>
            <a:lvl1pPr marL="0" indent="0">
              <a:spcBef>
                <a:spcPts val="0"/>
              </a:spcBef>
              <a:spcAft>
                <a:spcPts val="0"/>
              </a:spcAft>
              <a:buNone/>
              <a:defRPr sz="1799" b="0">
                <a:solidFill>
                  <a:schemeClr val="tx1"/>
                </a:solidFill>
              </a:defRPr>
            </a:lvl1pPr>
            <a:lvl2pPr marL="457471" indent="0">
              <a:buNone/>
              <a:defRPr sz="1999" b="1"/>
            </a:lvl2pPr>
            <a:lvl3pPr marL="914941" indent="0">
              <a:buNone/>
              <a:defRPr sz="1899" b="1"/>
            </a:lvl3pPr>
            <a:lvl4pPr marL="1372410" indent="0">
              <a:buNone/>
              <a:defRPr sz="1600" b="1"/>
            </a:lvl4pPr>
            <a:lvl5pPr marL="1829881" indent="0">
              <a:buNone/>
              <a:defRPr sz="1600" b="1"/>
            </a:lvl5pPr>
            <a:lvl6pPr marL="2287352" indent="0">
              <a:buNone/>
              <a:defRPr sz="1600" b="1"/>
            </a:lvl6pPr>
            <a:lvl7pPr marL="2744822" indent="0">
              <a:buNone/>
              <a:defRPr sz="1600" b="1"/>
            </a:lvl7pPr>
            <a:lvl8pPr marL="3202292" indent="0">
              <a:buNone/>
              <a:defRPr sz="1600" b="1"/>
            </a:lvl8pPr>
            <a:lvl9pPr marL="3659763" indent="0">
              <a:buNone/>
              <a:defRPr sz="1600" b="1"/>
            </a:lvl9pPr>
          </a:lstStyle>
          <a:p>
            <a:pPr lvl="0"/>
            <a:r>
              <a:rPr lang="en-US"/>
              <a:t>Click to edit master text styles</a:t>
            </a:r>
          </a:p>
        </p:txBody>
      </p:sp>
      <p:sp>
        <p:nvSpPr>
          <p:cNvPr id="11" name="Title 3">
            <a:extLst>
              <a:ext uri="{FF2B5EF4-FFF2-40B4-BE49-F238E27FC236}">
                <a16:creationId xmlns:a16="http://schemas.microsoft.com/office/drawing/2014/main" id="{A31B0425-3F3A-C549-A3A7-EB36196CB521}"/>
              </a:ext>
            </a:extLst>
          </p:cNvPr>
          <p:cNvSpPr>
            <a:spLocks noGrp="1"/>
          </p:cNvSpPr>
          <p:nvPr>
            <p:ph type="title" hasCustomPrompt="1"/>
          </p:nvPr>
        </p:nvSpPr>
        <p:spPr>
          <a:xfrm>
            <a:off x="375003" y="527736"/>
            <a:ext cx="5341487" cy="329184"/>
          </a:xfrm>
        </p:spPr>
        <p:txBody>
          <a:bodyPr wrap="square" lIns="91440">
            <a:noAutofit/>
          </a:bodyPr>
          <a:lstStyle>
            <a:lvl1pPr>
              <a:defRPr sz="2199"/>
            </a:lvl1pPr>
          </a:lstStyle>
          <a:p>
            <a:r>
              <a:rPr lang="en-US"/>
              <a:t>Click to Edit Master Title Style</a:t>
            </a:r>
          </a:p>
        </p:txBody>
      </p:sp>
    </p:spTree>
    <p:extLst>
      <p:ext uri="{BB962C8B-B14F-4D97-AF65-F5344CB8AC3E}">
        <p14:creationId xmlns:p14="http://schemas.microsoft.com/office/powerpoint/2010/main" val="2954871433"/>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Half and Half Content 4">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5EF828B4-D2D3-9041-B21B-A4DC75DE4DEC}"/>
              </a:ext>
            </a:extLst>
          </p:cNvPr>
          <p:cNvSpPr/>
          <p:nvPr userDrawn="1"/>
        </p:nvSpPr>
        <p:spPr>
          <a:xfrm flipV="1">
            <a:off x="6109656" y="0"/>
            <a:ext cx="6082344" cy="6857998"/>
          </a:xfrm>
          <a:prstGeom prst="rect">
            <a:avLst/>
          </a:prstGeom>
          <a:solidFill>
            <a:srgbClr val="E7CB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15" name="Content Placeholder 39">
            <a:extLst>
              <a:ext uri="{FF2B5EF4-FFF2-40B4-BE49-F238E27FC236}">
                <a16:creationId xmlns:a16="http://schemas.microsoft.com/office/drawing/2014/main" id="{7E09D4FA-6BE8-6946-B50D-FC47FF76ED47}"/>
              </a:ext>
            </a:extLst>
          </p:cNvPr>
          <p:cNvSpPr>
            <a:spLocks noGrp="1"/>
          </p:cNvSpPr>
          <p:nvPr>
            <p:ph sz="quarter" idx="15" hasCustomPrompt="1"/>
          </p:nvPr>
        </p:nvSpPr>
        <p:spPr bwMode="gray">
          <a:xfrm>
            <a:off x="375003" y="1783080"/>
            <a:ext cx="5341487" cy="4206240"/>
          </a:xfrm>
        </p:spPr>
        <p:txBody>
          <a:bodyPr wrap="square" lIns="91521">
            <a:noAutofit/>
          </a:bodyPr>
          <a:lstStyle>
            <a:lvl1pP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Content Placeholder 3">
            <a:extLst>
              <a:ext uri="{FF2B5EF4-FFF2-40B4-BE49-F238E27FC236}">
                <a16:creationId xmlns:a16="http://schemas.microsoft.com/office/drawing/2014/main" id="{AA031274-8AD7-F547-81F3-8239F4A6C8FA}"/>
              </a:ext>
            </a:extLst>
          </p:cNvPr>
          <p:cNvSpPr>
            <a:spLocks noGrp="1"/>
          </p:cNvSpPr>
          <p:nvPr>
            <p:ph sz="quarter" idx="14" hasCustomPrompt="1"/>
          </p:nvPr>
        </p:nvSpPr>
        <p:spPr>
          <a:xfrm>
            <a:off x="6475511" y="1783080"/>
            <a:ext cx="5341487" cy="4206240"/>
          </a:xfrm>
        </p:spPr>
        <p:txBody>
          <a:bodyPr wrap="square" lIns="91521">
            <a:noAutofit/>
          </a:bodyPr>
          <a:lstStyle>
            <a:lvl1pP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4">
            <a:extLst>
              <a:ext uri="{FF2B5EF4-FFF2-40B4-BE49-F238E27FC236}">
                <a16:creationId xmlns:a16="http://schemas.microsoft.com/office/drawing/2014/main" id="{5A5DBC43-EAA6-384E-8FA5-7B40E3F29BDC}"/>
              </a:ext>
            </a:extLst>
          </p:cNvPr>
          <p:cNvSpPr>
            <a:spLocks noGrp="1"/>
          </p:cNvSpPr>
          <p:nvPr>
            <p:ph type="ftr" sz="quarter" idx="3"/>
          </p:nvPr>
        </p:nvSpPr>
        <p:spPr>
          <a:xfrm>
            <a:off x="1582325" y="6547104"/>
            <a:ext cx="4426849" cy="118872"/>
          </a:xfrm>
          <a:prstGeom prst="rect">
            <a:avLst/>
          </a:prstGeom>
        </p:spPr>
        <p:txBody>
          <a:bodyPr vert="horz" wrap="square" lIns="0" tIns="0" rIns="0" bIns="0" rtlCol="0" anchor="ctr">
            <a:noAutofit/>
          </a:bodyPr>
          <a:lstStyle>
            <a:lvl1pPr>
              <a:defRPr lang="en-US" sz="800" smtClean="0">
                <a:solidFill>
                  <a:schemeClr val="tx1"/>
                </a:solidFill>
              </a:defRPr>
            </a:lvl1pPr>
          </a:lstStyle>
          <a:p>
            <a:r>
              <a:rPr lang="en-US"/>
              <a:t>© 2020 NetApp, Inc. All rights reserved.  — NETAPP CONFIDENTIAL — </a:t>
            </a:r>
          </a:p>
        </p:txBody>
      </p:sp>
      <p:sp>
        <p:nvSpPr>
          <p:cNvPr id="9" name="Slide Number Placeholder 5">
            <a:extLst>
              <a:ext uri="{FF2B5EF4-FFF2-40B4-BE49-F238E27FC236}">
                <a16:creationId xmlns:a16="http://schemas.microsoft.com/office/drawing/2014/main" id="{DBDCD06E-AFB0-704C-A95F-DE9053B41FBB}"/>
              </a:ext>
            </a:extLst>
          </p:cNvPr>
          <p:cNvSpPr>
            <a:spLocks noGrp="1"/>
          </p:cNvSpPr>
          <p:nvPr>
            <p:ph type="sldNum" sz="quarter" idx="4"/>
          </p:nvPr>
        </p:nvSpPr>
        <p:spPr>
          <a:xfrm>
            <a:off x="1170738" y="6547104"/>
            <a:ext cx="402441" cy="118872"/>
          </a:xfrm>
          <a:prstGeom prst="rect">
            <a:avLst/>
          </a:prstGeom>
        </p:spPr>
        <p:txBody>
          <a:bodyPr vert="horz" wrap="square" lIns="0" tIns="0" rIns="0" bIns="0" rtlCol="0" anchor="ctr">
            <a:noAutofit/>
          </a:bodyPr>
          <a:lstStyle>
            <a:lvl1pPr algn="ctr">
              <a:defRPr lang="en-US" sz="800" b="0" smtClean="0">
                <a:solidFill>
                  <a:schemeClr val="tx1"/>
                </a:solidFill>
              </a:defRPr>
            </a:lvl1pPr>
          </a:lstStyle>
          <a:p>
            <a:fld id="{B071A5F3-A4FF-4CEE-8215-C08835B585C1}" type="slidenum">
              <a:rPr lang="en-US" smtClean="0"/>
              <a:pPr/>
              <a:t>‹#›</a:t>
            </a:fld>
            <a:endParaRPr lang="en-US"/>
          </a:p>
        </p:txBody>
      </p:sp>
      <p:sp>
        <p:nvSpPr>
          <p:cNvPr id="10" name="Text Placeholder 2">
            <a:extLst>
              <a:ext uri="{FF2B5EF4-FFF2-40B4-BE49-F238E27FC236}">
                <a16:creationId xmlns:a16="http://schemas.microsoft.com/office/drawing/2014/main" id="{D9AB8C16-765A-DC45-983C-89F17A6A67FE}"/>
              </a:ext>
            </a:extLst>
          </p:cNvPr>
          <p:cNvSpPr>
            <a:spLocks noGrp="1"/>
          </p:cNvSpPr>
          <p:nvPr>
            <p:ph type="body" idx="10" hasCustomPrompt="1"/>
          </p:nvPr>
        </p:nvSpPr>
        <p:spPr bwMode="gray">
          <a:xfrm>
            <a:off x="375003" y="816432"/>
            <a:ext cx="5341487" cy="630936"/>
          </a:xfrm>
        </p:spPr>
        <p:txBody>
          <a:bodyPr lIns="91521" tIns="45761" rIns="91521" bIns="45761" anchor="t">
            <a:noAutofit/>
          </a:bodyPr>
          <a:lstStyle>
            <a:lvl1pPr marL="0" indent="0">
              <a:spcBef>
                <a:spcPts val="0"/>
              </a:spcBef>
              <a:spcAft>
                <a:spcPts val="0"/>
              </a:spcAft>
              <a:buNone/>
              <a:defRPr sz="1799" b="0">
                <a:solidFill>
                  <a:schemeClr val="tx1"/>
                </a:solidFill>
              </a:defRPr>
            </a:lvl1pPr>
            <a:lvl2pPr marL="457471" indent="0">
              <a:buNone/>
              <a:defRPr sz="1999" b="1"/>
            </a:lvl2pPr>
            <a:lvl3pPr marL="914941" indent="0">
              <a:buNone/>
              <a:defRPr sz="1899" b="1"/>
            </a:lvl3pPr>
            <a:lvl4pPr marL="1372410" indent="0">
              <a:buNone/>
              <a:defRPr sz="1600" b="1"/>
            </a:lvl4pPr>
            <a:lvl5pPr marL="1829881" indent="0">
              <a:buNone/>
              <a:defRPr sz="1600" b="1"/>
            </a:lvl5pPr>
            <a:lvl6pPr marL="2287352" indent="0">
              <a:buNone/>
              <a:defRPr sz="1600" b="1"/>
            </a:lvl6pPr>
            <a:lvl7pPr marL="2744822" indent="0">
              <a:buNone/>
              <a:defRPr sz="1600" b="1"/>
            </a:lvl7pPr>
            <a:lvl8pPr marL="3202292" indent="0">
              <a:buNone/>
              <a:defRPr sz="1600" b="1"/>
            </a:lvl8pPr>
            <a:lvl9pPr marL="3659763" indent="0">
              <a:buNone/>
              <a:defRPr sz="1600" b="1"/>
            </a:lvl9pPr>
          </a:lstStyle>
          <a:p>
            <a:pPr lvl="0"/>
            <a:r>
              <a:rPr lang="en-US"/>
              <a:t>Click to edit master text styles</a:t>
            </a:r>
          </a:p>
        </p:txBody>
      </p:sp>
      <p:sp>
        <p:nvSpPr>
          <p:cNvPr id="11" name="Title 3">
            <a:extLst>
              <a:ext uri="{FF2B5EF4-FFF2-40B4-BE49-F238E27FC236}">
                <a16:creationId xmlns:a16="http://schemas.microsoft.com/office/drawing/2014/main" id="{A31B0425-3F3A-C549-A3A7-EB36196CB521}"/>
              </a:ext>
            </a:extLst>
          </p:cNvPr>
          <p:cNvSpPr>
            <a:spLocks noGrp="1"/>
          </p:cNvSpPr>
          <p:nvPr>
            <p:ph type="title" hasCustomPrompt="1"/>
          </p:nvPr>
        </p:nvSpPr>
        <p:spPr>
          <a:xfrm>
            <a:off x="375003" y="527736"/>
            <a:ext cx="5341487" cy="329184"/>
          </a:xfrm>
        </p:spPr>
        <p:txBody>
          <a:bodyPr wrap="square" lIns="91440">
            <a:noAutofit/>
          </a:bodyPr>
          <a:lstStyle>
            <a:lvl1pPr>
              <a:defRPr sz="2199"/>
            </a:lvl1pPr>
          </a:lstStyle>
          <a:p>
            <a:r>
              <a:rPr lang="en-US"/>
              <a:t>Click to Edit Master Title Style</a:t>
            </a:r>
          </a:p>
        </p:txBody>
      </p:sp>
    </p:spTree>
    <p:extLst>
      <p:ext uri="{BB962C8B-B14F-4D97-AF65-F5344CB8AC3E}">
        <p14:creationId xmlns:p14="http://schemas.microsoft.com/office/powerpoint/2010/main" val="2059027466"/>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ext and Image 1">
    <p:spTree>
      <p:nvGrpSpPr>
        <p:cNvPr id="1" name=""/>
        <p:cNvGrpSpPr/>
        <p:nvPr/>
      </p:nvGrpSpPr>
      <p:grpSpPr>
        <a:xfrm>
          <a:off x="0" y="0"/>
          <a:ext cx="0" cy="0"/>
          <a:chOff x="0" y="0"/>
          <a:chExt cx="0" cy="0"/>
        </a:xfrm>
      </p:grpSpPr>
      <p:sp>
        <p:nvSpPr>
          <p:cNvPr id="18" name="Picture Placeholder 7">
            <a:extLst>
              <a:ext uri="{FF2B5EF4-FFF2-40B4-BE49-F238E27FC236}">
                <a16:creationId xmlns:a16="http://schemas.microsoft.com/office/drawing/2014/main" id="{7F4A1787-EED2-1E46-A862-15E59A32A2EE}"/>
              </a:ext>
            </a:extLst>
          </p:cNvPr>
          <p:cNvSpPr>
            <a:spLocks noGrp="1"/>
          </p:cNvSpPr>
          <p:nvPr>
            <p:ph type="pic" sz="quarter" idx="24" hasCustomPrompt="1"/>
          </p:nvPr>
        </p:nvSpPr>
        <p:spPr>
          <a:xfrm>
            <a:off x="6109656" y="3"/>
            <a:ext cx="6082344" cy="6857999"/>
          </a:xfrm>
          <a:solidFill>
            <a:schemeClr val="bg2">
              <a:alpha val="50000"/>
            </a:schemeClr>
          </a:solidFill>
        </p:spPr>
        <p:txBody>
          <a:bodyPr anchor="ctr"/>
          <a:lstStyle>
            <a:lvl1pPr marL="0" indent="0" algn="ctr">
              <a:buNone/>
              <a:defRPr b="0"/>
            </a:lvl1pPr>
          </a:lstStyle>
          <a:p>
            <a:r>
              <a:rPr lang="en-US"/>
              <a:t>Click to add image</a:t>
            </a:r>
          </a:p>
        </p:txBody>
      </p:sp>
      <p:sp>
        <p:nvSpPr>
          <p:cNvPr id="8" name="Footer Placeholder 4">
            <a:extLst>
              <a:ext uri="{FF2B5EF4-FFF2-40B4-BE49-F238E27FC236}">
                <a16:creationId xmlns:a16="http://schemas.microsoft.com/office/drawing/2014/main" id="{5A5DBC43-EAA6-384E-8FA5-7B40E3F29BDC}"/>
              </a:ext>
            </a:extLst>
          </p:cNvPr>
          <p:cNvSpPr>
            <a:spLocks noGrp="1"/>
          </p:cNvSpPr>
          <p:nvPr>
            <p:ph type="ftr" sz="quarter" idx="3"/>
          </p:nvPr>
        </p:nvSpPr>
        <p:spPr>
          <a:xfrm>
            <a:off x="1582325" y="6547104"/>
            <a:ext cx="4426849" cy="118872"/>
          </a:xfrm>
          <a:prstGeom prst="rect">
            <a:avLst/>
          </a:prstGeom>
        </p:spPr>
        <p:txBody>
          <a:bodyPr vert="horz" wrap="square" lIns="0" tIns="0" rIns="0" bIns="0" rtlCol="0" anchor="ctr">
            <a:noAutofit/>
          </a:bodyPr>
          <a:lstStyle>
            <a:lvl1pPr>
              <a:defRPr lang="en-US" sz="800" smtClean="0">
                <a:solidFill>
                  <a:schemeClr val="tx1"/>
                </a:solidFill>
              </a:defRPr>
            </a:lvl1pPr>
          </a:lstStyle>
          <a:p>
            <a:r>
              <a:rPr lang="en-US"/>
              <a:t>© 2020 NetApp, Inc. All rights reserved.  — NETAPP CONFIDENTIAL — </a:t>
            </a:r>
          </a:p>
        </p:txBody>
      </p:sp>
      <p:sp>
        <p:nvSpPr>
          <p:cNvPr id="9" name="Slide Number Placeholder 5">
            <a:extLst>
              <a:ext uri="{FF2B5EF4-FFF2-40B4-BE49-F238E27FC236}">
                <a16:creationId xmlns:a16="http://schemas.microsoft.com/office/drawing/2014/main" id="{DBDCD06E-AFB0-704C-A95F-DE9053B41FBB}"/>
              </a:ext>
            </a:extLst>
          </p:cNvPr>
          <p:cNvSpPr>
            <a:spLocks noGrp="1"/>
          </p:cNvSpPr>
          <p:nvPr>
            <p:ph type="sldNum" sz="quarter" idx="4"/>
          </p:nvPr>
        </p:nvSpPr>
        <p:spPr>
          <a:xfrm>
            <a:off x="1170738" y="6547104"/>
            <a:ext cx="402441" cy="118872"/>
          </a:xfrm>
          <a:prstGeom prst="rect">
            <a:avLst/>
          </a:prstGeom>
        </p:spPr>
        <p:txBody>
          <a:bodyPr vert="horz" wrap="square" lIns="0" tIns="0" rIns="0" bIns="0" rtlCol="0" anchor="ctr">
            <a:noAutofit/>
          </a:bodyPr>
          <a:lstStyle>
            <a:lvl1pPr algn="ctr">
              <a:defRPr lang="en-US" sz="800" b="0" smtClean="0">
                <a:solidFill>
                  <a:schemeClr val="tx1"/>
                </a:solidFill>
              </a:defRPr>
            </a:lvl1pPr>
          </a:lstStyle>
          <a:p>
            <a:fld id="{B071A5F3-A4FF-4CEE-8215-C08835B585C1}" type="slidenum">
              <a:rPr lang="en-US" smtClean="0"/>
              <a:pPr/>
              <a:t>‹#›</a:t>
            </a:fld>
            <a:endParaRPr lang="en-US"/>
          </a:p>
        </p:txBody>
      </p:sp>
      <p:pic>
        <p:nvPicPr>
          <p:cNvPr id="7" name="Picture 6">
            <a:extLst>
              <a:ext uri="{FF2B5EF4-FFF2-40B4-BE49-F238E27FC236}">
                <a16:creationId xmlns:a16="http://schemas.microsoft.com/office/drawing/2014/main" id="{7969432A-FE83-054E-AE61-41FB0B92CC2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75613" y="6547104"/>
            <a:ext cx="679431" cy="125094"/>
          </a:xfrm>
          <a:prstGeom prst="rect">
            <a:avLst/>
          </a:prstGeom>
        </p:spPr>
      </p:pic>
      <p:sp>
        <p:nvSpPr>
          <p:cNvPr id="13" name="Text Placeholder 2">
            <a:extLst>
              <a:ext uri="{FF2B5EF4-FFF2-40B4-BE49-F238E27FC236}">
                <a16:creationId xmlns:a16="http://schemas.microsoft.com/office/drawing/2014/main" id="{B62A80FF-EF1D-BE4A-85CD-BCD7001F0A89}"/>
              </a:ext>
            </a:extLst>
          </p:cNvPr>
          <p:cNvSpPr>
            <a:spLocks noGrp="1"/>
          </p:cNvSpPr>
          <p:nvPr>
            <p:ph type="body" idx="10" hasCustomPrompt="1"/>
          </p:nvPr>
        </p:nvSpPr>
        <p:spPr bwMode="gray">
          <a:xfrm>
            <a:off x="375003" y="816432"/>
            <a:ext cx="5341487" cy="630936"/>
          </a:xfrm>
        </p:spPr>
        <p:txBody>
          <a:bodyPr lIns="91521" tIns="45761" rIns="91521" bIns="45761" anchor="t">
            <a:noAutofit/>
          </a:bodyPr>
          <a:lstStyle>
            <a:lvl1pPr marL="0" indent="0">
              <a:spcBef>
                <a:spcPts val="0"/>
              </a:spcBef>
              <a:spcAft>
                <a:spcPts val="0"/>
              </a:spcAft>
              <a:buNone/>
              <a:defRPr sz="1799" b="0">
                <a:solidFill>
                  <a:schemeClr val="tx1"/>
                </a:solidFill>
              </a:defRPr>
            </a:lvl1pPr>
            <a:lvl2pPr marL="457471" indent="0">
              <a:buNone/>
              <a:defRPr sz="1999" b="1"/>
            </a:lvl2pPr>
            <a:lvl3pPr marL="914941" indent="0">
              <a:buNone/>
              <a:defRPr sz="1899" b="1"/>
            </a:lvl3pPr>
            <a:lvl4pPr marL="1372410" indent="0">
              <a:buNone/>
              <a:defRPr sz="1600" b="1"/>
            </a:lvl4pPr>
            <a:lvl5pPr marL="1829881" indent="0">
              <a:buNone/>
              <a:defRPr sz="1600" b="1"/>
            </a:lvl5pPr>
            <a:lvl6pPr marL="2287352" indent="0">
              <a:buNone/>
              <a:defRPr sz="1600" b="1"/>
            </a:lvl6pPr>
            <a:lvl7pPr marL="2744822" indent="0">
              <a:buNone/>
              <a:defRPr sz="1600" b="1"/>
            </a:lvl7pPr>
            <a:lvl8pPr marL="3202292" indent="0">
              <a:buNone/>
              <a:defRPr sz="1600" b="1"/>
            </a:lvl8pPr>
            <a:lvl9pPr marL="3659763" indent="0">
              <a:buNone/>
              <a:defRPr sz="1600" b="1"/>
            </a:lvl9pPr>
          </a:lstStyle>
          <a:p>
            <a:pPr lvl="0"/>
            <a:r>
              <a:rPr lang="en-US"/>
              <a:t>Click to edit master text styles</a:t>
            </a:r>
          </a:p>
        </p:txBody>
      </p:sp>
      <p:sp>
        <p:nvSpPr>
          <p:cNvPr id="14" name="Title 3">
            <a:extLst>
              <a:ext uri="{FF2B5EF4-FFF2-40B4-BE49-F238E27FC236}">
                <a16:creationId xmlns:a16="http://schemas.microsoft.com/office/drawing/2014/main" id="{501BF5F0-8192-7245-8B03-A991B81E931C}"/>
              </a:ext>
            </a:extLst>
          </p:cNvPr>
          <p:cNvSpPr>
            <a:spLocks noGrp="1"/>
          </p:cNvSpPr>
          <p:nvPr>
            <p:ph type="title" hasCustomPrompt="1"/>
          </p:nvPr>
        </p:nvSpPr>
        <p:spPr>
          <a:xfrm>
            <a:off x="375003" y="527736"/>
            <a:ext cx="5341487" cy="329184"/>
          </a:xfrm>
        </p:spPr>
        <p:txBody>
          <a:bodyPr wrap="square" lIns="91440">
            <a:noAutofit/>
          </a:bodyPr>
          <a:lstStyle>
            <a:lvl1pPr>
              <a:defRPr sz="2199"/>
            </a:lvl1pPr>
          </a:lstStyle>
          <a:p>
            <a:r>
              <a:rPr lang="en-US"/>
              <a:t>Click to Edit Master Title Style</a:t>
            </a:r>
          </a:p>
        </p:txBody>
      </p:sp>
      <p:sp>
        <p:nvSpPr>
          <p:cNvPr id="10" name="Content Placeholder 39">
            <a:extLst>
              <a:ext uri="{FF2B5EF4-FFF2-40B4-BE49-F238E27FC236}">
                <a16:creationId xmlns:a16="http://schemas.microsoft.com/office/drawing/2014/main" id="{76F0D2E9-A5BC-6142-9C20-114E8F1F8D32}"/>
              </a:ext>
            </a:extLst>
          </p:cNvPr>
          <p:cNvSpPr>
            <a:spLocks noGrp="1"/>
          </p:cNvSpPr>
          <p:nvPr>
            <p:ph sz="quarter" idx="15" hasCustomPrompt="1"/>
          </p:nvPr>
        </p:nvSpPr>
        <p:spPr bwMode="gray">
          <a:xfrm>
            <a:off x="375003" y="1783080"/>
            <a:ext cx="5341487" cy="4206240"/>
          </a:xfrm>
        </p:spPr>
        <p:txBody>
          <a:bodyPr wrap="square" lIns="91521">
            <a:noAutofit/>
          </a:bodyPr>
          <a:lstStyle>
            <a:lvl1pP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63299267"/>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ext and Image 2">
    <p:spTree>
      <p:nvGrpSpPr>
        <p:cNvPr id="1" name=""/>
        <p:cNvGrpSpPr/>
        <p:nvPr/>
      </p:nvGrpSpPr>
      <p:grpSpPr>
        <a:xfrm>
          <a:off x="0" y="0"/>
          <a:ext cx="0" cy="0"/>
          <a:chOff x="0" y="0"/>
          <a:chExt cx="0" cy="0"/>
        </a:xfrm>
      </p:grpSpPr>
      <p:sp>
        <p:nvSpPr>
          <p:cNvPr id="18" name="Picture Placeholder 7">
            <a:extLst>
              <a:ext uri="{FF2B5EF4-FFF2-40B4-BE49-F238E27FC236}">
                <a16:creationId xmlns:a16="http://schemas.microsoft.com/office/drawing/2014/main" id="{7F4A1787-EED2-1E46-A862-15E59A32A2EE}"/>
              </a:ext>
            </a:extLst>
          </p:cNvPr>
          <p:cNvSpPr>
            <a:spLocks noGrp="1"/>
          </p:cNvSpPr>
          <p:nvPr>
            <p:ph type="pic" sz="quarter" idx="24" hasCustomPrompt="1"/>
          </p:nvPr>
        </p:nvSpPr>
        <p:spPr>
          <a:xfrm>
            <a:off x="6109658" y="475491"/>
            <a:ext cx="5595620" cy="5905501"/>
          </a:xfrm>
          <a:solidFill>
            <a:schemeClr val="bg2">
              <a:alpha val="50000"/>
            </a:schemeClr>
          </a:solidFill>
        </p:spPr>
        <p:txBody>
          <a:bodyPr anchor="ctr"/>
          <a:lstStyle>
            <a:lvl1pPr marL="0" indent="0" algn="ctr">
              <a:buNone/>
              <a:defRPr b="0"/>
            </a:lvl1pPr>
          </a:lstStyle>
          <a:p>
            <a:r>
              <a:rPr lang="en-US"/>
              <a:t>Click to add image</a:t>
            </a:r>
          </a:p>
        </p:txBody>
      </p:sp>
      <p:sp>
        <p:nvSpPr>
          <p:cNvPr id="8" name="Footer Placeholder 4">
            <a:extLst>
              <a:ext uri="{FF2B5EF4-FFF2-40B4-BE49-F238E27FC236}">
                <a16:creationId xmlns:a16="http://schemas.microsoft.com/office/drawing/2014/main" id="{5A5DBC43-EAA6-384E-8FA5-7B40E3F29BDC}"/>
              </a:ext>
            </a:extLst>
          </p:cNvPr>
          <p:cNvSpPr>
            <a:spLocks noGrp="1"/>
          </p:cNvSpPr>
          <p:nvPr>
            <p:ph type="ftr" sz="quarter" idx="3"/>
          </p:nvPr>
        </p:nvSpPr>
        <p:spPr>
          <a:xfrm>
            <a:off x="1582325" y="6547104"/>
            <a:ext cx="4426849" cy="118872"/>
          </a:xfrm>
          <a:prstGeom prst="rect">
            <a:avLst/>
          </a:prstGeom>
        </p:spPr>
        <p:txBody>
          <a:bodyPr vert="horz" wrap="square" lIns="0" tIns="0" rIns="0" bIns="0" rtlCol="0" anchor="ctr">
            <a:noAutofit/>
          </a:bodyPr>
          <a:lstStyle>
            <a:lvl1pPr>
              <a:defRPr lang="en-US" sz="800" smtClean="0">
                <a:solidFill>
                  <a:schemeClr val="tx1"/>
                </a:solidFill>
              </a:defRPr>
            </a:lvl1pPr>
          </a:lstStyle>
          <a:p>
            <a:r>
              <a:rPr lang="en-US"/>
              <a:t>© 2020 NetApp, Inc. All rights reserved.  — NETAPP CONFIDENTIAL — </a:t>
            </a:r>
          </a:p>
        </p:txBody>
      </p:sp>
      <p:sp>
        <p:nvSpPr>
          <p:cNvPr id="9" name="Slide Number Placeholder 5">
            <a:extLst>
              <a:ext uri="{FF2B5EF4-FFF2-40B4-BE49-F238E27FC236}">
                <a16:creationId xmlns:a16="http://schemas.microsoft.com/office/drawing/2014/main" id="{DBDCD06E-AFB0-704C-A95F-DE9053B41FBB}"/>
              </a:ext>
            </a:extLst>
          </p:cNvPr>
          <p:cNvSpPr>
            <a:spLocks noGrp="1"/>
          </p:cNvSpPr>
          <p:nvPr>
            <p:ph type="sldNum" sz="quarter" idx="4"/>
          </p:nvPr>
        </p:nvSpPr>
        <p:spPr>
          <a:xfrm>
            <a:off x="1170738" y="6547104"/>
            <a:ext cx="402441" cy="118872"/>
          </a:xfrm>
          <a:prstGeom prst="rect">
            <a:avLst/>
          </a:prstGeom>
        </p:spPr>
        <p:txBody>
          <a:bodyPr vert="horz" wrap="square" lIns="0" tIns="0" rIns="0" bIns="0" rtlCol="0" anchor="ctr">
            <a:noAutofit/>
          </a:bodyPr>
          <a:lstStyle>
            <a:lvl1pPr algn="ctr">
              <a:defRPr lang="en-US" sz="800" b="0" smtClean="0">
                <a:solidFill>
                  <a:schemeClr val="tx1"/>
                </a:solidFill>
              </a:defRPr>
            </a:lvl1pPr>
          </a:lstStyle>
          <a:p>
            <a:fld id="{B071A5F3-A4FF-4CEE-8215-C08835B585C1}" type="slidenum">
              <a:rPr lang="en-US" smtClean="0"/>
              <a:pPr/>
              <a:t>‹#›</a:t>
            </a:fld>
            <a:endParaRPr lang="en-US"/>
          </a:p>
        </p:txBody>
      </p:sp>
      <p:pic>
        <p:nvPicPr>
          <p:cNvPr id="7" name="Picture 6">
            <a:extLst>
              <a:ext uri="{FF2B5EF4-FFF2-40B4-BE49-F238E27FC236}">
                <a16:creationId xmlns:a16="http://schemas.microsoft.com/office/drawing/2014/main" id="{7969432A-FE83-054E-AE61-41FB0B92CC2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75613" y="6547104"/>
            <a:ext cx="679431" cy="125094"/>
          </a:xfrm>
          <a:prstGeom prst="rect">
            <a:avLst/>
          </a:prstGeom>
        </p:spPr>
      </p:pic>
      <p:sp>
        <p:nvSpPr>
          <p:cNvPr id="13" name="Text Placeholder 2">
            <a:extLst>
              <a:ext uri="{FF2B5EF4-FFF2-40B4-BE49-F238E27FC236}">
                <a16:creationId xmlns:a16="http://schemas.microsoft.com/office/drawing/2014/main" id="{776B6BA4-82ED-E342-9366-8650AFA3BFC6}"/>
              </a:ext>
            </a:extLst>
          </p:cNvPr>
          <p:cNvSpPr>
            <a:spLocks noGrp="1"/>
          </p:cNvSpPr>
          <p:nvPr>
            <p:ph type="body" idx="10" hasCustomPrompt="1"/>
          </p:nvPr>
        </p:nvSpPr>
        <p:spPr bwMode="gray">
          <a:xfrm>
            <a:off x="375003" y="816432"/>
            <a:ext cx="5341487" cy="630936"/>
          </a:xfrm>
        </p:spPr>
        <p:txBody>
          <a:bodyPr lIns="91521" tIns="45761" rIns="91521" bIns="45761" anchor="t">
            <a:noAutofit/>
          </a:bodyPr>
          <a:lstStyle>
            <a:lvl1pPr marL="0" indent="0">
              <a:spcBef>
                <a:spcPts val="0"/>
              </a:spcBef>
              <a:spcAft>
                <a:spcPts val="0"/>
              </a:spcAft>
              <a:buNone/>
              <a:defRPr sz="1799" b="0">
                <a:solidFill>
                  <a:schemeClr val="tx1"/>
                </a:solidFill>
              </a:defRPr>
            </a:lvl1pPr>
            <a:lvl2pPr marL="457471" indent="0">
              <a:buNone/>
              <a:defRPr sz="1999" b="1"/>
            </a:lvl2pPr>
            <a:lvl3pPr marL="914941" indent="0">
              <a:buNone/>
              <a:defRPr sz="1899" b="1"/>
            </a:lvl3pPr>
            <a:lvl4pPr marL="1372410" indent="0">
              <a:buNone/>
              <a:defRPr sz="1600" b="1"/>
            </a:lvl4pPr>
            <a:lvl5pPr marL="1829881" indent="0">
              <a:buNone/>
              <a:defRPr sz="1600" b="1"/>
            </a:lvl5pPr>
            <a:lvl6pPr marL="2287352" indent="0">
              <a:buNone/>
              <a:defRPr sz="1600" b="1"/>
            </a:lvl6pPr>
            <a:lvl7pPr marL="2744822" indent="0">
              <a:buNone/>
              <a:defRPr sz="1600" b="1"/>
            </a:lvl7pPr>
            <a:lvl8pPr marL="3202292" indent="0">
              <a:buNone/>
              <a:defRPr sz="1600" b="1"/>
            </a:lvl8pPr>
            <a:lvl9pPr marL="3659763" indent="0">
              <a:buNone/>
              <a:defRPr sz="1600" b="1"/>
            </a:lvl9pPr>
          </a:lstStyle>
          <a:p>
            <a:pPr lvl="0"/>
            <a:r>
              <a:rPr lang="en-US"/>
              <a:t>Click to edit master text styles</a:t>
            </a:r>
          </a:p>
        </p:txBody>
      </p:sp>
      <p:sp>
        <p:nvSpPr>
          <p:cNvPr id="14" name="Title 3">
            <a:extLst>
              <a:ext uri="{FF2B5EF4-FFF2-40B4-BE49-F238E27FC236}">
                <a16:creationId xmlns:a16="http://schemas.microsoft.com/office/drawing/2014/main" id="{58C9ED66-D9A4-644C-A620-6ACEB6011350}"/>
              </a:ext>
            </a:extLst>
          </p:cNvPr>
          <p:cNvSpPr>
            <a:spLocks noGrp="1"/>
          </p:cNvSpPr>
          <p:nvPr>
            <p:ph type="title" hasCustomPrompt="1"/>
          </p:nvPr>
        </p:nvSpPr>
        <p:spPr>
          <a:xfrm>
            <a:off x="375003" y="527736"/>
            <a:ext cx="5341487" cy="329184"/>
          </a:xfrm>
        </p:spPr>
        <p:txBody>
          <a:bodyPr wrap="square" lIns="91440">
            <a:noAutofit/>
          </a:bodyPr>
          <a:lstStyle>
            <a:lvl1pPr>
              <a:defRPr sz="2199"/>
            </a:lvl1pPr>
          </a:lstStyle>
          <a:p>
            <a:r>
              <a:rPr lang="en-US"/>
              <a:t>Click to Edit Master Title Style</a:t>
            </a:r>
          </a:p>
        </p:txBody>
      </p:sp>
      <p:sp>
        <p:nvSpPr>
          <p:cNvPr id="10" name="Content Placeholder 39">
            <a:extLst>
              <a:ext uri="{FF2B5EF4-FFF2-40B4-BE49-F238E27FC236}">
                <a16:creationId xmlns:a16="http://schemas.microsoft.com/office/drawing/2014/main" id="{0AC863E5-B43C-5647-85DE-67D0E90D978C}"/>
              </a:ext>
            </a:extLst>
          </p:cNvPr>
          <p:cNvSpPr>
            <a:spLocks noGrp="1"/>
          </p:cNvSpPr>
          <p:nvPr>
            <p:ph sz="quarter" idx="15" hasCustomPrompt="1"/>
          </p:nvPr>
        </p:nvSpPr>
        <p:spPr bwMode="gray">
          <a:xfrm>
            <a:off x="375003" y="1783080"/>
            <a:ext cx="5341487" cy="4206240"/>
          </a:xfrm>
        </p:spPr>
        <p:txBody>
          <a:bodyPr wrap="square" lIns="91521">
            <a:noAutofit/>
          </a:bodyPr>
          <a:lstStyle>
            <a:lvl1pP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41848635"/>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8" name="Footer Placeholder 4">
            <a:extLst>
              <a:ext uri="{FF2B5EF4-FFF2-40B4-BE49-F238E27FC236}">
                <a16:creationId xmlns:a16="http://schemas.microsoft.com/office/drawing/2014/main" id="{5A5DBC43-EAA6-384E-8FA5-7B40E3F29BDC}"/>
              </a:ext>
            </a:extLst>
          </p:cNvPr>
          <p:cNvSpPr>
            <a:spLocks noGrp="1"/>
          </p:cNvSpPr>
          <p:nvPr>
            <p:ph type="ftr" sz="quarter" idx="3"/>
          </p:nvPr>
        </p:nvSpPr>
        <p:spPr>
          <a:xfrm>
            <a:off x="1582325" y="6547104"/>
            <a:ext cx="4426849" cy="118872"/>
          </a:xfrm>
          <a:prstGeom prst="rect">
            <a:avLst/>
          </a:prstGeom>
        </p:spPr>
        <p:txBody>
          <a:bodyPr vert="horz" wrap="square" lIns="0" tIns="0" rIns="0" bIns="0" rtlCol="0" anchor="ctr">
            <a:noAutofit/>
          </a:bodyPr>
          <a:lstStyle>
            <a:lvl1pPr>
              <a:defRPr lang="en-US" sz="800" smtClean="0">
                <a:solidFill>
                  <a:schemeClr val="tx1"/>
                </a:solidFill>
              </a:defRPr>
            </a:lvl1pPr>
          </a:lstStyle>
          <a:p>
            <a:r>
              <a:rPr lang="en-US"/>
              <a:t>© 2020 NetApp, Inc. All rights reserved.  — NETAPP CONFIDENTIAL — </a:t>
            </a:r>
          </a:p>
        </p:txBody>
      </p:sp>
      <p:sp>
        <p:nvSpPr>
          <p:cNvPr id="9" name="Slide Number Placeholder 5">
            <a:extLst>
              <a:ext uri="{FF2B5EF4-FFF2-40B4-BE49-F238E27FC236}">
                <a16:creationId xmlns:a16="http://schemas.microsoft.com/office/drawing/2014/main" id="{DBDCD06E-AFB0-704C-A95F-DE9053B41FBB}"/>
              </a:ext>
            </a:extLst>
          </p:cNvPr>
          <p:cNvSpPr>
            <a:spLocks noGrp="1"/>
          </p:cNvSpPr>
          <p:nvPr>
            <p:ph type="sldNum" sz="quarter" idx="4"/>
          </p:nvPr>
        </p:nvSpPr>
        <p:spPr>
          <a:xfrm>
            <a:off x="1170738" y="6547104"/>
            <a:ext cx="402441" cy="118872"/>
          </a:xfrm>
          <a:prstGeom prst="rect">
            <a:avLst/>
          </a:prstGeom>
        </p:spPr>
        <p:txBody>
          <a:bodyPr vert="horz" wrap="square" lIns="0" tIns="0" rIns="0" bIns="0" rtlCol="0" anchor="ctr">
            <a:noAutofit/>
          </a:bodyPr>
          <a:lstStyle>
            <a:lvl1pPr algn="ctr">
              <a:defRPr lang="en-US" sz="800" b="0" smtClean="0">
                <a:solidFill>
                  <a:schemeClr val="tx1"/>
                </a:solidFill>
              </a:defRPr>
            </a:lvl1pPr>
          </a:lstStyle>
          <a:p>
            <a:fld id="{B071A5F3-A4FF-4CEE-8215-C08835B585C1}" type="slidenum">
              <a:rPr lang="en-US" smtClean="0"/>
              <a:pPr/>
              <a:t>‹#›</a:t>
            </a:fld>
            <a:endParaRPr lang="en-US"/>
          </a:p>
        </p:txBody>
      </p:sp>
      <p:sp>
        <p:nvSpPr>
          <p:cNvPr id="6" name="Text Placeholder 2">
            <a:extLst>
              <a:ext uri="{FF2B5EF4-FFF2-40B4-BE49-F238E27FC236}">
                <a16:creationId xmlns:a16="http://schemas.microsoft.com/office/drawing/2014/main" id="{92348ABE-23F8-C647-A81A-4288121AC116}"/>
              </a:ext>
            </a:extLst>
          </p:cNvPr>
          <p:cNvSpPr>
            <a:spLocks noGrp="1"/>
          </p:cNvSpPr>
          <p:nvPr>
            <p:ph type="body" idx="10" hasCustomPrompt="1"/>
          </p:nvPr>
        </p:nvSpPr>
        <p:spPr bwMode="gray">
          <a:xfrm>
            <a:off x="375002" y="816432"/>
            <a:ext cx="11442124" cy="630936"/>
          </a:xfrm>
        </p:spPr>
        <p:txBody>
          <a:bodyPr lIns="91521" tIns="45761" rIns="91521" bIns="45761" anchor="t">
            <a:noAutofit/>
          </a:bodyPr>
          <a:lstStyle>
            <a:lvl1pPr marL="0" indent="0">
              <a:spcBef>
                <a:spcPts val="0"/>
              </a:spcBef>
              <a:spcAft>
                <a:spcPts val="0"/>
              </a:spcAft>
              <a:buNone/>
              <a:defRPr sz="1799" b="0">
                <a:solidFill>
                  <a:schemeClr val="tx1"/>
                </a:solidFill>
              </a:defRPr>
            </a:lvl1pPr>
            <a:lvl2pPr marL="457471" indent="0">
              <a:buNone/>
              <a:defRPr sz="1999" b="1"/>
            </a:lvl2pPr>
            <a:lvl3pPr marL="914941" indent="0">
              <a:buNone/>
              <a:defRPr sz="1899" b="1"/>
            </a:lvl3pPr>
            <a:lvl4pPr marL="1372410" indent="0">
              <a:buNone/>
              <a:defRPr sz="1600" b="1"/>
            </a:lvl4pPr>
            <a:lvl5pPr marL="1829881" indent="0">
              <a:buNone/>
              <a:defRPr sz="1600" b="1"/>
            </a:lvl5pPr>
            <a:lvl6pPr marL="2287352" indent="0">
              <a:buNone/>
              <a:defRPr sz="1600" b="1"/>
            </a:lvl6pPr>
            <a:lvl7pPr marL="2744822" indent="0">
              <a:buNone/>
              <a:defRPr sz="1600" b="1"/>
            </a:lvl7pPr>
            <a:lvl8pPr marL="3202292" indent="0">
              <a:buNone/>
              <a:defRPr sz="1600" b="1"/>
            </a:lvl8pPr>
            <a:lvl9pPr marL="3659763" indent="0">
              <a:buNone/>
              <a:defRPr sz="1600" b="1"/>
            </a:lvl9pPr>
          </a:lstStyle>
          <a:p>
            <a:pPr lvl="0"/>
            <a:r>
              <a:rPr lang="en-US"/>
              <a:t>Click to edit master text styles</a:t>
            </a:r>
          </a:p>
        </p:txBody>
      </p:sp>
      <p:sp>
        <p:nvSpPr>
          <p:cNvPr id="7" name="Title 3">
            <a:extLst>
              <a:ext uri="{FF2B5EF4-FFF2-40B4-BE49-F238E27FC236}">
                <a16:creationId xmlns:a16="http://schemas.microsoft.com/office/drawing/2014/main" id="{EFE584E5-8FA2-5C41-B095-C1A05A119BAD}"/>
              </a:ext>
            </a:extLst>
          </p:cNvPr>
          <p:cNvSpPr>
            <a:spLocks noGrp="1"/>
          </p:cNvSpPr>
          <p:nvPr>
            <p:ph type="title" hasCustomPrompt="1"/>
          </p:nvPr>
        </p:nvSpPr>
        <p:spPr>
          <a:xfrm>
            <a:off x="375002" y="527736"/>
            <a:ext cx="11442124" cy="329184"/>
          </a:xfrm>
        </p:spPr>
        <p:txBody>
          <a:bodyPr wrap="square" lIns="91440">
            <a:noAutofit/>
          </a:bodyPr>
          <a:lstStyle>
            <a:lvl1pPr>
              <a:defRPr sz="2199"/>
            </a:lvl1pPr>
          </a:lstStyle>
          <a:p>
            <a:r>
              <a:rPr lang="en-US"/>
              <a:t>Click to Edit Master Title Style</a:t>
            </a:r>
          </a:p>
        </p:txBody>
      </p:sp>
    </p:spTree>
    <p:extLst>
      <p:ext uri="{BB962C8B-B14F-4D97-AF65-F5344CB8AC3E}">
        <p14:creationId xmlns:p14="http://schemas.microsoft.com/office/powerpoint/2010/main" val="1095881510"/>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6" name="Content Placeholder 3">
            <a:extLst>
              <a:ext uri="{FF2B5EF4-FFF2-40B4-BE49-F238E27FC236}">
                <a16:creationId xmlns:a16="http://schemas.microsoft.com/office/drawing/2014/main" id="{80A4FEAE-4287-4E44-84A7-19E46EE08DF7}"/>
              </a:ext>
            </a:extLst>
          </p:cNvPr>
          <p:cNvSpPr>
            <a:spLocks noGrp="1"/>
          </p:cNvSpPr>
          <p:nvPr>
            <p:ph sz="quarter" idx="14" hasCustomPrompt="1"/>
          </p:nvPr>
        </p:nvSpPr>
        <p:spPr>
          <a:xfrm>
            <a:off x="375002" y="1783080"/>
            <a:ext cx="11442124" cy="4206240"/>
          </a:xfrm>
        </p:spPr>
        <p:txBody>
          <a:bodyPr wrap="square" lIns="91521">
            <a:noAutofit/>
          </a:bodyPr>
          <a:lstStyle>
            <a:lvl1pP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4">
            <a:extLst>
              <a:ext uri="{FF2B5EF4-FFF2-40B4-BE49-F238E27FC236}">
                <a16:creationId xmlns:a16="http://schemas.microsoft.com/office/drawing/2014/main" id="{D7FF04BE-115F-0A40-B737-25EE16A0FD6E}"/>
              </a:ext>
            </a:extLst>
          </p:cNvPr>
          <p:cNvSpPr>
            <a:spLocks noGrp="1"/>
          </p:cNvSpPr>
          <p:nvPr>
            <p:ph type="ftr" sz="quarter" idx="3"/>
          </p:nvPr>
        </p:nvSpPr>
        <p:spPr>
          <a:xfrm>
            <a:off x="1582325" y="6547104"/>
            <a:ext cx="4426849" cy="118872"/>
          </a:xfrm>
          <a:prstGeom prst="rect">
            <a:avLst/>
          </a:prstGeom>
        </p:spPr>
        <p:txBody>
          <a:bodyPr vert="horz" wrap="square" lIns="0" tIns="0" rIns="0" bIns="0" rtlCol="0" anchor="ctr">
            <a:noAutofit/>
          </a:bodyPr>
          <a:lstStyle>
            <a:lvl1pPr>
              <a:defRPr lang="en-US" sz="800" smtClean="0">
                <a:solidFill>
                  <a:schemeClr val="tx1"/>
                </a:solidFill>
              </a:defRPr>
            </a:lvl1pPr>
          </a:lstStyle>
          <a:p>
            <a:r>
              <a:rPr lang="en-US"/>
              <a:t>© 2020 NetApp, Inc. All rights reserved.  — NETAPP CONFIDENTIAL — </a:t>
            </a:r>
          </a:p>
        </p:txBody>
      </p:sp>
      <p:sp>
        <p:nvSpPr>
          <p:cNvPr id="8" name="Slide Number Placeholder 5">
            <a:extLst>
              <a:ext uri="{FF2B5EF4-FFF2-40B4-BE49-F238E27FC236}">
                <a16:creationId xmlns:a16="http://schemas.microsoft.com/office/drawing/2014/main" id="{E19369D2-4546-1643-B839-F0017D045E76}"/>
              </a:ext>
            </a:extLst>
          </p:cNvPr>
          <p:cNvSpPr>
            <a:spLocks noGrp="1"/>
          </p:cNvSpPr>
          <p:nvPr>
            <p:ph type="sldNum" sz="quarter" idx="4"/>
          </p:nvPr>
        </p:nvSpPr>
        <p:spPr>
          <a:xfrm>
            <a:off x="1170738" y="6547104"/>
            <a:ext cx="402441" cy="118872"/>
          </a:xfrm>
          <a:prstGeom prst="rect">
            <a:avLst/>
          </a:prstGeom>
        </p:spPr>
        <p:txBody>
          <a:bodyPr vert="horz" wrap="square" lIns="0" tIns="0" rIns="0" bIns="0" rtlCol="0" anchor="ctr">
            <a:noAutofit/>
          </a:bodyPr>
          <a:lstStyle>
            <a:lvl1pPr algn="ctr">
              <a:defRPr lang="en-US" sz="800" b="0" smtClean="0">
                <a:solidFill>
                  <a:schemeClr val="tx1"/>
                </a:solidFill>
              </a:defRPr>
            </a:lvl1pPr>
          </a:lstStyle>
          <a:p>
            <a:fld id="{B071A5F3-A4FF-4CEE-8215-C08835B585C1}" type="slidenum">
              <a:rPr lang="en-US" smtClean="0"/>
              <a:pPr/>
              <a:t>‹#›</a:t>
            </a:fld>
            <a:endParaRPr lang="en-US"/>
          </a:p>
        </p:txBody>
      </p:sp>
      <p:sp>
        <p:nvSpPr>
          <p:cNvPr id="9" name="Text Placeholder 2">
            <a:extLst>
              <a:ext uri="{FF2B5EF4-FFF2-40B4-BE49-F238E27FC236}">
                <a16:creationId xmlns:a16="http://schemas.microsoft.com/office/drawing/2014/main" id="{F0FEE9D9-978E-CE47-9301-7D7647048AFD}"/>
              </a:ext>
            </a:extLst>
          </p:cNvPr>
          <p:cNvSpPr>
            <a:spLocks noGrp="1"/>
          </p:cNvSpPr>
          <p:nvPr>
            <p:ph type="body" idx="10" hasCustomPrompt="1"/>
          </p:nvPr>
        </p:nvSpPr>
        <p:spPr bwMode="gray">
          <a:xfrm>
            <a:off x="375002" y="816432"/>
            <a:ext cx="11442124" cy="630936"/>
          </a:xfrm>
        </p:spPr>
        <p:txBody>
          <a:bodyPr lIns="91521" tIns="45761" rIns="91521" bIns="45761" anchor="t">
            <a:noAutofit/>
          </a:bodyPr>
          <a:lstStyle>
            <a:lvl1pPr marL="0" indent="0">
              <a:spcBef>
                <a:spcPts val="0"/>
              </a:spcBef>
              <a:spcAft>
                <a:spcPts val="0"/>
              </a:spcAft>
              <a:buNone/>
              <a:defRPr sz="1799" b="0">
                <a:solidFill>
                  <a:schemeClr val="tx1"/>
                </a:solidFill>
              </a:defRPr>
            </a:lvl1pPr>
            <a:lvl2pPr marL="457471" indent="0">
              <a:buNone/>
              <a:defRPr sz="1999" b="1"/>
            </a:lvl2pPr>
            <a:lvl3pPr marL="914941" indent="0">
              <a:buNone/>
              <a:defRPr sz="1899" b="1"/>
            </a:lvl3pPr>
            <a:lvl4pPr marL="1372410" indent="0">
              <a:buNone/>
              <a:defRPr sz="1600" b="1"/>
            </a:lvl4pPr>
            <a:lvl5pPr marL="1829881" indent="0">
              <a:buNone/>
              <a:defRPr sz="1600" b="1"/>
            </a:lvl5pPr>
            <a:lvl6pPr marL="2287352" indent="0">
              <a:buNone/>
              <a:defRPr sz="1600" b="1"/>
            </a:lvl6pPr>
            <a:lvl7pPr marL="2744822" indent="0">
              <a:buNone/>
              <a:defRPr sz="1600" b="1"/>
            </a:lvl7pPr>
            <a:lvl8pPr marL="3202292" indent="0">
              <a:buNone/>
              <a:defRPr sz="1600" b="1"/>
            </a:lvl8pPr>
            <a:lvl9pPr marL="3659763" indent="0">
              <a:buNone/>
              <a:defRPr sz="1600" b="1"/>
            </a:lvl9pPr>
          </a:lstStyle>
          <a:p>
            <a:pPr lvl="0"/>
            <a:r>
              <a:rPr lang="en-US"/>
              <a:t>Click to edit master text styles</a:t>
            </a:r>
          </a:p>
        </p:txBody>
      </p:sp>
      <p:sp>
        <p:nvSpPr>
          <p:cNvPr id="10" name="Title 3">
            <a:extLst>
              <a:ext uri="{FF2B5EF4-FFF2-40B4-BE49-F238E27FC236}">
                <a16:creationId xmlns:a16="http://schemas.microsoft.com/office/drawing/2014/main" id="{52CD6B23-E114-BD40-8639-5DEC02FA88FD}"/>
              </a:ext>
            </a:extLst>
          </p:cNvPr>
          <p:cNvSpPr>
            <a:spLocks noGrp="1"/>
          </p:cNvSpPr>
          <p:nvPr>
            <p:ph type="title" hasCustomPrompt="1"/>
          </p:nvPr>
        </p:nvSpPr>
        <p:spPr>
          <a:xfrm>
            <a:off x="375002" y="527736"/>
            <a:ext cx="11442124" cy="329184"/>
          </a:xfrm>
        </p:spPr>
        <p:txBody>
          <a:bodyPr wrap="square" lIns="91440">
            <a:noAutofit/>
          </a:bodyPr>
          <a:lstStyle>
            <a:lvl1pPr>
              <a:defRPr sz="2199"/>
            </a:lvl1pPr>
          </a:lstStyle>
          <a:p>
            <a:r>
              <a:rPr lang="en-US"/>
              <a:t>Click to Edit Master Title Style</a:t>
            </a:r>
          </a:p>
        </p:txBody>
      </p:sp>
    </p:spTree>
    <p:extLst>
      <p:ext uri="{BB962C8B-B14F-4D97-AF65-F5344CB8AC3E}">
        <p14:creationId xmlns:p14="http://schemas.microsoft.com/office/powerpoint/2010/main" val="1191675948"/>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Content, No Subtitle, No Source">
    <p:spTree>
      <p:nvGrpSpPr>
        <p:cNvPr id="1" name=""/>
        <p:cNvGrpSpPr/>
        <p:nvPr/>
      </p:nvGrpSpPr>
      <p:grpSpPr>
        <a:xfrm>
          <a:off x="0" y="0"/>
          <a:ext cx="0" cy="0"/>
          <a:chOff x="0" y="0"/>
          <a:chExt cx="0" cy="0"/>
        </a:xfrm>
      </p:grpSpPr>
      <p:sp>
        <p:nvSpPr>
          <p:cNvPr id="16" name="Content Placeholder 3">
            <a:extLst>
              <a:ext uri="{FF2B5EF4-FFF2-40B4-BE49-F238E27FC236}">
                <a16:creationId xmlns:a16="http://schemas.microsoft.com/office/drawing/2014/main" id="{80A4FEAE-4287-4E44-84A7-19E46EE08DF7}"/>
              </a:ext>
            </a:extLst>
          </p:cNvPr>
          <p:cNvSpPr>
            <a:spLocks noGrp="1"/>
          </p:cNvSpPr>
          <p:nvPr>
            <p:ph sz="quarter" idx="14" hasCustomPrompt="1"/>
          </p:nvPr>
        </p:nvSpPr>
        <p:spPr>
          <a:xfrm>
            <a:off x="375002" y="1783080"/>
            <a:ext cx="11442124" cy="4206240"/>
          </a:xfrm>
        </p:spPr>
        <p:txBody>
          <a:bodyPr wrap="square" lIns="91521">
            <a:noAutofit/>
          </a:bodyPr>
          <a:lstStyle>
            <a:lvl1pP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4">
            <a:extLst>
              <a:ext uri="{FF2B5EF4-FFF2-40B4-BE49-F238E27FC236}">
                <a16:creationId xmlns:a16="http://schemas.microsoft.com/office/drawing/2014/main" id="{69238A19-5D68-9146-A7BF-A4DBE36B1429}"/>
              </a:ext>
            </a:extLst>
          </p:cNvPr>
          <p:cNvSpPr>
            <a:spLocks noGrp="1"/>
          </p:cNvSpPr>
          <p:nvPr>
            <p:ph type="ftr" sz="quarter" idx="3"/>
          </p:nvPr>
        </p:nvSpPr>
        <p:spPr>
          <a:xfrm>
            <a:off x="1582325" y="6547104"/>
            <a:ext cx="4426849" cy="118872"/>
          </a:xfrm>
          <a:prstGeom prst="rect">
            <a:avLst/>
          </a:prstGeom>
        </p:spPr>
        <p:txBody>
          <a:bodyPr vert="horz" wrap="square" lIns="0" tIns="0" rIns="0" bIns="0" rtlCol="0" anchor="ctr">
            <a:noAutofit/>
          </a:bodyPr>
          <a:lstStyle>
            <a:lvl1pPr>
              <a:defRPr lang="en-US" sz="800" smtClean="0">
                <a:solidFill>
                  <a:schemeClr val="tx1"/>
                </a:solidFill>
              </a:defRPr>
            </a:lvl1pPr>
          </a:lstStyle>
          <a:p>
            <a:r>
              <a:rPr lang="en-US"/>
              <a:t>© 2020 NetApp, Inc. All rights reserved.  — NETAPP CONFIDENTIAL — </a:t>
            </a:r>
          </a:p>
        </p:txBody>
      </p:sp>
      <p:sp>
        <p:nvSpPr>
          <p:cNvPr id="7" name="Slide Number Placeholder 5">
            <a:extLst>
              <a:ext uri="{FF2B5EF4-FFF2-40B4-BE49-F238E27FC236}">
                <a16:creationId xmlns:a16="http://schemas.microsoft.com/office/drawing/2014/main" id="{73F10412-D531-C545-8C25-268DD13D7671}"/>
              </a:ext>
            </a:extLst>
          </p:cNvPr>
          <p:cNvSpPr>
            <a:spLocks noGrp="1"/>
          </p:cNvSpPr>
          <p:nvPr>
            <p:ph type="sldNum" sz="quarter" idx="4"/>
          </p:nvPr>
        </p:nvSpPr>
        <p:spPr>
          <a:xfrm>
            <a:off x="1170738" y="6547104"/>
            <a:ext cx="402441" cy="118872"/>
          </a:xfrm>
          <a:prstGeom prst="rect">
            <a:avLst/>
          </a:prstGeom>
        </p:spPr>
        <p:txBody>
          <a:bodyPr vert="horz" wrap="square" lIns="0" tIns="0" rIns="0" bIns="0" rtlCol="0" anchor="ctr">
            <a:noAutofit/>
          </a:bodyPr>
          <a:lstStyle>
            <a:lvl1pPr algn="ctr">
              <a:defRPr lang="en-US" sz="800" b="0" smtClean="0">
                <a:solidFill>
                  <a:schemeClr val="tx1"/>
                </a:solidFill>
              </a:defRPr>
            </a:lvl1pPr>
          </a:lstStyle>
          <a:p>
            <a:fld id="{B071A5F3-A4FF-4CEE-8215-C08835B585C1}" type="slidenum">
              <a:rPr lang="en-US" smtClean="0"/>
              <a:pPr/>
              <a:t>‹#›</a:t>
            </a:fld>
            <a:endParaRPr lang="en-US"/>
          </a:p>
        </p:txBody>
      </p:sp>
      <p:sp>
        <p:nvSpPr>
          <p:cNvPr id="9" name="Title 3">
            <a:extLst>
              <a:ext uri="{FF2B5EF4-FFF2-40B4-BE49-F238E27FC236}">
                <a16:creationId xmlns:a16="http://schemas.microsoft.com/office/drawing/2014/main" id="{ADD68C89-3FCF-C34E-AB54-4A718330BAF2}"/>
              </a:ext>
            </a:extLst>
          </p:cNvPr>
          <p:cNvSpPr>
            <a:spLocks noGrp="1"/>
          </p:cNvSpPr>
          <p:nvPr>
            <p:ph type="title" hasCustomPrompt="1"/>
          </p:nvPr>
        </p:nvSpPr>
        <p:spPr>
          <a:xfrm>
            <a:off x="375002" y="527736"/>
            <a:ext cx="11442124" cy="329184"/>
          </a:xfrm>
        </p:spPr>
        <p:txBody>
          <a:bodyPr wrap="square" lIns="91440">
            <a:noAutofit/>
          </a:bodyPr>
          <a:lstStyle>
            <a:lvl1pPr>
              <a:defRPr sz="2199"/>
            </a:lvl1pPr>
          </a:lstStyle>
          <a:p>
            <a:r>
              <a:rPr lang="en-US"/>
              <a:t>Click to Edit Master Title Style</a:t>
            </a:r>
          </a:p>
        </p:txBody>
      </p:sp>
    </p:spTree>
    <p:extLst>
      <p:ext uri="{BB962C8B-B14F-4D97-AF65-F5344CB8AC3E}">
        <p14:creationId xmlns:p14="http://schemas.microsoft.com/office/powerpoint/2010/main" val="3891544293"/>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and Content with Source">
    <p:spTree>
      <p:nvGrpSpPr>
        <p:cNvPr id="1" name=""/>
        <p:cNvGrpSpPr/>
        <p:nvPr/>
      </p:nvGrpSpPr>
      <p:grpSpPr>
        <a:xfrm>
          <a:off x="0" y="0"/>
          <a:ext cx="0" cy="0"/>
          <a:chOff x="0" y="0"/>
          <a:chExt cx="0" cy="0"/>
        </a:xfrm>
      </p:grpSpPr>
      <p:sp>
        <p:nvSpPr>
          <p:cNvPr id="16" name="Content Placeholder 3">
            <a:extLst>
              <a:ext uri="{FF2B5EF4-FFF2-40B4-BE49-F238E27FC236}">
                <a16:creationId xmlns:a16="http://schemas.microsoft.com/office/drawing/2014/main" id="{80A4FEAE-4287-4E44-84A7-19E46EE08DF7}"/>
              </a:ext>
            </a:extLst>
          </p:cNvPr>
          <p:cNvSpPr>
            <a:spLocks noGrp="1"/>
          </p:cNvSpPr>
          <p:nvPr>
            <p:ph sz="quarter" idx="14" hasCustomPrompt="1"/>
          </p:nvPr>
        </p:nvSpPr>
        <p:spPr>
          <a:xfrm>
            <a:off x="375002" y="1783080"/>
            <a:ext cx="11442124" cy="4206240"/>
          </a:xfrm>
        </p:spPr>
        <p:txBody>
          <a:bodyPr wrap="square" lIns="91521">
            <a:noAutofit/>
          </a:bodyPr>
          <a:lstStyle>
            <a:lvl1pP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6">
            <a:extLst>
              <a:ext uri="{FF2B5EF4-FFF2-40B4-BE49-F238E27FC236}">
                <a16:creationId xmlns:a16="http://schemas.microsoft.com/office/drawing/2014/main" id="{C2EC8574-D8E4-4F41-890E-BA6658882F79}"/>
              </a:ext>
            </a:extLst>
          </p:cNvPr>
          <p:cNvSpPr>
            <a:spLocks noGrp="1"/>
          </p:cNvSpPr>
          <p:nvPr>
            <p:ph type="body" sz="quarter" idx="16" hasCustomPrompt="1"/>
          </p:nvPr>
        </p:nvSpPr>
        <p:spPr>
          <a:xfrm>
            <a:off x="375001" y="6163056"/>
            <a:ext cx="5524415" cy="215444"/>
          </a:xfrm>
        </p:spPr>
        <p:txBody>
          <a:bodyPr lIns="91521" tIns="45761" rIns="91521" bIns="45761" anchor="ctr">
            <a:noAutofit/>
          </a:bodyPr>
          <a:lstStyle>
            <a:lvl1pPr marL="0" indent="0">
              <a:lnSpc>
                <a:spcPct val="100000"/>
              </a:lnSpc>
              <a:spcBef>
                <a:spcPts val="0"/>
              </a:spcBef>
              <a:spcAft>
                <a:spcPts val="0"/>
              </a:spcAft>
              <a:buFontTx/>
              <a:buNone/>
              <a:defRPr sz="900" baseline="0">
                <a:solidFill>
                  <a:schemeClr val="tx1">
                    <a:lumMod val="50000"/>
                    <a:lumOff val="50000"/>
                  </a:schemeClr>
                </a:solidFill>
              </a:defRPr>
            </a:lvl1pPr>
            <a:lvl2pPr marL="228735" indent="0">
              <a:buFontTx/>
              <a:buNone/>
              <a:defRPr sz="800">
                <a:solidFill>
                  <a:schemeClr val="bg2"/>
                </a:solidFill>
              </a:defRPr>
            </a:lvl2pPr>
            <a:lvl3pPr marL="457471" indent="0">
              <a:buFontTx/>
              <a:buNone/>
              <a:defRPr sz="800">
                <a:solidFill>
                  <a:schemeClr val="bg2"/>
                </a:solidFill>
              </a:defRPr>
            </a:lvl3pPr>
            <a:lvl4pPr marL="686206" indent="0">
              <a:buFontTx/>
              <a:buNone/>
              <a:defRPr sz="800">
                <a:solidFill>
                  <a:schemeClr val="bg2"/>
                </a:solidFill>
              </a:defRPr>
            </a:lvl4pPr>
            <a:lvl5pPr>
              <a:buFontTx/>
              <a:buNone/>
              <a:defRPr sz="800">
                <a:solidFill>
                  <a:schemeClr val="bg2"/>
                </a:solidFill>
              </a:defRPr>
            </a:lvl5pPr>
          </a:lstStyle>
          <a:p>
            <a:pPr lvl="0"/>
            <a:r>
              <a:rPr lang="en-US"/>
              <a:t>Click to insert source information</a:t>
            </a:r>
          </a:p>
        </p:txBody>
      </p:sp>
      <p:sp>
        <p:nvSpPr>
          <p:cNvPr id="8" name="Footer Placeholder 4">
            <a:extLst>
              <a:ext uri="{FF2B5EF4-FFF2-40B4-BE49-F238E27FC236}">
                <a16:creationId xmlns:a16="http://schemas.microsoft.com/office/drawing/2014/main" id="{8A1FA54D-0174-3141-A81C-7264129C4040}"/>
              </a:ext>
            </a:extLst>
          </p:cNvPr>
          <p:cNvSpPr>
            <a:spLocks noGrp="1"/>
          </p:cNvSpPr>
          <p:nvPr>
            <p:ph type="ftr" sz="quarter" idx="3"/>
          </p:nvPr>
        </p:nvSpPr>
        <p:spPr>
          <a:xfrm>
            <a:off x="1582325" y="6547104"/>
            <a:ext cx="4426849" cy="118872"/>
          </a:xfrm>
          <a:prstGeom prst="rect">
            <a:avLst/>
          </a:prstGeom>
        </p:spPr>
        <p:txBody>
          <a:bodyPr vert="horz" wrap="square" lIns="0" tIns="0" rIns="0" bIns="0" rtlCol="0" anchor="ctr">
            <a:noAutofit/>
          </a:bodyPr>
          <a:lstStyle>
            <a:lvl1pPr>
              <a:defRPr lang="en-US" sz="800" smtClean="0">
                <a:solidFill>
                  <a:schemeClr val="tx1"/>
                </a:solidFill>
              </a:defRPr>
            </a:lvl1pPr>
          </a:lstStyle>
          <a:p>
            <a:r>
              <a:rPr lang="en-US"/>
              <a:t>© 2020 NetApp, Inc. All rights reserved.  — NETAPP CONFIDENTIAL — </a:t>
            </a:r>
          </a:p>
        </p:txBody>
      </p:sp>
      <p:sp>
        <p:nvSpPr>
          <p:cNvPr id="10" name="Slide Number Placeholder 5">
            <a:extLst>
              <a:ext uri="{FF2B5EF4-FFF2-40B4-BE49-F238E27FC236}">
                <a16:creationId xmlns:a16="http://schemas.microsoft.com/office/drawing/2014/main" id="{C38288A0-B481-BB4C-BA7E-C09DA1838D87}"/>
              </a:ext>
            </a:extLst>
          </p:cNvPr>
          <p:cNvSpPr>
            <a:spLocks noGrp="1"/>
          </p:cNvSpPr>
          <p:nvPr>
            <p:ph type="sldNum" sz="quarter" idx="4"/>
          </p:nvPr>
        </p:nvSpPr>
        <p:spPr>
          <a:xfrm>
            <a:off x="1170738" y="6547104"/>
            <a:ext cx="402441" cy="118872"/>
          </a:xfrm>
          <a:prstGeom prst="rect">
            <a:avLst/>
          </a:prstGeom>
        </p:spPr>
        <p:txBody>
          <a:bodyPr vert="horz" wrap="square" lIns="0" tIns="0" rIns="0" bIns="0" rtlCol="0" anchor="ctr">
            <a:noAutofit/>
          </a:bodyPr>
          <a:lstStyle>
            <a:lvl1pPr algn="ctr">
              <a:defRPr lang="en-US" sz="800" b="0" smtClean="0">
                <a:solidFill>
                  <a:schemeClr val="tx1"/>
                </a:solidFill>
              </a:defRPr>
            </a:lvl1pPr>
          </a:lstStyle>
          <a:p>
            <a:fld id="{B071A5F3-A4FF-4CEE-8215-C08835B585C1}" type="slidenum">
              <a:rPr lang="en-US" smtClean="0"/>
              <a:pPr/>
              <a:t>‹#›</a:t>
            </a:fld>
            <a:endParaRPr lang="en-US"/>
          </a:p>
        </p:txBody>
      </p:sp>
      <p:sp>
        <p:nvSpPr>
          <p:cNvPr id="11" name="Text Placeholder 2">
            <a:extLst>
              <a:ext uri="{FF2B5EF4-FFF2-40B4-BE49-F238E27FC236}">
                <a16:creationId xmlns:a16="http://schemas.microsoft.com/office/drawing/2014/main" id="{15F4C3D4-78F0-DF47-99DB-405F4F2FA424}"/>
              </a:ext>
            </a:extLst>
          </p:cNvPr>
          <p:cNvSpPr>
            <a:spLocks noGrp="1"/>
          </p:cNvSpPr>
          <p:nvPr>
            <p:ph type="body" idx="10" hasCustomPrompt="1"/>
          </p:nvPr>
        </p:nvSpPr>
        <p:spPr bwMode="gray">
          <a:xfrm>
            <a:off x="375002" y="816432"/>
            <a:ext cx="11442124" cy="630936"/>
          </a:xfrm>
        </p:spPr>
        <p:txBody>
          <a:bodyPr lIns="91521" tIns="45761" rIns="91521" bIns="45761" anchor="t">
            <a:noAutofit/>
          </a:bodyPr>
          <a:lstStyle>
            <a:lvl1pPr marL="0" indent="0">
              <a:spcBef>
                <a:spcPts val="0"/>
              </a:spcBef>
              <a:spcAft>
                <a:spcPts val="0"/>
              </a:spcAft>
              <a:buNone/>
              <a:defRPr sz="1799" b="0">
                <a:solidFill>
                  <a:schemeClr val="tx1"/>
                </a:solidFill>
              </a:defRPr>
            </a:lvl1pPr>
            <a:lvl2pPr marL="457471" indent="0">
              <a:buNone/>
              <a:defRPr sz="1999" b="1"/>
            </a:lvl2pPr>
            <a:lvl3pPr marL="914941" indent="0">
              <a:buNone/>
              <a:defRPr sz="1899" b="1"/>
            </a:lvl3pPr>
            <a:lvl4pPr marL="1372410" indent="0">
              <a:buNone/>
              <a:defRPr sz="1600" b="1"/>
            </a:lvl4pPr>
            <a:lvl5pPr marL="1829881" indent="0">
              <a:buNone/>
              <a:defRPr sz="1600" b="1"/>
            </a:lvl5pPr>
            <a:lvl6pPr marL="2287352" indent="0">
              <a:buNone/>
              <a:defRPr sz="1600" b="1"/>
            </a:lvl6pPr>
            <a:lvl7pPr marL="2744822" indent="0">
              <a:buNone/>
              <a:defRPr sz="1600" b="1"/>
            </a:lvl7pPr>
            <a:lvl8pPr marL="3202292" indent="0">
              <a:buNone/>
              <a:defRPr sz="1600" b="1"/>
            </a:lvl8pPr>
            <a:lvl9pPr marL="3659763" indent="0">
              <a:buNone/>
              <a:defRPr sz="1600" b="1"/>
            </a:lvl9pPr>
          </a:lstStyle>
          <a:p>
            <a:pPr lvl="0"/>
            <a:r>
              <a:rPr lang="en-US"/>
              <a:t>Click to edit master text styles</a:t>
            </a:r>
          </a:p>
        </p:txBody>
      </p:sp>
      <p:sp>
        <p:nvSpPr>
          <p:cNvPr id="12" name="Title 3">
            <a:extLst>
              <a:ext uri="{FF2B5EF4-FFF2-40B4-BE49-F238E27FC236}">
                <a16:creationId xmlns:a16="http://schemas.microsoft.com/office/drawing/2014/main" id="{C18FF0F7-339D-0C41-86E1-223ABF332232}"/>
              </a:ext>
            </a:extLst>
          </p:cNvPr>
          <p:cNvSpPr>
            <a:spLocks noGrp="1"/>
          </p:cNvSpPr>
          <p:nvPr>
            <p:ph type="title" hasCustomPrompt="1"/>
          </p:nvPr>
        </p:nvSpPr>
        <p:spPr>
          <a:xfrm>
            <a:off x="375002" y="527736"/>
            <a:ext cx="11442124" cy="329184"/>
          </a:xfrm>
        </p:spPr>
        <p:txBody>
          <a:bodyPr wrap="square" lIns="91440">
            <a:noAutofit/>
          </a:bodyPr>
          <a:lstStyle>
            <a:lvl1pPr>
              <a:defRPr sz="2199"/>
            </a:lvl1pPr>
          </a:lstStyle>
          <a:p>
            <a:r>
              <a:rPr lang="en-US"/>
              <a:t>Click to Edit Master Title Style</a:t>
            </a:r>
          </a:p>
        </p:txBody>
      </p:sp>
    </p:spTree>
    <p:extLst>
      <p:ext uri="{BB962C8B-B14F-4D97-AF65-F5344CB8AC3E}">
        <p14:creationId xmlns:p14="http://schemas.microsoft.com/office/powerpoint/2010/main" val="578602915"/>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15" name="Content Placeholder 39">
            <a:extLst>
              <a:ext uri="{FF2B5EF4-FFF2-40B4-BE49-F238E27FC236}">
                <a16:creationId xmlns:a16="http://schemas.microsoft.com/office/drawing/2014/main" id="{7E09D4FA-6BE8-6946-B50D-FC47FF76ED47}"/>
              </a:ext>
            </a:extLst>
          </p:cNvPr>
          <p:cNvSpPr>
            <a:spLocks noGrp="1"/>
          </p:cNvSpPr>
          <p:nvPr>
            <p:ph sz="quarter" idx="15" hasCustomPrompt="1"/>
          </p:nvPr>
        </p:nvSpPr>
        <p:spPr bwMode="gray">
          <a:xfrm>
            <a:off x="375003" y="1783080"/>
            <a:ext cx="5634171" cy="4206240"/>
          </a:xfrm>
        </p:spPr>
        <p:txBody>
          <a:bodyPr wrap="square" lIns="91521">
            <a:noAutofit/>
          </a:bodyPr>
          <a:lstStyle>
            <a:lvl1pP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Content Placeholder 3">
            <a:extLst>
              <a:ext uri="{FF2B5EF4-FFF2-40B4-BE49-F238E27FC236}">
                <a16:creationId xmlns:a16="http://schemas.microsoft.com/office/drawing/2014/main" id="{AA031274-8AD7-F547-81F3-8239F4A6C8FA}"/>
              </a:ext>
            </a:extLst>
          </p:cNvPr>
          <p:cNvSpPr>
            <a:spLocks noGrp="1"/>
          </p:cNvSpPr>
          <p:nvPr>
            <p:ph sz="quarter" idx="14" hasCustomPrompt="1"/>
          </p:nvPr>
        </p:nvSpPr>
        <p:spPr>
          <a:xfrm>
            <a:off x="6181576" y="1783080"/>
            <a:ext cx="5634171" cy="4206240"/>
          </a:xfrm>
        </p:spPr>
        <p:txBody>
          <a:bodyPr wrap="square" lIns="91521">
            <a:noAutofit/>
          </a:bodyPr>
          <a:lstStyle>
            <a:lvl1pP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4">
            <a:extLst>
              <a:ext uri="{FF2B5EF4-FFF2-40B4-BE49-F238E27FC236}">
                <a16:creationId xmlns:a16="http://schemas.microsoft.com/office/drawing/2014/main" id="{5A5DBC43-EAA6-384E-8FA5-7B40E3F29BDC}"/>
              </a:ext>
            </a:extLst>
          </p:cNvPr>
          <p:cNvSpPr>
            <a:spLocks noGrp="1"/>
          </p:cNvSpPr>
          <p:nvPr>
            <p:ph type="ftr" sz="quarter" idx="3"/>
          </p:nvPr>
        </p:nvSpPr>
        <p:spPr>
          <a:xfrm>
            <a:off x="1582325" y="6547104"/>
            <a:ext cx="4426849" cy="118872"/>
          </a:xfrm>
          <a:prstGeom prst="rect">
            <a:avLst/>
          </a:prstGeom>
        </p:spPr>
        <p:txBody>
          <a:bodyPr vert="horz" wrap="square" lIns="0" tIns="0" rIns="0" bIns="0" rtlCol="0" anchor="ctr">
            <a:noAutofit/>
          </a:bodyPr>
          <a:lstStyle>
            <a:lvl1pPr>
              <a:defRPr lang="en-US" sz="800" smtClean="0">
                <a:solidFill>
                  <a:schemeClr val="tx1"/>
                </a:solidFill>
              </a:defRPr>
            </a:lvl1pPr>
          </a:lstStyle>
          <a:p>
            <a:r>
              <a:rPr lang="en-US"/>
              <a:t>© 2020 NetApp, Inc. All rights reserved.  — NETAPP CONFIDENTIAL — </a:t>
            </a:r>
          </a:p>
        </p:txBody>
      </p:sp>
      <p:sp>
        <p:nvSpPr>
          <p:cNvPr id="9" name="Slide Number Placeholder 5">
            <a:extLst>
              <a:ext uri="{FF2B5EF4-FFF2-40B4-BE49-F238E27FC236}">
                <a16:creationId xmlns:a16="http://schemas.microsoft.com/office/drawing/2014/main" id="{DBDCD06E-AFB0-704C-A95F-DE9053B41FBB}"/>
              </a:ext>
            </a:extLst>
          </p:cNvPr>
          <p:cNvSpPr>
            <a:spLocks noGrp="1"/>
          </p:cNvSpPr>
          <p:nvPr>
            <p:ph type="sldNum" sz="quarter" idx="4"/>
          </p:nvPr>
        </p:nvSpPr>
        <p:spPr>
          <a:xfrm>
            <a:off x="1170738" y="6547104"/>
            <a:ext cx="402441" cy="118872"/>
          </a:xfrm>
          <a:prstGeom prst="rect">
            <a:avLst/>
          </a:prstGeom>
        </p:spPr>
        <p:txBody>
          <a:bodyPr vert="horz" wrap="square" lIns="0" tIns="0" rIns="0" bIns="0" rtlCol="0" anchor="ctr">
            <a:noAutofit/>
          </a:bodyPr>
          <a:lstStyle>
            <a:lvl1pPr algn="ctr">
              <a:defRPr lang="en-US" sz="800" b="0" smtClean="0">
                <a:solidFill>
                  <a:schemeClr val="tx1"/>
                </a:solidFill>
              </a:defRPr>
            </a:lvl1pPr>
          </a:lstStyle>
          <a:p>
            <a:fld id="{B071A5F3-A4FF-4CEE-8215-C08835B585C1}" type="slidenum">
              <a:rPr lang="en-US" smtClean="0"/>
              <a:pPr/>
              <a:t>‹#›</a:t>
            </a:fld>
            <a:endParaRPr lang="en-US"/>
          </a:p>
        </p:txBody>
      </p:sp>
      <p:sp>
        <p:nvSpPr>
          <p:cNvPr id="10" name="Text Placeholder 2">
            <a:extLst>
              <a:ext uri="{FF2B5EF4-FFF2-40B4-BE49-F238E27FC236}">
                <a16:creationId xmlns:a16="http://schemas.microsoft.com/office/drawing/2014/main" id="{D9AB8C16-765A-DC45-983C-89F17A6A67FE}"/>
              </a:ext>
            </a:extLst>
          </p:cNvPr>
          <p:cNvSpPr>
            <a:spLocks noGrp="1"/>
          </p:cNvSpPr>
          <p:nvPr>
            <p:ph type="body" idx="10" hasCustomPrompt="1"/>
          </p:nvPr>
        </p:nvSpPr>
        <p:spPr bwMode="gray">
          <a:xfrm>
            <a:off x="375002" y="816432"/>
            <a:ext cx="11442124" cy="630936"/>
          </a:xfrm>
        </p:spPr>
        <p:txBody>
          <a:bodyPr lIns="91521" tIns="45761" rIns="91521" bIns="45761" anchor="t">
            <a:noAutofit/>
          </a:bodyPr>
          <a:lstStyle>
            <a:lvl1pPr marL="0" indent="0">
              <a:spcBef>
                <a:spcPts val="0"/>
              </a:spcBef>
              <a:spcAft>
                <a:spcPts val="0"/>
              </a:spcAft>
              <a:buNone/>
              <a:defRPr sz="1799" b="0">
                <a:solidFill>
                  <a:schemeClr val="tx1"/>
                </a:solidFill>
              </a:defRPr>
            </a:lvl1pPr>
            <a:lvl2pPr marL="457471" indent="0">
              <a:buNone/>
              <a:defRPr sz="1999" b="1"/>
            </a:lvl2pPr>
            <a:lvl3pPr marL="914941" indent="0">
              <a:buNone/>
              <a:defRPr sz="1899" b="1"/>
            </a:lvl3pPr>
            <a:lvl4pPr marL="1372410" indent="0">
              <a:buNone/>
              <a:defRPr sz="1600" b="1"/>
            </a:lvl4pPr>
            <a:lvl5pPr marL="1829881" indent="0">
              <a:buNone/>
              <a:defRPr sz="1600" b="1"/>
            </a:lvl5pPr>
            <a:lvl6pPr marL="2287352" indent="0">
              <a:buNone/>
              <a:defRPr sz="1600" b="1"/>
            </a:lvl6pPr>
            <a:lvl7pPr marL="2744822" indent="0">
              <a:buNone/>
              <a:defRPr sz="1600" b="1"/>
            </a:lvl7pPr>
            <a:lvl8pPr marL="3202292" indent="0">
              <a:buNone/>
              <a:defRPr sz="1600" b="1"/>
            </a:lvl8pPr>
            <a:lvl9pPr marL="3659763" indent="0">
              <a:buNone/>
              <a:defRPr sz="1600" b="1"/>
            </a:lvl9pPr>
          </a:lstStyle>
          <a:p>
            <a:pPr lvl="0"/>
            <a:r>
              <a:rPr lang="en-US"/>
              <a:t>Click to edit master text styles</a:t>
            </a:r>
          </a:p>
        </p:txBody>
      </p:sp>
      <p:sp>
        <p:nvSpPr>
          <p:cNvPr id="11" name="Title 3">
            <a:extLst>
              <a:ext uri="{FF2B5EF4-FFF2-40B4-BE49-F238E27FC236}">
                <a16:creationId xmlns:a16="http://schemas.microsoft.com/office/drawing/2014/main" id="{A31B0425-3F3A-C549-A3A7-EB36196CB521}"/>
              </a:ext>
            </a:extLst>
          </p:cNvPr>
          <p:cNvSpPr>
            <a:spLocks noGrp="1"/>
          </p:cNvSpPr>
          <p:nvPr>
            <p:ph type="title" hasCustomPrompt="1"/>
          </p:nvPr>
        </p:nvSpPr>
        <p:spPr>
          <a:xfrm>
            <a:off x="375002" y="527736"/>
            <a:ext cx="11442124" cy="329184"/>
          </a:xfrm>
        </p:spPr>
        <p:txBody>
          <a:bodyPr wrap="square" lIns="91440">
            <a:noAutofit/>
          </a:bodyPr>
          <a:lstStyle>
            <a:lvl1pPr>
              <a:defRPr sz="2199"/>
            </a:lvl1pPr>
          </a:lstStyle>
          <a:p>
            <a:r>
              <a:rPr lang="en-US"/>
              <a:t>Click to Edit Master Title Style</a:t>
            </a:r>
          </a:p>
        </p:txBody>
      </p:sp>
    </p:spTree>
    <p:extLst>
      <p:ext uri="{BB962C8B-B14F-4D97-AF65-F5344CB8AC3E}">
        <p14:creationId xmlns:p14="http://schemas.microsoft.com/office/powerpoint/2010/main" val="2051489338"/>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8" name="Footer Placeholder 4">
            <a:extLst>
              <a:ext uri="{FF2B5EF4-FFF2-40B4-BE49-F238E27FC236}">
                <a16:creationId xmlns:a16="http://schemas.microsoft.com/office/drawing/2014/main" id="{5A5DBC43-EAA6-384E-8FA5-7B40E3F29BDC}"/>
              </a:ext>
            </a:extLst>
          </p:cNvPr>
          <p:cNvSpPr>
            <a:spLocks noGrp="1"/>
          </p:cNvSpPr>
          <p:nvPr>
            <p:ph type="ftr" sz="quarter" idx="3"/>
          </p:nvPr>
        </p:nvSpPr>
        <p:spPr>
          <a:xfrm>
            <a:off x="1582325" y="6547104"/>
            <a:ext cx="4426849" cy="118872"/>
          </a:xfrm>
          <a:prstGeom prst="rect">
            <a:avLst/>
          </a:prstGeom>
        </p:spPr>
        <p:txBody>
          <a:bodyPr vert="horz" wrap="square" lIns="0" tIns="0" rIns="0" bIns="0" rtlCol="0" anchor="ctr">
            <a:noAutofit/>
          </a:bodyPr>
          <a:lstStyle>
            <a:lvl1pPr>
              <a:defRPr lang="en-US" sz="800" smtClean="0">
                <a:solidFill>
                  <a:schemeClr val="tx1"/>
                </a:solidFill>
              </a:defRPr>
            </a:lvl1pPr>
          </a:lstStyle>
          <a:p>
            <a:r>
              <a:rPr lang="en-US"/>
              <a:t>© 2020 NetApp, Inc. All rights reserved.  — NETAPP CONFIDENTIAL — </a:t>
            </a:r>
          </a:p>
        </p:txBody>
      </p:sp>
      <p:sp>
        <p:nvSpPr>
          <p:cNvPr id="9" name="Slide Number Placeholder 5">
            <a:extLst>
              <a:ext uri="{FF2B5EF4-FFF2-40B4-BE49-F238E27FC236}">
                <a16:creationId xmlns:a16="http://schemas.microsoft.com/office/drawing/2014/main" id="{DBDCD06E-AFB0-704C-A95F-DE9053B41FBB}"/>
              </a:ext>
            </a:extLst>
          </p:cNvPr>
          <p:cNvSpPr>
            <a:spLocks noGrp="1"/>
          </p:cNvSpPr>
          <p:nvPr>
            <p:ph type="sldNum" sz="quarter" idx="4"/>
          </p:nvPr>
        </p:nvSpPr>
        <p:spPr>
          <a:xfrm>
            <a:off x="1170738" y="6547104"/>
            <a:ext cx="402441" cy="118872"/>
          </a:xfrm>
          <a:prstGeom prst="rect">
            <a:avLst/>
          </a:prstGeom>
        </p:spPr>
        <p:txBody>
          <a:bodyPr vert="horz" wrap="square" lIns="0" tIns="0" rIns="0" bIns="0" rtlCol="0" anchor="ctr">
            <a:noAutofit/>
          </a:bodyPr>
          <a:lstStyle>
            <a:lvl1pPr algn="ctr">
              <a:defRPr lang="en-US" sz="800" b="0" smtClean="0">
                <a:solidFill>
                  <a:schemeClr val="tx1"/>
                </a:solidFill>
              </a:defRPr>
            </a:lvl1pPr>
          </a:lstStyle>
          <a:p>
            <a:fld id="{B071A5F3-A4FF-4CEE-8215-C08835B585C1}" type="slidenum">
              <a:rPr lang="en-US" smtClean="0"/>
              <a:pPr/>
              <a:t>‹#›</a:t>
            </a:fld>
            <a:endParaRPr lang="en-US"/>
          </a:p>
        </p:txBody>
      </p:sp>
      <p:sp>
        <p:nvSpPr>
          <p:cNvPr id="10" name="Content Placeholder 39">
            <a:extLst>
              <a:ext uri="{FF2B5EF4-FFF2-40B4-BE49-F238E27FC236}">
                <a16:creationId xmlns:a16="http://schemas.microsoft.com/office/drawing/2014/main" id="{D4421401-CFDD-044F-BBF0-220CE5114E04}"/>
              </a:ext>
            </a:extLst>
          </p:cNvPr>
          <p:cNvSpPr>
            <a:spLocks noGrp="1"/>
          </p:cNvSpPr>
          <p:nvPr>
            <p:ph sz="quarter" idx="15" hasCustomPrompt="1"/>
          </p:nvPr>
        </p:nvSpPr>
        <p:spPr bwMode="gray">
          <a:xfrm>
            <a:off x="375002" y="1783080"/>
            <a:ext cx="3695138" cy="4206240"/>
          </a:xfrm>
        </p:spPr>
        <p:txBody>
          <a:bodyPr wrap="square" lIns="91521">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39">
            <a:extLst>
              <a:ext uri="{FF2B5EF4-FFF2-40B4-BE49-F238E27FC236}">
                <a16:creationId xmlns:a16="http://schemas.microsoft.com/office/drawing/2014/main" id="{3232A7BA-BCC4-D145-8551-93A1084F4EB5}"/>
              </a:ext>
            </a:extLst>
          </p:cNvPr>
          <p:cNvSpPr>
            <a:spLocks noGrp="1"/>
          </p:cNvSpPr>
          <p:nvPr>
            <p:ph sz="quarter" idx="17" hasCustomPrompt="1"/>
          </p:nvPr>
        </p:nvSpPr>
        <p:spPr bwMode="gray">
          <a:xfrm>
            <a:off x="4248432" y="1783080"/>
            <a:ext cx="3695138" cy="4206240"/>
          </a:xfrm>
        </p:spPr>
        <p:txBody>
          <a:bodyPr wrap="square" lIns="91521">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39">
            <a:extLst>
              <a:ext uri="{FF2B5EF4-FFF2-40B4-BE49-F238E27FC236}">
                <a16:creationId xmlns:a16="http://schemas.microsoft.com/office/drawing/2014/main" id="{94974380-1919-9F47-94DC-7A6FA36A2EF6}"/>
              </a:ext>
            </a:extLst>
          </p:cNvPr>
          <p:cNvSpPr>
            <a:spLocks noGrp="1"/>
          </p:cNvSpPr>
          <p:nvPr>
            <p:ph sz="quarter" idx="18" hasCustomPrompt="1"/>
          </p:nvPr>
        </p:nvSpPr>
        <p:spPr bwMode="gray">
          <a:xfrm>
            <a:off x="8121861" y="1783080"/>
            <a:ext cx="3695138" cy="4206240"/>
          </a:xfrm>
        </p:spPr>
        <p:txBody>
          <a:bodyPr wrap="square" lIns="91521">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ext Placeholder 2">
            <a:extLst>
              <a:ext uri="{FF2B5EF4-FFF2-40B4-BE49-F238E27FC236}">
                <a16:creationId xmlns:a16="http://schemas.microsoft.com/office/drawing/2014/main" id="{D8ECD15E-38E8-BF41-A819-BA3A69308361}"/>
              </a:ext>
            </a:extLst>
          </p:cNvPr>
          <p:cNvSpPr>
            <a:spLocks noGrp="1"/>
          </p:cNvSpPr>
          <p:nvPr>
            <p:ph type="body" idx="10" hasCustomPrompt="1"/>
          </p:nvPr>
        </p:nvSpPr>
        <p:spPr bwMode="gray">
          <a:xfrm>
            <a:off x="375002" y="816432"/>
            <a:ext cx="11442124" cy="630936"/>
          </a:xfrm>
        </p:spPr>
        <p:txBody>
          <a:bodyPr lIns="91521" tIns="45761" rIns="91521" bIns="45761" anchor="t">
            <a:noAutofit/>
          </a:bodyPr>
          <a:lstStyle>
            <a:lvl1pPr marL="0" indent="0">
              <a:spcBef>
                <a:spcPts val="0"/>
              </a:spcBef>
              <a:spcAft>
                <a:spcPts val="0"/>
              </a:spcAft>
              <a:buNone/>
              <a:defRPr sz="1799" b="0">
                <a:solidFill>
                  <a:schemeClr val="tx1"/>
                </a:solidFill>
              </a:defRPr>
            </a:lvl1pPr>
            <a:lvl2pPr marL="457471" indent="0">
              <a:buNone/>
              <a:defRPr sz="1999" b="1"/>
            </a:lvl2pPr>
            <a:lvl3pPr marL="914941" indent="0">
              <a:buNone/>
              <a:defRPr sz="1899" b="1"/>
            </a:lvl3pPr>
            <a:lvl4pPr marL="1372410" indent="0">
              <a:buNone/>
              <a:defRPr sz="1600" b="1"/>
            </a:lvl4pPr>
            <a:lvl5pPr marL="1829881" indent="0">
              <a:buNone/>
              <a:defRPr sz="1600" b="1"/>
            </a:lvl5pPr>
            <a:lvl6pPr marL="2287352" indent="0">
              <a:buNone/>
              <a:defRPr sz="1600" b="1"/>
            </a:lvl6pPr>
            <a:lvl7pPr marL="2744822" indent="0">
              <a:buNone/>
              <a:defRPr sz="1600" b="1"/>
            </a:lvl7pPr>
            <a:lvl8pPr marL="3202292" indent="0">
              <a:buNone/>
              <a:defRPr sz="1600" b="1"/>
            </a:lvl8pPr>
            <a:lvl9pPr marL="3659763" indent="0">
              <a:buNone/>
              <a:defRPr sz="1600" b="1"/>
            </a:lvl9pPr>
          </a:lstStyle>
          <a:p>
            <a:pPr lvl="0"/>
            <a:r>
              <a:rPr lang="en-US"/>
              <a:t>Click to edit master text styles</a:t>
            </a:r>
          </a:p>
        </p:txBody>
      </p:sp>
      <p:sp>
        <p:nvSpPr>
          <p:cNvPr id="16" name="Title 3">
            <a:extLst>
              <a:ext uri="{FF2B5EF4-FFF2-40B4-BE49-F238E27FC236}">
                <a16:creationId xmlns:a16="http://schemas.microsoft.com/office/drawing/2014/main" id="{C5A2F877-E1D5-EC40-BC10-5A5064B791C5}"/>
              </a:ext>
            </a:extLst>
          </p:cNvPr>
          <p:cNvSpPr>
            <a:spLocks noGrp="1"/>
          </p:cNvSpPr>
          <p:nvPr>
            <p:ph type="title" hasCustomPrompt="1"/>
          </p:nvPr>
        </p:nvSpPr>
        <p:spPr>
          <a:xfrm>
            <a:off x="375002" y="527736"/>
            <a:ext cx="11442124" cy="329184"/>
          </a:xfrm>
        </p:spPr>
        <p:txBody>
          <a:bodyPr wrap="square" lIns="91440">
            <a:noAutofit/>
          </a:bodyPr>
          <a:lstStyle>
            <a:lvl1pPr>
              <a:defRPr sz="2199"/>
            </a:lvl1pPr>
          </a:lstStyle>
          <a:p>
            <a:r>
              <a:rPr lang="en-US"/>
              <a:t>Click to Edit Master Title Style</a:t>
            </a:r>
          </a:p>
        </p:txBody>
      </p:sp>
    </p:spTree>
    <p:extLst>
      <p:ext uri="{BB962C8B-B14F-4D97-AF65-F5344CB8AC3E}">
        <p14:creationId xmlns:p14="http://schemas.microsoft.com/office/powerpoint/2010/main" val="16584269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7039C54-229E-034C-AEAE-E1F7A81C0CFC}" type="datetimeFigureOut">
              <a:rPr lang="en-US" smtClean="0"/>
              <a:t>10/14/2024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EA648D8-7F44-1B44-A751-03BDDD13222C}" type="slidenum">
              <a:rPr lang="en-US" smtClean="0"/>
              <a:t>‹#›</a:t>
            </a:fld>
            <a:endParaRPr lang="en-US"/>
          </a:p>
        </p:txBody>
      </p:sp>
    </p:spTree>
    <p:extLst>
      <p:ext uri="{BB962C8B-B14F-4D97-AF65-F5344CB8AC3E}">
        <p14:creationId xmlns:p14="http://schemas.microsoft.com/office/powerpoint/2010/main" val="76188064"/>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Content Quad">
    <p:spTree>
      <p:nvGrpSpPr>
        <p:cNvPr id="1" name=""/>
        <p:cNvGrpSpPr/>
        <p:nvPr/>
      </p:nvGrpSpPr>
      <p:grpSpPr>
        <a:xfrm>
          <a:off x="0" y="0"/>
          <a:ext cx="0" cy="0"/>
          <a:chOff x="0" y="0"/>
          <a:chExt cx="0" cy="0"/>
        </a:xfrm>
      </p:grpSpPr>
      <p:sp>
        <p:nvSpPr>
          <p:cNvPr id="8" name="Footer Placeholder 4">
            <a:extLst>
              <a:ext uri="{FF2B5EF4-FFF2-40B4-BE49-F238E27FC236}">
                <a16:creationId xmlns:a16="http://schemas.microsoft.com/office/drawing/2014/main" id="{5A5DBC43-EAA6-384E-8FA5-7B40E3F29BDC}"/>
              </a:ext>
            </a:extLst>
          </p:cNvPr>
          <p:cNvSpPr>
            <a:spLocks noGrp="1"/>
          </p:cNvSpPr>
          <p:nvPr>
            <p:ph type="ftr" sz="quarter" idx="3"/>
          </p:nvPr>
        </p:nvSpPr>
        <p:spPr>
          <a:xfrm>
            <a:off x="1582325" y="6547104"/>
            <a:ext cx="4426849" cy="118872"/>
          </a:xfrm>
          <a:prstGeom prst="rect">
            <a:avLst/>
          </a:prstGeom>
        </p:spPr>
        <p:txBody>
          <a:bodyPr vert="horz" wrap="square" lIns="0" tIns="0" rIns="0" bIns="0" rtlCol="0" anchor="ctr">
            <a:noAutofit/>
          </a:bodyPr>
          <a:lstStyle>
            <a:lvl1pPr>
              <a:defRPr lang="en-US" sz="800" smtClean="0">
                <a:solidFill>
                  <a:schemeClr val="tx1"/>
                </a:solidFill>
              </a:defRPr>
            </a:lvl1pPr>
          </a:lstStyle>
          <a:p>
            <a:r>
              <a:rPr lang="en-US"/>
              <a:t>© 2020 NetApp, Inc. All rights reserved.  — NETAPP CONFIDENTIAL — </a:t>
            </a:r>
          </a:p>
        </p:txBody>
      </p:sp>
      <p:sp>
        <p:nvSpPr>
          <p:cNvPr id="9" name="Slide Number Placeholder 5">
            <a:extLst>
              <a:ext uri="{FF2B5EF4-FFF2-40B4-BE49-F238E27FC236}">
                <a16:creationId xmlns:a16="http://schemas.microsoft.com/office/drawing/2014/main" id="{DBDCD06E-AFB0-704C-A95F-DE9053B41FBB}"/>
              </a:ext>
            </a:extLst>
          </p:cNvPr>
          <p:cNvSpPr>
            <a:spLocks noGrp="1"/>
          </p:cNvSpPr>
          <p:nvPr>
            <p:ph type="sldNum" sz="quarter" idx="4"/>
          </p:nvPr>
        </p:nvSpPr>
        <p:spPr>
          <a:xfrm>
            <a:off x="1170738" y="6547104"/>
            <a:ext cx="402441" cy="118872"/>
          </a:xfrm>
          <a:prstGeom prst="rect">
            <a:avLst/>
          </a:prstGeom>
        </p:spPr>
        <p:txBody>
          <a:bodyPr vert="horz" wrap="square" lIns="0" tIns="0" rIns="0" bIns="0" rtlCol="0" anchor="ctr">
            <a:noAutofit/>
          </a:bodyPr>
          <a:lstStyle>
            <a:lvl1pPr algn="ctr">
              <a:defRPr lang="en-US" sz="800" b="0" smtClean="0">
                <a:solidFill>
                  <a:schemeClr val="tx1"/>
                </a:solidFill>
              </a:defRPr>
            </a:lvl1pPr>
          </a:lstStyle>
          <a:p>
            <a:fld id="{B071A5F3-A4FF-4CEE-8215-C08835B585C1}" type="slidenum">
              <a:rPr lang="en-US" smtClean="0"/>
              <a:pPr/>
              <a:t>‹#›</a:t>
            </a:fld>
            <a:endParaRPr lang="en-US"/>
          </a:p>
        </p:txBody>
      </p:sp>
      <p:sp>
        <p:nvSpPr>
          <p:cNvPr id="14" name="Content Placeholder 39">
            <a:extLst>
              <a:ext uri="{FF2B5EF4-FFF2-40B4-BE49-F238E27FC236}">
                <a16:creationId xmlns:a16="http://schemas.microsoft.com/office/drawing/2014/main" id="{8888E682-C248-D442-A0CF-08AB97EFC1DC}"/>
              </a:ext>
            </a:extLst>
          </p:cNvPr>
          <p:cNvSpPr>
            <a:spLocks noGrp="1"/>
          </p:cNvSpPr>
          <p:nvPr>
            <p:ph sz="quarter" idx="15" hasCustomPrompt="1"/>
          </p:nvPr>
        </p:nvSpPr>
        <p:spPr bwMode="gray">
          <a:xfrm>
            <a:off x="375003" y="1783080"/>
            <a:ext cx="5634171" cy="2011680"/>
          </a:xfrm>
        </p:spPr>
        <p:txBody>
          <a:bodyPr lIns="91521">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Content Placeholder 3">
            <a:extLst>
              <a:ext uri="{FF2B5EF4-FFF2-40B4-BE49-F238E27FC236}">
                <a16:creationId xmlns:a16="http://schemas.microsoft.com/office/drawing/2014/main" id="{23D6F40A-D88A-5046-B197-177E07366B4E}"/>
              </a:ext>
            </a:extLst>
          </p:cNvPr>
          <p:cNvSpPr>
            <a:spLocks noGrp="1"/>
          </p:cNvSpPr>
          <p:nvPr>
            <p:ph sz="quarter" idx="14" hasCustomPrompt="1"/>
          </p:nvPr>
        </p:nvSpPr>
        <p:spPr>
          <a:xfrm>
            <a:off x="6182954" y="1783080"/>
            <a:ext cx="5634171" cy="2011680"/>
          </a:xfrm>
        </p:spPr>
        <p:txBody>
          <a:bodyPr lIns="91521">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Content Placeholder 39">
            <a:extLst>
              <a:ext uri="{FF2B5EF4-FFF2-40B4-BE49-F238E27FC236}">
                <a16:creationId xmlns:a16="http://schemas.microsoft.com/office/drawing/2014/main" id="{10C7F411-2E50-8B46-93D2-7849539FFCA2}"/>
              </a:ext>
            </a:extLst>
          </p:cNvPr>
          <p:cNvSpPr>
            <a:spLocks noGrp="1"/>
          </p:cNvSpPr>
          <p:nvPr>
            <p:ph sz="quarter" idx="20" hasCustomPrompt="1"/>
          </p:nvPr>
        </p:nvSpPr>
        <p:spPr bwMode="gray">
          <a:xfrm>
            <a:off x="375003" y="3977640"/>
            <a:ext cx="5634171" cy="2011680"/>
          </a:xfrm>
        </p:spPr>
        <p:txBody>
          <a:bodyPr lIns="91521">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Content Placeholder 3">
            <a:extLst>
              <a:ext uri="{FF2B5EF4-FFF2-40B4-BE49-F238E27FC236}">
                <a16:creationId xmlns:a16="http://schemas.microsoft.com/office/drawing/2014/main" id="{10DAEE30-C193-F247-BEFA-CA2F630B2BD0}"/>
              </a:ext>
            </a:extLst>
          </p:cNvPr>
          <p:cNvSpPr>
            <a:spLocks noGrp="1"/>
          </p:cNvSpPr>
          <p:nvPr>
            <p:ph sz="quarter" idx="21" hasCustomPrompt="1"/>
          </p:nvPr>
        </p:nvSpPr>
        <p:spPr>
          <a:xfrm>
            <a:off x="6182954" y="3977640"/>
            <a:ext cx="5634171" cy="2011680"/>
          </a:xfrm>
        </p:spPr>
        <p:txBody>
          <a:bodyPr lIns="91521">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2">
            <a:extLst>
              <a:ext uri="{FF2B5EF4-FFF2-40B4-BE49-F238E27FC236}">
                <a16:creationId xmlns:a16="http://schemas.microsoft.com/office/drawing/2014/main" id="{32915246-A13A-814E-8D57-1AA90149B0DF}"/>
              </a:ext>
            </a:extLst>
          </p:cNvPr>
          <p:cNvSpPr>
            <a:spLocks noGrp="1"/>
          </p:cNvSpPr>
          <p:nvPr>
            <p:ph type="body" idx="10" hasCustomPrompt="1"/>
          </p:nvPr>
        </p:nvSpPr>
        <p:spPr bwMode="gray">
          <a:xfrm>
            <a:off x="375002" y="816432"/>
            <a:ext cx="11442124" cy="630936"/>
          </a:xfrm>
        </p:spPr>
        <p:txBody>
          <a:bodyPr lIns="91521" tIns="45761" rIns="91521" bIns="45761" anchor="t">
            <a:noAutofit/>
          </a:bodyPr>
          <a:lstStyle>
            <a:lvl1pPr marL="0" indent="0">
              <a:spcBef>
                <a:spcPts val="0"/>
              </a:spcBef>
              <a:spcAft>
                <a:spcPts val="0"/>
              </a:spcAft>
              <a:buNone/>
              <a:defRPr sz="1799" b="0">
                <a:solidFill>
                  <a:schemeClr val="tx1"/>
                </a:solidFill>
              </a:defRPr>
            </a:lvl1pPr>
            <a:lvl2pPr marL="457471" indent="0">
              <a:buNone/>
              <a:defRPr sz="1999" b="1"/>
            </a:lvl2pPr>
            <a:lvl3pPr marL="914941" indent="0">
              <a:buNone/>
              <a:defRPr sz="1899" b="1"/>
            </a:lvl3pPr>
            <a:lvl4pPr marL="1372410" indent="0">
              <a:buNone/>
              <a:defRPr sz="1600" b="1"/>
            </a:lvl4pPr>
            <a:lvl5pPr marL="1829881" indent="0">
              <a:buNone/>
              <a:defRPr sz="1600" b="1"/>
            </a:lvl5pPr>
            <a:lvl6pPr marL="2287352" indent="0">
              <a:buNone/>
              <a:defRPr sz="1600" b="1"/>
            </a:lvl6pPr>
            <a:lvl7pPr marL="2744822" indent="0">
              <a:buNone/>
              <a:defRPr sz="1600" b="1"/>
            </a:lvl7pPr>
            <a:lvl8pPr marL="3202292" indent="0">
              <a:buNone/>
              <a:defRPr sz="1600" b="1"/>
            </a:lvl8pPr>
            <a:lvl9pPr marL="3659763" indent="0">
              <a:buNone/>
              <a:defRPr sz="1600" b="1"/>
            </a:lvl9pPr>
          </a:lstStyle>
          <a:p>
            <a:pPr lvl="0"/>
            <a:r>
              <a:rPr lang="en-US"/>
              <a:t>Click to edit master text styles</a:t>
            </a:r>
          </a:p>
        </p:txBody>
      </p:sp>
      <p:sp>
        <p:nvSpPr>
          <p:cNvPr id="11" name="Title 3">
            <a:extLst>
              <a:ext uri="{FF2B5EF4-FFF2-40B4-BE49-F238E27FC236}">
                <a16:creationId xmlns:a16="http://schemas.microsoft.com/office/drawing/2014/main" id="{518A75E5-3A9D-2E4F-8327-42A4B18F00AC}"/>
              </a:ext>
            </a:extLst>
          </p:cNvPr>
          <p:cNvSpPr>
            <a:spLocks noGrp="1"/>
          </p:cNvSpPr>
          <p:nvPr>
            <p:ph type="title" hasCustomPrompt="1"/>
          </p:nvPr>
        </p:nvSpPr>
        <p:spPr>
          <a:xfrm>
            <a:off x="375002" y="527736"/>
            <a:ext cx="11442124" cy="329184"/>
          </a:xfrm>
        </p:spPr>
        <p:txBody>
          <a:bodyPr wrap="square" lIns="91440">
            <a:noAutofit/>
          </a:bodyPr>
          <a:lstStyle>
            <a:lvl1pPr>
              <a:defRPr sz="2199"/>
            </a:lvl1pPr>
          </a:lstStyle>
          <a:p>
            <a:r>
              <a:rPr lang="en-US"/>
              <a:t>Click to Edit Master Title Style</a:t>
            </a:r>
          </a:p>
        </p:txBody>
      </p:sp>
    </p:spTree>
    <p:extLst>
      <p:ext uri="{BB962C8B-B14F-4D97-AF65-F5344CB8AC3E}">
        <p14:creationId xmlns:p14="http://schemas.microsoft.com/office/powerpoint/2010/main" val="2494326931"/>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Big Sta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26B333D-429E-B646-A0F8-C734681FFF77}"/>
              </a:ext>
            </a:extLst>
          </p:cNvPr>
          <p:cNvSpPr/>
          <p:nvPr userDrawn="1"/>
        </p:nvSpPr>
        <p:spPr>
          <a:xfrm>
            <a:off x="0" y="0"/>
            <a:ext cx="6109783" cy="6858000"/>
          </a:xfrm>
          <a:prstGeom prst="rect">
            <a:avLst/>
          </a:prstGeom>
          <a:solidFill>
            <a:srgbClr val="BEEA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8" name="Footer Placeholder 4">
            <a:extLst>
              <a:ext uri="{FF2B5EF4-FFF2-40B4-BE49-F238E27FC236}">
                <a16:creationId xmlns:a16="http://schemas.microsoft.com/office/drawing/2014/main" id="{5A5DBC43-EAA6-384E-8FA5-7B40E3F29BDC}"/>
              </a:ext>
            </a:extLst>
          </p:cNvPr>
          <p:cNvSpPr>
            <a:spLocks noGrp="1"/>
          </p:cNvSpPr>
          <p:nvPr>
            <p:ph type="ftr" sz="quarter" idx="3"/>
          </p:nvPr>
        </p:nvSpPr>
        <p:spPr>
          <a:xfrm>
            <a:off x="1582325" y="6547104"/>
            <a:ext cx="4426849" cy="118872"/>
          </a:xfrm>
          <a:prstGeom prst="rect">
            <a:avLst/>
          </a:prstGeom>
        </p:spPr>
        <p:txBody>
          <a:bodyPr vert="horz" wrap="square" lIns="0" tIns="0" rIns="0" bIns="0" rtlCol="0" anchor="ctr">
            <a:noAutofit/>
          </a:bodyPr>
          <a:lstStyle>
            <a:lvl1pPr>
              <a:defRPr lang="en-US" sz="800" smtClean="0">
                <a:solidFill>
                  <a:schemeClr val="tx1"/>
                </a:solidFill>
              </a:defRPr>
            </a:lvl1pPr>
          </a:lstStyle>
          <a:p>
            <a:r>
              <a:rPr lang="en-US"/>
              <a:t>© 2020 NetApp, Inc. All rights reserved.  — NETAPP CONFIDENTIAL — </a:t>
            </a:r>
          </a:p>
        </p:txBody>
      </p:sp>
      <p:sp>
        <p:nvSpPr>
          <p:cNvPr id="9" name="Slide Number Placeholder 5">
            <a:extLst>
              <a:ext uri="{FF2B5EF4-FFF2-40B4-BE49-F238E27FC236}">
                <a16:creationId xmlns:a16="http://schemas.microsoft.com/office/drawing/2014/main" id="{DBDCD06E-AFB0-704C-A95F-DE9053B41FBB}"/>
              </a:ext>
            </a:extLst>
          </p:cNvPr>
          <p:cNvSpPr>
            <a:spLocks noGrp="1"/>
          </p:cNvSpPr>
          <p:nvPr>
            <p:ph type="sldNum" sz="quarter" idx="4"/>
          </p:nvPr>
        </p:nvSpPr>
        <p:spPr>
          <a:xfrm>
            <a:off x="1170738" y="6547104"/>
            <a:ext cx="402441" cy="118872"/>
          </a:xfrm>
          <a:prstGeom prst="rect">
            <a:avLst/>
          </a:prstGeom>
        </p:spPr>
        <p:txBody>
          <a:bodyPr vert="horz" wrap="square" lIns="0" tIns="0" rIns="0" bIns="0" rtlCol="0" anchor="ctr">
            <a:noAutofit/>
          </a:bodyPr>
          <a:lstStyle>
            <a:lvl1pPr algn="ctr">
              <a:defRPr lang="en-US" sz="800" b="0" smtClean="0">
                <a:solidFill>
                  <a:schemeClr val="tx1"/>
                </a:solidFill>
              </a:defRPr>
            </a:lvl1pPr>
          </a:lstStyle>
          <a:p>
            <a:fld id="{B071A5F3-A4FF-4CEE-8215-C08835B585C1}" type="slidenum">
              <a:rPr lang="en-US" smtClean="0"/>
              <a:pPr/>
              <a:t>‹#›</a:t>
            </a:fld>
            <a:endParaRPr lang="en-US"/>
          </a:p>
        </p:txBody>
      </p:sp>
      <p:pic>
        <p:nvPicPr>
          <p:cNvPr id="7" name="Picture 6">
            <a:extLst>
              <a:ext uri="{FF2B5EF4-FFF2-40B4-BE49-F238E27FC236}">
                <a16:creationId xmlns:a16="http://schemas.microsoft.com/office/drawing/2014/main" id="{7969432A-FE83-054E-AE61-41FB0B92CC2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75613" y="6547104"/>
            <a:ext cx="679431" cy="125094"/>
          </a:xfrm>
          <a:prstGeom prst="rect">
            <a:avLst/>
          </a:prstGeom>
        </p:spPr>
      </p:pic>
      <p:sp>
        <p:nvSpPr>
          <p:cNvPr id="11" name="Text Placeholder 2">
            <a:extLst>
              <a:ext uri="{FF2B5EF4-FFF2-40B4-BE49-F238E27FC236}">
                <a16:creationId xmlns:a16="http://schemas.microsoft.com/office/drawing/2014/main" id="{283CED8A-08D6-1D46-ACCC-430BDE603032}"/>
              </a:ext>
            </a:extLst>
          </p:cNvPr>
          <p:cNvSpPr>
            <a:spLocks noGrp="1"/>
          </p:cNvSpPr>
          <p:nvPr>
            <p:ph type="body" sz="quarter" idx="10" hasCustomPrompt="1"/>
          </p:nvPr>
        </p:nvSpPr>
        <p:spPr>
          <a:xfrm>
            <a:off x="375003" y="2322576"/>
            <a:ext cx="5341487" cy="1453896"/>
          </a:xfrm>
        </p:spPr>
        <p:txBody>
          <a:bodyPr anchor="ctr"/>
          <a:lstStyle>
            <a:lvl1pPr marL="0" indent="0" algn="ctr">
              <a:buFontTx/>
              <a:buNone/>
              <a:defRPr kumimoji="0" lang="en-US" sz="11996" i="0" u="none" strike="noStrike" kern="1200" cap="none" spc="0" normalizeH="0" baseline="0" dirty="0" smtClean="0">
                <a:ln>
                  <a:noFill/>
                </a:ln>
                <a:solidFill>
                  <a:schemeClr val="tx1"/>
                </a:solidFill>
                <a:effectLst/>
                <a:uLnTx/>
                <a:uFillTx/>
                <a:latin typeface="+mn-lt"/>
                <a:ea typeface="+mn-ea"/>
                <a:cs typeface="+mn-cs"/>
              </a:defRPr>
            </a:lvl1pPr>
          </a:lstStyle>
          <a:p>
            <a:pPr lvl="0"/>
            <a:r>
              <a:rPr lang="en-US"/>
              <a:t>%</a:t>
            </a:r>
          </a:p>
        </p:txBody>
      </p:sp>
      <p:sp>
        <p:nvSpPr>
          <p:cNvPr id="16" name="Title 1">
            <a:extLst>
              <a:ext uri="{FF2B5EF4-FFF2-40B4-BE49-F238E27FC236}">
                <a16:creationId xmlns:a16="http://schemas.microsoft.com/office/drawing/2014/main" id="{1BD93667-A379-0B41-AF49-3A2DB851E94A}"/>
              </a:ext>
            </a:extLst>
          </p:cNvPr>
          <p:cNvSpPr>
            <a:spLocks noGrp="1"/>
          </p:cNvSpPr>
          <p:nvPr>
            <p:ph type="title" hasCustomPrompt="1"/>
          </p:nvPr>
        </p:nvSpPr>
        <p:spPr bwMode="gray">
          <a:xfrm>
            <a:off x="6640273" y="2322576"/>
            <a:ext cx="5012217" cy="448056"/>
          </a:xfrm>
        </p:spPr>
        <p:txBody>
          <a:bodyPr lIns="91521" tIns="45761" rIns="91521" bIns="45761" anchor="b">
            <a:noAutofit/>
          </a:bodyPr>
          <a:lstStyle>
            <a:lvl1pPr algn="l">
              <a:lnSpc>
                <a:spcPct val="80000"/>
              </a:lnSpc>
              <a:defRPr sz="2199" b="1" cap="none" baseline="0">
                <a:solidFill>
                  <a:schemeClr val="tx1"/>
                </a:solidFill>
              </a:defRPr>
            </a:lvl1pPr>
          </a:lstStyle>
          <a:p>
            <a:r>
              <a:rPr lang="en-US"/>
              <a:t>Click To Edit Master Title Style</a:t>
            </a:r>
          </a:p>
        </p:txBody>
      </p:sp>
      <p:sp>
        <p:nvSpPr>
          <p:cNvPr id="17" name="Text Placeholder 2">
            <a:extLst>
              <a:ext uri="{FF2B5EF4-FFF2-40B4-BE49-F238E27FC236}">
                <a16:creationId xmlns:a16="http://schemas.microsoft.com/office/drawing/2014/main" id="{67074FCC-86F6-944F-93D4-CA29133E3374}"/>
              </a:ext>
            </a:extLst>
          </p:cNvPr>
          <p:cNvSpPr>
            <a:spLocks noGrp="1"/>
          </p:cNvSpPr>
          <p:nvPr>
            <p:ph type="body" idx="1" hasCustomPrompt="1"/>
          </p:nvPr>
        </p:nvSpPr>
        <p:spPr bwMode="gray">
          <a:xfrm>
            <a:off x="6640273" y="2980944"/>
            <a:ext cx="5012217" cy="1362456"/>
          </a:xfrm>
        </p:spPr>
        <p:txBody>
          <a:bodyPr lIns="91521" tIns="45761" rIns="91521" bIns="45761" anchor="t">
            <a:noAutofit/>
          </a:bodyPr>
          <a:lstStyle>
            <a:lvl1pPr marL="0" indent="0">
              <a:buNone/>
              <a:defRPr sz="1799" cap="none" baseline="0">
                <a:solidFill>
                  <a:schemeClr val="tx1"/>
                </a:solidFill>
              </a:defRPr>
            </a:lvl1pPr>
            <a:lvl2pPr marL="457471" indent="0">
              <a:buNone/>
              <a:defRPr sz="1899">
                <a:solidFill>
                  <a:schemeClr val="tx1">
                    <a:tint val="75000"/>
                  </a:schemeClr>
                </a:solidFill>
              </a:defRPr>
            </a:lvl2pPr>
            <a:lvl3pPr marL="914941" indent="0">
              <a:buNone/>
              <a:defRPr sz="1600">
                <a:solidFill>
                  <a:schemeClr val="tx1">
                    <a:tint val="75000"/>
                  </a:schemeClr>
                </a:solidFill>
              </a:defRPr>
            </a:lvl3pPr>
            <a:lvl4pPr marL="1372410" indent="0">
              <a:buNone/>
              <a:defRPr sz="1500">
                <a:solidFill>
                  <a:schemeClr val="tx1">
                    <a:tint val="75000"/>
                  </a:schemeClr>
                </a:solidFill>
              </a:defRPr>
            </a:lvl4pPr>
            <a:lvl5pPr marL="1829881" indent="0">
              <a:buNone/>
              <a:defRPr sz="1500">
                <a:solidFill>
                  <a:schemeClr val="tx1">
                    <a:tint val="75000"/>
                  </a:schemeClr>
                </a:solidFill>
              </a:defRPr>
            </a:lvl5pPr>
            <a:lvl6pPr marL="2287352" indent="0">
              <a:buNone/>
              <a:defRPr sz="1500">
                <a:solidFill>
                  <a:schemeClr val="tx1">
                    <a:tint val="75000"/>
                  </a:schemeClr>
                </a:solidFill>
              </a:defRPr>
            </a:lvl6pPr>
            <a:lvl7pPr marL="2744822" indent="0">
              <a:buNone/>
              <a:defRPr sz="1500">
                <a:solidFill>
                  <a:schemeClr val="tx1">
                    <a:tint val="75000"/>
                  </a:schemeClr>
                </a:solidFill>
              </a:defRPr>
            </a:lvl7pPr>
            <a:lvl8pPr marL="3202292" indent="0">
              <a:buNone/>
              <a:defRPr sz="1500">
                <a:solidFill>
                  <a:schemeClr val="tx1">
                    <a:tint val="75000"/>
                  </a:schemeClr>
                </a:solidFill>
              </a:defRPr>
            </a:lvl8pPr>
            <a:lvl9pPr marL="3659763" indent="0">
              <a:buNone/>
              <a:defRPr sz="1500">
                <a:solidFill>
                  <a:schemeClr val="tx1">
                    <a:tint val="75000"/>
                  </a:schemeClr>
                </a:solidFill>
              </a:defRPr>
            </a:lvl9pPr>
          </a:lstStyle>
          <a:p>
            <a:pPr lvl="0"/>
            <a:r>
              <a:rPr lang="en-US"/>
              <a:t>Click to edit master text styles</a:t>
            </a:r>
          </a:p>
        </p:txBody>
      </p:sp>
      <p:sp>
        <p:nvSpPr>
          <p:cNvPr id="10" name="Text Placeholder 1">
            <a:extLst>
              <a:ext uri="{FF2B5EF4-FFF2-40B4-BE49-F238E27FC236}">
                <a16:creationId xmlns:a16="http://schemas.microsoft.com/office/drawing/2014/main" id="{22424451-A81D-8742-B9F8-85A56C4A9468}"/>
              </a:ext>
            </a:extLst>
          </p:cNvPr>
          <p:cNvSpPr>
            <a:spLocks noGrp="1"/>
          </p:cNvSpPr>
          <p:nvPr>
            <p:ph type="body" sz="quarter" idx="11"/>
          </p:nvPr>
        </p:nvSpPr>
        <p:spPr>
          <a:xfrm>
            <a:off x="375003" y="3794760"/>
            <a:ext cx="5341487" cy="548640"/>
          </a:xfrm>
        </p:spPr>
        <p:txBody>
          <a:bodyPr/>
          <a:lstStyle>
            <a:lvl1pPr marL="0" indent="0" algn="ctr">
              <a:buNone/>
              <a:defRPr/>
            </a:lvl1pPr>
          </a:lstStyle>
          <a:p>
            <a:endParaRPr lang="en-US"/>
          </a:p>
        </p:txBody>
      </p:sp>
    </p:spTree>
    <p:extLst>
      <p:ext uri="{BB962C8B-B14F-4D97-AF65-F5344CB8AC3E}">
        <p14:creationId xmlns:p14="http://schemas.microsoft.com/office/powerpoint/2010/main" val="2250040206"/>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sp>
        <p:nvSpPr>
          <p:cNvPr id="18" name="Picture Placeholder 7">
            <a:extLst>
              <a:ext uri="{FF2B5EF4-FFF2-40B4-BE49-F238E27FC236}">
                <a16:creationId xmlns:a16="http://schemas.microsoft.com/office/drawing/2014/main" id="{7F4A1787-EED2-1E46-A862-15E59A32A2EE}"/>
              </a:ext>
            </a:extLst>
          </p:cNvPr>
          <p:cNvSpPr>
            <a:spLocks noGrp="1"/>
          </p:cNvSpPr>
          <p:nvPr>
            <p:ph type="pic" sz="quarter" idx="24"/>
          </p:nvPr>
        </p:nvSpPr>
        <p:spPr>
          <a:xfrm>
            <a:off x="6109656" y="2743199"/>
            <a:ext cx="6082344" cy="4114800"/>
          </a:xfrm>
        </p:spPr>
      </p:sp>
      <p:sp>
        <p:nvSpPr>
          <p:cNvPr id="6" name="Rectangle 5">
            <a:extLst>
              <a:ext uri="{FF2B5EF4-FFF2-40B4-BE49-F238E27FC236}">
                <a16:creationId xmlns:a16="http://schemas.microsoft.com/office/drawing/2014/main" id="{E26B333D-429E-B646-A0F8-C734681FFF77}"/>
              </a:ext>
            </a:extLst>
          </p:cNvPr>
          <p:cNvSpPr/>
          <p:nvPr userDrawn="1"/>
        </p:nvSpPr>
        <p:spPr>
          <a:xfrm>
            <a:off x="-2" y="0"/>
            <a:ext cx="610978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20" name="Content Placeholder 3">
            <a:extLst>
              <a:ext uri="{FF2B5EF4-FFF2-40B4-BE49-F238E27FC236}">
                <a16:creationId xmlns:a16="http://schemas.microsoft.com/office/drawing/2014/main" id="{7C4CD781-0915-1345-B2B6-019A6ACD793F}"/>
              </a:ext>
            </a:extLst>
          </p:cNvPr>
          <p:cNvSpPr>
            <a:spLocks noGrp="1"/>
          </p:cNvSpPr>
          <p:nvPr>
            <p:ph sz="quarter" idx="14" hasCustomPrompt="1"/>
          </p:nvPr>
        </p:nvSpPr>
        <p:spPr>
          <a:xfrm>
            <a:off x="375003" y="1783080"/>
            <a:ext cx="5341487" cy="4206240"/>
          </a:xfrm>
        </p:spPr>
        <p:txBody>
          <a:bodyPr wrap="square" lIns="91521" tIns="45761" rIns="91521" bIns="45761">
            <a:noAutofit/>
          </a:bodyPr>
          <a:lstStyle>
            <a:lvl1pPr marL="228531" indent="-228531">
              <a:buFont typeface="Arial" panose="020B0604020202020204" pitchFamily="34" charset="0"/>
              <a:buChar char="•"/>
              <a:tabLst/>
              <a:defRPr>
                <a:solidFill>
                  <a:schemeClr val="tx1"/>
                </a:solidFill>
              </a:defRPr>
            </a:lvl1pPr>
            <a:lvl2pPr marL="399930" indent="-172986">
              <a:buClr>
                <a:schemeClr val="tx1"/>
              </a:buClr>
              <a:buFont typeface="Arial" panose="020B0604020202020204" pitchFamily="34" charset="0"/>
              <a:buChar char="•"/>
              <a:tabLst/>
              <a:defRPr>
                <a:solidFill>
                  <a:schemeClr val="tx1"/>
                </a:solidFill>
              </a:defRPr>
            </a:lvl2pPr>
            <a:lvl3pPr marL="575899" indent="-191966">
              <a:buFont typeface="Arial" panose="020B0604020202020204" pitchFamily="34" charset="0"/>
              <a:buChar char="•"/>
              <a:tabLst/>
              <a:defRPr>
                <a:solidFill>
                  <a:schemeClr val="tx1"/>
                </a:solidFill>
              </a:defRPr>
            </a:lvl3pPr>
            <a:lvl4pPr marL="749583" indent="-172986">
              <a:buFont typeface="Arial" panose="020B0604020202020204" pitchFamily="34" charset="0"/>
              <a:buChar char="•"/>
              <a:tabLst/>
              <a:defRPr>
                <a:solidFill>
                  <a:schemeClr val="tx1"/>
                </a:solidFill>
              </a:defRPr>
            </a:lvl4pPr>
            <a:lvl5pPr marL="917300" indent="-172986">
              <a:buFont typeface="Arial" panose="020B0604020202020204" pitchFamily="34" charset="0"/>
              <a:buChar char="•"/>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4">
            <a:extLst>
              <a:ext uri="{FF2B5EF4-FFF2-40B4-BE49-F238E27FC236}">
                <a16:creationId xmlns:a16="http://schemas.microsoft.com/office/drawing/2014/main" id="{5A5DBC43-EAA6-384E-8FA5-7B40E3F29BDC}"/>
              </a:ext>
            </a:extLst>
          </p:cNvPr>
          <p:cNvSpPr>
            <a:spLocks noGrp="1"/>
          </p:cNvSpPr>
          <p:nvPr>
            <p:ph type="ftr" sz="quarter" idx="3"/>
          </p:nvPr>
        </p:nvSpPr>
        <p:spPr>
          <a:xfrm>
            <a:off x="1582325" y="6547104"/>
            <a:ext cx="4426849" cy="118872"/>
          </a:xfrm>
          <a:prstGeom prst="rect">
            <a:avLst/>
          </a:prstGeom>
        </p:spPr>
        <p:txBody>
          <a:bodyPr vert="horz" wrap="square" lIns="0" tIns="0" rIns="0" bIns="0" rtlCol="0" anchor="ctr">
            <a:noAutofit/>
          </a:bodyPr>
          <a:lstStyle>
            <a:lvl1pPr>
              <a:defRPr lang="en-US" sz="800" smtClean="0">
                <a:solidFill>
                  <a:schemeClr val="tx1"/>
                </a:solidFill>
              </a:defRPr>
            </a:lvl1pPr>
          </a:lstStyle>
          <a:p>
            <a:r>
              <a:rPr lang="en-US"/>
              <a:t>© 2020 NetApp, Inc. All rights reserved.  — NETAPP CONFIDENTIAL — </a:t>
            </a:r>
          </a:p>
        </p:txBody>
      </p:sp>
      <p:sp>
        <p:nvSpPr>
          <p:cNvPr id="9" name="Slide Number Placeholder 5">
            <a:extLst>
              <a:ext uri="{FF2B5EF4-FFF2-40B4-BE49-F238E27FC236}">
                <a16:creationId xmlns:a16="http://schemas.microsoft.com/office/drawing/2014/main" id="{DBDCD06E-AFB0-704C-A95F-DE9053B41FBB}"/>
              </a:ext>
            </a:extLst>
          </p:cNvPr>
          <p:cNvSpPr>
            <a:spLocks noGrp="1"/>
          </p:cNvSpPr>
          <p:nvPr>
            <p:ph type="sldNum" sz="quarter" idx="4"/>
          </p:nvPr>
        </p:nvSpPr>
        <p:spPr>
          <a:xfrm>
            <a:off x="1170738" y="6547104"/>
            <a:ext cx="402441" cy="118872"/>
          </a:xfrm>
          <a:prstGeom prst="rect">
            <a:avLst/>
          </a:prstGeom>
        </p:spPr>
        <p:txBody>
          <a:bodyPr vert="horz" wrap="square" lIns="0" tIns="0" rIns="0" bIns="0" rtlCol="0" anchor="ctr">
            <a:noAutofit/>
          </a:bodyPr>
          <a:lstStyle>
            <a:lvl1pPr algn="ctr">
              <a:defRPr lang="en-US" sz="800" b="0" smtClean="0">
                <a:solidFill>
                  <a:schemeClr val="tx1"/>
                </a:solidFill>
              </a:defRPr>
            </a:lvl1pPr>
          </a:lstStyle>
          <a:p>
            <a:fld id="{B071A5F3-A4FF-4CEE-8215-C08835B585C1}" type="slidenum">
              <a:rPr lang="en-US" smtClean="0"/>
              <a:pPr/>
              <a:t>‹#›</a:t>
            </a:fld>
            <a:endParaRPr lang="en-US"/>
          </a:p>
        </p:txBody>
      </p:sp>
      <p:pic>
        <p:nvPicPr>
          <p:cNvPr id="7" name="Picture 6">
            <a:extLst>
              <a:ext uri="{FF2B5EF4-FFF2-40B4-BE49-F238E27FC236}">
                <a16:creationId xmlns:a16="http://schemas.microsoft.com/office/drawing/2014/main" id="{7969432A-FE83-054E-AE61-41FB0B92CC2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75613" y="6547104"/>
            <a:ext cx="679431" cy="125094"/>
          </a:xfrm>
          <a:prstGeom prst="rect">
            <a:avLst/>
          </a:prstGeom>
        </p:spPr>
      </p:pic>
      <p:sp>
        <p:nvSpPr>
          <p:cNvPr id="19" name="Picture Placeholder 5">
            <a:extLst>
              <a:ext uri="{FF2B5EF4-FFF2-40B4-BE49-F238E27FC236}">
                <a16:creationId xmlns:a16="http://schemas.microsoft.com/office/drawing/2014/main" id="{00F60F15-4AAE-484B-BCB1-128CDD52C360}"/>
              </a:ext>
            </a:extLst>
          </p:cNvPr>
          <p:cNvSpPr>
            <a:spLocks noGrp="1"/>
          </p:cNvSpPr>
          <p:nvPr>
            <p:ph type="pic" sz="quarter" idx="22" hasCustomPrompt="1"/>
          </p:nvPr>
        </p:nvSpPr>
        <p:spPr>
          <a:xfrm>
            <a:off x="7792717" y="740664"/>
            <a:ext cx="2725622" cy="1261872"/>
          </a:xfrm>
          <a:solidFill>
            <a:schemeClr val="bg2">
              <a:alpha val="50000"/>
            </a:schemeClr>
          </a:solidFill>
        </p:spPr>
        <p:txBody>
          <a:bodyPr lIns="91440" tIns="548640" anchor="ctr"/>
          <a:lstStyle>
            <a:lvl1pPr marL="0" indent="0" algn="ctr">
              <a:buNone/>
              <a:defRPr sz="1100"/>
            </a:lvl1pPr>
          </a:lstStyle>
          <a:p>
            <a:pPr marL="0" marR="0" lvl="0" indent="0" algn="ctr" defTabSz="913852" rtl="0" eaLnBrk="1" fontAlgn="auto" latinLnBrk="0" hangingPunct="1">
              <a:lnSpc>
                <a:spcPct val="95000"/>
              </a:lnSpc>
              <a:spcBef>
                <a:spcPts val="1200"/>
              </a:spcBef>
              <a:spcAft>
                <a:spcPts val="400"/>
              </a:spcAft>
              <a:buClrTx/>
              <a:buSzTx/>
              <a:buFont typeface="Arial" panose="020B0604020202020204" pitchFamily="34" charset="0"/>
              <a:buNone/>
              <a:tabLst/>
              <a:defRPr/>
            </a:pPr>
            <a:r>
              <a:rPr lang="en-US"/>
              <a:t>Click to insert company logo here</a:t>
            </a:r>
          </a:p>
        </p:txBody>
      </p:sp>
      <p:sp>
        <p:nvSpPr>
          <p:cNvPr id="11" name="Text Placeholder 2">
            <a:extLst>
              <a:ext uri="{FF2B5EF4-FFF2-40B4-BE49-F238E27FC236}">
                <a16:creationId xmlns:a16="http://schemas.microsoft.com/office/drawing/2014/main" id="{889597B7-F732-AE48-B5EB-5034F06E5422}"/>
              </a:ext>
            </a:extLst>
          </p:cNvPr>
          <p:cNvSpPr>
            <a:spLocks noGrp="1"/>
          </p:cNvSpPr>
          <p:nvPr>
            <p:ph type="body" idx="10" hasCustomPrompt="1"/>
          </p:nvPr>
        </p:nvSpPr>
        <p:spPr bwMode="gray">
          <a:xfrm>
            <a:off x="375003" y="816432"/>
            <a:ext cx="5341487" cy="630936"/>
          </a:xfrm>
        </p:spPr>
        <p:txBody>
          <a:bodyPr lIns="91521" tIns="45761" rIns="91521" bIns="45761" anchor="t">
            <a:noAutofit/>
          </a:bodyPr>
          <a:lstStyle>
            <a:lvl1pPr marL="0" indent="0">
              <a:spcBef>
                <a:spcPts val="0"/>
              </a:spcBef>
              <a:spcAft>
                <a:spcPts val="0"/>
              </a:spcAft>
              <a:buNone/>
              <a:defRPr sz="1799" b="0">
                <a:solidFill>
                  <a:schemeClr val="tx1"/>
                </a:solidFill>
              </a:defRPr>
            </a:lvl1pPr>
            <a:lvl2pPr marL="457471" indent="0">
              <a:buNone/>
              <a:defRPr sz="1999" b="1"/>
            </a:lvl2pPr>
            <a:lvl3pPr marL="914941" indent="0">
              <a:buNone/>
              <a:defRPr sz="1899" b="1"/>
            </a:lvl3pPr>
            <a:lvl4pPr marL="1372410" indent="0">
              <a:buNone/>
              <a:defRPr sz="1600" b="1"/>
            </a:lvl4pPr>
            <a:lvl5pPr marL="1829881" indent="0">
              <a:buNone/>
              <a:defRPr sz="1600" b="1"/>
            </a:lvl5pPr>
            <a:lvl6pPr marL="2287352" indent="0">
              <a:buNone/>
              <a:defRPr sz="1600" b="1"/>
            </a:lvl6pPr>
            <a:lvl7pPr marL="2744822" indent="0">
              <a:buNone/>
              <a:defRPr sz="1600" b="1"/>
            </a:lvl7pPr>
            <a:lvl8pPr marL="3202292" indent="0">
              <a:buNone/>
              <a:defRPr sz="1600" b="1"/>
            </a:lvl8pPr>
            <a:lvl9pPr marL="3659763" indent="0">
              <a:buNone/>
              <a:defRPr sz="1600" b="1"/>
            </a:lvl9pPr>
          </a:lstStyle>
          <a:p>
            <a:pPr lvl="0"/>
            <a:r>
              <a:rPr lang="en-US"/>
              <a:t>Click to edit master text styles</a:t>
            </a:r>
          </a:p>
        </p:txBody>
      </p:sp>
      <p:sp>
        <p:nvSpPr>
          <p:cNvPr id="13" name="Title 3">
            <a:extLst>
              <a:ext uri="{FF2B5EF4-FFF2-40B4-BE49-F238E27FC236}">
                <a16:creationId xmlns:a16="http://schemas.microsoft.com/office/drawing/2014/main" id="{F8A95359-2A36-9A48-97CB-934004D016CE}"/>
              </a:ext>
            </a:extLst>
          </p:cNvPr>
          <p:cNvSpPr>
            <a:spLocks noGrp="1"/>
          </p:cNvSpPr>
          <p:nvPr>
            <p:ph type="title" hasCustomPrompt="1"/>
          </p:nvPr>
        </p:nvSpPr>
        <p:spPr>
          <a:xfrm>
            <a:off x="375003" y="527736"/>
            <a:ext cx="5341487" cy="329184"/>
          </a:xfrm>
        </p:spPr>
        <p:txBody>
          <a:bodyPr wrap="square" lIns="91440">
            <a:noAutofit/>
          </a:bodyPr>
          <a:lstStyle>
            <a:lvl1pPr>
              <a:defRPr sz="2199"/>
            </a:lvl1pPr>
          </a:lstStyle>
          <a:p>
            <a:r>
              <a:rPr lang="en-US"/>
              <a:t>Click to Edit Master Title Style</a:t>
            </a:r>
          </a:p>
        </p:txBody>
      </p:sp>
    </p:spTree>
    <p:extLst>
      <p:ext uri="{BB962C8B-B14F-4D97-AF65-F5344CB8AC3E}">
        <p14:creationId xmlns:p14="http://schemas.microsoft.com/office/powerpoint/2010/main" val="2775396119"/>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accent2"/>
        </a:solidFill>
        <a:effectLst/>
      </p:bgPr>
    </p:bg>
    <p:spTree>
      <p:nvGrpSpPr>
        <p:cNvPr id="1" name=""/>
        <p:cNvGrpSpPr/>
        <p:nvPr/>
      </p:nvGrpSpPr>
      <p:grpSpPr>
        <a:xfrm>
          <a:off x="0" y="0"/>
          <a:ext cx="0" cy="0"/>
          <a:chOff x="0" y="0"/>
          <a:chExt cx="0" cy="0"/>
        </a:xfrm>
      </p:grpSpPr>
      <p:sp>
        <p:nvSpPr>
          <p:cNvPr id="8" name="Footer Placeholder 4">
            <a:extLst>
              <a:ext uri="{FF2B5EF4-FFF2-40B4-BE49-F238E27FC236}">
                <a16:creationId xmlns:a16="http://schemas.microsoft.com/office/drawing/2014/main" id="{5A5DBC43-EAA6-384E-8FA5-7B40E3F29BDC}"/>
              </a:ext>
            </a:extLst>
          </p:cNvPr>
          <p:cNvSpPr>
            <a:spLocks noGrp="1"/>
          </p:cNvSpPr>
          <p:nvPr>
            <p:ph type="ftr" sz="quarter" idx="3"/>
          </p:nvPr>
        </p:nvSpPr>
        <p:spPr>
          <a:xfrm>
            <a:off x="1582325" y="6547104"/>
            <a:ext cx="4426849" cy="118872"/>
          </a:xfrm>
          <a:prstGeom prst="rect">
            <a:avLst/>
          </a:prstGeom>
        </p:spPr>
        <p:txBody>
          <a:bodyPr vert="horz" wrap="square" lIns="0" tIns="0" rIns="0" bIns="0" rtlCol="0" anchor="ctr">
            <a:noAutofit/>
          </a:bodyPr>
          <a:lstStyle>
            <a:lvl1pPr>
              <a:defRPr lang="en-US" sz="800" smtClean="0">
                <a:solidFill>
                  <a:schemeClr val="tx1"/>
                </a:solidFill>
              </a:defRPr>
            </a:lvl1pPr>
          </a:lstStyle>
          <a:p>
            <a:r>
              <a:rPr lang="en-US"/>
              <a:t>© 2020 NetApp, Inc. All rights reserved.  — NETAPP CONFIDENTIAL — </a:t>
            </a:r>
          </a:p>
        </p:txBody>
      </p:sp>
      <p:sp>
        <p:nvSpPr>
          <p:cNvPr id="9" name="Slide Number Placeholder 5">
            <a:extLst>
              <a:ext uri="{FF2B5EF4-FFF2-40B4-BE49-F238E27FC236}">
                <a16:creationId xmlns:a16="http://schemas.microsoft.com/office/drawing/2014/main" id="{DBDCD06E-AFB0-704C-A95F-DE9053B41FBB}"/>
              </a:ext>
            </a:extLst>
          </p:cNvPr>
          <p:cNvSpPr>
            <a:spLocks noGrp="1"/>
          </p:cNvSpPr>
          <p:nvPr>
            <p:ph type="sldNum" sz="quarter" idx="4"/>
          </p:nvPr>
        </p:nvSpPr>
        <p:spPr>
          <a:xfrm>
            <a:off x="1170738" y="6547104"/>
            <a:ext cx="402441" cy="118872"/>
          </a:xfrm>
          <a:prstGeom prst="rect">
            <a:avLst/>
          </a:prstGeom>
        </p:spPr>
        <p:txBody>
          <a:bodyPr vert="horz" wrap="square" lIns="0" tIns="0" rIns="0" bIns="0" rtlCol="0" anchor="ctr">
            <a:noAutofit/>
          </a:bodyPr>
          <a:lstStyle>
            <a:lvl1pPr algn="ctr">
              <a:defRPr lang="en-US" sz="800" b="0" smtClean="0">
                <a:solidFill>
                  <a:schemeClr val="tx1"/>
                </a:solidFill>
              </a:defRPr>
            </a:lvl1pPr>
          </a:lstStyle>
          <a:p>
            <a:fld id="{B071A5F3-A4FF-4CEE-8215-C08835B585C1}" type="slidenum">
              <a:rPr lang="en-US" smtClean="0"/>
              <a:pPr/>
              <a:t>‹#›</a:t>
            </a:fld>
            <a:endParaRPr lang="en-US"/>
          </a:p>
        </p:txBody>
      </p:sp>
      <p:pic>
        <p:nvPicPr>
          <p:cNvPr id="7" name="Picture 6">
            <a:extLst>
              <a:ext uri="{FF2B5EF4-FFF2-40B4-BE49-F238E27FC236}">
                <a16:creationId xmlns:a16="http://schemas.microsoft.com/office/drawing/2014/main" id="{7969432A-FE83-054E-AE61-41FB0B92CC2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75613" y="6547104"/>
            <a:ext cx="679431" cy="125094"/>
          </a:xfrm>
          <a:prstGeom prst="rect">
            <a:avLst/>
          </a:prstGeom>
        </p:spPr>
      </p:pic>
      <p:sp>
        <p:nvSpPr>
          <p:cNvPr id="11" name="Title 7">
            <a:extLst>
              <a:ext uri="{FF2B5EF4-FFF2-40B4-BE49-F238E27FC236}">
                <a16:creationId xmlns:a16="http://schemas.microsoft.com/office/drawing/2014/main" id="{7E5641DA-27B5-2A4F-A8A5-FB5D1FDF7E98}"/>
              </a:ext>
            </a:extLst>
          </p:cNvPr>
          <p:cNvSpPr>
            <a:spLocks noGrp="1"/>
          </p:cNvSpPr>
          <p:nvPr>
            <p:ph type="title" hasCustomPrompt="1"/>
          </p:nvPr>
        </p:nvSpPr>
        <p:spPr bwMode="gray">
          <a:xfrm>
            <a:off x="375002" y="1271016"/>
            <a:ext cx="11442124" cy="3813048"/>
          </a:xfrm>
        </p:spPr>
        <p:txBody>
          <a:bodyPr wrap="square" lIns="91521" tIns="45761" rIns="91521" bIns="45761" anchor="ctr">
            <a:noAutofit/>
          </a:bodyPr>
          <a:lstStyle>
            <a:lvl1pPr marL="117544" indent="-117544" algn="ctr">
              <a:lnSpc>
                <a:spcPct val="100000"/>
              </a:lnSpc>
              <a:defRPr sz="4799" b="0"/>
            </a:lvl1pPr>
          </a:lstStyle>
          <a:p>
            <a:r>
              <a:rPr lang="en-US"/>
              <a:t>Click to edit quote</a:t>
            </a:r>
          </a:p>
        </p:txBody>
      </p:sp>
      <p:sp>
        <p:nvSpPr>
          <p:cNvPr id="13" name="Text Placeholder 2">
            <a:extLst>
              <a:ext uri="{FF2B5EF4-FFF2-40B4-BE49-F238E27FC236}">
                <a16:creationId xmlns:a16="http://schemas.microsoft.com/office/drawing/2014/main" id="{D3A027AC-F061-424D-AA32-BD1BA7CA566E}"/>
              </a:ext>
            </a:extLst>
          </p:cNvPr>
          <p:cNvSpPr>
            <a:spLocks noGrp="1"/>
          </p:cNvSpPr>
          <p:nvPr>
            <p:ph type="body" idx="1" hasCustomPrompt="1"/>
          </p:nvPr>
        </p:nvSpPr>
        <p:spPr bwMode="gray">
          <a:xfrm>
            <a:off x="375002" y="5038344"/>
            <a:ext cx="11442124" cy="685800"/>
          </a:xfrm>
        </p:spPr>
        <p:txBody>
          <a:bodyPr wrap="square" lIns="91521" tIns="45761" rIns="91521" bIns="45761" anchor="t">
            <a:noAutofit/>
          </a:bodyPr>
          <a:lstStyle>
            <a:lvl1pPr marL="0" indent="0" algn="ctr">
              <a:lnSpc>
                <a:spcPts val="2339"/>
              </a:lnSpc>
              <a:spcBef>
                <a:spcPts val="0"/>
              </a:spcBef>
              <a:spcAft>
                <a:spcPts val="0"/>
              </a:spcAft>
              <a:buNone/>
              <a:defRPr sz="1799" b="0" cap="none" baseline="0">
                <a:solidFill>
                  <a:schemeClr val="tx1"/>
                </a:solidFill>
              </a:defRPr>
            </a:lvl1pPr>
            <a:lvl2pPr marL="457471" indent="0">
              <a:buNone/>
              <a:defRPr sz="1899">
                <a:solidFill>
                  <a:schemeClr val="tx1">
                    <a:tint val="75000"/>
                  </a:schemeClr>
                </a:solidFill>
              </a:defRPr>
            </a:lvl2pPr>
            <a:lvl3pPr marL="914941" indent="0">
              <a:buNone/>
              <a:defRPr sz="1600">
                <a:solidFill>
                  <a:schemeClr val="tx1">
                    <a:tint val="75000"/>
                  </a:schemeClr>
                </a:solidFill>
              </a:defRPr>
            </a:lvl3pPr>
            <a:lvl4pPr marL="1372410" indent="0">
              <a:buNone/>
              <a:defRPr sz="1500">
                <a:solidFill>
                  <a:schemeClr val="tx1">
                    <a:tint val="75000"/>
                  </a:schemeClr>
                </a:solidFill>
              </a:defRPr>
            </a:lvl4pPr>
            <a:lvl5pPr marL="1829881" indent="0">
              <a:buNone/>
              <a:defRPr sz="1500">
                <a:solidFill>
                  <a:schemeClr val="tx1">
                    <a:tint val="75000"/>
                  </a:schemeClr>
                </a:solidFill>
              </a:defRPr>
            </a:lvl5pPr>
            <a:lvl6pPr marL="2287352" indent="0">
              <a:buNone/>
              <a:defRPr sz="1500">
                <a:solidFill>
                  <a:schemeClr val="tx1">
                    <a:tint val="75000"/>
                  </a:schemeClr>
                </a:solidFill>
              </a:defRPr>
            </a:lvl6pPr>
            <a:lvl7pPr marL="2744822" indent="0">
              <a:buNone/>
              <a:defRPr sz="1500">
                <a:solidFill>
                  <a:schemeClr val="tx1">
                    <a:tint val="75000"/>
                  </a:schemeClr>
                </a:solidFill>
              </a:defRPr>
            </a:lvl7pPr>
            <a:lvl8pPr marL="3202292" indent="0">
              <a:buNone/>
              <a:defRPr sz="1500">
                <a:solidFill>
                  <a:schemeClr val="tx1">
                    <a:tint val="75000"/>
                  </a:schemeClr>
                </a:solidFill>
              </a:defRPr>
            </a:lvl8pPr>
            <a:lvl9pPr marL="3659763" indent="0">
              <a:buNone/>
              <a:defRPr sz="15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632258316"/>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Big Statement">
    <p:bg>
      <p:bgPr>
        <a:solidFill>
          <a:srgbClr val="BEEAD3"/>
        </a:solidFill>
        <a:effectLst/>
      </p:bgPr>
    </p:bg>
    <p:spTree>
      <p:nvGrpSpPr>
        <p:cNvPr id="1" name=""/>
        <p:cNvGrpSpPr/>
        <p:nvPr/>
      </p:nvGrpSpPr>
      <p:grpSpPr>
        <a:xfrm>
          <a:off x="0" y="0"/>
          <a:ext cx="0" cy="0"/>
          <a:chOff x="0" y="0"/>
          <a:chExt cx="0" cy="0"/>
        </a:xfrm>
      </p:grpSpPr>
      <p:sp>
        <p:nvSpPr>
          <p:cNvPr id="8" name="Footer Placeholder 4">
            <a:extLst>
              <a:ext uri="{FF2B5EF4-FFF2-40B4-BE49-F238E27FC236}">
                <a16:creationId xmlns:a16="http://schemas.microsoft.com/office/drawing/2014/main" id="{5A5DBC43-EAA6-384E-8FA5-7B40E3F29BDC}"/>
              </a:ext>
            </a:extLst>
          </p:cNvPr>
          <p:cNvSpPr>
            <a:spLocks noGrp="1"/>
          </p:cNvSpPr>
          <p:nvPr>
            <p:ph type="ftr" sz="quarter" idx="3"/>
          </p:nvPr>
        </p:nvSpPr>
        <p:spPr>
          <a:xfrm>
            <a:off x="1582325" y="6547104"/>
            <a:ext cx="4426849" cy="118872"/>
          </a:xfrm>
          <a:prstGeom prst="rect">
            <a:avLst/>
          </a:prstGeom>
        </p:spPr>
        <p:txBody>
          <a:bodyPr vert="horz" wrap="square" lIns="0" tIns="0" rIns="0" bIns="0" rtlCol="0" anchor="ctr">
            <a:noAutofit/>
          </a:bodyPr>
          <a:lstStyle>
            <a:lvl1pPr>
              <a:defRPr lang="en-US" sz="800" smtClean="0">
                <a:solidFill>
                  <a:schemeClr val="tx1"/>
                </a:solidFill>
              </a:defRPr>
            </a:lvl1pPr>
          </a:lstStyle>
          <a:p>
            <a:r>
              <a:rPr lang="en-US"/>
              <a:t>© 2020 NetApp, Inc. All rights reserved.  — NETAPP CONFIDENTIAL — </a:t>
            </a:r>
          </a:p>
        </p:txBody>
      </p:sp>
      <p:sp>
        <p:nvSpPr>
          <p:cNvPr id="9" name="Slide Number Placeholder 5">
            <a:extLst>
              <a:ext uri="{FF2B5EF4-FFF2-40B4-BE49-F238E27FC236}">
                <a16:creationId xmlns:a16="http://schemas.microsoft.com/office/drawing/2014/main" id="{DBDCD06E-AFB0-704C-A95F-DE9053B41FBB}"/>
              </a:ext>
            </a:extLst>
          </p:cNvPr>
          <p:cNvSpPr>
            <a:spLocks noGrp="1"/>
          </p:cNvSpPr>
          <p:nvPr>
            <p:ph type="sldNum" sz="quarter" idx="4"/>
          </p:nvPr>
        </p:nvSpPr>
        <p:spPr>
          <a:xfrm>
            <a:off x="1170738" y="6547104"/>
            <a:ext cx="402441" cy="118872"/>
          </a:xfrm>
          <a:prstGeom prst="rect">
            <a:avLst/>
          </a:prstGeom>
        </p:spPr>
        <p:txBody>
          <a:bodyPr vert="horz" wrap="square" lIns="0" tIns="0" rIns="0" bIns="0" rtlCol="0" anchor="ctr">
            <a:noAutofit/>
          </a:bodyPr>
          <a:lstStyle>
            <a:lvl1pPr algn="ctr">
              <a:defRPr lang="en-US" sz="800" b="0" smtClean="0">
                <a:solidFill>
                  <a:schemeClr val="tx1"/>
                </a:solidFill>
              </a:defRPr>
            </a:lvl1pPr>
          </a:lstStyle>
          <a:p>
            <a:fld id="{B071A5F3-A4FF-4CEE-8215-C08835B585C1}" type="slidenum">
              <a:rPr lang="en-US" smtClean="0"/>
              <a:pPr/>
              <a:t>‹#›</a:t>
            </a:fld>
            <a:endParaRPr lang="en-US"/>
          </a:p>
        </p:txBody>
      </p:sp>
      <p:pic>
        <p:nvPicPr>
          <p:cNvPr id="7" name="Picture 6">
            <a:extLst>
              <a:ext uri="{FF2B5EF4-FFF2-40B4-BE49-F238E27FC236}">
                <a16:creationId xmlns:a16="http://schemas.microsoft.com/office/drawing/2014/main" id="{7969432A-FE83-054E-AE61-41FB0B92CC2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75613" y="6547104"/>
            <a:ext cx="679431" cy="125094"/>
          </a:xfrm>
          <a:prstGeom prst="rect">
            <a:avLst/>
          </a:prstGeom>
        </p:spPr>
      </p:pic>
      <p:sp>
        <p:nvSpPr>
          <p:cNvPr id="10" name="Title 7">
            <a:extLst>
              <a:ext uri="{FF2B5EF4-FFF2-40B4-BE49-F238E27FC236}">
                <a16:creationId xmlns:a16="http://schemas.microsoft.com/office/drawing/2014/main" id="{B864BEBB-D0F3-8941-B9B7-797A201022D9}"/>
              </a:ext>
            </a:extLst>
          </p:cNvPr>
          <p:cNvSpPr>
            <a:spLocks noGrp="1"/>
          </p:cNvSpPr>
          <p:nvPr>
            <p:ph type="title" hasCustomPrompt="1"/>
          </p:nvPr>
        </p:nvSpPr>
        <p:spPr bwMode="gray">
          <a:xfrm>
            <a:off x="374937" y="722376"/>
            <a:ext cx="11442124" cy="5404104"/>
          </a:xfrm>
        </p:spPr>
        <p:txBody>
          <a:bodyPr wrap="square" lIns="91521" tIns="45761" rIns="91521" bIns="45761" anchor="ctr">
            <a:noAutofit/>
          </a:bodyPr>
          <a:lstStyle>
            <a:lvl1pPr marL="0" indent="0" algn="ctr">
              <a:lnSpc>
                <a:spcPct val="80000"/>
              </a:lnSpc>
              <a:defRPr sz="8997" b="0">
                <a:solidFill>
                  <a:schemeClr val="tx1"/>
                </a:solidFill>
              </a:defRPr>
            </a:lvl1pPr>
          </a:lstStyle>
          <a:p>
            <a:r>
              <a:rPr lang="en-US"/>
              <a:t>Click to edit quote</a:t>
            </a:r>
          </a:p>
        </p:txBody>
      </p:sp>
    </p:spTree>
    <p:extLst>
      <p:ext uri="{BB962C8B-B14F-4D97-AF65-F5344CB8AC3E}">
        <p14:creationId xmlns:p14="http://schemas.microsoft.com/office/powerpoint/2010/main" val="203637180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userDrawn="1">
  <p:cSld name="Big Image with Text">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A4B852C0-DAAE-D94F-818E-951E9651C32B}"/>
              </a:ext>
            </a:extLst>
          </p:cNvPr>
          <p:cNvSpPr>
            <a:spLocks noGrp="1"/>
          </p:cNvSpPr>
          <p:nvPr>
            <p:ph type="pic" sz="quarter" idx="24" hasCustomPrompt="1"/>
          </p:nvPr>
        </p:nvSpPr>
        <p:spPr>
          <a:xfrm>
            <a:off x="1" y="4"/>
            <a:ext cx="12191999" cy="6857999"/>
          </a:xfrm>
          <a:solidFill>
            <a:schemeClr val="bg2">
              <a:alpha val="50000"/>
            </a:schemeClr>
          </a:solidFill>
        </p:spPr>
        <p:txBody>
          <a:bodyPr anchor="ctr"/>
          <a:lstStyle>
            <a:lvl1pPr marL="0" indent="0" algn="ctr">
              <a:buNone/>
              <a:defRPr b="0"/>
            </a:lvl1pPr>
          </a:lstStyle>
          <a:p>
            <a:r>
              <a:rPr lang="en-US"/>
              <a:t>Click to add image</a:t>
            </a:r>
          </a:p>
        </p:txBody>
      </p:sp>
      <p:sp>
        <p:nvSpPr>
          <p:cNvPr id="16" name="Content Placeholder 3">
            <a:extLst>
              <a:ext uri="{FF2B5EF4-FFF2-40B4-BE49-F238E27FC236}">
                <a16:creationId xmlns:a16="http://schemas.microsoft.com/office/drawing/2014/main" id="{80A4FEAE-4287-4E44-84A7-19E46EE08DF7}"/>
              </a:ext>
            </a:extLst>
          </p:cNvPr>
          <p:cNvSpPr>
            <a:spLocks noGrp="1"/>
          </p:cNvSpPr>
          <p:nvPr>
            <p:ph sz="quarter" idx="14" hasCustomPrompt="1"/>
          </p:nvPr>
        </p:nvSpPr>
        <p:spPr>
          <a:xfrm>
            <a:off x="375003" y="1783080"/>
            <a:ext cx="5634171" cy="1132840"/>
          </a:xfrm>
        </p:spPr>
        <p:txBody>
          <a:bodyPr wrap="square" lIns="91521">
            <a:noAutofit/>
          </a:bodyPr>
          <a:lstStyle>
            <a:lvl1pPr marL="0" indent="0">
              <a:buNone/>
              <a:defRPr/>
            </a:lvl1pPr>
            <a:lvl2pPr marL="228531" indent="0">
              <a:buNone/>
              <a:defRPr/>
            </a:lvl2pPr>
            <a:lvl3pPr marL="385646" indent="0">
              <a:buNone/>
              <a:defRPr/>
            </a:lvl3pPr>
            <a:lvl4pPr marL="568155" indent="0">
              <a:buNone/>
              <a:defRPr/>
            </a:lvl4pPr>
            <a:lvl5pPr marL="745901" indent="0">
              <a:buNone/>
              <a:defRPr/>
            </a:lvl5pPr>
          </a:lstStyle>
          <a:p>
            <a:pPr lvl="0"/>
            <a:r>
              <a:rPr lang="en-US"/>
              <a:t>Click to edit master text styles</a:t>
            </a:r>
          </a:p>
        </p:txBody>
      </p:sp>
      <p:sp>
        <p:nvSpPr>
          <p:cNvPr id="9" name="Title 3">
            <a:extLst>
              <a:ext uri="{FF2B5EF4-FFF2-40B4-BE49-F238E27FC236}">
                <a16:creationId xmlns:a16="http://schemas.microsoft.com/office/drawing/2014/main" id="{ADD68C89-3FCF-C34E-AB54-4A718330BAF2}"/>
              </a:ext>
            </a:extLst>
          </p:cNvPr>
          <p:cNvSpPr>
            <a:spLocks noGrp="1"/>
          </p:cNvSpPr>
          <p:nvPr>
            <p:ph type="title" hasCustomPrompt="1"/>
          </p:nvPr>
        </p:nvSpPr>
        <p:spPr>
          <a:xfrm>
            <a:off x="375003" y="527736"/>
            <a:ext cx="5634171" cy="329184"/>
          </a:xfrm>
        </p:spPr>
        <p:txBody>
          <a:bodyPr wrap="square" lIns="91440">
            <a:noAutofit/>
          </a:bodyPr>
          <a:lstStyle>
            <a:lvl1pPr>
              <a:defRPr sz="2199"/>
            </a:lvl1pPr>
          </a:lstStyle>
          <a:p>
            <a:r>
              <a:rPr lang="en-US"/>
              <a:t>Click to Edit Master Title Style</a:t>
            </a:r>
          </a:p>
        </p:txBody>
      </p:sp>
    </p:spTree>
    <p:extLst>
      <p:ext uri="{BB962C8B-B14F-4D97-AF65-F5344CB8AC3E}">
        <p14:creationId xmlns:p14="http://schemas.microsoft.com/office/powerpoint/2010/main" val="1226786928"/>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8" name="Footer Placeholder 4">
            <a:extLst>
              <a:ext uri="{FF2B5EF4-FFF2-40B4-BE49-F238E27FC236}">
                <a16:creationId xmlns:a16="http://schemas.microsoft.com/office/drawing/2014/main" id="{5A5DBC43-EAA6-384E-8FA5-7B40E3F29BDC}"/>
              </a:ext>
            </a:extLst>
          </p:cNvPr>
          <p:cNvSpPr>
            <a:spLocks noGrp="1"/>
          </p:cNvSpPr>
          <p:nvPr>
            <p:ph type="ftr" sz="quarter" idx="3"/>
          </p:nvPr>
        </p:nvSpPr>
        <p:spPr>
          <a:xfrm>
            <a:off x="1582325" y="6547104"/>
            <a:ext cx="4426849" cy="118872"/>
          </a:xfrm>
          <a:prstGeom prst="rect">
            <a:avLst/>
          </a:prstGeom>
        </p:spPr>
        <p:txBody>
          <a:bodyPr vert="horz" wrap="square" lIns="0" tIns="0" rIns="0" bIns="0" rtlCol="0" anchor="ctr">
            <a:noAutofit/>
          </a:bodyPr>
          <a:lstStyle>
            <a:lvl1pPr>
              <a:defRPr lang="en-US" sz="800" smtClean="0">
                <a:solidFill>
                  <a:schemeClr val="tx1"/>
                </a:solidFill>
              </a:defRPr>
            </a:lvl1pPr>
          </a:lstStyle>
          <a:p>
            <a:r>
              <a:rPr lang="en-US"/>
              <a:t>© 2020 NetApp, Inc. All rights reserved.  — NETAPP CONFIDENTIAL — </a:t>
            </a:r>
          </a:p>
        </p:txBody>
      </p:sp>
      <p:sp>
        <p:nvSpPr>
          <p:cNvPr id="9" name="Slide Number Placeholder 5">
            <a:extLst>
              <a:ext uri="{FF2B5EF4-FFF2-40B4-BE49-F238E27FC236}">
                <a16:creationId xmlns:a16="http://schemas.microsoft.com/office/drawing/2014/main" id="{DBDCD06E-AFB0-704C-A95F-DE9053B41FBB}"/>
              </a:ext>
            </a:extLst>
          </p:cNvPr>
          <p:cNvSpPr>
            <a:spLocks noGrp="1"/>
          </p:cNvSpPr>
          <p:nvPr>
            <p:ph type="sldNum" sz="quarter" idx="4"/>
          </p:nvPr>
        </p:nvSpPr>
        <p:spPr>
          <a:xfrm>
            <a:off x="1170738" y="6547104"/>
            <a:ext cx="402441" cy="118872"/>
          </a:xfrm>
          <a:prstGeom prst="rect">
            <a:avLst/>
          </a:prstGeom>
        </p:spPr>
        <p:txBody>
          <a:bodyPr vert="horz" wrap="square" lIns="0" tIns="0" rIns="0" bIns="0" rtlCol="0" anchor="ctr">
            <a:noAutofit/>
          </a:bodyPr>
          <a:lstStyle>
            <a:lvl1pPr algn="ctr">
              <a:defRPr lang="en-US" sz="800" b="0" smtClean="0">
                <a:solidFill>
                  <a:schemeClr val="tx1"/>
                </a:solidFill>
              </a:defRPr>
            </a:lvl1pPr>
          </a:lstStyle>
          <a:p>
            <a:fld id="{B071A5F3-A4FF-4CEE-8215-C08835B585C1}" type="slidenum">
              <a:rPr lang="en-US" smtClean="0"/>
              <a:pPr/>
              <a:t>‹#›</a:t>
            </a:fld>
            <a:endParaRPr lang="en-US"/>
          </a:p>
        </p:txBody>
      </p:sp>
    </p:spTree>
    <p:extLst>
      <p:ext uri="{BB962C8B-B14F-4D97-AF65-F5344CB8AC3E}">
        <p14:creationId xmlns:p14="http://schemas.microsoft.com/office/powerpoint/2010/main" val="3030447358"/>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sp>
        <p:nvSpPr>
          <p:cNvPr id="8" name="Footer Placeholder 4">
            <a:extLst>
              <a:ext uri="{FF2B5EF4-FFF2-40B4-BE49-F238E27FC236}">
                <a16:creationId xmlns:a16="http://schemas.microsoft.com/office/drawing/2014/main" id="{5A5DBC43-EAA6-384E-8FA5-7B40E3F29BDC}"/>
              </a:ext>
            </a:extLst>
          </p:cNvPr>
          <p:cNvSpPr>
            <a:spLocks noGrp="1"/>
          </p:cNvSpPr>
          <p:nvPr>
            <p:ph type="ftr" sz="quarter" idx="3"/>
          </p:nvPr>
        </p:nvSpPr>
        <p:spPr>
          <a:xfrm>
            <a:off x="1582325" y="6547104"/>
            <a:ext cx="4426849" cy="118872"/>
          </a:xfrm>
          <a:prstGeom prst="rect">
            <a:avLst/>
          </a:prstGeom>
        </p:spPr>
        <p:txBody>
          <a:bodyPr vert="horz" wrap="square" lIns="0" tIns="0" rIns="0" bIns="0" rtlCol="0" anchor="ctr">
            <a:noAutofit/>
          </a:bodyPr>
          <a:lstStyle>
            <a:lvl1pPr>
              <a:defRPr lang="en-US" sz="800" smtClean="0">
                <a:solidFill>
                  <a:schemeClr val="tx1"/>
                </a:solidFill>
              </a:defRPr>
            </a:lvl1pPr>
          </a:lstStyle>
          <a:p>
            <a:r>
              <a:rPr lang="en-US"/>
              <a:t>© 2020 NetApp, Inc. All rights reserved.  — NETAPP CONFIDENTIAL — </a:t>
            </a:r>
          </a:p>
        </p:txBody>
      </p:sp>
      <p:sp>
        <p:nvSpPr>
          <p:cNvPr id="9" name="Slide Number Placeholder 5">
            <a:extLst>
              <a:ext uri="{FF2B5EF4-FFF2-40B4-BE49-F238E27FC236}">
                <a16:creationId xmlns:a16="http://schemas.microsoft.com/office/drawing/2014/main" id="{DBDCD06E-AFB0-704C-A95F-DE9053B41FBB}"/>
              </a:ext>
            </a:extLst>
          </p:cNvPr>
          <p:cNvSpPr>
            <a:spLocks noGrp="1"/>
          </p:cNvSpPr>
          <p:nvPr>
            <p:ph type="sldNum" sz="quarter" idx="4"/>
          </p:nvPr>
        </p:nvSpPr>
        <p:spPr>
          <a:xfrm>
            <a:off x="1170738" y="6547104"/>
            <a:ext cx="402441" cy="118872"/>
          </a:xfrm>
          <a:prstGeom prst="rect">
            <a:avLst/>
          </a:prstGeom>
        </p:spPr>
        <p:txBody>
          <a:bodyPr vert="horz" wrap="square" lIns="0" tIns="0" rIns="0" bIns="0" rtlCol="0" anchor="ctr">
            <a:noAutofit/>
          </a:bodyPr>
          <a:lstStyle>
            <a:lvl1pPr algn="ctr">
              <a:defRPr lang="en-US" sz="800" b="0" smtClean="0">
                <a:solidFill>
                  <a:schemeClr val="tx1"/>
                </a:solidFill>
              </a:defRPr>
            </a:lvl1pPr>
          </a:lstStyle>
          <a:p>
            <a:fld id="{B071A5F3-A4FF-4CEE-8215-C08835B585C1}" type="slidenum">
              <a:rPr lang="en-US" smtClean="0"/>
              <a:pPr/>
              <a:t>‹#›</a:t>
            </a:fld>
            <a:endParaRPr lang="en-US"/>
          </a:p>
        </p:txBody>
      </p:sp>
      <p:sp>
        <p:nvSpPr>
          <p:cNvPr id="4" name="Media Placeholder 2">
            <a:extLst>
              <a:ext uri="{FF2B5EF4-FFF2-40B4-BE49-F238E27FC236}">
                <a16:creationId xmlns:a16="http://schemas.microsoft.com/office/drawing/2014/main" id="{578C8B4F-E591-B94F-B2E1-29D297A54104}"/>
              </a:ext>
            </a:extLst>
          </p:cNvPr>
          <p:cNvSpPr>
            <a:spLocks noGrp="1"/>
          </p:cNvSpPr>
          <p:nvPr>
            <p:ph type="media" sz="quarter" idx="19" hasCustomPrompt="1"/>
          </p:nvPr>
        </p:nvSpPr>
        <p:spPr>
          <a:xfrm>
            <a:off x="1509153" y="640080"/>
            <a:ext cx="9173821" cy="5157216"/>
          </a:xfrm>
          <a:solidFill>
            <a:schemeClr val="bg2">
              <a:alpha val="50000"/>
            </a:schemeClr>
          </a:solidFill>
        </p:spPr>
        <p:txBody>
          <a:bodyPr lIns="91521" tIns="731520" rIns="91521" bIns="45761" anchor="ctr">
            <a:noAutofit/>
          </a:bodyPr>
          <a:lstStyle>
            <a:lvl1pPr marL="0" indent="0" algn="ctr">
              <a:buNone/>
              <a:defRPr b="0" baseline="0"/>
            </a:lvl1pPr>
          </a:lstStyle>
          <a:p>
            <a:r>
              <a:rPr lang="en-US"/>
              <a:t>Click to add video</a:t>
            </a:r>
          </a:p>
        </p:txBody>
      </p:sp>
    </p:spTree>
    <p:extLst>
      <p:ext uri="{BB962C8B-B14F-4D97-AF65-F5344CB8AC3E}">
        <p14:creationId xmlns:p14="http://schemas.microsoft.com/office/powerpoint/2010/main" val="47113644"/>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Key Takeaways">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31EC9A02-3434-E244-80CF-65FFD3907A40}"/>
              </a:ext>
            </a:extLst>
          </p:cNvPr>
          <p:cNvSpPr/>
          <p:nvPr userDrawn="1"/>
        </p:nvSpPr>
        <p:spPr>
          <a:xfrm>
            <a:off x="0" y="0"/>
            <a:ext cx="6109783" cy="6858000"/>
          </a:xfrm>
          <a:prstGeom prst="rect">
            <a:avLst/>
          </a:prstGeom>
          <a:solidFill>
            <a:srgbClr val="BBE5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8" name="Footer Placeholder 4">
            <a:extLst>
              <a:ext uri="{FF2B5EF4-FFF2-40B4-BE49-F238E27FC236}">
                <a16:creationId xmlns:a16="http://schemas.microsoft.com/office/drawing/2014/main" id="{5A5DBC43-EAA6-384E-8FA5-7B40E3F29BDC}"/>
              </a:ext>
            </a:extLst>
          </p:cNvPr>
          <p:cNvSpPr>
            <a:spLocks noGrp="1"/>
          </p:cNvSpPr>
          <p:nvPr>
            <p:ph type="ftr" sz="quarter" idx="3"/>
          </p:nvPr>
        </p:nvSpPr>
        <p:spPr>
          <a:xfrm>
            <a:off x="1582325" y="6547104"/>
            <a:ext cx="4426849" cy="118872"/>
          </a:xfrm>
          <a:prstGeom prst="rect">
            <a:avLst/>
          </a:prstGeom>
        </p:spPr>
        <p:txBody>
          <a:bodyPr vert="horz" wrap="square" lIns="0" tIns="0" rIns="0" bIns="0" rtlCol="0" anchor="ctr">
            <a:noAutofit/>
          </a:bodyPr>
          <a:lstStyle>
            <a:lvl1pPr>
              <a:defRPr lang="en-US" sz="800" smtClean="0">
                <a:solidFill>
                  <a:schemeClr val="tx1"/>
                </a:solidFill>
              </a:defRPr>
            </a:lvl1pPr>
          </a:lstStyle>
          <a:p>
            <a:r>
              <a:rPr lang="en-US"/>
              <a:t>© 2020 NetApp, Inc. All rights reserved.  — NETAPP CONFIDENTIAL — </a:t>
            </a:r>
          </a:p>
        </p:txBody>
      </p:sp>
      <p:sp>
        <p:nvSpPr>
          <p:cNvPr id="9" name="Slide Number Placeholder 5">
            <a:extLst>
              <a:ext uri="{FF2B5EF4-FFF2-40B4-BE49-F238E27FC236}">
                <a16:creationId xmlns:a16="http://schemas.microsoft.com/office/drawing/2014/main" id="{DBDCD06E-AFB0-704C-A95F-DE9053B41FBB}"/>
              </a:ext>
            </a:extLst>
          </p:cNvPr>
          <p:cNvSpPr>
            <a:spLocks noGrp="1"/>
          </p:cNvSpPr>
          <p:nvPr>
            <p:ph type="sldNum" sz="quarter" idx="4"/>
          </p:nvPr>
        </p:nvSpPr>
        <p:spPr>
          <a:xfrm>
            <a:off x="1170738" y="6547104"/>
            <a:ext cx="402441" cy="118872"/>
          </a:xfrm>
          <a:prstGeom prst="rect">
            <a:avLst/>
          </a:prstGeom>
        </p:spPr>
        <p:txBody>
          <a:bodyPr vert="horz" wrap="square" lIns="0" tIns="0" rIns="0" bIns="0" rtlCol="0" anchor="ctr">
            <a:noAutofit/>
          </a:bodyPr>
          <a:lstStyle>
            <a:lvl1pPr algn="ctr">
              <a:defRPr lang="en-US" sz="800" b="0" smtClean="0">
                <a:solidFill>
                  <a:schemeClr val="tx1"/>
                </a:solidFill>
              </a:defRPr>
            </a:lvl1pPr>
          </a:lstStyle>
          <a:p>
            <a:fld id="{B071A5F3-A4FF-4CEE-8215-C08835B585C1}" type="slidenum">
              <a:rPr lang="en-US" smtClean="0"/>
              <a:pPr/>
              <a:t>‹#›</a:t>
            </a:fld>
            <a:endParaRPr lang="en-US"/>
          </a:p>
        </p:txBody>
      </p:sp>
      <p:pic>
        <p:nvPicPr>
          <p:cNvPr id="7" name="Picture 6">
            <a:extLst>
              <a:ext uri="{FF2B5EF4-FFF2-40B4-BE49-F238E27FC236}">
                <a16:creationId xmlns:a16="http://schemas.microsoft.com/office/drawing/2014/main" id="{7969432A-FE83-054E-AE61-41FB0B92CC2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75613" y="6547104"/>
            <a:ext cx="679431" cy="125094"/>
          </a:xfrm>
          <a:prstGeom prst="rect">
            <a:avLst/>
          </a:prstGeom>
        </p:spPr>
      </p:pic>
      <p:sp>
        <p:nvSpPr>
          <p:cNvPr id="10" name="Content Placeholder 4">
            <a:extLst>
              <a:ext uri="{FF2B5EF4-FFF2-40B4-BE49-F238E27FC236}">
                <a16:creationId xmlns:a16="http://schemas.microsoft.com/office/drawing/2014/main" id="{19AD0A8F-80F9-2B47-BFF2-9A3E79573DEC}"/>
              </a:ext>
            </a:extLst>
          </p:cNvPr>
          <p:cNvSpPr>
            <a:spLocks noGrp="1"/>
          </p:cNvSpPr>
          <p:nvPr>
            <p:ph sz="quarter" idx="10"/>
          </p:nvPr>
        </p:nvSpPr>
        <p:spPr>
          <a:xfrm>
            <a:off x="6466493" y="1229868"/>
            <a:ext cx="5341487" cy="4398264"/>
          </a:xfrm>
        </p:spPr>
        <p:txBody>
          <a:bodyPr anchor="ct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itle 2">
            <a:extLst>
              <a:ext uri="{FF2B5EF4-FFF2-40B4-BE49-F238E27FC236}">
                <a16:creationId xmlns:a16="http://schemas.microsoft.com/office/drawing/2014/main" id="{6076B35A-1323-0149-988F-22BB0AAC2490}"/>
              </a:ext>
            </a:extLst>
          </p:cNvPr>
          <p:cNvSpPr>
            <a:spLocks noGrp="1"/>
          </p:cNvSpPr>
          <p:nvPr>
            <p:ph type="title" hasCustomPrompt="1"/>
          </p:nvPr>
        </p:nvSpPr>
        <p:spPr>
          <a:xfrm>
            <a:off x="375003" y="2697480"/>
            <a:ext cx="5341487" cy="1472184"/>
          </a:xfrm>
        </p:spPr>
        <p:txBody>
          <a:bodyPr wrap="square" lIns="91521" anchor="ctr">
            <a:noAutofit/>
          </a:bodyPr>
          <a:lstStyle>
            <a:lvl1pPr>
              <a:defRPr lang="en-US" sz="2999" kern="1200" dirty="0">
                <a:solidFill>
                  <a:sysClr val="windowText" lastClr="000000"/>
                </a:solidFill>
                <a:latin typeface="+mn-lt"/>
                <a:ea typeface="+mn-ea"/>
                <a:cs typeface="+mn-cs"/>
              </a:defRPr>
            </a:lvl1pPr>
          </a:lstStyle>
          <a:p>
            <a:r>
              <a:rPr lang="en-US"/>
              <a:t>Click to Edit Master Title Style</a:t>
            </a:r>
          </a:p>
        </p:txBody>
      </p:sp>
    </p:spTree>
    <p:extLst>
      <p:ext uri="{BB962C8B-B14F-4D97-AF65-F5344CB8AC3E}">
        <p14:creationId xmlns:p14="http://schemas.microsoft.com/office/powerpoint/2010/main" val="131793549"/>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Key Takeaways 2">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BC86B016-274A-A148-A2EE-6B0C77E98857}"/>
              </a:ext>
            </a:extLst>
          </p:cNvPr>
          <p:cNvSpPr/>
          <p:nvPr userDrawn="1"/>
        </p:nvSpPr>
        <p:spPr>
          <a:xfrm>
            <a:off x="0" y="0"/>
            <a:ext cx="6109783" cy="6858000"/>
          </a:xfrm>
          <a:prstGeom prst="rect">
            <a:avLst/>
          </a:prstGeom>
          <a:solidFill>
            <a:srgbClr val="BEEA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8" name="Footer Placeholder 4">
            <a:extLst>
              <a:ext uri="{FF2B5EF4-FFF2-40B4-BE49-F238E27FC236}">
                <a16:creationId xmlns:a16="http://schemas.microsoft.com/office/drawing/2014/main" id="{5A5DBC43-EAA6-384E-8FA5-7B40E3F29BDC}"/>
              </a:ext>
            </a:extLst>
          </p:cNvPr>
          <p:cNvSpPr>
            <a:spLocks noGrp="1"/>
          </p:cNvSpPr>
          <p:nvPr>
            <p:ph type="ftr" sz="quarter" idx="3"/>
          </p:nvPr>
        </p:nvSpPr>
        <p:spPr>
          <a:xfrm>
            <a:off x="1582325" y="6547104"/>
            <a:ext cx="4426849" cy="118872"/>
          </a:xfrm>
          <a:prstGeom prst="rect">
            <a:avLst/>
          </a:prstGeom>
        </p:spPr>
        <p:txBody>
          <a:bodyPr vert="horz" wrap="square" lIns="0" tIns="0" rIns="0" bIns="0" rtlCol="0" anchor="ctr">
            <a:noAutofit/>
          </a:bodyPr>
          <a:lstStyle>
            <a:lvl1pPr>
              <a:defRPr lang="en-US" sz="800" smtClean="0">
                <a:solidFill>
                  <a:schemeClr val="tx1"/>
                </a:solidFill>
              </a:defRPr>
            </a:lvl1pPr>
          </a:lstStyle>
          <a:p>
            <a:r>
              <a:rPr lang="en-US"/>
              <a:t>© 2020 NetApp, Inc. All rights reserved.  — NETAPP CONFIDENTIAL — </a:t>
            </a:r>
          </a:p>
        </p:txBody>
      </p:sp>
      <p:sp>
        <p:nvSpPr>
          <p:cNvPr id="9" name="Slide Number Placeholder 5">
            <a:extLst>
              <a:ext uri="{FF2B5EF4-FFF2-40B4-BE49-F238E27FC236}">
                <a16:creationId xmlns:a16="http://schemas.microsoft.com/office/drawing/2014/main" id="{DBDCD06E-AFB0-704C-A95F-DE9053B41FBB}"/>
              </a:ext>
            </a:extLst>
          </p:cNvPr>
          <p:cNvSpPr>
            <a:spLocks noGrp="1"/>
          </p:cNvSpPr>
          <p:nvPr>
            <p:ph type="sldNum" sz="quarter" idx="4"/>
          </p:nvPr>
        </p:nvSpPr>
        <p:spPr>
          <a:xfrm>
            <a:off x="1170738" y="6547104"/>
            <a:ext cx="402441" cy="118872"/>
          </a:xfrm>
          <a:prstGeom prst="rect">
            <a:avLst/>
          </a:prstGeom>
        </p:spPr>
        <p:txBody>
          <a:bodyPr vert="horz" wrap="square" lIns="0" tIns="0" rIns="0" bIns="0" rtlCol="0" anchor="ctr">
            <a:noAutofit/>
          </a:bodyPr>
          <a:lstStyle>
            <a:lvl1pPr algn="ctr">
              <a:defRPr lang="en-US" sz="800" b="0" smtClean="0">
                <a:solidFill>
                  <a:schemeClr val="tx1"/>
                </a:solidFill>
              </a:defRPr>
            </a:lvl1pPr>
          </a:lstStyle>
          <a:p>
            <a:fld id="{B071A5F3-A4FF-4CEE-8215-C08835B585C1}" type="slidenum">
              <a:rPr lang="en-US" smtClean="0"/>
              <a:pPr/>
              <a:t>‹#›</a:t>
            </a:fld>
            <a:endParaRPr lang="en-US"/>
          </a:p>
        </p:txBody>
      </p:sp>
      <p:pic>
        <p:nvPicPr>
          <p:cNvPr id="7" name="Picture 6">
            <a:extLst>
              <a:ext uri="{FF2B5EF4-FFF2-40B4-BE49-F238E27FC236}">
                <a16:creationId xmlns:a16="http://schemas.microsoft.com/office/drawing/2014/main" id="{7969432A-FE83-054E-AE61-41FB0B92CC2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75613" y="6547104"/>
            <a:ext cx="679431" cy="125094"/>
          </a:xfrm>
          <a:prstGeom prst="rect">
            <a:avLst/>
          </a:prstGeom>
        </p:spPr>
      </p:pic>
      <p:sp>
        <p:nvSpPr>
          <p:cNvPr id="10" name="Content Placeholder 4">
            <a:extLst>
              <a:ext uri="{FF2B5EF4-FFF2-40B4-BE49-F238E27FC236}">
                <a16:creationId xmlns:a16="http://schemas.microsoft.com/office/drawing/2014/main" id="{19AD0A8F-80F9-2B47-BFF2-9A3E79573DEC}"/>
              </a:ext>
            </a:extLst>
          </p:cNvPr>
          <p:cNvSpPr>
            <a:spLocks noGrp="1"/>
          </p:cNvSpPr>
          <p:nvPr>
            <p:ph sz="quarter" idx="10"/>
          </p:nvPr>
        </p:nvSpPr>
        <p:spPr>
          <a:xfrm>
            <a:off x="6466493" y="1229868"/>
            <a:ext cx="5341487" cy="4398264"/>
          </a:xfrm>
        </p:spPr>
        <p:txBody>
          <a:bodyPr anchor="ct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itle 2">
            <a:extLst>
              <a:ext uri="{FF2B5EF4-FFF2-40B4-BE49-F238E27FC236}">
                <a16:creationId xmlns:a16="http://schemas.microsoft.com/office/drawing/2014/main" id="{6076B35A-1323-0149-988F-22BB0AAC2490}"/>
              </a:ext>
            </a:extLst>
          </p:cNvPr>
          <p:cNvSpPr>
            <a:spLocks noGrp="1"/>
          </p:cNvSpPr>
          <p:nvPr>
            <p:ph type="title" hasCustomPrompt="1"/>
          </p:nvPr>
        </p:nvSpPr>
        <p:spPr>
          <a:xfrm>
            <a:off x="375003" y="2697480"/>
            <a:ext cx="5341487" cy="1472184"/>
          </a:xfrm>
        </p:spPr>
        <p:txBody>
          <a:bodyPr wrap="square" lIns="91521" anchor="ctr">
            <a:noAutofit/>
          </a:bodyPr>
          <a:lstStyle>
            <a:lvl1pPr>
              <a:defRPr lang="en-US" sz="2999" kern="1200" dirty="0">
                <a:solidFill>
                  <a:sysClr val="windowText" lastClr="000000"/>
                </a:solidFill>
                <a:latin typeface="+mn-lt"/>
                <a:ea typeface="+mn-ea"/>
                <a:cs typeface="+mn-cs"/>
              </a:defRPr>
            </a:lvl1pPr>
          </a:lstStyle>
          <a:p>
            <a:r>
              <a:rPr lang="en-US"/>
              <a:t>Click to Edit Master Title Style</a:t>
            </a:r>
          </a:p>
        </p:txBody>
      </p:sp>
    </p:spTree>
    <p:extLst>
      <p:ext uri="{BB962C8B-B14F-4D97-AF65-F5344CB8AC3E}">
        <p14:creationId xmlns:p14="http://schemas.microsoft.com/office/powerpoint/2010/main" val="8363455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7039C54-229E-034C-AEAE-E1F7A81C0CFC}" type="datetimeFigureOut">
              <a:rPr lang="en-US" smtClean="0"/>
              <a:t>10/14/2024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EA648D8-7F44-1B44-A751-03BDDD13222C}" type="slidenum">
              <a:rPr lang="en-US" smtClean="0"/>
              <a:t>‹#›</a:t>
            </a:fld>
            <a:endParaRPr lang="en-US"/>
          </a:p>
        </p:txBody>
      </p:sp>
    </p:spTree>
    <p:extLst>
      <p:ext uri="{BB962C8B-B14F-4D97-AF65-F5344CB8AC3E}">
        <p14:creationId xmlns:p14="http://schemas.microsoft.com/office/powerpoint/2010/main" val="592538036"/>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Key Takeaways 3">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26B333D-429E-B646-A0F8-C734681FFF77}"/>
              </a:ext>
            </a:extLst>
          </p:cNvPr>
          <p:cNvSpPr/>
          <p:nvPr userDrawn="1"/>
        </p:nvSpPr>
        <p:spPr>
          <a:xfrm>
            <a:off x="0" y="0"/>
            <a:ext cx="6109783" cy="6858000"/>
          </a:xfrm>
          <a:prstGeom prst="rect">
            <a:avLst/>
          </a:prstGeom>
          <a:solidFill>
            <a:srgbClr val="FFE0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8" name="Footer Placeholder 4">
            <a:extLst>
              <a:ext uri="{FF2B5EF4-FFF2-40B4-BE49-F238E27FC236}">
                <a16:creationId xmlns:a16="http://schemas.microsoft.com/office/drawing/2014/main" id="{5A5DBC43-EAA6-384E-8FA5-7B40E3F29BDC}"/>
              </a:ext>
            </a:extLst>
          </p:cNvPr>
          <p:cNvSpPr>
            <a:spLocks noGrp="1"/>
          </p:cNvSpPr>
          <p:nvPr>
            <p:ph type="ftr" sz="quarter" idx="3"/>
          </p:nvPr>
        </p:nvSpPr>
        <p:spPr>
          <a:xfrm>
            <a:off x="1582325" y="6547104"/>
            <a:ext cx="4426849" cy="118872"/>
          </a:xfrm>
          <a:prstGeom prst="rect">
            <a:avLst/>
          </a:prstGeom>
        </p:spPr>
        <p:txBody>
          <a:bodyPr vert="horz" wrap="square" lIns="0" tIns="0" rIns="0" bIns="0" rtlCol="0" anchor="ctr">
            <a:noAutofit/>
          </a:bodyPr>
          <a:lstStyle>
            <a:lvl1pPr>
              <a:defRPr lang="en-US" sz="800" smtClean="0">
                <a:solidFill>
                  <a:schemeClr val="tx1"/>
                </a:solidFill>
              </a:defRPr>
            </a:lvl1pPr>
          </a:lstStyle>
          <a:p>
            <a:r>
              <a:rPr lang="en-US"/>
              <a:t>© 2020 NetApp, Inc. All rights reserved.  — NETAPP CONFIDENTIAL — </a:t>
            </a:r>
          </a:p>
        </p:txBody>
      </p:sp>
      <p:sp>
        <p:nvSpPr>
          <p:cNvPr id="9" name="Slide Number Placeholder 5">
            <a:extLst>
              <a:ext uri="{FF2B5EF4-FFF2-40B4-BE49-F238E27FC236}">
                <a16:creationId xmlns:a16="http://schemas.microsoft.com/office/drawing/2014/main" id="{DBDCD06E-AFB0-704C-A95F-DE9053B41FBB}"/>
              </a:ext>
            </a:extLst>
          </p:cNvPr>
          <p:cNvSpPr>
            <a:spLocks noGrp="1"/>
          </p:cNvSpPr>
          <p:nvPr>
            <p:ph type="sldNum" sz="quarter" idx="4"/>
          </p:nvPr>
        </p:nvSpPr>
        <p:spPr>
          <a:xfrm>
            <a:off x="1170738" y="6547104"/>
            <a:ext cx="402441" cy="118872"/>
          </a:xfrm>
          <a:prstGeom prst="rect">
            <a:avLst/>
          </a:prstGeom>
        </p:spPr>
        <p:txBody>
          <a:bodyPr vert="horz" wrap="square" lIns="0" tIns="0" rIns="0" bIns="0" rtlCol="0" anchor="ctr">
            <a:noAutofit/>
          </a:bodyPr>
          <a:lstStyle>
            <a:lvl1pPr algn="ctr">
              <a:defRPr lang="en-US" sz="800" b="0" smtClean="0">
                <a:solidFill>
                  <a:schemeClr val="tx1"/>
                </a:solidFill>
              </a:defRPr>
            </a:lvl1pPr>
          </a:lstStyle>
          <a:p>
            <a:fld id="{B071A5F3-A4FF-4CEE-8215-C08835B585C1}" type="slidenum">
              <a:rPr lang="en-US" smtClean="0"/>
              <a:pPr/>
              <a:t>‹#›</a:t>
            </a:fld>
            <a:endParaRPr lang="en-US"/>
          </a:p>
        </p:txBody>
      </p:sp>
      <p:pic>
        <p:nvPicPr>
          <p:cNvPr id="7" name="Picture 6">
            <a:extLst>
              <a:ext uri="{FF2B5EF4-FFF2-40B4-BE49-F238E27FC236}">
                <a16:creationId xmlns:a16="http://schemas.microsoft.com/office/drawing/2014/main" id="{7969432A-FE83-054E-AE61-41FB0B92CC2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75613" y="6547104"/>
            <a:ext cx="679431" cy="125094"/>
          </a:xfrm>
          <a:prstGeom prst="rect">
            <a:avLst/>
          </a:prstGeom>
        </p:spPr>
      </p:pic>
      <p:sp>
        <p:nvSpPr>
          <p:cNvPr id="10" name="Content Placeholder 4">
            <a:extLst>
              <a:ext uri="{FF2B5EF4-FFF2-40B4-BE49-F238E27FC236}">
                <a16:creationId xmlns:a16="http://schemas.microsoft.com/office/drawing/2014/main" id="{19AD0A8F-80F9-2B47-BFF2-9A3E79573DEC}"/>
              </a:ext>
            </a:extLst>
          </p:cNvPr>
          <p:cNvSpPr>
            <a:spLocks noGrp="1"/>
          </p:cNvSpPr>
          <p:nvPr>
            <p:ph sz="quarter" idx="10"/>
          </p:nvPr>
        </p:nvSpPr>
        <p:spPr>
          <a:xfrm>
            <a:off x="6466493" y="1229868"/>
            <a:ext cx="5341487" cy="4398264"/>
          </a:xfrm>
        </p:spPr>
        <p:txBody>
          <a:bodyPr anchor="ct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itle 2">
            <a:extLst>
              <a:ext uri="{FF2B5EF4-FFF2-40B4-BE49-F238E27FC236}">
                <a16:creationId xmlns:a16="http://schemas.microsoft.com/office/drawing/2014/main" id="{6076B35A-1323-0149-988F-22BB0AAC2490}"/>
              </a:ext>
            </a:extLst>
          </p:cNvPr>
          <p:cNvSpPr>
            <a:spLocks noGrp="1"/>
          </p:cNvSpPr>
          <p:nvPr>
            <p:ph type="title" hasCustomPrompt="1"/>
          </p:nvPr>
        </p:nvSpPr>
        <p:spPr>
          <a:xfrm>
            <a:off x="375003" y="2697480"/>
            <a:ext cx="5341487" cy="1472184"/>
          </a:xfrm>
        </p:spPr>
        <p:txBody>
          <a:bodyPr wrap="square" lIns="91521" anchor="ctr">
            <a:noAutofit/>
          </a:bodyPr>
          <a:lstStyle>
            <a:lvl1pPr>
              <a:defRPr lang="en-US" sz="2999" kern="1200" dirty="0">
                <a:solidFill>
                  <a:sysClr val="windowText" lastClr="000000"/>
                </a:solidFill>
                <a:latin typeface="+mn-lt"/>
                <a:ea typeface="+mn-ea"/>
                <a:cs typeface="+mn-cs"/>
              </a:defRPr>
            </a:lvl1pPr>
          </a:lstStyle>
          <a:p>
            <a:r>
              <a:rPr lang="en-US"/>
              <a:t>Click to Edit Master Title Style</a:t>
            </a:r>
          </a:p>
        </p:txBody>
      </p:sp>
    </p:spTree>
    <p:extLst>
      <p:ext uri="{BB962C8B-B14F-4D97-AF65-F5344CB8AC3E}">
        <p14:creationId xmlns:p14="http://schemas.microsoft.com/office/powerpoint/2010/main" val="4241233418"/>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Key Takeaways 4">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26B333D-429E-B646-A0F8-C734681FFF77}"/>
              </a:ext>
            </a:extLst>
          </p:cNvPr>
          <p:cNvSpPr/>
          <p:nvPr userDrawn="1"/>
        </p:nvSpPr>
        <p:spPr>
          <a:xfrm>
            <a:off x="0" y="0"/>
            <a:ext cx="6109783" cy="6858000"/>
          </a:xfrm>
          <a:prstGeom prst="rect">
            <a:avLst/>
          </a:prstGeom>
          <a:solidFill>
            <a:srgbClr val="E7CB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8" name="Footer Placeholder 4">
            <a:extLst>
              <a:ext uri="{FF2B5EF4-FFF2-40B4-BE49-F238E27FC236}">
                <a16:creationId xmlns:a16="http://schemas.microsoft.com/office/drawing/2014/main" id="{5A5DBC43-EAA6-384E-8FA5-7B40E3F29BDC}"/>
              </a:ext>
            </a:extLst>
          </p:cNvPr>
          <p:cNvSpPr>
            <a:spLocks noGrp="1"/>
          </p:cNvSpPr>
          <p:nvPr>
            <p:ph type="ftr" sz="quarter" idx="3"/>
          </p:nvPr>
        </p:nvSpPr>
        <p:spPr>
          <a:xfrm>
            <a:off x="1582325" y="6547104"/>
            <a:ext cx="4426849" cy="118872"/>
          </a:xfrm>
          <a:prstGeom prst="rect">
            <a:avLst/>
          </a:prstGeom>
        </p:spPr>
        <p:txBody>
          <a:bodyPr vert="horz" wrap="square" lIns="0" tIns="0" rIns="0" bIns="0" rtlCol="0" anchor="ctr">
            <a:noAutofit/>
          </a:bodyPr>
          <a:lstStyle>
            <a:lvl1pPr>
              <a:defRPr lang="en-US" sz="800" smtClean="0">
                <a:solidFill>
                  <a:schemeClr val="tx1"/>
                </a:solidFill>
              </a:defRPr>
            </a:lvl1pPr>
          </a:lstStyle>
          <a:p>
            <a:r>
              <a:rPr lang="en-US"/>
              <a:t>© 2020 NetApp, Inc. All rights reserved.  — NETAPP CONFIDENTIAL — </a:t>
            </a:r>
          </a:p>
        </p:txBody>
      </p:sp>
      <p:sp>
        <p:nvSpPr>
          <p:cNvPr id="9" name="Slide Number Placeholder 5">
            <a:extLst>
              <a:ext uri="{FF2B5EF4-FFF2-40B4-BE49-F238E27FC236}">
                <a16:creationId xmlns:a16="http://schemas.microsoft.com/office/drawing/2014/main" id="{DBDCD06E-AFB0-704C-A95F-DE9053B41FBB}"/>
              </a:ext>
            </a:extLst>
          </p:cNvPr>
          <p:cNvSpPr>
            <a:spLocks noGrp="1"/>
          </p:cNvSpPr>
          <p:nvPr>
            <p:ph type="sldNum" sz="quarter" idx="4"/>
          </p:nvPr>
        </p:nvSpPr>
        <p:spPr>
          <a:xfrm>
            <a:off x="1170738" y="6547104"/>
            <a:ext cx="402441" cy="118872"/>
          </a:xfrm>
          <a:prstGeom prst="rect">
            <a:avLst/>
          </a:prstGeom>
        </p:spPr>
        <p:txBody>
          <a:bodyPr vert="horz" wrap="square" lIns="0" tIns="0" rIns="0" bIns="0" rtlCol="0" anchor="ctr">
            <a:noAutofit/>
          </a:bodyPr>
          <a:lstStyle>
            <a:lvl1pPr algn="ctr">
              <a:defRPr lang="en-US" sz="800" b="0" smtClean="0">
                <a:solidFill>
                  <a:schemeClr val="tx1"/>
                </a:solidFill>
              </a:defRPr>
            </a:lvl1pPr>
          </a:lstStyle>
          <a:p>
            <a:fld id="{B071A5F3-A4FF-4CEE-8215-C08835B585C1}" type="slidenum">
              <a:rPr lang="en-US" smtClean="0"/>
              <a:pPr/>
              <a:t>‹#›</a:t>
            </a:fld>
            <a:endParaRPr lang="en-US"/>
          </a:p>
        </p:txBody>
      </p:sp>
      <p:pic>
        <p:nvPicPr>
          <p:cNvPr id="7" name="Picture 6">
            <a:extLst>
              <a:ext uri="{FF2B5EF4-FFF2-40B4-BE49-F238E27FC236}">
                <a16:creationId xmlns:a16="http://schemas.microsoft.com/office/drawing/2014/main" id="{7969432A-FE83-054E-AE61-41FB0B92CC2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75613" y="6547104"/>
            <a:ext cx="679431" cy="125094"/>
          </a:xfrm>
          <a:prstGeom prst="rect">
            <a:avLst/>
          </a:prstGeom>
        </p:spPr>
      </p:pic>
      <p:sp>
        <p:nvSpPr>
          <p:cNvPr id="10" name="Content Placeholder 4">
            <a:extLst>
              <a:ext uri="{FF2B5EF4-FFF2-40B4-BE49-F238E27FC236}">
                <a16:creationId xmlns:a16="http://schemas.microsoft.com/office/drawing/2014/main" id="{19AD0A8F-80F9-2B47-BFF2-9A3E79573DEC}"/>
              </a:ext>
            </a:extLst>
          </p:cNvPr>
          <p:cNvSpPr>
            <a:spLocks noGrp="1"/>
          </p:cNvSpPr>
          <p:nvPr>
            <p:ph sz="quarter" idx="10"/>
          </p:nvPr>
        </p:nvSpPr>
        <p:spPr>
          <a:xfrm>
            <a:off x="6466493" y="1229868"/>
            <a:ext cx="5341487" cy="4398264"/>
          </a:xfrm>
        </p:spPr>
        <p:txBody>
          <a:bodyPr anchor="ct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itle 2">
            <a:extLst>
              <a:ext uri="{FF2B5EF4-FFF2-40B4-BE49-F238E27FC236}">
                <a16:creationId xmlns:a16="http://schemas.microsoft.com/office/drawing/2014/main" id="{6076B35A-1323-0149-988F-22BB0AAC2490}"/>
              </a:ext>
            </a:extLst>
          </p:cNvPr>
          <p:cNvSpPr>
            <a:spLocks noGrp="1"/>
          </p:cNvSpPr>
          <p:nvPr>
            <p:ph type="title" hasCustomPrompt="1"/>
          </p:nvPr>
        </p:nvSpPr>
        <p:spPr>
          <a:xfrm>
            <a:off x="375003" y="2697480"/>
            <a:ext cx="5341487" cy="1472184"/>
          </a:xfrm>
        </p:spPr>
        <p:txBody>
          <a:bodyPr wrap="square" lIns="91521" anchor="ctr">
            <a:noAutofit/>
          </a:bodyPr>
          <a:lstStyle>
            <a:lvl1pPr>
              <a:defRPr lang="en-US" sz="2999" kern="1200" dirty="0">
                <a:solidFill>
                  <a:sysClr val="windowText" lastClr="000000"/>
                </a:solidFill>
                <a:latin typeface="+mn-lt"/>
                <a:ea typeface="+mn-ea"/>
                <a:cs typeface="+mn-cs"/>
              </a:defRPr>
            </a:lvl1pPr>
          </a:lstStyle>
          <a:p>
            <a:r>
              <a:rPr lang="en-US"/>
              <a:t>Click to Edit Master Title Style</a:t>
            </a:r>
          </a:p>
        </p:txBody>
      </p:sp>
    </p:spTree>
    <p:extLst>
      <p:ext uri="{BB962C8B-B14F-4D97-AF65-F5344CB8AC3E}">
        <p14:creationId xmlns:p14="http://schemas.microsoft.com/office/powerpoint/2010/main" val="1915452987"/>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1_Thank You">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26B333D-429E-B646-A0F8-C734681FFF77}"/>
              </a:ext>
            </a:extLst>
          </p:cNvPr>
          <p:cNvSpPr/>
          <p:nvPr userDrawn="1"/>
        </p:nvSpPr>
        <p:spPr>
          <a:xfrm>
            <a:off x="0" y="0"/>
            <a:ext cx="6109783"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8" name="Footer Placeholder 4">
            <a:extLst>
              <a:ext uri="{FF2B5EF4-FFF2-40B4-BE49-F238E27FC236}">
                <a16:creationId xmlns:a16="http://schemas.microsoft.com/office/drawing/2014/main" id="{5A5DBC43-EAA6-384E-8FA5-7B40E3F29BDC}"/>
              </a:ext>
            </a:extLst>
          </p:cNvPr>
          <p:cNvSpPr>
            <a:spLocks noGrp="1"/>
          </p:cNvSpPr>
          <p:nvPr>
            <p:ph type="ftr" sz="quarter" idx="3"/>
          </p:nvPr>
        </p:nvSpPr>
        <p:spPr>
          <a:xfrm>
            <a:off x="1582325" y="6547104"/>
            <a:ext cx="4426849" cy="118872"/>
          </a:xfrm>
          <a:prstGeom prst="rect">
            <a:avLst/>
          </a:prstGeom>
        </p:spPr>
        <p:txBody>
          <a:bodyPr vert="horz" wrap="square" lIns="0" tIns="0" rIns="0" bIns="0" rtlCol="0" anchor="ctr">
            <a:noAutofit/>
          </a:bodyPr>
          <a:lstStyle>
            <a:lvl1pPr>
              <a:defRPr lang="en-US" sz="800" smtClean="0">
                <a:solidFill>
                  <a:schemeClr val="tx1"/>
                </a:solidFill>
              </a:defRPr>
            </a:lvl1pPr>
          </a:lstStyle>
          <a:p>
            <a:r>
              <a:rPr lang="en-US"/>
              <a:t>© 2020 NetApp, Inc. All rights reserved.  — NETAPP CONFIDENTIAL — </a:t>
            </a:r>
          </a:p>
        </p:txBody>
      </p:sp>
      <p:sp>
        <p:nvSpPr>
          <p:cNvPr id="9" name="Slide Number Placeholder 5">
            <a:extLst>
              <a:ext uri="{FF2B5EF4-FFF2-40B4-BE49-F238E27FC236}">
                <a16:creationId xmlns:a16="http://schemas.microsoft.com/office/drawing/2014/main" id="{DBDCD06E-AFB0-704C-A95F-DE9053B41FBB}"/>
              </a:ext>
            </a:extLst>
          </p:cNvPr>
          <p:cNvSpPr>
            <a:spLocks noGrp="1"/>
          </p:cNvSpPr>
          <p:nvPr>
            <p:ph type="sldNum" sz="quarter" idx="4"/>
          </p:nvPr>
        </p:nvSpPr>
        <p:spPr>
          <a:xfrm>
            <a:off x="1170738" y="6547104"/>
            <a:ext cx="402441" cy="118872"/>
          </a:xfrm>
          <a:prstGeom prst="rect">
            <a:avLst/>
          </a:prstGeom>
        </p:spPr>
        <p:txBody>
          <a:bodyPr vert="horz" wrap="square" lIns="0" tIns="0" rIns="0" bIns="0" rtlCol="0" anchor="ctr">
            <a:noAutofit/>
          </a:bodyPr>
          <a:lstStyle>
            <a:lvl1pPr algn="ctr">
              <a:defRPr lang="en-US" sz="800" b="0" smtClean="0">
                <a:solidFill>
                  <a:schemeClr val="tx1"/>
                </a:solidFill>
              </a:defRPr>
            </a:lvl1pPr>
          </a:lstStyle>
          <a:p>
            <a:fld id="{B071A5F3-A4FF-4CEE-8215-C08835B585C1}" type="slidenum">
              <a:rPr lang="en-US" smtClean="0"/>
              <a:pPr/>
              <a:t>‹#›</a:t>
            </a:fld>
            <a:endParaRPr lang="en-US"/>
          </a:p>
        </p:txBody>
      </p:sp>
      <p:pic>
        <p:nvPicPr>
          <p:cNvPr id="7" name="Picture 6">
            <a:extLst>
              <a:ext uri="{FF2B5EF4-FFF2-40B4-BE49-F238E27FC236}">
                <a16:creationId xmlns:a16="http://schemas.microsoft.com/office/drawing/2014/main" id="{7969432A-FE83-054E-AE61-41FB0B92CC2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75613" y="6547104"/>
            <a:ext cx="679431" cy="125094"/>
          </a:xfrm>
          <a:prstGeom prst="rect">
            <a:avLst/>
          </a:prstGeom>
        </p:spPr>
      </p:pic>
      <p:sp>
        <p:nvSpPr>
          <p:cNvPr id="12" name="Title 2">
            <a:extLst>
              <a:ext uri="{FF2B5EF4-FFF2-40B4-BE49-F238E27FC236}">
                <a16:creationId xmlns:a16="http://schemas.microsoft.com/office/drawing/2014/main" id="{6076B35A-1323-0149-988F-22BB0AAC2490}"/>
              </a:ext>
            </a:extLst>
          </p:cNvPr>
          <p:cNvSpPr>
            <a:spLocks noGrp="1"/>
          </p:cNvSpPr>
          <p:nvPr>
            <p:ph type="title" hasCustomPrompt="1"/>
          </p:nvPr>
        </p:nvSpPr>
        <p:spPr>
          <a:xfrm>
            <a:off x="375003" y="2697480"/>
            <a:ext cx="5341487" cy="1472184"/>
          </a:xfrm>
        </p:spPr>
        <p:txBody>
          <a:bodyPr wrap="square" lIns="91521" anchor="ctr">
            <a:noAutofit/>
          </a:bodyPr>
          <a:lstStyle>
            <a:lvl1pPr>
              <a:defRPr lang="en-US" sz="2999" kern="1200" dirty="0">
                <a:solidFill>
                  <a:sysClr val="windowText" lastClr="000000"/>
                </a:solidFill>
                <a:latin typeface="+mn-lt"/>
                <a:ea typeface="+mn-ea"/>
                <a:cs typeface="+mn-cs"/>
              </a:defRPr>
            </a:lvl1pPr>
          </a:lstStyle>
          <a:p>
            <a:r>
              <a:rPr lang="en-US"/>
              <a:t>Click to Edit Master Title Style</a:t>
            </a:r>
          </a:p>
        </p:txBody>
      </p:sp>
    </p:spTree>
    <p:extLst>
      <p:ext uri="{BB962C8B-B14F-4D97-AF65-F5344CB8AC3E}">
        <p14:creationId xmlns:p14="http://schemas.microsoft.com/office/powerpoint/2010/main" val="1053556071"/>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C6BA678-76DD-874E-92AD-8C6A05FFC749}"/>
              </a:ext>
            </a:extLst>
          </p:cNvPr>
          <p:cNvSpPr/>
          <p:nvPr userDrawn="1"/>
        </p:nvSpPr>
        <p:spPr>
          <a:xfrm>
            <a:off x="0" y="0"/>
            <a:ext cx="6109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8"/>
          </a:p>
        </p:txBody>
      </p:sp>
      <p:sp>
        <p:nvSpPr>
          <p:cNvPr id="14" name="Footer Placeholder 4">
            <a:extLst>
              <a:ext uri="{FF2B5EF4-FFF2-40B4-BE49-F238E27FC236}">
                <a16:creationId xmlns:a16="http://schemas.microsoft.com/office/drawing/2014/main" id="{ECDEEDAE-A82F-464F-A4AB-A600CFE35614}"/>
              </a:ext>
            </a:extLst>
          </p:cNvPr>
          <p:cNvSpPr>
            <a:spLocks noGrp="1"/>
          </p:cNvSpPr>
          <p:nvPr>
            <p:ph type="ftr" sz="quarter" idx="3"/>
          </p:nvPr>
        </p:nvSpPr>
        <p:spPr>
          <a:xfrm>
            <a:off x="477125" y="6547107"/>
            <a:ext cx="5156543" cy="120649"/>
          </a:xfrm>
          <a:prstGeom prst="rect">
            <a:avLst/>
          </a:prstGeom>
        </p:spPr>
        <p:txBody>
          <a:bodyPr vert="horz" wrap="square" lIns="91521" tIns="45761" rIns="91521" bIns="45761" rtlCol="0" anchor="ctr">
            <a:noAutofit/>
          </a:bodyPr>
          <a:lstStyle>
            <a:lvl1pPr>
              <a:defRPr lang="en-US" sz="800" smtClean="0">
                <a:solidFill>
                  <a:schemeClr val="tx1"/>
                </a:solidFill>
              </a:defRPr>
            </a:lvl1pPr>
          </a:lstStyle>
          <a:p>
            <a:r>
              <a:rPr lang="en-US"/>
              <a:t>© 2020 NetApp, Inc. All rights reserved.  </a:t>
            </a:r>
            <a:r>
              <a:rPr lang="en-US">
                <a:cs typeface="Arial" panose="020B0604020202020204" pitchFamily="34" charset="0"/>
              </a:rPr>
              <a:t>— </a:t>
            </a:r>
            <a:r>
              <a:rPr lang="en-US"/>
              <a:t>NETAPP CONFIDENTIAL </a:t>
            </a:r>
            <a:r>
              <a:rPr lang="en-US">
                <a:cs typeface="Arial" panose="020B0604020202020204" pitchFamily="34" charset="0"/>
              </a:rPr>
              <a:t>— </a:t>
            </a:r>
            <a:endParaRPr lang="en-US"/>
          </a:p>
        </p:txBody>
      </p:sp>
      <p:pic>
        <p:nvPicPr>
          <p:cNvPr id="11" name="Picture 10">
            <a:extLst>
              <a:ext uri="{FF2B5EF4-FFF2-40B4-BE49-F238E27FC236}">
                <a16:creationId xmlns:a16="http://schemas.microsoft.com/office/drawing/2014/main" id="{2B59B103-E43C-F446-860E-3D47FA4B8B1B}"/>
              </a:ext>
            </a:extLst>
          </p:cNvPr>
          <p:cNvPicPr>
            <a:picLocks noChangeAspect="1"/>
          </p:cNvPicPr>
          <p:nvPr userDrawn="1"/>
        </p:nvPicPr>
        <p:blipFill>
          <a:blip r:embed="rId2">
            <a:lum/>
          </a:blip>
          <a:stretch>
            <a:fillRect/>
          </a:stretch>
        </p:blipFill>
        <p:spPr>
          <a:xfrm>
            <a:off x="7787116" y="3185042"/>
            <a:ext cx="2650782" cy="487923"/>
          </a:xfrm>
          <a:prstGeom prst="rect">
            <a:avLst/>
          </a:prstGeom>
        </p:spPr>
      </p:pic>
      <p:sp>
        <p:nvSpPr>
          <p:cNvPr id="18" name="Text Placeholder 3">
            <a:extLst>
              <a:ext uri="{FF2B5EF4-FFF2-40B4-BE49-F238E27FC236}">
                <a16:creationId xmlns:a16="http://schemas.microsoft.com/office/drawing/2014/main" id="{A2226B86-3A27-694D-AB74-5105E1C867DC}"/>
              </a:ext>
            </a:extLst>
          </p:cNvPr>
          <p:cNvSpPr>
            <a:spLocks noGrp="1"/>
          </p:cNvSpPr>
          <p:nvPr>
            <p:ph type="body" sz="quarter" idx="10" hasCustomPrompt="1"/>
          </p:nvPr>
        </p:nvSpPr>
        <p:spPr>
          <a:xfrm>
            <a:off x="375003" y="2697480"/>
            <a:ext cx="5341487" cy="1472184"/>
          </a:xfrm>
        </p:spPr>
        <p:txBody>
          <a:bodyPr anchor="ctr"/>
          <a:lstStyle>
            <a:lvl1pPr marL="0" indent="0">
              <a:buNone/>
              <a:defRPr sz="2999" b="1">
                <a:solidFill>
                  <a:schemeClr val="tx1"/>
                </a:solidFill>
              </a:defRPr>
            </a:lvl1pPr>
          </a:lstStyle>
          <a:p>
            <a:pPr lvl="0"/>
            <a:r>
              <a:rPr lang="en-US"/>
              <a:t>Click to Edit Master Title Style</a:t>
            </a:r>
          </a:p>
        </p:txBody>
      </p:sp>
    </p:spTree>
    <p:extLst>
      <p:ext uri="{BB962C8B-B14F-4D97-AF65-F5344CB8AC3E}">
        <p14:creationId xmlns:p14="http://schemas.microsoft.com/office/powerpoint/2010/main" val="2005976234"/>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hank You 2">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C6BA678-76DD-874E-92AD-8C6A05FFC749}"/>
              </a:ext>
            </a:extLst>
          </p:cNvPr>
          <p:cNvSpPr/>
          <p:nvPr userDrawn="1"/>
        </p:nvSpPr>
        <p:spPr>
          <a:xfrm>
            <a:off x="0" y="0"/>
            <a:ext cx="61092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8"/>
          </a:p>
        </p:txBody>
      </p:sp>
      <p:sp>
        <p:nvSpPr>
          <p:cNvPr id="14" name="Footer Placeholder 4">
            <a:extLst>
              <a:ext uri="{FF2B5EF4-FFF2-40B4-BE49-F238E27FC236}">
                <a16:creationId xmlns:a16="http://schemas.microsoft.com/office/drawing/2014/main" id="{ECDEEDAE-A82F-464F-A4AB-A600CFE35614}"/>
              </a:ext>
            </a:extLst>
          </p:cNvPr>
          <p:cNvSpPr>
            <a:spLocks noGrp="1"/>
          </p:cNvSpPr>
          <p:nvPr>
            <p:ph type="ftr" sz="quarter" idx="3"/>
          </p:nvPr>
        </p:nvSpPr>
        <p:spPr>
          <a:xfrm>
            <a:off x="477125" y="6547107"/>
            <a:ext cx="5156543" cy="120649"/>
          </a:xfrm>
          <a:prstGeom prst="rect">
            <a:avLst/>
          </a:prstGeom>
        </p:spPr>
        <p:txBody>
          <a:bodyPr vert="horz" wrap="square" lIns="91521" tIns="45761" rIns="91521" bIns="45761" rtlCol="0" anchor="ctr">
            <a:noAutofit/>
          </a:bodyPr>
          <a:lstStyle>
            <a:lvl1pPr>
              <a:defRPr lang="en-US" sz="800" smtClean="0">
                <a:solidFill>
                  <a:schemeClr val="tx1"/>
                </a:solidFill>
              </a:defRPr>
            </a:lvl1pPr>
          </a:lstStyle>
          <a:p>
            <a:r>
              <a:rPr lang="en-US"/>
              <a:t>© 2020 NetApp, Inc. All rights reserved.  </a:t>
            </a:r>
            <a:r>
              <a:rPr lang="en-US">
                <a:cs typeface="Arial" panose="020B0604020202020204" pitchFamily="34" charset="0"/>
              </a:rPr>
              <a:t>— </a:t>
            </a:r>
            <a:r>
              <a:rPr lang="en-US"/>
              <a:t>NETAPP CONFIDENTIAL </a:t>
            </a:r>
            <a:r>
              <a:rPr lang="en-US">
                <a:cs typeface="Arial" panose="020B0604020202020204" pitchFamily="34" charset="0"/>
              </a:rPr>
              <a:t>— </a:t>
            </a:r>
            <a:endParaRPr lang="en-US"/>
          </a:p>
        </p:txBody>
      </p:sp>
      <p:pic>
        <p:nvPicPr>
          <p:cNvPr id="11" name="Picture 10">
            <a:extLst>
              <a:ext uri="{FF2B5EF4-FFF2-40B4-BE49-F238E27FC236}">
                <a16:creationId xmlns:a16="http://schemas.microsoft.com/office/drawing/2014/main" id="{2B59B103-E43C-F446-860E-3D47FA4B8B1B}"/>
              </a:ext>
            </a:extLst>
          </p:cNvPr>
          <p:cNvPicPr>
            <a:picLocks noChangeAspect="1"/>
          </p:cNvPicPr>
          <p:nvPr userDrawn="1"/>
        </p:nvPicPr>
        <p:blipFill>
          <a:blip r:embed="rId2">
            <a:lum/>
          </a:blip>
          <a:stretch>
            <a:fillRect/>
          </a:stretch>
        </p:blipFill>
        <p:spPr>
          <a:xfrm>
            <a:off x="7787116" y="3185042"/>
            <a:ext cx="2650782" cy="487923"/>
          </a:xfrm>
          <a:prstGeom prst="rect">
            <a:avLst/>
          </a:prstGeom>
        </p:spPr>
      </p:pic>
      <p:sp>
        <p:nvSpPr>
          <p:cNvPr id="18" name="Text Placeholder 3">
            <a:extLst>
              <a:ext uri="{FF2B5EF4-FFF2-40B4-BE49-F238E27FC236}">
                <a16:creationId xmlns:a16="http://schemas.microsoft.com/office/drawing/2014/main" id="{A2226B86-3A27-694D-AB74-5105E1C867DC}"/>
              </a:ext>
            </a:extLst>
          </p:cNvPr>
          <p:cNvSpPr>
            <a:spLocks noGrp="1"/>
          </p:cNvSpPr>
          <p:nvPr>
            <p:ph type="body" sz="quarter" idx="10" hasCustomPrompt="1"/>
          </p:nvPr>
        </p:nvSpPr>
        <p:spPr>
          <a:xfrm>
            <a:off x="375003" y="2697480"/>
            <a:ext cx="5341487" cy="1472184"/>
          </a:xfrm>
        </p:spPr>
        <p:txBody>
          <a:bodyPr anchor="ctr"/>
          <a:lstStyle>
            <a:lvl1pPr marL="0" indent="0">
              <a:buNone/>
              <a:defRPr sz="2999" b="1">
                <a:solidFill>
                  <a:schemeClr val="tx1"/>
                </a:solidFill>
              </a:defRPr>
            </a:lvl1pPr>
          </a:lstStyle>
          <a:p>
            <a:pPr lvl="0"/>
            <a:r>
              <a:rPr lang="en-US"/>
              <a:t>Click to Edit Master Title Style</a:t>
            </a:r>
          </a:p>
        </p:txBody>
      </p:sp>
    </p:spTree>
    <p:extLst>
      <p:ext uri="{BB962C8B-B14F-4D97-AF65-F5344CB8AC3E}">
        <p14:creationId xmlns:p14="http://schemas.microsoft.com/office/powerpoint/2010/main" val="1115558324"/>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hank You 3">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C6BA678-76DD-874E-92AD-8C6A05FFC749}"/>
              </a:ext>
            </a:extLst>
          </p:cNvPr>
          <p:cNvSpPr/>
          <p:nvPr userDrawn="1"/>
        </p:nvSpPr>
        <p:spPr>
          <a:xfrm>
            <a:off x="0" y="0"/>
            <a:ext cx="6109200"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8"/>
          </a:p>
        </p:txBody>
      </p:sp>
      <p:sp>
        <p:nvSpPr>
          <p:cNvPr id="14" name="Footer Placeholder 4">
            <a:extLst>
              <a:ext uri="{FF2B5EF4-FFF2-40B4-BE49-F238E27FC236}">
                <a16:creationId xmlns:a16="http://schemas.microsoft.com/office/drawing/2014/main" id="{ECDEEDAE-A82F-464F-A4AB-A600CFE35614}"/>
              </a:ext>
            </a:extLst>
          </p:cNvPr>
          <p:cNvSpPr>
            <a:spLocks noGrp="1"/>
          </p:cNvSpPr>
          <p:nvPr>
            <p:ph type="ftr" sz="quarter" idx="3"/>
          </p:nvPr>
        </p:nvSpPr>
        <p:spPr>
          <a:xfrm>
            <a:off x="477125" y="6547107"/>
            <a:ext cx="5156543" cy="120649"/>
          </a:xfrm>
          <a:prstGeom prst="rect">
            <a:avLst/>
          </a:prstGeom>
        </p:spPr>
        <p:txBody>
          <a:bodyPr vert="horz" wrap="square" lIns="91521" tIns="45761" rIns="91521" bIns="45761" rtlCol="0" anchor="ctr">
            <a:noAutofit/>
          </a:bodyPr>
          <a:lstStyle>
            <a:lvl1pPr>
              <a:defRPr lang="en-US" sz="800" smtClean="0">
                <a:solidFill>
                  <a:schemeClr val="tx1"/>
                </a:solidFill>
              </a:defRPr>
            </a:lvl1pPr>
          </a:lstStyle>
          <a:p>
            <a:r>
              <a:rPr lang="en-US"/>
              <a:t>© 2020 NetApp, Inc. All rights reserved.  </a:t>
            </a:r>
            <a:r>
              <a:rPr lang="en-US">
                <a:cs typeface="Arial" panose="020B0604020202020204" pitchFamily="34" charset="0"/>
              </a:rPr>
              <a:t>— </a:t>
            </a:r>
            <a:r>
              <a:rPr lang="en-US"/>
              <a:t>NETAPP CONFIDENTIAL </a:t>
            </a:r>
            <a:r>
              <a:rPr lang="en-US">
                <a:cs typeface="Arial" panose="020B0604020202020204" pitchFamily="34" charset="0"/>
              </a:rPr>
              <a:t>— </a:t>
            </a:r>
            <a:endParaRPr lang="en-US"/>
          </a:p>
        </p:txBody>
      </p:sp>
      <p:pic>
        <p:nvPicPr>
          <p:cNvPr id="11" name="Picture 10">
            <a:extLst>
              <a:ext uri="{FF2B5EF4-FFF2-40B4-BE49-F238E27FC236}">
                <a16:creationId xmlns:a16="http://schemas.microsoft.com/office/drawing/2014/main" id="{2B59B103-E43C-F446-860E-3D47FA4B8B1B}"/>
              </a:ext>
            </a:extLst>
          </p:cNvPr>
          <p:cNvPicPr>
            <a:picLocks noChangeAspect="1"/>
          </p:cNvPicPr>
          <p:nvPr userDrawn="1"/>
        </p:nvPicPr>
        <p:blipFill>
          <a:blip r:embed="rId2">
            <a:lum/>
          </a:blip>
          <a:stretch>
            <a:fillRect/>
          </a:stretch>
        </p:blipFill>
        <p:spPr>
          <a:xfrm>
            <a:off x="7787116" y="3185042"/>
            <a:ext cx="2650782" cy="487923"/>
          </a:xfrm>
          <a:prstGeom prst="rect">
            <a:avLst/>
          </a:prstGeom>
        </p:spPr>
      </p:pic>
      <p:sp>
        <p:nvSpPr>
          <p:cNvPr id="18" name="Text Placeholder 3">
            <a:extLst>
              <a:ext uri="{FF2B5EF4-FFF2-40B4-BE49-F238E27FC236}">
                <a16:creationId xmlns:a16="http://schemas.microsoft.com/office/drawing/2014/main" id="{A2226B86-3A27-694D-AB74-5105E1C867DC}"/>
              </a:ext>
            </a:extLst>
          </p:cNvPr>
          <p:cNvSpPr>
            <a:spLocks noGrp="1"/>
          </p:cNvSpPr>
          <p:nvPr>
            <p:ph type="body" sz="quarter" idx="10" hasCustomPrompt="1"/>
          </p:nvPr>
        </p:nvSpPr>
        <p:spPr>
          <a:xfrm>
            <a:off x="375003" y="2697480"/>
            <a:ext cx="5341487" cy="1472184"/>
          </a:xfrm>
        </p:spPr>
        <p:txBody>
          <a:bodyPr anchor="ctr"/>
          <a:lstStyle>
            <a:lvl1pPr marL="0" indent="0">
              <a:buNone/>
              <a:defRPr sz="2999" b="1">
                <a:solidFill>
                  <a:schemeClr val="tx1"/>
                </a:solidFill>
              </a:defRPr>
            </a:lvl1pPr>
          </a:lstStyle>
          <a:p>
            <a:pPr lvl="0"/>
            <a:r>
              <a:rPr lang="en-US"/>
              <a:t>Click to Edit Master Title Style</a:t>
            </a:r>
          </a:p>
        </p:txBody>
      </p:sp>
    </p:spTree>
    <p:extLst>
      <p:ext uri="{BB962C8B-B14F-4D97-AF65-F5344CB8AC3E}">
        <p14:creationId xmlns:p14="http://schemas.microsoft.com/office/powerpoint/2010/main" val="2979747974"/>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pic>
        <p:nvPicPr>
          <p:cNvPr id="16" name="Picture 15" descr="A close up of a logo&#10;&#10;Description automatically generated">
            <a:extLst>
              <a:ext uri="{FF2B5EF4-FFF2-40B4-BE49-F238E27FC236}">
                <a16:creationId xmlns:a16="http://schemas.microsoft.com/office/drawing/2014/main" id="{E5FFB0C2-436C-B64D-BFC4-0EEE8867C266}"/>
              </a:ext>
            </a:extLst>
          </p:cNvPr>
          <p:cNvPicPr>
            <a:picLocks noChangeAspect="1"/>
          </p:cNvPicPr>
          <p:nvPr userDrawn="1"/>
        </p:nvPicPr>
        <p:blipFill>
          <a:blip r:embed="rId2"/>
          <a:stretch>
            <a:fillRect/>
          </a:stretch>
        </p:blipFill>
        <p:spPr>
          <a:xfrm>
            <a:off x="6104846" y="2745041"/>
            <a:ext cx="6083979" cy="4112959"/>
          </a:xfrm>
          <a:prstGeom prst="rect">
            <a:avLst/>
          </a:prstGeom>
        </p:spPr>
      </p:pic>
      <p:sp>
        <p:nvSpPr>
          <p:cNvPr id="17" name="Rectangle 16">
            <a:extLst>
              <a:ext uri="{FF2B5EF4-FFF2-40B4-BE49-F238E27FC236}">
                <a16:creationId xmlns:a16="http://schemas.microsoft.com/office/drawing/2014/main" id="{952327E5-C055-3C47-AE3B-7679B5863163}"/>
              </a:ext>
            </a:extLst>
          </p:cNvPr>
          <p:cNvSpPr/>
          <p:nvPr userDrawn="1"/>
        </p:nvSpPr>
        <p:spPr>
          <a:xfrm>
            <a:off x="0" y="0"/>
            <a:ext cx="6107609"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18" name="Title 1">
            <a:extLst>
              <a:ext uri="{FF2B5EF4-FFF2-40B4-BE49-F238E27FC236}">
                <a16:creationId xmlns:a16="http://schemas.microsoft.com/office/drawing/2014/main" id="{03856140-7676-0B41-9938-B7BC8109E2B9}"/>
              </a:ext>
            </a:extLst>
          </p:cNvPr>
          <p:cNvSpPr>
            <a:spLocks noGrp="1"/>
          </p:cNvSpPr>
          <p:nvPr>
            <p:ph type="ctrTitle" hasCustomPrompt="1"/>
          </p:nvPr>
        </p:nvSpPr>
        <p:spPr bwMode="gray">
          <a:xfrm>
            <a:off x="374904" y="395509"/>
            <a:ext cx="5335964" cy="1316472"/>
          </a:xfrm>
        </p:spPr>
        <p:txBody>
          <a:bodyPr wrap="square" lIns="91521" tIns="45761" rIns="91440" bIns="45761" anchor="b">
            <a:noAutofit/>
          </a:bodyPr>
          <a:lstStyle>
            <a:lvl1pPr algn="l">
              <a:lnSpc>
                <a:spcPct val="95000"/>
              </a:lnSpc>
              <a:defRPr sz="3000" b="1">
                <a:solidFill>
                  <a:schemeClr val="tx1"/>
                </a:solidFill>
              </a:defRPr>
            </a:lvl1pPr>
          </a:lstStyle>
          <a:p>
            <a:r>
              <a:rPr lang="en-US"/>
              <a:t>Click to Edit Master Title Style</a:t>
            </a:r>
          </a:p>
        </p:txBody>
      </p:sp>
      <p:sp>
        <p:nvSpPr>
          <p:cNvPr id="19" name="Text Placeholder 24">
            <a:extLst>
              <a:ext uri="{FF2B5EF4-FFF2-40B4-BE49-F238E27FC236}">
                <a16:creationId xmlns:a16="http://schemas.microsoft.com/office/drawing/2014/main" id="{72402FA3-4DE6-1242-ABE8-3A7D3B3F87B6}"/>
              </a:ext>
            </a:extLst>
          </p:cNvPr>
          <p:cNvSpPr>
            <a:spLocks noGrp="1"/>
          </p:cNvSpPr>
          <p:nvPr>
            <p:ph type="body" sz="quarter" idx="10" hasCustomPrompt="1"/>
          </p:nvPr>
        </p:nvSpPr>
        <p:spPr bwMode="gray">
          <a:xfrm>
            <a:off x="374904" y="1767408"/>
            <a:ext cx="5335964" cy="813816"/>
          </a:xfrm>
        </p:spPr>
        <p:txBody>
          <a:bodyPr wrap="square" lIns="91521" tIns="45761" rIns="91440" bIns="45761">
            <a:noAutofit/>
          </a:bodyPr>
          <a:lstStyle>
            <a:lvl1pPr marL="0" indent="0">
              <a:lnSpc>
                <a:spcPct val="100000"/>
              </a:lnSpc>
              <a:spcBef>
                <a:spcPts val="0"/>
              </a:spcBef>
              <a:spcAft>
                <a:spcPts val="0"/>
              </a:spcAft>
              <a:buFont typeface="Arial" panose="020B0604020202020204" pitchFamily="34" charset="0"/>
              <a:buChar char="​"/>
              <a:defRPr sz="1800" b="0">
                <a:solidFill>
                  <a:schemeClr val="tx1"/>
                </a:solidFill>
              </a:defRPr>
            </a:lvl1pPr>
            <a:lvl2pPr marL="0" indent="0">
              <a:lnSpc>
                <a:spcPct val="85000"/>
              </a:lnSpc>
              <a:spcBef>
                <a:spcPts val="4400"/>
              </a:spcBef>
              <a:buFont typeface="Arial" panose="020B0604020202020204" pitchFamily="34" charset="0"/>
              <a:buChar char="​"/>
              <a:defRPr sz="1800" b="0">
                <a:solidFill>
                  <a:schemeClr val="tx1"/>
                </a:solidFill>
              </a:defRPr>
            </a:lvl2pPr>
            <a:lvl3pPr marL="0" indent="0">
              <a:lnSpc>
                <a:spcPct val="85000"/>
              </a:lnSpc>
              <a:buFont typeface="Arial" panose="020B0604020202020204" pitchFamily="34" charset="0"/>
              <a:buChar char="​"/>
              <a:defRPr sz="1800" b="0">
                <a:solidFill>
                  <a:schemeClr val="tx1"/>
                </a:solidFill>
              </a:defRPr>
            </a:lvl3pPr>
            <a:lvl4pPr marL="0" indent="0">
              <a:lnSpc>
                <a:spcPct val="85000"/>
              </a:lnSpc>
              <a:buFont typeface="Arial" panose="020B0604020202020204" pitchFamily="34" charset="0"/>
              <a:buChar char="​"/>
              <a:defRPr sz="1600" b="0">
                <a:solidFill>
                  <a:schemeClr val="bg2"/>
                </a:solidFill>
              </a:defRPr>
            </a:lvl4pPr>
            <a:lvl5pPr marL="0" indent="0">
              <a:lnSpc>
                <a:spcPct val="85000"/>
              </a:lnSpc>
              <a:buFont typeface="Arial" panose="020B0604020202020204" pitchFamily="34" charset="0"/>
              <a:buChar char="​"/>
              <a:defRPr sz="1600" b="0">
                <a:solidFill>
                  <a:schemeClr val="bg2"/>
                </a:solidFill>
              </a:defRPr>
            </a:lvl5pPr>
          </a:lstStyle>
          <a:p>
            <a:pPr lvl="0"/>
            <a:r>
              <a:rPr lang="en-US"/>
              <a:t>Click to edit master text styles</a:t>
            </a:r>
          </a:p>
        </p:txBody>
      </p:sp>
      <p:sp>
        <p:nvSpPr>
          <p:cNvPr id="20" name="Footer Placeholder 4">
            <a:extLst>
              <a:ext uri="{FF2B5EF4-FFF2-40B4-BE49-F238E27FC236}">
                <a16:creationId xmlns:a16="http://schemas.microsoft.com/office/drawing/2014/main" id="{F8F8FE56-17F9-F145-B2CF-258FDA9CAF41}"/>
              </a:ext>
            </a:extLst>
          </p:cNvPr>
          <p:cNvSpPr>
            <a:spLocks noGrp="1"/>
          </p:cNvSpPr>
          <p:nvPr>
            <p:ph type="ftr" sz="quarter" idx="3"/>
          </p:nvPr>
        </p:nvSpPr>
        <p:spPr>
          <a:xfrm>
            <a:off x="374904" y="6547104"/>
            <a:ext cx="5340096" cy="120649"/>
          </a:xfrm>
          <a:prstGeom prst="rect">
            <a:avLst/>
          </a:prstGeom>
        </p:spPr>
        <p:txBody>
          <a:bodyPr vert="horz" wrap="square" lIns="91521" tIns="45761" rIns="91521" bIns="45761" rtlCol="0" anchor="ctr">
            <a:noAutofit/>
          </a:bodyPr>
          <a:lstStyle>
            <a:lvl1pPr>
              <a:defRPr lang="en-US" sz="800" smtClean="0">
                <a:solidFill>
                  <a:schemeClr val="tx1"/>
                </a:solidFill>
              </a:defRPr>
            </a:lvl1pPr>
          </a:lstStyle>
          <a:p>
            <a:r>
              <a:rPr lang="en-US"/>
              <a:t>© 2022 NetApp, Inc. All rights reserved.  — NETAPP CONFIDENTIAL — </a:t>
            </a:r>
          </a:p>
        </p:txBody>
      </p:sp>
      <p:sp>
        <p:nvSpPr>
          <p:cNvPr id="21" name="Text Placeholder 4">
            <a:extLst>
              <a:ext uri="{FF2B5EF4-FFF2-40B4-BE49-F238E27FC236}">
                <a16:creationId xmlns:a16="http://schemas.microsoft.com/office/drawing/2014/main" id="{B5281EC6-7D0D-AE41-A0A9-3CAE7191591B}"/>
              </a:ext>
            </a:extLst>
          </p:cNvPr>
          <p:cNvSpPr>
            <a:spLocks noGrp="1"/>
          </p:cNvSpPr>
          <p:nvPr>
            <p:ph type="body" sz="quarter" idx="11" hasCustomPrompt="1"/>
          </p:nvPr>
        </p:nvSpPr>
        <p:spPr>
          <a:xfrm>
            <a:off x="374904" y="5471320"/>
            <a:ext cx="5340096" cy="213828"/>
          </a:xfrm>
        </p:spPr>
        <p:txBody>
          <a:bodyPr anchor="ctr"/>
          <a:lstStyle>
            <a:lvl1pPr marL="0" indent="0">
              <a:buFontTx/>
              <a:buNone/>
              <a:defRPr kumimoji="0" lang="en-US" sz="1400" b="0" i="0" u="none" strike="noStrike" kern="1200" cap="none" spc="0" normalizeH="0" baseline="0" dirty="0" smtClean="0">
                <a:ln>
                  <a:noFill/>
                </a:ln>
                <a:solidFill>
                  <a:sysClr val="windowText" lastClr="000000"/>
                </a:solidFill>
                <a:effectLst/>
                <a:uLnTx/>
                <a:uFillTx/>
                <a:latin typeface="+mn-lt"/>
                <a:ea typeface="+mn-ea"/>
                <a:cs typeface="+mn-cs"/>
              </a:defRPr>
            </a:lvl1pPr>
          </a:lstStyle>
          <a:p>
            <a:pPr lvl="0"/>
            <a:r>
              <a:rPr lang="en-US"/>
              <a:t>Presenter’s Name</a:t>
            </a:r>
          </a:p>
        </p:txBody>
      </p:sp>
      <p:sp>
        <p:nvSpPr>
          <p:cNvPr id="22" name="Text Placeholder 4">
            <a:extLst>
              <a:ext uri="{FF2B5EF4-FFF2-40B4-BE49-F238E27FC236}">
                <a16:creationId xmlns:a16="http://schemas.microsoft.com/office/drawing/2014/main" id="{8920635D-FD08-494C-A157-C62AC2B33749}"/>
              </a:ext>
            </a:extLst>
          </p:cNvPr>
          <p:cNvSpPr>
            <a:spLocks noGrp="1"/>
          </p:cNvSpPr>
          <p:nvPr>
            <p:ph type="body" sz="quarter" idx="12" hasCustomPrompt="1"/>
          </p:nvPr>
        </p:nvSpPr>
        <p:spPr>
          <a:xfrm>
            <a:off x="374904" y="5693865"/>
            <a:ext cx="5340096" cy="213828"/>
          </a:xfrm>
        </p:spPr>
        <p:txBody>
          <a:bodyPr anchor="ctr"/>
          <a:lstStyle>
            <a:lvl1pPr marL="0" indent="0">
              <a:buFontTx/>
              <a:buNone/>
              <a:defRPr kumimoji="0" lang="en-US" sz="1400" b="0" i="0" u="none" strike="noStrike" kern="1200" cap="none" spc="0" normalizeH="0" baseline="0" dirty="0" smtClean="0">
                <a:ln>
                  <a:noFill/>
                </a:ln>
                <a:solidFill>
                  <a:sysClr val="windowText" lastClr="000000"/>
                </a:solidFill>
                <a:effectLst/>
                <a:uLnTx/>
                <a:uFillTx/>
                <a:latin typeface="+mn-lt"/>
                <a:ea typeface="+mn-ea"/>
                <a:cs typeface="+mn-cs"/>
              </a:defRPr>
            </a:lvl1pPr>
          </a:lstStyle>
          <a:p>
            <a:pPr lvl="0"/>
            <a:r>
              <a:rPr lang="en-US"/>
              <a:t>Presenter’s Title</a:t>
            </a:r>
          </a:p>
        </p:txBody>
      </p:sp>
      <p:sp>
        <p:nvSpPr>
          <p:cNvPr id="23" name="Text Placeholder 4">
            <a:extLst>
              <a:ext uri="{FF2B5EF4-FFF2-40B4-BE49-F238E27FC236}">
                <a16:creationId xmlns:a16="http://schemas.microsoft.com/office/drawing/2014/main" id="{283B91C1-5EE1-FF4E-A9D9-7410256B3E50}"/>
              </a:ext>
            </a:extLst>
          </p:cNvPr>
          <p:cNvSpPr>
            <a:spLocks noGrp="1"/>
          </p:cNvSpPr>
          <p:nvPr>
            <p:ph type="body" sz="quarter" idx="13" hasCustomPrompt="1"/>
          </p:nvPr>
        </p:nvSpPr>
        <p:spPr>
          <a:xfrm>
            <a:off x="374904" y="5916410"/>
            <a:ext cx="5340096" cy="213828"/>
          </a:xfrm>
        </p:spPr>
        <p:txBody>
          <a:bodyPr anchor="ctr"/>
          <a:lstStyle>
            <a:lvl1pPr marL="0" indent="0">
              <a:buFontTx/>
              <a:buNone/>
              <a:defRPr kumimoji="0" lang="en-US" sz="1400" b="0" i="0" u="none" strike="noStrike" kern="1200" cap="none" spc="0" normalizeH="0" baseline="0" dirty="0" smtClean="0">
                <a:ln>
                  <a:noFill/>
                </a:ln>
                <a:solidFill>
                  <a:sysClr val="windowText" lastClr="000000"/>
                </a:solidFill>
                <a:effectLst/>
                <a:uLnTx/>
                <a:uFillTx/>
                <a:latin typeface="+mn-lt"/>
                <a:ea typeface="+mn-ea"/>
                <a:cs typeface="+mn-cs"/>
              </a:defRPr>
            </a:lvl1pPr>
          </a:lstStyle>
          <a:p>
            <a:pPr lvl="0"/>
            <a:r>
              <a:rPr lang="en-US"/>
              <a:t>Date</a:t>
            </a:r>
          </a:p>
        </p:txBody>
      </p:sp>
      <p:pic>
        <p:nvPicPr>
          <p:cNvPr id="24" name="Picture 23">
            <a:extLst>
              <a:ext uri="{FF2B5EF4-FFF2-40B4-BE49-F238E27FC236}">
                <a16:creationId xmlns:a16="http://schemas.microsoft.com/office/drawing/2014/main" id="{8C09507D-7AEC-EF4F-A76A-1548E12CAD64}"/>
              </a:ext>
            </a:extLst>
          </p:cNvPr>
          <p:cNvPicPr>
            <a:picLocks noChangeAspect="1"/>
          </p:cNvPicPr>
          <p:nvPr userDrawn="1"/>
        </p:nvPicPr>
        <p:blipFill>
          <a:blip r:embed="rId3"/>
          <a:srcRect/>
          <a:stretch/>
        </p:blipFill>
        <p:spPr>
          <a:xfrm>
            <a:off x="7812856" y="1188851"/>
            <a:ext cx="2649402" cy="479964"/>
          </a:xfrm>
          <a:prstGeom prst="rect">
            <a:avLst/>
          </a:prstGeom>
        </p:spPr>
      </p:pic>
    </p:spTree>
    <p:extLst>
      <p:ext uri="{BB962C8B-B14F-4D97-AF65-F5344CB8AC3E}">
        <p14:creationId xmlns:p14="http://schemas.microsoft.com/office/powerpoint/2010/main" val="416626973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952327E5-C055-3C47-AE3B-7679B5863163}"/>
              </a:ext>
            </a:extLst>
          </p:cNvPr>
          <p:cNvSpPr/>
          <p:nvPr userDrawn="1"/>
        </p:nvSpPr>
        <p:spPr>
          <a:xfrm>
            <a:off x="0" y="0"/>
            <a:ext cx="6107609"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18" name="Title 1">
            <a:extLst>
              <a:ext uri="{FF2B5EF4-FFF2-40B4-BE49-F238E27FC236}">
                <a16:creationId xmlns:a16="http://schemas.microsoft.com/office/drawing/2014/main" id="{03856140-7676-0B41-9938-B7BC8109E2B9}"/>
              </a:ext>
            </a:extLst>
          </p:cNvPr>
          <p:cNvSpPr>
            <a:spLocks noGrp="1"/>
          </p:cNvSpPr>
          <p:nvPr>
            <p:ph type="ctrTitle" hasCustomPrompt="1"/>
          </p:nvPr>
        </p:nvSpPr>
        <p:spPr bwMode="gray">
          <a:xfrm>
            <a:off x="374904" y="395509"/>
            <a:ext cx="5335964" cy="1316472"/>
          </a:xfrm>
        </p:spPr>
        <p:txBody>
          <a:bodyPr wrap="square" lIns="91521" tIns="45761" rIns="91440" bIns="45761" anchor="b">
            <a:noAutofit/>
          </a:bodyPr>
          <a:lstStyle>
            <a:lvl1pPr algn="l">
              <a:lnSpc>
                <a:spcPct val="95000"/>
              </a:lnSpc>
              <a:defRPr sz="3000" b="1">
                <a:solidFill>
                  <a:schemeClr val="tx1"/>
                </a:solidFill>
              </a:defRPr>
            </a:lvl1pPr>
          </a:lstStyle>
          <a:p>
            <a:r>
              <a:rPr lang="en-US"/>
              <a:t>Click to Edit Master Title Style</a:t>
            </a:r>
          </a:p>
        </p:txBody>
      </p:sp>
      <p:sp>
        <p:nvSpPr>
          <p:cNvPr id="19" name="Text Placeholder 24">
            <a:extLst>
              <a:ext uri="{FF2B5EF4-FFF2-40B4-BE49-F238E27FC236}">
                <a16:creationId xmlns:a16="http://schemas.microsoft.com/office/drawing/2014/main" id="{72402FA3-4DE6-1242-ABE8-3A7D3B3F87B6}"/>
              </a:ext>
            </a:extLst>
          </p:cNvPr>
          <p:cNvSpPr>
            <a:spLocks noGrp="1"/>
          </p:cNvSpPr>
          <p:nvPr>
            <p:ph type="body" sz="quarter" idx="10" hasCustomPrompt="1"/>
          </p:nvPr>
        </p:nvSpPr>
        <p:spPr bwMode="gray">
          <a:xfrm>
            <a:off x="374904" y="1767408"/>
            <a:ext cx="5335964" cy="813816"/>
          </a:xfrm>
        </p:spPr>
        <p:txBody>
          <a:bodyPr wrap="square" lIns="91521" tIns="45761" rIns="91440" bIns="45761">
            <a:noAutofit/>
          </a:bodyPr>
          <a:lstStyle>
            <a:lvl1pPr marL="0" indent="0">
              <a:lnSpc>
                <a:spcPct val="100000"/>
              </a:lnSpc>
              <a:spcBef>
                <a:spcPts val="0"/>
              </a:spcBef>
              <a:spcAft>
                <a:spcPts val="0"/>
              </a:spcAft>
              <a:buFont typeface="Arial" panose="020B0604020202020204" pitchFamily="34" charset="0"/>
              <a:buChar char="​"/>
              <a:defRPr sz="1800" b="0">
                <a:solidFill>
                  <a:schemeClr val="tx1"/>
                </a:solidFill>
              </a:defRPr>
            </a:lvl1pPr>
            <a:lvl2pPr marL="0" indent="0">
              <a:lnSpc>
                <a:spcPct val="85000"/>
              </a:lnSpc>
              <a:spcBef>
                <a:spcPts val="4400"/>
              </a:spcBef>
              <a:buFont typeface="Arial" panose="020B0604020202020204" pitchFamily="34" charset="0"/>
              <a:buChar char="​"/>
              <a:defRPr sz="1800" b="0">
                <a:solidFill>
                  <a:schemeClr val="tx1"/>
                </a:solidFill>
              </a:defRPr>
            </a:lvl2pPr>
            <a:lvl3pPr marL="0" indent="0">
              <a:lnSpc>
                <a:spcPct val="85000"/>
              </a:lnSpc>
              <a:buFont typeface="Arial" panose="020B0604020202020204" pitchFamily="34" charset="0"/>
              <a:buChar char="​"/>
              <a:defRPr sz="1800" b="0">
                <a:solidFill>
                  <a:schemeClr val="tx1"/>
                </a:solidFill>
              </a:defRPr>
            </a:lvl3pPr>
            <a:lvl4pPr marL="0" indent="0">
              <a:lnSpc>
                <a:spcPct val="85000"/>
              </a:lnSpc>
              <a:buFont typeface="Arial" panose="020B0604020202020204" pitchFamily="34" charset="0"/>
              <a:buChar char="​"/>
              <a:defRPr sz="1600" b="0">
                <a:solidFill>
                  <a:schemeClr val="bg2"/>
                </a:solidFill>
              </a:defRPr>
            </a:lvl4pPr>
            <a:lvl5pPr marL="0" indent="0">
              <a:lnSpc>
                <a:spcPct val="85000"/>
              </a:lnSpc>
              <a:buFont typeface="Arial" panose="020B0604020202020204" pitchFamily="34" charset="0"/>
              <a:buChar char="​"/>
              <a:defRPr sz="1600" b="0">
                <a:solidFill>
                  <a:schemeClr val="bg2"/>
                </a:solidFill>
              </a:defRPr>
            </a:lvl5pPr>
          </a:lstStyle>
          <a:p>
            <a:pPr lvl="0"/>
            <a:r>
              <a:rPr lang="en-US"/>
              <a:t>Click to edit master text styles</a:t>
            </a:r>
          </a:p>
        </p:txBody>
      </p:sp>
      <p:sp>
        <p:nvSpPr>
          <p:cNvPr id="20" name="Footer Placeholder 4">
            <a:extLst>
              <a:ext uri="{FF2B5EF4-FFF2-40B4-BE49-F238E27FC236}">
                <a16:creationId xmlns:a16="http://schemas.microsoft.com/office/drawing/2014/main" id="{F8F8FE56-17F9-F145-B2CF-258FDA9CAF41}"/>
              </a:ext>
            </a:extLst>
          </p:cNvPr>
          <p:cNvSpPr>
            <a:spLocks noGrp="1"/>
          </p:cNvSpPr>
          <p:nvPr>
            <p:ph type="ftr" sz="quarter" idx="3"/>
          </p:nvPr>
        </p:nvSpPr>
        <p:spPr>
          <a:xfrm>
            <a:off x="374904" y="6547104"/>
            <a:ext cx="5340096" cy="120649"/>
          </a:xfrm>
          <a:prstGeom prst="rect">
            <a:avLst/>
          </a:prstGeom>
        </p:spPr>
        <p:txBody>
          <a:bodyPr vert="horz" wrap="square" lIns="91521" tIns="45761" rIns="91521" bIns="45761" rtlCol="0" anchor="ctr">
            <a:noAutofit/>
          </a:bodyPr>
          <a:lstStyle>
            <a:lvl1pPr>
              <a:defRPr lang="en-US" sz="800" smtClean="0">
                <a:solidFill>
                  <a:schemeClr val="tx1"/>
                </a:solidFill>
              </a:defRPr>
            </a:lvl1pPr>
          </a:lstStyle>
          <a:p>
            <a:r>
              <a:rPr lang="en-US"/>
              <a:t>© 2022 NetApp, Inc. All rights reserved.  — NETAPP CONFIDENTIAL — </a:t>
            </a:r>
          </a:p>
        </p:txBody>
      </p:sp>
      <p:sp>
        <p:nvSpPr>
          <p:cNvPr id="21" name="Text Placeholder 4">
            <a:extLst>
              <a:ext uri="{FF2B5EF4-FFF2-40B4-BE49-F238E27FC236}">
                <a16:creationId xmlns:a16="http://schemas.microsoft.com/office/drawing/2014/main" id="{B5281EC6-7D0D-AE41-A0A9-3CAE7191591B}"/>
              </a:ext>
            </a:extLst>
          </p:cNvPr>
          <p:cNvSpPr>
            <a:spLocks noGrp="1"/>
          </p:cNvSpPr>
          <p:nvPr>
            <p:ph type="body" sz="quarter" idx="11" hasCustomPrompt="1"/>
          </p:nvPr>
        </p:nvSpPr>
        <p:spPr>
          <a:xfrm>
            <a:off x="374904" y="5471320"/>
            <a:ext cx="5340096" cy="213828"/>
          </a:xfrm>
        </p:spPr>
        <p:txBody>
          <a:bodyPr anchor="ctr"/>
          <a:lstStyle>
            <a:lvl1pPr marL="0" indent="0">
              <a:buFontTx/>
              <a:buNone/>
              <a:defRPr kumimoji="0" lang="en-US" sz="1400" b="0" i="0" u="none" strike="noStrike" kern="1200" cap="none" spc="0" normalizeH="0" baseline="0" dirty="0" smtClean="0">
                <a:ln>
                  <a:noFill/>
                </a:ln>
                <a:solidFill>
                  <a:sysClr val="windowText" lastClr="000000"/>
                </a:solidFill>
                <a:effectLst/>
                <a:uLnTx/>
                <a:uFillTx/>
                <a:latin typeface="+mn-lt"/>
                <a:ea typeface="+mn-ea"/>
                <a:cs typeface="+mn-cs"/>
              </a:defRPr>
            </a:lvl1pPr>
          </a:lstStyle>
          <a:p>
            <a:pPr lvl="0"/>
            <a:r>
              <a:rPr lang="en-US"/>
              <a:t>Presenter’s Name</a:t>
            </a:r>
          </a:p>
        </p:txBody>
      </p:sp>
      <p:sp>
        <p:nvSpPr>
          <p:cNvPr id="22" name="Text Placeholder 4">
            <a:extLst>
              <a:ext uri="{FF2B5EF4-FFF2-40B4-BE49-F238E27FC236}">
                <a16:creationId xmlns:a16="http://schemas.microsoft.com/office/drawing/2014/main" id="{8920635D-FD08-494C-A157-C62AC2B33749}"/>
              </a:ext>
            </a:extLst>
          </p:cNvPr>
          <p:cNvSpPr>
            <a:spLocks noGrp="1"/>
          </p:cNvSpPr>
          <p:nvPr>
            <p:ph type="body" sz="quarter" idx="12" hasCustomPrompt="1"/>
          </p:nvPr>
        </p:nvSpPr>
        <p:spPr>
          <a:xfrm>
            <a:off x="374904" y="5693865"/>
            <a:ext cx="5340096" cy="213828"/>
          </a:xfrm>
        </p:spPr>
        <p:txBody>
          <a:bodyPr anchor="ctr"/>
          <a:lstStyle>
            <a:lvl1pPr marL="0" indent="0">
              <a:buFontTx/>
              <a:buNone/>
              <a:defRPr kumimoji="0" lang="en-US" sz="1400" b="0" i="0" u="none" strike="noStrike" kern="1200" cap="none" spc="0" normalizeH="0" baseline="0" dirty="0" smtClean="0">
                <a:ln>
                  <a:noFill/>
                </a:ln>
                <a:solidFill>
                  <a:sysClr val="windowText" lastClr="000000"/>
                </a:solidFill>
                <a:effectLst/>
                <a:uLnTx/>
                <a:uFillTx/>
                <a:latin typeface="+mn-lt"/>
                <a:ea typeface="+mn-ea"/>
                <a:cs typeface="+mn-cs"/>
              </a:defRPr>
            </a:lvl1pPr>
          </a:lstStyle>
          <a:p>
            <a:pPr lvl="0"/>
            <a:r>
              <a:rPr lang="en-US"/>
              <a:t>Presenter’s Title</a:t>
            </a:r>
          </a:p>
        </p:txBody>
      </p:sp>
      <p:sp>
        <p:nvSpPr>
          <p:cNvPr id="23" name="Text Placeholder 4">
            <a:extLst>
              <a:ext uri="{FF2B5EF4-FFF2-40B4-BE49-F238E27FC236}">
                <a16:creationId xmlns:a16="http://schemas.microsoft.com/office/drawing/2014/main" id="{283B91C1-5EE1-FF4E-A9D9-7410256B3E50}"/>
              </a:ext>
            </a:extLst>
          </p:cNvPr>
          <p:cNvSpPr>
            <a:spLocks noGrp="1"/>
          </p:cNvSpPr>
          <p:nvPr>
            <p:ph type="body" sz="quarter" idx="13" hasCustomPrompt="1"/>
          </p:nvPr>
        </p:nvSpPr>
        <p:spPr>
          <a:xfrm>
            <a:off x="374904" y="5916410"/>
            <a:ext cx="5340096" cy="213828"/>
          </a:xfrm>
        </p:spPr>
        <p:txBody>
          <a:bodyPr anchor="ctr"/>
          <a:lstStyle>
            <a:lvl1pPr marL="0" indent="0">
              <a:buFontTx/>
              <a:buNone/>
              <a:defRPr kumimoji="0" lang="en-US" sz="1400" b="0" i="0" u="none" strike="noStrike" kern="1200" cap="none" spc="0" normalizeH="0" baseline="0" dirty="0" smtClean="0">
                <a:ln>
                  <a:noFill/>
                </a:ln>
                <a:solidFill>
                  <a:sysClr val="windowText" lastClr="000000"/>
                </a:solidFill>
                <a:effectLst/>
                <a:uLnTx/>
                <a:uFillTx/>
                <a:latin typeface="+mn-lt"/>
                <a:ea typeface="+mn-ea"/>
                <a:cs typeface="+mn-cs"/>
              </a:defRPr>
            </a:lvl1pPr>
          </a:lstStyle>
          <a:p>
            <a:pPr lvl="0"/>
            <a:r>
              <a:rPr lang="en-US"/>
              <a:t>Date</a:t>
            </a:r>
          </a:p>
        </p:txBody>
      </p:sp>
      <p:pic>
        <p:nvPicPr>
          <p:cNvPr id="24" name="Picture 23">
            <a:extLst>
              <a:ext uri="{FF2B5EF4-FFF2-40B4-BE49-F238E27FC236}">
                <a16:creationId xmlns:a16="http://schemas.microsoft.com/office/drawing/2014/main" id="{8C09507D-7AEC-EF4F-A76A-1548E12CAD64}"/>
              </a:ext>
            </a:extLst>
          </p:cNvPr>
          <p:cNvPicPr>
            <a:picLocks noChangeAspect="1"/>
          </p:cNvPicPr>
          <p:nvPr userDrawn="1"/>
        </p:nvPicPr>
        <p:blipFill>
          <a:blip r:embed="rId2"/>
          <a:srcRect/>
          <a:stretch/>
        </p:blipFill>
        <p:spPr>
          <a:xfrm>
            <a:off x="7812856" y="1188851"/>
            <a:ext cx="2649402" cy="479964"/>
          </a:xfrm>
          <a:prstGeom prst="rect">
            <a:avLst/>
          </a:prstGeom>
        </p:spPr>
      </p:pic>
      <p:pic>
        <p:nvPicPr>
          <p:cNvPr id="10" name="Picture 9" descr="A picture containing brush&#10;&#10;Description automatically generated">
            <a:extLst>
              <a:ext uri="{FF2B5EF4-FFF2-40B4-BE49-F238E27FC236}">
                <a16:creationId xmlns:a16="http://schemas.microsoft.com/office/drawing/2014/main" id="{2B3B0153-AC3D-134F-BB6C-4ABBF7C4450E}"/>
              </a:ext>
            </a:extLst>
          </p:cNvPr>
          <p:cNvPicPr>
            <a:picLocks noChangeAspect="1"/>
          </p:cNvPicPr>
          <p:nvPr userDrawn="1"/>
        </p:nvPicPr>
        <p:blipFill>
          <a:blip r:embed="rId3"/>
          <a:stretch>
            <a:fillRect/>
          </a:stretch>
        </p:blipFill>
        <p:spPr>
          <a:xfrm>
            <a:off x="6109252" y="2745041"/>
            <a:ext cx="6080760" cy="4112959"/>
          </a:xfrm>
          <a:prstGeom prst="rect">
            <a:avLst/>
          </a:prstGeom>
        </p:spPr>
      </p:pic>
    </p:spTree>
    <p:extLst>
      <p:ext uri="{BB962C8B-B14F-4D97-AF65-F5344CB8AC3E}">
        <p14:creationId xmlns:p14="http://schemas.microsoft.com/office/powerpoint/2010/main" val="166644125"/>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952327E5-C055-3C47-AE3B-7679B5863163}"/>
              </a:ext>
            </a:extLst>
          </p:cNvPr>
          <p:cNvSpPr/>
          <p:nvPr userDrawn="1"/>
        </p:nvSpPr>
        <p:spPr>
          <a:xfrm>
            <a:off x="0" y="0"/>
            <a:ext cx="6107609"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18" name="Title 1">
            <a:extLst>
              <a:ext uri="{FF2B5EF4-FFF2-40B4-BE49-F238E27FC236}">
                <a16:creationId xmlns:a16="http://schemas.microsoft.com/office/drawing/2014/main" id="{03856140-7676-0B41-9938-B7BC8109E2B9}"/>
              </a:ext>
            </a:extLst>
          </p:cNvPr>
          <p:cNvSpPr>
            <a:spLocks noGrp="1"/>
          </p:cNvSpPr>
          <p:nvPr>
            <p:ph type="ctrTitle" hasCustomPrompt="1"/>
          </p:nvPr>
        </p:nvSpPr>
        <p:spPr bwMode="gray">
          <a:xfrm>
            <a:off x="374904" y="395509"/>
            <a:ext cx="5335964" cy="1316472"/>
          </a:xfrm>
        </p:spPr>
        <p:txBody>
          <a:bodyPr wrap="square" lIns="91521" tIns="45761" rIns="91440" bIns="45761" anchor="b">
            <a:noAutofit/>
          </a:bodyPr>
          <a:lstStyle>
            <a:lvl1pPr algn="l">
              <a:lnSpc>
                <a:spcPct val="95000"/>
              </a:lnSpc>
              <a:defRPr sz="3000" b="1">
                <a:solidFill>
                  <a:schemeClr val="tx1"/>
                </a:solidFill>
              </a:defRPr>
            </a:lvl1pPr>
          </a:lstStyle>
          <a:p>
            <a:r>
              <a:rPr lang="en-US"/>
              <a:t>Click to Edit Master Title Style</a:t>
            </a:r>
          </a:p>
        </p:txBody>
      </p:sp>
      <p:sp>
        <p:nvSpPr>
          <p:cNvPr id="19" name="Text Placeholder 24">
            <a:extLst>
              <a:ext uri="{FF2B5EF4-FFF2-40B4-BE49-F238E27FC236}">
                <a16:creationId xmlns:a16="http://schemas.microsoft.com/office/drawing/2014/main" id="{72402FA3-4DE6-1242-ABE8-3A7D3B3F87B6}"/>
              </a:ext>
            </a:extLst>
          </p:cNvPr>
          <p:cNvSpPr>
            <a:spLocks noGrp="1"/>
          </p:cNvSpPr>
          <p:nvPr>
            <p:ph type="body" sz="quarter" idx="10" hasCustomPrompt="1"/>
          </p:nvPr>
        </p:nvSpPr>
        <p:spPr bwMode="gray">
          <a:xfrm>
            <a:off x="374904" y="1767408"/>
            <a:ext cx="5335964" cy="813816"/>
          </a:xfrm>
        </p:spPr>
        <p:txBody>
          <a:bodyPr wrap="square" lIns="91521" tIns="45761" rIns="91440" bIns="45761">
            <a:noAutofit/>
          </a:bodyPr>
          <a:lstStyle>
            <a:lvl1pPr marL="0" indent="0">
              <a:lnSpc>
                <a:spcPct val="100000"/>
              </a:lnSpc>
              <a:spcBef>
                <a:spcPts val="0"/>
              </a:spcBef>
              <a:spcAft>
                <a:spcPts val="0"/>
              </a:spcAft>
              <a:buFont typeface="Arial" panose="020B0604020202020204" pitchFamily="34" charset="0"/>
              <a:buChar char="​"/>
              <a:defRPr sz="1800" b="0">
                <a:solidFill>
                  <a:schemeClr val="tx1"/>
                </a:solidFill>
              </a:defRPr>
            </a:lvl1pPr>
            <a:lvl2pPr marL="0" indent="0">
              <a:lnSpc>
                <a:spcPct val="85000"/>
              </a:lnSpc>
              <a:spcBef>
                <a:spcPts val="4400"/>
              </a:spcBef>
              <a:buFont typeface="Arial" panose="020B0604020202020204" pitchFamily="34" charset="0"/>
              <a:buChar char="​"/>
              <a:defRPr sz="1800" b="0">
                <a:solidFill>
                  <a:schemeClr val="tx1"/>
                </a:solidFill>
              </a:defRPr>
            </a:lvl2pPr>
            <a:lvl3pPr marL="0" indent="0">
              <a:lnSpc>
                <a:spcPct val="85000"/>
              </a:lnSpc>
              <a:buFont typeface="Arial" panose="020B0604020202020204" pitchFamily="34" charset="0"/>
              <a:buChar char="​"/>
              <a:defRPr sz="1800" b="0">
                <a:solidFill>
                  <a:schemeClr val="tx1"/>
                </a:solidFill>
              </a:defRPr>
            </a:lvl3pPr>
            <a:lvl4pPr marL="0" indent="0">
              <a:lnSpc>
                <a:spcPct val="85000"/>
              </a:lnSpc>
              <a:buFont typeface="Arial" panose="020B0604020202020204" pitchFamily="34" charset="0"/>
              <a:buChar char="​"/>
              <a:defRPr sz="1600" b="0">
                <a:solidFill>
                  <a:schemeClr val="bg2"/>
                </a:solidFill>
              </a:defRPr>
            </a:lvl4pPr>
            <a:lvl5pPr marL="0" indent="0">
              <a:lnSpc>
                <a:spcPct val="85000"/>
              </a:lnSpc>
              <a:buFont typeface="Arial" panose="020B0604020202020204" pitchFamily="34" charset="0"/>
              <a:buChar char="​"/>
              <a:defRPr sz="1600" b="0">
                <a:solidFill>
                  <a:schemeClr val="bg2"/>
                </a:solidFill>
              </a:defRPr>
            </a:lvl5pPr>
          </a:lstStyle>
          <a:p>
            <a:pPr lvl="0"/>
            <a:r>
              <a:rPr lang="en-US"/>
              <a:t>Click to edit master text styles</a:t>
            </a:r>
          </a:p>
        </p:txBody>
      </p:sp>
      <p:sp>
        <p:nvSpPr>
          <p:cNvPr id="20" name="Footer Placeholder 4">
            <a:extLst>
              <a:ext uri="{FF2B5EF4-FFF2-40B4-BE49-F238E27FC236}">
                <a16:creationId xmlns:a16="http://schemas.microsoft.com/office/drawing/2014/main" id="{F8F8FE56-17F9-F145-B2CF-258FDA9CAF41}"/>
              </a:ext>
            </a:extLst>
          </p:cNvPr>
          <p:cNvSpPr>
            <a:spLocks noGrp="1"/>
          </p:cNvSpPr>
          <p:nvPr>
            <p:ph type="ftr" sz="quarter" idx="3"/>
          </p:nvPr>
        </p:nvSpPr>
        <p:spPr>
          <a:xfrm>
            <a:off x="374904" y="6547104"/>
            <a:ext cx="5340096" cy="120649"/>
          </a:xfrm>
          <a:prstGeom prst="rect">
            <a:avLst/>
          </a:prstGeom>
        </p:spPr>
        <p:txBody>
          <a:bodyPr vert="horz" wrap="square" lIns="91521" tIns="45761" rIns="91521" bIns="45761" rtlCol="0" anchor="ctr">
            <a:noAutofit/>
          </a:bodyPr>
          <a:lstStyle>
            <a:lvl1pPr>
              <a:defRPr lang="en-US" sz="800" smtClean="0">
                <a:solidFill>
                  <a:schemeClr val="tx1"/>
                </a:solidFill>
              </a:defRPr>
            </a:lvl1pPr>
          </a:lstStyle>
          <a:p>
            <a:r>
              <a:rPr lang="en-US"/>
              <a:t>© 2022 NetApp, Inc. All rights reserved.  — NETAPP CONFIDENTIAL — </a:t>
            </a:r>
          </a:p>
        </p:txBody>
      </p:sp>
      <p:sp>
        <p:nvSpPr>
          <p:cNvPr id="21" name="Text Placeholder 4">
            <a:extLst>
              <a:ext uri="{FF2B5EF4-FFF2-40B4-BE49-F238E27FC236}">
                <a16:creationId xmlns:a16="http://schemas.microsoft.com/office/drawing/2014/main" id="{B5281EC6-7D0D-AE41-A0A9-3CAE7191591B}"/>
              </a:ext>
            </a:extLst>
          </p:cNvPr>
          <p:cNvSpPr>
            <a:spLocks noGrp="1"/>
          </p:cNvSpPr>
          <p:nvPr>
            <p:ph type="body" sz="quarter" idx="11" hasCustomPrompt="1"/>
          </p:nvPr>
        </p:nvSpPr>
        <p:spPr>
          <a:xfrm>
            <a:off x="374904" y="5471320"/>
            <a:ext cx="5340096" cy="213828"/>
          </a:xfrm>
        </p:spPr>
        <p:txBody>
          <a:bodyPr anchor="ctr"/>
          <a:lstStyle>
            <a:lvl1pPr marL="0" indent="0">
              <a:buFontTx/>
              <a:buNone/>
              <a:defRPr kumimoji="0" lang="en-US" sz="1400" b="0" i="0" u="none" strike="noStrike" kern="1200" cap="none" spc="0" normalizeH="0" baseline="0" dirty="0" smtClean="0">
                <a:ln>
                  <a:noFill/>
                </a:ln>
                <a:solidFill>
                  <a:sysClr val="windowText" lastClr="000000"/>
                </a:solidFill>
                <a:effectLst/>
                <a:uLnTx/>
                <a:uFillTx/>
                <a:latin typeface="+mn-lt"/>
                <a:ea typeface="+mn-ea"/>
                <a:cs typeface="+mn-cs"/>
              </a:defRPr>
            </a:lvl1pPr>
          </a:lstStyle>
          <a:p>
            <a:pPr lvl="0"/>
            <a:r>
              <a:rPr lang="en-US"/>
              <a:t>Presenter’s Name</a:t>
            </a:r>
          </a:p>
        </p:txBody>
      </p:sp>
      <p:sp>
        <p:nvSpPr>
          <p:cNvPr id="22" name="Text Placeholder 4">
            <a:extLst>
              <a:ext uri="{FF2B5EF4-FFF2-40B4-BE49-F238E27FC236}">
                <a16:creationId xmlns:a16="http://schemas.microsoft.com/office/drawing/2014/main" id="{8920635D-FD08-494C-A157-C62AC2B33749}"/>
              </a:ext>
            </a:extLst>
          </p:cNvPr>
          <p:cNvSpPr>
            <a:spLocks noGrp="1"/>
          </p:cNvSpPr>
          <p:nvPr>
            <p:ph type="body" sz="quarter" idx="12" hasCustomPrompt="1"/>
          </p:nvPr>
        </p:nvSpPr>
        <p:spPr>
          <a:xfrm>
            <a:off x="374904" y="5693865"/>
            <a:ext cx="5340096" cy="213828"/>
          </a:xfrm>
        </p:spPr>
        <p:txBody>
          <a:bodyPr anchor="ctr"/>
          <a:lstStyle>
            <a:lvl1pPr marL="0" indent="0">
              <a:buFontTx/>
              <a:buNone/>
              <a:defRPr kumimoji="0" lang="en-US" sz="1400" b="0" i="0" u="none" strike="noStrike" kern="1200" cap="none" spc="0" normalizeH="0" baseline="0" dirty="0" smtClean="0">
                <a:ln>
                  <a:noFill/>
                </a:ln>
                <a:solidFill>
                  <a:sysClr val="windowText" lastClr="000000"/>
                </a:solidFill>
                <a:effectLst/>
                <a:uLnTx/>
                <a:uFillTx/>
                <a:latin typeface="+mn-lt"/>
                <a:ea typeface="+mn-ea"/>
                <a:cs typeface="+mn-cs"/>
              </a:defRPr>
            </a:lvl1pPr>
          </a:lstStyle>
          <a:p>
            <a:pPr lvl="0"/>
            <a:r>
              <a:rPr lang="en-US"/>
              <a:t>Presenter’s Title</a:t>
            </a:r>
          </a:p>
        </p:txBody>
      </p:sp>
      <p:sp>
        <p:nvSpPr>
          <p:cNvPr id="23" name="Text Placeholder 4">
            <a:extLst>
              <a:ext uri="{FF2B5EF4-FFF2-40B4-BE49-F238E27FC236}">
                <a16:creationId xmlns:a16="http://schemas.microsoft.com/office/drawing/2014/main" id="{283B91C1-5EE1-FF4E-A9D9-7410256B3E50}"/>
              </a:ext>
            </a:extLst>
          </p:cNvPr>
          <p:cNvSpPr>
            <a:spLocks noGrp="1"/>
          </p:cNvSpPr>
          <p:nvPr>
            <p:ph type="body" sz="quarter" idx="13" hasCustomPrompt="1"/>
          </p:nvPr>
        </p:nvSpPr>
        <p:spPr>
          <a:xfrm>
            <a:off x="374904" y="5916410"/>
            <a:ext cx="5340096" cy="213828"/>
          </a:xfrm>
        </p:spPr>
        <p:txBody>
          <a:bodyPr anchor="ctr"/>
          <a:lstStyle>
            <a:lvl1pPr marL="0" indent="0">
              <a:buFontTx/>
              <a:buNone/>
              <a:defRPr kumimoji="0" lang="en-US" sz="1400" b="0" i="0" u="none" strike="noStrike" kern="1200" cap="none" spc="0" normalizeH="0" baseline="0" dirty="0" smtClean="0">
                <a:ln>
                  <a:noFill/>
                </a:ln>
                <a:solidFill>
                  <a:sysClr val="windowText" lastClr="000000"/>
                </a:solidFill>
                <a:effectLst/>
                <a:uLnTx/>
                <a:uFillTx/>
                <a:latin typeface="+mn-lt"/>
                <a:ea typeface="+mn-ea"/>
                <a:cs typeface="+mn-cs"/>
              </a:defRPr>
            </a:lvl1pPr>
          </a:lstStyle>
          <a:p>
            <a:pPr lvl="0"/>
            <a:r>
              <a:rPr lang="en-US"/>
              <a:t>Date</a:t>
            </a:r>
          </a:p>
        </p:txBody>
      </p:sp>
      <p:pic>
        <p:nvPicPr>
          <p:cNvPr id="24" name="Picture 23">
            <a:extLst>
              <a:ext uri="{FF2B5EF4-FFF2-40B4-BE49-F238E27FC236}">
                <a16:creationId xmlns:a16="http://schemas.microsoft.com/office/drawing/2014/main" id="{8C09507D-7AEC-EF4F-A76A-1548E12CAD64}"/>
              </a:ext>
            </a:extLst>
          </p:cNvPr>
          <p:cNvPicPr>
            <a:picLocks noChangeAspect="1"/>
          </p:cNvPicPr>
          <p:nvPr userDrawn="1"/>
        </p:nvPicPr>
        <p:blipFill>
          <a:blip r:embed="rId2"/>
          <a:srcRect/>
          <a:stretch/>
        </p:blipFill>
        <p:spPr>
          <a:xfrm>
            <a:off x="7812856" y="1188851"/>
            <a:ext cx="2649402" cy="479964"/>
          </a:xfrm>
          <a:prstGeom prst="rect">
            <a:avLst/>
          </a:prstGeom>
        </p:spPr>
      </p:pic>
      <p:pic>
        <p:nvPicPr>
          <p:cNvPr id="10" name="Picture 9" descr="A picture containing box&#10;&#10;Description automatically generated">
            <a:extLst>
              <a:ext uri="{FF2B5EF4-FFF2-40B4-BE49-F238E27FC236}">
                <a16:creationId xmlns:a16="http://schemas.microsoft.com/office/drawing/2014/main" id="{E8D29318-77B3-1E4D-9438-B291D8DE94F1}"/>
              </a:ext>
            </a:extLst>
          </p:cNvPr>
          <p:cNvPicPr>
            <a:picLocks noChangeAspect="1"/>
          </p:cNvPicPr>
          <p:nvPr userDrawn="1"/>
        </p:nvPicPr>
        <p:blipFill rotWithShape="1">
          <a:blip r:embed="rId3">
            <a:extLst>
              <a:ext uri="{28A0092B-C50C-407E-A947-70E740481C1C}">
                <a14:useLocalDpi xmlns:a14="http://schemas.microsoft.com/office/drawing/2010/main"/>
              </a:ext>
            </a:extLst>
          </a:blip>
          <a:srcRect/>
          <a:stretch/>
        </p:blipFill>
        <p:spPr>
          <a:xfrm>
            <a:off x="6109646" y="2743198"/>
            <a:ext cx="6079179" cy="4114802"/>
          </a:xfrm>
          <a:prstGeom prst="rect">
            <a:avLst/>
          </a:prstGeom>
        </p:spPr>
      </p:pic>
    </p:spTree>
    <p:extLst>
      <p:ext uri="{BB962C8B-B14F-4D97-AF65-F5344CB8AC3E}">
        <p14:creationId xmlns:p14="http://schemas.microsoft.com/office/powerpoint/2010/main" val="4034546766"/>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preserve="1" userDrawn="1">
  <p:cSld name="Title Slide 4">
    <p:bg>
      <p:bgPr>
        <a:solidFill>
          <a:schemeClr val="accent6"/>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952327E5-C055-3C47-AE3B-7679B5863163}"/>
              </a:ext>
            </a:extLst>
          </p:cNvPr>
          <p:cNvSpPr/>
          <p:nvPr userDrawn="1"/>
        </p:nvSpPr>
        <p:spPr>
          <a:xfrm>
            <a:off x="6104846" y="-5080"/>
            <a:ext cx="6083979"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18" name="Title 1">
            <a:extLst>
              <a:ext uri="{FF2B5EF4-FFF2-40B4-BE49-F238E27FC236}">
                <a16:creationId xmlns:a16="http://schemas.microsoft.com/office/drawing/2014/main" id="{03856140-7676-0B41-9938-B7BC8109E2B9}"/>
              </a:ext>
            </a:extLst>
          </p:cNvPr>
          <p:cNvSpPr>
            <a:spLocks noGrp="1"/>
          </p:cNvSpPr>
          <p:nvPr>
            <p:ph type="ctrTitle" hasCustomPrompt="1"/>
          </p:nvPr>
        </p:nvSpPr>
        <p:spPr bwMode="gray">
          <a:xfrm>
            <a:off x="374904" y="395509"/>
            <a:ext cx="5335964" cy="1316472"/>
          </a:xfrm>
        </p:spPr>
        <p:txBody>
          <a:bodyPr wrap="square" lIns="91521" tIns="45761" rIns="91440" bIns="45761" anchor="b">
            <a:noAutofit/>
          </a:bodyPr>
          <a:lstStyle>
            <a:lvl1pPr algn="l">
              <a:lnSpc>
                <a:spcPct val="95000"/>
              </a:lnSpc>
              <a:defRPr sz="3000" b="1">
                <a:solidFill>
                  <a:schemeClr val="tx1"/>
                </a:solidFill>
              </a:defRPr>
            </a:lvl1pPr>
          </a:lstStyle>
          <a:p>
            <a:r>
              <a:rPr lang="en-US"/>
              <a:t>Click to Edit Master Title Style</a:t>
            </a:r>
          </a:p>
        </p:txBody>
      </p:sp>
      <p:sp>
        <p:nvSpPr>
          <p:cNvPr id="19" name="Text Placeholder 24">
            <a:extLst>
              <a:ext uri="{FF2B5EF4-FFF2-40B4-BE49-F238E27FC236}">
                <a16:creationId xmlns:a16="http://schemas.microsoft.com/office/drawing/2014/main" id="{72402FA3-4DE6-1242-ABE8-3A7D3B3F87B6}"/>
              </a:ext>
            </a:extLst>
          </p:cNvPr>
          <p:cNvSpPr>
            <a:spLocks noGrp="1"/>
          </p:cNvSpPr>
          <p:nvPr>
            <p:ph type="body" sz="quarter" idx="10" hasCustomPrompt="1"/>
          </p:nvPr>
        </p:nvSpPr>
        <p:spPr bwMode="gray">
          <a:xfrm>
            <a:off x="374904" y="1767408"/>
            <a:ext cx="5335964" cy="813816"/>
          </a:xfrm>
        </p:spPr>
        <p:txBody>
          <a:bodyPr wrap="square" lIns="91521" tIns="45761" rIns="91440" bIns="45761">
            <a:noAutofit/>
          </a:bodyPr>
          <a:lstStyle>
            <a:lvl1pPr marL="0" indent="0">
              <a:lnSpc>
                <a:spcPct val="100000"/>
              </a:lnSpc>
              <a:spcBef>
                <a:spcPts val="0"/>
              </a:spcBef>
              <a:spcAft>
                <a:spcPts val="0"/>
              </a:spcAft>
              <a:buFont typeface="Arial" panose="020B0604020202020204" pitchFamily="34" charset="0"/>
              <a:buChar char="​"/>
              <a:defRPr sz="1800" b="0">
                <a:solidFill>
                  <a:schemeClr val="tx1"/>
                </a:solidFill>
              </a:defRPr>
            </a:lvl1pPr>
            <a:lvl2pPr marL="0" indent="0">
              <a:lnSpc>
                <a:spcPct val="85000"/>
              </a:lnSpc>
              <a:spcBef>
                <a:spcPts val="4400"/>
              </a:spcBef>
              <a:buFont typeface="Arial" panose="020B0604020202020204" pitchFamily="34" charset="0"/>
              <a:buChar char="​"/>
              <a:defRPr sz="1800" b="0">
                <a:solidFill>
                  <a:schemeClr val="tx1"/>
                </a:solidFill>
              </a:defRPr>
            </a:lvl2pPr>
            <a:lvl3pPr marL="0" indent="0">
              <a:lnSpc>
                <a:spcPct val="85000"/>
              </a:lnSpc>
              <a:buFont typeface="Arial" panose="020B0604020202020204" pitchFamily="34" charset="0"/>
              <a:buChar char="​"/>
              <a:defRPr sz="1800" b="0">
                <a:solidFill>
                  <a:schemeClr val="tx1"/>
                </a:solidFill>
              </a:defRPr>
            </a:lvl3pPr>
            <a:lvl4pPr marL="0" indent="0">
              <a:lnSpc>
                <a:spcPct val="85000"/>
              </a:lnSpc>
              <a:buFont typeface="Arial" panose="020B0604020202020204" pitchFamily="34" charset="0"/>
              <a:buChar char="​"/>
              <a:defRPr sz="1600" b="0">
                <a:solidFill>
                  <a:schemeClr val="bg2"/>
                </a:solidFill>
              </a:defRPr>
            </a:lvl4pPr>
            <a:lvl5pPr marL="0" indent="0">
              <a:lnSpc>
                <a:spcPct val="85000"/>
              </a:lnSpc>
              <a:buFont typeface="Arial" panose="020B0604020202020204" pitchFamily="34" charset="0"/>
              <a:buChar char="​"/>
              <a:defRPr sz="1600" b="0">
                <a:solidFill>
                  <a:schemeClr val="bg2"/>
                </a:solidFill>
              </a:defRPr>
            </a:lvl5pPr>
          </a:lstStyle>
          <a:p>
            <a:pPr lvl="0"/>
            <a:r>
              <a:rPr lang="en-US"/>
              <a:t>Click to edit master text styles</a:t>
            </a:r>
          </a:p>
        </p:txBody>
      </p:sp>
      <p:sp>
        <p:nvSpPr>
          <p:cNvPr id="20" name="Footer Placeholder 4">
            <a:extLst>
              <a:ext uri="{FF2B5EF4-FFF2-40B4-BE49-F238E27FC236}">
                <a16:creationId xmlns:a16="http://schemas.microsoft.com/office/drawing/2014/main" id="{F8F8FE56-17F9-F145-B2CF-258FDA9CAF41}"/>
              </a:ext>
            </a:extLst>
          </p:cNvPr>
          <p:cNvSpPr>
            <a:spLocks noGrp="1"/>
          </p:cNvSpPr>
          <p:nvPr>
            <p:ph type="ftr" sz="quarter" idx="3"/>
          </p:nvPr>
        </p:nvSpPr>
        <p:spPr>
          <a:xfrm>
            <a:off x="374904" y="6547104"/>
            <a:ext cx="5340096" cy="120649"/>
          </a:xfrm>
          <a:prstGeom prst="rect">
            <a:avLst/>
          </a:prstGeom>
        </p:spPr>
        <p:txBody>
          <a:bodyPr vert="horz" wrap="square" lIns="91521" tIns="45761" rIns="91521" bIns="45761" rtlCol="0" anchor="ctr">
            <a:noAutofit/>
          </a:bodyPr>
          <a:lstStyle>
            <a:lvl1pPr>
              <a:defRPr lang="en-US" sz="800" smtClean="0">
                <a:solidFill>
                  <a:schemeClr val="tx1"/>
                </a:solidFill>
              </a:defRPr>
            </a:lvl1pPr>
          </a:lstStyle>
          <a:p>
            <a:r>
              <a:rPr lang="en-US"/>
              <a:t>© 2022 NetApp, Inc. All rights reserved.  — NETAPP CONFIDENTIAL — </a:t>
            </a:r>
          </a:p>
        </p:txBody>
      </p:sp>
      <p:sp>
        <p:nvSpPr>
          <p:cNvPr id="21" name="Text Placeholder 4">
            <a:extLst>
              <a:ext uri="{FF2B5EF4-FFF2-40B4-BE49-F238E27FC236}">
                <a16:creationId xmlns:a16="http://schemas.microsoft.com/office/drawing/2014/main" id="{B5281EC6-7D0D-AE41-A0A9-3CAE7191591B}"/>
              </a:ext>
            </a:extLst>
          </p:cNvPr>
          <p:cNvSpPr>
            <a:spLocks noGrp="1"/>
          </p:cNvSpPr>
          <p:nvPr>
            <p:ph type="body" sz="quarter" idx="11" hasCustomPrompt="1"/>
          </p:nvPr>
        </p:nvSpPr>
        <p:spPr>
          <a:xfrm>
            <a:off x="374904" y="5471320"/>
            <a:ext cx="5340096" cy="213828"/>
          </a:xfrm>
        </p:spPr>
        <p:txBody>
          <a:bodyPr anchor="ctr"/>
          <a:lstStyle>
            <a:lvl1pPr marL="0" indent="0">
              <a:buFontTx/>
              <a:buNone/>
              <a:defRPr kumimoji="0" lang="en-US" sz="1400" b="0" i="0" u="none" strike="noStrike" kern="1200" cap="none" spc="0" normalizeH="0" baseline="0" dirty="0" smtClean="0">
                <a:ln>
                  <a:noFill/>
                </a:ln>
                <a:solidFill>
                  <a:sysClr val="windowText" lastClr="000000"/>
                </a:solidFill>
                <a:effectLst/>
                <a:uLnTx/>
                <a:uFillTx/>
                <a:latin typeface="+mn-lt"/>
                <a:ea typeface="+mn-ea"/>
                <a:cs typeface="+mn-cs"/>
              </a:defRPr>
            </a:lvl1pPr>
          </a:lstStyle>
          <a:p>
            <a:pPr lvl="0"/>
            <a:r>
              <a:rPr lang="en-US"/>
              <a:t>Presenter’s Name</a:t>
            </a:r>
          </a:p>
        </p:txBody>
      </p:sp>
      <p:sp>
        <p:nvSpPr>
          <p:cNvPr id="22" name="Text Placeholder 4">
            <a:extLst>
              <a:ext uri="{FF2B5EF4-FFF2-40B4-BE49-F238E27FC236}">
                <a16:creationId xmlns:a16="http://schemas.microsoft.com/office/drawing/2014/main" id="{8920635D-FD08-494C-A157-C62AC2B33749}"/>
              </a:ext>
            </a:extLst>
          </p:cNvPr>
          <p:cNvSpPr>
            <a:spLocks noGrp="1"/>
          </p:cNvSpPr>
          <p:nvPr>
            <p:ph type="body" sz="quarter" idx="12" hasCustomPrompt="1"/>
          </p:nvPr>
        </p:nvSpPr>
        <p:spPr>
          <a:xfrm>
            <a:off x="374904" y="5693865"/>
            <a:ext cx="5340096" cy="213828"/>
          </a:xfrm>
        </p:spPr>
        <p:txBody>
          <a:bodyPr anchor="ctr"/>
          <a:lstStyle>
            <a:lvl1pPr marL="0" indent="0">
              <a:buFontTx/>
              <a:buNone/>
              <a:defRPr kumimoji="0" lang="en-US" sz="1400" b="0" i="0" u="none" strike="noStrike" kern="1200" cap="none" spc="0" normalizeH="0" baseline="0" dirty="0" smtClean="0">
                <a:ln>
                  <a:noFill/>
                </a:ln>
                <a:solidFill>
                  <a:sysClr val="windowText" lastClr="000000"/>
                </a:solidFill>
                <a:effectLst/>
                <a:uLnTx/>
                <a:uFillTx/>
                <a:latin typeface="+mn-lt"/>
                <a:ea typeface="+mn-ea"/>
                <a:cs typeface="+mn-cs"/>
              </a:defRPr>
            </a:lvl1pPr>
          </a:lstStyle>
          <a:p>
            <a:pPr lvl="0"/>
            <a:r>
              <a:rPr lang="en-US"/>
              <a:t>Presenter’s Title</a:t>
            </a:r>
          </a:p>
        </p:txBody>
      </p:sp>
      <p:sp>
        <p:nvSpPr>
          <p:cNvPr id="23" name="Text Placeholder 4">
            <a:extLst>
              <a:ext uri="{FF2B5EF4-FFF2-40B4-BE49-F238E27FC236}">
                <a16:creationId xmlns:a16="http://schemas.microsoft.com/office/drawing/2014/main" id="{283B91C1-5EE1-FF4E-A9D9-7410256B3E50}"/>
              </a:ext>
            </a:extLst>
          </p:cNvPr>
          <p:cNvSpPr>
            <a:spLocks noGrp="1"/>
          </p:cNvSpPr>
          <p:nvPr>
            <p:ph type="body" sz="quarter" idx="13" hasCustomPrompt="1"/>
          </p:nvPr>
        </p:nvSpPr>
        <p:spPr>
          <a:xfrm>
            <a:off x="374904" y="5916410"/>
            <a:ext cx="5340096" cy="213828"/>
          </a:xfrm>
        </p:spPr>
        <p:txBody>
          <a:bodyPr anchor="ctr"/>
          <a:lstStyle>
            <a:lvl1pPr marL="0" indent="0">
              <a:buFontTx/>
              <a:buNone/>
              <a:defRPr kumimoji="0" lang="en-US" sz="1400" b="0" i="0" u="none" strike="noStrike" kern="1200" cap="none" spc="0" normalizeH="0" baseline="0" dirty="0" smtClean="0">
                <a:ln>
                  <a:noFill/>
                </a:ln>
                <a:solidFill>
                  <a:sysClr val="windowText" lastClr="000000"/>
                </a:solidFill>
                <a:effectLst/>
                <a:uLnTx/>
                <a:uFillTx/>
                <a:latin typeface="+mn-lt"/>
                <a:ea typeface="+mn-ea"/>
                <a:cs typeface="+mn-cs"/>
              </a:defRPr>
            </a:lvl1pPr>
          </a:lstStyle>
          <a:p>
            <a:pPr lvl="0"/>
            <a:r>
              <a:rPr lang="en-US"/>
              <a:t>Date</a:t>
            </a:r>
          </a:p>
        </p:txBody>
      </p:sp>
      <p:pic>
        <p:nvPicPr>
          <p:cNvPr id="24" name="Picture 23">
            <a:extLst>
              <a:ext uri="{FF2B5EF4-FFF2-40B4-BE49-F238E27FC236}">
                <a16:creationId xmlns:a16="http://schemas.microsoft.com/office/drawing/2014/main" id="{8C09507D-7AEC-EF4F-A76A-1548E12CAD64}"/>
              </a:ext>
            </a:extLst>
          </p:cNvPr>
          <p:cNvPicPr>
            <a:picLocks noChangeAspect="1"/>
          </p:cNvPicPr>
          <p:nvPr userDrawn="1"/>
        </p:nvPicPr>
        <p:blipFill>
          <a:blip r:embed="rId2"/>
          <a:srcRect/>
          <a:stretch/>
        </p:blipFill>
        <p:spPr>
          <a:xfrm>
            <a:off x="7812856" y="1188851"/>
            <a:ext cx="2649402" cy="479964"/>
          </a:xfrm>
          <a:prstGeom prst="rect">
            <a:avLst/>
          </a:prstGeom>
        </p:spPr>
      </p:pic>
      <p:sp>
        <p:nvSpPr>
          <p:cNvPr id="11" name="Picture Placeholder 2">
            <a:extLst>
              <a:ext uri="{FF2B5EF4-FFF2-40B4-BE49-F238E27FC236}">
                <a16:creationId xmlns:a16="http://schemas.microsoft.com/office/drawing/2014/main" id="{017AE5F6-045A-A847-BE75-02C6D50AAD0C}"/>
              </a:ext>
            </a:extLst>
          </p:cNvPr>
          <p:cNvSpPr>
            <a:spLocks noGrp="1"/>
          </p:cNvSpPr>
          <p:nvPr>
            <p:ph type="pic" sz="quarter" idx="14"/>
          </p:nvPr>
        </p:nvSpPr>
        <p:spPr>
          <a:xfrm>
            <a:off x="6096000" y="2743200"/>
            <a:ext cx="6096000" cy="4114800"/>
          </a:xfrm>
        </p:spPr>
        <p:txBody>
          <a:bodyPr/>
          <a:lstStyle/>
          <a:p>
            <a:endParaRPr lang="en-US"/>
          </a:p>
        </p:txBody>
      </p:sp>
    </p:spTree>
    <p:extLst>
      <p:ext uri="{BB962C8B-B14F-4D97-AF65-F5344CB8AC3E}">
        <p14:creationId xmlns:p14="http://schemas.microsoft.com/office/powerpoint/2010/main" val="1379389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7039C54-229E-034C-AEAE-E1F7A81C0CFC}" type="datetimeFigureOut">
              <a:rPr lang="en-US" smtClean="0"/>
              <a:t>10/14/2024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EA648D8-7F44-1B44-A751-03BDDD13222C}" type="slidenum">
              <a:rPr lang="en-US" smtClean="0"/>
              <a:t>‹#›</a:t>
            </a:fld>
            <a:endParaRPr lang="en-US"/>
          </a:p>
        </p:txBody>
      </p:sp>
    </p:spTree>
    <p:extLst>
      <p:ext uri="{BB962C8B-B14F-4D97-AF65-F5344CB8AC3E}">
        <p14:creationId xmlns:p14="http://schemas.microsoft.com/office/powerpoint/2010/main" val="905099913"/>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Segu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D7DAFC9-38CB-2043-949F-6A48DE58DAE8}"/>
              </a:ext>
            </a:extLst>
          </p:cNvPr>
          <p:cNvPicPr>
            <a:picLocks noChangeAspect="1"/>
          </p:cNvPicPr>
          <p:nvPr userDrawn="1"/>
        </p:nvPicPr>
        <p:blipFill rotWithShape="1">
          <a:blip r:embed="rId2">
            <a:alphaModFix/>
          </a:blip>
          <a:srcRect l="16055" t="19466" r="2898" b="2826"/>
          <a:stretch/>
        </p:blipFill>
        <p:spPr>
          <a:xfrm>
            <a:off x="0" y="0"/>
            <a:ext cx="12192000" cy="6858000"/>
          </a:xfrm>
          <a:prstGeom prst="rect">
            <a:avLst/>
          </a:prstGeom>
        </p:spPr>
      </p:pic>
      <p:sp>
        <p:nvSpPr>
          <p:cNvPr id="10" name="Text Placeholder 24">
            <a:extLst>
              <a:ext uri="{FF2B5EF4-FFF2-40B4-BE49-F238E27FC236}">
                <a16:creationId xmlns:a16="http://schemas.microsoft.com/office/drawing/2014/main" id="{926DA457-E124-E04E-8103-36BB01F4229F}"/>
              </a:ext>
            </a:extLst>
          </p:cNvPr>
          <p:cNvSpPr>
            <a:spLocks noGrp="1"/>
          </p:cNvSpPr>
          <p:nvPr>
            <p:ph type="body" sz="quarter" idx="10" hasCustomPrompt="1"/>
          </p:nvPr>
        </p:nvSpPr>
        <p:spPr bwMode="auto">
          <a:xfrm>
            <a:off x="372291" y="4638621"/>
            <a:ext cx="5157216" cy="1024128"/>
          </a:xfrm>
        </p:spPr>
        <p:txBody>
          <a:bodyPr wrap="square" lIns="91521">
            <a:noAutofit/>
          </a:bodyPr>
          <a:lstStyle>
            <a:lvl1pPr marL="0" indent="0">
              <a:lnSpc>
                <a:spcPct val="85000"/>
              </a:lnSpc>
              <a:spcBef>
                <a:spcPts val="0"/>
              </a:spcBef>
              <a:spcAft>
                <a:spcPts val="600"/>
              </a:spcAft>
              <a:buFontTx/>
              <a:buNone/>
              <a:defRPr sz="1800" b="0">
                <a:solidFill>
                  <a:schemeClr val="tx1"/>
                </a:solidFill>
              </a:defRPr>
            </a:lvl1pPr>
            <a:lvl2pPr marL="115992" indent="-115992">
              <a:lnSpc>
                <a:spcPct val="85000"/>
              </a:lnSpc>
              <a:buFont typeface="Arial" panose="020B0604020202020204" pitchFamily="34" charset="0"/>
              <a:buChar char=" "/>
              <a:defRPr sz="2300" b="0">
                <a:solidFill>
                  <a:schemeClr val="bg2"/>
                </a:solidFill>
              </a:defRPr>
            </a:lvl2pPr>
            <a:lvl3pPr marL="115992" indent="-115992">
              <a:lnSpc>
                <a:spcPct val="85000"/>
              </a:lnSpc>
              <a:buFont typeface="Arial" panose="020B0604020202020204" pitchFamily="34" charset="0"/>
              <a:buChar char=" "/>
              <a:defRPr sz="2300" b="0">
                <a:solidFill>
                  <a:schemeClr val="bg2"/>
                </a:solidFill>
              </a:defRPr>
            </a:lvl3pPr>
            <a:lvl4pPr marL="115992" indent="-115992">
              <a:lnSpc>
                <a:spcPct val="85000"/>
              </a:lnSpc>
              <a:buFont typeface="Arial" panose="020B0604020202020204" pitchFamily="34" charset="0"/>
              <a:buChar char=" "/>
              <a:defRPr sz="2300" b="0">
                <a:solidFill>
                  <a:schemeClr val="bg2"/>
                </a:solidFill>
              </a:defRPr>
            </a:lvl4pPr>
            <a:lvl5pPr marL="115992" indent="-115992">
              <a:lnSpc>
                <a:spcPct val="85000"/>
              </a:lnSpc>
              <a:buFont typeface="Arial" panose="020B0604020202020204" pitchFamily="34" charset="0"/>
              <a:buChar char=" "/>
              <a:defRPr sz="2300" b="0">
                <a:solidFill>
                  <a:schemeClr val="bg2"/>
                </a:solidFill>
              </a:defRPr>
            </a:lvl5pPr>
          </a:lstStyle>
          <a:p>
            <a:pPr lvl="0"/>
            <a:r>
              <a:rPr lang="en-US"/>
              <a:t>Click to edit master text styles</a:t>
            </a:r>
          </a:p>
        </p:txBody>
      </p:sp>
      <p:sp>
        <p:nvSpPr>
          <p:cNvPr id="11" name="Title 1">
            <a:extLst>
              <a:ext uri="{FF2B5EF4-FFF2-40B4-BE49-F238E27FC236}">
                <a16:creationId xmlns:a16="http://schemas.microsoft.com/office/drawing/2014/main" id="{60E89ACA-BD6A-9D4F-9E53-53B7B7C8C302}"/>
              </a:ext>
            </a:extLst>
          </p:cNvPr>
          <p:cNvSpPr>
            <a:spLocks noGrp="1"/>
          </p:cNvSpPr>
          <p:nvPr>
            <p:ph type="ctrTitle" hasCustomPrompt="1"/>
          </p:nvPr>
        </p:nvSpPr>
        <p:spPr bwMode="auto">
          <a:xfrm>
            <a:off x="372291" y="3056706"/>
            <a:ext cx="5157216" cy="1472184"/>
          </a:xfrm>
        </p:spPr>
        <p:txBody>
          <a:bodyPr wrap="square" lIns="91521">
            <a:noAutofit/>
          </a:bodyPr>
          <a:lstStyle>
            <a:lvl1pPr algn="l">
              <a:lnSpc>
                <a:spcPct val="95000"/>
              </a:lnSpc>
              <a:defRPr sz="3000" b="1">
                <a:solidFill>
                  <a:schemeClr val="tx1"/>
                </a:solidFill>
              </a:defRPr>
            </a:lvl1pPr>
          </a:lstStyle>
          <a:p>
            <a:r>
              <a:rPr lang="en-US"/>
              <a:t>Click to Edit Master Title Style</a:t>
            </a:r>
          </a:p>
        </p:txBody>
      </p:sp>
      <p:sp>
        <p:nvSpPr>
          <p:cNvPr id="12" name="Footer Placeholder 4">
            <a:extLst>
              <a:ext uri="{FF2B5EF4-FFF2-40B4-BE49-F238E27FC236}">
                <a16:creationId xmlns:a16="http://schemas.microsoft.com/office/drawing/2014/main" id="{9CD07EAF-B186-254A-ABD3-5867C8EFF7A2}"/>
              </a:ext>
            </a:extLst>
          </p:cNvPr>
          <p:cNvSpPr>
            <a:spLocks noGrp="1"/>
          </p:cNvSpPr>
          <p:nvPr>
            <p:ph type="ftr" sz="quarter" idx="3"/>
          </p:nvPr>
        </p:nvSpPr>
        <p:spPr>
          <a:xfrm>
            <a:off x="1581912" y="6547104"/>
            <a:ext cx="4425696" cy="118872"/>
          </a:xfrm>
          <a:prstGeom prst="rect">
            <a:avLst/>
          </a:prstGeom>
        </p:spPr>
        <p:txBody>
          <a:bodyPr vert="horz" wrap="square" lIns="0" tIns="0" rIns="0" bIns="0" rtlCol="0" anchor="ctr">
            <a:noAutofit/>
          </a:bodyPr>
          <a:lstStyle>
            <a:lvl1pPr>
              <a:defRPr lang="en-US" sz="800" smtClean="0">
                <a:solidFill>
                  <a:schemeClr val="tx1"/>
                </a:solidFill>
              </a:defRPr>
            </a:lvl1pPr>
          </a:lstStyle>
          <a:p>
            <a:r>
              <a:rPr lang="en-US"/>
              <a:t>© 2022 NetApp, Inc. All rights reserved.  — NETAPP CONFIDENTIAL — </a:t>
            </a:r>
          </a:p>
        </p:txBody>
      </p:sp>
      <p:sp>
        <p:nvSpPr>
          <p:cNvPr id="13" name="Slide Number Placeholder 5">
            <a:extLst>
              <a:ext uri="{FF2B5EF4-FFF2-40B4-BE49-F238E27FC236}">
                <a16:creationId xmlns:a16="http://schemas.microsoft.com/office/drawing/2014/main" id="{713539BC-D76E-384F-A862-D8AC3C331DCD}"/>
              </a:ext>
            </a:extLst>
          </p:cNvPr>
          <p:cNvSpPr>
            <a:spLocks noGrp="1"/>
          </p:cNvSpPr>
          <p:nvPr>
            <p:ph type="sldNum" sz="quarter" idx="4"/>
          </p:nvPr>
        </p:nvSpPr>
        <p:spPr>
          <a:xfrm>
            <a:off x="1170432" y="6547104"/>
            <a:ext cx="402336" cy="118872"/>
          </a:xfrm>
          <a:prstGeom prst="rect">
            <a:avLst/>
          </a:prstGeom>
        </p:spPr>
        <p:txBody>
          <a:bodyPr vert="horz" wrap="square" lIns="0" tIns="0" rIns="0" bIns="0" rtlCol="0" anchor="ctr">
            <a:noAutofit/>
          </a:bodyPr>
          <a:lstStyle>
            <a:lvl1pPr algn="ctr">
              <a:defRPr lang="en-US" sz="800" b="0" smtClean="0">
                <a:solidFill>
                  <a:schemeClr val="tx1"/>
                </a:solidFill>
              </a:defRPr>
            </a:lvl1pPr>
          </a:lstStyle>
          <a:p>
            <a:fld id="{B071A5F3-A4FF-4CEE-8215-C08835B585C1}" type="slidenum">
              <a:rPr lang="en-US" smtClean="0"/>
              <a:pPr/>
              <a:t>‹#›</a:t>
            </a:fld>
            <a:endParaRPr lang="en-US"/>
          </a:p>
        </p:txBody>
      </p:sp>
      <p:pic>
        <p:nvPicPr>
          <p:cNvPr id="7" name="Picture 6">
            <a:extLst>
              <a:ext uri="{FF2B5EF4-FFF2-40B4-BE49-F238E27FC236}">
                <a16:creationId xmlns:a16="http://schemas.microsoft.com/office/drawing/2014/main" id="{8E24202F-B4E9-A04B-84E5-A0C49CA4FDCF}"/>
              </a:ext>
            </a:extLst>
          </p:cNvPr>
          <p:cNvPicPr>
            <a:picLocks noChangeAspect="1"/>
          </p:cNvPicPr>
          <p:nvPr userDrawn="1"/>
        </p:nvPicPr>
        <p:blipFill>
          <a:blip r:embed="rId3"/>
          <a:srcRect/>
          <a:stretch/>
        </p:blipFill>
        <p:spPr>
          <a:xfrm>
            <a:off x="475488" y="6548124"/>
            <a:ext cx="679254" cy="123053"/>
          </a:xfrm>
          <a:prstGeom prst="rect">
            <a:avLst/>
          </a:prstGeom>
        </p:spPr>
      </p:pic>
    </p:spTree>
    <p:extLst>
      <p:ext uri="{BB962C8B-B14F-4D97-AF65-F5344CB8AC3E}">
        <p14:creationId xmlns:p14="http://schemas.microsoft.com/office/powerpoint/2010/main" val="2666903923"/>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Segue 2">
    <p:spTree>
      <p:nvGrpSpPr>
        <p:cNvPr id="1" name=""/>
        <p:cNvGrpSpPr/>
        <p:nvPr/>
      </p:nvGrpSpPr>
      <p:grpSpPr>
        <a:xfrm>
          <a:off x="0" y="0"/>
          <a:ext cx="0" cy="0"/>
          <a:chOff x="0" y="0"/>
          <a:chExt cx="0" cy="0"/>
        </a:xfrm>
      </p:grpSpPr>
      <p:pic>
        <p:nvPicPr>
          <p:cNvPr id="6" name="Picture 5" descr="A close up of a logo&#10;&#10;Description automatically generated">
            <a:extLst>
              <a:ext uri="{FF2B5EF4-FFF2-40B4-BE49-F238E27FC236}">
                <a16:creationId xmlns:a16="http://schemas.microsoft.com/office/drawing/2014/main" id="{2BFA06B5-3BB6-C447-84C5-97FE26E36777}"/>
              </a:ext>
            </a:extLst>
          </p:cNvPr>
          <p:cNvPicPr>
            <a:picLocks noChangeAspect="1"/>
          </p:cNvPicPr>
          <p:nvPr userDrawn="1"/>
        </p:nvPicPr>
        <p:blipFill rotWithShape="1">
          <a:blip r:embed="rId2">
            <a:alphaModFix/>
          </a:blip>
          <a:srcRect t="27995" r="28571"/>
          <a:stretch/>
        </p:blipFill>
        <p:spPr>
          <a:xfrm flipH="1">
            <a:off x="0" y="0"/>
            <a:ext cx="12192000" cy="6858000"/>
          </a:xfrm>
          <a:prstGeom prst="rect">
            <a:avLst/>
          </a:prstGeom>
        </p:spPr>
      </p:pic>
      <p:sp>
        <p:nvSpPr>
          <p:cNvPr id="10" name="Text Placeholder 24">
            <a:extLst>
              <a:ext uri="{FF2B5EF4-FFF2-40B4-BE49-F238E27FC236}">
                <a16:creationId xmlns:a16="http://schemas.microsoft.com/office/drawing/2014/main" id="{926DA457-E124-E04E-8103-36BB01F4229F}"/>
              </a:ext>
            </a:extLst>
          </p:cNvPr>
          <p:cNvSpPr>
            <a:spLocks noGrp="1"/>
          </p:cNvSpPr>
          <p:nvPr>
            <p:ph type="body" sz="quarter" idx="10" hasCustomPrompt="1"/>
          </p:nvPr>
        </p:nvSpPr>
        <p:spPr bwMode="auto">
          <a:xfrm>
            <a:off x="372291" y="4638621"/>
            <a:ext cx="5157216" cy="1024128"/>
          </a:xfrm>
        </p:spPr>
        <p:txBody>
          <a:bodyPr wrap="square" lIns="91521">
            <a:noAutofit/>
          </a:bodyPr>
          <a:lstStyle>
            <a:lvl1pPr marL="0" indent="0">
              <a:lnSpc>
                <a:spcPct val="85000"/>
              </a:lnSpc>
              <a:spcBef>
                <a:spcPts val="0"/>
              </a:spcBef>
              <a:spcAft>
                <a:spcPts val="600"/>
              </a:spcAft>
              <a:buFontTx/>
              <a:buNone/>
              <a:defRPr sz="1800" b="0">
                <a:solidFill>
                  <a:schemeClr val="tx1"/>
                </a:solidFill>
              </a:defRPr>
            </a:lvl1pPr>
            <a:lvl2pPr marL="115992" indent="-115992">
              <a:lnSpc>
                <a:spcPct val="85000"/>
              </a:lnSpc>
              <a:buFont typeface="Arial" panose="020B0604020202020204" pitchFamily="34" charset="0"/>
              <a:buChar char=" "/>
              <a:defRPr sz="2300" b="0">
                <a:solidFill>
                  <a:schemeClr val="bg2"/>
                </a:solidFill>
              </a:defRPr>
            </a:lvl2pPr>
            <a:lvl3pPr marL="115992" indent="-115992">
              <a:lnSpc>
                <a:spcPct val="85000"/>
              </a:lnSpc>
              <a:buFont typeface="Arial" panose="020B0604020202020204" pitchFamily="34" charset="0"/>
              <a:buChar char=" "/>
              <a:defRPr sz="2300" b="0">
                <a:solidFill>
                  <a:schemeClr val="bg2"/>
                </a:solidFill>
              </a:defRPr>
            </a:lvl3pPr>
            <a:lvl4pPr marL="115992" indent="-115992">
              <a:lnSpc>
                <a:spcPct val="85000"/>
              </a:lnSpc>
              <a:buFont typeface="Arial" panose="020B0604020202020204" pitchFamily="34" charset="0"/>
              <a:buChar char=" "/>
              <a:defRPr sz="2300" b="0">
                <a:solidFill>
                  <a:schemeClr val="bg2"/>
                </a:solidFill>
              </a:defRPr>
            </a:lvl4pPr>
            <a:lvl5pPr marL="115992" indent="-115992">
              <a:lnSpc>
                <a:spcPct val="85000"/>
              </a:lnSpc>
              <a:buFont typeface="Arial" panose="020B0604020202020204" pitchFamily="34" charset="0"/>
              <a:buChar char=" "/>
              <a:defRPr sz="2300" b="0">
                <a:solidFill>
                  <a:schemeClr val="bg2"/>
                </a:solidFill>
              </a:defRPr>
            </a:lvl5pPr>
          </a:lstStyle>
          <a:p>
            <a:pPr lvl="0"/>
            <a:r>
              <a:rPr lang="en-US"/>
              <a:t>Click to edit master text styles</a:t>
            </a:r>
          </a:p>
        </p:txBody>
      </p:sp>
      <p:sp>
        <p:nvSpPr>
          <p:cNvPr id="11" name="Title 1">
            <a:extLst>
              <a:ext uri="{FF2B5EF4-FFF2-40B4-BE49-F238E27FC236}">
                <a16:creationId xmlns:a16="http://schemas.microsoft.com/office/drawing/2014/main" id="{60E89ACA-BD6A-9D4F-9E53-53B7B7C8C302}"/>
              </a:ext>
            </a:extLst>
          </p:cNvPr>
          <p:cNvSpPr>
            <a:spLocks noGrp="1"/>
          </p:cNvSpPr>
          <p:nvPr>
            <p:ph type="ctrTitle" hasCustomPrompt="1"/>
          </p:nvPr>
        </p:nvSpPr>
        <p:spPr bwMode="auto">
          <a:xfrm>
            <a:off x="372291" y="3056706"/>
            <a:ext cx="5157216" cy="1472184"/>
          </a:xfrm>
        </p:spPr>
        <p:txBody>
          <a:bodyPr wrap="square" lIns="91521">
            <a:noAutofit/>
          </a:bodyPr>
          <a:lstStyle>
            <a:lvl1pPr algn="l">
              <a:lnSpc>
                <a:spcPct val="95000"/>
              </a:lnSpc>
              <a:defRPr sz="3000" b="1">
                <a:solidFill>
                  <a:schemeClr val="tx1"/>
                </a:solidFill>
              </a:defRPr>
            </a:lvl1pPr>
          </a:lstStyle>
          <a:p>
            <a:r>
              <a:rPr lang="en-US"/>
              <a:t>Click to Edit Master Title Style</a:t>
            </a:r>
          </a:p>
        </p:txBody>
      </p:sp>
      <p:sp>
        <p:nvSpPr>
          <p:cNvPr id="12" name="Footer Placeholder 4">
            <a:extLst>
              <a:ext uri="{FF2B5EF4-FFF2-40B4-BE49-F238E27FC236}">
                <a16:creationId xmlns:a16="http://schemas.microsoft.com/office/drawing/2014/main" id="{9CD07EAF-B186-254A-ABD3-5867C8EFF7A2}"/>
              </a:ext>
            </a:extLst>
          </p:cNvPr>
          <p:cNvSpPr>
            <a:spLocks noGrp="1"/>
          </p:cNvSpPr>
          <p:nvPr>
            <p:ph type="ftr" sz="quarter" idx="3"/>
          </p:nvPr>
        </p:nvSpPr>
        <p:spPr>
          <a:xfrm>
            <a:off x="1581912" y="6547104"/>
            <a:ext cx="4425696" cy="118872"/>
          </a:xfrm>
          <a:prstGeom prst="rect">
            <a:avLst/>
          </a:prstGeom>
        </p:spPr>
        <p:txBody>
          <a:bodyPr vert="horz" wrap="square" lIns="0" tIns="0" rIns="0" bIns="0" rtlCol="0" anchor="ctr">
            <a:noAutofit/>
          </a:bodyPr>
          <a:lstStyle>
            <a:lvl1pPr>
              <a:defRPr lang="en-US" sz="800" smtClean="0">
                <a:solidFill>
                  <a:schemeClr val="tx1"/>
                </a:solidFill>
              </a:defRPr>
            </a:lvl1pPr>
          </a:lstStyle>
          <a:p>
            <a:r>
              <a:rPr lang="en-US"/>
              <a:t>© 2022 NetApp, Inc. All rights reserved.  — NETAPP CONFIDENTIAL — </a:t>
            </a:r>
          </a:p>
        </p:txBody>
      </p:sp>
      <p:sp>
        <p:nvSpPr>
          <p:cNvPr id="13" name="Slide Number Placeholder 5">
            <a:extLst>
              <a:ext uri="{FF2B5EF4-FFF2-40B4-BE49-F238E27FC236}">
                <a16:creationId xmlns:a16="http://schemas.microsoft.com/office/drawing/2014/main" id="{713539BC-D76E-384F-A862-D8AC3C331DCD}"/>
              </a:ext>
            </a:extLst>
          </p:cNvPr>
          <p:cNvSpPr>
            <a:spLocks noGrp="1"/>
          </p:cNvSpPr>
          <p:nvPr>
            <p:ph type="sldNum" sz="quarter" idx="4"/>
          </p:nvPr>
        </p:nvSpPr>
        <p:spPr>
          <a:xfrm>
            <a:off x="1170432" y="6547104"/>
            <a:ext cx="402336" cy="118872"/>
          </a:xfrm>
          <a:prstGeom prst="rect">
            <a:avLst/>
          </a:prstGeom>
        </p:spPr>
        <p:txBody>
          <a:bodyPr vert="horz" wrap="square" lIns="0" tIns="0" rIns="0" bIns="0" rtlCol="0" anchor="ctr">
            <a:noAutofit/>
          </a:bodyPr>
          <a:lstStyle>
            <a:lvl1pPr algn="ctr">
              <a:defRPr lang="en-US" sz="800" b="0" smtClean="0">
                <a:solidFill>
                  <a:schemeClr val="tx1"/>
                </a:solidFill>
              </a:defRPr>
            </a:lvl1pPr>
          </a:lstStyle>
          <a:p>
            <a:fld id="{B071A5F3-A4FF-4CEE-8215-C08835B585C1}" type="slidenum">
              <a:rPr lang="en-US" smtClean="0"/>
              <a:pPr/>
              <a:t>‹#›</a:t>
            </a:fld>
            <a:endParaRPr lang="en-US"/>
          </a:p>
        </p:txBody>
      </p:sp>
      <p:pic>
        <p:nvPicPr>
          <p:cNvPr id="7" name="Picture 6">
            <a:extLst>
              <a:ext uri="{FF2B5EF4-FFF2-40B4-BE49-F238E27FC236}">
                <a16:creationId xmlns:a16="http://schemas.microsoft.com/office/drawing/2014/main" id="{5B7CFCB6-6F7C-944C-BE65-4F7C37C7C410}"/>
              </a:ext>
            </a:extLst>
          </p:cNvPr>
          <p:cNvPicPr>
            <a:picLocks noChangeAspect="1"/>
          </p:cNvPicPr>
          <p:nvPr userDrawn="1"/>
        </p:nvPicPr>
        <p:blipFill>
          <a:blip r:embed="rId3"/>
          <a:srcRect/>
          <a:stretch/>
        </p:blipFill>
        <p:spPr>
          <a:xfrm>
            <a:off x="475488" y="6548124"/>
            <a:ext cx="679254" cy="123053"/>
          </a:xfrm>
          <a:prstGeom prst="rect">
            <a:avLst/>
          </a:prstGeom>
        </p:spPr>
      </p:pic>
    </p:spTree>
    <p:extLst>
      <p:ext uri="{BB962C8B-B14F-4D97-AF65-F5344CB8AC3E}">
        <p14:creationId xmlns:p14="http://schemas.microsoft.com/office/powerpoint/2010/main" val="3791702616"/>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Segue 3">
    <p:spTree>
      <p:nvGrpSpPr>
        <p:cNvPr id="1" name=""/>
        <p:cNvGrpSpPr/>
        <p:nvPr/>
      </p:nvGrpSpPr>
      <p:grpSpPr>
        <a:xfrm>
          <a:off x="0" y="0"/>
          <a:ext cx="0" cy="0"/>
          <a:chOff x="0" y="0"/>
          <a:chExt cx="0" cy="0"/>
        </a:xfrm>
      </p:grpSpPr>
      <p:pic>
        <p:nvPicPr>
          <p:cNvPr id="6" name="Picture 5" descr="A picture containing table&#10;&#10;Description automatically generated">
            <a:extLst>
              <a:ext uri="{FF2B5EF4-FFF2-40B4-BE49-F238E27FC236}">
                <a16:creationId xmlns:a16="http://schemas.microsoft.com/office/drawing/2014/main" id="{6AB71619-5F9D-4149-BF30-360F75CA7A35}"/>
              </a:ext>
            </a:extLst>
          </p:cNvPr>
          <p:cNvPicPr>
            <a:picLocks noChangeAspect="1"/>
          </p:cNvPicPr>
          <p:nvPr userDrawn="1"/>
        </p:nvPicPr>
        <p:blipFill rotWithShape="1">
          <a:blip r:embed="rId2">
            <a:alphaModFix/>
          </a:blip>
          <a:srcRect t="9048" r="30980" b="22841"/>
          <a:stretch/>
        </p:blipFill>
        <p:spPr>
          <a:xfrm flipH="1">
            <a:off x="-1" y="0"/>
            <a:ext cx="12192000" cy="6858000"/>
          </a:xfrm>
          <a:prstGeom prst="rect">
            <a:avLst/>
          </a:prstGeom>
        </p:spPr>
      </p:pic>
      <p:sp>
        <p:nvSpPr>
          <p:cNvPr id="10" name="Text Placeholder 24">
            <a:extLst>
              <a:ext uri="{FF2B5EF4-FFF2-40B4-BE49-F238E27FC236}">
                <a16:creationId xmlns:a16="http://schemas.microsoft.com/office/drawing/2014/main" id="{926DA457-E124-E04E-8103-36BB01F4229F}"/>
              </a:ext>
            </a:extLst>
          </p:cNvPr>
          <p:cNvSpPr>
            <a:spLocks noGrp="1"/>
          </p:cNvSpPr>
          <p:nvPr>
            <p:ph type="body" sz="quarter" idx="10" hasCustomPrompt="1"/>
          </p:nvPr>
        </p:nvSpPr>
        <p:spPr bwMode="auto">
          <a:xfrm>
            <a:off x="372291" y="4638621"/>
            <a:ext cx="5157216" cy="1024128"/>
          </a:xfrm>
        </p:spPr>
        <p:txBody>
          <a:bodyPr wrap="square" lIns="91521">
            <a:noAutofit/>
          </a:bodyPr>
          <a:lstStyle>
            <a:lvl1pPr marL="0" indent="0">
              <a:lnSpc>
                <a:spcPct val="85000"/>
              </a:lnSpc>
              <a:spcBef>
                <a:spcPts val="0"/>
              </a:spcBef>
              <a:spcAft>
                <a:spcPts val="600"/>
              </a:spcAft>
              <a:buFontTx/>
              <a:buNone/>
              <a:defRPr sz="1800" b="0">
                <a:solidFill>
                  <a:schemeClr val="tx1"/>
                </a:solidFill>
              </a:defRPr>
            </a:lvl1pPr>
            <a:lvl2pPr marL="115992" indent="-115992">
              <a:lnSpc>
                <a:spcPct val="85000"/>
              </a:lnSpc>
              <a:buFont typeface="Arial" panose="020B0604020202020204" pitchFamily="34" charset="0"/>
              <a:buChar char=" "/>
              <a:defRPr sz="2300" b="0">
                <a:solidFill>
                  <a:schemeClr val="bg2"/>
                </a:solidFill>
              </a:defRPr>
            </a:lvl2pPr>
            <a:lvl3pPr marL="115992" indent="-115992">
              <a:lnSpc>
                <a:spcPct val="85000"/>
              </a:lnSpc>
              <a:buFont typeface="Arial" panose="020B0604020202020204" pitchFamily="34" charset="0"/>
              <a:buChar char=" "/>
              <a:defRPr sz="2300" b="0">
                <a:solidFill>
                  <a:schemeClr val="bg2"/>
                </a:solidFill>
              </a:defRPr>
            </a:lvl3pPr>
            <a:lvl4pPr marL="115992" indent="-115992">
              <a:lnSpc>
                <a:spcPct val="85000"/>
              </a:lnSpc>
              <a:buFont typeface="Arial" panose="020B0604020202020204" pitchFamily="34" charset="0"/>
              <a:buChar char=" "/>
              <a:defRPr sz="2300" b="0">
                <a:solidFill>
                  <a:schemeClr val="bg2"/>
                </a:solidFill>
              </a:defRPr>
            </a:lvl4pPr>
            <a:lvl5pPr marL="115992" indent="-115992">
              <a:lnSpc>
                <a:spcPct val="85000"/>
              </a:lnSpc>
              <a:buFont typeface="Arial" panose="020B0604020202020204" pitchFamily="34" charset="0"/>
              <a:buChar char=" "/>
              <a:defRPr sz="2300" b="0">
                <a:solidFill>
                  <a:schemeClr val="bg2"/>
                </a:solidFill>
              </a:defRPr>
            </a:lvl5pPr>
          </a:lstStyle>
          <a:p>
            <a:pPr lvl="0"/>
            <a:r>
              <a:rPr lang="en-US"/>
              <a:t>Click to edit master text styles</a:t>
            </a:r>
          </a:p>
        </p:txBody>
      </p:sp>
      <p:sp>
        <p:nvSpPr>
          <p:cNvPr id="11" name="Title 1">
            <a:extLst>
              <a:ext uri="{FF2B5EF4-FFF2-40B4-BE49-F238E27FC236}">
                <a16:creationId xmlns:a16="http://schemas.microsoft.com/office/drawing/2014/main" id="{60E89ACA-BD6A-9D4F-9E53-53B7B7C8C302}"/>
              </a:ext>
            </a:extLst>
          </p:cNvPr>
          <p:cNvSpPr>
            <a:spLocks noGrp="1"/>
          </p:cNvSpPr>
          <p:nvPr>
            <p:ph type="ctrTitle" hasCustomPrompt="1"/>
          </p:nvPr>
        </p:nvSpPr>
        <p:spPr bwMode="auto">
          <a:xfrm>
            <a:off x="372291" y="3056706"/>
            <a:ext cx="5157216" cy="1472184"/>
          </a:xfrm>
        </p:spPr>
        <p:txBody>
          <a:bodyPr wrap="square" lIns="91521">
            <a:noAutofit/>
          </a:bodyPr>
          <a:lstStyle>
            <a:lvl1pPr algn="l">
              <a:lnSpc>
                <a:spcPct val="95000"/>
              </a:lnSpc>
              <a:defRPr sz="3000" b="1">
                <a:solidFill>
                  <a:schemeClr val="tx1"/>
                </a:solidFill>
              </a:defRPr>
            </a:lvl1pPr>
          </a:lstStyle>
          <a:p>
            <a:r>
              <a:rPr lang="en-US"/>
              <a:t>Click to Edit Master Title Style</a:t>
            </a:r>
          </a:p>
        </p:txBody>
      </p:sp>
      <p:sp>
        <p:nvSpPr>
          <p:cNvPr id="12" name="Footer Placeholder 4">
            <a:extLst>
              <a:ext uri="{FF2B5EF4-FFF2-40B4-BE49-F238E27FC236}">
                <a16:creationId xmlns:a16="http://schemas.microsoft.com/office/drawing/2014/main" id="{9CD07EAF-B186-254A-ABD3-5867C8EFF7A2}"/>
              </a:ext>
            </a:extLst>
          </p:cNvPr>
          <p:cNvSpPr>
            <a:spLocks noGrp="1"/>
          </p:cNvSpPr>
          <p:nvPr>
            <p:ph type="ftr" sz="quarter" idx="3"/>
          </p:nvPr>
        </p:nvSpPr>
        <p:spPr>
          <a:xfrm>
            <a:off x="1581912" y="6547104"/>
            <a:ext cx="4425696" cy="118872"/>
          </a:xfrm>
          <a:prstGeom prst="rect">
            <a:avLst/>
          </a:prstGeom>
        </p:spPr>
        <p:txBody>
          <a:bodyPr vert="horz" wrap="square" lIns="0" tIns="0" rIns="0" bIns="0" rtlCol="0" anchor="ctr">
            <a:noAutofit/>
          </a:bodyPr>
          <a:lstStyle>
            <a:lvl1pPr>
              <a:defRPr lang="en-US" sz="800" smtClean="0">
                <a:solidFill>
                  <a:schemeClr val="tx1"/>
                </a:solidFill>
              </a:defRPr>
            </a:lvl1pPr>
          </a:lstStyle>
          <a:p>
            <a:r>
              <a:rPr lang="en-US"/>
              <a:t>© 2022 NetApp, Inc. All rights reserved.  — NETAPP CONFIDENTIAL — </a:t>
            </a:r>
          </a:p>
        </p:txBody>
      </p:sp>
      <p:sp>
        <p:nvSpPr>
          <p:cNvPr id="13" name="Slide Number Placeholder 5">
            <a:extLst>
              <a:ext uri="{FF2B5EF4-FFF2-40B4-BE49-F238E27FC236}">
                <a16:creationId xmlns:a16="http://schemas.microsoft.com/office/drawing/2014/main" id="{713539BC-D76E-384F-A862-D8AC3C331DCD}"/>
              </a:ext>
            </a:extLst>
          </p:cNvPr>
          <p:cNvSpPr>
            <a:spLocks noGrp="1"/>
          </p:cNvSpPr>
          <p:nvPr>
            <p:ph type="sldNum" sz="quarter" idx="4"/>
          </p:nvPr>
        </p:nvSpPr>
        <p:spPr>
          <a:xfrm>
            <a:off x="1170432" y="6547104"/>
            <a:ext cx="402336" cy="118872"/>
          </a:xfrm>
          <a:prstGeom prst="rect">
            <a:avLst/>
          </a:prstGeom>
        </p:spPr>
        <p:txBody>
          <a:bodyPr vert="horz" wrap="square" lIns="0" tIns="0" rIns="0" bIns="0" rtlCol="0" anchor="ctr">
            <a:noAutofit/>
          </a:bodyPr>
          <a:lstStyle>
            <a:lvl1pPr algn="ctr">
              <a:defRPr lang="en-US" sz="800" b="0" smtClean="0">
                <a:solidFill>
                  <a:schemeClr val="tx1"/>
                </a:solidFill>
              </a:defRPr>
            </a:lvl1pPr>
          </a:lstStyle>
          <a:p>
            <a:fld id="{B071A5F3-A4FF-4CEE-8215-C08835B585C1}" type="slidenum">
              <a:rPr lang="en-US" smtClean="0"/>
              <a:pPr/>
              <a:t>‹#›</a:t>
            </a:fld>
            <a:endParaRPr lang="en-US"/>
          </a:p>
        </p:txBody>
      </p:sp>
      <p:pic>
        <p:nvPicPr>
          <p:cNvPr id="7" name="Picture 6">
            <a:extLst>
              <a:ext uri="{FF2B5EF4-FFF2-40B4-BE49-F238E27FC236}">
                <a16:creationId xmlns:a16="http://schemas.microsoft.com/office/drawing/2014/main" id="{9169E20E-9D00-0E48-AE6E-B8C88633B626}"/>
              </a:ext>
            </a:extLst>
          </p:cNvPr>
          <p:cNvPicPr>
            <a:picLocks noChangeAspect="1"/>
          </p:cNvPicPr>
          <p:nvPr userDrawn="1"/>
        </p:nvPicPr>
        <p:blipFill>
          <a:blip r:embed="rId3"/>
          <a:srcRect/>
          <a:stretch/>
        </p:blipFill>
        <p:spPr>
          <a:xfrm>
            <a:off x="475488" y="6548124"/>
            <a:ext cx="679254" cy="123053"/>
          </a:xfrm>
          <a:prstGeom prst="rect">
            <a:avLst/>
          </a:prstGeom>
        </p:spPr>
      </p:pic>
    </p:spTree>
    <p:extLst>
      <p:ext uri="{BB962C8B-B14F-4D97-AF65-F5344CB8AC3E}">
        <p14:creationId xmlns:p14="http://schemas.microsoft.com/office/powerpoint/2010/main" val="2639734271"/>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Segue 4">
    <p:spTree>
      <p:nvGrpSpPr>
        <p:cNvPr id="1" name=""/>
        <p:cNvGrpSpPr/>
        <p:nvPr/>
      </p:nvGrpSpPr>
      <p:grpSpPr>
        <a:xfrm>
          <a:off x="0" y="0"/>
          <a:ext cx="0" cy="0"/>
          <a:chOff x="0" y="0"/>
          <a:chExt cx="0" cy="0"/>
        </a:xfrm>
      </p:grpSpPr>
      <p:pic>
        <p:nvPicPr>
          <p:cNvPr id="6" name="Picture 5" descr="A close up of a logo&#10;&#10;Description automatically generated">
            <a:extLst>
              <a:ext uri="{FF2B5EF4-FFF2-40B4-BE49-F238E27FC236}">
                <a16:creationId xmlns:a16="http://schemas.microsoft.com/office/drawing/2014/main" id="{CCDD98AE-BB12-8B49-AA78-2F6BBE6A6024}"/>
              </a:ext>
            </a:extLst>
          </p:cNvPr>
          <p:cNvPicPr>
            <a:picLocks noChangeAspect="1"/>
          </p:cNvPicPr>
          <p:nvPr userDrawn="1"/>
        </p:nvPicPr>
        <p:blipFill rotWithShape="1">
          <a:blip r:embed="rId2"/>
          <a:srcRect l="18616" t="4170" r="14369" b="32485"/>
          <a:stretch/>
        </p:blipFill>
        <p:spPr>
          <a:xfrm>
            <a:off x="0" y="0"/>
            <a:ext cx="12192000" cy="6858000"/>
          </a:xfrm>
          <a:prstGeom prst="rect">
            <a:avLst/>
          </a:prstGeom>
        </p:spPr>
      </p:pic>
      <p:sp>
        <p:nvSpPr>
          <p:cNvPr id="10" name="Text Placeholder 24">
            <a:extLst>
              <a:ext uri="{FF2B5EF4-FFF2-40B4-BE49-F238E27FC236}">
                <a16:creationId xmlns:a16="http://schemas.microsoft.com/office/drawing/2014/main" id="{926DA457-E124-E04E-8103-36BB01F4229F}"/>
              </a:ext>
            </a:extLst>
          </p:cNvPr>
          <p:cNvSpPr>
            <a:spLocks noGrp="1"/>
          </p:cNvSpPr>
          <p:nvPr>
            <p:ph type="body" sz="quarter" idx="10" hasCustomPrompt="1"/>
          </p:nvPr>
        </p:nvSpPr>
        <p:spPr bwMode="auto">
          <a:xfrm>
            <a:off x="372291" y="4638621"/>
            <a:ext cx="5157216" cy="1024128"/>
          </a:xfrm>
        </p:spPr>
        <p:txBody>
          <a:bodyPr wrap="square" lIns="91521">
            <a:noAutofit/>
          </a:bodyPr>
          <a:lstStyle>
            <a:lvl1pPr marL="0" indent="0">
              <a:lnSpc>
                <a:spcPct val="85000"/>
              </a:lnSpc>
              <a:spcBef>
                <a:spcPts val="0"/>
              </a:spcBef>
              <a:spcAft>
                <a:spcPts val="600"/>
              </a:spcAft>
              <a:buFontTx/>
              <a:buNone/>
              <a:defRPr sz="1800" b="0">
                <a:solidFill>
                  <a:schemeClr val="tx1"/>
                </a:solidFill>
              </a:defRPr>
            </a:lvl1pPr>
            <a:lvl2pPr marL="115992" indent="-115992">
              <a:lnSpc>
                <a:spcPct val="85000"/>
              </a:lnSpc>
              <a:buFont typeface="Arial" panose="020B0604020202020204" pitchFamily="34" charset="0"/>
              <a:buChar char=" "/>
              <a:defRPr sz="2300" b="0">
                <a:solidFill>
                  <a:schemeClr val="bg2"/>
                </a:solidFill>
              </a:defRPr>
            </a:lvl2pPr>
            <a:lvl3pPr marL="115992" indent="-115992">
              <a:lnSpc>
                <a:spcPct val="85000"/>
              </a:lnSpc>
              <a:buFont typeface="Arial" panose="020B0604020202020204" pitchFamily="34" charset="0"/>
              <a:buChar char=" "/>
              <a:defRPr sz="2300" b="0">
                <a:solidFill>
                  <a:schemeClr val="bg2"/>
                </a:solidFill>
              </a:defRPr>
            </a:lvl3pPr>
            <a:lvl4pPr marL="115992" indent="-115992">
              <a:lnSpc>
                <a:spcPct val="85000"/>
              </a:lnSpc>
              <a:buFont typeface="Arial" panose="020B0604020202020204" pitchFamily="34" charset="0"/>
              <a:buChar char=" "/>
              <a:defRPr sz="2300" b="0">
                <a:solidFill>
                  <a:schemeClr val="bg2"/>
                </a:solidFill>
              </a:defRPr>
            </a:lvl4pPr>
            <a:lvl5pPr marL="115992" indent="-115992">
              <a:lnSpc>
                <a:spcPct val="85000"/>
              </a:lnSpc>
              <a:buFont typeface="Arial" panose="020B0604020202020204" pitchFamily="34" charset="0"/>
              <a:buChar char=" "/>
              <a:defRPr sz="2300" b="0">
                <a:solidFill>
                  <a:schemeClr val="bg2"/>
                </a:solidFill>
              </a:defRPr>
            </a:lvl5pPr>
          </a:lstStyle>
          <a:p>
            <a:pPr lvl="0"/>
            <a:r>
              <a:rPr lang="en-US"/>
              <a:t>Click to edit master text styles</a:t>
            </a:r>
          </a:p>
        </p:txBody>
      </p:sp>
      <p:sp>
        <p:nvSpPr>
          <p:cNvPr id="11" name="Title 1">
            <a:extLst>
              <a:ext uri="{FF2B5EF4-FFF2-40B4-BE49-F238E27FC236}">
                <a16:creationId xmlns:a16="http://schemas.microsoft.com/office/drawing/2014/main" id="{60E89ACA-BD6A-9D4F-9E53-53B7B7C8C302}"/>
              </a:ext>
            </a:extLst>
          </p:cNvPr>
          <p:cNvSpPr>
            <a:spLocks noGrp="1"/>
          </p:cNvSpPr>
          <p:nvPr>
            <p:ph type="ctrTitle" hasCustomPrompt="1"/>
          </p:nvPr>
        </p:nvSpPr>
        <p:spPr bwMode="auto">
          <a:xfrm>
            <a:off x="372291" y="3056706"/>
            <a:ext cx="5157216" cy="1472184"/>
          </a:xfrm>
        </p:spPr>
        <p:txBody>
          <a:bodyPr wrap="square" lIns="91521">
            <a:noAutofit/>
          </a:bodyPr>
          <a:lstStyle>
            <a:lvl1pPr algn="l">
              <a:lnSpc>
                <a:spcPct val="95000"/>
              </a:lnSpc>
              <a:defRPr sz="3000" b="1">
                <a:solidFill>
                  <a:schemeClr val="tx1"/>
                </a:solidFill>
              </a:defRPr>
            </a:lvl1pPr>
          </a:lstStyle>
          <a:p>
            <a:r>
              <a:rPr lang="en-US"/>
              <a:t>Click to Edit Master Title Style</a:t>
            </a:r>
          </a:p>
        </p:txBody>
      </p:sp>
      <p:sp>
        <p:nvSpPr>
          <p:cNvPr id="12" name="Footer Placeholder 4">
            <a:extLst>
              <a:ext uri="{FF2B5EF4-FFF2-40B4-BE49-F238E27FC236}">
                <a16:creationId xmlns:a16="http://schemas.microsoft.com/office/drawing/2014/main" id="{9CD07EAF-B186-254A-ABD3-5867C8EFF7A2}"/>
              </a:ext>
            </a:extLst>
          </p:cNvPr>
          <p:cNvSpPr>
            <a:spLocks noGrp="1"/>
          </p:cNvSpPr>
          <p:nvPr>
            <p:ph type="ftr" sz="quarter" idx="3"/>
          </p:nvPr>
        </p:nvSpPr>
        <p:spPr>
          <a:xfrm>
            <a:off x="1581912" y="6547104"/>
            <a:ext cx="4425696" cy="118872"/>
          </a:xfrm>
          <a:prstGeom prst="rect">
            <a:avLst/>
          </a:prstGeom>
        </p:spPr>
        <p:txBody>
          <a:bodyPr vert="horz" wrap="square" lIns="0" tIns="0" rIns="0" bIns="0" rtlCol="0" anchor="ctr">
            <a:noAutofit/>
          </a:bodyPr>
          <a:lstStyle>
            <a:lvl1pPr>
              <a:defRPr lang="en-US" sz="800" smtClean="0">
                <a:solidFill>
                  <a:schemeClr val="tx1"/>
                </a:solidFill>
              </a:defRPr>
            </a:lvl1pPr>
          </a:lstStyle>
          <a:p>
            <a:r>
              <a:rPr lang="en-US"/>
              <a:t>© 2022 NetApp, Inc. All rights reserved.  — NETAPP CONFIDENTIAL — </a:t>
            </a:r>
          </a:p>
        </p:txBody>
      </p:sp>
      <p:sp>
        <p:nvSpPr>
          <p:cNvPr id="13" name="Slide Number Placeholder 5">
            <a:extLst>
              <a:ext uri="{FF2B5EF4-FFF2-40B4-BE49-F238E27FC236}">
                <a16:creationId xmlns:a16="http://schemas.microsoft.com/office/drawing/2014/main" id="{713539BC-D76E-384F-A862-D8AC3C331DCD}"/>
              </a:ext>
            </a:extLst>
          </p:cNvPr>
          <p:cNvSpPr>
            <a:spLocks noGrp="1"/>
          </p:cNvSpPr>
          <p:nvPr>
            <p:ph type="sldNum" sz="quarter" idx="4"/>
          </p:nvPr>
        </p:nvSpPr>
        <p:spPr>
          <a:xfrm>
            <a:off x="1170432" y="6547104"/>
            <a:ext cx="402336" cy="118872"/>
          </a:xfrm>
          <a:prstGeom prst="rect">
            <a:avLst/>
          </a:prstGeom>
        </p:spPr>
        <p:txBody>
          <a:bodyPr vert="horz" wrap="square" lIns="0" tIns="0" rIns="0" bIns="0" rtlCol="0" anchor="ctr">
            <a:noAutofit/>
          </a:bodyPr>
          <a:lstStyle>
            <a:lvl1pPr algn="ctr">
              <a:defRPr lang="en-US" sz="800" b="0" smtClean="0">
                <a:solidFill>
                  <a:schemeClr val="tx1"/>
                </a:solidFill>
              </a:defRPr>
            </a:lvl1pPr>
          </a:lstStyle>
          <a:p>
            <a:fld id="{B071A5F3-A4FF-4CEE-8215-C08835B585C1}" type="slidenum">
              <a:rPr lang="en-US" smtClean="0"/>
              <a:pPr/>
              <a:t>‹#›</a:t>
            </a:fld>
            <a:endParaRPr lang="en-US"/>
          </a:p>
        </p:txBody>
      </p:sp>
      <p:pic>
        <p:nvPicPr>
          <p:cNvPr id="7" name="Picture 6">
            <a:extLst>
              <a:ext uri="{FF2B5EF4-FFF2-40B4-BE49-F238E27FC236}">
                <a16:creationId xmlns:a16="http://schemas.microsoft.com/office/drawing/2014/main" id="{FE7F525F-F664-3842-9A38-CEB444FD94FA}"/>
              </a:ext>
            </a:extLst>
          </p:cNvPr>
          <p:cNvPicPr>
            <a:picLocks noChangeAspect="1"/>
          </p:cNvPicPr>
          <p:nvPr userDrawn="1"/>
        </p:nvPicPr>
        <p:blipFill>
          <a:blip r:embed="rId3"/>
          <a:srcRect/>
          <a:stretch/>
        </p:blipFill>
        <p:spPr>
          <a:xfrm>
            <a:off x="475488" y="6548124"/>
            <a:ext cx="679254" cy="123053"/>
          </a:xfrm>
          <a:prstGeom prst="rect">
            <a:avLst/>
          </a:prstGeom>
        </p:spPr>
      </p:pic>
    </p:spTree>
    <p:extLst>
      <p:ext uri="{BB962C8B-B14F-4D97-AF65-F5344CB8AC3E}">
        <p14:creationId xmlns:p14="http://schemas.microsoft.com/office/powerpoint/2010/main" val="1725523040"/>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2" name="Footer Placeholder 4">
            <a:extLst>
              <a:ext uri="{FF2B5EF4-FFF2-40B4-BE49-F238E27FC236}">
                <a16:creationId xmlns:a16="http://schemas.microsoft.com/office/drawing/2014/main" id="{9CD07EAF-B186-254A-ABD3-5867C8EFF7A2}"/>
              </a:ext>
            </a:extLst>
          </p:cNvPr>
          <p:cNvSpPr>
            <a:spLocks noGrp="1"/>
          </p:cNvSpPr>
          <p:nvPr>
            <p:ph type="ftr" sz="quarter" idx="3"/>
          </p:nvPr>
        </p:nvSpPr>
        <p:spPr>
          <a:xfrm>
            <a:off x="1581912" y="6547104"/>
            <a:ext cx="4425696" cy="118872"/>
          </a:xfrm>
          <a:prstGeom prst="rect">
            <a:avLst/>
          </a:prstGeom>
        </p:spPr>
        <p:txBody>
          <a:bodyPr vert="horz" wrap="square" lIns="0" tIns="0" rIns="0" bIns="0" rtlCol="0" anchor="ctr">
            <a:noAutofit/>
          </a:bodyPr>
          <a:lstStyle>
            <a:lvl1pPr>
              <a:defRPr lang="en-US" sz="800" smtClean="0">
                <a:solidFill>
                  <a:schemeClr val="tx1"/>
                </a:solidFill>
              </a:defRPr>
            </a:lvl1pPr>
          </a:lstStyle>
          <a:p>
            <a:r>
              <a:rPr lang="en-US"/>
              <a:t>© 2022 NetApp, Inc. All rights reserved.  — NETAPP CONFIDENTIAL — </a:t>
            </a:r>
          </a:p>
        </p:txBody>
      </p:sp>
      <p:sp>
        <p:nvSpPr>
          <p:cNvPr id="13" name="Slide Number Placeholder 5">
            <a:extLst>
              <a:ext uri="{FF2B5EF4-FFF2-40B4-BE49-F238E27FC236}">
                <a16:creationId xmlns:a16="http://schemas.microsoft.com/office/drawing/2014/main" id="{713539BC-D76E-384F-A862-D8AC3C331DCD}"/>
              </a:ext>
            </a:extLst>
          </p:cNvPr>
          <p:cNvSpPr>
            <a:spLocks noGrp="1"/>
          </p:cNvSpPr>
          <p:nvPr>
            <p:ph type="sldNum" sz="quarter" idx="4"/>
          </p:nvPr>
        </p:nvSpPr>
        <p:spPr>
          <a:xfrm>
            <a:off x="1170432" y="6547104"/>
            <a:ext cx="402336" cy="118872"/>
          </a:xfrm>
          <a:prstGeom prst="rect">
            <a:avLst/>
          </a:prstGeom>
        </p:spPr>
        <p:txBody>
          <a:bodyPr vert="horz" wrap="square" lIns="0" tIns="0" rIns="0" bIns="0" rtlCol="0" anchor="ctr">
            <a:noAutofit/>
          </a:bodyPr>
          <a:lstStyle>
            <a:lvl1pPr algn="ctr">
              <a:defRPr lang="en-US" sz="800" b="0" smtClean="0">
                <a:solidFill>
                  <a:schemeClr val="tx1"/>
                </a:solidFill>
              </a:defRPr>
            </a:lvl1pPr>
          </a:lstStyle>
          <a:p>
            <a:fld id="{B071A5F3-A4FF-4CEE-8215-C08835B585C1}" type="slidenum">
              <a:rPr lang="en-US" smtClean="0"/>
              <a:pPr/>
              <a:t>‹#›</a:t>
            </a:fld>
            <a:endParaRPr lang="en-US"/>
          </a:p>
        </p:txBody>
      </p:sp>
      <p:sp>
        <p:nvSpPr>
          <p:cNvPr id="6" name="Rectangle 5">
            <a:extLst>
              <a:ext uri="{FF2B5EF4-FFF2-40B4-BE49-F238E27FC236}">
                <a16:creationId xmlns:a16="http://schemas.microsoft.com/office/drawing/2014/main" id="{8E5A4C6B-072B-3142-B192-02F8A8EAE530}"/>
              </a:ext>
            </a:extLst>
          </p:cNvPr>
          <p:cNvSpPr/>
          <p:nvPr userDrawn="1"/>
        </p:nvSpPr>
        <p:spPr>
          <a:xfrm flipV="1">
            <a:off x="6108065" y="0"/>
            <a:ext cx="6080760" cy="685799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DBFADADA-D1C3-E441-9EDD-5F15ABB23E81}"/>
              </a:ext>
            </a:extLst>
          </p:cNvPr>
          <p:cNvSpPr>
            <a:spLocks noGrp="1"/>
          </p:cNvSpPr>
          <p:nvPr>
            <p:ph type="title" hasCustomPrompt="1"/>
          </p:nvPr>
        </p:nvSpPr>
        <p:spPr>
          <a:xfrm>
            <a:off x="374904" y="393192"/>
            <a:ext cx="5157216" cy="1313832"/>
          </a:xfrm>
        </p:spPr>
        <p:txBody>
          <a:bodyPr/>
          <a:lstStyle>
            <a:lvl1pPr>
              <a:defRPr sz="3000"/>
            </a:lvl1pPr>
          </a:lstStyle>
          <a:p>
            <a:r>
              <a:rPr lang="en-US"/>
              <a:t>Click to Edit Master Slide Title</a:t>
            </a:r>
          </a:p>
        </p:txBody>
      </p:sp>
      <p:sp>
        <p:nvSpPr>
          <p:cNvPr id="8" name="Content Placeholder 2">
            <a:extLst>
              <a:ext uri="{FF2B5EF4-FFF2-40B4-BE49-F238E27FC236}">
                <a16:creationId xmlns:a16="http://schemas.microsoft.com/office/drawing/2014/main" id="{535A3B1E-428C-554B-AE89-175A03EA0F4F}"/>
              </a:ext>
            </a:extLst>
          </p:cNvPr>
          <p:cNvSpPr>
            <a:spLocks noGrp="1"/>
          </p:cNvSpPr>
          <p:nvPr>
            <p:ph sz="quarter" idx="15" hasCustomPrompt="1"/>
          </p:nvPr>
        </p:nvSpPr>
        <p:spPr>
          <a:xfrm>
            <a:off x="6468293" y="1766646"/>
            <a:ext cx="5340096" cy="4206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endParaRPr lang="en-US"/>
          </a:p>
        </p:txBody>
      </p:sp>
      <p:sp>
        <p:nvSpPr>
          <p:cNvPr id="9" name="Text Placeholder 3">
            <a:extLst>
              <a:ext uri="{FF2B5EF4-FFF2-40B4-BE49-F238E27FC236}">
                <a16:creationId xmlns:a16="http://schemas.microsoft.com/office/drawing/2014/main" id="{05FFD026-5989-D041-A05A-82F419DFE043}"/>
              </a:ext>
            </a:extLst>
          </p:cNvPr>
          <p:cNvSpPr>
            <a:spLocks noGrp="1"/>
          </p:cNvSpPr>
          <p:nvPr>
            <p:ph type="body" idx="10" hasCustomPrompt="1"/>
          </p:nvPr>
        </p:nvSpPr>
        <p:spPr>
          <a:xfrm>
            <a:off x="374904" y="1764792"/>
            <a:ext cx="5151701" cy="812970"/>
          </a:xfrm>
        </p:spPr>
        <p:txBody>
          <a:bodyPr/>
          <a:lstStyle>
            <a:lvl1pPr marL="0" indent="0">
              <a:buNone/>
              <a:defRPr/>
            </a:lvl1pPr>
          </a:lstStyle>
          <a:p>
            <a:r>
              <a:rPr lang="en-US"/>
              <a:t>Click to edit master text styles</a:t>
            </a:r>
          </a:p>
        </p:txBody>
      </p:sp>
    </p:spTree>
    <p:extLst>
      <p:ext uri="{BB962C8B-B14F-4D97-AF65-F5344CB8AC3E}">
        <p14:creationId xmlns:p14="http://schemas.microsoft.com/office/powerpoint/2010/main" val="3991921527"/>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Agenda, 2 Column">
    <p:spTree>
      <p:nvGrpSpPr>
        <p:cNvPr id="1" name=""/>
        <p:cNvGrpSpPr/>
        <p:nvPr/>
      </p:nvGrpSpPr>
      <p:grpSpPr>
        <a:xfrm>
          <a:off x="0" y="0"/>
          <a:ext cx="0" cy="0"/>
          <a:chOff x="0" y="0"/>
          <a:chExt cx="0" cy="0"/>
        </a:xfrm>
      </p:grpSpPr>
      <p:sp>
        <p:nvSpPr>
          <p:cNvPr id="12" name="Footer Placeholder 4">
            <a:extLst>
              <a:ext uri="{FF2B5EF4-FFF2-40B4-BE49-F238E27FC236}">
                <a16:creationId xmlns:a16="http://schemas.microsoft.com/office/drawing/2014/main" id="{9CD07EAF-B186-254A-ABD3-5867C8EFF7A2}"/>
              </a:ext>
            </a:extLst>
          </p:cNvPr>
          <p:cNvSpPr>
            <a:spLocks noGrp="1"/>
          </p:cNvSpPr>
          <p:nvPr>
            <p:ph type="ftr" sz="quarter" idx="3"/>
          </p:nvPr>
        </p:nvSpPr>
        <p:spPr>
          <a:xfrm>
            <a:off x="1581912" y="6547104"/>
            <a:ext cx="4425696" cy="118872"/>
          </a:xfrm>
          <a:prstGeom prst="rect">
            <a:avLst/>
          </a:prstGeom>
        </p:spPr>
        <p:txBody>
          <a:bodyPr vert="horz" wrap="square" lIns="0" tIns="0" rIns="0" bIns="0" rtlCol="0" anchor="ctr">
            <a:noAutofit/>
          </a:bodyPr>
          <a:lstStyle>
            <a:lvl1pPr>
              <a:defRPr lang="en-US" sz="800" smtClean="0">
                <a:solidFill>
                  <a:schemeClr val="tx1"/>
                </a:solidFill>
              </a:defRPr>
            </a:lvl1pPr>
          </a:lstStyle>
          <a:p>
            <a:r>
              <a:rPr lang="en-US"/>
              <a:t>© 2022 NetApp, Inc. All rights reserved.  — NETAPP CONFIDENTIAL — </a:t>
            </a:r>
          </a:p>
        </p:txBody>
      </p:sp>
      <p:sp>
        <p:nvSpPr>
          <p:cNvPr id="13" name="Slide Number Placeholder 5">
            <a:extLst>
              <a:ext uri="{FF2B5EF4-FFF2-40B4-BE49-F238E27FC236}">
                <a16:creationId xmlns:a16="http://schemas.microsoft.com/office/drawing/2014/main" id="{713539BC-D76E-384F-A862-D8AC3C331DCD}"/>
              </a:ext>
            </a:extLst>
          </p:cNvPr>
          <p:cNvSpPr>
            <a:spLocks noGrp="1"/>
          </p:cNvSpPr>
          <p:nvPr>
            <p:ph type="sldNum" sz="quarter" idx="4"/>
          </p:nvPr>
        </p:nvSpPr>
        <p:spPr>
          <a:xfrm>
            <a:off x="1170432" y="6547104"/>
            <a:ext cx="402336" cy="118872"/>
          </a:xfrm>
          <a:prstGeom prst="rect">
            <a:avLst/>
          </a:prstGeom>
        </p:spPr>
        <p:txBody>
          <a:bodyPr vert="horz" wrap="square" lIns="0" tIns="0" rIns="0" bIns="0" rtlCol="0" anchor="ctr">
            <a:noAutofit/>
          </a:bodyPr>
          <a:lstStyle>
            <a:lvl1pPr algn="ctr">
              <a:defRPr lang="en-US" sz="800" b="0" smtClean="0">
                <a:solidFill>
                  <a:schemeClr val="tx1"/>
                </a:solidFill>
              </a:defRPr>
            </a:lvl1pPr>
          </a:lstStyle>
          <a:p>
            <a:fld id="{B071A5F3-A4FF-4CEE-8215-C08835B585C1}" type="slidenum">
              <a:rPr lang="en-US" smtClean="0"/>
              <a:pPr/>
              <a:t>‹#›</a:t>
            </a:fld>
            <a:endParaRPr lang="en-US"/>
          </a:p>
        </p:txBody>
      </p:sp>
      <p:sp>
        <p:nvSpPr>
          <p:cNvPr id="10" name="Content Placeholder 39">
            <a:extLst>
              <a:ext uri="{FF2B5EF4-FFF2-40B4-BE49-F238E27FC236}">
                <a16:creationId xmlns:a16="http://schemas.microsoft.com/office/drawing/2014/main" id="{09F44439-3E9A-494B-BE9B-84E24CCA31B5}"/>
              </a:ext>
            </a:extLst>
          </p:cNvPr>
          <p:cNvSpPr>
            <a:spLocks noGrp="1"/>
          </p:cNvSpPr>
          <p:nvPr>
            <p:ph sz="quarter" idx="15" hasCustomPrompt="1"/>
          </p:nvPr>
        </p:nvSpPr>
        <p:spPr bwMode="gray">
          <a:xfrm>
            <a:off x="374904" y="1783083"/>
            <a:ext cx="5632704" cy="4206240"/>
          </a:xfrm>
        </p:spPr>
        <p:txBody>
          <a:bodyPr wrap="square" lIns="91521">
            <a:noAutofit/>
          </a:bodyPr>
          <a:lstStyle>
            <a:lvl1pPr marL="228600" indent="-228600">
              <a:lnSpc>
                <a:spcPct val="95000"/>
              </a:lnSpc>
              <a:spcBef>
                <a:spcPts val="1200"/>
              </a:spcBef>
              <a:spcAft>
                <a:spcPts val="400"/>
              </a:spcAft>
              <a:buFont typeface="Arial" panose="020B0604020202020204" pitchFamily="34" charset="0"/>
              <a:buChar char="•"/>
              <a:tabLst/>
              <a:defRPr sz="1800">
                <a:solidFill>
                  <a:schemeClr val="tx1"/>
                </a:solidFill>
              </a:defRPr>
            </a:lvl1pPr>
            <a:lvl2pPr marL="404813" indent="-176213">
              <a:lnSpc>
                <a:spcPct val="95000"/>
              </a:lnSpc>
              <a:spcBef>
                <a:spcPts val="200"/>
              </a:spcBef>
              <a:buClr>
                <a:schemeClr val="tx1"/>
              </a:buClr>
              <a:buFont typeface="Arial" panose="020B0604020202020204" pitchFamily="34" charset="0"/>
              <a:buChar char="•"/>
              <a:tabLst/>
              <a:defRPr sz="1400">
                <a:solidFill>
                  <a:schemeClr val="tx1"/>
                </a:solidFill>
              </a:defRPr>
            </a:lvl2pPr>
            <a:lvl3pPr marL="574675" indent="-192024">
              <a:buClr>
                <a:schemeClr val="tx1"/>
              </a:buClr>
              <a:buFont typeface="Arial" panose="020B0604020202020204" pitchFamily="34" charset="0"/>
              <a:buChar char="•"/>
              <a:tabLst/>
              <a:defRPr sz="1200">
                <a:solidFill>
                  <a:schemeClr val="tx1"/>
                </a:solidFill>
              </a:defRPr>
            </a:lvl3pPr>
            <a:lvl4pPr marL="746125" indent="-177800">
              <a:buClr>
                <a:schemeClr val="tx1"/>
              </a:buClr>
              <a:buFont typeface="Arial" panose="020B0604020202020204" pitchFamily="34" charset="0"/>
              <a:buChar char="•"/>
              <a:tabLst/>
              <a:defRPr sz="1200">
                <a:solidFill>
                  <a:schemeClr val="tx1"/>
                </a:solidFill>
              </a:defRPr>
            </a:lvl4pPr>
            <a:lvl5pPr marL="915988" indent="-169863">
              <a:buClr>
                <a:schemeClr val="tx1"/>
              </a:buClr>
              <a:buFont typeface="Arial" panose="020B0604020202020204" pitchFamily="34" charset="0"/>
              <a:buChar char="•"/>
              <a:tabLst/>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endParaRPr lang="en-US"/>
          </a:p>
        </p:txBody>
      </p:sp>
      <p:sp>
        <p:nvSpPr>
          <p:cNvPr id="11" name="Content Placeholder 39">
            <a:extLst>
              <a:ext uri="{FF2B5EF4-FFF2-40B4-BE49-F238E27FC236}">
                <a16:creationId xmlns:a16="http://schemas.microsoft.com/office/drawing/2014/main" id="{75A49B51-D88F-074F-B207-4C1B1631F8D9}"/>
              </a:ext>
            </a:extLst>
          </p:cNvPr>
          <p:cNvSpPr>
            <a:spLocks noGrp="1"/>
          </p:cNvSpPr>
          <p:nvPr>
            <p:ph sz="quarter" idx="16" hasCustomPrompt="1"/>
          </p:nvPr>
        </p:nvSpPr>
        <p:spPr bwMode="gray">
          <a:xfrm>
            <a:off x="6181343" y="1783080"/>
            <a:ext cx="5632577" cy="4206240"/>
          </a:xfrm>
        </p:spPr>
        <p:txBody>
          <a:bodyPr wrap="square" lIns="91521">
            <a:noAutofit/>
          </a:bodyPr>
          <a:lstStyle>
            <a:lvl1pPr marL="228600" indent="-228600">
              <a:lnSpc>
                <a:spcPct val="95000"/>
              </a:lnSpc>
              <a:spcBef>
                <a:spcPts val="1200"/>
              </a:spcBef>
              <a:spcAft>
                <a:spcPts val="400"/>
              </a:spcAft>
              <a:buClr>
                <a:schemeClr val="tx1"/>
              </a:buClr>
              <a:buFont typeface="Arial" panose="020B0604020202020204" pitchFamily="34" charset="0"/>
              <a:buChar char="•"/>
              <a:tabLst/>
              <a:defRPr sz="1800">
                <a:solidFill>
                  <a:schemeClr val="tx1"/>
                </a:solidFill>
              </a:defRPr>
            </a:lvl1pPr>
            <a:lvl2pPr marL="404813" indent="-176213">
              <a:lnSpc>
                <a:spcPct val="95000"/>
              </a:lnSpc>
              <a:spcBef>
                <a:spcPts val="200"/>
              </a:spcBef>
              <a:buClr>
                <a:schemeClr val="tx1"/>
              </a:buClr>
              <a:buFont typeface="Arial" panose="020B0604020202020204" pitchFamily="34" charset="0"/>
              <a:buChar char="•"/>
              <a:tabLst/>
              <a:defRPr sz="1400">
                <a:solidFill>
                  <a:schemeClr val="tx1"/>
                </a:solidFill>
              </a:defRPr>
            </a:lvl2pPr>
            <a:lvl3pPr marL="574675" indent="-192024">
              <a:buClr>
                <a:schemeClr val="tx1"/>
              </a:buClr>
              <a:buFont typeface="Arial" panose="020B0604020202020204" pitchFamily="34" charset="0"/>
              <a:buChar char="•"/>
              <a:tabLst/>
              <a:defRPr sz="1200">
                <a:solidFill>
                  <a:schemeClr val="tx1"/>
                </a:solidFill>
              </a:defRPr>
            </a:lvl3pPr>
            <a:lvl4pPr marL="746125" indent="-177800">
              <a:buClr>
                <a:schemeClr val="tx1"/>
              </a:buClr>
              <a:buFont typeface="Arial" panose="020B0604020202020204" pitchFamily="34" charset="0"/>
              <a:buChar char="•"/>
              <a:tabLst/>
              <a:defRPr sz="1200">
                <a:solidFill>
                  <a:schemeClr val="tx1"/>
                </a:solidFill>
              </a:defRPr>
            </a:lvl4pPr>
            <a:lvl5pPr marL="915988" indent="-169863">
              <a:buClr>
                <a:schemeClr val="tx1"/>
              </a:buClr>
              <a:buFont typeface="Arial" panose="020B0604020202020204" pitchFamily="34" charset="0"/>
              <a:buChar char="•"/>
              <a:tabLst/>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ext Placeholder 2">
            <a:extLst>
              <a:ext uri="{FF2B5EF4-FFF2-40B4-BE49-F238E27FC236}">
                <a16:creationId xmlns:a16="http://schemas.microsoft.com/office/drawing/2014/main" id="{F5CE3244-60DC-2D4D-8CE0-DB9CF6C03463}"/>
              </a:ext>
            </a:extLst>
          </p:cNvPr>
          <p:cNvSpPr>
            <a:spLocks noGrp="1"/>
          </p:cNvSpPr>
          <p:nvPr>
            <p:ph type="body" idx="10" hasCustomPrompt="1"/>
          </p:nvPr>
        </p:nvSpPr>
        <p:spPr bwMode="gray">
          <a:xfrm>
            <a:off x="374904" y="816432"/>
            <a:ext cx="11439144" cy="630936"/>
          </a:xfrm>
        </p:spPr>
        <p:txBody>
          <a:bodyPr lIns="91521" tIns="45761" rIns="91521" bIns="45761" anchor="t">
            <a:noAutofit/>
          </a:bodyPr>
          <a:lstStyle>
            <a:lvl1pPr marL="0" indent="0">
              <a:spcBef>
                <a:spcPts val="0"/>
              </a:spcBef>
              <a:spcAft>
                <a:spcPts val="0"/>
              </a:spcAft>
              <a:buNone/>
              <a:defRPr sz="1800" b="0">
                <a:solidFill>
                  <a:schemeClr val="tx1"/>
                </a:solidFill>
              </a:defRPr>
            </a:lvl1pPr>
            <a:lvl2pPr marL="457608" indent="0">
              <a:buNone/>
              <a:defRPr sz="2000" b="1"/>
            </a:lvl2pPr>
            <a:lvl3pPr marL="915216" indent="0">
              <a:buNone/>
              <a:defRPr sz="1900" b="1"/>
            </a:lvl3pPr>
            <a:lvl4pPr marL="1372822" indent="0">
              <a:buNone/>
              <a:defRPr sz="1600" b="1"/>
            </a:lvl4pPr>
            <a:lvl5pPr marL="1830430" indent="0">
              <a:buNone/>
              <a:defRPr sz="1600" b="1"/>
            </a:lvl5pPr>
            <a:lvl6pPr marL="2288038" indent="0">
              <a:buNone/>
              <a:defRPr sz="1600" b="1"/>
            </a:lvl6pPr>
            <a:lvl7pPr marL="2745646" indent="0">
              <a:buNone/>
              <a:defRPr sz="1600" b="1"/>
            </a:lvl7pPr>
            <a:lvl8pPr marL="3203253" indent="0">
              <a:buNone/>
              <a:defRPr sz="1600" b="1"/>
            </a:lvl8pPr>
            <a:lvl9pPr marL="3660861" indent="0">
              <a:buNone/>
              <a:defRPr sz="1600" b="1"/>
            </a:lvl9pPr>
          </a:lstStyle>
          <a:p>
            <a:pPr lvl="0"/>
            <a:r>
              <a:rPr lang="en-US"/>
              <a:t>Click to edit master text styles</a:t>
            </a:r>
          </a:p>
        </p:txBody>
      </p:sp>
      <p:sp>
        <p:nvSpPr>
          <p:cNvPr id="15" name="Title 3">
            <a:extLst>
              <a:ext uri="{FF2B5EF4-FFF2-40B4-BE49-F238E27FC236}">
                <a16:creationId xmlns:a16="http://schemas.microsoft.com/office/drawing/2014/main" id="{5186B02C-458D-A947-94EC-1D79652D40F8}"/>
              </a:ext>
            </a:extLst>
          </p:cNvPr>
          <p:cNvSpPr>
            <a:spLocks noGrp="1"/>
          </p:cNvSpPr>
          <p:nvPr>
            <p:ph type="title" hasCustomPrompt="1"/>
          </p:nvPr>
        </p:nvSpPr>
        <p:spPr>
          <a:xfrm>
            <a:off x="374904" y="527736"/>
            <a:ext cx="11439144" cy="329184"/>
          </a:xfrm>
        </p:spPr>
        <p:txBody>
          <a:bodyPr wrap="square" lIns="91440">
            <a:noAutofit/>
          </a:bodyPr>
          <a:lstStyle>
            <a:lvl1pPr>
              <a:defRPr sz="2200"/>
            </a:lvl1pPr>
          </a:lstStyle>
          <a:p>
            <a:r>
              <a:rPr lang="en-US"/>
              <a:t>Click to Edit Master Title Style</a:t>
            </a:r>
          </a:p>
        </p:txBody>
      </p:sp>
    </p:spTree>
    <p:extLst>
      <p:ext uri="{BB962C8B-B14F-4D97-AF65-F5344CB8AC3E}">
        <p14:creationId xmlns:p14="http://schemas.microsoft.com/office/powerpoint/2010/main" val="1071890610"/>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Half and Half Content">
    <p:spTree>
      <p:nvGrpSpPr>
        <p:cNvPr id="1" name=""/>
        <p:cNvGrpSpPr/>
        <p:nvPr/>
      </p:nvGrpSpPr>
      <p:grpSpPr>
        <a:xfrm>
          <a:off x="0" y="0"/>
          <a:ext cx="0" cy="0"/>
          <a:chOff x="0" y="0"/>
          <a:chExt cx="0" cy="0"/>
        </a:xfrm>
      </p:grpSpPr>
      <p:sp>
        <p:nvSpPr>
          <p:cNvPr id="12" name="Footer Placeholder 4">
            <a:extLst>
              <a:ext uri="{FF2B5EF4-FFF2-40B4-BE49-F238E27FC236}">
                <a16:creationId xmlns:a16="http://schemas.microsoft.com/office/drawing/2014/main" id="{9CD07EAF-B186-254A-ABD3-5867C8EFF7A2}"/>
              </a:ext>
            </a:extLst>
          </p:cNvPr>
          <p:cNvSpPr>
            <a:spLocks noGrp="1"/>
          </p:cNvSpPr>
          <p:nvPr>
            <p:ph type="ftr" sz="quarter" idx="3"/>
          </p:nvPr>
        </p:nvSpPr>
        <p:spPr>
          <a:xfrm>
            <a:off x="1581912" y="6547104"/>
            <a:ext cx="4425696" cy="118872"/>
          </a:xfrm>
          <a:prstGeom prst="rect">
            <a:avLst/>
          </a:prstGeom>
        </p:spPr>
        <p:txBody>
          <a:bodyPr vert="horz" wrap="square" lIns="0" tIns="0" rIns="0" bIns="0" rtlCol="0" anchor="ctr">
            <a:noAutofit/>
          </a:bodyPr>
          <a:lstStyle>
            <a:lvl1pPr>
              <a:defRPr lang="en-US" sz="800" smtClean="0">
                <a:solidFill>
                  <a:schemeClr val="tx1"/>
                </a:solidFill>
              </a:defRPr>
            </a:lvl1pPr>
          </a:lstStyle>
          <a:p>
            <a:r>
              <a:rPr lang="en-US"/>
              <a:t>© 2022 NetApp, Inc. All rights reserved.  — NETAPP CONFIDENTIAL — </a:t>
            </a:r>
          </a:p>
        </p:txBody>
      </p:sp>
      <p:sp>
        <p:nvSpPr>
          <p:cNvPr id="13" name="Slide Number Placeholder 5">
            <a:extLst>
              <a:ext uri="{FF2B5EF4-FFF2-40B4-BE49-F238E27FC236}">
                <a16:creationId xmlns:a16="http://schemas.microsoft.com/office/drawing/2014/main" id="{713539BC-D76E-384F-A862-D8AC3C331DCD}"/>
              </a:ext>
            </a:extLst>
          </p:cNvPr>
          <p:cNvSpPr>
            <a:spLocks noGrp="1"/>
          </p:cNvSpPr>
          <p:nvPr>
            <p:ph type="sldNum" sz="quarter" idx="4"/>
          </p:nvPr>
        </p:nvSpPr>
        <p:spPr>
          <a:xfrm>
            <a:off x="1170432" y="6547104"/>
            <a:ext cx="402336" cy="118872"/>
          </a:xfrm>
          <a:prstGeom prst="rect">
            <a:avLst/>
          </a:prstGeom>
        </p:spPr>
        <p:txBody>
          <a:bodyPr vert="horz" wrap="square" lIns="0" tIns="0" rIns="0" bIns="0" rtlCol="0" anchor="ctr">
            <a:noAutofit/>
          </a:bodyPr>
          <a:lstStyle>
            <a:lvl1pPr algn="ctr">
              <a:defRPr lang="en-US" sz="800" b="0" smtClean="0">
                <a:solidFill>
                  <a:schemeClr val="tx1"/>
                </a:solidFill>
              </a:defRPr>
            </a:lvl1pPr>
          </a:lstStyle>
          <a:p>
            <a:fld id="{B071A5F3-A4FF-4CEE-8215-C08835B585C1}" type="slidenum">
              <a:rPr lang="en-US" smtClean="0"/>
              <a:pPr/>
              <a:t>‹#›</a:t>
            </a:fld>
            <a:endParaRPr lang="en-US"/>
          </a:p>
        </p:txBody>
      </p:sp>
      <p:sp>
        <p:nvSpPr>
          <p:cNvPr id="8" name="Rectangle 7">
            <a:extLst>
              <a:ext uri="{FF2B5EF4-FFF2-40B4-BE49-F238E27FC236}">
                <a16:creationId xmlns:a16="http://schemas.microsoft.com/office/drawing/2014/main" id="{9EA32766-A8F8-054E-BC1D-041AAE66E851}"/>
              </a:ext>
            </a:extLst>
          </p:cNvPr>
          <p:cNvSpPr/>
          <p:nvPr userDrawn="1"/>
        </p:nvSpPr>
        <p:spPr>
          <a:xfrm flipV="1">
            <a:off x="6108065" y="0"/>
            <a:ext cx="6080760" cy="685799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39">
            <a:extLst>
              <a:ext uri="{FF2B5EF4-FFF2-40B4-BE49-F238E27FC236}">
                <a16:creationId xmlns:a16="http://schemas.microsoft.com/office/drawing/2014/main" id="{760DA94D-7B4B-CE43-B5CC-ECCB894A47B0}"/>
              </a:ext>
            </a:extLst>
          </p:cNvPr>
          <p:cNvSpPr>
            <a:spLocks noGrp="1"/>
          </p:cNvSpPr>
          <p:nvPr>
            <p:ph sz="quarter" idx="15" hasCustomPrompt="1"/>
          </p:nvPr>
        </p:nvSpPr>
        <p:spPr bwMode="gray">
          <a:xfrm>
            <a:off x="374904" y="1783080"/>
            <a:ext cx="5340096" cy="4206240"/>
          </a:xfrm>
        </p:spPr>
        <p:txBody>
          <a:bodyPr wrap="square" lIns="91521">
            <a:noAutofit/>
          </a:bodyPr>
          <a:lstStyle>
            <a:lvl1pP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Content Placeholder 3">
            <a:extLst>
              <a:ext uri="{FF2B5EF4-FFF2-40B4-BE49-F238E27FC236}">
                <a16:creationId xmlns:a16="http://schemas.microsoft.com/office/drawing/2014/main" id="{11997ADD-A072-864E-9ED2-53878C0B8143}"/>
              </a:ext>
            </a:extLst>
          </p:cNvPr>
          <p:cNvSpPr>
            <a:spLocks noGrp="1"/>
          </p:cNvSpPr>
          <p:nvPr>
            <p:ph sz="quarter" idx="14" hasCustomPrompt="1"/>
          </p:nvPr>
        </p:nvSpPr>
        <p:spPr>
          <a:xfrm>
            <a:off x="6473825" y="1783080"/>
            <a:ext cx="5340096" cy="4206240"/>
          </a:xfrm>
        </p:spPr>
        <p:txBody>
          <a:bodyPr wrap="square" lIns="91521">
            <a:noAutofit/>
          </a:bodyPr>
          <a:lstStyle>
            <a:lvl1pP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2">
            <a:extLst>
              <a:ext uri="{FF2B5EF4-FFF2-40B4-BE49-F238E27FC236}">
                <a16:creationId xmlns:a16="http://schemas.microsoft.com/office/drawing/2014/main" id="{B303A746-02AB-1C45-8906-B5141287F6ED}"/>
              </a:ext>
            </a:extLst>
          </p:cNvPr>
          <p:cNvSpPr>
            <a:spLocks noGrp="1"/>
          </p:cNvSpPr>
          <p:nvPr>
            <p:ph type="body" idx="10" hasCustomPrompt="1"/>
          </p:nvPr>
        </p:nvSpPr>
        <p:spPr bwMode="gray">
          <a:xfrm>
            <a:off x="374904" y="816432"/>
            <a:ext cx="5340096" cy="630936"/>
          </a:xfrm>
        </p:spPr>
        <p:txBody>
          <a:bodyPr lIns="91521" tIns="45761" rIns="91521" bIns="45761" anchor="t">
            <a:noAutofit/>
          </a:bodyPr>
          <a:lstStyle>
            <a:lvl1pPr marL="0" indent="0">
              <a:spcBef>
                <a:spcPts val="0"/>
              </a:spcBef>
              <a:spcAft>
                <a:spcPts val="0"/>
              </a:spcAft>
              <a:buNone/>
              <a:defRPr sz="1800" b="0">
                <a:solidFill>
                  <a:schemeClr val="tx1"/>
                </a:solidFill>
              </a:defRPr>
            </a:lvl1pPr>
            <a:lvl2pPr marL="457608" indent="0">
              <a:buNone/>
              <a:defRPr sz="2000" b="1"/>
            </a:lvl2pPr>
            <a:lvl3pPr marL="915216" indent="0">
              <a:buNone/>
              <a:defRPr sz="1900" b="1"/>
            </a:lvl3pPr>
            <a:lvl4pPr marL="1372822" indent="0">
              <a:buNone/>
              <a:defRPr sz="1600" b="1"/>
            </a:lvl4pPr>
            <a:lvl5pPr marL="1830430" indent="0">
              <a:buNone/>
              <a:defRPr sz="1600" b="1"/>
            </a:lvl5pPr>
            <a:lvl6pPr marL="2288038" indent="0">
              <a:buNone/>
              <a:defRPr sz="1600" b="1"/>
            </a:lvl6pPr>
            <a:lvl7pPr marL="2745646" indent="0">
              <a:buNone/>
              <a:defRPr sz="1600" b="1"/>
            </a:lvl7pPr>
            <a:lvl8pPr marL="3203253" indent="0">
              <a:buNone/>
              <a:defRPr sz="1600" b="1"/>
            </a:lvl8pPr>
            <a:lvl9pPr marL="3660861" indent="0">
              <a:buNone/>
              <a:defRPr sz="1600" b="1"/>
            </a:lvl9pPr>
          </a:lstStyle>
          <a:p>
            <a:pPr lvl="0"/>
            <a:r>
              <a:rPr lang="en-US"/>
              <a:t>Click to edit master text styles</a:t>
            </a:r>
          </a:p>
        </p:txBody>
      </p:sp>
      <p:sp>
        <p:nvSpPr>
          <p:cNvPr id="18" name="Title 3">
            <a:extLst>
              <a:ext uri="{FF2B5EF4-FFF2-40B4-BE49-F238E27FC236}">
                <a16:creationId xmlns:a16="http://schemas.microsoft.com/office/drawing/2014/main" id="{FF1B6212-7769-8E49-847F-8091DC07EF9E}"/>
              </a:ext>
            </a:extLst>
          </p:cNvPr>
          <p:cNvSpPr>
            <a:spLocks noGrp="1"/>
          </p:cNvSpPr>
          <p:nvPr>
            <p:ph type="title" hasCustomPrompt="1"/>
          </p:nvPr>
        </p:nvSpPr>
        <p:spPr>
          <a:xfrm>
            <a:off x="374904" y="527736"/>
            <a:ext cx="5340096" cy="329184"/>
          </a:xfrm>
        </p:spPr>
        <p:txBody>
          <a:bodyPr wrap="square" lIns="91440">
            <a:noAutofit/>
          </a:bodyPr>
          <a:lstStyle>
            <a:lvl1pPr>
              <a:defRPr sz="2200"/>
            </a:lvl1pPr>
          </a:lstStyle>
          <a:p>
            <a:r>
              <a:rPr lang="en-US"/>
              <a:t>Click to Edit Master Title Style</a:t>
            </a:r>
          </a:p>
        </p:txBody>
      </p:sp>
    </p:spTree>
    <p:extLst>
      <p:ext uri="{BB962C8B-B14F-4D97-AF65-F5344CB8AC3E}">
        <p14:creationId xmlns:p14="http://schemas.microsoft.com/office/powerpoint/2010/main" val="1488813940"/>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Half and Half Content 2">
    <p:spTree>
      <p:nvGrpSpPr>
        <p:cNvPr id="1" name=""/>
        <p:cNvGrpSpPr/>
        <p:nvPr/>
      </p:nvGrpSpPr>
      <p:grpSpPr>
        <a:xfrm>
          <a:off x="0" y="0"/>
          <a:ext cx="0" cy="0"/>
          <a:chOff x="0" y="0"/>
          <a:chExt cx="0" cy="0"/>
        </a:xfrm>
      </p:grpSpPr>
      <p:sp>
        <p:nvSpPr>
          <p:cNvPr id="12" name="Footer Placeholder 4">
            <a:extLst>
              <a:ext uri="{FF2B5EF4-FFF2-40B4-BE49-F238E27FC236}">
                <a16:creationId xmlns:a16="http://schemas.microsoft.com/office/drawing/2014/main" id="{9CD07EAF-B186-254A-ABD3-5867C8EFF7A2}"/>
              </a:ext>
            </a:extLst>
          </p:cNvPr>
          <p:cNvSpPr>
            <a:spLocks noGrp="1"/>
          </p:cNvSpPr>
          <p:nvPr>
            <p:ph type="ftr" sz="quarter" idx="3"/>
          </p:nvPr>
        </p:nvSpPr>
        <p:spPr>
          <a:xfrm>
            <a:off x="1581912" y="6547104"/>
            <a:ext cx="4425696" cy="118872"/>
          </a:xfrm>
          <a:prstGeom prst="rect">
            <a:avLst/>
          </a:prstGeom>
        </p:spPr>
        <p:txBody>
          <a:bodyPr vert="horz" wrap="square" lIns="0" tIns="0" rIns="0" bIns="0" rtlCol="0" anchor="ctr">
            <a:noAutofit/>
          </a:bodyPr>
          <a:lstStyle>
            <a:lvl1pPr>
              <a:defRPr lang="en-US" sz="800" smtClean="0">
                <a:solidFill>
                  <a:schemeClr val="tx1"/>
                </a:solidFill>
              </a:defRPr>
            </a:lvl1pPr>
          </a:lstStyle>
          <a:p>
            <a:r>
              <a:rPr lang="en-US"/>
              <a:t>© 2022 NetApp, Inc. All rights reserved.  — NETAPP CONFIDENTIAL — </a:t>
            </a:r>
          </a:p>
        </p:txBody>
      </p:sp>
      <p:sp>
        <p:nvSpPr>
          <p:cNvPr id="13" name="Slide Number Placeholder 5">
            <a:extLst>
              <a:ext uri="{FF2B5EF4-FFF2-40B4-BE49-F238E27FC236}">
                <a16:creationId xmlns:a16="http://schemas.microsoft.com/office/drawing/2014/main" id="{713539BC-D76E-384F-A862-D8AC3C331DCD}"/>
              </a:ext>
            </a:extLst>
          </p:cNvPr>
          <p:cNvSpPr>
            <a:spLocks noGrp="1"/>
          </p:cNvSpPr>
          <p:nvPr>
            <p:ph type="sldNum" sz="quarter" idx="4"/>
          </p:nvPr>
        </p:nvSpPr>
        <p:spPr>
          <a:xfrm>
            <a:off x="1170432" y="6547104"/>
            <a:ext cx="402336" cy="118872"/>
          </a:xfrm>
          <a:prstGeom prst="rect">
            <a:avLst/>
          </a:prstGeom>
        </p:spPr>
        <p:txBody>
          <a:bodyPr vert="horz" wrap="square" lIns="0" tIns="0" rIns="0" bIns="0" rtlCol="0" anchor="ctr">
            <a:noAutofit/>
          </a:bodyPr>
          <a:lstStyle>
            <a:lvl1pPr algn="ctr">
              <a:defRPr lang="en-US" sz="800" b="0" smtClean="0">
                <a:solidFill>
                  <a:schemeClr val="tx1"/>
                </a:solidFill>
              </a:defRPr>
            </a:lvl1pPr>
          </a:lstStyle>
          <a:p>
            <a:fld id="{B071A5F3-A4FF-4CEE-8215-C08835B585C1}" type="slidenum">
              <a:rPr lang="en-US" smtClean="0"/>
              <a:pPr/>
              <a:t>‹#›</a:t>
            </a:fld>
            <a:endParaRPr lang="en-US"/>
          </a:p>
        </p:txBody>
      </p:sp>
      <p:sp>
        <p:nvSpPr>
          <p:cNvPr id="10" name="Rectangle 9">
            <a:extLst>
              <a:ext uri="{FF2B5EF4-FFF2-40B4-BE49-F238E27FC236}">
                <a16:creationId xmlns:a16="http://schemas.microsoft.com/office/drawing/2014/main" id="{8DFEC51A-39DC-9348-BB6B-2C0C971C6516}"/>
              </a:ext>
            </a:extLst>
          </p:cNvPr>
          <p:cNvSpPr/>
          <p:nvPr userDrawn="1"/>
        </p:nvSpPr>
        <p:spPr>
          <a:xfrm flipV="1">
            <a:off x="6108065" y="0"/>
            <a:ext cx="6080760" cy="6857998"/>
          </a:xfrm>
          <a:prstGeom prst="rect">
            <a:avLst/>
          </a:prstGeom>
          <a:solidFill>
            <a:srgbClr val="BEEA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Content Placeholder 39">
            <a:extLst>
              <a:ext uri="{FF2B5EF4-FFF2-40B4-BE49-F238E27FC236}">
                <a16:creationId xmlns:a16="http://schemas.microsoft.com/office/drawing/2014/main" id="{1755C051-C5F1-B04E-887E-77196A47CB56}"/>
              </a:ext>
            </a:extLst>
          </p:cNvPr>
          <p:cNvSpPr>
            <a:spLocks noGrp="1"/>
          </p:cNvSpPr>
          <p:nvPr>
            <p:ph sz="quarter" idx="15" hasCustomPrompt="1"/>
          </p:nvPr>
        </p:nvSpPr>
        <p:spPr bwMode="gray">
          <a:xfrm>
            <a:off x="374904" y="1783080"/>
            <a:ext cx="5340096" cy="4206240"/>
          </a:xfrm>
        </p:spPr>
        <p:txBody>
          <a:bodyPr wrap="square" lIns="91521">
            <a:noAutofit/>
          </a:bodyPr>
          <a:lstStyle>
            <a:lvl1pP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3">
            <a:extLst>
              <a:ext uri="{FF2B5EF4-FFF2-40B4-BE49-F238E27FC236}">
                <a16:creationId xmlns:a16="http://schemas.microsoft.com/office/drawing/2014/main" id="{1FDA37A7-70E9-C74D-BE90-6017826D6CDD}"/>
              </a:ext>
            </a:extLst>
          </p:cNvPr>
          <p:cNvSpPr>
            <a:spLocks noGrp="1"/>
          </p:cNvSpPr>
          <p:nvPr>
            <p:ph sz="quarter" idx="14" hasCustomPrompt="1"/>
          </p:nvPr>
        </p:nvSpPr>
        <p:spPr>
          <a:xfrm>
            <a:off x="6473825" y="1783080"/>
            <a:ext cx="5340096" cy="4206240"/>
          </a:xfrm>
        </p:spPr>
        <p:txBody>
          <a:bodyPr wrap="square" lIns="91521">
            <a:noAutofit/>
          </a:bodyPr>
          <a:lstStyle>
            <a:lvl1pP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ext Placeholder 2">
            <a:extLst>
              <a:ext uri="{FF2B5EF4-FFF2-40B4-BE49-F238E27FC236}">
                <a16:creationId xmlns:a16="http://schemas.microsoft.com/office/drawing/2014/main" id="{694FE513-DD74-8048-98A5-549843E8A855}"/>
              </a:ext>
            </a:extLst>
          </p:cNvPr>
          <p:cNvSpPr>
            <a:spLocks noGrp="1"/>
          </p:cNvSpPr>
          <p:nvPr>
            <p:ph type="body" idx="10" hasCustomPrompt="1"/>
          </p:nvPr>
        </p:nvSpPr>
        <p:spPr bwMode="gray">
          <a:xfrm>
            <a:off x="374904" y="816432"/>
            <a:ext cx="5340096" cy="630936"/>
          </a:xfrm>
        </p:spPr>
        <p:txBody>
          <a:bodyPr lIns="91521" tIns="45761" rIns="91521" bIns="45761" anchor="t">
            <a:noAutofit/>
          </a:bodyPr>
          <a:lstStyle>
            <a:lvl1pPr marL="0" indent="0">
              <a:spcBef>
                <a:spcPts val="0"/>
              </a:spcBef>
              <a:spcAft>
                <a:spcPts val="0"/>
              </a:spcAft>
              <a:buNone/>
              <a:defRPr sz="1800" b="0">
                <a:solidFill>
                  <a:schemeClr val="tx1"/>
                </a:solidFill>
              </a:defRPr>
            </a:lvl1pPr>
            <a:lvl2pPr marL="457608" indent="0">
              <a:buNone/>
              <a:defRPr sz="2000" b="1"/>
            </a:lvl2pPr>
            <a:lvl3pPr marL="915216" indent="0">
              <a:buNone/>
              <a:defRPr sz="1900" b="1"/>
            </a:lvl3pPr>
            <a:lvl4pPr marL="1372822" indent="0">
              <a:buNone/>
              <a:defRPr sz="1600" b="1"/>
            </a:lvl4pPr>
            <a:lvl5pPr marL="1830430" indent="0">
              <a:buNone/>
              <a:defRPr sz="1600" b="1"/>
            </a:lvl5pPr>
            <a:lvl6pPr marL="2288038" indent="0">
              <a:buNone/>
              <a:defRPr sz="1600" b="1"/>
            </a:lvl6pPr>
            <a:lvl7pPr marL="2745646" indent="0">
              <a:buNone/>
              <a:defRPr sz="1600" b="1"/>
            </a:lvl7pPr>
            <a:lvl8pPr marL="3203253" indent="0">
              <a:buNone/>
              <a:defRPr sz="1600" b="1"/>
            </a:lvl8pPr>
            <a:lvl9pPr marL="3660861" indent="0">
              <a:buNone/>
              <a:defRPr sz="1600" b="1"/>
            </a:lvl9pPr>
          </a:lstStyle>
          <a:p>
            <a:pPr lvl="0"/>
            <a:r>
              <a:rPr lang="en-US"/>
              <a:t>Click to edit master text styles</a:t>
            </a:r>
          </a:p>
        </p:txBody>
      </p:sp>
      <p:sp>
        <p:nvSpPr>
          <p:cNvPr id="19" name="Title 3">
            <a:extLst>
              <a:ext uri="{FF2B5EF4-FFF2-40B4-BE49-F238E27FC236}">
                <a16:creationId xmlns:a16="http://schemas.microsoft.com/office/drawing/2014/main" id="{FA373D37-84F7-7440-A2EF-94B614ADBBC8}"/>
              </a:ext>
            </a:extLst>
          </p:cNvPr>
          <p:cNvSpPr>
            <a:spLocks noGrp="1"/>
          </p:cNvSpPr>
          <p:nvPr>
            <p:ph type="title" hasCustomPrompt="1"/>
          </p:nvPr>
        </p:nvSpPr>
        <p:spPr>
          <a:xfrm>
            <a:off x="374904" y="527736"/>
            <a:ext cx="5340096" cy="329184"/>
          </a:xfrm>
        </p:spPr>
        <p:txBody>
          <a:bodyPr wrap="square" lIns="91440">
            <a:noAutofit/>
          </a:bodyPr>
          <a:lstStyle>
            <a:lvl1pPr>
              <a:defRPr sz="2200"/>
            </a:lvl1pPr>
          </a:lstStyle>
          <a:p>
            <a:r>
              <a:rPr lang="en-US"/>
              <a:t>Click to Edit Master Title Style</a:t>
            </a:r>
          </a:p>
        </p:txBody>
      </p:sp>
    </p:spTree>
    <p:extLst>
      <p:ext uri="{BB962C8B-B14F-4D97-AF65-F5344CB8AC3E}">
        <p14:creationId xmlns:p14="http://schemas.microsoft.com/office/powerpoint/2010/main" val="4252016339"/>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Half and Half Content 3">
    <p:spTree>
      <p:nvGrpSpPr>
        <p:cNvPr id="1" name=""/>
        <p:cNvGrpSpPr/>
        <p:nvPr/>
      </p:nvGrpSpPr>
      <p:grpSpPr>
        <a:xfrm>
          <a:off x="0" y="0"/>
          <a:ext cx="0" cy="0"/>
          <a:chOff x="0" y="0"/>
          <a:chExt cx="0" cy="0"/>
        </a:xfrm>
      </p:grpSpPr>
      <p:sp>
        <p:nvSpPr>
          <p:cNvPr id="12" name="Footer Placeholder 4">
            <a:extLst>
              <a:ext uri="{FF2B5EF4-FFF2-40B4-BE49-F238E27FC236}">
                <a16:creationId xmlns:a16="http://schemas.microsoft.com/office/drawing/2014/main" id="{9CD07EAF-B186-254A-ABD3-5867C8EFF7A2}"/>
              </a:ext>
            </a:extLst>
          </p:cNvPr>
          <p:cNvSpPr>
            <a:spLocks noGrp="1"/>
          </p:cNvSpPr>
          <p:nvPr>
            <p:ph type="ftr" sz="quarter" idx="3"/>
          </p:nvPr>
        </p:nvSpPr>
        <p:spPr>
          <a:xfrm>
            <a:off x="1581912" y="6547104"/>
            <a:ext cx="4425696" cy="118872"/>
          </a:xfrm>
          <a:prstGeom prst="rect">
            <a:avLst/>
          </a:prstGeom>
        </p:spPr>
        <p:txBody>
          <a:bodyPr vert="horz" wrap="square" lIns="0" tIns="0" rIns="0" bIns="0" rtlCol="0" anchor="ctr">
            <a:noAutofit/>
          </a:bodyPr>
          <a:lstStyle>
            <a:lvl1pPr>
              <a:defRPr lang="en-US" sz="800" smtClean="0">
                <a:solidFill>
                  <a:schemeClr val="tx1"/>
                </a:solidFill>
              </a:defRPr>
            </a:lvl1pPr>
          </a:lstStyle>
          <a:p>
            <a:r>
              <a:rPr lang="en-US"/>
              <a:t>© 2022 NetApp, Inc. All rights reserved.  — NETAPP CONFIDENTIAL — </a:t>
            </a:r>
          </a:p>
        </p:txBody>
      </p:sp>
      <p:sp>
        <p:nvSpPr>
          <p:cNvPr id="13" name="Slide Number Placeholder 5">
            <a:extLst>
              <a:ext uri="{FF2B5EF4-FFF2-40B4-BE49-F238E27FC236}">
                <a16:creationId xmlns:a16="http://schemas.microsoft.com/office/drawing/2014/main" id="{713539BC-D76E-384F-A862-D8AC3C331DCD}"/>
              </a:ext>
            </a:extLst>
          </p:cNvPr>
          <p:cNvSpPr>
            <a:spLocks noGrp="1"/>
          </p:cNvSpPr>
          <p:nvPr>
            <p:ph type="sldNum" sz="quarter" idx="4"/>
          </p:nvPr>
        </p:nvSpPr>
        <p:spPr>
          <a:xfrm>
            <a:off x="1170432" y="6547104"/>
            <a:ext cx="402336" cy="118872"/>
          </a:xfrm>
          <a:prstGeom prst="rect">
            <a:avLst/>
          </a:prstGeom>
        </p:spPr>
        <p:txBody>
          <a:bodyPr vert="horz" wrap="square" lIns="0" tIns="0" rIns="0" bIns="0" rtlCol="0" anchor="ctr">
            <a:noAutofit/>
          </a:bodyPr>
          <a:lstStyle>
            <a:lvl1pPr algn="ctr">
              <a:defRPr lang="en-US" sz="800" b="0" smtClean="0">
                <a:solidFill>
                  <a:schemeClr val="tx1"/>
                </a:solidFill>
              </a:defRPr>
            </a:lvl1pPr>
          </a:lstStyle>
          <a:p>
            <a:fld id="{B071A5F3-A4FF-4CEE-8215-C08835B585C1}" type="slidenum">
              <a:rPr lang="en-US" smtClean="0"/>
              <a:pPr/>
              <a:t>‹#›</a:t>
            </a:fld>
            <a:endParaRPr lang="en-US"/>
          </a:p>
        </p:txBody>
      </p:sp>
      <p:sp>
        <p:nvSpPr>
          <p:cNvPr id="9" name="Rectangle 8">
            <a:extLst>
              <a:ext uri="{FF2B5EF4-FFF2-40B4-BE49-F238E27FC236}">
                <a16:creationId xmlns:a16="http://schemas.microsoft.com/office/drawing/2014/main" id="{C2100352-D2B6-3C45-BD4F-A42D2E8ABFB7}"/>
              </a:ext>
            </a:extLst>
          </p:cNvPr>
          <p:cNvSpPr/>
          <p:nvPr userDrawn="1"/>
        </p:nvSpPr>
        <p:spPr>
          <a:xfrm flipV="1">
            <a:off x="6108065" y="0"/>
            <a:ext cx="6080760" cy="6857998"/>
          </a:xfrm>
          <a:prstGeom prst="rect">
            <a:avLst/>
          </a:prstGeom>
          <a:solidFill>
            <a:srgbClr val="FFE0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Content Placeholder 39">
            <a:extLst>
              <a:ext uri="{FF2B5EF4-FFF2-40B4-BE49-F238E27FC236}">
                <a16:creationId xmlns:a16="http://schemas.microsoft.com/office/drawing/2014/main" id="{5D6AF46E-1617-2346-8E8C-FFC91106B24C}"/>
              </a:ext>
            </a:extLst>
          </p:cNvPr>
          <p:cNvSpPr>
            <a:spLocks noGrp="1"/>
          </p:cNvSpPr>
          <p:nvPr>
            <p:ph sz="quarter" idx="15" hasCustomPrompt="1"/>
          </p:nvPr>
        </p:nvSpPr>
        <p:spPr bwMode="gray">
          <a:xfrm>
            <a:off x="374904" y="1783080"/>
            <a:ext cx="5340096" cy="4206240"/>
          </a:xfrm>
        </p:spPr>
        <p:txBody>
          <a:bodyPr wrap="square" lIns="91521">
            <a:noAutofit/>
          </a:bodyPr>
          <a:lstStyle>
            <a:lvl1pP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Content Placeholder 3">
            <a:extLst>
              <a:ext uri="{FF2B5EF4-FFF2-40B4-BE49-F238E27FC236}">
                <a16:creationId xmlns:a16="http://schemas.microsoft.com/office/drawing/2014/main" id="{FC34DC51-BEB6-0C41-A35E-74235C6C6088}"/>
              </a:ext>
            </a:extLst>
          </p:cNvPr>
          <p:cNvSpPr>
            <a:spLocks noGrp="1"/>
          </p:cNvSpPr>
          <p:nvPr>
            <p:ph sz="quarter" idx="14" hasCustomPrompt="1"/>
          </p:nvPr>
        </p:nvSpPr>
        <p:spPr>
          <a:xfrm>
            <a:off x="6473825" y="1783080"/>
            <a:ext cx="5340096" cy="4206240"/>
          </a:xfrm>
        </p:spPr>
        <p:txBody>
          <a:bodyPr wrap="square" lIns="91521">
            <a:noAutofit/>
          </a:bodyPr>
          <a:lstStyle>
            <a:lvl1pP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2">
            <a:extLst>
              <a:ext uri="{FF2B5EF4-FFF2-40B4-BE49-F238E27FC236}">
                <a16:creationId xmlns:a16="http://schemas.microsoft.com/office/drawing/2014/main" id="{EBF27691-7472-2B4F-8565-FEACB709FF24}"/>
              </a:ext>
            </a:extLst>
          </p:cNvPr>
          <p:cNvSpPr>
            <a:spLocks noGrp="1"/>
          </p:cNvSpPr>
          <p:nvPr>
            <p:ph type="body" idx="10" hasCustomPrompt="1"/>
          </p:nvPr>
        </p:nvSpPr>
        <p:spPr bwMode="gray">
          <a:xfrm>
            <a:off x="374904" y="816432"/>
            <a:ext cx="5340096" cy="630936"/>
          </a:xfrm>
        </p:spPr>
        <p:txBody>
          <a:bodyPr lIns="91521" tIns="45761" rIns="91521" bIns="45761" anchor="t">
            <a:noAutofit/>
          </a:bodyPr>
          <a:lstStyle>
            <a:lvl1pPr marL="0" indent="0">
              <a:spcBef>
                <a:spcPts val="0"/>
              </a:spcBef>
              <a:spcAft>
                <a:spcPts val="0"/>
              </a:spcAft>
              <a:buNone/>
              <a:defRPr sz="1800" b="0">
                <a:solidFill>
                  <a:schemeClr val="tx1"/>
                </a:solidFill>
              </a:defRPr>
            </a:lvl1pPr>
            <a:lvl2pPr marL="457608" indent="0">
              <a:buNone/>
              <a:defRPr sz="2000" b="1"/>
            </a:lvl2pPr>
            <a:lvl3pPr marL="915216" indent="0">
              <a:buNone/>
              <a:defRPr sz="1900" b="1"/>
            </a:lvl3pPr>
            <a:lvl4pPr marL="1372822" indent="0">
              <a:buNone/>
              <a:defRPr sz="1600" b="1"/>
            </a:lvl4pPr>
            <a:lvl5pPr marL="1830430" indent="0">
              <a:buNone/>
              <a:defRPr sz="1600" b="1"/>
            </a:lvl5pPr>
            <a:lvl6pPr marL="2288038" indent="0">
              <a:buNone/>
              <a:defRPr sz="1600" b="1"/>
            </a:lvl6pPr>
            <a:lvl7pPr marL="2745646" indent="0">
              <a:buNone/>
              <a:defRPr sz="1600" b="1"/>
            </a:lvl7pPr>
            <a:lvl8pPr marL="3203253" indent="0">
              <a:buNone/>
              <a:defRPr sz="1600" b="1"/>
            </a:lvl8pPr>
            <a:lvl9pPr marL="3660861" indent="0">
              <a:buNone/>
              <a:defRPr sz="1600" b="1"/>
            </a:lvl9pPr>
          </a:lstStyle>
          <a:p>
            <a:pPr lvl="0"/>
            <a:r>
              <a:rPr lang="en-US"/>
              <a:t>Click to edit master text styles</a:t>
            </a:r>
          </a:p>
        </p:txBody>
      </p:sp>
      <p:sp>
        <p:nvSpPr>
          <p:cNvPr id="20" name="Title 3">
            <a:extLst>
              <a:ext uri="{FF2B5EF4-FFF2-40B4-BE49-F238E27FC236}">
                <a16:creationId xmlns:a16="http://schemas.microsoft.com/office/drawing/2014/main" id="{F8679140-CC6F-7C40-9288-B56375720701}"/>
              </a:ext>
            </a:extLst>
          </p:cNvPr>
          <p:cNvSpPr>
            <a:spLocks noGrp="1"/>
          </p:cNvSpPr>
          <p:nvPr>
            <p:ph type="title" hasCustomPrompt="1"/>
          </p:nvPr>
        </p:nvSpPr>
        <p:spPr>
          <a:xfrm>
            <a:off x="374904" y="527736"/>
            <a:ext cx="5340096" cy="329184"/>
          </a:xfrm>
        </p:spPr>
        <p:txBody>
          <a:bodyPr wrap="square" lIns="91440">
            <a:noAutofit/>
          </a:bodyPr>
          <a:lstStyle>
            <a:lvl1pPr>
              <a:defRPr sz="2200"/>
            </a:lvl1pPr>
          </a:lstStyle>
          <a:p>
            <a:r>
              <a:rPr lang="en-US"/>
              <a:t>Click to Edit Master Title Style</a:t>
            </a:r>
          </a:p>
        </p:txBody>
      </p:sp>
    </p:spTree>
    <p:extLst>
      <p:ext uri="{BB962C8B-B14F-4D97-AF65-F5344CB8AC3E}">
        <p14:creationId xmlns:p14="http://schemas.microsoft.com/office/powerpoint/2010/main" val="2193668513"/>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Half and Half Content 4">
    <p:spTree>
      <p:nvGrpSpPr>
        <p:cNvPr id="1" name=""/>
        <p:cNvGrpSpPr/>
        <p:nvPr/>
      </p:nvGrpSpPr>
      <p:grpSpPr>
        <a:xfrm>
          <a:off x="0" y="0"/>
          <a:ext cx="0" cy="0"/>
          <a:chOff x="0" y="0"/>
          <a:chExt cx="0" cy="0"/>
        </a:xfrm>
      </p:grpSpPr>
      <p:sp>
        <p:nvSpPr>
          <p:cNvPr id="12" name="Footer Placeholder 4">
            <a:extLst>
              <a:ext uri="{FF2B5EF4-FFF2-40B4-BE49-F238E27FC236}">
                <a16:creationId xmlns:a16="http://schemas.microsoft.com/office/drawing/2014/main" id="{9CD07EAF-B186-254A-ABD3-5867C8EFF7A2}"/>
              </a:ext>
            </a:extLst>
          </p:cNvPr>
          <p:cNvSpPr>
            <a:spLocks noGrp="1"/>
          </p:cNvSpPr>
          <p:nvPr>
            <p:ph type="ftr" sz="quarter" idx="3"/>
          </p:nvPr>
        </p:nvSpPr>
        <p:spPr>
          <a:xfrm>
            <a:off x="1581912" y="6547104"/>
            <a:ext cx="4425696" cy="118872"/>
          </a:xfrm>
          <a:prstGeom prst="rect">
            <a:avLst/>
          </a:prstGeom>
        </p:spPr>
        <p:txBody>
          <a:bodyPr vert="horz" wrap="square" lIns="0" tIns="0" rIns="0" bIns="0" rtlCol="0" anchor="ctr">
            <a:noAutofit/>
          </a:bodyPr>
          <a:lstStyle>
            <a:lvl1pPr>
              <a:defRPr lang="en-US" sz="800" smtClean="0">
                <a:solidFill>
                  <a:schemeClr val="tx1"/>
                </a:solidFill>
              </a:defRPr>
            </a:lvl1pPr>
          </a:lstStyle>
          <a:p>
            <a:r>
              <a:rPr lang="en-US"/>
              <a:t>© 2022 NetApp, Inc. All rights reserved.  — NETAPP CONFIDENTIAL — </a:t>
            </a:r>
          </a:p>
        </p:txBody>
      </p:sp>
      <p:sp>
        <p:nvSpPr>
          <p:cNvPr id="13" name="Slide Number Placeholder 5">
            <a:extLst>
              <a:ext uri="{FF2B5EF4-FFF2-40B4-BE49-F238E27FC236}">
                <a16:creationId xmlns:a16="http://schemas.microsoft.com/office/drawing/2014/main" id="{713539BC-D76E-384F-A862-D8AC3C331DCD}"/>
              </a:ext>
            </a:extLst>
          </p:cNvPr>
          <p:cNvSpPr>
            <a:spLocks noGrp="1"/>
          </p:cNvSpPr>
          <p:nvPr>
            <p:ph type="sldNum" sz="quarter" idx="4"/>
          </p:nvPr>
        </p:nvSpPr>
        <p:spPr>
          <a:xfrm>
            <a:off x="1170432" y="6547104"/>
            <a:ext cx="402336" cy="118872"/>
          </a:xfrm>
          <a:prstGeom prst="rect">
            <a:avLst/>
          </a:prstGeom>
        </p:spPr>
        <p:txBody>
          <a:bodyPr vert="horz" wrap="square" lIns="0" tIns="0" rIns="0" bIns="0" rtlCol="0" anchor="ctr">
            <a:noAutofit/>
          </a:bodyPr>
          <a:lstStyle>
            <a:lvl1pPr algn="ctr">
              <a:defRPr lang="en-US" sz="800" b="0" smtClean="0">
                <a:solidFill>
                  <a:schemeClr val="tx1"/>
                </a:solidFill>
              </a:defRPr>
            </a:lvl1pPr>
          </a:lstStyle>
          <a:p>
            <a:fld id="{B071A5F3-A4FF-4CEE-8215-C08835B585C1}" type="slidenum">
              <a:rPr lang="en-US" smtClean="0"/>
              <a:pPr/>
              <a:t>‹#›</a:t>
            </a:fld>
            <a:endParaRPr lang="en-US"/>
          </a:p>
        </p:txBody>
      </p:sp>
      <p:sp>
        <p:nvSpPr>
          <p:cNvPr id="9" name="Rectangle 8">
            <a:extLst>
              <a:ext uri="{FF2B5EF4-FFF2-40B4-BE49-F238E27FC236}">
                <a16:creationId xmlns:a16="http://schemas.microsoft.com/office/drawing/2014/main" id="{B9B53BC7-8120-514F-B240-91F0532BB395}"/>
              </a:ext>
            </a:extLst>
          </p:cNvPr>
          <p:cNvSpPr/>
          <p:nvPr userDrawn="1"/>
        </p:nvSpPr>
        <p:spPr>
          <a:xfrm flipV="1">
            <a:off x="6108065" y="0"/>
            <a:ext cx="6080760" cy="6857998"/>
          </a:xfrm>
          <a:prstGeom prst="rect">
            <a:avLst/>
          </a:prstGeom>
          <a:solidFill>
            <a:srgbClr val="E7CB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Content Placeholder 39">
            <a:extLst>
              <a:ext uri="{FF2B5EF4-FFF2-40B4-BE49-F238E27FC236}">
                <a16:creationId xmlns:a16="http://schemas.microsoft.com/office/drawing/2014/main" id="{7321E8EF-1303-7E49-9F1C-3BD518FBFAB8}"/>
              </a:ext>
            </a:extLst>
          </p:cNvPr>
          <p:cNvSpPr>
            <a:spLocks noGrp="1"/>
          </p:cNvSpPr>
          <p:nvPr>
            <p:ph sz="quarter" idx="15" hasCustomPrompt="1"/>
          </p:nvPr>
        </p:nvSpPr>
        <p:spPr bwMode="gray">
          <a:xfrm>
            <a:off x="374904" y="1783080"/>
            <a:ext cx="5340096" cy="4206240"/>
          </a:xfrm>
        </p:spPr>
        <p:txBody>
          <a:bodyPr wrap="square" lIns="91521">
            <a:noAutofit/>
          </a:bodyPr>
          <a:lstStyle>
            <a:lvl1pP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Content Placeholder 3">
            <a:extLst>
              <a:ext uri="{FF2B5EF4-FFF2-40B4-BE49-F238E27FC236}">
                <a16:creationId xmlns:a16="http://schemas.microsoft.com/office/drawing/2014/main" id="{6B31A2B6-796A-6B42-B4D4-8AB6F3E8F97A}"/>
              </a:ext>
            </a:extLst>
          </p:cNvPr>
          <p:cNvSpPr>
            <a:spLocks noGrp="1"/>
          </p:cNvSpPr>
          <p:nvPr>
            <p:ph sz="quarter" idx="14" hasCustomPrompt="1"/>
          </p:nvPr>
        </p:nvSpPr>
        <p:spPr>
          <a:xfrm>
            <a:off x="6473825" y="1783080"/>
            <a:ext cx="5340096" cy="4206240"/>
          </a:xfrm>
        </p:spPr>
        <p:txBody>
          <a:bodyPr wrap="square" lIns="91521">
            <a:noAutofit/>
          </a:bodyPr>
          <a:lstStyle>
            <a:lvl1pP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2">
            <a:extLst>
              <a:ext uri="{FF2B5EF4-FFF2-40B4-BE49-F238E27FC236}">
                <a16:creationId xmlns:a16="http://schemas.microsoft.com/office/drawing/2014/main" id="{AC90DFA1-4FBA-8E47-AF86-2708C3BEE80C}"/>
              </a:ext>
            </a:extLst>
          </p:cNvPr>
          <p:cNvSpPr>
            <a:spLocks noGrp="1"/>
          </p:cNvSpPr>
          <p:nvPr>
            <p:ph type="body" idx="10" hasCustomPrompt="1"/>
          </p:nvPr>
        </p:nvSpPr>
        <p:spPr bwMode="gray">
          <a:xfrm>
            <a:off x="374904" y="816432"/>
            <a:ext cx="5340096" cy="630936"/>
          </a:xfrm>
        </p:spPr>
        <p:txBody>
          <a:bodyPr lIns="91521" tIns="45761" rIns="91521" bIns="45761" anchor="t">
            <a:noAutofit/>
          </a:bodyPr>
          <a:lstStyle>
            <a:lvl1pPr marL="0" indent="0">
              <a:spcBef>
                <a:spcPts val="0"/>
              </a:spcBef>
              <a:spcAft>
                <a:spcPts val="0"/>
              </a:spcAft>
              <a:buNone/>
              <a:defRPr sz="1800" b="0">
                <a:solidFill>
                  <a:schemeClr val="tx1"/>
                </a:solidFill>
              </a:defRPr>
            </a:lvl1pPr>
            <a:lvl2pPr marL="457608" indent="0">
              <a:buNone/>
              <a:defRPr sz="2000" b="1"/>
            </a:lvl2pPr>
            <a:lvl3pPr marL="915216" indent="0">
              <a:buNone/>
              <a:defRPr sz="1900" b="1"/>
            </a:lvl3pPr>
            <a:lvl4pPr marL="1372822" indent="0">
              <a:buNone/>
              <a:defRPr sz="1600" b="1"/>
            </a:lvl4pPr>
            <a:lvl5pPr marL="1830430" indent="0">
              <a:buNone/>
              <a:defRPr sz="1600" b="1"/>
            </a:lvl5pPr>
            <a:lvl6pPr marL="2288038" indent="0">
              <a:buNone/>
              <a:defRPr sz="1600" b="1"/>
            </a:lvl6pPr>
            <a:lvl7pPr marL="2745646" indent="0">
              <a:buNone/>
              <a:defRPr sz="1600" b="1"/>
            </a:lvl7pPr>
            <a:lvl8pPr marL="3203253" indent="0">
              <a:buNone/>
              <a:defRPr sz="1600" b="1"/>
            </a:lvl8pPr>
            <a:lvl9pPr marL="3660861" indent="0">
              <a:buNone/>
              <a:defRPr sz="1600" b="1"/>
            </a:lvl9pPr>
          </a:lstStyle>
          <a:p>
            <a:pPr lvl="0"/>
            <a:r>
              <a:rPr lang="en-US"/>
              <a:t>Click to edit master text styles</a:t>
            </a:r>
          </a:p>
        </p:txBody>
      </p:sp>
      <p:sp>
        <p:nvSpPr>
          <p:cNvPr id="20" name="Title 3">
            <a:extLst>
              <a:ext uri="{FF2B5EF4-FFF2-40B4-BE49-F238E27FC236}">
                <a16:creationId xmlns:a16="http://schemas.microsoft.com/office/drawing/2014/main" id="{55526728-7F27-F04A-9E3D-A0D0CF90ECCA}"/>
              </a:ext>
            </a:extLst>
          </p:cNvPr>
          <p:cNvSpPr>
            <a:spLocks noGrp="1"/>
          </p:cNvSpPr>
          <p:nvPr>
            <p:ph type="title" hasCustomPrompt="1"/>
          </p:nvPr>
        </p:nvSpPr>
        <p:spPr>
          <a:xfrm>
            <a:off x="374904" y="527736"/>
            <a:ext cx="5340096" cy="329184"/>
          </a:xfrm>
        </p:spPr>
        <p:txBody>
          <a:bodyPr wrap="square" lIns="91440">
            <a:noAutofit/>
          </a:bodyPr>
          <a:lstStyle>
            <a:lvl1pPr>
              <a:defRPr sz="2200"/>
            </a:lvl1pPr>
          </a:lstStyle>
          <a:p>
            <a:r>
              <a:rPr lang="en-US"/>
              <a:t>Click to Edit Master Title Style</a:t>
            </a:r>
          </a:p>
        </p:txBody>
      </p:sp>
    </p:spTree>
    <p:extLst>
      <p:ext uri="{BB962C8B-B14F-4D97-AF65-F5344CB8AC3E}">
        <p14:creationId xmlns:p14="http://schemas.microsoft.com/office/powerpoint/2010/main" val="24121647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6.xml"/><Relationship Id="rId18" Type="http://schemas.openxmlformats.org/officeDocument/2006/relationships/slideLayout" Target="../slideLayouts/slideLayout31.xml"/><Relationship Id="rId26" Type="http://schemas.openxmlformats.org/officeDocument/2006/relationships/slideLayout" Target="../slideLayouts/slideLayout39.xml"/><Relationship Id="rId3" Type="http://schemas.openxmlformats.org/officeDocument/2006/relationships/slideLayout" Target="../slideLayouts/slideLayout16.xml"/><Relationship Id="rId21" Type="http://schemas.openxmlformats.org/officeDocument/2006/relationships/slideLayout" Target="../slideLayouts/slideLayout34.xml"/><Relationship Id="rId34" Type="http://schemas.openxmlformats.org/officeDocument/2006/relationships/slideLayout" Target="../slideLayouts/slideLayout47.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slideLayout" Target="../slideLayouts/slideLayout30.xml"/><Relationship Id="rId25" Type="http://schemas.openxmlformats.org/officeDocument/2006/relationships/slideLayout" Target="../slideLayouts/slideLayout38.xml"/><Relationship Id="rId33" Type="http://schemas.openxmlformats.org/officeDocument/2006/relationships/slideLayout" Target="../slideLayouts/slideLayout46.xml"/><Relationship Id="rId2" Type="http://schemas.openxmlformats.org/officeDocument/2006/relationships/slideLayout" Target="../slideLayouts/slideLayout15.xml"/><Relationship Id="rId16" Type="http://schemas.openxmlformats.org/officeDocument/2006/relationships/slideLayout" Target="../slideLayouts/slideLayout29.xml"/><Relationship Id="rId20" Type="http://schemas.openxmlformats.org/officeDocument/2006/relationships/slideLayout" Target="../slideLayouts/slideLayout33.xml"/><Relationship Id="rId29" Type="http://schemas.openxmlformats.org/officeDocument/2006/relationships/slideLayout" Target="../slideLayouts/slideLayout42.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24" Type="http://schemas.openxmlformats.org/officeDocument/2006/relationships/slideLayout" Target="../slideLayouts/slideLayout37.xml"/><Relationship Id="rId32" Type="http://schemas.openxmlformats.org/officeDocument/2006/relationships/slideLayout" Target="../slideLayouts/slideLayout45.xml"/><Relationship Id="rId5" Type="http://schemas.openxmlformats.org/officeDocument/2006/relationships/slideLayout" Target="../slideLayouts/slideLayout18.xml"/><Relationship Id="rId15" Type="http://schemas.openxmlformats.org/officeDocument/2006/relationships/slideLayout" Target="../slideLayouts/slideLayout28.xml"/><Relationship Id="rId23" Type="http://schemas.openxmlformats.org/officeDocument/2006/relationships/slideLayout" Target="../slideLayouts/slideLayout36.xml"/><Relationship Id="rId28" Type="http://schemas.openxmlformats.org/officeDocument/2006/relationships/slideLayout" Target="../slideLayouts/slideLayout41.xml"/><Relationship Id="rId10" Type="http://schemas.openxmlformats.org/officeDocument/2006/relationships/slideLayout" Target="../slideLayouts/slideLayout23.xml"/><Relationship Id="rId19" Type="http://schemas.openxmlformats.org/officeDocument/2006/relationships/slideLayout" Target="../slideLayouts/slideLayout32.xml"/><Relationship Id="rId31" Type="http://schemas.openxmlformats.org/officeDocument/2006/relationships/slideLayout" Target="../slideLayouts/slideLayout44.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 Id="rId22" Type="http://schemas.openxmlformats.org/officeDocument/2006/relationships/slideLayout" Target="../slideLayouts/slideLayout35.xml"/><Relationship Id="rId27" Type="http://schemas.openxmlformats.org/officeDocument/2006/relationships/slideLayout" Target="../slideLayouts/slideLayout40.xml"/><Relationship Id="rId30" Type="http://schemas.openxmlformats.org/officeDocument/2006/relationships/slideLayout" Target="../slideLayouts/slideLayout43.xml"/><Relationship Id="rId35" Type="http://schemas.openxmlformats.org/officeDocument/2006/relationships/theme" Target="../theme/theme2.xml"/><Relationship Id="rId8"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60.xml"/><Relationship Id="rId18" Type="http://schemas.openxmlformats.org/officeDocument/2006/relationships/slideLayout" Target="../slideLayouts/slideLayout65.xml"/><Relationship Id="rId26" Type="http://schemas.openxmlformats.org/officeDocument/2006/relationships/slideLayout" Target="../slideLayouts/slideLayout73.xml"/><Relationship Id="rId39" Type="http://schemas.openxmlformats.org/officeDocument/2006/relationships/theme" Target="../theme/theme3.xml"/><Relationship Id="rId21" Type="http://schemas.openxmlformats.org/officeDocument/2006/relationships/slideLayout" Target="../slideLayouts/slideLayout68.xml"/><Relationship Id="rId34" Type="http://schemas.openxmlformats.org/officeDocument/2006/relationships/slideLayout" Target="../slideLayouts/slideLayout81.xml"/><Relationship Id="rId7" Type="http://schemas.openxmlformats.org/officeDocument/2006/relationships/slideLayout" Target="../slideLayouts/slideLayout54.xml"/><Relationship Id="rId12" Type="http://schemas.openxmlformats.org/officeDocument/2006/relationships/slideLayout" Target="../slideLayouts/slideLayout59.xml"/><Relationship Id="rId17" Type="http://schemas.openxmlformats.org/officeDocument/2006/relationships/slideLayout" Target="../slideLayouts/slideLayout64.xml"/><Relationship Id="rId25" Type="http://schemas.openxmlformats.org/officeDocument/2006/relationships/slideLayout" Target="../slideLayouts/slideLayout72.xml"/><Relationship Id="rId33" Type="http://schemas.openxmlformats.org/officeDocument/2006/relationships/slideLayout" Target="../slideLayouts/slideLayout80.xml"/><Relationship Id="rId38" Type="http://schemas.openxmlformats.org/officeDocument/2006/relationships/slideLayout" Target="../slideLayouts/slideLayout85.xml"/><Relationship Id="rId2" Type="http://schemas.openxmlformats.org/officeDocument/2006/relationships/slideLayout" Target="../slideLayouts/slideLayout49.xml"/><Relationship Id="rId16" Type="http://schemas.openxmlformats.org/officeDocument/2006/relationships/slideLayout" Target="../slideLayouts/slideLayout63.xml"/><Relationship Id="rId20" Type="http://schemas.openxmlformats.org/officeDocument/2006/relationships/slideLayout" Target="../slideLayouts/slideLayout67.xml"/><Relationship Id="rId29" Type="http://schemas.openxmlformats.org/officeDocument/2006/relationships/slideLayout" Target="../slideLayouts/slideLayout76.xml"/><Relationship Id="rId1" Type="http://schemas.openxmlformats.org/officeDocument/2006/relationships/slideLayout" Target="../slideLayouts/slideLayout48.xml"/><Relationship Id="rId6" Type="http://schemas.openxmlformats.org/officeDocument/2006/relationships/slideLayout" Target="../slideLayouts/slideLayout53.xml"/><Relationship Id="rId11" Type="http://schemas.openxmlformats.org/officeDocument/2006/relationships/slideLayout" Target="../slideLayouts/slideLayout58.xml"/><Relationship Id="rId24" Type="http://schemas.openxmlformats.org/officeDocument/2006/relationships/slideLayout" Target="../slideLayouts/slideLayout71.xml"/><Relationship Id="rId32" Type="http://schemas.openxmlformats.org/officeDocument/2006/relationships/slideLayout" Target="../slideLayouts/slideLayout79.xml"/><Relationship Id="rId37" Type="http://schemas.openxmlformats.org/officeDocument/2006/relationships/slideLayout" Target="../slideLayouts/slideLayout84.xml"/><Relationship Id="rId40" Type="http://schemas.openxmlformats.org/officeDocument/2006/relationships/image" Target="../media/image17.emf"/><Relationship Id="rId5" Type="http://schemas.openxmlformats.org/officeDocument/2006/relationships/slideLayout" Target="../slideLayouts/slideLayout52.xml"/><Relationship Id="rId15" Type="http://schemas.openxmlformats.org/officeDocument/2006/relationships/slideLayout" Target="../slideLayouts/slideLayout62.xml"/><Relationship Id="rId23" Type="http://schemas.openxmlformats.org/officeDocument/2006/relationships/slideLayout" Target="../slideLayouts/slideLayout70.xml"/><Relationship Id="rId28" Type="http://schemas.openxmlformats.org/officeDocument/2006/relationships/slideLayout" Target="../slideLayouts/slideLayout75.xml"/><Relationship Id="rId36" Type="http://schemas.openxmlformats.org/officeDocument/2006/relationships/slideLayout" Target="../slideLayouts/slideLayout83.xml"/><Relationship Id="rId10" Type="http://schemas.openxmlformats.org/officeDocument/2006/relationships/slideLayout" Target="../slideLayouts/slideLayout57.xml"/><Relationship Id="rId19" Type="http://schemas.openxmlformats.org/officeDocument/2006/relationships/slideLayout" Target="../slideLayouts/slideLayout66.xml"/><Relationship Id="rId31" Type="http://schemas.openxmlformats.org/officeDocument/2006/relationships/slideLayout" Target="../slideLayouts/slideLayout78.xml"/><Relationship Id="rId4" Type="http://schemas.openxmlformats.org/officeDocument/2006/relationships/slideLayout" Target="../slideLayouts/slideLayout51.xml"/><Relationship Id="rId9" Type="http://schemas.openxmlformats.org/officeDocument/2006/relationships/slideLayout" Target="../slideLayouts/slideLayout56.xml"/><Relationship Id="rId14" Type="http://schemas.openxmlformats.org/officeDocument/2006/relationships/slideLayout" Target="../slideLayouts/slideLayout61.xml"/><Relationship Id="rId22" Type="http://schemas.openxmlformats.org/officeDocument/2006/relationships/slideLayout" Target="../slideLayouts/slideLayout69.xml"/><Relationship Id="rId27" Type="http://schemas.openxmlformats.org/officeDocument/2006/relationships/slideLayout" Target="../slideLayouts/slideLayout74.xml"/><Relationship Id="rId30" Type="http://schemas.openxmlformats.org/officeDocument/2006/relationships/slideLayout" Target="../slideLayouts/slideLayout77.xml"/><Relationship Id="rId35" Type="http://schemas.openxmlformats.org/officeDocument/2006/relationships/slideLayout" Target="../slideLayouts/slideLayout82.xml"/><Relationship Id="rId8" Type="http://schemas.openxmlformats.org/officeDocument/2006/relationships/slideLayout" Target="../slideLayouts/slideLayout55.xml"/><Relationship Id="rId3" Type="http://schemas.openxmlformats.org/officeDocument/2006/relationships/slideLayout" Target="../slideLayouts/slideLayout50.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98.xml"/><Relationship Id="rId18" Type="http://schemas.openxmlformats.org/officeDocument/2006/relationships/slideLayout" Target="../slideLayouts/slideLayout103.xml"/><Relationship Id="rId26" Type="http://schemas.openxmlformats.org/officeDocument/2006/relationships/slideLayout" Target="../slideLayouts/slideLayout111.xml"/><Relationship Id="rId39" Type="http://schemas.openxmlformats.org/officeDocument/2006/relationships/slideLayout" Target="../slideLayouts/slideLayout124.xml"/><Relationship Id="rId21" Type="http://schemas.openxmlformats.org/officeDocument/2006/relationships/slideLayout" Target="../slideLayouts/slideLayout106.xml"/><Relationship Id="rId34" Type="http://schemas.openxmlformats.org/officeDocument/2006/relationships/slideLayout" Target="../slideLayouts/slideLayout119.xml"/><Relationship Id="rId42" Type="http://schemas.openxmlformats.org/officeDocument/2006/relationships/slideLayout" Target="../slideLayouts/slideLayout127.xml"/><Relationship Id="rId47" Type="http://schemas.openxmlformats.org/officeDocument/2006/relationships/image" Target="../media/image25.png"/><Relationship Id="rId7" Type="http://schemas.openxmlformats.org/officeDocument/2006/relationships/slideLayout" Target="../slideLayouts/slideLayout92.xml"/><Relationship Id="rId2" Type="http://schemas.openxmlformats.org/officeDocument/2006/relationships/slideLayout" Target="../slideLayouts/slideLayout87.xml"/><Relationship Id="rId16" Type="http://schemas.openxmlformats.org/officeDocument/2006/relationships/slideLayout" Target="../slideLayouts/slideLayout101.xml"/><Relationship Id="rId29" Type="http://schemas.openxmlformats.org/officeDocument/2006/relationships/slideLayout" Target="../slideLayouts/slideLayout114.xml"/><Relationship Id="rId1" Type="http://schemas.openxmlformats.org/officeDocument/2006/relationships/slideLayout" Target="../slideLayouts/slideLayout86.xml"/><Relationship Id="rId6" Type="http://schemas.openxmlformats.org/officeDocument/2006/relationships/slideLayout" Target="../slideLayouts/slideLayout91.xml"/><Relationship Id="rId11" Type="http://schemas.openxmlformats.org/officeDocument/2006/relationships/slideLayout" Target="../slideLayouts/slideLayout96.xml"/><Relationship Id="rId24" Type="http://schemas.openxmlformats.org/officeDocument/2006/relationships/slideLayout" Target="../slideLayouts/slideLayout109.xml"/><Relationship Id="rId32" Type="http://schemas.openxmlformats.org/officeDocument/2006/relationships/slideLayout" Target="../slideLayouts/slideLayout117.xml"/><Relationship Id="rId37" Type="http://schemas.openxmlformats.org/officeDocument/2006/relationships/slideLayout" Target="../slideLayouts/slideLayout122.xml"/><Relationship Id="rId40" Type="http://schemas.openxmlformats.org/officeDocument/2006/relationships/slideLayout" Target="../slideLayouts/slideLayout125.xml"/><Relationship Id="rId45" Type="http://schemas.openxmlformats.org/officeDocument/2006/relationships/slideLayout" Target="../slideLayouts/slideLayout130.xml"/><Relationship Id="rId5" Type="http://schemas.openxmlformats.org/officeDocument/2006/relationships/slideLayout" Target="../slideLayouts/slideLayout90.xml"/><Relationship Id="rId15" Type="http://schemas.openxmlformats.org/officeDocument/2006/relationships/slideLayout" Target="../slideLayouts/slideLayout100.xml"/><Relationship Id="rId23" Type="http://schemas.openxmlformats.org/officeDocument/2006/relationships/slideLayout" Target="../slideLayouts/slideLayout108.xml"/><Relationship Id="rId28" Type="http://schemas.openxmlformats.org/officeDocument/2006/relationships/slideLayout" Target="../slideLayouts/slideLayout113.xml"/><Relationship Id="rId36" Type="http://schemas.openxmlformats.org/officeDocument/2006/relationships/slideLayout" Target="../slideLayouts/slideLayout121.xml"/><Relationship Id="rId10" Type="http://schemas.openxmlformats.org/officeDocument/2006/relationships/slideLayout" Target="../slideLayouts/slideLayout95.xml"/><Relationship Id="rId19" Type="http://schemas.openxmlformats.org/officeDocument/2006/relationships/slideLayout" Target="../slideLayouts/slideLayout104.xml"/><Relationship Id="rId31" Type="http://schemas.openxmlformats.org/officeDocument/2006/relationships/slideLayout" Target="../slideLayouts/slideLayout116.xml"/><Relationship Id="rId44" Type="http://schemas.openxmlformats.org/officeDocument/2006/relationships/slideLayout" Target="../slideLayouts/slideLayout129.xml"/><Relationship Id="rId4" Type="http://schemas.openxmlformats.org/officeDocument/2006/relationships/slideLayout" Target="../slideLayouts/slideLayout89.xml"/><Relationship Id="rId9" Type="http://schemas.openxmlformats.org/officeDocument/2006/relationships/slideLayout" Target="../slideLayouts/slideLayout94.xml"/><Relationship Id="rId14" Type="http://schemas.openxmlformats.org/officeDocument/2006/relationships/slideLayout" Target="../slideLayouts/slideLayout99.xml"/><Relationship Id="rId22" Type="http://schemas.openxmlformats.org/officeDocument/2006/relationships/slideLayout" Target="../slideLayouts/slideLayout107.xml"/><Relationship Id="rId27" Type="http://schemas.openxmlformats.org/officeDocument/2006/relationships/slideLayout" Target="../slideLayouts/slideLayout112.xml"/><Relationship Id="rId30" Type="http://schemas.openxmlformats.org/officeDocument/2006/relationships/slideLayout" Target="../slideLayouts/slideLayout115.xml"/><Relationship Id="rId35" Type="http://schemas.openxmlformats.org/officeDocument/2006/relationships/slideLayout" Target="../slideLayouts/slideLayout120.xml"/><Relationship Id="rId43" Type="http://schemas.openxmlformats.org/officeDocument/2006/relationships/slideLayout" Target="../slideLayouts/slideLayout128.xml"/><Relationship Id="rId8" Type="http://schemas.openxmlformats.org/officeDocument/2006/relationships/slideLayout" Target="../slideLayouts/slideLayout93.xml"/><Relationship Id="rId3" Type="http://schemas.openxmlformats.org/officeDocument/2006/relationships/slideLayout" Target="../slideLayouts/slideLayout88.xml"/><Relationship Id="rId12" Type="http://schemas.openxmlformats.org/officeDocument/2006/relationships/slideLayout" Target="../slideLayouts/slideLayout97.xml"/><Relationship Id="rId17" Type="http://schemas.openxmlformats.org/officeDocument/2006/relationships/slideLayout" Target="../slideLayouts/slideLayout102.xml"/><Relationship Id="rId25" Type="http://schemas.openxmlformats.org/officeDocument/2006/relationships/slideLayout" Target="../slideLayouts/slideLayout110.xml"/><Relationship Id="rId33" Type="http://schemas.openxmlformats.org/officeDocument/2006/relationships/slideLayout" Target="../slideLayouts/slideLayout118.xml"/><Relationship Id="rId38" Type="http://schemas.openxmlformats.org/officeDocument/2006/relationships/slideLayout" Target="../slideLayouts/slideLayout123.xml"/><Relationship Id="rId46" Type="http://schemas.openxmlformats.org/officeDocument/2006/relationships/theme" Target="../theme/theme4.xml"/><Relationship Id="rId20" Type="http://schemas.openxmlformats.org/officeDocument/2006/relationships/slideLayout" Target="../slideLayouts/slideLayout105.xml"/><Relationship Id="rId41" Type="http://schemas.openxmlformats.org/officeDocument/2006/relationships/slideLayout" Target="../slideLayouts/slideLayout126.xml"/></Relationships>
</file>

<file path=ppt/slideMasters/_rels/slideMaster5.xml.rels><?xml version="1.0" encoding="UTF-8" standalone="yes"?>
<Relationships xmlns="http://schemas.openxmlformats.org/package/2006/relationships"><Relationship Id="rId26" Type="http://schemas.openxmlformats.org/officeDocument/2006/relationships/slideLayout" Target="../slideLayouts/slideLayout156.xml"/><Relationship Id="rId21" Type="http://schemas.openxmlformats.org/officeDocument/2006/relationships/slideLayout" Target="../slideLayouts/slideLayout151.xml"/><Relationship Id="rId42" Type="http://schemas.openxmlformats.org/officeDocument/2006/relationships/slideLayout" Target="../slideLayouts/slideLayout172.xml"/><Relationship Id="rId47" Type="http://schemas.openxmlformats.org/officeDocument/2006/relationships/slideLayout" Target="../slideLayouts/slideLayout177.xml"/><Relationship Id="rId63" Type="http://schemas.openxmlformats.org/officeDocument/2006/relationships/slideLayout" Target="../slideLayouts/slideLayout193.xml"/><Relationship Id="rId68" Type="http://schemas.openxmlformats.org/officeDocument/2006/relationships/slideLayout" Target="../slideLayouts/slideLayout198.xml"/><Relationship Id="rId16" Type="http://schemas.openxmlformats.org/officeDocument/2006/relationships/slideLayout" Target="../slideLayouts/slideLayout146.xml"/><Relationship Id="rId11" Type="http://schemas.openxmlformats.org/officeDocument/2006/relationships/slideLayout" Target="../slideLayouts/slideLayout141.xml"/><Relationship Id="rId32" Type="http://schemas.openxmlformats.org/officeDocument/2006/relationships/slideLayout" Target="../slideLayouts/slideLayout162.xml"/><Relationship Id="rId37" Type="http://schemas.openxmlformats.org/officeDocument/2006/relationships/slideLayout" Target="../slideLayouts/slideLayout167.xml"/><Relationship Id="rId53" Type="http://schemas.openxmlformats.org/officeDocument/2006/relationships/slideLayout" Target="../slideLayouts/slideLayout183.xml"/><Relationship Id="rId58" Type="http://schemas.openxmlformats.org/officeDocument/2006/relationships/slideLayout" Target="../slideLayouts/slideLayout188.xml"/><Relationship Id="rId74" Type="http://schemas.openxmlformats.org/officeDocument/2006/relationships/slideLayout" Target="../slideLayouts/slideLayout204.xml"/><Relationship Id="rId79" Type="http://schemas.openxmlformats.org/officeDocument/2006/relationships/slideLayout" Target="../slideLayouts/slideLayout209.xml"/><Relationship Id="rId5" Type="http://schemas.openxmlformats.org/officeDocument/2006/relationships/slideLayout" Target="../slideLayouts/slideLayout135.xml"/><Relationship Id="rId61" Type="http://schemas.openxmlformats.org/officeDocument/2006/relationships/slideLayout" Target="../slideLayouts/slideLayout191.xml"/><Relationship Id="rId82" Type="http://schemas.openxmlformats.org/officeDocument/2006/relationships/image" Target="../media/image34.svg"/><Relationship Id="rId19" Type="http://schemas.openxmlformats.org/officeDocument/2006/relationships/slideLayout" Target="../slideLayouts/slideLayout149.xml"/><Relationship Id="rId14" Type="http://schemas.openxmlformats.org/officeDocument/2006/relationships/slideLayout" Target="../slideLayouts/slideLayout144.xml"/><Relationship Id="rId22" Type="http://schemas.openxmlformats.org/officeDocument/2006/relationships/slideLayout" Target="../slideLayouts/slideLayout152.xml"/><Relationship Id="rId27" Type="http://schemas.openxmlformats.org/officeDocument/2006/relationships/slideLayout" Target="../slideLayouts/slideLayout157.xml"/><Relationship Id="rId30" Type="http://schemas.openxmlformats.org/officeDocument/2006/relationships/slideLayout" Target="../slideLayouts/slideLayout160.xml"/><Relationship Id="rId35" Type="http://schemas.openxmlformats.org/officeDocument/2006/relationships/slideLayout" Target="../slideLayouts/slideLayout165.xml"/><Relationship Id="rId43" Type="http://schemas.openxmlformats.org/officeDocument/2006/relationships/slideLayout" Target="../slideLayouts/slideLayout173.xml"/><Relationship Id="rId48" Type="http://schemas.openxmlformats.org/officeDocument/2006/relationships/slideLayout" Target="../slideLayouts/slideLayout178.xml"/><Relationship Id="rId56" Type="http://schemas.openxmlformats.org/officeDocument/2006/relationships/slideLayout" Target="../slideLayouts/slideLayout186.xml"/><Relationship Id="rId64" Type="http://schemas.openxmlformats.org/officeDocument/2006/relationships/slideLayout" Target="../slideLayouts/slideLayout194.xml"/><Relationship Id="rId69" Type="http://schemas.openxmlformats.org/officeDocument/2006/relationships/slideLayout" Target="../slideLayouts/slideLayout199.xml"/><Relationship Id="rId77" Type="http://schemas.openxmlformats.org/officeDocument/2006/relationships/slideLayout" Target="../slideLayouts/slideLayout207.xml"/><Relationship Id="rId8" Type="http://schemas.openxmlformats.org/officeDocument/2006/relationships/slideLayout" Target="../slideLayouts/slideLayout138.xml"/><Relationship Id="rId51" Type="http://schemas.openxmlformats.org/officeDocument/2006/relationships/slideLayout" Target="../slideLayouts/slideLayout181.xml"/><Relationship Id="rId72" Type="http://schemas.openxmlformats.org/officeDocument/2006/relationships/slideLayout" Target="../slideLayouts/slideLayout202.xml"/><Relationship Id="rId80" Type="http://schemas.openxmlformats.org/officeDocument/2006/relationships/theme" Target="../theme/theme5.xml"/><Relationship Id="rId3" Type="http://schemas.openxmlformats.org/officeDocument/2006/relationships/slideLayout" Target="../slideLayouts/slideLayout133.xml"/><Relationship Id="rId12" Type="http://schemas.openxmlformats.org/officeDocument/2006/relationships/slideLayout" Target="../slideLayouts/slideLayout142.xml"/><Relationship Id="rId17" Type="http://schemas.openxmlformats.org/officeDocument/2006/relationships/slideLayout" Target="../slideLayouts/slideLayout147.xml"/><Relationship Id="rId25" Type="http://schemas.openxmlformats.org/officeDocument/2006/relationships/slideLayout" Target="../slideLayouts/slideLayout155.xml"/><Relationship Id="rId33" Type="http://schemas.openxmlformats.org/officeDocument/2006/relationships/slideLayout" Target="../slideLayouts/slideLayout163.xml"/><Relationship Id="rId38" Type="http://schemas.openxmlformats.org/officeDocument/2006/relationships/slideLayout" Target="../slideLayouts/slideLayout168.xml"/><Relationship Id="rId46" Type="http://schemas.openxmlformats.org/officeDocument/2006/relationships/slideLayout" Target="../slideLayouts/slideLayout176.xml"/><Relationship Id="rId59" Type="http://schemas.openxmlformats.org/officeDocument/2006/relationships/slideLayout" Target="../slideLayouts/slideLayout189.xml"/><Relationship Id="rId67" Type="http://schemas.openxmlformats.org/officeDocument/2006/relationships/slideLayout" Target="../slideLayouts/slideLayout197.xml"/><Relationship Id="rId20" Type="http://schemas.openxmlformats.org/officeDocument/2006/relationships/slideLayout" Target="../slideLayouts/slideLayout150.xml"/><Relationship Id="rId41" Type="http://schemas.openxmlformats.org/officeDocument/2006/relationships/slideLayout" Target="../slideLayouts/slideLayout171.xml"/><Relationship Id="rId54" Type="http://schemas.openxmlformats.org/officeDocument/2006/relationships/slideLayout" Target="../slideLayouts/slideLayout184.xml"/><Relationship Id="rId62" Type="http://schemas.openxmlformats.org/officeDocument/2006/relationships/slideLayout" Target="../slideLayouts/slideLayout192.xml"/><Relationship Id="rId70" Type="http://schemas.openxmlformats.org/officeDocument/2006/relationships/slideLayout" Target="../slideLayouts/slideLayout200.xml"/><Relationship Id="rId75" Type="http://schemas.openxmlformats.org/officeDocument/2006/relationships/slideLayout" Target="../slideLayouts/slideLayout205.xml"/><Relationship Id="rId1" Type="http://schemas.openxmlformats.org/officeDocument/2006/relationships/slideLayout" Target="../slideLayouts/slideLayout131.xml"/><Relationship Id="rId6" Type="http://schemas.openxmlformats.org/officeDocument/2006/relationships/slideLayout" Target="../slideLayouts/slideLayout136.xml"/><Relationship Id="rId15" Type="http://schemas.openxmlformats.org/officeDocument/2006/relationships/slideLayout" Target="../slideLayouts/slideLayout145.xml"/><Relationship Id="rId23" Type="http://schemas.openxmlformats.org/officeDocument/2006/relationships/slideLayout" Target="../slideLayouts/slideLayout153.xml"/><Relationship Id="rId28" Type="http://schemas.openxmlformats.org/officeDocument/2006/relationships/slideLayout" Target="../slideLayouts/slideLayout158.xml"/><Relationship Id="rId36" Type="http://schemas.openxmlformats.org/officeDocument/2006/relationships/slideLayout" Target="../slideLayouts/slideLayout166.xml"/><Relationship Id="rId49" Type="http://schemas.openxmlformats.org/officeDocument/2006/relationships/slideLayout" Target="../slideLayouts/slideLayout179.xml"/><Relationship Id="rId57" Type="http://schemas.openxmlformats.org/officeDocument/2006/relationships/slideLayout" Target="../slideLayouts/slideLayout187.xml"/><Relationship Id="rId10" Type="http://schemas.openxmlformats.org/officeDocument/2006/relationships/slideLayout" Target="../slideLayouts/slideLayout140.xml"/><Relationship Id="rId31" Type="http://schemas.openxmlformats.org/officeDocument/2006/relationships/slideLayout" Target="../slideLayouts/slideLayout161.xml"/><Relationship Id="rId44" Type="http://schemas.openxmlformats.org/officeDocument/2006/relationships/slideLayout" Target="../slideLayouts/slideLayout174.xml"/><Relationship Id="rId52" Type="http://schemas.openxmlformats.org/officeDocument/2006/relationships/slideLayout" Target="../slideLayouts/slideLayout182.xml"/><Relationship Id="rId60" Type="http://schemas.openxmlformats.org/officeDocument/2006/relationships/slideLayout" Target="../slideLayouts/slideLayout190.xml"/><Relationship Id="rId65" Type="http://schemas.openxmlformats.org/officeDocument/2006/relationships/slideLayout" Target="../slideLayouts/slideLayout195.xml"/><Relationship Id="rId73" Type="http://schemas.openxmlformats.org/officeDocument/2006/relationships/slideLayout" Target="../slideLayouts/slideLayout203.xml"/><Relationship Id="rId78" Type="http://schemas.openxmlformats.org/officeDocument/2006/relationships/slideLayout" Target="../slideLayouts/slideLayout208.xml"/><Relationship Id="rId81" Type="http://schemas.openxmlformats.org/officeDocument/2006/relationships/image" Target="../media/image33.png"/><Relationship Id="rId4" Type="http://schemas.openxmlformats.org/officeDocument/2006/relationships/slideLayout" Target="../slideLayouts/slideLayout134.xml"/><Relationship Id="rId9" Type="http://schemas.openxmlformats.org/officeDocument/2006/relationships/slideLayout" Target="../slideLayouts/slideLayout139.xml"/><Relationship Id="rId13" Type="http://schemas.openxmlformats.org/officeDocument/2006/relationships/slideLayout" Target="../slideLayouts/slideLayout143.xml"/><Relationship Id="rId18" Type="http://schemas.openxmlformats.org/officeDocument/2006/relationships/slideLayout" Target="../slideLayouts/slideLayout148.xml"/><Relationship Id="rId39" Type="http://schemas.openxmlformats.org/officeDocument/2006/relationships/slideLayout" Target="../slideLayouts/slideLayout169.xml"/><Relationship Id="rId34" Type="http://schemas.openxmlformats.org/officeDocument/2006/relationships/slideLayout" Target="../slideLayouts/slideLayout164.xml"/><Relationship Id="rId50" Type="http://schemas.openxmlformats.org/officeDocument/2006/relationships/slideLayout" Target="../slideLayouts/slideLayout180.xml"/><Relationship Id="rId55" Type="http://schemas.openxmlformats.org/officeDocument/2006/relationships/slideLayout" Target="../slideLayouts/slideLayout185.xml"/><Relationship Id="rId76" Type="http://schemas.openxmlformats.org/officeDocument/2006/relationships/slideLayout" Target="../slideLayouts/slideLayout206.xml"/><Relationship Id="rId7" Type="http://schemas.openxmlformats.org/officeDocument/2006/relationships/slideLayout" Target="../slideLayouts/slideLayout137.xml"/><Relationship Id="rId71" Type="http://schemas.openxmlformats.org/officeDocument/2006/relationships/slideLayout" Target="../slideLayouts/slideLayout201.xml"/><Relationship Id="rId2" Type="http://schemas.openxmlformats.org/officeDocument/2006/relationships/slideLayout" Target="../slideLayouts/slideLayout132.xml"/><Relationship Id="rId29" Type="http://schemas.openxmlformats.org/officeDocument/2006/relationships/slideLayout" Target="../slideLayouts/slideLayout159.xml"/><Relationship Id="rId24" Type="http://schemas.openxmlformats.org/officeDocument/2006/relationships/slideLayout" Target="../slideLayouts/slideLayout154.xml"/><Relationship Id="rId40" Type="http://schemas.openxmlformats.org/officeDocument/2006/relationships/slideLayout" Target="../slideLayouts/slideLayout170.xml"/><Relationship Id="rId45" Type="http://schemas.openxmlformats.org/officeDocument/2006/relationships/slideLayout" Target="../slideLayouts/slideLayout175.xml"/><Relationship Id="rId66" Type="http://schemas.openxmlformats.org/officeDocument/2006/relationships/slideLayout" Target="../slideLayouts/slideLayout196.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222.xml"/><Relationship Id="rId18" Type="http://schemas.openxmlformats.org/officeDocument/2006/relationships/slideLayout" Target="../slideLayouts/slideLayout227.xml"/><Relationship Id="rId26" Type="http://schemas.openxmlformats.org/officeDocument/2006/relationships/slideLayout" Target="../slideLayouts/slideLayout235.xml"/><Relationship Id="rId39" Type="http://schemas.openxmlformats.org/officeDocument/2006/relationships/theme" Target="../theme/theme6.xml"/><Relationship Id="rId21" Type="http://schemas.openxmlformats.org/officeDocument/2006/relationships/slideLayout" Target="../slideLayouts/slideLayout230.xml"/><Relationship Id="rId34" Type="http://schemas.openxmlformats.org/officeDocument/2006/relationships/slideLayout" Target="../slideLayouts/slideLayout243.xml"/><Relationship Id="rId7" Type="http://schemas.openxmlformats.org/officeDocument/2006/relationships/slideLayout" Target="../slideLayouts/slideLayout216.xml"/><Relationship Id="rId12" Type="http://schemas.openxmlformats.org/officeDocument/2006/relationships/slideLayout" Target="../slideLayouts/slideLayout221.xml"/><Relationship Id="rId17" Type="http://schemas.openxmlformats.org/officeDocument/2006/relationships/slideLayout" Target="../slideLayouts/slideLayout226.xml"/><Relationship Id="rId25" Type="http://schemas.openxmlformats.org/officeDocument/2006/relationships/slideLayout" Target="../slideLayouts/slideLayout234.xml"/><Relationship Id="rId33" Type="http://schemas.openxmlformats.org/officeDocument/2006/relationships/slideLayout" Target="../slideLayouts/slideLayout242.xml"/><Relationship Id="rId38" Type="http://schemas.openxmlformats.org/officeDocument/2006/relationships/slideLayout" Target="../slideLayouts/slideLayout247.xml"/><Relationship Id="rId2" Type="http://schemas.openxmlformats.org/officeDocument/2006/relationships/slideLayout" Target="../slideLayouts/slideLayout211.xml"/><Relationship Id="rId16" Type="http://schemas.openxmlformats.org/officeDocument/2006/relationships/slideLayout" Target="../slideLayouts/slideLayout225.xml"/><Relationship Id="rId20" Type="http://schemas.openxmlformats.org/officeDocument/2006/relationships/slideLayout" Target="../slideLayouts/slideLayout229.xml"/><Relationship Id="rId29" Type="http://schemas.openxmlformats.org/officeDocument/2006/relationships/slideLayout" Target="../slideLayouts/slideLayout238.xml"/><Relationship Id="rId1" Type="http://schemas.openxmlformats.org/officeDocument/2006/relationships/slideLayout" Target="../slideLayouts/slideLayout210.xml"/><Relationship Id="rId6" Type="http://schemas.openxmlformats.org/officeDocument/2006/relationships/slideLayout" Target="../slideLayouts/slideLayout215.xml"/><Relationship Id="rId11" Type="http://schemas.openxmlformats.org/officeDocument/2006/relationships/slideLayout" Target="../slideLayouts/slideLayout220.xml"/><Relationship Id="rId24" Type="http://schemas.openxmlformats.org/officeDocument/2006/relationships/slideLayout" Target="../slideLayouts/slideLayout233.xml"/><Relationship Id="rId32" Type="http://schemas.openxmlformats.org/officeDocument/2006/relationships/slideLayout" Target="../slideLayouts/slideLayout241.xml"/><Relationship Id="rId37" Type="http://schemas.openxmlformats.org/officeDocument/2006/relationships/slideLayout" Target="../slideLayouts/slideLayout246.xml"/><Relationship Id="rId40" Type="http://schemas.openxmlformats.org/officeDocument/2006/relationships/image" Target="../media/image17.emf"/><Relationship Id="rId5" Type="http://schemas.openxmlformats.org/officeDocument/2006/relationships/slideLayout" Target="../slideLayouts/slideLayout214.xml"/><Relationship Id="rId15" Type="http://schemas.openxmlformats.org/officeDocument/2006/relationships/slideLayout" Target="../slideLayouts/slideLayout224.xml"/><Relationship Id="rId23" Type="http://schemas.openxmlformats.org/officeDocument/2006/relationships/slideLayout" Target="../slideLayouts/slideLayout232.xml"/><Relationship Id="rId28" Type="http://schemas.openxmlformats.org/officeDocument/2006/relationships/slideLayout" Target="../slideLayouts/slideLayout237.xml"/><Relationship Id="rId36" Type="http://schemas.openxmlformats.org/officeDocument/2006/relationships/slideLayout" Target="../slideLayouts/slideLayout245.xml"/><Relationship Id="rId10" Type="http://schemas.openxmlformats.org/officeDocument/2006/relationships/slideLayout" Target="../slideLayouts/slideLayout219.xml"/><Relationship Id="rId19" Type="http://schemas.openxmlformats.org/officeDocument/2006/relationships/slideLayout" Target="../slideLayouts/slideLayout228.xml"/><Relationship Id="rId31" Type="http://schemas.openxmlformats.org/officeDocument/2006/relationships/slideLayout" Target="../slideLayouts/slideLayout240.xml"/><Relationship Id="rId4" Type="http://schemas.openxmlformats.org/officeDocument/2006/relationships/slideLayout" Target="../slideLayouts/slideLayout213.xml"/><Relationship Id="rId9" Type="http://schemas.openxmlformats.org/officeDocument/2006/relationships/slideLayout" Target="../slideLayouts/slideLayout218.xml"/><Relationship Id="rId14" Type="http://schemas.openxmlformats.org/officeDocument/2006/relationships/slideLayout" Target="../slideLayouts/slideLayout223.xml"/><Relationship Id="rId22" Type="http://schemas.openxmlformats.org/officeDocument/2006/relationships/slideLayout" Target="../slideLayouts/slideLayout231.xml"/><Relationship Id="rId27" Type="http://schemas.openxmlformats.org/officeDocument/2006/relationships/slideLayout" Target="../slideLayouts/slideLayout236.xml"/><Relationship Id="rId30" Type="http://schemas.openxmlformats.org/officeDocument/2006/relationships/slideLayout" Target="../slideLayouts/slideLayout239.xml"/><Relationship Id="rId35" Type="http://schemas.openxmlformats.org/officeDocument/2006/relationships/slideLayout" Target="../slideLayouts/slideLayout244.xml"/><Relationship Id="rId8" Type="http://schemas.openxmlformats.org/officeDocument/2006/relationships/slideLayout" Target="../slideLayouts/slideLayout217.xml"/><Relationship Id="rId3" Type="http://schemas.openxmlformats.org/officeDocument/2006/relationships/slideLayout" Target="../slideLayouts/slideLayout2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7039C54-229E-034C-AEAE-E1F7A81C0CFC}" type="datetimeFigureOut">
              <a:rPr lang="en-US" smtClean="0"/>
              <a:t>10/14/2024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EA648D8-7F44-1B44-A751-03BDDD13222C}" type="slidenum">
              <a:rPr lang="en-US" smtClean="0"/>
              <a:t>‹#›</a:t>
            </a:fld>
            <a:endParaRPr lang="en-US"/>
          </a:p>
        </p:txBody>
      </p:sp>
    </p:spTree>
    <p:extLst>
      <p:ext uri="{BB962C8B-B14F-4D97-AF65-F5344CB8AC3E}">
        <p14:creationId xmlns:p14="http://schemas.microsoft.com/office/powerpoint/2010/main" val="2223625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3031" y="240330"/>
            <a:ext cx="11661637" cy="904795"/>
          </a:xfrm>
          <a:prstGeom prst="rect">
            <a:avLst/>
          </a:prstGeom>
        </p:spPr>
        <p:txBody>
          <a:bodyPr vert="horz" wrap="square" lIns="91521" tIns="45761" rIns="91521" bIns="45761" rtlCol="0" anchor="b">
            <a:noAutofit/>
          </a:bodyPr>
          <a:lstStyle/>
          <a:p>
            <a:r>
              <a:rPr lang="en-US"/>
              <a:t>Click to edit Master title style</a:t>
            </a:r>
          </a:p>
        </p:txBody>
      </p:sp>
      <p:sp>
        <p:nvSpPr>
          <p:cNvPr id="3" name="Text Placeholder 2"/>
          <p:cNvSpPr>
            <a:spLocks noGrp="1"/>
          </p:cNvSpPr>
          <p:nvPr>
            <p:ph type="body" idx="1"/>
          </p:nvPr>
        </p:nvSpPr>
        <p:spPr>
          <a:xfrm>
            <a:off x="263031" y="1686768"/>
            <a:ext cx="11661637" cy="4480053"/>
          </a:xfrm>
          <a:prstGeom prst="rect">
            <a:avLst/>
          </a:prstGeom>
        </p:spPr>
        <p:txBody>
          <a:bodyPr vert="horz" wrap="square" lIns="91521" tIns="45761" rIns="91521" bIns="45761"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Footer Placeholder 4"/>
          <p:cNvSpPr>
            <a:spLocks noGrp="1"/>
          </p:cNvSpPr>
          <p:nvPr>
            <p:ph type="ftr" sz="quarter" idx="3"/>
          </p:nvPr>
        </p:nvSpPr>
        <p:spPr>
          <a:xfrm>
            <a:off x="889409" y="6472734"/>
            <a:ext cx="6540464" cy="240489"/>
          </a:xfrm>
          <a:prstGeom prst="rect">
            <a:avLst/>
          </a:prstGeom>
        </p:spPr>
        <p:txBody>
          <a:bodyPr vert="horz" wrap="square" lIns="91521" tIns="45761" rIns="91521" bIns="45761" rtlCol="0" anchor="b">
            <a:noAutofit/>
          </a:bodyPr>
          <a:lstStyle>
            <a:lvl1pPr>
              <a:defRPr lang="en-US" sz="800" smtClean="0">
                <a:solidFill>
                  <a:schemeClr val="bg2"/>
                </a:solidFill>
              </a:defRPr>
            </a:lvl1pPr>
          </a:lstStyle>
          <a:p>
            <a:r>
              <a:rPr lang="en-US"/>
              <a:t>© 2020 NetApp, Inc. All rights reserved.  --- NETAPP CONFIDENTIAL ---</a:t>
            </a:r>
          </a:p>
        </p:txBody>
      </p:sp>
      <p:sp>
        <p:nvSpPr>
          <p:cNvPr id="13" name="Slide Number Placeholder 5"/>
          <p:cNvSpPr>
            <a:spLocks noGrp="1"/>
          </p:cNvSpPr>
          <p:nvPr>
            <p:ph type="sldNum" sz="quarter" idx="4"/>
          </p:nvPr>
        </p:nvSpPr>
        <p:spPr>
          <a:xfrm>
            <a:off x="294490" y="6462574"/>
            <a:ext cx="448654" cy="260809"/>
          </a:xfrm>
          <a:prstGeom prst="rect">
            <a:avLst/>
          </a:prstGeom>
        </p:spPr>
        <p:txBody>
          <a:bodyPr vert="horz" wrap="square" lIns="91521" tIns="45761" rIns="91521" bIns="45761" rtlCol="0" anchor="b">
            <a:noAutofit/>
          </a:bodyPr>
          <a:lstStyle>
            <a:lvl1pPr>
              <a:defRPr lang="en-US" sz="1050" b="1" smtClean="0">
                <a:solidFill>
                  <a:schemeClr val="bg2">
                    <a:lumMod val="50000"/>
                  </a:schemeClr>
                </a:solidFill>
              </a:defRPr>
            </a:lvl1pPr>
          </a:lstStyle>
          <a:p>
            <a:fld id="{B071A5F3-A4FF-4CEE-8215-C08835B585C1}" type="slidenum">
              <a:rPr lang="en-US" smtClean="0"/>
              <a:pPr/>
              <a:t>‹#›</a:t>
            </a:fld>
            <a:endParaRPr lang="en-US"/>
          </a:p>
        </p:txBody>
      </p:sp>
    </p:spTree>
    <p:extLst>
      <p:ext uri="{BB962C8B-B14F-4D97-AF65-F5344CB8AC3E}">
        <p14:creationId xmlns:p14="http://schemas.microsoft.com/office/powerpoint/2010/main" val="3078223791"/>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 id="2147483676" r:id="rId14"/>
    <p:sldLayoutId id="2147483677" r:id="rId15"/>
    <p:sldLayoutId id="2147483678" r:id="rId16"/>
    <p:sldLayoutId id="2147483679" r:id="rId17"/>
    <p:sldLayoutId id="2147483680" r:id="rId18"/>
    <p:sldLayoutId id="2147483681" r:id="rId19"/>
    <p:sldLayoutId id="2147483682" r:id="rId20"/>
    <p:sldLayoutId id="2147483683" r:id="rId21"/>
    <p:sldLayoutId id="2147483684" r:id="rId22"/>
    <p:sldLayoutId id="2147483685" r:id="rId23"/>
    <p:sldLayoutId id="2147483686" r:id="rId24"/>
    <p:sldLayoutId id="2147483687" r:id="rId25"/>
    <p:sldLayoutId id="2147483688" r:id="rId26"/>
    <p:sldLayoutId id="2147483689" r:id="rId27"/>
    <p:sldLayoutId id="2147483690" r:id="rId28"/>
    <p:sldLayoutId id="2147483691" r:id="rId29"/>
    <p:sldLayoutId id="2147483692" r:id="rId30"/>
    <p:sldLayoutId id="2147483693" r:id="rId31"/>
    <p:sldLayoutId id="2147483694" r:id="rId32"/>
    <p:sldLayoutId id="2147483695" r:id="rId33"/>
    <p:sldLayoutId id="2147483861" r:id="rId34"/>
  </p:sldLayoutIdLst>
  <p:transition spd="med">
    <p:fade/>
  </p:transition>
  <p:hf hdr="0" dt="0"/>
  <p:txStyles>
    <p:titleStyle>
      <a:lvl1pPr algn="l" defTabSz="915216" rtl="0" eaLnBrk="1" latinLnBrk="0" hangingPunct="1">
        <a:lnSpc>
          <a:spcPct val="80000"/>
        </a:lnSpc>
        <a:spcBef>
          <a:spcPct val="0"/>
        </a:spcBef>
        <a:buNone/>
        <a:defRPr sz="3000" b="0" kern="1200" baseline="0">
          <a:solidFill>
            <a:schemeClr val="tx1"/>
          </a:solidFill>
          <a:latin typeface="+mj-lt"/>
          <a:ea typeface="+mj-ea"/>
          <a:cs typeface="+mj-cs"/>
        </a:defRPr>
      </a:lvl1pPr>
    </p:titleStyle>
    <p:bodyStyle>
      <a:lvl1pPr marL="235159" indent="-235159" algn="l" defTabSz="915216" rtl="0" eaLnBrk="1" latinLnBrk="0" hangingPunct="1">
        <a:lnSpc>
          <a:spcPct val="95000"/>
        </a:lnSpc>
        <a:spcBef>
          <a:spcPts val="1200"/>
        </a:spcBef>
        <a:spcAft>
          <a:spcPts val="400"/>
        </a:spcAft>
        <a:buClr>
          <a:schemeClr val="accent1"/>
        </a:buClr>
        <a:buFont typeface="Wingdings" panose="05000000000000000000" pitchFamily="2" charset="2"/>
        <a:buChar char="§"/>
        <a:defRPr sz="2200" kern="1200">
          <a:solidFill>
            <a:schemeClr val="tx1"/>
          </a:solidFill>
          <a:latin typeface="+mn-lt"/>
          <a:ea typeface="+mn-ea"/>
          <a:cs typeface="+mn-cs"/>
        </a:defRPr>
      </a:lvl1pPr>
      <a:lvl2pPr marL="457608" indent="-228804" algn="l" defTabSz="915216" rtl="0" eaLnBrk="1" latinLnBrk="0" hangingPunct="1">
        <a:lnSpc>
          <a:spcPct val="90000"/>
        </a:lnSpc>
        <a:spcBef>
          <a:spcPts val="200"/>
        </a:spcBef>
        <a:spcAft>
          <a:spcPts val="400"/>
        </a:spcAft>
        <a:buClr>
          <a:schemeClr val="tx1">
            <a:lumMod val="65000"/>
            <a:lumOff val="35000"/>
          </a:schemeClr>
        </a:buClr>
        <a:buFont typeface="Wingdings" panose="05000000000000000000" pitchFamily="2" charset="2"/>
        <a:buChar char="§"/>
        <a:defRPr sz="1800" kern="1200">
          <a:solidFill>
            <a:schemeClr val="tx1"/>
          </a:solidFill>
          <a:latin typeface="+mn-lt"/>
          <a:ea typeface="+mn-ea"/>
          <a:cs typeface="+mn-cs"/>
        </a:defRPr>
      </a:lvl2pPr>
      <a:lvl3pPr marL="686412" indent="-228804" algn="l" defTabSz="915216" rtl="0" eaLnBrk="1" latinLnBrk="0" hangingPunct="1">
        <a:lnSpc>
          <a:spcPct val="85000"/>
        </a:lnSpc>
        <a:spcBef>
          <a:spcPts val="200"/>
        </a:spcBef>
        <a:spcAft>
          <a:spcPts val="400"/>
        </a:spcAft>
        <a:buClr>
          <a:schemeClr val="tx1">
            <a:lumMod val="65000"/>
            <a:lumOff val="35000"/>
          </a:schemeClr>
        </a:buClr>
        <a:buFont typeface="Wingdings" panose="05000000000000000000" pitchFamily="2" charset="2"/>
        <a:buChar char="§"/>
        <a:defRPr sz="1600" kern="1200">
          <a:solidFill>
            <a:schemeClr val="tx1"/>
          </a:solidFill>
          <a:latin typeface="+mn-lt"/>
          <a:ea typeface="+mn-ea"/>
          <a:cs typeface="+mn-cs"/>
        </a:defRPr>
      </a:lvl3pPr>
      <a:lvl4pPr marL="915216" indent="-228804" algn="l" defTabSz="915216" rtl="0" eaLnBrk="1" latinLnBrk="0" hangingPunct="1">
        <a:lnSpc>
          <a:spcPct val="85000"/>
        </a:lnSpc>
        <a:spcBef>
          <a:spcPts val="200"/>
        </a:spcBef>
        <a:spcAft>
          <a:spcPts val="400"/>
        </a:spcAft>
        <a:buClr>
          <a:schemeClr val="tx1">
            <a:lumMod val="65000"/>
            <a:lumOff val="35000"/>
          </a:schemeClr>
        </a:buClr>
        <a:buFont typeface="Wingdings" panose="05000000000000000000" pitchFamily="2" charset="2"/>
        <a:buChar char="§"/>
        <a:defRPr sz="1400" kern="1200">
          <a:solidFill>
            <a:schemeClr val="tx1"/>
          </a:solidFill>
          <a:latin typeface="+mn-lt"/>
          <a:ea typeface="+mn-ea"/>
          <a:cs typeface="+mn-cs"/>
        </a:defRPr>
      </a:lvl4pPr>
      <a:lvl5pPr marL="1086818" marR="0" indent="-171603" algn="l" defTabSz="915216" rtl="0" eaLnBrk="1" fontAlgn="auto" latinLnBrk="0" hangingPunct="1">
        <a:lnSpc>
          <a:spcPct val="85000"/>
        </a:lnSpc>
        <a:spcBef>
          <a:spcPts val="200"/>
        </a:spcBef>
        <a:spcAft>
          <a:spcPts val="400"/>
        </a:spcAft>
        <a:buClr>
          <a:schemeClr val="tx1">
            <a:lumMod val="65000"/>
            <a:lumOff val="35000"/>
          </a:schemeClr>
        </a:buClr>
        <a:buSzTx/>
        <a:buFont typeface="Wingdings" panose="05000000000000000000" pitchFamily="2" charset="2"/>
        <a:buChar char="§"/>
        <a:tabLst/>
        <a:defRPr lang="en-US" sz="1200" kern="1200" dirty="0">
          <a:solidFill>
            <a:schemeClr val="tx1"/>
          </a:solidFill>
          <a:latin typeface="+mn-lt"/>
          <a:ea typeface="+mn-ea"/>
          <a:cs typeface="+mn-cs"/>
        </a:defRPr>
      </a:lvl5pPr>
      <a:lvl6pPr marL="1144018" indent="-228804" algn="l" defTabSz="915216"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1144018" indent="-228804" algn="l" defTabSz="915216"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1144018" indent="-228804" algn="l" defTabSz="915216"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1144018" indent="-228804" algn="l" defTabSz="915216"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5216" rtl="0" eaLnBrk="1" latinLnBrk="0" hangingPunct="1">
        <a:defRPr sz="1900" kern="1200">
          <a:solidFill>
            <a:schemeClr val="tx1"/>
          </a:solidFill>
          <a:latin typeface="+mn-lt"/>
          <a:ea typeface="+mn-ea"/>
          <a:cs typeface="+mn-cs"/>
        </a:defRPr>
      </a:lvl1pPr>
      <a:lvl2pPr marL="457608" algn="l" defTabSz="915216" rtl="0" eaLnBrk="1" latinLnBrk="0" hangingPunct="1">
        <a:defRPr sz="1900" kern="1200">
          <a:solidFill>
            <a:schemeClr val="tx1"/>
          </a:solidFill>
          <a:latin typeface="+mn-lt"/>
          <a:ea typeface="+mn-ea"/>
          <a:cs typeface="+mn-cs"/>
        </a:defRPr>
      </a:lvl2pPr>
      <a:lvl3pPr marL="915216" algn="l" defTabSz="915216" rtl="0" eaLnBrk="1" latinLnBrk="0" hangingPunct="1">
        <a:defRPr sz="1900" kern="1200">
          <a:solidFill>
            <a:schemeClr val="tx1"/>
          </a:solidFill>
          <a:latin typeface="+mn-lt"/>
          <a:ea typeface="+mn-ea"/>
          <a:cs typeface="+mn-cs"/>
        </a:defRPr>
      </a:lvl3pPr>
      <a:lvl4pPr marL="1372822" algn="l" defTabSz="915216" rtl="0" eaLnBrk="1" latinLnBrk="0" hangingPunct="1">
        <a:defRPr sz="1900" kern="1200">
          <a:solidFill>
            <a:schemeClr val="tx1"/>
          </a:solidFill>
          <a:latin typeface="+mn-lt"/>
          <a:ea typeface="+mn-ea"/>
          <a:cs typeface="+mn-cs"/>
        </a:defRPr>
      </a:lvl4pPr>
      <a:lvl5pPr marL="1830430" algn="l" defTabSz="915216" rtl="0" eaLnBrk="1" latinLnBrk="0" hangingPunct="1">
        <a:defRPr sz="1900" kern="1200">
          <a:solidFill>
            <a:schemeClr val="tx1"/>
          </a:solidFill>
          <a:latin typeface="+mn-lt"/>
          <a:ea typeface="+mn-ea"/>
          <a:cs typeface="+mn-cs"/>
        </a:defRPr>
      </a:lvl5pPr>
      <a:lvl6pPr marL="2288038" algn="l" defTabSz="915216" rtl="0" eaLnBrk="1" latinLnBrk="0" hangingPunct="1">
        <a:defRPr sz="1900" kern="1200">
          <a:solidFill>
            <a:schemeClr val="tx1"/>
          </a:solidFill>
          <a:latin typeface="+mn-lt"/>
          <a:ea typeface="+mn-ea"/>
          <a:cs typeface="+mn-cs"/>
        </a:defRPr>
      </a:lvl6pPr>
      <a:lvl7pPr marL="2745646" algn="l" defTabSz="915216" rtl="0" eaLnBrk="1" latinLnBrk="0" hangingPunct="1">
        <a:defRPr sz="1900" kern="1200">
          <a:solidFill>
            <a:schemeClr val="tx1"/>
          </a:solidFill>
          <a:latin typeface="+mn-lt"/>
          <a:ea typeface="+mn-ea"/>
          <a:cs typeface="+mn-cs"/>
        </a:defRPr>
      </a:lvl7pPr>
      <a:lvl8pPr marL="3203253" algn="l" defTabSz="915216" rtl="0" eaLnBrk="1" latinLnBrk="0" hangingPunct="1">
        <a:defRPr sz="1900" kern="1200">
          <a:solidFill>
            <a:schemeClr val="tx1"/>
          </a:solidFill>
          <a:latin typeface="+mn-lt"/>
          <a:ea typeface="+mn-ea"/>
          <a:cs typeface="+mn-cs"/>
        </a:defRPr>
      </a:lvl8pPr>
      <a:lvl9pPr marL="3660861" algn="l" defTabSz="915216" rtl="0" eaLnBrk="1" latinLnBrk="0" hangingPunct="1">
        <a:defRPr sz="19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75002" y="530352"/>
            <a:ext cx="11442124" cy="329184"/>
          </a:xfrm>
          <a:prstGeom prst="rect">
            <a:avLst/>
          </a:prstGeom>
        </p:spPr>
        <p:txBody>
          <a:bodyPr vert="horz" lIns="91440" tIns="45720" rIns="91440" bIns="45720" rtlCol="0" anchor="b">
            <a:noAutofit/>
          </a:bodyPr>
          <a:lstStyle/>
          <a:p>
            <a:r>
              <a:rPr lang="en-US"/>
              <a:t>Click to Edit Master Title Style</a:t>
            </a:r>
          </a:p>
        </p:txBody>
      </p:sp>
      <p:sp>
        <p:nvSpPr>
          <p:cNvPr id="3" name="Text Placeholder 2"/>
          <p:cNvSpPr>
            <a:spLocks noGrp="1"/>
          </p:cNvSpPr>
          <p:nvPr>
            <p:ph type="body" idx="1"/>
          </p:nvPr>
        </p:nvSpPr>
        <p:spPr>
          <a:xfrm>
            <a:off x="374937" y="1783080"/>
            <a:ext cx="11442124" cy="4206240"/>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a:extLst>
              <a:ext uri="{FF2B5EF4-FFF2-40B4-BE49-F238E27FC236}">
                <a16:creationId xmlns:a16="http://schemas.microsoft.com/office/drawing/2014/main" id="{9E82774C-AB4C-3F4D-B845-42BA8D11B720}"/>
              </a:ext>
            </a:extLst>
          </p:cNvPr>
          <p:cNvPicPr>
            <a:picLocks noChangeAspect="1"/>
          </p:cNvPicPr>
          <p:nvPr userDrawn="1"/>
        </p:nvPicPr>
        <p:blipFill>
          <a:blip r:embed="rId40" cstate="screen">
            <a:extLst>
              <a:ext uri="{28A0092B-C50C-407E-A947-70E740481C1C}">
                <a14:useLocalDpi xmlns:a14="http://schemas.microsoft.com/office/drawing/2010/main"/>
              </a:ext>
            </a:extLst>
          </a:blip>
          <a:stretch>
            <a:fillRect/>
          </a:stretch>
        </p:blipFill>
        <p:spPr>
          <a:xfrm>
            <a:off x="475613" y="6547104"/>
            <a:ext cx="679431" cy="125094"/>
          </a:xfrm>
          <a:prstGeom prst="rect">
            <a:avLst/>
          </a:prstGeom>
        </p:spPr>
      </p:pic>
      <p:sp>
        <p:nvSpPr>
          <p:cNvPr id="15" name="Footer Placeholder 4">
            <a:extLst>
              <a:ext uri="{FF2B5EF4-FFF2-40B4-BE49-F238E27FC236}">
                <a16:creationId xmlns:a16="http://schemas.microsoft.com/office/drawing/2014/main" id="{6CD43C60-5C56-8E45-BCD7-5AAE50791CB6}"/>
              </a:ext>
            </a:extLst>
          </p:cNvPr>
          <p:cNvSpPr>
            <a:spLocks noGrp="1"/>
          </p:cNvSpPr>
          <p:nvPr>
            <p:ph type="ftr" sz="quarter" idx="3"/>
          </p:nvPr>
        </p:nvSpPr>
        <p:spPr>
          <a:xfrm>
            <a:off x="1582325" y="6547104"/>
            <a:ext cx="4426849" cy="118872"/>
          </a:xfrm>
          <a:prstGeom prst="rect">
            <a:avLst/>
          </a:prstGeom>
        </p:spPr>
        <p:txBody>
          <a:bodyPr vert="horz" wrap="square" lIns="0" tIns="0" rIns="0" bIns="0" rtlCol="0" anchor="ctr">
            <a:noAutofit/>
          </a:bodyPr>
          <a:lstStyle>
            <a:lvl1pPr>
              <a:defRPr lang="en-US" sz="800" smtClean="0">
                <a:solidFill>
                  <a:schemeClr val="tx1"/>
                </a:solidFill>
              </a:defRPr>
            </a:lvl1pPr>
          </a:lstStyle>
          <a:p>
            <a:r>
              <a:rPr lang="en-US"/>
              <a:t>© 2020 NetApp, Inc. All rights reserved.  — NETAPP CONFIDENTIAL — </a:t>
            </a:r>
          </a:p>
        </p:txBody>
      </p:sp>
      <p:sp>
        <p:nvSpPr>
          <p:cNvPr id="16" name="Slide Number Placeholder 5">
            <a:extLst>
              <a:ext uri="{FF2B5EF4-FFF2-40B4-BE49-F238E27FC236}">
                <a16:creationId xmlns:a16="http://schemas.microsoft.com/office/drawing/2014/main" id="{79376C7B-0D79-7A48-ABFC-9AC1E16B248E}"/>
              </a:ext>
            </a:extLst>
          </p:cNvPr>
          <p:cNvSpPr>
            <a:spLocks noGrp="1"/>
          </p:cNvSpPr>
          <p:nvPr>
            <p:ph type="sldNum" sz="quarter" idx="4"/>
          </p:nvPr>
        </p:nvSpPr>
        <p:spPr>
          <a:xfrm>
            <a:off x="1170738" y="6547104"/>
            <a:ext cx="402441" cy="118872"/>
          </a:xfrm>
          <a:prstGeom prst="rect">
            <a:avLst/>
          </a:prstGeom>
        </p:spPr>
        <p:txBody>
          <a:bodyPr vert="horz" wrap="square" lIns="0" tIns="0" rIns="0" bIns="0" rtlCol="0" anchor="ctr">
            <a:noAutofit/>
          </a:bodyPr>
          <a:lstStyle>
            <a:lvl1pPr algn="ctr">
              <a:defRPr lang="en-US" sz="800" b="0" smtClean="0">
                <a:solidFill>
                  <a:schemeClr val="tx1"/>
                </a:solidFill>
              </a:defRPr>
            </a:lvl1pPr>
          </a:lstStyle>
          <a:p>
            <a:fld id="{B071A5F3-A4FF-4CEE-8215-C08835B585C1}" type="slidenum">
              <a:rPr lang="en-US" smtClean="0"/>
              <a:pPr/>
              <a:t>‹#›</a:t>
            </a:fld>
            <a:endParaRPr lang="en-US"/>
          </a:p>
        </p:txBody>
      </p:sp>
    </p:spTree>
    <p:extLst>
      <p:ext uri="{BB962C8B-B14F-4D97-AF65-F5344CB8AC3E}">
        <p14:creationId xmlns:p14="http://schemas.microsoft.com/office/powerpoint/2010/main" val="3799789883"/>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 id="2147483712" r:id="rId16"/>
    <p:sldLayoutId id="2147483713" r:id="rId17"/>
    <p:sldLayoutId id="2147483714" r:id="rId18"/>
    <p:sldLayoutId id="2147483715" r:id="rId19"/>
    <p:sldLayoutId id="2147483716" r:id="rId20"/>
    <p:sldLayoutId id="2147483717" r:id="rId21"/>
    <p:sldLayoutId id="2147483718" r:id="rId22"/>
    <p:sldLayoutId id="2147483719" r:id="rId23"/>
    <p:sldLayoutId id="2147483720" r:id="rId24"/>
    <p:sldLayoutId id="2147483721" r:id="rId25"/>
    <p:sldLayoutId id="2147483722" r:id="rId26"/>
    <p:sldLayoutId id="2147483723" r:id="rId27"/>
    <p:sldLayoutId id="2147483724" r:id="rId28"/>
    <p:sldLayoutId id="2147483725" r:id="rId29"/>
    <p:sldLayoutId id="2147483726" r:id="rId30"/>
    <p:sldLayoutId id="2147483727" r:id="rId31"/>
    <p:sldLayoutId id="2147483728" r:id="rId32"/>
    <p:sldLayoutId id="2147483729" r:id="rId33"/>
    <p:sldLayoutId id="2147483730" r:id="rId34"/>
    <p:sldLayoutId id="2147483731" r:id="rId35"/>
    <p:sldLayoutId id="2147483732" r:id="rId36"/>
    <p:sldLayoutId id="2147483733" r:id="rId37"/>
    <p:sldLayoutId id="2147483734" r:id="rId38"/>
  </p:sldLayoutIdLst>
  <p:hf hdr="0" dt="0"/>
  <p:txStyles>
    <p:titleStyle>
      <a:lvl1pPr algn="l" defTabSz="913852" rtl="0" eaLnBrk="1" latinLnBrk="0" hangingPunct="1">
        <a:lnSpc>
          <a:spcPct val="95000"/>
        </a:lnSpc>
        <a:spcBef>
          <a:spcPct val="0"/>
        </a:spcBef>
        <a:buNone/>
        <a:defRPr sz="2199" b="1" kern="1200">
          <a:solidFill>
            <a:schemeClr val="tx1"/>
          </a:solidFill>
          <a:latin typeface="+mj-lt"/>
          <a:ea typeface="+mj-ea"/>
          <a:cs typeface="+mj-cs"/>
        </a:defRPr>
      </a:lvl1pPr>
    </p:titleStyle>
    <p:bodyStyle>
      <a:lvl1pPr marL="228462" indent="-228462" algn="l" defTabSz="913852" rtl="0" eaLnBrk="1" latinLnBrk="0" hangingPunct="1">
        <a:lnSpc>
          <a:spcPct val="95000"/>
        </a:lnSpc>
        <a:spcBef>
          <a:spcPts val="1200"/>
        </a:spcBef>
        <a:spcAft>
          <a:spcPts val="400"/>
        </a:spcAft>
        <a:buFont typeface="Arial" panose="020B0604020202020204" pitchFamily="34" charset="0"/>
        <a:buChar char="•"/>
        <a:defRPr sz="1799" kern="1200">
          <a:solidFill>
            <a:schemeClr val="tx1"/>
          </a:solidFill>
          <a:latin typeface="+mn-lt"/>
          <a:ea typeface="+mn-ea"/>
          <a:cs typeface="+mn-cs"/>
        </a:defRPr>
      </a:lvl1pPr>
      <a:lvl2pPr marL="404692" indent="-176160" algn="l" defTabSz="913852" rtl="0" eaLnBrk="1" latinLnBrk="0" hangingPunct="1">
        <a:lnSpc>
          <a:spcPct val="95000"/>
        </a:lnSpc>
        <a:spcBef>
          <a:spcPts val="200"/>
        </a:spcBef>
        <a:spcAft>
          <a:spcPts val="400"/>
        </a:spcAft>
        <a:buFont typeface="Arial" panose="020B0604020202020204" pitchFamily="34" charset="0"/>
        <a:buChar char="•"/>
        <a:tabLst/>
        <a:defRPr sz="1400" kern="1200">
          <a:solidFill>
            <a:schemeClr val="tx1"/>
          </a:solidFill>
          <a:latin typeface="+mn-lt"/>
          <a:ea typeface="+mn-ea"/>
          <a:cs typeface="+mn-cs"/>
        </a:defRPr>
      </a:lvl2pPr>
      <a:lvl3pPr marL="574503" indent="-188856" algn="l" defTabSz="913852" rtl="0" eaLnBrk="1" latinLnBrk="0" hangingPunct="1">
        <a:lnSpc>
          <a:spcPct val="95000"/>
        </a:lnSpc>
        <a:spcBef>
          <a:spcPts val="200"/>
        </a:spcBef>
        <a:spcAft>
          <a:spcPts val="400"/>
        </a:spcAft>
        <a:buFont typeface="Arial" panose="020B0604020202020204" pitchFamily="34" charset="0"/>
        <a:buChar char="•"/>
        <a:tabLst/>
        <a:defRPr sz="1200" kern="1200">
          <a:solidFill>
            <a:schemeClr val="tx1"/>
          </a:solidFill>
          <a:latin typeface="+mn-lt"/>
          <a:ea typeface="+mn-ea"/>
          <a:cs typeface="+mn-cs"/>
        </a:defRPr>
      </a:lvl3pPr>
      <a:lvl4pPr marL="745901" indent="-177747" algn="l" defTabSz="913852" rtl="0" eaLnBrk="1" latinLnBrk="0" hangingPunct="1">
        <a:lnSpc>
          <a:spcPct val="95000"/>
        </a:lnSpc>
        <a:spcBef>
          <a:spcPts val="200"/>
        </a:spcBef>
        <a:spcAft>
          <a:spcPts val="400"/>
        </a:spcAft>
        <a:buFont typeface="Arial" panose="020B0604020202020204" pitchFamily="34" charset="0"/>
        <a:buChar char="•"/>
        <a:tabLst/>
        <a:defRPr sz="1200" kern="1200">
          <a:solidFill>
            <a:schemeClr val="tx1"/>
          </a:solidFill>
          <a:latin typeface="+mn-lt"/>
          <a:ea typeface="+mn-ea"/>
          <a:cs typeface="+mn-cs"/>
        </a:defRPr>
      </a:lvl4pPr>
      <a:lvl5pPr marL="915713" indent="-169812" algn="l" defTabSz="913852" rtl="0" eaLnBrk="1" latinLnBrk="0" hangingPunct="1">
        <a:lnSpc>
          <a:spcPct val="95000"/>
        </a:lnSpc>
        <a:spcBef>
          <a:spcPts val="200"/>
        </a:spcBef>
        <a:spcAft>
          <a:spcPts val="400"/>
        </a:spcAft>
        <a:buFont typeface="Arial" panose="020B0604020202020204" pitchFamily="34" charset="0"/>
        <a:buChar char="•"/>
        <a:tabLst/>
        <a:defRPr sz="1200" kern="1200">
          <a:solidFill>
            <a:schemeClr val="tx1"/>
          </a:solidFill>
          <a:latin typeface="+mn-lt"/>
          <a:ea typeface="+mn-ea"/>
          <a:cs typeface="+mn-cs"/>
        </a:defRPr>
      </a:lvl5pPr>
      <a:lvl6pPr marL="2513092" indent="-228462" algn="l" defTabSz="913852" rtl="0" eaLnBrk="1" latinLnBrk="0" hangingPunct="1">
        <a:lnSpc>
          <a:spcPct val="90000"/>
        </a:lnSpc>
        <a:spcBef>
          <a:spcPts val="500"/>
        </a:spcBef>
        <a:buFont typeface="Arial" panose="020B0604020202020204" pitchFamily="34" charset="0"/>
        <a:buChar char="•"/>
        <a:defRPr sz="1798" kern="1200">
          <a:solidFill>
            <a:schemeClr val="tx1"/>
          </a:solidFill>
          <a:latin typeface="+mn-lt"/>
          <a:ea typeface="+mn-ea"/>
          <a:cs typeface="+mn-cs"/>
        </a:defRPr>
      </a:lvl6pPr>
      <a:lvl7pPr marL="2970017" indent="-228462" algn="l" defTabSz="913852" rtl="0" eaLnBrk="1" latinLnBrk="0" hangingPunct="1">
        <a:lnSpc>
          <a:spcPct val="90000"/>
        </a:lnSpc>
        <a:spcBef>
          <a:spcPts val="500"/>
        </a:spcBef>
        <a:buFont typeface="Arial" panose="020B0604020202020204" pitchFamily="34" charset="0"/>
        <a:buChar char="•"/>
        <a:defRPr sz="1798" kern="1200">
          <a:solidFill>
            <a:schemeClr val="tx1"/>
          </a:solidFill>
          <a:latin typeface="+mn-lt"/>
          <a:ea typeface="+mn-ea"/>
          <a:cs typeface="+mn-cs"/>
        </a:defRPr>
      </a:lvl7pPr>
      <a:lvl8pPr marL="3426943" indent="-228462" algn="l" defTabSz="913852" rtl="0" eaLnBrk="1" latinLnBrk="0" hangingPunct="1">
        <a:lnSpc>
          <a:spcPct val="90000"/>
        </a:lnSpc>
        <a:spcBef>
          <a:spcPts val="500"/>
        </a:spcBef>
        <a:buFont typeface="Arial" panose="020B0604020202020204" pitchFamily="34" charset="0"/>
        <a:buChar char="•"/>
        <a:defRPr sz="1798" kern="1200">
          <a:solidFill>
            <a:schemeClr val="tx1"/>
          </a:solidFill>
          <a:latin typeface="+mn-lt"/>
          <a:ea typeface="+mn-ea"/>
          <a:cs typeface="+mn-cs"/>
        </a:defRPr>
      </a:lvl8pPr>
      <a:lvl9pPr marL="3883868" indent="-228462" algn="l" defTabSz="913852" rtl="0" eaLnBrk="1" latinLnBrk="0" hangingPunct="1">
        <a:lnSpc>
          <a:spcPct val="90000"/>
        </a:lnSpc>
        <a:spcBef>
          <a:spcPts val="500"/>
        </a:spcBef>
        <a:buFont typeface="Arial" panose="020B0604020202020204" pitchFamily="34" charset="0"/>
        <a:buChar char="•"/>
        <a:defRPr sz="1798" kern="1200">
          <a:solidFill>
            <a:schemeClr val="tx1"/>
          </a:solidFill>
          <a:latin typeface="+mn-lt"/>
          <a:ea typeface="+mn-ea"/>
          <a:cs typeface="+mn-cs"/>
        </a:defRPr>
      </a:lvl9pPr>
    </p:bodyStyle>
    <p:otherStyle>
      <a:defPPr>
        <a:defRPr lang="en-US"/>
      </a:defPPr>
      <a:lvl1pPr marL="0" algn="l" defTabSz="913852" rtl="0" eaLnBrk="1" latinLnBrk="0" hangingPunct="1">
        <a:defRPr sz="1798" kern="1200">
          <a:solidFill>
            <a:schemeClr val="tx1"/>
          </a:solidFill>
          <a:latin typeface="+mn-lt"/>
          <a:ea typeface="+mn-ea"/>
          <a:cs typeface="+mn-cs"/>
        </a:defRPr>
      </a:lvl1pPr>
      <a:lvl2pPr marL="456926" algn="l" defTabSz="913852" rtl="0" eaLnBrk="1" latinLnBrk="0" hangingPunct="1">
        <a:defRPr sz="1798" kern="1200">
          <a:solidFill>
            <a:schemeClr val="tx1"/>
          </a:solidFill>
          <a:latin typeface="+mn-lt"/>
          <a:ea typeface="+mn-ea"/>
          <a:cs typeface="+mn-cs"/>
        </a:defRPr>
      </a:lvl2pPr>
      <a:lvl3pPr marL="913852" algn="l" defTabSz="913852" rtl="0" eaLnBrk="1" latinLnBrk="0" hangingPunct="1">
        <a:defRPr sz="1798" kern="1200">
          <a:solidFill>
            <a:schemeClr val="tx1"/>
          </a:solidFill>
          <a:latin typeface="+mn-lt"/>
          <a:ea typeface="+mn-ea"/>
          <a:cs typeface="+mn-cs"/>
        </a:defRPr>
      </a:lvl3pPr>
      <a:lvl4pPr marL="1370778" algn="l" defTabSz="913852" rtl="0" eaLnBrk="1" latinLnBrk="0" hangingPunct="1">
        <a:defRPr sz="1798" kern="1200">
          <a:solidFill>
            <a:schemeClr val="tx1"/>
          </a:solidFill>
          <a:latin typeface="+mn-lt"/>
          <a:ea typeface="+mn-ea"/>
          <a:cs typeface="+mn-cs"/>
        </a:defRPr>
      </a:lvl4pPr>
      <a:lvl5pPr marL="1827703" algn="l" defTabSz="913852" rtl="0" eaLnBrk="1" latinLnBrk="0" hangingPunct="1">
        <a:defRPr sz="1798" kern="1200">
          <a:solidFill>
            <a:schemeClr val="tx1"/>
          </a:solidFill>
          <a:latin typeface="+mn-lt"/>
          <a:ea typeface="+mn-ea"/>
          <a:cs typeface="+mn-cs"/>
        </a:defRPr>
      </a:lvl5pPr>
      <a:lvl6pPr marL="2284628" algn="l" defTabSz="913852" rtl="0" eaLnBrk="1" latinLnBrk="0" hangingPunct="1">
        <a:defRPr sz="1798" kern="1200">
          <a:solidFill>
            <a:schemeClr val="tx1"/>
          </a:solidFill>
          <a:latin typeface="+mn-lt"/>
          <a:ea typeface="+mn-ea"/>
          <a:cs typeface="+mn-cs"/>
        </a:defRPr>
      </a:lvl6pPr>
      <a:lvl7pPr marL="2741554" algn="l" defTabSz="913852" rtl="0" eaLnBrk="1" latinLnBrk="0" hangingPunct="1">
        <a:defRPr sz="1798" kern="1200">
          <a:solidFill>
            <a:schemeClr val="tx1"/>
          </a:solidFill>
          <a:latin typeface="+mn-lt"/>
          <a:ea typeface="+mn-ea"/>
          <a:cs typeface="+mn-cs"/>
        </a:defRPr>
      </a:lvl7pPr>
      <a:lvl8pPr marL="3198480" algn="l" defTabSz="913852" rtl="0" eaLnBrk="1" latinLnBrk="0" hangingPunct="1">
        <a:defRPr sz="1798" kern="1200">
          <a:solidFill>
            <a:schemeClr val="tx1"/>
          </a:solidFill>
          <a:latin typeface="+mn-lt"/>
          <a:ea typeface="+mn-ea"/>
          <a:cs typeface="+mn-cs"/>
        </a:defRPr>
      </a:lvl8pPr>
      <a:lvl9pPr marL="3655406" algn="l" defTabSz="913852" rtl="0" eaLnBrk="1" latinLnBrk="0" hangingPunct="1">
        <a:defRPr sz="1798"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9BD0337-2A8F-514F-A291-27990BC48A73}"/>
              </a:ext>
            </a:extLst>
          </p:cNvPr>
          <p:cNvSpPr>
            <a:spLocks noGrp="1"/>
          </p:cNvSpPr>
          <p:nvPr>
            <p:ph type="title"/>
          </p:nvPr>
        </p:nvSpPr>
        <p:spPr>
          <a:xfrm>
            <a:off x="374904" y="530352"/>
            <a:ext cx="11439144" cy="329184"/>
          </a:xfrm>
          <a:prstGeom prst="rect">
            <a:avLst/>
          </a:prstGeom>
        </p:spPr>
        <p:txBody>
          <a:bodyPr vert="horz" lIns="91440" tIns="45720" rIns="91440" bIns="45720" rtlCol="0" anchor="b">
            <a:noAutofit/>
          </a:bodyPr>
          <a:lstStyle/>
          <a:p>
            <a:r>
              <a:rPr lang="en-US"/>
              <a:t>Click to edit Master title style</a:t>
            </a:r>
          </a:p>
        </p:txBody>
      </p:sp>
      <p:sp>
        <p:nvSpPr>
          <p:cNvPr id="3" name="Text Placeholder 2">
            <a:extLst>
              <a:ext uri="{FF2B5EF4-FFF2-40B4-BE49-F238E27FC236}">
                <a16:creationId xmlns:a16="http://schemas.microsoft.com/office/drawing/2014/main" id="{A422AD6A-4255-7C4D-8593-580235D3D641}"/>
              </a:ext>
            </a:extLst>
          </p:cNvPr>
          <p:cNvSpPr>
            <a:spLocks noGrp="1"/>
          </p:cNvSpPr>
          <p:nvPr>
            <p:ph type="body" idx="1"/>
          </p:nvPr>
        </p:nvSpPr>
        <p:spPr>
          <a:xfrm>
            <a:off x="374904" y="1783080"/>
            <a:ext cx="11439144" cy="4206240"/>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340D1C41-B659-8841-8F0F-A47FD84AB434}"/>
              </a:ext>
            </a:extLst>
          </p:cNvPr>
          <p:cNvSpPr>
            <a:spLocks noGrp="1"/>
          </p:cNvSpPr>
          <p:nvPr>
            <p:ph type="ftr" sz="quarter" idx="3"/>
          </p:nvPr>
        </p:nvSpPr>
        <p:spPr>
          <a:xfrm>
            <a:off x="1581912" y="6547104"/>
            <a:ext cx="4425696" cy="109728"/>
          </a:xfrm>
          <a:prstGeom prst="rect">
            <a:avLst/>
          </a:prstGeom>
        </p:spPr>
        <p:txBody>
          <a:bodyPr vert="horz" lIns="0" tIns="0" rIns="0" bIns="0" rtlCol="0" anchor="ctr"/>
          <a:lstStyle>
            <a:lvl1pPr algn="l">
              <a:defRPr sz="800">
                <a:solidFill>
                  <a:schemeClr val="tx1"/>
                </a:solidFill>
              </a:defRPr>
            </a:lvl1pPr>
          </a:lstStyle>
          <a:p>
            <a:pPr algn="l"/>
            <a:r>
              <a:rPr lang="en-US"/>
              <a:t>© 2022 NetApp, Inc. All rights reserved.  — NETAPP CONFIDENTIAL — </a:t>
            </a:r>
          </a:p>
        </p:txBody>
      </p:sp>
      <p:sp>
        <p:nvSpPr>
          <p:cNvPr id="6" name="Slide Number Placeholder 5">
            <a:extLst>
              <a:ext uri="{FF2B5EF4-FFF2-40B4-BE49-F238E27FC236}">
                <a16:creationId xmlns:a16="http://schemas.microsoft.com/office/drawing/2014/main" id="{B6973C12-E515-BF4A-8619-0B216ABD9C2A}"/>
              </a:ext>
            </a:extLst>
          </p:cNvPr>
          <p:cNvSpPr>
            <a:spLocks noGrp="1"/>
          </p:cNvSpPr>
          <p:nvPr>
            <p:ph type="sldNum" sz="quarter" idx="4"/>
          </p:nvPr>
        </p:nvSpPr>
        <p:spPr>
          <a:xfrm>
            <a:off x="1170432" y="6547104"/>
            <a:ext cx="402336" cy="109728"/>
          </a:xfrm>
          <a:prstGeom prst="rect">
            <a:avLst/>
          </a:prstGeom>
        </p:spPr>
        <p:txBody>
          <a:bodyPr vert="horz" lIns="0" tIns="0" rIns="0" bIns="0" rtlCol="0" anchor="ctr"/>
          <a:lstStyle>
            <a:lvl1pPr algn="ctr">
              <a:defRPr sz="800">
                <a:solidFill>
                  <a:schemeClr val="tx1"/>
                </a:solidFill>
              </a:defRPr>
            </a:lvl1pPr>
          </a:lstStyle>
          <a:p>
            <a:pPr algn="ctr"/>
            <a:fld id="{9759F7D0-245F-9D47-9329-4A69AA4AABEA}" type="slidenum">
              <a:rPr lang="en-US" smtClean="0"/>
              <a:pPr algn="ctr"/>
              <a:t>‹#›</a:t>
            </a:fld>
            <a:endParaRPr lang="en-US"/>
          </a:p>
        </p:txBody>
      </p:sp>
      <p:pic>
        <p:nvPicPr>
          <p:cNvPr id="7" name="Picture 6">
            <a:extLst>
              <a:ext uri="{FF2B5EF4-FFF2-40B4-BE49-F238E27FC236}">
                <a16:creationId xmlns:a16="http://schemas.microsoft.com/office/drawing/2014/main" id="{4259A4B8-54C9-D449-9B89-94880AAB922F}"/>
              </a:ext>
            </a:extLst>
          </p:cNvPr>
          <p:cNvPicPr>
            <a:picLocks noChangeAspect="1"/>
          </p:cNvPicPr>
          <p:nvPr userDrawn="1"/>
        </p:nvPicPr>
        <p:blipFill>
          <a:blip r:embed="rId47"/>
          <a:srcRect/>
          <a:stretch/>
        </p:blipFill>
        <p:spPr>
          <a:xfrm>
            <a:off x="475488" y="6548124"/>
            <a:ext cx="679254" cy="123053"/>
          </a:xfrm>
          <a:prstGeom prst="rect">
            <a:avLst/>
          </a:prstGeom>
        </p:spPr>
      </p:pic>
    </p:spTree>
    <p:extLst>
      <p:ext uri="{BB962C8B-B14F-4D97-AF65-F5344CB8AC3E}">
        <p14:creationId xmlns:p14="http://schemas.microsoft.com/office/powerpoint/2010/main" val="3427715807"/>
      </p:ext>
    </p:extLst>
  </p:cSld>
  <p:clrMap bg1="lt1" tx1="dk1" bg2="lt2" tx2="dk2" accent1="accent1" accent2="accent2" accent3="accent3" accent4="accent4" accent5="accent5" accent6="accent6" hlink="hlink" folHlink="folHlink"/>
  <p:sldLayoutIdLst>
    <p:sldLayoutId id="2147483736" r:id="rId1"/>
    <p:sldLayoutId id="2147483737" r:id="rId2"/>
    <p:sldLayoutId id="2147483738" r:id="rId3"/>
    <p:sldLayoutId id="2147483739" r:id="rId4"/>
    <p:sldLayoutId id="2147483740" r:id="rId5"/>
    <p:sldLayoutId id="2147483741" r:id="rId6"/>
    <p:sldLayoutId id="2147483742" r:id="rId7"/>
    <p:sldLayoutId id="2147483743" r:id="rId8"/>
    <p:sldLayoutId id="2147483744" r:id="rId9"/>
    <p:sldLayoutId id="2147483745" r:id="rId10"/>
    <p:sldLayoutId id="2147483746" r:id="rId11"/>
    <p:sldLayoutId id="2147483747" r:id="rId12"/>
    <p:sldLayoutId id="2147483748" r:id="rId13"/>
    <p:sldLayoutId id="2147483749" r:id="rId14"/>
    <p:sldLayoutId id="2147483750" r:id="rId15"/>
    <p:sldLayoutId id="2147483751" r:id="rId16"/>
    <p:sldLayoutId id="2147483752" r:id="rId17"/>
    <p:sldLayoutId id="2147483753" r:id="rId18"/>
    <p:sldLayoutId id="2147483754" r:id="rId19"/>
    <p:sldLayoutId id="2147483755" r:id="rId20"/>
    <p:sldLayoutId id="2147483756" r:id="rId21"/>
    <p:sldLayoutId id="2147483757" r:id="rId22"/>
    <p:sldLayoutId id="2147483758" r:id="rId23"/>
    <p:sldLayoutId id="2147483759" r:id="rId24"/>
    <p:sldLayoutId id="2147483760" r:id="rId25"/>
    <p:sldLayoutId id="2147483761" r:id="rId26"/>
    <p:sldLayoutId id="2147483762" r:id="rId27"/>
    <p:sldLayoutId id="2147483763" r:id="rId28"/>
    <p:sldLayoutId id="2147483764" r:id="rId29"/>
    <p:sldLayoutId id="2147483765" r:id="rId30"/>
    <p:sldLayoutId id="2147483766" r:id="rId31"/>
    <p:sldLayoutId id="2147483767" r:id="rId32"/>
    <p:sldLayoutId id="2147483768" r:id="rId33"/>
    <p:sldLayoutId id="2147483769" r:id="rId34"/>
    <p:sldLayoutId id="2147483770" r:id="rId35"/>
    <p:sldLayoutId id="2147483771" r:id="rId36"/>
    <p:sldLayoutId id="2147483772" r:id="rId37"/>
    <p:sldLayoutId id="2147483773" r:id="rId38"/>
    <p:sldLayoutId id="2147483774" r:id="rId39"/>
    <p:sldLayoutId id="2147483775" r:id="rId40"/>
    <p:sldLayoutId id="2147483776" r:id="rId41"/>
    <p:sldLayoutId id="2147483777" r:id="rId42"/>
    <p:sldLayoutId id="2147483778" r:id="rId43"/>
    <p:sldLayoutId id="2147483779" r:id="rId44"/>
    <p:sldLayoutId id="2147483780" r:id="rId45"/>
  </p:sldLayoutIdLst>
  <p:hf hdr="0" dt="0"/>
  <p:txStyles>
    <p:titleStyle>
      <a:lvl1pPr algn="l" defTabSz="914400" rtl="0" eaLnBrk="1" latinLnBrk="0" hangingPunct="1">
        <a:lnSpc>
          <a:spcPct val="90000"/>
        </a:lnSpc>
        <a:spcBef>
          <a:spcPct val="0"/>
        </a:spcBef>
        <a:buNone/>
        <a:defRPr sz="2200" b="1" kern="1200">
          <a:solidFill>
            <a:schemeClr val="tx1"/>
          </a:solidFill>
          <a:latin typeface="+mj-lt"/>
          <a:ea typeface="+mj-ea"/>
          <a:cs typeface="+mj-cs"/>
        </a:defRPr>
      </a:lvl1pPr>
    </p:titleStyle>
    <p:bodyStyle>
      <a:lvl1pPr marL="228600" indent="-228600" algn="l" defTabSz="914400" rtl="0" eaLnBrk="1" latinLnBrk="0" hangingPunct="1">
        <a:lnSpc>
          <a:spcPct val="95000"/>
        </a:lnSpc>
        <a:spcBef>
          <a:spcPts val="1200"/>
        </a:spcBef>
        <a:spcAft>
          <a:spcPts val="400"/>
        </a:spcAft>
        <a:buFont typeface="Arial" panose="020B0604020202020204" pitchFamily="34" charset="0"/>
        <a:buChar char="•"/>
        <a:defRPr sz="1800" kern="1200">
          <a:solidFill>
            <a:schemeClr val="tx1"/>
          </a:solidFill>
          <a:latin typeface="+mn-lt"/>
          <a:ea typeface="+mn-ea"/>
          <a:cs typeface="+mn-cs"/>
        </a:defRPr>
      </a:lvl1pPr>
      <a:lvl2pPr marL="402336" indent="-173736" algn="l" defTabSz="914400" rtl="0" eaLnBrk="1" latinLnBrk="0" hangingPunct="1">
        <a:lnSpc>
          <a:spcPct val="95000"/>
        </a:lnSpc>
        <a:spcBef>
          <a:spcPts val="200"/>
        </a:spcBef>
        <a:spcAft>
          <a:spcPts val="400"/>
        </a:spcAft>
        <a:buFont typeface="Arial" panose="020B0604020202020204" pitchFamily="34" charset="0"/>
        <a:buChar char="•"/>
        <a:defRPr sz="1400" kern="1200">
          <a:solidFill>
            <a:schemeClr val="tx1"/>
          </a:solidFill>
          <a:latin typeface="+mn-lt"/>
          <a:ea typeface="+mn-ea"/>
          <a:cs typeface="+mn-cs"/>
        </a:defRPr>
      </a:lvl2pPr>
      <a:lvl3pPr marL="576072" indent="-173736" algn="l" defTabSz="914400" rtl="0" eaLnBrk="1" latinLnBrk="0" hangingPunct="1">
        <a:lnSpc>
          <a:spcPct val="95000"/>
        </a:lnSpc>
        <a:spcBef>
          <a:spcPts val="200"/>
        </a:spcBef>
        <a:spcAft>
          <a:spcPts val="400"/>
        </a:spcAft>
        <a:buFont typeface="Arial" panose="020B0604020202020204" pitchFamily="34" charset="0"/>
        <a:buChar char="•"/>
        <a:defRPr sz="1200" kern="1200">
          <a:solidFill>
            <a:schemeClr val="tx1"/>
          </a:solidFill>
          <a:latin typeface="+mn-lt"/>
          <a:ea typeface="+mn-ea"/>
          <a:cs typeface="+mn-cs"/>
        </a:defRPr>
      </a:lvl3pPr>
      <a:lvl4pPr marL="749808" indent="-173736" algn="l" defTabSz="914400" rtl="0" eaLnBrk="1" latinLnBrk="0" hangingPunct="1">
        <a:lnSpc>
          <a:spcPct val="95000"/>
        </a:lnSpc>
        <a:spcBef>
          <a:spcPts val="200"/>
        </a:spcBef>
        <a:spcAft>
          <a:spcPts val="400"/>
        </a:spcAft>
        <a:buFont typeface="Arial" panose="020B0604020202020204" pitchFamily="34" charset="0"/>
        <a:buChar char="•"/>
        <a:defRPr sz="1200" kern="1200">
          <a:solidFill>
            <a:schemeClr val="tx1"/>
          </a:solidFill>
          <a:latin typeface="+mn-lt"/>
          <a:ea typeface="+mn-ea"/>
          <a:cs typeface="+mn-cs"/>
        </a:defRPr>
      </a:lvl4pPr>
      <a:lvl5pPr marL="914400" indent="-173736" algn="l" defTabSz="914400" rtl="0" eaLnBrk="1" latinLnBrk="0" hangingPunct="1">
        <a:lnSpc>
          <a:spcPct val="95000"/>
        </a:lnSpc>
        <a:spcBef>
          <a:spcPts val="200"/>
        </a:spcBef>
        <a:spcAft>
          <a:spcPts val="400"/>
        </a:spcAft>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44" name="Graphic 43">
            <a:extLst>
              <a:ext uri="{FF2B5EF4-FFF2-40B4-BE49-F238E27FC236}">
                <a16:creationId xmlns:a16="http://schemas.microsoft.com/office/drawing/2014/main" id="{0BBCBAC3-A8D4-69D9-588F-CC4C86F6F776}"/>
              </a:ext>
            </a:extLst>
          </p:cNvPr>
          <p:cNvPicPr>
            <a:picLocks noChangeAspect="1"/>
          </p:cNvPicPr>
          <p:nvPr userDrawn="1"/>
        </p:nvPicPr>
        <p:blipFill>
          <a:blip r:embed="rId81">
            <a:extLst>
              <a:ext uri="{96DAC541-7B7A-43D3-8B79-37D633B846F1}">
                <asvg:svgBlip xmlns:asvg="http://schemas.microsoft.com/office/drawing/2016/SVG/main" r:embed="rId82"/>
              </a:ext>
            </a:extLst>
          </a:blip>
          <a:stretch>
            <a:fillRect/>
          </a:stretch>
        </p:blipFill>
        <p:spPr>
          <a:xfrm>
            <a:off x="469014" y="6548124"/>
            <a:ext cx="684030" cy="123053"/>
          </a:xfrm>
          <a:prstGeom prst="rect">
            <a:avLst/>
          </a:prstGeom>
        </p:spPr>
      </p:pic>
      <p:sp>
        <p:nvSpPr>
          <p:cNvPr id="2" name="Title Placeholder 1">
            <a:extLst>
              <a:ext uri="{FF2B5EF4-FFF2-40B4-BE49-F238E27FC236}">
                <a16:creationId xmlns:a16="http://schemas.microsoft.com/office/drawing/2014/main" id="{59BD0337-2A8F-514F-A291-27990BC48A73}"/>
              </a:ext>
            </a:extLst>
          </p:cNvPr>
          <p:cNvSpPr>
            <a:spLocks noGrp="1"/>
          </p:cNvSpPr>
          <p:nvPr>
            <p:ph type="title"/>
          </p:nvPr>
        </p:nvSpPr>
        <p:spPr>
          <a:xfrm>
            <a:off x="374904" y="576072"/>
            <a:ext cx="11439144" cy="453092"/>
          </a:xfrm>
          <a:prstGeom prst="rect">
            <a:avLst/>
          </a:prstGeom>
        </p:spPr>
        <p:txBody>
          <a:bodyPr vert="horz" lIns="91440" tIns="45720" rIns="91440" bIns="45720" rtlCol="0" anchor="b">
            <a:noAutofit/>
          </a:bodyPr>
          <a:lstStyle/>
          <a:p>
            <a:r>
              <a:rPr lang="en-US"/>
              <a:t>Click to edit master title style</a:t>
            </a:r>
          </a:p>
        </p:txBody>
      </p:sp>
      <p:sp>
        <p:nvSpPr>
          <p:cNvPr id="3" name="Text Placeholder 2">
            <a:extLst>
              <a:ext uri="{FF2B5EF4-FFF2-40B4-BE49-F238E27FC236}">
                <a16:creationId xmlns:a16="http://schemas.microsoft.com/office/drawing/2014/main" id="{A422AD6A-4255-7C4D-8593-580235D3D641}"/>
              </a:ext>
            </a:extLst>
          </p:cNvPr>
          <p:cNvSpPr>
            <a:spLocks noGrp="1"/>
          </p:cNvSpPr>
          <p:nvPr>
            <p:ph type="body" idx="1"/>
          </p:nvPr>
        </p:nvSpPr>
        <p:spPr>
          <a:xfrm>
            <a:off x="374904" y="1920240"/>
            <a:ext cx="11439144" cy="4206240"/>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340D1C41-B659-8841-8F0F-A47FD84AB434}"/>
              </a:ext>
            </a:extLst>
          </p:cNvPr>
          <p:cNvSpPr>
            <a:spLocks noGrp="1"/>
          </p:cNvSpPr>
          <p:nvPr>
            <p:ph type="ftr" sz="quarter" idx="3"/>
          </p:nvPr>
        </p:nvSpPr>
        <p:spPr>
          <a:xfrm>
            <a:off x="1581912" y="6547104"/>
            <a:ext cx="4425696" cy="109728"/>
          </a:xfrm>
          <a:prstGeom prst="rect">
            <a:avLst/>
          </a:prstGeom>
        </p:spPr>
        <p:txBody>
          <a:bodyPr vert="horz" lIns="0" tIns="0" rIns="0" bIns="0" rtlCol="0" anchor="ctr"/>
          <a:lstStyle>
            <a:lvl1pPr marL="0" marR="0" indent="0" algn="l" defTabSz="914400" rtl="0" eaLnBrk="1" fontAlgn="auto" latinLnBrk="0" hangingPunct="1">
              <a:lnSpc>
                <a:spcPct val="100000"/>
              </a:lnSpc>
              <a:spcBef>
                <a:spcPts val="0"/>
              </a:spcBef>
              <a:spcAft>
                <a:spcPts val="0"/>
              </a:spcAft>
              <a:buClrTx/>
              <a:buSzTx/>
              <a:buFontTx/>
              <a:buNone/>
              <a:tabLst/>
              <a:defRPr sz="800">
                <a:solidFill>
                  <a:schemeClr val="tx1"/>
                </a:solidFill>
              </a:defRPr>
            </a:lvl1pPr>
          </a:lstStyle>
          <a:p>
            <a:r>
              <a:rPr lang="en-US"/>
              <a:t>© 2024 NetApp, Inc. All rights reserved.  NETAPP CONFIDENTIAL</a:t>
            </a:r>
            <a:endParaRPr lang="en-US" altLang="ja-JP"/>
          </a:p>
        </p:txBody>
      </p:sp>
      <p:sp>
        <p:nvSpPr>
          <p:cNvPr id="6" name="Slide Number Placeholder 5">
            <a:extLst>
              <a:ext uri="{FF2B5EF4-FFF2-40B4-BE49-F238E27FC236}">
                <a16:creationId xmlns:a16="http://schemas.microsoft.com/office/drawing/2014/main" id="{B6973C12-E515-BF4A-8619-0B216ABD9C2A}"/>
              </a:ext>
            </a:extLst>
          </p:cNvPr>
          <p:cNvSpPr>
            <a:spLocks noGrp="1"/>
          </p:cNvSpPr>
          <p:nvPr>
            <p:ph type="sldNum" sz="quarter" idx="4"/>
          </p:nvPr>
        </p:nvSpPr>
        <p:spPr>
          <a:xfrm>
            <a:off x="1170432" y="6547104"/>
            <a:ext cx="402336" cy="109728"/>
          </a:xfrm>
          <a:prstGeom prst="rect">
            <a:avLst/>
          </a:prstGeom>
        </p:spPr>
        <p:txBody>
          <a:bodyPr vert="horz" lIns="0" tIns="0" rIns="0" bIns="0" rtlCol="0" anchor="ctr"/>
          <a:lstStyle>
            <a:lvl1pPr algn="ctr">
              <a:defRPr sz="800">
                <a:solidFill>
                  <a:schemeClr val="tx1"/>
                </a:solidFill>
              </a:defRPr>
            </a:lvl1pPr>
          </a:lstStyle>
          <a:p>
            <a:pPr algn="ctr"/>
            <a:fld id="{9759F7D0-245F-9D47-9329-4A69AA4AABEA}" type="slidenum">
              <a:rPr lang="en-US" smtClean="0"/>
              <a:pPr algn="ctr"/>
              <a:t>‹#›</a:t>
            </a:fld>
            <a:endParaRPr lang="en-US"/>
          </a:p>
        </p:txBody>
      </p:sp>
    </p:spTree>
    <p:extLst>
      <p:ext uri="{BB962C8B-B14F-4D97-AF65-F5344CB8AC3E}">
        <p14:creationId xmlns:p14="http://schemas.microsoft.com/office/powerpoint/2010/main" val="2230785709"/>
      </p:ext>
    </p:extLst>
  </p:cSld>
  <p:clrMap bg1="lt1" tx1="dk1" bg2="lt2" tx2="dk2" accent1="accent1" accent2="accent2" accent3="accent3" accent4="accent4" accent5="accent5" accent6="accent6" hlink="hlink" folHlink="folHlink"/>
  <p:sldLayoutIdLst>
    <p:sldLayoutId id="2147483782" r:id="rId1"/>
    <p:sldLayoutId id="2147483783" r:id="rId2"/>
    <p:sldLayoutId id="2147483784" r:id="rId3"/>
    <p:sldLayoutId id="2147483785" r:id="rId4"/>
    <p:sldLayoutId id="2147483786" r:id="rId5"/>
    <p:sldLayoutId id="2147483787" r:id="rId6"/>
    <p:sldLayoutId id="2147483788" r:id="rId7"/>
    <p:sldLayoutId id="2147483789" r:id="rId8"/>
    <p:sldLayoutId id="2147483790" r:id="rId9"/>
    <p:sldLayoutId id="2147483791" r:id="rId10"/>
    <p:sldLayoutId id="2147483792" r:id="rId11"/>
    <p:sldLayoutId id="2147483793" r:id="rId12"/>
    <p:sldLayoutId id="2147483794" r:id="rId13"/>
    <p:sldLayoutId id="2147483795" r:id="rId14"/>
    <p:sldLayoutId id="2147483796" r:id="rId15"/>
    <p:sldLayoutId id="2147483797" r:id="rId16"/>
    <p:sldLayoutId id="2147483798" r:id="rId17"/>
    <p:sldLayoutId id="2147483799" r:id="rId18"/>
    <p:sldLayoutId id="2147483800" r:id="rId19"/>
    <p:sldLayoutId id="2147483801" r:id="rId20"/>
    <p:sldLayoutId id="2147483802" r:id="rId21"/>
    <p:sldLayoutId id="2147483803" r:id="rId22"/>
    <p:sldLayoutId id="2147483804" r:id="rId23"/>
    <p:sldLayoutId id="2147483805" r:id="rId24"/>
    <p:sldLayoutId id="2147483806" r:id="rId25"/>
    <p:sldLayoutId id="2147483807" r:id="rId26"/>
    <p:sldLayoutId id="2147483808" r:id="rId27"/>
    <p:sldLayoutId id="2147483809" r:id="rId28"/>
    <p:sldLayoutId id="2147483810" r:id="rId29"/>
    <p:sldLayoutId id="2147483811" r:id="rId30"/>
    <p:sldLayoutId id="2147483812" r:id="rId31"/>
    <p:sldLayoutId id="2147483813" r:id="rId32"/>
    <p:sldLayoutId id="2147483814" r:id="rId33"/>
    <p:sldLayoutId id="2147483815" r:id="rId34"/>
    <p:sldLayoutId id="2147483816" r:id="rId35"/>
    <p:sldLayoutId id="2147483817" r:id="rId36"/>
    <p:sldLayoutId id="2147483818" r:id="rId37"/>
    <p:sldLayoutId id="2147483819" r:id="rId38"/>
    <p:sldLayoutId id="2147483820" r:id="rId39"/>
    <p:sldLayoutId id="2147483821" r:id="rId40"/>
    <p:sldLayoutId id="2147483822" r:id="rId41"/>
    <p:sldLayoutId id="2147483823" r:id="rId42"/>
    <p:sldLayoutId id="2147483824" r:id="rId43"/>
    <p:sldLayoutId id="2147483825" r:id="rId44"/>
    <p:sldLayoutId id="2147483826" r:id="rId45"/>
    <p:sldLayoutId id="2147483827" r:id="rId46"/>
    <p:sldLayoutId id="2147483828" r:id="rId47"/>
    <p:sldLayoutId id="2147483829" r:id="rId48"/>
    <p:sldLayoutId id="2147483830" r:id="rId49"/>
    <p:sldLayoutId id="2147483831" r:id="rId50"/>
    <p:sldLayoutId id="2147483832" r:id="rId51"/>
    <p:sldLayoutId id="2147483833" r:id="rId52"/>
    <p:sldLayoutId id="2147483834" r:id="rId53"/>
    <p:sldLayoutId id="2147483835" r:id="rId54"/>
    <p:sldLayoutId id="2147483836" r:id="rId55"/>
    <p:sldLayoutId id="2147483837" r:id="rId56"/>
    <p:sldLayoutId id="2147483838" r:id="rId57"/>
    <p:sldLayoutId id="2147483839" r:id="rId58"/>
    <p:sldLayoutId id="2147483840" r:id="rId59"/>
    <p:sldLayoutId id="2147483841" r:id="rId60"/>
    <p:sldLayoutId id="2147483842" r:id="rId61"/>
    <p:sldLayoutId id="2147483843" r:id="rId62"/>
    <p:sldLayoutId id="2147483844" r:id="rId63"/>
    <p:sldLayoutId id="2147483845" r:id="rId64"/>
    <p:sldLayoutId id="2147483846" r:id="rId65"/>
    <p:sldLayoutId id="2147483847" r:id="rId66"/>
    <p:sldLayoutId id="2147483848" r:id="rId67"/>
    <p:sldLayoutId id="2147483849" r:id="rId68"/>
    <p:sldLayoutId id="2147483850" r:id="rId69"/>
    <p:sldLayoutId id="2147483851" r:id="rId70"/>
    <p:sldLayoutId id="2147483852" r:id="rId71"/>
    <p:sldLayoutId id="2147483853" r:id="rId72"/>
    <p:sldLayoutId id="2147483854" r:id="rId73"/>
    <p:sldLayoutId id="2147483855" r:id="rId74"/>
    <p:sldLayoutId id="2147483856" r:id="rId75"/>
    <p:sldLayoutId id="2147483857" r:id="rId76"/>
    <p:sldLayoutId id="2147483858" r:id="rId77"/>
    <p:sldLayoutId id="2147483859" r:id="rId78"/>
    <p:sldLayoutId id="2147483860" r:id="rId79"/>
  </p:sldLayoutIdLst>
  <p:hf hdr="0" dt="0"/>
  <p:txStyles>
    <p:titleStyle>
      <a:lvl1pPr algn="l" defTabSz="914400" rtl="0" eaLnBrk="1" latinLnBrk="0" hangingPunct="1">
        <a:lnSpc>
          <a:spcPct val="80000"/>
        </a:lnSpc>
        <a:spcBef>
          <a:spcPct val="0"/>
        </a:spcBef>
        <a:buNone/>
        <a:defRPr sz="2800" b="0" kern="1200">
          <a:solidFill>
            <a:schemeClr val="tx1"/>
          </a:solidFill>
          <a:latin typeface="+mj-lt"/>
          <a:ea typeface="+mj-ea"/>
          <a:cs typeface="+mj-cs"/>
        </a:defRPr>
      </a:lvl1pPr>
    </p:titleStyle>
    <p:bodyStyle>
      <a:lvl1pPr marL="228600" indent="-228600" algn="l" defTabSz="914400" rtl="0" eaLnBrk="1" latinLnBrk="0" hangingPunct="1">
        <a:lnSpc>
          <a:spcPct val="95000"/>
        </a:lnSpc>
        <a:spcBef>
          <a:spcPts val="1200"/>
        </a:spcBef>
        <a:spcAft>
          <a:spcPts val="400"/>
        </a:spcAft>
        <a:buFont typeface="Arial" panose="020B0604020202020204" pitchFamily="34" charset="0"/>
        <a:buChar char="•"/>
        <a:defRPr sz="1800" kern="1200">
          <a:solidFill>
            <a:schemeClr val="tx1"/>
          </a:solidFill>
          <a:latin typeface="+mn-lt"/>
          <a:ea typeface="+mn-ea"/>
          <a:cs typeface="+mn-cs"/>
        </a:defRPr>
      </a:lvl1pPr>
      <a:lvl2pPr marL="402336" indent="-173736" algn="l" defTabSz="914400" rtl="0" eaLnBrk="1" latinLnBrk="0" hangingPunct="1">
        <a:lnSpc>
          <a:spcPct val="95000"/>
        </a:lnSpc>
        <a:spcBef>
          <a:spcPts val="200"/>
        </a:spcBef>
        <a:spcAft>
          <a:spcPts val="400"/>
        </a:spcAft>
        <a:buFont typeface="Arial" panose="020B0604020202020204" pitchFamily="34" charset="0"/>
        <a:buChar char="•"/>
        <a:defRPr sz="1400" kern="1200">
          <a:solidFill>
            <a:schemeClr val="tx1"/>
          </a:solidFill>
          <a:latin typeface="+mn-lt"/>
          <a:ea typeface="+mn-ea"/>
          <a:cs typeface="+mn-cs"/>
        </a:defRPr>
      </a:lvl2pPr>
      <a:lvl3pPr marL="576072" indent="-173736" algn="l" defTabSz="914400" rtl="0" eaLnBrk="1" latinLnBrk="0" hangingPunct="1">
        <a:lnSpc>
          <a:spcPct val="95000"/>
        </a:lnSpc>
        <a:spcBef>
          <a:spcPts val="200"/>
        </a:spcBef>
        <a:spcAft>
          <a:spcPts val="400"/>
        </a:spcAft>
        <a:buFont typeface="Arial" panose="020B0604020202020204" pitchFamily="34" charset="0"/>
        <a:buChar char="•"/>
        <a:defRPr sz="1200" kern="1200">
          <a:solidFill>
            <a:schemeClr val="tx1"/>
          </a:solidFill>
          <a:latin typeface="+mn-lt"/>
          <a:ea typeface="+mn-ea"/>
          <a:cs typeface="+mn-cs"/>
        </a:defRPr>
      </a:lvl3pPr>
      <a:lvl4pPr marL="749808" indent="-173736" algn="l" defTabSz="914400" rtl="0" eaLnBrk="1" latinLnBrk="0" hangingPunct="1">
        <a:lnSpc>
          <a:spcPct val="95000"/>
        </a:lnSpc>
        <a:spcBef>
          <a:spcPts val="200"/>
        </a:spcBef>
        <a:spcAft>
          <a:spcPts val="400"/>
        </a:spcAft>
        <a:buFont typeface="Arial" panose="020B0604020202020204" pitchFamily="34" charset="0"/>
        <a:buChar char="•"/>
        <a:defRPr sz="1200" kern="1200">
          <a:solidFill>
            <a:schemeClr val="tx1"/>
          </a:solidFill>
          <a:latin typeface="+mn-lt"/>
          <a:ea typeface="+mn-ea"/>
          <a:cs typeface="+mn-cs"/>
        </a:defRPr>
      </a:lvl4pPr>
      <a:lvl5pPr marL="914400" indent="-173736" algn="l" defTabSz="914400" rtl="0" eaLnBrk="1" latinLnBrk="0" hangingPunct="1">
        <a:lnSpc>
          <a:spcPct val="95000"/>
        </a:lnSpc>
        <a:spcBef>
          <a:spcPts val="200"/>
        </a:spcBef>
        <a:spcAft>
          <a:spcPts val="400"/>
        </a:spcAft>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75002" y="530352"/>
            <a:ext cx="11442124" cy="329184"/>
          </a:xfrm>
          <a:prstGeom prst="rect">
            <a:avLst/>
          </a:prstGeom>
        </p:spPr>
        <p:txBody>
          <a:bodyPr vert="horz" lIns="91440" tIns="45720" rIns="91440" bIns="45720" rtlCol="0" anchor="b">
            <a:noAutofit/>
          </a:bodyPr>
          <a:lstStyle/>
          <a:p>
            <a:r>
              <a:rPr lang="en-US"/>
              <a:t>Click to Edit Master Title Style</a:t>
            </a:r>
          </a:p>
        </p:txBody>
      </p:sp>
      <p:sp>
        <p:nvSpPr>
          <p:cNvPr id="3" name="Text Placeholder 2"/>
          <p:cNvSpPr>
            <a:spLocks noGrp="1"/>
          </p:cNvSpPr>
          <p:nvPr>
            <p:ph type="body" idx="1"/>
          </p:nvPr>
        </p:nvSpPr>
        <p:spPr>
          <a:xfrm>
            <a:off x="374937" y="1783080"/>
            <a:ext cx="11442124" cy="4206240"/>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a:extLst>
              <a:ext uri="{FF2B5EF4-FFF2-40B4-BE49-F238E27FC236}">
                <a16:creationId xmlns:a16="http://schemas.microsoft.com/office/drawing/2014/main" id="{9E82774C-AB4C-3F4D-B845-42BA8D11B720}"/>
              </a:ext>
            </a:extLst>
          </p:cNvPr>
          <p:cNvPicPr>
            <a:picLocks noChangeAspect="1"/>
          </p:cNvPicPr>
          <p:nvPr userDrawn="1"/>
        </p:nvPicPr>
        <p:blipFill>
          <a:blip r:embed="rId40"/>
          <a:stretch>
            <a:fillRect/>
          </a:stretch>
        </p:blipFill>
        <p:spPr>
          <a:xfrm>
            <a:off x="475612" y="6547104"/>
            <a:ext cx="679431" cy="125094"/>
          </a:xfrm>
          <a:prstGeom prst="rect">
            <a:avLst/>
          </a:prstGeom>
        </p:spPr>
      </p:pic>
      <p:sp>
        <p:nvSpPr>
          <p:cNvPr id="15" name="Footer Placeholder 4">
            <a:extLst>
              <a:ext uri="{FF2B5EF4-FFF2-40B4-BE49-F238E27FC236}">
                <a16:creationId xmlns:a16="http://schemas.microsoft.com/office/drawing/2014/main" id="{6CD43C60-5C56-8E45-BCD7-5AAE50791CB6}"/>
              </a:ext>
            </a:extLst>
          </p:cNvPr>
          <p:cNvSpPr>
            <a:spLocks noGrp="1"/>
          </p:cNvSpPr>
          <p:nvPr>
            <p:ph type="ftr" sz="quarter" idx="3"/>
          </p:nvPr>
        </p:nvSpPr>
        <p:spPr>
          <a:xfrm>
            <a:off x="1582324" y="6547104"/>
            <a:ext cx="4426849" cy="118872"/>
          </a:xfrm>
          <a:prstGeom prst="rect">
            <a:avLst/>
          </a:prstGeom>
        </p:spPr>
        <p:txBody>
          <a:bodyPr vert="horz" wrap="square" lIns="0" tIns="0" rIns="0" bIns="0" rtlCol="0" anchor="ctr">
            <a:noAutofit/>
          </a:bodyPr>
          <a:lstStyle>
            <a:lvl1pPr>
              <a:defRPr lang="en-US" sz="800" smtClean="0">
                <a:solidFill>
                  <a:schemeClr val="tx1"/>
                </a:solidFill>
              </a:defRPr>
            </a:lvl1pPr>
          </a:lstStyle>
          <a:p>
            <a:r>
              <a:rPr lang="en-US"/>
              <a:t>© 2023 NetApp, Inc. All rights reserved.  — NETAPP CONFIDENTIAL — </a:t>
            </a:r>
          </a:p>
        </p:txBody>
      </p:sp>
      <p:sp>
        <p:nvSpPr>
          <p:cNvPr id="16" name="Slide Number Placeholder 5">
            <a:extLst>
              <a:ext uri="{FF2B5EF4-FFF2-40B4-BE49-F238E27FC236}">
                <a16:creationId xmlns:a16="http://schemas.microsoft.com/office/drawing/2014/main" id="{79376C7B-0D79-7A48-ABFC-9AC1E16B248E}"/>
              </a:ext>
            </a:extLst>
          </p:cNvPr>
          <p:cNvSpPr>
            <a:spLocks noGrp="1"/>
          </p:cNvSpPr>
          <p:nvPr>
            <p:ph type="sldNum" sz="quarter" idx="4"/>
          </p:nvPr>
        </p:nvSpPr>
        <p:spPr>
          <a:xfrm>
            <a:off x="1170737" y="6547104"/>
            <a:ext cx="402441" cy="118872"/>
          </a:xfrm>
          <a:prstGeom prst="rect">
            <a:avLst/>
          </a:prstGeom>
        </p:spPr>
        <p:txBody>
          <a:bodyPr vert="horz" wrap="square" lIns="0" tIns="0" rIns="0" bIns="0" rtlCol="0" anchor="ctr">
            <a:noAutofit/>
          </a:bodyPr>
          <a:lstStyle>
            <a:lvl1pPr algn="ctr">
              <a:defRPr lang="en-US" sz="800" b="0" smtClean="0">
                <a:solidFill>
                  <a:schemeClr val="tx1"/>
                </a:solidFill>
              </a:defRPr>
            </a:lvl1pPr>
          </a:lstStyle>
          <a:p>
            <a:fld id="{B071A5F3-A4FF-4CEE-8215-C08835B585C1}" type="slidenum">
              <a:rPr lang="en-US" smtClean="0"/>
              <a:pPr/>
              <a:t>‹#›</a:t>
            </a:fld>
            <a:endParaRPr lang="en-US"/>
          </a:p>
        </p:txBody>
      </p:sp>
    </p:spTree>
    <p:extLst>
      <p:ext uri="{BB962C8B-B14F-4D97-AF65-F5344CB8AC3E}">
        <p14:creationId xmlns:p14="http://schemas.microsoft.com/office/powerpoint/2010/main" val="369959016"/>
      </p:ext>
    </p:extLst>
  </p:cSld>
  <p:clrMap bg1="lt1" tx1="dk1" bg2="lt2" tx2="dk2" accent1="accent1" accent2="accent2" accent3="accent3" accent4="accent4" accent5="accent5" accent6="accent6" hlink="hlink" folHlink="folHlink"/>
  <p:sldLayoutIdLst>
    <p:sldLayoutId id="2147483863" r:id="rId1"/>
    <p:sldLayoutId id="2147483864" r:id="rId2"/>
    <p:sldLayoutId id="2147483865" r:id="rId3"/>
    <p:sldLayoutId id="2147483866" r:id="rId4"/>
    <p:sldLayoutId id="2147483867" r:id="rId5"/>
    <p:sldLayoutId id="2147483868" r:id="rId6"/>
    <p:sldLayoutId id="2147483869" r:id="rId7"/>
    <p:sldLayoutId id="2147483870" r:id="rId8"/>
    <p:sldLayoutId id="2147483871" r:id="rId9"/>
    <p:sldLayoutId id="2147483872" r:id="rId10"/>
    <p:sldLayoutId id="2147483873" r:id="rId11"/>
    <p:sldLayoutId id="2147483874" r:id="rId12"/>
    <p:sldLayoutId id="2147483875" r:id="rId13"/>
    <p:sldLayoutId id="2147483876" r:id="rId14"/>
    <p:sldLayoutId id="2147483877" r:id="rId15"/>
    <p:sldLayoutId id="2147483878" r:id="rId16"/>
    <p:sldLayoutId id="2147483879" r:id="rId17"/>
    <p:sldLayoutId id="2147483880" r:id="rId18"/>
    <p:sldLayoutId id="2147483881" r:id="rId19"/>
    <p:sldLayoutId id="2147483882" r:id="rId20"/>
    <p:sldLayoutId id="2147483883" r:id="rId21"/>
    <p:sldLayoutId id="2147483884" r:id="rId22"/>
    <p:sldLayoutId id="2147483885" r:id="rId23"/>
    <p:sldLayoutId id="2147483886" r:id="rId24"/>
    <p:sldLayoutId id="2147483887" r:id="rId25"/>
    <p:sldLayoutId id="2147483888" r:id="rId26"/>
    <p:sldLayoutId id="2147483889" r:id="rId27"/>
    <p:sldLayoutId id="2147483890" r:id="rId28"/>
    <p:sldLayoutId id="2147483891" r:id="rId29"/>
    <p:sldLayoutId id="2147483892" r:id="rId30"/>
    <p:sldLayoutId id="2147483893" r:id="rId31"/>
    <p:sldLayoutId id="2147483894" r:id="rId32"/>
    <p:sldLayoutId id="2147483895" r:id="rId33"/>
    <p:sldLayoutId id="2147483896" r:id="rId34"/>
    <p:sldLayoutId id="2147483897" r:id="rId35"/>
    <p:sldLayoutId id="2147483898" r:id="rId36"/>
    <p:sldLayoutId id="2147483899" r:id="rId37"/>
    <p:sldLayoutId id="2147483900" r:id="rId38"/>
  </p:sldLayoutIdLst>
  <p:hf hdr="0" dt="0"/>
  <p:txStyles>
    <p:titleStyle>
      <a:lvl1pPr algn="l" defTabSz="914126" rtl="0" eaLnBrk="1" latinLnBrk="0" hangingPunct="1">
        <a:lnSpc>
          <a:spcPct val="95000"/>
        </a:lnSpc>
        <a:spcBef>
          <a:spcPct val="0"/>
        </a:spcBef>
        <a:buNone/>
        <a:defRPr sz="2200" b="1" kern="1200">
          <a:solidFill>
            <a:schemeClr val="tx1"/>
          </a:solidFill>
          <a:latin typeface="+mj-lt"/>
          <a:ea typeface="+mj-ea"/>
          <a:cs typeface="+mj-cs"/>
        </a:defRPr>
      </a:lvl1pPr>
    </p:titleStyle>
    <p:bodyStyle>
      <a:lvl1pPr marL="228531" indent="-228531" algn="l" defTabSz="914126" rtl="0" eaLnBrk="1" latinLnBrk="0" hangingPunct="1">
        <a:lnSpc>
          <a:spcPct val="95000"/>
        </a:lnSpc>
        <a:spcBef>
          <a:spcPts val="1200"/>
        </a:spcBef>
        <a:spcAft>
          <a:spcPts val="400"/>
        </a:spcAft>
        <a:buFont typeface="Arial" panose="020B0604020202020204" pitchFamily="34" charset="0"/>
        <a:buChar char="•"/>
        <a:defRPr sz="1800" kern="1200">
          <a:solidFill>
            <a:schemeClr val="tx1"/>
          </a:solidFill>
          <a:latin typeface="+mn-lt"/>
          <a:ea typeface="+mn-ea"/>
          <a:cs typeface="+mn-cs"/>
        </a:defRPr>
      </a:lvl1pPr>
      <a:lvl2pPr marL="404813" indent="-176213" algn="l" defTabSz="914126" rtl="0" eaLnBrk="1" latinLnBrk="0" hangingPunct="1">
        <a:lnSpc>
          <a:spcPct val="95000"/>
        </a:lnSpc>
        <a:spcBef>
          <a:spcPts val="200"/>
        </a:spcBef>
        <a:spcAft>
          <a:spcPts val="400"/>
        </a:spcAft>
        <a:buFont typeface="Arial" panose="020B0604020202020204" pitchFamily="34" charset="0"/>
        <a:buChar char="•"/>
        <a:tabLst/>
        <a:defRPr sz="1400" kern="1200">
          <a:solidFill>
            <a:schemeClr val="tx1"/>
          </a:solidFill>
          <a:latin typeface="+mn-lt"/>
          <a:ea typeface="+mn-ea"/>
          <a:cs typeface="+mn-cs"/>
        </a:defRPr>
      </a:lvl2pPr>
      <a:lvl3pPr marL="574675" indent="-188913" algn="l" defTabSz="914126" rtl="0" eaLnBrk="1" latinLnBrk="0" hangingPunct="1">
        <a:lnSpc>
          <a:spcPct val="95000"/>
        </a:lnSpc>
        <a:spcBef>
          <a:spcPts val="200"/>
        </a:spcBef>
        <a:spcAft>
          <a:spcPts val="400"/>
        </a:spcAft>
        <a:buFont typeface="Arial" panose="020B0604020202020204" pitchFamily="34" charset="0"/>
        <a:buChar char="•"/>
        <a:tabLst/>
        <a:defRPr sz="1200" kern="1200">
          <a:solidFill>
            <a:schemeClr val="tx1"/>
          </a:solidFill>
          <a:latin typeface="+mn-lt"/>
          <a:ea typeface="+mn-ea"/>
          <a:cs typeface="+mn-cs"/>
        </a:defRPr>
      </a:lvl3pPr>
      <a:lvl4pPr marL="746125" indent="-177800" algn="l" defTabSz="914126" rtl="0" eaLnBrk="1" latinLnBrk="0" hangingPunct="1">
        <a:lnSpc>
          <a:spcPct val="95000"/>
        </a:lnSpc>
        <a:spcBef>
          <a:spcPts val="200"/>
        </a:spcBef>
        <a:spcAft>
          <a:spcPts val="400"/>
        </a:spcAft>
        <a:buFont typeface="Arial" panose="020B0604020202020204" pitchFamily="34" charset="0"/>
        <a:buChar char="•"/>
        <a:tabLst/>
        <a:defRPr sz="1200" kern="1200">
          <a:solidFill>
            <a:schemeClr val="tx1"/>
          </a:solidFill>
          <a:latin typeface="+mn-lt"/>
          <a:ea typeface="+mn-ea"/>
          <a:cs typeface="+mn-cs"/>
        </a:defRPr>
      </a:lvl4pPr>
      <a:lvl5pPr marL="915988" indent="-169863" algn="l" defTabSz="914126" rtl="0" eaLnBrk="1" latinLnBrk="0" hangingPunct="1">
        <a:lnSpc>
          <a:spcPct val="95000"/>
        </a:lnSpc>
        <a:spcBef>
          <a:spcPts val="200"/>
        </a:spcBef>
        <a:spcAft>
          <a:spcPts val="400"/>
        </a:spcAft>
        <a:buFont typeface="Arial" panose="020B0604020202020204" pitchFamily="34" charset="0"/>
        <a:buChar char="•"/>
        <a:tabLst/>
        <a:defRPr sz="1200" kern="1200">
          <a:solidFill>
            <a:schemeClr val="tx1"/>
          </a:solidFill>
          <a:latin typeface="+mn-lt"/>
          <a:ea typeface="+mn-ea"/>
          <a:cs typeface="+mn-cs"/>
        </a:defRPr>
      </a:lvl5pPr>
      <a:lvl6pPr marL="2513846"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p:bodyStyle>
    <p:otherStyle>
      <a:defPPr>
        <a:defRPr lang="en-US"/>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1.gif"/><Relationship Id="rId7" Type="http://schemas.openxmlformats.org/officeDocument/2006/relationships/image" Target="../media/image45.png"/><Relationship Id="rId2" Type="http://schemas.openxmlformats.org/officeDocument/2006/relationships/notesSlide" Target="../notesSlides/notesSlide1.xml"/><Relationship Id="rId1" Type="http://schemas.openxmlformats.org/officeDocument/2006/relationships/slideLayout" Target="../slideLayouts/slideLayout209.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1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0.xml"/><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1.xml"/><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image" Target="../media/image48.png"/><Relationship Id="rId1" Type="http://schemas.openxmlformats.org/officeDocument/2006/relationships/slideLayout" Target="../slideLayouts/slideLayout30.xml"/><Relationship Id="rId6" Type="http://schemas.openxmlformats.org/officeDocument/2006/relationships/image" Target="../media/image52.png"/><Relationship Id="rId11" Type="http://schemas.openxmlformats.org/officeDocument/2006/relationships/image" Target="../media/image57.png"/><Relationship Id="rId5" Type="http://schemas.openxmlformats.org/officeDocument/2006/relationships/image" Target="../media/image51.png"/><Relationship Id="rId10" Type="http://schemas.openxmlformats.org/officeDocument/2006/relationships/image" Target="../media/image56.png"/><Relationship Id="rId4" Type="http://schemas.openxmlformats.org/officeDocument/2006/relationships/image" Target="../media/image50.png"/><Relationship Id="rId9" Type="http://schemas.openxmlformats.org/officeDocument/2006/relationships/image" Target="../media/image55.png"/></Relationships>
</file>

<file path=ppt/slides/_rels/slide13.xml.rels><?xml version="1.0" encoding="UTF-8" standalone="yes"?>
<Relationships xmlns="http://schemas.openxmlformats.org/package/2006/relationships"><Relationship Id="rId3" Type="http://schemas.openxmlformats.org/officeDocument/2006/relationships/image" Target="../media/image58.jpeg"/><Relationship Id="rId7" Type="http://schemas.openxmlformats.org/officeDocument/2006/relationships/image" Target="../media/image62.png"/><Relationship Id="rId2" Type="http://schemas.openxmlformats.org/officeDocument/2006/relationships/notesSlide" Target="../notesSlides/notesSlide12.xml"/><Relationship Id="rId1" Type="http://schemas.openxmlformats.org/officeDocument/2006/relationships/slideLayout" Target="../slideLayouts/slideLayout29.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1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38.xml"/></Relationships>
</file>

<file path=ppt/slides/_rels/slide15.xml.rels><?xml version="1.0" encoding="UTF-8" standalone="yes"?>
<Relationships xmlns="http://schemas.openxmlformats.org/package/2006/relationships"><Relationship Id="rId3" Type="http://schemas.openxmlformats.org/officeDocument/2006/relationships/image" Target="../media/image64.png"/><Relationship Id="rId7" Type="http://schemas.openxmlformats.org/officeDocument/2006/relationships/image" Target="../media/image66.png"/><Relationship Id="rId2" Type="http://schemas.openxmlformats.org/officeDocument/2006/relationships/notesSlide" Target="../notesSlides/notesSlide13.xml"/><Relationship Id="rId1" Type="http://schemas.openxmlformats.org/officeDocument/2006/relationships/slideLayout" Target="../slideLayouts/slideLayout47.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65.png"/></Relationships>
</file>

<file path=ppt/slides/_rels/slide1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4.xml"/><Relationship Id="rId1" Type="http://schemas.openxmlformats.org/officeDocument/2006/relationships/slideLayout" Target="../slideLayouts/slideLayout25.xml"/></Relationships>
</file>

<file path=ppt/slides/_rels/slide17.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44.png"/><Relationship Id="rId7" Type="http://schemas.openxmlformats.org/officeDocument/2006/relationships/image" Target="../media/image70.png"/><Relationship Id="rId2" Type="http://schemas.openxmlformats.org/officeDocument/2006/relationships/notesSlide" Target="../notesSlides/notesSlide15.xml"/><Relationship Id="rId1" Type="http://schemas.openxmlformats.org/officeDocument/2006/relationships/slideLayout" Target="../slideLayouts/slideLayout154.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45.png"/><Relationship Id="rId9" Type="http://schemas.openxmlformats.org/officeDocument/2006/relationships/image" Target="../media/image72.png"/></Relationships>
</file>

<file path=ppt/slides/_rels/slide18.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image" Target="../media/image73.jpeg"/><Relationship Id="rId7" Type="http://schemas.openxmlformats.org/officeDocument/2006/relationships/image" Target="../media/image77.png"/><Relationship Id="rId2" Type="http://schemas.openxmlformats.org/officeDocument/2006/relationships/notesSlide" Target="../notesSlides/notesSlide16.xml"/><Relationship Id="rId1" Type="http://schemas.openxmlformats.org/officeDocument/2006/relationships/slideLayout" Target="../slideLayouts/slideLayout26.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 Id="rId9" Type="http://schemas.openxmlformats.org/officeDocument/2006/relationships/image" Target="../media/image79.png"/></Relationships>
</file>

<file path=ppt/slides/_rels/slide19.xml.rels><?xml version="1.0" encoding="UTF-8" standalone="yes"?>
<Relationships xmlns="http://schemas.openxmlformats.org/package/2006/relationships"><Relationship Id="rId3" Type="http://schemas.openxmlformats.org/officeDocument/2006/relationships/image" Target="../media/image41.gif"/><Relationship Id="rId2" Type="http://schemas.openxmlformats.org/officeDocument/2006/relationships/notesSlide" Target="../notesSlides/notesSlide17.xml"/><Relationship Id="rId1" Type="http://schemas.openxmlformats.org/officeDocument/2006/relationships/slideLayout" Target="../slideLayouts/slideLayout30.xml"/><Relationship Id="rId6" Type="http://schemas.openxmlformats.org/officeDocument/2006/relationships/image" Target="../media/image46.png"/><Relationship Id="rId5" Type="http://schemas.openxmlformats.org/officeDocument/2006/relationships/image" Target="../media/image81.png"/><Relationship Id="rId4" Type="http://schemas.openxmlformats.org/officeDocument/2006/relationships/image" Target="../media/image80.tiff"/></Relationships>
</file>

<file path=ppt/slides/_rels/slide2.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44.png"/><Relationship Id="rId7" Type="http://schemas.openxmlformats.org/officeDocument/2006/relationships/image" Target="../media/image47.png"/><Relationship Id="rId2" Type="http://schemas.openxmlformats.org/officeDocument/2006/relationships/notesSlide" Target="../notesSlides/notesSlide2.xml"/><Relationship Id="rId1" Type="http://schemas.openxmlformats.org/officeDocument/2006/relationships/slideLayout" Target="../slideLayouts/slideLayout209.xml"/><Relationship Id="rId6" Type="http://schemas.openxmlformats.org/officeDocument/2006/relationships/image" Target="../media/image46.png"/><Relationship Id="rId5" Type="http://schemas.openxmlformats.org/officeDocument/2006/relationships/image" Target="../media/image41.gif"/><Relationship Id="rId4" Type="http://schemas.openxmlformats.org/officeDocument/2006/relationships/image" Target="../media/image45.png"/><Relationship Id="rId9" Type="http://schemas.openxmlformats.org/officeDocument/2006/relationships/image" Target="../media/image43.png"/></Relationships>
</file>

<file path=ppt/slides/_rels/slide20.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80.tiff"/><Relationship Id="rId7" Type="http://schemas.openxmlformats.org/officeDocument/2006/relationships/image" Target="../media/image81.png"/><Relationship Id="rId2" Type="http://schemas.openxmlformats.org/officeDocument/2006/relationships/notesSlide" Target="../notesSlides/notesSlide18.xml"/><Relationship Id="rId1" Type="http://schemas.openxmlformats.org/officeDocument/2006/relationships/slideLayout" Target="../slideLayouts/slideLayout30.xml"/><Relationship Id="rId6" Type="http://schemas.openxmlformats.org/officeDocument/2006/relationships/image" Target="../media/image82.png"/><Relationship Id="rId5" Type="http://schemas.openxmlformats.org/officeDocument/2006/relationships/image" Target="../media/image46.png"/><Relationship Id="rId10" Type="http://schemas.openxmlformats.org/officeDocument/2006/relationships/image" Target="../media/image84.tiff"/><Relationship Id="rId4" Type="http://schemas.openxmlformats.org/officeDocument/2006/relationships/image" Target="../media/image41.gif"/><Relationship Id="rId9" Type="http://schemas.openxmlformats.org/officeDocument/2006/relationships/image" Target="../media/image83.png"/></Relationships>
</file>

<file path=ppt/slides/_rels/slide21.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80.tiff"/><Relationship Id="rId7" Type="http://schemas.openxmlformats.org/officeDocument/2006/relationships/image" Target="../media/image81.png"/><Relationship Id="rId2" Type="http://schemas.openxmlformats.org/officeDocument/2006/relationships/notesSlide" Target="../notesSlides/notesSlide19.xml"/><Relationship Id="rId1" Type="http://schemas.openxmlformats.org/officeDocument/2006/relationships/slideLayout" Target="../slideLayouts/slideLayout30.xml"/><Relationship Id="rId6" Type="http://schemas.openxmlformats.org/officeDocument/2006/relationships/image" Target="../media/image82.png"/><Relationship Id="rId5" Type="http://schemas.openxmlformats.org/officeDocument/2006/relationships/image" Target="../media/image46.png"/><Relationship Id="rId10" Type="http://schemas.openxmlformats.org/officeDocument/2006/relationships/image" Target="../media/image84.tiff"/><Relationship Id="rId4" Type="http://schemas.openxmlformats.org/officeDocument/2006/relationships/image" Target="../media/image41.gif"/><Relationship Id="rId9" Type="http://schemas.openxmlformats.org/officeDocument/2006/relationships/image" Target="../media/image83.png"/></Relationships>
</file>

<file path=ppt/slides/_rels/slide22.xml.rels><?xml version="1.0" encoding="UTF-8" standalone="yes"?>
<Relationships xmlns="http://schemas.openxmlformats.org/package/2006/relationships"><Relationship Id="rId8" Type="http://schemas.openxmlformats.org/officeDocument/2006/relationships/image" Target="../media/image78.png"/><Relationship Id="rId13" Type="http://schemas.openxmlformats.org/officeDocument/2006/relationships/image" Target="../media/image93.png"/><Relationship Id="rId18" Type="http://schemas.openxmlformats.org/officeDocument/2006/relationships/image" Target="../media/image98.png"/><Relationship Id="rId3" Type="http://schemas.openxmlformats.org/officeDocument/2006/relationships/image" Target="../media/image73.jpeg"/><Relationship Id="rId21" Type="http://schemas.openxmlformats.org/officeDocument/2006/relationships/image" Target="../media/image101.png"/><Relationship Id="rId7" Type="http://schemas.openxmlformats.org/officeDocument/2006/relationships/image" Target="../media/image88.png"/><Relationship Id="rId12" Type="http://schemas.openxmlformats.org/officeDocument/2006/relationships/image" Target="../media/image92.png"/><Relationship Id="rId17" Type="http://schemas.openxmlformats.org/officeDocument/2006/relationships/image" Target="../media/image97.png"/><Relationship Id="rId2" Type="http://schemas.openxmlformats.org/officeDocument/2006/relationships/notesSlide" Target="../notesSlides/notesSlide20.xml"/><Relationship Id="rId16" Type="http://schemas.openxmlformats.org/officeDocument/2006/relationships/image" Target="../media/image96.png"/><Relationship Id="rId20" Type="http://schemas.openxmlformats.org/officeDocument/2006/relationships/image" Target="../media/image100.png"/><Relationship Id="rId1" Type="http://schemas.openxmlformats.org/officeDocument/2006/relationships/slideLayout" Target="../slideLayouts/slideLayout32.xml"/><Relationship Id="rId6" Type="http://schemas.openxmlformats.org/officeDocument/2006/relationships/image" Target="../media/image87.png"/><Relationship Id="rId11" Type="http://schemas.openxmlformats.org/officeDocument/2006/relationships/image" Target="../media/image91.png"/><Relationship Id="rId24" Type="http://schemas.openxmlformats.org/officeDocument/2006/relationships/image" Target="../media/image54.png"/><Relationship Id="rId5" Type="http://schemas.openxmlformats.org/officeDocument/2006/relationships/image" Target="../media/image86.png"/><Relationship Id="rId15" Type="http://schemas.openxmlformats.org/officeDocument/2006/relationships/image" Target="../media/image95.png"/><Relationship Id="rId23" Type="http://schemas.openxmlformats.org/officeDocument/2006/relationships/image" Target="../media/image56.png"/><Relationship Id="rId10" Type="http://schemas.openxmlformats.org/officeDocument/2006/relationships/image" Target="../media/image90.png"/><Relationship Id="rId19" Type="http://schemas.openxmlformats.org/officeDocument/2006/relationships/image" Target="../media/image99.png"/><Relationship Id="rId4" Type="http://schemas.openxmlformats.org/officeDocument/2006/relationships/image" Target="../media/image85.png"/><Relationship Id="rId9" Type="http://schemas.openxmlformats.org/officeDocument/2006/relationships/image" Target="../media/image89.png"/><Relationship Id="rId14" Type="http://schemas.openxmlformats.org/officeDocument/2006/relationships/image" Target="../media/image94.png"/><Relationship Id="rId22" Type="http://schemas.openxmlformats.org/officeDocument/2006/relationships/image" Target="../media/image55.png"/></Relationships>
</file>

<file path=ppt/slides/_rels/slide23.xml.rels><?xml version="1.0" encoding="UTF-8" standalone="yes"?>
<Relationships xmlns="http://schemas.openxmlformats.org/package/2006/relationships"><Relationship Id="rId8" Type="http://schemas.openxmlformats.org/officeDocument/2006/relationships/image" Target="../media/image78.png"/><Relationship Id="rId13" Type="http://schemas.openxmlformats.org/officeDocument/2006/relationships/image" Target="../media/image93.png"/><Relationship Id="rId18" Type="http://schemas.openxmlformats.org/officeDocument/2006/relationships/image" Target="../media/image98.png"/><Relationship Id="rId26" Type="http://schemas.openxmlformats.org/officeDocument/2006/relationships/image" Target="../media/image103.jpeg"/><Relationship Id="rId3" Type="http://schemas.openxmlformats.org/officeDocument/2006/relationships/image" Target="../media/image73.jpeg"/><Relationship Id="rId21" Type="http://schemas.openxmlformats.org/officeDocument/2006/relationships/image" Target="../media/image101.png"/><Relationship Id="rId7" Type="http://schemas.openxmlformats.org/officeDocument/2006/relationships/image" Target="../media/image88.png"/><Relationship Id="rId12" Type="http://schemas.openxmlformats.org/officeDocument/2006/relationships/image" Target="../media/image92.png"/><Relationship Id="rId17" Type="http://schemas.openxmlformats.org/officeDocument/2006/relationships/image" Target="../media/image97.png"/><Relationship Id="rId25" Type="http://schemas.openxmlformats.org/officeDocument/2006/relationships/image" Target="../media/image102.jpeg"/><Relationship Id="rId2" Type="http://schemas.openxmlformats.org/officeDocument/2006/relationships/notesSlide" Target="../notesSlides/notesSlide21.xml"/><Relationship Id="rId16" Type="http://schemas.openxmlformats.org/officeDocument/2006/relationships/image" Target="../media/image96.png"/><Relationship Id="rId20" Type="http://schemas.openxmlformats.org/officeDocument/2006/relationships/image" Target="../media/image100.png"/><Relationship Id="rId29" Type="http://schemas.openxmlformats.org/officeDocument/2006/relationships/image" Target="../media/image106.jpeg"/><Relationship Id="rId1" Type="http://schemas.openxmlformats.org/officeDocument/2006/relationships/slideLayout" Target="../slideLayouts/slideLayout32.xml"/><Relationship Id="rId6" Type="http://schemas.openxmlformats.org/officeDocument/2006/relationships/image" Target="../media/image87.png"/><Relationship Id="rId11" Type="http://schemas.openxmlformats.org/officeDocument/2006/relationships/image" Target="../media/image91.png"/><Relationship Id="rId24" Type="http://schemas.openxmlformats.org/officeDocument/2006/relationships/image" Target="../media/image54.png"/><Relationship Id="rId5" Type="http://schemas.openxmlformats.org/officeDocument/2006/relationships/image" Target="../media/image86.png"/><Relationship Id="rId15" Type="http://schemas.openxmlformats.org/officeDocument/2006/relationships/image" Target="../media/image95.png"/><Relationship Id="rId23" Type="http://schemas.openxmlformats.org/officeDocument/2006/relationships/image" Target="../media/image56.png"/><Relationship Id="rId28" Type="http://schemas.openxmlformats.org/officeDocument/2006/relationships/image" Target="../media/image105.jpeg"/><Relationship Id="rId10" Type="http://schemas.openxmlformats.org/officeDocument/2006/relationships/image" Target="../media/image90.png"/><Relationship Id="rId19" Type="http://schemas.openxmlformats.org/officeDocument/2006/relationships/image" Target="../media/image99.png"/><Relationship Id="rId4" Type="http://schemas.openxmlformats.org/officeDocument/2006/relationships/image" Target="../media/image85.png"/><Relationship Id="rId9" Type="http://schemas.openxmlformats.org/officeDocument/2006/relationships/image" Target="../media/image89.png"/><Relationship Id="rId14" Type="http://schemas.openxmlformats.org/officeDocument/2006/relationships/image" Target="../media/image94.png"/><Relationship Id="rId22" Type="http://schemas.openxmlformats.org/officeDocument/2006/relationships/image" Target="../media/image55.png"/><Relationship Id="rId27" Type="http://schemas.openxmlformats.org/officeDocument/2006/relationships/image" Target="../media/image104.jpeg"/></Relationships>
</file>

<file path=ppt/slides/_rels/slide24.xml.rels><?xml version="1.0" encoding="UTF-8" standalone="yes"?>
<Relationships xmlns="http://schemas.openxmlformats.org/package/2006/relationships"><Relationship Id="rId8" Type="http://schemas.openxmlformats.org/officeDocument/2006/relationships/image" Target="../media/image112.png"/><Relationship Id="rId13" Type="http://schemas.openxmlformats.org/officeDocument/2006/relationships/image" Target="../media/image117.svg"/><Relationship Id="rId18" Type="http://schemas.openxmlformats.org/officeDocument/2006/relationships/image" Target="../media/image122.png"/><Relationship Id="rId3" Type="http://schemas.openxmlformats.org/officeDocument/2006/relationships/image" Target="../media/image107.jpeg"/><Relationship Id="rId21" Type="http://schemas.openxmlformats.org/officeDocument/2006/relationships/image" Target="../media/image125.svg"/><Relationship Id="rId7" Type="http://schemas.openxmlformats.org/officeDocument/2006/relationships/image" Target="../media/image111.png"/><Relationship Id="rId12" Type="http://schemas.openxmlformats.org/officeDocument/2006/relationships/image" Target="../media/image116.png"/><Relationship Id="rId17" Type="http://schemas.openxmlformats.org/officeDocument/2006/relationships/image" Target="../media/image121.svg"/><Relationship Id="rId2" Type="http://schemas.openxmlformats.org/officeDocument/2006/relationships/notesSlide" Target="../notesSlides/notesSlide22.xml"/><Relationship Id="rId16" Type="http://schemas.openxmlformats.org/officeDocument/2006/relationships/image" Target="../media/image120.png"/><Relationship Id="rId20" Type="http://schemas.openxmlformats.org/officeDocument/2006/relationships/image" Target="../media/image124.png"/><Relationship Id="rId1" Type="http://schemas.openxmlformats.org/officeDocument/2006/relationships/slideLayout" Target="../slideLayouts/slideLayout26.xml"/><Relationship Id="rId6" Type="http://schemas.openxmlformats.org/officeDocument/2006/relationships/image" Target="../media/image110.svg"/><Relationship Id="rId11" Type="http://schemas.openxmlformats.org/officeDocument/2006/relationships/image" Target="../media/image115.svg"/><Relationship Id="rId5" Type="http://schemas.openxmlformats.org/officeDocument/2006/relationships/image" Target="../media/image109.png"/><Relationship Id="rId15" Type="http://schemas.openxmlformats.org/officeDocument/2006/relationships/image" Target="../media/image119.svg"/><Relationship Id="rId23" Type="http://schemas.openxmlformats.org/officeDocument/2006/relationships/image" Target="../media/image127.svg"/><Relationship Id="rId10" Type="http://schemas.openxmlformats.org/officeDocument/2006/relationships/image" Target="../media/image114.png"/><Relationship Id="rId19" Type="http://schemas.openxmlformats.org/officeDocument/2006/relationships/image" Target="../media/image123.svg"/><Relationship Id="rId4" Type="http://schemas.openxmlformats.org/officeDocument/2006/relationships/image" Target="../media/image108.png"/><Relationship Id="rId9" Type="http://schemas.openxmlformats.org/officeDocument/2006/relationships/image" Target="../media/image113.svg"/><Relationship Id="rId14" Type="http://schemas.openxmlformats.org/officeDocument/2006/relationships/image" Target="../media/image118.png"/><Relationship Id="rId22" Type="http://schemas.openxmlformats.org/officeDocument/2006/relationships/image" Target="../media/image126.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14.xml"/></Relationships>
</file>

<file path=ppt/slides/_rels/slide26.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24.xml"/><Relationship Id="rId1" Type="http://schemas.openxmlformats.org/officeDocument/2006/relationships/slideLayout" Target="../slideLayouts/slideLayout226.xml"/><Relationship Id="rId4" Type="http://schemas.openxmlformats.org/officeDocument/2006/relationships/hyperlink" Target="https://www.netapp.com/media/17137-tr3928.pdf" TargetMode="Externa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2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1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26.xml"/></Relationships>
</file>

<file path=ppt/slides/_rels/slide3.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2.png"/><Relationship Id="rId7" Type="http://schemas.openxmlformats.org/officeDocument/2006/relationships/image" Target="../media/image44.png"/><Relationship Id="rId2" Type="http://schemas.openxmlformats.org/officeDocument/2006/relationships/notesSlide" Target="../notesSlides/notesSlide3.xml"/><Relationship Id="rId1" Type="http://schemas.openxmlformats.org/officeDocument/2006/relationships/slideLayout" Target="../slideLayouts/slideLayout209.xml"/><Relationship Id="rId6" Type="http://schemas.openxmlformats.org/officeDocument/2006/relationships/image" Target="../media/image47.png"/><Relationship Id="rId5" Type="http://schemas.openxmlformats.org/officeDocument/2006/relationships/image" Target="../media/image43.png"/><Relationship Id="rId4" Type="http://schemas.openxmlformats.org/officeDocument/2006/relationships/image" Target="../media/image41.gif"/></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2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2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2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26.xml"/></Relationships>
</file>

<file path=ppt/slides/_rels/slide34.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32.xml"/><Relationship Id="rId1" Type="http://schemas.openxmlformats.org/officeDocument/2006/relationships/slideLayout" Target="../slideLayouts/slideLayout25.xml"/><Relationship Id="rId6" Type="http://schemas.openxmlformats.org/officeDocument/2006/relationships/image" Target="../media/image132.png"/><Relationship Id="rId5" Type="http://schemas.openxmlformats.org/officeDocument/2006/relationships/image" Target="../media/image131.png"/><Relationship Id="rId4" Type="http://schemas.openxmlformats.org/officeDocument/2006/relationships/image" Target="../media/image130.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5.xml"/></Relationships>
</file>

<file path=ppt/slides/_rels/slide36.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34.xml"/><Relationship Id="rId1" Type="http://schemas.openxmlformats.org/officeDocument/2006/relationships/slideLayout" Target="../slideLayouts/slideLayout102.xml"/><Relationship Id="rId5" Type="http://schemas.microsoft.com/office/2007/relationships/hdphoto" Target="../media/hdphoto1.wdp"/><Relationship Id="rId4" Type="http://schemas.openxmlformats.org/officeDocument/2006/relationships/image" Target="../media/image134.png"/></Relationships>
</file>

<file path=ppt/slides/_rels/slide37.xml.rels><?xml version="1.0" encoding="UTF-8" standalone="yes"?>
<Relationships xmlns="http://schemas.openxmlformats.org/package/2006/relationships"><Relationship Id="rId8" Type="http://schemas.openxmlformats.org/officeDocument/2006/relationships/image" Target="../media/image137.svg"/><Relationship Id="rId3" Type="http://schemas.openxmlformats.org/officeDocument/2006/relationships/image" Target="../media/image133.png"/><Relationship Id="rId7" Type="http://schemas.openxmlformats.org/officeDocument/2006/relationships/image" Target="../media/image136.png"/><Relationship Id="rId2" Type="http://schemas.openxmlformats.org/officeDocument/2006/relationships/notesSlide" Target="../notesSlides/notesSlide35.xml"/><Relationship Id="rId1" Type="http://schemas.openxmlformats.org/officeDocument/2006/relationships/slideLayout" Target="../slideLayouts/slideLayout102.xml"/><Relationship Id="rId6" Type="http://schemas.openxmlformats.org/officeDocument/2006/relationships/image" Target="../media/image135.jpeg"/><Relationship Id="rId5" Type="http://schemas.microsoft.com/office/2007/relationships/hdphoto" Target="../media/hdphoto1.wdp"/><Relationship Id="rId10" Type="http://schemas.openxmlformats.org/officeDocument/2006/relationships/image" Target="../media/image101.png"/><Relationship Id="rId4" Type="http://schemas.openxmlformats.org/officeDocument/2006/relationships/image" Target="../media/image134.png"/><Relationship Id="rId9" Type="http://schemas.openxmlformats.org/officeDocument/2006/relationships/image" Target="../media/image138.png"/></Relationships>
</file>

<file path=ppt/slides/_rels/slide38.xml.rels><?xml version="1.0" encoding="UTF-8" standalone="yes"?>
<Relationships xmlns="http://schemas.openxmlformats.org/package/2006/relationships"><Relationship Id="rId8" Type="http://schemas.openxmlformats.org/officeDocument/2006/relationships/image" Target="../media/image134.png"/><Relationship Id="rId3" Type="http://schemas.openxmlformats.org/officeDocument/2006/relationships/image" Target="../media/image139.png"/><Relationship Id="rId7" Type="http://schemas.openxmlformats.org/officeDocument/2006/relationships/image" Target="../media/image143.png"/><Relationship Id="rId2" Type="http://schemas.openxmlformats.org/officeDocument/2006/relationships/notesSlide" Target="../notesSlides/notesSlide36.xml"/><Relationship Id="rId1" Type="http://schemas.openxmlformats.org/officeDocument/2006/relationships/slideLayout" Target="../slideLayouts/slideLayout114.xml"/><Relationship Id="rId6" Type="http://schemas.openxmlformats.org/officeDocument/2006/relationships/image" Target="../media/image142.png"/><Relationship Id="rId5" Type="http://schemas.openxmlformats.org/officeDocument/2006/relationships/image" Target="../media/image141.png"/><Relationship Id="rId10" Type="http://schemas.openxmlformats.org/officeDocument/2006/relationships/image" Target="../media/image145.png"/><Relationship Id="rId4" Type="http://schemas.openxmlformats.org/officeDocument/2006/relationships/image" Target="../media/image140.png"/><Relationship Id="rId9" Type="http://schemas.openxmlformats.org/officeDocument/2006/relationships/image" Target="../media/image144.png"/></Relationships>
</file>

<file path=ppt/slides/_rels/slide39.xml.rels><?xml version="1.0" encoding="UTF-8" standalone="yes"?>
<Relationships xmlns="http://schemas.openxmlformats.org/package/2006/relationships"><Relationship Id="rId8" Type="http://schemas.openxmlformats.org/officeDocument/2006/relationships/image" Target="../media/image88.png"/><Relationship Id="rId13" Type="http://schemas.openxmlformats.org/officeDocument/2006/relationships/image" Target="../media/image94.png"/><Relationship Id="rId18" Type="http://schemas.openxmlformats.org/officeDocument/2006/relationships/image" Target="../media/image99.png"/><Relationship Id="rId26" Type="http://schemas.openxmlformats.org/officeDocument/2006/relationships/image" Target="../media/image151.png"/><Relationship Id="rId3" Type="http://schemas.openxmlformats.org/officeDocument/2006/relationships/image" Target="../media/image84.tiff"/><Relationship Id="rId21" Type="http://schemas.openxmlformats.org/officeDocument/2006/relationships/image" Target="../media/image146.png"/><Relationship Id="rId7" Type="http://schemas.openxmlformats.org/officeDocument/2006/relationships/image" Target="../media/image87.png"/><Relationship Id="rId12" Type="http://schemas.openxmlformats.org/officeDocument/2006/relationships/image" Target="../media/image93.png"/><Relationship Id="rId17" Type="http://schemas.openxmlformats.org/officeDocument/2006/relationships/image" Target="../media/image98.png"/><Relationship Id="rId25" Type="http://schemas.openxmlformats.org/officeDocument/2006/relationships/image" Target="../media/image150.png"/><Relationship Id="rId2" Type="http://schemas.openxmlformats.org/officeDocument/2006/relationships/notesSlide" Target="../notesSlides/notesSlide37.xml"/><Relationship Id="rId16" Type="http://schemas.openxmlformats.org/officeDocument/2006/relationships/image" Target="../media/image97.png"/><Relationship Id="rId20" Type="http://schemas.openxmlformats.org/officeDocument/2006/relationships/image" Target="../media/image101.png"/><Relationship Id="rId29" Type="http://schemas.openxmlformats.org/officeDocument/2006/relationships/image" Target="../media/image154.png"/><Relationship Id="rId1" Type="http://schemas.openxmlformats.org/officeDocument/2006/relationships/slideLayout" Target="../slideLayouts/slideLayout102.xml"/><Relationship Id="rId6" Type="http://schemas.openxmlformats.org/officeDocument/2006/relationships/image" Target="../media/image86.png"/><Relationship Id="rId11" Type="http://schemas.openxmlformats.org/officeDocument/2006/relationships/image" Target="../media/image91.png"/><Relationship Id="rId24" Type="http://schemas.openxmlformats.org/officeDocument/2006/relationships/image" Target="../media/image149.png"/><Relationship Id="rId5" Type="http://schemas.openxmlformats.org/officeDocument/2006/relationships/image" Target="../media/image85.png"/><Relationship Id="rId15" Type="http://schemas.openxmlformats.org/officeDocument/2006/relationships/image" Target="../media/image96.png"/><Relationship Id="rId23" Type="http://schemas.openxmlformats.org/officeDocument/2006/relationships/image" Target="../media/image148.png"/><Relationship Id="rId28" Type="http://schemas.openxmlformats.org/officeDocument/2006/relationships/image" Target="../media/image153.png"/><Relationship Id="rId10" Type="http://schemas.openxmlformats.org/officeDocument/2006/relationships/image" Target="../media/image90.png"/><Relationship Id="rId19" Type="http://schemas.openxmlformats.org/officeDocument/2006/relationships/image" Target="../media/image100.png"/><Relationship Id="rId31" Type="http://schemas.microsoft.com/office/2007/relationships/hdphoto" Target="../media/hdphoto1.wdp"/><Relationship Id="rId4" Type="http://schemas.openxmlformats.org/officeDocument/2006/relationships/image" Target="../media/image73.jpeg"/><Relationship Id="rId9" Type="http://schemas.openxmlformats.org/officeDocument/2006/relationships/image" Target="../media/image78.png"/><Relationship Id="rId14" Type="http://schemas.openxmlformats.org/officeDocument/2006/relationships/image" Target="../media/image95.png"/><Relationship Id="rId22" Type="http://schemas.openxmlformats.org/officeDocument/2006/relationships/image" Target="../media/image147.png"/><Relationship Id="rId27" Type="http://schemas.openxmlformats.org/officeDocument/2006/relationships/image" Target="../media/image152.png"/><Relationship Id="rId30" Type="http://schemas.openxmlformats.org/officeDocument/2006/relationships/image" Target="../media/image134.png"/></Relationships>
</file>

<file path=ppt/slides/_rels/slide4.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2.png"/><Relationship Id="rId7" Type="http://schemas.openxmlformats.org/officeDocument/2006/relationships/image" Target="../media/image45.png"/><Relationship Id="rId2" Type="http://schemas.openxmlformats.org/officeDocument/2006/relationships/notesSlide" Target="../notesSlides/notesSlide4.xml"/><Relationship Id="rId1" Type="http://schemas.openxmlformats.org/officeDocument/2006/relationships/slideLayout" Target="../slideLayouts/slideLayout209.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1.gif"/></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2.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155.png"/><Relationship Id="rId7" Type="http://schemas.openxmlformats.org/officeDocument/2006/relationships/image" Target="../media/image58.jpeg"/><Relationship Id="rId12" Type="http://schemas.openxmlformats.org/officeDocument/2006/relationships/image" Target="../media/image159.png"/><Relationship Id="rId2" Type="http://schemas.openxmlformats.org/officeDocument/2006/relationships/notesSlide" Target="../notesSlides/notesSlide39.xml"/><Relationship Id="rId1" Type="http://schemas.openxmlformats.org/officeDocument/2006/relationships/slideLayout" Target="../slideLayouts/slideLayout44.xml"/><Relationship Id="rId6" Type="http://schemas.openxmlformats.org/officeDocument/2006/relationships/image" Target="../media/image158.png"/><Relationship Id="rId11" Type="http://schemas.openxmlformats.org/officeDocument/2006/relationships/image" Target="../media/image62.png"/><Relationship Id="rId5" Type="http://schemas.openxmlformats.org/officeDocument/2006/relationships/image" Target="../media/image157.png"/><Relationship Id="rId10" Type="http://schemas.openxmlformats.org/officeDocument/2006/relationships/image" Target="../media/image61.png"/><Relationship Id="rId4" Type="http://schemas.openxmlformats.org/officeDocument/2006/relationships/image" Target="../media/image156.png"/><Relationship Id="rId9" Type="http://schemas.openxmlformats.org/officeDocument/2006/relationships/image" Target="../media/image60.png"/></Relationships>
</file>

<file path=ppt/slides/_rels/slide43.xml.rels><?xml version="1.0" encoding="UTF-8" standalone="yes"?>
<Relationships xmlns="http://schemas.openxmlformats.org/package/2006/relationships"><Relationship Id="rId8" Type="http://schemas.openxmlformats.org/officeDocument/2006/relationships/image" Target="../media/image94.png"/><Relationship Id="rId3" Type="http://schemas.openxmlformats.org/officeDocument/2006/relationships/image" Target="../media/image44.png"/><Relationship Id="rId7" Type="http://schemas.openxmlformats.org/officeDocument/2006/relationships/image" Target="../media/image46.png"/><Relationship Id="rId2" Type="http://schemas.openxmlformats.org/officeDocument/2006/relationships/notesSlide" Target="../notesSlides/notesSlide40.xml"/><Relationship Id="rId1" Type="http://schemas.openxmlformats.org/officeDocument/2006/relationships/slideLayout" Target="../slideLayouts/slideLayout12.xml"/><Relationship Id="rId6" Type="http://schemas.openxmlformats.org/officeDocument/2006/relationships/image" Target="../media/image161.png"/><Relationship Id="rId5" Type="http://schemas.openxmlformats.org/officeDocument/2006/relationships/image" Target="../media/image160.png"/><Relationship Id="rId4" Type="http://schemas.openxmlformats.org/officeDocument/2006/relationships/image" Target="../media/image86.png"/></Relationships>
</file>

<file path=ppt/slides/_rels/slide44.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94.png"/><Relationship Id="rId2" Type="http://schemas.openxmlformats.org/officeDocument/2006/relationships/notesSlide" Target="../notesSlides/notesSlide41.xml"/><Relationship Id="rId1" Type="http://schemas.openxmlformats.org/officeDocument/2006/relationships/slideLayout" Target="../slideLayouts/slideLayout12.xml"/><Relationship Id="rId6" Type="http://schemas.openxmlformats.org/officeDocument/2006/relationships/image" Target="../media/image46.png"/><Relationship Id="rId5" Type="http://schemas.openxmlformats.org/officeDocument/2006/relationships/image" Target="../media/image161.png"/><Relationship Id="rId4" Type="http://schemas.openxmlformats.org/officeDocument/2006/relationships/image" Target="../media/image16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8" Type="http://schemas.openxmlformats.org/officeDocument/2006/relationships/image" Target="../media/image167.png"/><Relationship Id="rId13" Type="http://schemas.openxmlformats.org/officeDocument/2006/relationships/image" Target="../media/image171.png"/><Relationship Id="rId3" Type="http://schemas.openxmlformats.org/officeDocument/2006/relationships/image" Target="../media/image162.png"/><Relationship Id="rId7" Type="http://schemas.openxmlformats.org/officeDocument/2006/relationships/image" Target="../media/image166.png"/><Relationship Id="rId12" Type="http://schemas.openxmlformats.org/officeDocument/2006/relationships/image" Target="../media/image170.png"/><Relationship Id="rId2" Type="http://schemas.openxmlformats.org/officeDocument/2006/relationships/image" Target="../media/image94.png"/><Relationship Id="rId1" Type="http://schemas.openxmlformats.org/officeDocument/2006/relationships/slideLayout" Target="../slideLayouts/slideLayout12.xml"/><Relationship Id="rId6" Type="http://schemas.openxmlformats.org/officeDocument/2006/relationships/image" Target="../media/image165.png"/><Relationship Id="rId11" Type="http://schemas.openxmlformats.org/officeDocument/2006/relationships/image" Target="../media/image169.png"/><Relationship Id="rId5" Type="http://schemas.openxmlformats.org/officeDocument/2006/relationships/image" Target="../media/image164.png"/><Relationship Id="rId15" Type="http://schemas.openxmlformats.org/officeDocument/2006/relationships/image" Target="../media/image173.png"/><Relationship Id="rId10" Type="http://schemas.openxmlformats.org/officeDocument/2006/relationships/image" Target="../media/image168.png"/><Relationship Id="rId4" Type="http://schemas.openxmlformats.org/officeDocument/2006/relationships/image" Target="../media/image163.png"/><Relationship Id="rId9" Type="http://schemas.openxmlformats.org/officeDocument/2006/relationships/image" Target="../media/image161.png"/><Relationship Id="rId14" Type="http://schemas.openxmlformats.org/officeDocument/2006/relationships/image" Target="../media/image172.emf"/></Relationships>
</file>

<file path=ppt/slides/_rels/slide47.xml.rels><?xml version="1.0" encoding="UTF-8" standalone="yes"?>
<Relationships xmlns="http://schemas.openxmlformats.org/package/2006/relationships"><Relationship Id="rId8" Type="http://schemas.openxmlformats.org/officeDocument/2006/relationships/image" Target="../media/image177.png"/><Relationship Id="rId13" Type="http://schemas.openxmlformats.org/officeDocument/2006/relationships/image" Target="../media/image181.svg"/><Relationship Id="rId18" Type="http://schemas.openxmlformats.org/officeDocument/2006/relationships/image" Target="../media/image184.png"/><Relationship Id="rId3" Type="http://schemas.openxmlformats.org/officeDocument/2006/relationships/image" Target="../media/image174.png"/><Relationship Id="rId21" Type="http://schemas.openxmlformats.org/officeDocument/2006/relationships/image" Target="../media/image187.png"/><Relationship Id="rId7" Type="http://schemas.openxmlformats.org/officeDocument/2006/relationships/image" Target="../media/image176.svg"/><Relationship Id="rId12" Type="http://schemas.openxmlformats.org/officeDocument/2006/relationships/image" Target="../media/image180.png"/><Relationship Id="rId17" Type="http://schemas.openxmlformats.org/officeDocument/2006/relationships/image" Target="../media/image183.png"/><Relationship Id="rId2" Type="http://schemas.openxmlformats.org/officeDocument/2006/relationships/notesSlide" Target="../notesSlides/notesSlide42.xml"/><Relationship Id="rId16" Type="http://schemas.openxmlformats.org/officeDocument/2006/relationships/image" Target="../media/image182.png"/><Relationship Id="rId20" Type="http://schemas.openxmlformats.org/officeDocument/2006/relationships/image" Target="../media/image186.emf"/><Relationship Id="rId1" Type="http://schemas.openxmlformats.org/officeDocument/2006/relationships/slideLayout" Target="../slideLayouts/slideLayout76.xml"/><Relationship Id="rId6" Type="http://schemas.openxmlformats.org/officeDocument/2006/relationships/image" Target="../media/image109.png"/><Relationship Id="rId11" Type="http://schemas.openxmlformats.org/officeDocument/2006/relationships/image" Target="../media/image179.svg"/><Relationship Id="rId5" Type="http://schemas.openxmlformats.org/officeDocument/2006/relationships/image" Target="../media/image108.png"/><Relationship Id="rId15" Type="http://schemas.openxmlformats.org/officeDocument/2006/relationships/image" Target="../media/image137.svg"/><Relationship Id="rId10" Type="http://schemas.openxmlformats.org/officeDocument/2006/relationships/image" Target="../media/image178.png"/><Relationship Id="rId19" Type="http://schemas.openxmlformats.org/officeDocument/2006/relationships/image" Target="../media/image185.svg"/><Relationship Id="rId4" Type="http://schemas.openxmlformats.org/officeDocument/2006/relationships/image" Target="../media/image175.jpeg"/><Relationship Id="rId9" Type="http://schemas.openxmlformats.org/officeDocument/2006/relationships/image" Target="../media/image138.png"/><Relationship Id="rId14" Type="http://schemas.openxmlformats.org/officeDocument/2006/relationships/image" Target="../media/image136.png"/><Relationship Id="rId22" Type="http://schemas.openxmlformats.org/officeDocument/2006/relationships/image" Target="../media/image188.svg"/></Relationships>
</file>

<file path=ppt/slides/_rels/slide48.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notesSlide" Target="../notesSlides/notesSlide43.xml"/><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3" Type="http://schemas.openxmlformats.org/officeDocument/2006/relationships/image" Target="../media/image41.gif"/><Relationship Id="rId2" Type="http://schemas.openxmlformats.org/officeDocument/2006/relationships/notesSlide" Target="../notesSlides/notesSlide44.xml"/><Relationship Id="rId1" Type="http://schemas.openxmlformats.org/officeDocument/2006/relationships/slideLayout" Target="../slideLayouts/slideLayout30.xml"/><Relationship Id="rId5" Type="http://schemas.openxmlformats.org/officeDocument/2006/relationships/image" Target="../media/image190.tiff"/><Relationship Id="rId4" Type="http://schemas.openxmlformats.org/officeDocument/2006/relationships/image" Target="../media/image46.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44.png"/><Relationship Id="rId7" Type="http://schemas.openxmlformats.org/officeDocument/2006/relationships/image" Target="../media/image84.tiff"/><Relationship Id="rId2" Type="http://schemas.openxmlformats.org/officeDocument/2006/relationships/notesSlide" Target="../notesSlides/notesSlide45.xml"/><Relationship Id="rId1" Type="http://schemas.openxmlformats.org/officeDocument/2006/relationships/slideLayout" Target="../slideLayouts/slideLayout30.xml"/><Relationship Id="rId6" Type="http://schemas.openxmlformats.org/officeDocument/2006/relationships/image" Target="../media/image46.png"/><Relationship Id="rId5" Type="http://schemas.openxmlformats.org/officeDocument/2006/relationships/image" Target="../media/image41.gif"/><Relationship Id="rId4" Type="http://schemas.openxmlformats.org/officeDocument/2006/relationships/image" Target="../media/image83.png"/><Relationship Id="rId9" Type="http://schemas.openxmlformats.org/officeDocument/2006/relationships/image" Target="../media/image190.tiff"/></Relationships>
</file>

<file path=ppt/slides/_rels/slide51.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44.png"/><Relationship Id="rId7" Type="http://schemas.openxmlformats.org/officeDocument/2006/relationships/image" Target="../media/image84.tiff"/><Relationship Id="rId2" Type="http://schemas.openxmlformats.org/officeDocument/2006/relationships/notesSlide" Target="../notesSlides/notesSlide46.xml"/><Relationship Id="rId1" Type="http://schemas.openxmlformats.org/officeDocument/2006/relationships/slideLayout" Target="../slideLayouts/slideLayout30.xml"/><Relationship Id="rId6" Type="http://schemas.openxmlformats.org/officeDocument/2006/relationships/image" Target="../media/image46.png"/><Relationship Id="rId5" Type="http://schemas.openxmlformats.org/officeDocument/2006/relationships/image" Target="../media/image41.gif"/><Relationship Id="rId4" Type="http://schemas.openxmlformats.org/officeDocument/2006/relationships/image" Target="../media/image83.png"/><Relationship Id="rId9" Type="http://schemas.openxmlformats.org/officeDocument/2006/relationships/image" Target="../media/image190.tiff"/></Relationships>
</file>

<file path=ppt/slides/_rels/slide52.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47.xml"/><Relationship Id="rId1" Type="http://schemas.openxmlformats.org/officeDocument/2006/relationships/slideLayout" Target="../slideLayouts/slideLayout17.xml"/></Relationships>
</file>

<file path=ppt/slides/_rels/slide5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48.xml"/><Relationship Id="rId1" Type="http://schemas.openxmlformats.org/officeDocument/2006/relationships/slideLayout" Target="../slideLayouts/slideLayout17.xml"/></Relationships>
</file>

<file path=ppt/slides/_rels/slide5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49.xml"/><Relationship Id="rId1" Type="http://schemas.openxmlformats.org/officeDocument/2006/relationships/slideLayout" Target="../slideLayouts/slideLayout17.xml"/></Relationships>
</file>

<file path=ppt/slides/_rels/slide5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50.xml"/><Relationship Id="rId1" Type="http://schemas.openxmlformats.org/officeDocument/2006/relationships/slideLayout" Target="../slideLayouts/slideLayout17.xml"/></Relationships>
</file>

<file path=ppt/slides/_rels/slide56.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82.png"/><Relationship Id="rId2" Type="http://schemas.openxmlformats.org/officeDocument/2006/relationships/notesSlide" Target="../notesSlides/notesSlide51.xml"/><Relationship Id="rId1" Type="http://schemas.openxmlformats.org/officeDocument/2006/relationships/slideLayout" Target="../slideLayouts/slideLayout12.xml"/><Relationship Id="rId6" Type="http://schemas.openxmlformats.org/officeDocument/2006/relationships/image" Target="../media/image46.png"/><Relationship Id="rId5" Type="http://schemas.openxmlformats.org/officeDocument/2006/relationships/image" Target="../media/image41.gif"/><Relationship Id="rId4" Type="http://schemas.openxmlformats.org/officeDocument/2006/relationships/image" Target="../media/image160.png"/></Relationships>
</file>

<file path=ppt/slides/_rels/slide57.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image" Target="../media/image41.gif"/><Relationship Id="rId7" Type="http://schemas.openxmlformats.org/officeDocument/2006/relationships/image" Target="../media/image46.png"/><Relationship Id="rId2" Type="http://schemas.openxmlformats.org/officeDocument/2006/relationships/notesSlide" Target="../notesSlides/notesSlide52.xml"/><Relationship Id="rId1" Type="http://schemas.openxmlformats.org/officeDocument/2006/relationships/slideLayout" Target="../slideLayouts/slideLayout12.xml"/><Relationship Id="rId6" Type="http://schemas.openxmlformats.org/officeDocument/2006/relationships/image" Target="../media/image160.png"/><Relationship Id="rId5" Type="http://schemas.openxmlformats.org/officeDocument/2006/relationships/image" Target="../media/image44.png"/><Relationship Id="rId4" Type="http://schemas.openxmlformats.org/officeDocument/2006/relationships/image" Target="../media/image86.png"/></Relationships>
</file>

<file path=ppt/slides/_rels/slide58.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image" Target="../media/image86.png"/><Relationship Id="rId7" Type="http://schemas.openxmlformats.org/officeDocument/2006/relationships/image" Target="../media/image46.png"/><Relationship Id="rId2" Type="http://schemas.openxmlformats.org/officeDocument/2006/relationships/notesSlide" Target="../notesSlides/notesSlide53.xml"/><Relationship Id="rId1" Type="http://schemas.openxmlformats.org/officeDocument/2006/relationships/slideLayout" Target="../slideLayouts/slideLayout12.xml"/><Relationship Id="rId6" Type="http://schemas.openxmlformats.org/officeDocument/2006/relationships/image" Target="../media/image41.gif"/><Relationship Id="rId5" Type="http://schemas.openxmlformats.org/officeDocument/2006/relationships/image" Target="../media/image160.png"/><Relationship Id="rId4" Type="http://schemas.openxmlformats.org/officeDocument/2006/relationships/image" Target="../media/image44.png"/></Relationships>
</file>

<file path=ppt/slides/_rels/slide59.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image" Target="../media/image86.png"/><Relationship Id="rId7" Type="http://schemas.openxmlformats.org/officeDocument/2006/relationships/image" Target="../media/image46.png"/><Relationship Id="rId2" Type="http://schemas.openxmlformats.org/officeDocument/2006/relationships/notesSlide" Target="../notesSlides/notesSlide54.xml"/><Relationship Id="rId1" Type="http://schemas.openxmlformats.org/officeDocument/2006/relationships/slideLayout" Target="../slideLayouts/slideLayout12.xml"/><Relationship Id="rId6" Type="http://schemas.openxmlformats.org/officeDocument/2006/relationships/image" Target="../media/image41.gif"/><Relationship Id="rId5" Type="http://schemas.openxmlformats.org/officeDocument/2006/relationships/image" Target="../media/image160.png"/><Relationship Id="rId4" Type="http://schemas.openxmlformats.org/officeDocument/2006/relationships/image" Target="../media/image44.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8" Type="http://schemas.openxmlformats.org/officeDocument/2006/relationships/image" Target="../media/image191.png"/><Relationship Id="rId3" Type="http://schemas.openxmlformats.org/officeDocument/2006/relationships/image" Target="../media/image44.png"/><Relationship Id="rId7" Type="http://schemas.openxmlformats.org/officeDocument/2006/relationships/image" Target="../media/image82.png"/><Relationship Id="rId12" Type="http://schemas.openxmlformats.org/officeDocument/2006/relationships/image" Target="../media/image193.png"/><Relationship Id="rId2" Type="http://schemas.openxmlformats.org/officeDocument/2006/relationships/notesSlide" Target="../notesSlides/notesSlide55.xml"/><Relationship Id="rId1" Type="http://schemas.openxmlformats.org/officeDocument/2006/relationships/slideLayout" Target="../slideLayouts/slideLayout12.xml"/><Relationship Id="rId6" Type="http://schemas.openxmlformats.org/officeDocument/2006/relationships/image" Target="../media/image46.png"/><Relationship Id="rId11" Type="http://schemas.openxmlformats.org/officeDocument/2006/relationships/image" Target="../media/image192.png"/><Relationship Id="rId5" Type="http://schemas.openxmlformats.org/officeDocument/2006/relationships/image" Target="../media/image41.gif"/><Relationship Id="rId10" Type="http://schemas.openxmlformats.org/officeDocument/2006/relationships/image" Target="../media/image81.png"/><Relationship Id="rId4" Type="http://schemas.openxmlformats.org/officeDocument/2006/relationships/image" Target="../media/image83.png"/><Relationship Id="rId9" Type="http://schemas.openxmlformats.org/officeDocument/2006/relationships/image" Target="../media/image84.tiff"/></Relationships>
</file>

<file path=ppt/slides/_rels/slide61.xml.rels><?xml version="1.0" encoding="UTF-8" standalone="yes"?>
<Relationships xmlns="http://schemas.openxmlformats.org/package/2006/relationships"><Relationship Id="rId8" Type="http://schemas.openxmlformats.org/officeDocument/2006/relationships/image" Target="../media/image191.png"/><Relationship Id="rId13" Type="http://schemas.openxmlformats.org/officeDocument/2006/relationships/image" Target="../media/image84.tiff"/><Relationship Id="rId3" Type="http://schemas.openxmlformats.org/officeDocument/2006/relationships/image" Target="../media/image44.png"/><Relationship Id="rId7" Type="http://schemas.openxmlformats.org/officeDocument/2006/relationships/image" Target="../media/image82.png"/><Relationship Id="rId12" Type="http://schemas.openxmlformats.org/officeDocument/2006/relationships/image" Target="../media/image197.png"/><Relationship Id="rId2" Type="http://schemas.openxmlformats.org/officeDocument/2006/relationships/notesSlide" Target="../notesSlides/notesSlide56.xml"/><Relationship Id="rId1" Type="http://schemas.openxmlformats.org/officeDocument/2006/relationships/slideLayout" Target="../slideLayouts/slideLayout12.xml"/><Relationship Id="rId6" Type="http://schemas.openxmlformats.org/officeDocument/2006/relationships/image" Target="../media/image46.png"/><Relationship Id="rId11" Type="http://schemas.openxmlformats.org/officeDocument/2006/relationships/image" Target="../media/image196.png"/><Relationship Id="rId5" Type="http://schemas.openxmlformats.org/officeDocument/2006/relationships/image" Target="../media/image41.gif"/><Relationship Id="rId10" Type="http://schemas.openxmlformats.org/officeDocument/2006/relationships/image" Target="../media/image195.png"/><Relationship Id="rId4" Type="http://schemas.openxmlformats.org/officeDocument/2006/relationships/image" Target="../media/image83.png"/><Relationship Id="rId9" Type="http://schemas.openxmlformats.org/officeDocument/2006/relationships/image" Target="../media/image194.png"/><Relationship Id="rId14" Type="http://schemas.openxmlformats.org/officeDocument/2006/relationships/image" Target="../media/image81.png"/></Relationships>
</file>

<file path=ppt/slides/_rels/slide62.xml.rels><?xml version="1.0" encoding="UTF-8" standalone="yes"?>
<Relationships xmlns="http://schemas.openxmlformats.org/package/2006/relationships"><Relationship Id="rId8" Type="http://schemas.openxmlformats.org/officeDocument/2006/relationships/image" Target="../media/image191.png"/><Relationship Id="rId3" Type="http://schemas.openxmlformats.org/officeDocument/2006/relationships/image" Target="../media/image44.png"/><Relationship Id="rId7" Type="http://schemas.openxmlformats.org/officeDocument/2006/relationships/image" Target="../media/image82.png"/><Relationship Id="rId12" Type="http://schemas.openxmlformats.org/officeDocument/2006/relationships/image" Target="../media/image193.png"/><Relationship Id="rId2" Type="http://schemas.openxmlformats.org/officeDocument/2006/relationships/notesSlide" Target="../notesSlides/notesSlide57.xml"/><Relationship Id="rId1" Type="http://schemas.openxmlformats.org/officeDocument/2006/relationships/slideLayout" Target="../slideLayouts/slideLayout12.xml"/><Relationship Id="rId6" Type="http://schemas.openxmlformats.org/officeDocument/2006/relationships/image" Target="../media/image46.png"/><Relationship Id="rId11" Type="http://schemas.openxmlformats.org/officeDocument/2006/relationships/image" Target="../media/image192.png"/><Relationship Id="rId5" Type="http://schemas.openxmlformats.org/officeDocument/2006/relationships/image" Target="../media/image41.gif"/><Relationship Id="rId10" Type="http://schemas.openxmlformats.org/officeDocument/2006/relationships/image" Target="../media/image81.png"/><Relationship Id="rId4" Type="http://schemas.openxmlformats.org/officeDocument/2006/relationships/image" Target="../media/image83.png"/><Relationship Id="rId9" Type="http://schemas.openxmlformats.org/officeDocument/2006/relationships/image" Target="../media/image84.tiff"/></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77" name="Elbow Connector 176"/>
          <p:cNvCxnSpPr>
            <a:cxnSpLocks/>
          </p:cNvCxnSpPr>
          <p:nvPr/>
        </p:nvCxnSpPr>
        <p:spPr>
          <a:xfrm rot="16200000" flipH="1">
            <a:off x="4948811" y="-834326"/>
            <a:ext cx="12533" cy="5350496"/>
          </a:xfrm>
          <a:prstGeom prst="bentConnector3">
            <a:avLst>
              <a:gd name="adj1" fmla="val 2374364"/>
            </a:avLst>
          </a:prstGeom>
          <a:ln>
            <a:solidFill>
              <a:srgbClr val="00C6A5"/>
            </a:solidFill>
            <a:headEnd type="none" w="med" len="med"/>
            <a:tailEnd type="triangle" w="med" len="med"/>
          </a:ln>
        </p:spPr>
        <p:style>
          <a:lnRef idx="3">
            <a:schemeClr val="accent2"/>
          </a:lnRef>
          <a:fillRef idx="0">
            <a:schemeClr val="accent2"/>
          </a:fillRef>
          <a:effectRef idx="2">
            <a:schemeClr val="accent2"/>
          </a:effectRef>
          <a:fontRef idx="minor">
            <a:schemeClr val="tx1"/>
          </a:fontRef>
        </p:style>
      </p:cxnSp>
      <p:pic>
        <p:nvPicPr>
          <p:cNvPr id="141" name="volume clone copy 4" descr="C:\Users\PrestoGeorge\Desktop\Original-Cylindar.gif"/>
          <p:cNvPicPr preferRelativeResize="0">
            <a:picLocks noChangeAspect="1" noChangeArrowheads="1"/>
          </p:cNvPicPr>
          <p:nvPr/>
        </p:nvPicPr>
        <p:blipFill>
          <a:blip r:embed="rId3" cstate="print">
            <a:grayscl/>
          </a:blip>
          <a:srcRect/>
          <a:stretch>
            <a:fillRect/>
          </a:stretch>
        </p:blipFill>
        <p:spPr bwMode="auto">
          <a:xfrm>
            <a:off x="2096601" y="1414891"/>
            <a:ext cx="982432" cy="329944"/>
          </a:xfrm>
          <a:prstGeom prst="rect">
            <a:avLst/>
          </a:prstGeom>
          <a:noFill/>
        </p:spPr>
      </p:pic>
      <p:pic>
        <p:nvPicPr>
          <p:cNvPr id="142" name="volume clone copy 3" descr="C:\Users\PrestoGeorge\Desktop\Original-Cylindar.gif"/>
          <p:cNvPicPr preferRelativeResize="0">
            <a:picLocks noChangeAspect="1" noChangeArrowheads="1"/>
          </p:cNvPicPr>
          <p:nvPr/>
        </p:nvPicPr>
        <p:blipFill>
          <a:blip r:embed="rId3" cstate="print">
            <a:grayscl/>
          </a:blip>
          <a:srcRect/>
          <a:stretch>
            <a:fillRect/>
          </a:stretch>
        </p:blipFill>
        <p:spPr bwMode="auto">
          <a:xfrm>
            <a:off x="2053715" y="1440061"/>
            <a:ext cx="982432" cy="329944"/>
          </a:xfrm>
          <a:prstGeom prst="rect">
            <a:avLst/>
          </a:prstGeom>
          <a:noFill/>
        </p:spPr>
      </p:pic>
      <p:pic>
        <p:nvPicPr>
          <p:cNvPr id="143" name="volume clone copy 2" descr="C:\Users\PrestoGeorge\Desktop\Original-Cylindar.gif"/>
          <p:cNvPicPr preferRelativeResize="0">
            <a:picLocks noChangeAspect="1" noChangeArrowheads="1"/>
          </p:cNvPicPr>
          <p:nvPr/>
        </p:nvPicPr>
        <p:blipFill>
          <a:blip r:embed="rId3" cstate="print">
            <a:grayscl/>
          </a:blip>
          <a:srcRect/>
          <a:stretch>
            <a:fillRect/>
          </a:stretch>
        </p:blipFill>
        <p:spPr bwMode="auto">
          <a:xfrm>
            <a:off x="2004918" y="1462869"/>
            <a:ext cx="982432" cy="329944"/>
          </a:xfrm>
          <a:prstGeom prst="rect">
            <a:avLst/>
          </a:prstGeom>
          <a:noFill/>
        </p:spPr>
      </p:pic>
      <p:pic>
        <p:nvPicPr>
          <p:cNvPr id="144" name="volume clone copy 1" descr="C:\Users\PrestoGeorge\Desktop\Original-Cylindar.gif"/>
          <p:cNvPicPr preferRelativeResize="0">
            <a:picLocks noChangeAspect="1" noChangeArrowheads="1"/>
          </p:cNvPicPr>
          <p:nvPr/>
        </p:nvPicPr>
        <p:blipFill>
          <a:blip r:embed="rId3" cstate="print">
            <a:grayscl/>
          </a:blip>
          <a:srcRect/>
          <a:stretch>
            <a:fillRect/>
          </a:stretch>
        </p:blipFill>
        <p:spPr bwMode="auto">
          <a:xfrm>
            <a:off x="1956574" y="1491920"/>
            <a:ext cx="982432" cy="329944"/>
          </a:xfrm>
          <a:prstGeom prst="rect">
            <a:avLst/>
          </a:prstGeom>
          <a:noFill/>
        </p:spPr>
      </p:pic>
      <p:pic>
        <p:nvPicPr>
          <p:cNvPr id="145" name="volume clone 1" descr="C:\Users\PrestoGeorge\Desktop\Original-Cylindar.gif"/>
          <p:cNvPicPr preferRelativeResize="0">
            <a:picLocks noChangeAspect="1" noChangeArrowheads="1"/>
          </p:cNvPicPr>
          <p:nvPr/>
        </p:nvPicPr>
        <p:blipFill>
          <a:blip r:embed="rId3" cstate="print">
            <a:duotone>
              <a:prstClr val="black"/>
              <a:schemeClr val="accent5">
                <a:tint val="45000"/>
                <a:satMod val="400000"/>
              </a:schemeClr>
            </a:duotone>
          </a:blip>
          <a:srcRect/>
          <a:stretch>
            <a:fillRect/>
          </a:stretch>
        </p:blipFill>
        <p:spPr bwMode="auto">
          <a:xfrm>
            <a:off x="1901503" y="1504712"/>
            <a:ext cx="982432" cy="329944"/>
          </a:xfrm>
          <a:prstGeom prst="rect">
            <a:avLst/>
          </a:prstGeom>
          <a:noFill/>
        </p:spPr>
      </p:pic>
      <p:pic>
        <p:nvPicPr>
          <p:cNvPr id="147" name="volume clone 1" descr="C:\Users\PrestoGeorge\Desktop\Original-Cylindar.gif"/>
          <p:cNvPicPr preferRelativeResize="0">
            <a:picLocks noChangeAspect="1" noChangeArrowheads="1"/>
          </p:cNvPicPr>
          <p:nvPr/>
        </p:nvPicPr>
        <p:blipFill>
          <a:blip r:embed="rId3" cstate="print">
            <a:duotone>
              <a:prstClr val="black"/>
              <a:schemeClr val="accent5">
                <a:tint val="45000"/>
                <a:satMod val="400000"/>
              </a:schemeClr>
            </a:duotone>
          </a:blip>
          <a:srcRect/>
          <a:stretch>
            <a:fillRect/>
          </a:stretch>
        </p:blipFill>
        <p:spPr bwMode="auto">
          <a:xfrm>
            <a:off x="3287471" y="1504712"/>
            <a:ext cx="982432" cy="329944"/>
          </a:xfrm>
          <a:prstGeom prst="rect">
            <a:avLst/>
          </a:prstGeom>
          <a:noFill/>
        </p:spPr>
      </p:pic>
      <p:pic>
        <p:nvPicPr>
          <p:cNvPr id="153" name="volume clone copy 4" descr="C:\Users\PrestoGeorge\Desktop\Original-Cylindar.gif"/>
          <p:cNvPicPr preferRelativeResize="0">
            <a:picLocks noChangeAspect="1" noChangeArrowheads="1"/>
          </p:cNvPicPr>
          <p:nvPr/>
        </p:nvPicPr>
        <p:blipFill>
          <a:blip r:embed="rId3" cstate="print">
            <a:grayscl/>
          </a:blip>
          <a:srcRect/>
          <a:stretch>
            <a:fillRect/>
          </a:stretch>
        </p:blipFill>
        <p:spPr bwMode="auto">
          <a:xfrm>
            <a:off x="1956877" y="3001755"/>
            <a:ext cx="982432" cy="329944"/>
          </a:xfrm>
          <a:prstGeom prst="rect">
            <a:avLst/>
          </a:prstGeom>
          <a:noFill/>
        </p:spPr>
      </p:pic>
      <p:sp>
        <p:nvSpPr>
          <p:cNvPr id="176" name="TextBox 175"/>
          <p:cNvSpPr txBox="1"/>
          <p:nvPr/>
        </p:nvSpPr>
        <p:spPr>
          <a:xfrm>
            <a:off x="1936989" y="1600439"/>
            <a:ext cx="911370" cy="190526"/>
          </a:xfrm>
          <a:prstGeom prst="rect">
            <a:avLst/>
          </a:prstGeom>
        </p:spPr>
        <p:txBody>
          <a:bodyPr vert="horz" wrap="square" lIns="91440" tIns="45720" rIns="91440" bIns="45720"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Arial"/>
                <a:ea typeface="+mn-ea"/>
                <a:cs typeface="+mn-cs"/>
              </a:rPr>
              <a:t>Epic Prod</a:t>
            </a:r>
          </a:p>
        </p:txBody>
      </p:sp>
      <p:sp>
        <p:nvSpPr>
          <p:cNvPr id="182" name="TextBox 181"/>
          <p:cNvSpPr txBox="1"/>
          <p:nvPr/>
        </p:nvSpPr>
        <p:spPr>
          <a:xfrm>
            <a:off x="3319933" y="1590481"/>
            <a:ext cx="930756" cy="209041"/>
          </a:xfrm>
          <a:prstGeom prst="rect">
            <a:avLst/>
          </a:prstGeom>
        </p:spPr>
        <p:txBody>
          <a:bodyPr vert="horz" wrap="square" lIns="91440" tIns="45720" rIns="91440" bIns="45720"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Arial"/>
                <a:ea typeface="+mn-ea"/>
                <a:cs typeface="+mn-cs"/>
              </a:rPr>
              <a:t>Epic Report</a:t>
            </a:r>
          </a:p>
        </p:txBody>
      </p:sp>
      <p:pic>
        <p:nvPicPr>
          <p:cNvPr id="130" name="volume clone copy 4" descr="C:\Users\PrestoGeorge\Desktop\Original-Cylindar.gif"/>
          <p:cNvPicPr preferRelativeResize="0">
            <a:picLocks noChangeAspect="1" noChangeArrowheads="1"/>
          </p:cNvPicPr>
          <p:nvPr/>
        </p:nvPicPr>
        <p:blipFill>
          <a:blip r:embed="rId3" cstate="print">
            <a:grayscl/>
          </a:blip>
          <a:srcRect/>
          <a:stretch>
            <a:fillRect/>
          </a:stretch>
        </p:blipFill>
        <p:spPr bwMode="auto">
          <a:xfrm>
            <a:off x="7447097" y="1427424"/>
            <a:ext cx="982432" cy="329944"/>
          </a:xfrm>
          <a:prstGeom prst="rect">
            <a:avLst/>
          </a:prstGeom>
          <a:noFill/>
        </p:spPr>
      </p:pic>
      <p:pic>
        <p:nvPicPr>
          <p:cNvPr id="131" name="volume clone copy 3" descr="C:\Users\PrestoGeorge\Desktop\Original-Cylindar.gif"/>
          <p:cNvPicPr preferRelativeResize="0">
            <a:picLocks noChangeAspect="1" noChangeArrowheads="1"/>
          </p:cNvPicPr>
          <p:nvPr/>
        </p:nvPicPr>
        <p:blipFill>
          <a:blip r:embed="rId3" cstate="print">
            <a:grayscl/>
          </a:blip>
          <a:srcRect/>
          <a:stretch>
            <a:fillRect/>
          </a:stretch>
        </p:blipFill>
        <p:spPr bwMode="auto">
          <a:xfrm>
            <a:off x="7404211" y="1452594"/>
            <a:ext cx="982432" cy="329944"/>
          </a:xfrm>
          <a:prstGeom prst="rect">
            <a:avLst/>
          </a:prstGeom>
          <a:noFill/>
        </p:spPr>
      </p:pic>
      <p:pic>
        <p:nvPicPr>
          <p:cNvPr id="132" name="volume clone copy 2" descr="C:\Users\PrestoGeorge\Desktop\Original-Cylindar.gif"/>
          <p:cNvPicPr preferRelativeResize="0">
            <a:picLocks noChangeAspect="1" noChangeArrowheads="1"/>
          </p:cNvPicPr>
          <p:nvPr/>
        </p:nvPicPr>
        <p:blipFill>
          <a:blip r:embed="rId3" cstate="print">
            <a:grayscl/>
          </a:blip>
          <a:srcRect/>
          <a:stretch>
            <a:fillRect/>
          </a:stretch>
        </p:blipFill>
        <p:spPr bwMode="auto">
          <a:xfrm>
            <a:off x="7355414" y="1475402"/>
            <a:ext cx="982432" cy="329944"/>
          </a:xfrm>
          <a:prstGeom prst="rect">
            <a:avLst/>
          </a:prstGeom>
          <a:noFill/>
        </p:spPr>
      </p:pic>
      <p:pic>
        <p:nvPicPr>
          <p:cNvPr id="133" name="volume clone copy 1" descr="C:\Users\PrestoGeorge\Desktop\Original-Cylindar.gif"/>
          <p:cNvPicPr preferRelativeResize="0">
            <a:picLocks noChangeAspect="1" noChangeArrowheads="1"/>
          </p:cNvPicPr>
          <p:nvPr/>
        </p:nvPicPr>
        <p:blipFill>
          <a:blip r:embed="rId3" cstate="print">
            <a:grayscl/>
          </a:blip>
          <a:srcRect/>
          <a:stretch>
            <a:fillRect/>
          </a:stretch>
        </p:blipFill>
        <p:spPr bwMode="auto">
          <a:xfrm>
            <a:off x="7307070" y="1504453"/>
            <a:ext cx="982432" cy="329944"/>
          </a:xfrm>
          <a:prstGeom prst="rect">
            <a:avLst/>
          </a:prstGeom>
          <a:noFill/>
        </p:spPr>
      </p:pic>
      <p:pic>
        <p:nvPicPr>
          <p:cNvPr id="134" name="volume clone 1" descr="C:\Users\PrestoGeorge\Desktop\Original-Cylindar.gif"/>
          <p:cNvPicPr preferRelativeResize="0">
            <a:picLocks noChangeAspect="1" noChangeArrowheads="1"/>
          </p:cNvPicPr>
          <p:nvPr/>
        </p:nvPicPr>
        <p:blipFill>
          <a:blip r:embed="rId3" cstate="print">
            <a:duotone>
              <a:prstClr val="black"/>
              <a:schemeClr val="accent5">
                <a:tint val="45000"/>
                <a:satMod val="400000"/>
              </a:schemeClr>
            </a:duotone>
          </a:blip>
          <a:srcRect/>
          <a:stretch>
            <a:fillRect/>
          </a:stretch>
        </p:blipFill>
        <p:spPr bwMode="auto">
          <a:xfrm>
            <a:off x="7251999" y="1517245"/>
            <a:ext cx="982432" cy="329944"/>
          </a:xfrm>
          <a:prstGeom prst="rect">
            <a:avLst/>
          </a:prstGeom>
          <a:noFill/>
        </p:spPr>
      </p:pic>
      <p:sp>
        <p:nvSpPr>
          <p:cNvPr id="150" name="TextBox 149"/>
          <p:cNvSpPr txBox="1"/>
          <p:nvPr/>
        </p:nvSpPr>
        <p:spPr>
          <a:xfrm>
            <a:off x="7304108" y="1599737"/>
            <a:ext cx="911370" cy="190526"/>
          </a:xfrm>
          <a:prstGeom prst="rect">
            <a:avLst/>
          </a:prstGeom>
        </p:spPr>
        <p:txBody>
          <a:bodyPr vert="horz" wrap="square" lIns="91440" tIns="45720" rIns="91440" bIns="45720"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Arial"/>
                <a:ea typeface="+mn-ea"/>
                <a:cs typeface="+mn-cs"/>
              </a:rPr>
              <a:t>DR Prod</a:t>
            </a:r>
          </a:p>
        </p:txBody>
      </p:sp>
      <p:grpSp>
        <p:nvGrpSpPr>
          <p:cNvPr id="25" name="Group 24">
            <a:extLst>
              <a:ext uri="{FF2B5EF4-FFF2-40B4-BE49-F238E27FC236}">
                <a16:creationId xmlns:a16="http://schemas.microsoft.com/office/drawing/2014/main" id="{3CFAE43D-52A9-5D68-A73C-884BD2BF7FC7}"/>
              </a:ext>
            </a:extLst>
          </p:cNvPr>
          <p:cNvGrpSpPr/>
          <p:nvPr/>
        </p:nvGrpSpPr>
        <p:grpSpPr>
          <a:xfrm>
            <a:off x="828988" y="4196988"/>
            <a:ext cx="971513" cy="865857"/>
            <a:chOff x="828988" y="4196988"/>
            <a:chExt cx="971513" cy="865857"/>
          </a:xfrm>
        </p:grpSpPr>
        <p:pic>
          <p:nvPicPr>
            <p:cNvPr id="23" name="image273.png" descr="Stack-Virtual-App-OS.png">
              <a:extLst>
                <a:ext uri="{FF2B5EF4-FFF2-40B4-BE49-F238E27FC236}">
                  <a16:creationId xmlns:a16="http://schemas.microsoft.com/office/drawing/2014/main" id="{E8771B55-FC41-2D5F-6EF0-329F3EE1C4BD}"/>
                </a:ext>
              </a:extLst>
            </p:cNvPr>
            <p:cNvPicPr>
              <a:picLocks noChangeAspect="1"/>
            </p:cNvPicPr>
            <p:nvPr/>
          </p:nvPicPr>
          <p:blipFill>
            <a:blip r:embed="rId4"/>
            <a:stretch>
              <a:fillRect/>
            </a:stretch>
          </p:blipFill>
          <p:spPr>
            <a:xfrm>
              <a:off x="1133093" y="4196988"/>
              <a:ext cx="363303" cy="545759"/>
            </a:xfrm>
            <a:prstGeom prst="rect">
              <a:avLst/>
            </a:prstGeom>
            <a:ln w="12700">
              <a:miter lim="400000"/>
            </a:ln>
          </p:spPr>
        </p:pic>
        <p:sp>
          <p:nvSpPr>
            <p:cNvPr id="31" name="TextBox 30"/>
            <p:cNvSpPr txBox="1"/>
            <p:nvPr/>
          </p:nvSpPr>
          <p:spPr>
            <a:xfrm>
              <a:off x="828988" y="4761903"/>
              <a:ext cx="971513" cy="300942"/>
            </a:xfrm>
            <a:prstGeom prst="rect">
              <a:avLst/>
            </a:prstGeom>
          </p:spPr>
          <p:txBody>
            <a:bodyPr vert="horz" wrap="square" lIns="91440" tIns="45720" rIns="91440" bIns="45720"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000" b="1" i="0" u="none" strike="noStrike" kern="1200" cap="none" spc="0" normalizeH="0" baseline="0" noProof="0" dirty="0">
                  <a:ln>
                    <a:noFill/>
                  </a:ln>
                  <a:solidFill>
                    <a:sysClr val="windowText" lastClr="000000"/>
                  </a:solidFill>
                  <a:effectLst/>
                  <a:uLnTx/>
                  <a:uFillTx/>
                  <a:latin typeface="Arial"/>
                  <a:ea typeface="+mn-ea"/>
                  <a:cs typeface="+mn-cs"/>
                </a:rPr>
                <a:t>Epic Prod</a:t>
              </a:r>
            </a:p>
          </p:txBody>
        </p:sp>
      </p:grpSp>
      <p:grpSp>
        <p:nvGrpSpPr>
          <p:cNvPr id="27" name="Group 26">
            <a:extLst>
              <a:ext uri="{FF2B5EF4-FFF2-40B4-BE49-F238E27FC236}">
                <a16:creationId xmlns:a16="http://schemas.microsoft.com/office/drawing/2014/main" id="{5C7FCB1C-4032-9356-B857-154F6DA976CA}"/>
              </a:ext>
            </a:extLst>
          </p:cNvPr>
          <p:cNvGrpSpPr/>
          <p:nvPr/>
        </p:nvGrpSpPr>
        <p:grpSpPr>
          <a:xfrm>
            <a:off x="2625491" y="4196988"/>
            <a:ext cx="971513" cy="860243"/>
            <a:chOff x="2625491" y="4196988"/>
            <a:chExt cx="971513" cy="860243"/>
          </a:xfrm>
        </p:grpSpPr>
        <p:pic>
          <p:nvPicPr>
            <p:cNvPr id="19" name="image273.png" descr="Stack-Virtual-App-OS.png">
              <a:extLst>
                <a:ext uri="{FF2B5EF4-FFF2-40B4-BE49-F238E27FC236}">
                  <a16:creationId xmlns:a16="http://schemas.microsoft.com/office/drawing/2014/main" id="{92BB2C97-9D27-5308-428E-E7F19C8FA1F8}"/>
                </a:ext>
              </a:extLst>
            </p:cNvPr>
            <p:cNvPicPr>
              <a:picLocks noChangeAspect="1"/>
            </p:cNvPicPr>
            <p:nvPr/>
          </p:nvPicPr>
          <p:blipFill>
            <a:blip r:embed="rId4"/>
            <a:stretch>
              <a:fillRect/>
            </a:stretch>
          </p:blipFill>
          <p:spPr>
            <a:xfrm>
              <a:off x="2929596" y="4196988"/>
              <a:ext cx="363303" cy="545759"/>
            </a:xfrm>
            <a:prstGeom prst="rect">
              <a:avLst/>
            </a:prstGeom>
            <a:ln w="12700">
              <a:miter lim="400000"/>
            </a:ln>
          </p:spPr>
        </p:pic>
        <p:sp>
          <p:nvSpPr>
            <p:cNvPr id="174" name="TextBox 173"/>
            <p:cNvSpPr txBox="1"/>
            <p:nvPr/>
          </p:nvSpPr>
          <p:spPr>
            <a:xfrm>
              <a:off x="2625491" y="4756289"/>
              <a:ext cx="971513" cy="300942"/>
            </a:xfrm>
            <a:prstGeom prst="rect">
              <a:avLst/>
            </a:prstGeom>
          </p:spPr>
          <p:txBody>
            <a:bodyPr vert="horz" wrap="square" lIns="91440" tIns="45720" rIns="91440" bIns="45720"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000" b="1" i="0" u="none" strike="noStrike" kern="1200" cap="none" spc="0" normalizeH="0" baseline="0" noProof="0" dirty="0">
                  <a:ln>
                    <a:noFill/>
                  </a:ln>
                  <a:solidFill>
                    <a:sysClr val="windowText" lastClr="000000"/>
                  </a:solidFill>
                  <a:effectLst/>
                  <a:uLnTx/>
                  <a:uFillTx/>
                  <a:latin typeface="Arial"/>
                  <a:ea typeface="+mn-ea"/>
                  <a:cs typeface="+mn-cs"/>
                </a:rPr>
                <a:t>Report Prod</a:t>
              </a:r>
            </a:p>
          </p:txBody>
        </p:sp>
      </p:grpSp>
      <p:grpSp>
        <p:nvGrpSpPr>
          <p:cNvPr id="26" name="Group 25">
            <a:extLst>
              <a:ext uri="{FF2B5EF4-FFF2-40B4-BE49-F238E27FC236}">
                <a16:creationId xmlns:a16="http://schemas.microsoft.com/office/drawing/2014/main" id="{FB1BC593-B79E-9125-497D-1E6A7EB8408F}"/>
              </a:ext>
            </a:extLst>
          </p:cNvPr>
          <p:cNvGrpSpPr/>
          <p:nvPr/>
        </p:nvGrpSpPr>
        <p:grpSpPr>
          <a:xfrm>
            <a:off x="1911273" y="4206182"/>
            <a:ext cx="971513" cy="856663"/>
            <a:chOff x="1911273" y="4206182"/>
            <a:chExt cx="971513" cy="856663"/>
          </a:xfrm>
        </p:grpSpPr>
        <p:pic>
          <p:nvPicPr>
            <p:cNvPr id="22" name="image273.png" descr="Stack-Virtual-App-OS.png">
              <a:extLst>
                <a:ext uri="{FF2B5EF4-FFF2-40B4-BE49-F238E27FC236}">
                  <a16:creationId xmlns:a16="http://schemas.microsoft.com/office/drawing/2014/main" id="{EB46D84E-3125-5379-CB92-2BFFA27BF294}"/>
                </a:ext>
              </a:extLst>
            </p:cNvPr>
            <p:cNvPicPr>
              <a:picLocks noChangeAspect="1"/>
            </p:cNvPicPr>
            <p:nvPr/>
          </p:nvPicPr>
          <p:blipFill>
            <a:blip r:embed="rId4"/>
            <a:stretch>
              <a:fillRect/>
            </a:stretch>
          </p:blipFill>
          <p:spPr>
            <a:xfrm>
              <a:off x="2215378" y="4206182"/>
              <a:ext cx="363303" cy="545759"/>
            </a:xfrm>
            <a:prstGeom prst="rect">
              <a:avLst/>
            </a:prstGeom>
            <a:ln w="12700">
              <a:miter lim="400000"/>
            </a:ln>
          </p:spPr>
        </p:pic>
        <p:sp>
          <p:nvSpPr>
            <p:cNvPr id="191" name="TextBox 190"/>
            <p:cNvSpPr txBox="1"/>
            <p:nvPr/>
          </p:nvSpPr>
          <p:spPr>
            <a:xfrm>
              <a:off x="1911273" y="4761903"/>
              <a:ext cx="971513" cy="300942"/>
            </a:xfrm>
            <a:prstGeom prst="rect">
              <a:avLst/>
            </a:prstGeom>
          </p:spPr>
          <p:txBody>
            <a:bodyPr vert="horz" wrap="square" lIns="91440" tIns="45720" rIns="91440" bIns="45720"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000" b="1" i="0" u="none" strike="noStrike" kern="1200" cap="none" spc="0" normalizeH="0" baseline="0" noProof="0" dirty="0">
                  <a:ln>
                    <a:noFill/>
                  </a:ln>
                  <a:solidFill>
                    <a:sysClr val="windowText" lastClr="000000"/>
                  </a:solidFill>
                  <a:effectLst/>
                  <a:uLnTx/>
                  <a:uFillTx/>
                  <a:latin typeface="Arial"/>
                  <a:ea typeface="+mn-ea"/>
                  <a:cs typeface="+mn-cs"/>
                </a:rPr>
                <a:t>None Prod</a:t>
              </a:r>
            </a:p>
          </p:txBody>
        </p:sp>
      </p:grpSp>
      <p:grpSp>
        <p:nvGrpSpPr>
          <p:cNvPr id="29" name="Group 28">
            <a:extLst>
              <a:ext uri="{FF2B5EF4-FFF2-40B4-BE49-F238E27FC236}">
                <a16:creationId xmlns:a16="http://schemas.microsoft.com/office/drawing/2014/main" id="{171C6BA6-545F-9D4E-7374-27A780099C0B}"/>
              </a:ext>
            </a:extLst>
          </p:cNvPr>
          <p:cNvGrpSpPr/>
          <p:nvPr/>
        </p:nvGrpSpPr>
        <p:grpSpPr>
          <a:xfrm>
            <a:off x="4329259" y="4203272"/>
            <a:ext cx="971513" cy="859573"/>
            <a:chOff x="4329259" y="4203272"/>
            <a:chExt cx="971513" cy="859573"/>
          </a:xfrm>
        </p:grpSpPr>
        <p:pic>
          <p:nvPicPr>
            <p:cNvPr id="14" name="image273.png" descr="Stack-Virtual-App-OS.png">
              <a:extLst>
                <a:ext uri="{FF2B5EF4-FFF2-40B4-BE49-F238E27FC236}">
                  <a16:creationId xmlns:a16="http://schemas.microsoft.com/office/drawing/2014/main" id="{57E06A29-F8A6-A01E-9911-D26AEDEA64B1}"/>
                </a:ext>
              </a:extLst>
            </p:cNvPr>
            <p:cNvPicPr>
              <a:picLocks noChangeAspect="1"/>
            </p:cNvPicPr>
            <p:nvPr/>
          </p:nvPicPr>
          <p:blipFill>
            <a:blip r:embed="rId4"/>
            <a:stretch>
              <a:fillRect/>
            </a:stretch>
          </p:blipFill>
          <p:spPr>
            <a:xfrm>
              <a:off x="4648246" y="4203272"/>
              <a:ext cx="363303" cy="545759"/>
            </a:xfrm>
            <a:prstGeom prst="rect">
              <a:avLst/>
            </a:prstGeom>
            <a:ln w="12700">
              <a:miter lim="400000"/>
            </a:ln>
          </p:spPr>
        </p:pic>
        <p:sp>
          <p:nvSpPr>
            <p:cNvPr id="196" name="TextBox 195"/>
            <p:cNvSpPr txBox="1"/>
            <p:nvPr/>
          </p:nvSpPr>
          <p:spPr>
            <a:xfrm>
              <a:off x="4329259" y="4761903"/>
              <a:ext cx="971513" cy="300942"/>
            </a:xfrm>
            <a:prstGeom prst="rect">
              <a:avLst/>
            </a:prstGeom>
          </p:spPr>
          <p:txBody>
            <a:bodyPr vert="horz" wrap="square" lIns="91440" tIns="45720" rIns="91440" bIns="45720"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000" b="1" i="0" u="none" strike="noStrike" kern="1200" cap="none" spc="0" normalizeH="0" baseline="0" noProof="0" dirty="0">
                  <a:ln>
                    <a:noFill/>
                  </a:ln>
                  <a:solidFill>
                    <a:sysClr val="windowText" lastClr="000000"/>
                  </a:solidFill>
                  <a:effectLst/>
                  <a:uLnTx/>
                  <a:uFillTx/>
                  <a:latin typeface="Arial"/>
                  <a:ea typeface="+mn-ea"/>
                  <a:cs typeface="+mn-cs"/>
                </a:rPr>
                <a:t>Backup media</a:t>
              </a:r>
            </a:p>
          </p:txBody>
        </p:sp>
      </p:grpSp>
      <p:grpSp>
        <p:nvGrpSpPr>
          <p:cNvPr id="36" name="Group 35">
            <a:extLst>
              <a:ext uri="{FF2B5EF4-FFF2-40B4-BE49-F238E27FC236}">
                <a16:creationId xmlns:a16="http://schemas.microsoft.com/office/drawing/2014/main" id="{73597254-F238-C6A9-1D01-C5AAC65B98BE}"/>
              </a:ext>
            </a:extLst>
          </p:cNvPr>
          <p:cNvGrpSpPr/>
          <p:nvPr/>
        </p:nvGrpSpPr>
        <p:grpSpPr>
          <a:xfrm>
            <a:off x="2249658" y="5565397"/>
            <a:ext cx="971513" cy="866625"/>
            <a:chOff x="2249658" y="5565397"/>
            <a:chExt cx="971513" cy="866625"/>
          </a:xfrm>
        </p:grpSpPr>
        <p:pic>
          <p:nvPicPr>
            <p:cNvPr id="16" name="image273.png" descr="Stack-Virtual-App-OS.png">
              <a:extLst>
                <a:ext uri="{FF2B5EF4-FFF2-40B4-BE49-F238E27FC236}">
                  <a16:creationId xmlns:a16="http://schemas.microsoft.com/office/drawing/2014/main" id="{13F82718-FA0F-84F5-ACF5-48974C2C78A1}"/>
                </a:ext>
              </a:extLst>
            </p:cNvPr>
            <p:cNvPicPr>
              <a:picLocks noChangeAspect="1"/>
            </p:cNvPicPr>
            <p:nvPr/>
          </p:nvPicPr>
          <p:blipFill>
            <a:blip r:embed="rId4"/>
            <a:stretch>
              <a:fillRect/>
            </a:stretch>
          </p:blipFill>
          <p:spPr>
            <a:xfrm>
              <a:off x="2553763" y="5565397"/>
              <a:ext cx="363303" cy="545759"/>
            </a:xfrm>
            <a:prstGeom prst="rect">
              <a:avLst/>
            </a:prstGeom>
            <a:ln w="12700">
              <a:miter lim="400000"/>
            </a:ln>
          </p:spPr>
        </p:pic>
        <p:sp>
          <p:nvSpPr>
            <p:cNvPr id="215" name="TextBox 214"/>
            <p:cNvSpPr txBox="1"/>
            <p:nvPr/>
          </p:nvSpPr>
          <p:spPr>
            <a:xfrm>
              <a:off x="2249658" y="6131080"/>
              <a:ext cx="971513" cy="300942"/>
            </a:xfrm>
            <a:prstGeom prst="rect">
              <a:avLst/>
            </a:prstGeom>
          </p:spPr>
          <p:txBody>
            <a:bodyPr vert="horz" wrap="square" lIns="91440" tIns="45720" rIns="91440" bIns="45720"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000" b="1" i="0" u="none" strike="noStrike" kern="1200" cap="none" spc="0" normalizeH="0" baseline="0" noProof="0" dirty="0">
                  <a:ln>
                    <a:noFill/>
                  </a:ln>
                  <a:solidFill>
                    <a:sysClr val="windowText" lastClr="000000"/>
                  </a:solidFill>
                  <a:effectLst/>
                  <a:uLnTx/>
                  <a:uFillTx/>
                  <a:latin typeface="Arial"/>
                  <a:ea typeface="+mn-ea"/>
                  <a:cs typeface="+mn-cs"/>
                </a:rPr>
                <a:t>Automation</a:t>
              </a:r>
            </a:p>
          </p:txBody>
        </p:sp>
      </p:grpSp>
      <p:pic>
        <p:nvPicPr>
          <p:cNvPr id="217" name="volume clone copy 4" descr="C:\Users\PrestoGeorge\Desktop\Original-Cylindar.gif"/>
          <p:cNvPicPr preferRelativeResize="0">
            <a:picLocks noChangeAspect="1" noChangeArrowheads="1"/>
          </p:cNvPicPr>
          <p:nvPr/>
        </p:nvPicPr>
        <p:blipFill>
          <a:blip r:embed="rId3" cstate="print">
            <a:grayscl/>
          </a:blip>
          <a:srcRect/>
          <a:stretch>
            <a:fillRect/>
          </a:stretch>
        </p:blipFill>
        <p:spPr bwMode="auto">
          <a:xfrm>
            <a:off x="1958803" y="3385654"/>
            <a:ext cx="982432" cy="329944"/>
          </a:xfrm>
          <a:prstGeom prst="rect">
            <a:avLst/>
          </a:prstGeom>
          <a:noFill/>
        </p:spPr>
      </p:pic>
      <p:cxnSp>
        <p:nvCxnSpPr>
          <p:cNvPr id="226" name="Curved Connector 225"/>
          <p:cNvCxnSpPr>
            <a:cxnSpLocks/>
            <a:stCxn id="145" idx="1"/>
            <a:endCxn id="217" idx="1"/>
          </p:cNvCxnSpPr>
          <p:nvPr/>
        </p:nvCxnSpPr>
        <p:spPr>
          <a:xfrm rot="10800000" flipH="1" flipV="1">
            <a:off x="1901503" y="1669684"/>
            <a:ext cx="57300" cy="1880942"/>
          </a:xfrm>
          <a:prstGeom prst="curvedConnector3">
            <a:avLst>
              <a:gd name="adj1" fmla="val -911188"/>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28" name="Curved Connector 227"/>
          <p:cNvCxnSpPr>
            <a:cxnSpLocks/>
            <a:stCxn id="145" idx="1"/>
            <a:endCxn id="153" idx="1"/>
          </p:cNvCxnSpPr>
          <p:nvPr/>
        </p:nvCxnSpPr>
        <p:spPr>
          <a:xfrm rot="10800000" flipH="1" flipV="1">
            <a:off x="1901503" y="1669683"/>
            <a:ext cx="55374" cy="1497043"/>
          </a:xfrm>
          <a:prstGeom prst="curvedConnector3">
            <a:avLst>
              <a:gd name="adj1" fmla="val -739017"/>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31" name="Curved Connector 230"/>
          <p:cNvCxnSpPr>
            <a:cxnSpLocks/>
            <a:stCxn id="236" idx="3"/>
          </p:cNvCxnSpPr>
          <p:nvPr/>
        </p:nvCxnSpPr>
        <p:spPr>
          <a:xfrm>
            <a:off x="2986947" y="2410222"/>
            <a:ext cx="1595485" cy="2065931"/>
          </a:xfrm>
          <a:prstGeom prst="curvedConnector3">
            <a:avLst>
              <a:gd name="adj1" fmla="val 11793"/>
            </a:avLst>
          </a:prstGeom>
          <a:ln>
            <a:solidFill>
              <a:schemeClr val="accent4"/>
            </a:solidFill>
            <a:tailEnd type="triangle"/>
          </a:ln>
        </p:spPr>
        <p:style>
          <a:lnRef idx="3">
            <a:schemeClr val="accent3"/>
          </a:lnRef>
          <a:fillRef idx="0">
            <a:schemeClr val="accent3"/>
          </a:fillRef>
          <a:effectRef idx="2">
            <a:schemeClr val="accent3"/>
          </a:effectRef>
          <a:fontRef idx="minor">
            <a:schemeClr val="tx1"/>
          </a:fontRef>
        </p:style>
      </p:cxnSp>
      <p:sp>
        <p:nvSpPr>
          <p:cNvPr id="234" name="TextBox 233"/>
          <p:cNvSpPr txBox="1"/>
          <p:nvPr/>
        </p:nvSpPr>
        <p:spPr>
          <a:xfrm>
            <a:off x="1973350" y="3080680"/>
            <a:ext cx="955223" cy="201332"/>
          </a:xfrm>
          <a:prstGeom prst="rect">
            <a:avLst/>
          </a:prstGeom>
        </p:spPr>
        <p:txBody>
          <a:bodyPr vert="horz" wrap="square" lIns="91440" tIns="45720" rIns="91440" bIns="45720"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Arial"/>
                <a:ea typeface="+mn-ea"/>
                <a:cs typeface="+mn-cs"/>
              </a:rPr>
              <a:t>REL Clone</a:t>
            </a:r>
          </a:p>
        </p:txBody>
      </p:sp>
      <p:sp>
        <p:nvSpPr>
          <p:cNvPr id="235" name="TextBox 234"/>
          <p:cNvSpPr txBox="1"/>
          <p:nvPr/>
        </p:nvSpPr>
        <p:spPr>
          <a:xfrm>
            <a:off x="1973350" y="3453186"/>
            <a:ext cx="955223" cy="201332"/>
          </a:xfrm>
          <a:prstGeom prst="rect">
            <a:avLst/>
          </a:prstGeom>
        </p:spPr>
        <p:txBody>
          <a:bodyPr vert="horz" wrap="square" lIns="91440" tIns="45720" rIns="91440" bIns="45720"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Arial"/>
                <a:ea typeface="+mn-ea"/>
                <a:cs typeface="+mn-cs"/>
              </a:rPr>
              <a:t>VAL Clone</a:t>
            </a:r>
          </a:p>
        </p:txBody>
      </p:sp>
      <p:cxnSp>
        <p:nvCxnSpPr>
          <p:cNvPr id="242" name="Curved Connector 241"/>
          <p:cNvCxnSpPr>
            <a:cxnSpLocks/>
            <a:stCxn id="233" idx="1"/>
          </p:cNvCxnSpPr>
          <p:nvPr/>
        </p:nvCxnSpPr>
        <p:spPr>
          <a:xfrm rot="10800000" flipH="1" flipV="1">
            <a:off x="1973354" y="2788093"/>
            <a:ext cx="191091" cy="1688059"/>
          </a:xfrm>
          <a:prstGeom prst="curvedConnector3">
            <a:avLst>
              <a:gd name="adj1" fmla="val -243689"/>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43" name="Curved Connector 242"/>
          <p:cNvCxnSpPr>
            <a:cxnSpLocks/>
            <a:stCxn id="217" idx="1"/>
          </p:cNvCxnSpPr>
          <p:nvPr/>
        </p:nvCxnSpPr>
        <p:spPr>
          <a:xfrm rot="10800000" flipH="1" flipV="1">
            <a:off x="1958802" y="3550625"/>
            <a:ext cx="205643" cy="925527"/>
          </a:xfrm>
          <a:prstGeom prst="curvedConnector3">
            <a:avLst>
              <a:gd name="adj1" fmla="val -111164"/>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44" name="Curved Connector 243"/>
          <p:cNvCxnSpPr>
            <a:cxnSpLocks/>
            <a:stCxn id="234" idx="1"/>
          </p:cNvCxnSpPr>
          <p:nvPr/>
        </p:nvCxnSpPr>
        <p:spPr>
          <a:xfrm rot="10800000" flipH="1" flipV="1">
            <a:off x="1973350" y="3181345"/>
            <a:ext cx="191096" cy="1294807"/>
          </a:xfrm>
          <a:prstGeom prst="curvedConnector3">
            <a:avLst>
              <a:gd name="adj1" fmla="val -172793"/>
            </a:avLst>
          </a:prstGeom>
          <a:ln>
            <a:tailEnd type="triangle"/>
          </a:ln>
        </p:spPr>
        <p:style>
          <a:lnRef idx="3">
            <a:schemeClr val="accent1"/>
          </a:lnRef>
          <a:fillRef idx="0">
            <a:schemeClr val="accent1"/>
          </a:fillRef>
          <a:effectRef idx="2">
            <a:schemeClr val="accent1"/>
          </a:effectRef>
          <a:fontRef idx="minor">
            <a:schemeClr val="tx1"/>
          </a:fontRef>
        </p:style>
      </p:cxnSp>
      <p:grpSp>
        <p:nvGrpSpPr>
          <p:cNvPr id="34" name="Group 33">
            <a:extLst>
              <a:ext uri="{FF2B5EF4-FFF2-40B4-BE49-F238E27FC236}">
                <a16:creationId xmlns:a16="http://schemas.microsoft.com/office/drawing/2014/main" id="{3C981F67-B63D-0558-C8A2-B1A78C580DD1}"/>
              </a:ext>
            </a:extLst>
          </p:cNvPr>
          <p:cNvGrpSpPr/>
          <p:nvPr/>
        </p:nvGrpSpPr>
        <p:grpSpPr>
          <a:xfrm>
            <a:off x="4326501" y="5346273"/>
            <a:ext cx="971513" cy="859572"/>
            <a:chOff x="4326501" y="5346273"/>
            <a:chExt cx="971513" cy="859572"/>
          </a:xfrm>
        </p:grpSpPr>
        <p:pic>
          <p:nvPicPr>
            <p:cNvPr id="15" name="image273.png" descr="Stack-Virtual-App-OS.png">
              <a:extLst>
                <a:ext uri="{FF2B5EF4-FFF2-40B4-BE49-F238E27FC236}">
                  <a16:creationId xmlns:a16="http://schemas.microsoft.com/office/drawing/2014/main" id="{30E22106-2102-A90F-8412-12FF1E155466}"/>
                </a:ext>
              </a:extLst>
            </p:cNvPr>
            <p:cNvPicPr>
              <a:picLocks noChangeAspect="1"/>
            </p:cNvPicPr>
            <p:nvPr/>
          </p:nvPicPr>
          <p:blipFill>
            <a:blip r:embed="rId4"/>
            <a:stretch>
              <a:fillRect/>
            </a:stretch>
          </p:blipFill>
          <p:spPr>
            <a:xfrm>
              <a:off x="4630606" y="5346273"/>
              <a:ext cx="363303" cy="545759"/>
            </a:xfrm>
            <a:prstGeom prst="rect">
              <a:avLst/>
            </a:prstGeom>
            <a:ln w="12700">
              <a:miter lim="400000"/>
            </a:ln>
          </p:spPr>
        </p:pic>
        <p:sp>
          <p:nvSpPr>
            <p:cNvPr id="253" name="TextBox 252"/>
            <p:cNvSpPr txBox="1"/>
            <p:nvPr/>
          </p:nvSpPr>
          <p:spPr>
            <a:xfrm>
              <a:off x="4326501" y="5904903"/>
              <a:ext cx="971513" cy="300942"/>
            </a:xfrm>
            <a:prstGeom prst="rect">
              <a:avLst/>
            </a:prstGeom>
          </p:spPr>
          <p:txBody>
            <a:bodyPr vert="horz" wrap="square" lIns="91440" tIns="45720" rIns="91440" bIns="45720"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000" b="1" i="0" u="none" strike="noStrike" kern="1200" cap="none" spc="0" normalizeH="0" baseline="0" noProof="0" dirty="0">
                  <a:ln>
                    <a:noFill/>
                  </a:ln>
                  <a:solidFill>
                    <a:sysClr val="windowText" lastClr="000000"/>
                  </a:solidFill>
                  <a:effectLst/>
                  <a:uLnTx/>
                  <a:uFillTx/>
                  <a:latin typeface="Arial"/>
                  <a:ea typeface="+mn-ea"/>
                  <a:cs typeface="+mn-cs"/>
                </a:rPr>
                <a:t>vCenter</a:t>
              </a:r>
            </a:p>
          </p:txBody>
        </p:sp>
      </p:grpSp>
      <p:grpSp>
        <p:nvGrpSpPr>
          <p:cNvPr id="37" name="Group 36">
            <a:extLst>
              <a:ext uri="{FF2B5EF4-FFF2-40B4-BE49-F238E27FC236}">
                <a16:creationId xmlns:a16="http://schemas.microsoft.com/office/drawing/2014/main" id="{038522AE-3713-EFE5-3DA5-F0C1EBAA855A}"/>
              </a:ext>
            </a:extLst>
          </p:cNvPr>
          <p:cNvGrpSpPr/>
          <p:nvPr/>
        </p:nvGrpSpPr>
        <p:grpSpPr>
          <a:xfrm>
            <a:off x="238437" y="5386171"/>
            <a:ext cx="1269787" cy="998244"/>
            <a:chOff x="238437" y="5386171"/>
            <a:chExt cx="1269787" cy="998244"/>
          </a:xfrm>
        </p:grpSpPr>
        <p:pic>
          <p:nvPicPr>
            <p:cNvPr id="24" name="image273.png" descr="Stack-Virtual-App-OS.png">
              <a:extLst>
                <a:ext uri="{FF2B5EF4-FFF2-40B4-BE49-F238E27FC236}">
                  <a16:creationId xmlns:a16="http://schemas.microsoft.com/office/drawing/2014/main" id="{E3972ED1-32CD-BB6F-3702-206C08EE5D78}"/>
                </a:ext>
              </a:extLst>
            </p:cNvPr>
            <p:cNvPicPr>
              <a:picLocks noChangeAspect="1"/>
            </p:cNvPicPr>
            <p:nvPr/>
          </p:nvPicPr>
          <p:blipFill>
            <a:blip r:embed="rId4"/>
            <a:stretch>
              <a:fillRect/>
            </a:stretch>
          </p:blipFill>
          <p:spPr>
            <a:xfrm>
              <a:off x="691679" y="5386171"/>
              <a:ext cx="363303" cy="545759"/>
            </a:xfrm>
            <a:prstGeom prst="rect">
              <a:avLst/>
            </a:prstGeom>
            <a:ln w="12700">
              <a:miter lim="400000"/>
            </a:ln>
          </p:spPr>
        </p:pic>
        <p:sp>
          <p:nvSpPr>
            <p:cNvPr id="256" name="TextBox 255"/>
            <p:cNvSpPr txBox="1"/>
            <p:nvPr/>
          </p:nvSpPr>
          <p:spPr>
            <a:xfrm>
              <a:off x="238437" y="6068303"/>
              <a:ext cx="1269787" cy="316112"/>
            </a:xfrm>
            <a:prstGeom prst="rect">
              <a:avLst/>
            </a:prstGeom>
          </p:spPr>
          <p:txBody>
            <a:bodyPr vert="horz" wrap="square" lIns="91440" tIns="45720" rIns="91440" bIns="45720"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000" b="1" i="0" u="none" strike="noStrike" kern="1200" cap="none" spc="0" normalizeH="0" baseline="0" noProof="0" dirty="0">
                  <a:ln>
                    <a:noFill/>
                  </a:ln>
                  <a:solidFill>
                    <a:srgbClr val="000000"/>
                  </a:solidFill>
                  <a:effectLst/>
                  <a:uLnTx/>
                  <a:uFillTx/>
                  <a:latin typeface="Arial"/>
                  <a:ea typeface="+mn-ea"/>
                  <a:cs typeface="+mn-cs"/>
                </a:rPr>
                <a:t>Active IQ</a:t>
              </a:r>
            </a:p>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000" b="1" i="0" u="none" strike="noStrike" kern="1200" cap="none" spc="0" normalizeH="0" baseline="0" noProof="0" dirty="0">
                  <a:ln>
                    <a:noFill/>
                  </a:ln>
                  <a:solidFill>
                    <a:srgbClr val="000000"/>
                  </a:solidFill>
                  <a:effectLst/>
                  <a:uLnTx/>
                  <a:uFillTx/>
                  <a:latin typeface="Arial"/>
                  <a:ea typeface="+mn-ea"/>
                  <a:cs typeface="+mn-cs"/>
                </a:rPr>
                <a:t>Unified Manager</a:t>
              </a:r>
            </a:p>
          </p:txBody>
        </p:sp>
      </p:grpSp>
      <p:cxnSp>
        <p:nvCxnSpPr>
          <p:cNvPr id="258" name="Straight Arrow Connector 257"/>
          <p:cNvCxnSpPr>
            <a:cxnSpLocks/>
            <a:endCxn id="334" idx="2"/>
          </p:cNvCxnSpPr>
          <p:nvPr/>
        </p:nvCxnSpPr>
        <p:spPr>
          <a:xfrm flipH="1" flipV="1">
            <a:off x="1310063" y="5191454"/>
            <a:ext cx="1171932" cy="523064"/>
          </a:xfrm>
          <a:prstGeom prst="straightConnector1">
            <a:avLst/>
          </a:prstGeom>
          <a:ln>
            <a:solidFill>
              <a:srgbClr val="FFC000"/>
            </a:solidFill>
            <a:headEnd type="triangle" w="med" len="med"/>
            <a:tailEnd type="triangle" w="med" len="med"/>
          </a:ln>
        </p:spPr>
        <p:style>
          <a:lnRef idx="3">
            <a:schemeClr val="accent5"/>
          </a:lnRef>
          <a:fillRef idx="0">
            <a:schemeClr val="accent5"/>
          </a:fillRef>
          <a:effectRef idx="2">
            <a:schemeClr val="accent5"/>
          </a:effectRef>
          <a:fontRef idx="minor">
            <a:schemeClr val="tx1"/>
          </a:fontRef>
        </p:style>
      </p:cxnSp>
      <p:cxnSp>
        <p:nvCxnSpPr>
          <p:cNvPr id="259" name="Straight Arrow Connector 258"/>
          <p:cNvCxnSpPr>
            <a:cxnSpLocks/>
          </p:cNvCxnSpPr>
          <p:nvPr/>
        </p:nvCxnSpPr>
        <p:spPr>
          <a:xfrm flipH="1" flipV="1">
            <a:off x="1095397" y="5664706"/>
            <a:ext cx="1407434" cy="180624"/>
          </a:xfrm>
          <a:prstGeom prst="straightConnector1">
            <a:avLst/>
          </a:prstGeom>
          <a:ln>
            <a:headEnd type="triangle" w="med" len="med"/>
            <a:tailEnd type="triangle" w="med" len="med"/>
          </a:ln>
        </p:spPr>
        <p:style>
          <a:lnRef idx="3">
            <a:schemeClr val="accent5"/>
          </a:lnRef>
          <a:fillRef idx="0">
            <a:schemeClr val="accent5"/>
          </a:fillRef>
          <a:effectRef idx="2">
            <a:schemeClr val="accent5"/>
          </a:effectRef>
          <a:fontRef idx="minor">
            <a:schemeClr val="tx1"/>
          </a:fontRef>
        </p:style>
      </p:cxnSp>
      <p:cxnSp>
        <p:nvCxnSpPr>
          <p:cNvPr id="262" name="Straight Arrow Connector 261"/>
          <p:cNvCxnSpPr>
            <a:cxnSpLocks/>
            <a:stCxn id="3" idx="2"/>
          </p:cNvCxnSpPr>
          <p:nvPr/>
        </p:nvCxnSpPr>
        <p:spPr>
          <a:xfrm>
            <a:off x="2397029" y="5158032"/>
            <a:ext cx="334402" cy="40154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64" name="Straight Arrow Connector 263"/>
          <p:cNvCxnSpPr>
            <a:cxnSpLocks/>
          </p:cNvCxnSpPr>
          <p:nvPr/>
        </p:nvCxnSpPr>
        <p:spPr>
          <a:xfrm flipH="1">
            <a:off x="2968584" y="5085193"/>
            <a:ext cx="1499888" cy="579513"/>
          </a:xfrm>
          <a:prstGeom prst="straightConnector1">
            <a:avLst/>
          </a:prstGeom>
          <a:ln>
            <a:solidFill>
              <a:srgbClr val="FFC000"/>
            </a:solidFill>
            <a:tailEnd type="triangle"/>
          </a:ln>
        </p:spPr>
        <p:style>
          <a:lnRef idx="3">
            <a:schemeClr val="accent5"/>
          </a:lnRef>
          <a:fillRef idx="0">
            <a:schemeClr val="accent5"/>
          </a:fillRef>
          <a:effectRef idx="2">
            <a:schemeClr val="accent5"/>
          </a:effectRef>
          <a:fontRef idx="minor">
            <a:schemeClr val="tx1"/>
          </a:fontRef>
        </p:style>
      </p:cxnSp>
      <p:cxnSp>
        <p:nvCxnSpPr>
          <p:cNvPr id="267" name="Straight Arrow Connector 266"/>
          <p:cNvCxnSpPr>
            <a:cxnSpLocks/>
          </p:cNvCxnSpPr>
          <p:nvPr/>
        </p:nvCxnSpPr>
        <p:spPr>
          <a:xfrm flipV="1">
            <a:off x="2960031" y="5619153"/>
            <a:ext cx="1619643" cy="226177"/>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grpSp>
        <p:nvGrpSpPr>
          <p:cNvPr id="62" name="Group 61">
            <a:extLst>
              <a:ext uri="{FF2B5EF4-FFF2-40B4-BE49-F238E27FC236}">
                <a16:creationId xmlns:a16="http://schemas.microsoft.com/office/drawing/2014/main" id="{DDF18390-3A09-2C7E-98C4-9E57FCF487B7}"/>
              </a:ext>
            </a:extLst>
          </p:cNvPr>
          <p:cNvGrpSpPr/>
          <p:nvPr/>
        </p:nvGrpSpPr>
        <p:grpSpPr>
          <a:xfrm>
            <a:off x="6622501" y="5304885"/>
            <a:ext cx="982058" cy="552392"/>
            <a:chOff x="6622501" y="5304885"/>
            <a:chExt cx="982058" cy="552392"/>
          </a:xfrm>
        </p:grpSpPr>
        <p:pic>
          <p:nvPicPr>
            <p:cNvPr id="61" name="image31.png" descr="DE6600-4U.png">
              <a:extLst>
                <a:ext uri="{FF2B5EF4-FFF2-40B4-BE49-F238E27FC236}">
                  <a16:creationId xmlns:a16="http://schemas.microsoft.com/office/drawing/2014/main" id="{5E3EAC9A-96D5-A249-B1A4-32D72D6667C3}"/>
                </a:ext>
              </a:extLst>
            </p:cNvPr>
            <p:cNvPicPr>
              <a:picLocks noChangeAspect="1"/>
            </p:cNvPicPr>
            <p:nvPr/>
          </p:nvPicPr>
          <p:blipFill>
            <a:blip r:embed="rId5"/>
            <a:stretch>
              <a:fillRect/>
            </a:stretch>
          </p:blipFill>
          <p:spPr>
            <a:xfrm>
              <a:off x="6622501" y="5304885"/>
              <a:ext cx="982058" cy="350271"/>
            </a:xfrm>
            <a:prstGeom prst="rect">
              <a:avLst/>
            </a:prstGeom>
            <a:ln w="12700">
              <a:miter lim="400000"/>
            </a:ln>
          </p:spPr>
        </p:pic>
        <p:sp>
          <p:nvSpPr>
            <p:cNvPr id="278" name="TextBox 277"/>
            <p:cNvSpPr txBox="1"/>
            <p:nvPr/>
          </p:nvSpPr>
          <p:spPr>
            <a:xfrm>
              <a:off x="6649092" y="5655156"/>
              <a:ext cx="928877" cy="202121"/>
            </a:xfrm>
            <a:prstGeom prst="rect">
              <a:avLst/>
            </a:prstGeom>
          </p:spPr>
          <p:txBody>
            <a:bodyPr vert="horz" wrap="square" lIns="91440" tIns="45720" rIns="91440" bIns="45720"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000" b="1" i="0" u="none" strike="noStrike" kern="1200" cap="none" spc="0" normalizeH="0" baseline="0" noProof="0" dirty="0">
                  <a:ln>
                    <a:noFill/>
                  </a:ln>
                  <a:solidFill>
                    <a:srgbClr val="000000"/>
                  </a:solidFill>
                  <a:effectLst/>
                  <a:uLnTx/>
                  <a:uFillTx/>
                  <a:latin typeface="Arial"/>
                  <a:ea typeface="+mn-ea"/>
                  <a:cs typeface="+mn-cs"/>
                </a:rPr>
                <a:t>Archive</a:t>
              </a:r>
            </a:p>
          </p:txBody>
        </p:sp>
      </p:grpSp>
      <p:grpSp>
        <p:nvGrpSpPr>
          <p:cNvPr id="2" name="Group 1">
            <a:extLst>
              <a:ext uri="{FF2B5EF4-FFF2-40B4-BE49-F238E27FC236}">
                <a16:creationId xmlns:a16="http://schemas.microsoft.com/office/drawing/2014/main" id="{83C6D4D5-500F-DA47-B3B6-7A9EC6019254}"/>
              </a:ext>
            </a:extLst>
          </p:cNvPr>
          <p:cNvGrpSpPr/>
          <p:nvPr/>
        </p:nvGrpSpPr>
        <p:grpSpPr>
          <a:xfrm>
            <a:off x="2257355" y="1828306"/>
            <a:ext cx="1537517" cy="243810"/>
            <a:chOff x="2257355" y="1828306"/>
            <a:chExt cx="1537517" cy="243810"/>
          </a:xfrm>
        </p:grpSpPr>
        <p:cxnSp>
          <p:nvCxnSpPr>
            <p:cNvPr id="162" name="Elbow Connector 161"/>
            <p:cNvCxnSpPr/>
            <p:nvPr/>
          </p:nvCxnSpPr>
          <p:spPr>
            <a:xfrm rot="16200000" flipH="1">
              <a:off x="3081822" y="1127956"/>
              <a:ext cx="12700" cy="1413400"/>
            </a:xfrm>
            <a:prstGeom prst="bentConnector3">
              <a:avLst>
                <a:gd name="adj1" fmla="val 1800000"/>
              </a:avLst>
            </a:prstGeom>
            <a:ln>
              <a:solidFill>
                <a:srgbClr val="00C6A5"/>
              </a:solidFill>
              <a:headEnd type="none" w="med" len="med"/>
              <a:tailEnd type="triangle" w="med" len="med"/>
            </a:ln>
          </p:spPr>
          <p:style>
            <a:lnRef idx="3">
              <a:schemeClr val="accent2"/>
            </a:lnRef>
            <a:fillRef idx="0">
              <a:schemeClr val="accent2"/>
            </a:fillRef>
            <a:effectRef idx="2">
              <a:schemeClr val="accent2"/>
            </a:effectRef>
            <a:fontRef idx="minor">
              <a:schemeClr val="tx1"/>
            </a:fontRef>
          </p:style>
        </p:cxnSp>
        <p:sp>
          <p:nvSpPr>
            <p:cNvPr id="279" name="TextBox 278"/>
            <p:cNvSpPr txBox="1"/>
            <p:nvPr/>
          </p:nvSpPr>
          <p:spPr>
            <a:xfrm>
              <a:off x="2257355" y="1869995"/>
              <a:ext cx="928877" cy="202121"/>
            </a:xfrm>
            <a:prstGeom prst="rect">
              <a:avLst/>
            </a:prstGeom>
          </p:spPr>
          <p:txBody>
            <a:bodyPr vert="horz" wrap="square" lIns="91440" tIns="45720" rIns="91440" bIns="45720"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000" b="1" i="0" u="none" strike="noStrike" kern="1200" cap="none" spc="0" normalizeH="0" baseline="0" noProof="0" dirty="0">
                  <a:ln>
                    <a:noFill/>
                  </a:ln>
                  <a:solidFill>
                    <a:srgbClr val="00C6A5"/>
                  </a:solidFill>
                  <a:effectLst/>
                  <a:uLnTx/>
                  <a:uFillTx/>
                  <a:latin typeface="Arial"/>
                  <a:ea typeface="+mn-ea"/>
                  <a:cs typeface="+mn-cs"/>
                </a:rPr>
                <a:t>Epic Mirror</a:t>
              </a:r>
            </a:p>
          </p:txBody>
        </p:sp>
      </p:grpSp>
      <p:grpSp>
        <p:nvGrpSpPr>
          <p:cNvPr id="30" name="Group 29">
            <a:extLst>
              <a:ext uri="{FF2B5EF4-FFF2-40B4-BE49-F238E27FC236}">
                <a16:creationId xmlns:a16="http://schemas.microsoft.com/office/drawing/2014/main" id="{37809E5A-1E1C-AEC6-2024-98A4D9C6A47A}"/>
              </a:ext>
            </a:extLst>
          </p:cNvPr>
          <p:cNvGrpSpPr/>
          <p:nvPr/>
        </p:nvGrpSpPr>
        <p:grpSpPr>
          <a:xfrm>
            <a:off x="7327239" y="4187961"/>
            <a:ext cx="971513" cy="857527"/>
            <a:chOff x="7327239" y="4187961"/>
            <a:chExt cx="971513" cy="857527"/>
          </a:xfrm>
        </p:grpSpPr>
        <p:pic>
          <p:nvPicPr>
            <p:cNvPr id="12" name="image273.png" descr="Stack-Virtual-App-OS.png">
              <a:extLst>
                <a:ext uri="{FF2B5EF4-FFF2-40B4-BE49-F238E27FC236}">
                  <a16:creationId xmlns:a16="http://schemas.microsoft.com/office/drawing/2014/main" id="{F4749A2B-9EB7-047E-3462-9B9C4D8AC9D4}"/>
                </a:ext>
              </a:extLst>
            </p:cNvPr>
            <p:cNvPicPr>
              <a:picLocks noChangeAspect="1"/>
            </p:cNvPicPr>
            <p:nvPr/>
          </p:nvPicPr>
          <p:blipFill>
            <a:blip r:embed="rId4"/>
            <a:stretch>
              <a:fillRect/>
            </a:stretch>
          </p:blipFill>
          <p:spPr>
            <a:xfrm>
              <a:off x="7631344" y="4187961"/>
              <a:ext cx="363303" cy="545759"/>
            </a:xfrm>
            <a:prstGeom prst="rect">
              <a:avLst/>
            </a:prstGeom>
            <a:ln w="12700">
              <a:miter lim="400000"/>
            </a:ln>
          </p:spPr>
        </p:pic>
        <p:sp>
          <p:nvSpPr>
            <p:cNvPr id="307" name="TextBox 306"/>
            <p:cNvSpPr txBox="1"/>
            <p:nvPr/>
          </p:nvSpPr>
          <p:spPr>
            <a:xfrm>
              <a:off x="7327239" y="4744546"/>
              <a:ext cx="971513" cy="300942"/>
            </a:xfrm>
            <a:prstGeom prst="rect">
              <a:avLst/>
            </a:prstGeom>
          </p:spPr>
          <p:txBody>
            <a:bodyPr vert="horz" wrap="square" lIns="91440" tIns="45720" rIns="91440" bIns="45720"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000" b="1" i="0" u="none" strike="noStrike" kern="1200" cap="none" spc="0" normalizeH="0" baseline="0" noProof="0" dirty="0">
                  <a:ln>
                    <a:noFill/>
                  </a:ln>
                  <a:solidFill>
                    <a:sysClr val="windowText" lastClr="000000"/>
                  </a:solidFill>
                  <a:effectLst/>
                  <a:uLnTx/>
                  <a:uFillTx/>
                  <a:latin typeface="Arial"/>
                  <a:ea typeface="+mn-ea"/>
                  <a:cs typeface="+mn-cs"/>
                </a:rPr>
                <a:t>Epic DR</a:t>
              </a:r>
            </a:p>
          </p:txBody>
        </p:sp>
      </p:grpSp>
      <p:grpSp>
        <p:nvGrpSpPr>
          <p:cNvPr id="33" name="Group 32">
            <a:extLst>
              <a:ext uri="{FF2B5EF4-FFF2-40B4-BE49-F238E27FC236}">
                <a16:creationId xmlns:a16="http://schemas.microsoft.com/office/drawing/2014/main" id="{4B326417-6AD7-A6FF-F3B1-FB471E07B489}"/>
              </a:ext>
            </a:extLst>
          </p:cNvPr>
          <p:cNvGrpSpPr/>
          <p:nvPr/>
        </p:nvGrpSpPr>
        <p:grpSpPr>
          <a:xfrm>
            <a:off x="8273722" y="4177532"/>
            <a:ext cx="971513" cy="859572"/>
            <a:chOff x="8273722" y="4177532"/>
            <a:chExt cx="971513" cy="859572"/>
          </a:xfrm>
        </p:grpSpPr>
        <p:pic>
          <p:nvPicPr>
            <p:cNvPr id="11" name="image273.png" descr="Stack-Virtual-App-OS.png">
              <a:extLst>
                <a:ext uri="{FF2B5EF4-FFF2-40B4-BE49-F238E27FC236}">
                  <a16:creationId xmlns:a16="http://schemas.microsoft.com/office/drawing/2014/main" id="{AE26CDE4-0987-FB3A-B12B-26394A4D6B1E}"/>
                </a:ext>
              </a:extLst>
            </p:cNvPr>
            <p:cNvPicPr>
              <a:picLocks noChangeAspect="1"/>
            </p:cNvPicPr>
            <p:nvPr/>
          </p:nvPicPr>
          <p:blipFill>
            <a:blip r:embed="rId4"/>
            <a:stretch>
              <a:fillRect/>
            </a:stretch>
          </p:blipFill>
          <p:spPr>
            <a:xfrm>
              <a:off x="8577827" y="4177532"/>
              <a:ext cx="363303" cy="545759"/>
            </a:xfrm>
            <a:prstGeom prst="rect">
              <a:avLst/>
            </a:prstGeom>
            <a:ln w="12700">
              <a:miter lim="400000"/>
            </a:ln>
          </p:spPr>
        </p:pic>
        <p:sp>
          <p:nvSpPr>
            <p:cNvPr id="310" name="TextBox 309"/>
            <p:cNvSpPr txBox="1"/>
            <p:nvPr/>
          </p:nvSpPr>
          <p:spPr>
            <a:xfrm>
              <a:off x="8273722" y="4736162"/>
              <a:ext cx="971513" cy="300942"/>
            </a:xfrm>
            <a:prstGeom prst="rect">
              <a:avLst/>
            </a:prstGeom>
          </p:spPr>
          <p:txBody>
            <a:bodyPr vert="horz" wrap="square" lIns="91440" tIns="45720" rIns="91440" bIns="45720"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000" b="1" i="0" u="none" strike="noStrike" kern="1200" cap="none" spc="0" normalizeH="0" baseline="0" noProof="0" dirty="0">
                  <a:ln>
                    <a:noFill/>
                  </a:ln>
                  <a:solidFill>
                    <a:sysClr val="windowText" lastClr="000000"/>
                  </a:solidFill>
                  <a:effectLst/>
                  <a:uLnTx/>
                  <a:uFillTx/>
                  <a:latin typeface="Arial"/>
                  <a:ea typeface="+mn-ea"/>
                  <a:cs typeface="+mn-cs"/>
                </a:rPr>
                <a:t>Report DR</a:t>
              </a:r>
            </a:p>
          </p:txBody>
        </p:sp>
      </p:grpSp>
      <p:grpSp>
        <p:nvGrpSpPr>
          <p:cNvPr id="35" name="Group 34">
            <a:extLst>
              <a:ext uri="{FF2B5EF4-FFF2-40B4-BE49-F238E27FC236}">
                <a16:creationId xmlns:a16="http://schemas.microsoft.com/office/drawing/2014/main" id="{EA3E1491-00A9-92A4-1B8F-8F5738E82DD7}"/>
              </a:ext>
            </a:extLst>
          </p:cNvPr>
          <p:cNvGrpSpPr/>
          <p:nvPr/>
        </p:nvGrpSpPr>
        <p:grpSpPr>
          <a:xfrm>
            <a:off x="7983176" y="5386172"/>
            <a:ext cx="971513" cy="865226"/>
            <a:chOff x="7983176" y="5386172"/>
            <a:chExt cx="971513" cy="865226"/>
          </a:xfrm>
        </p:grpSpPr>
        <p:pic>
          <p:nvPicPr>
            <p:cNvPr id="13" name="image273.png" descr="Stack-Virtual-App-OS.png">
              <a:extLst>
                <a:ext uri="{FF2B5EF4-FFF2-40B4-BE49-F238E27FC236}">
                  <a16:creationId xmlns:a16="http://schemas.microsoft.com/office/drawing/2014/main" id="{09DD4B4C-180F-DAD7-DAB6-195612DA522B}"/>
                </a:ext>
              </a:extLst>
            </p:cNvPr>
            <p:cNvPicPr>
              <a:picLocks noChangeAspect="1"/>
            </p:cNvPicPr>
            <p:nvPr/>
          </p:nvPicPr>
          <p:blipFill>
            <a:blip r:embed="rId4"/>
            <a:stretch>
              <a:fillRect/>
            </a:stretch>
          </p:blipFill>
          <p:spPr>
            <a:xfrm>
              <a:off x="8287281" y="5386172"/>
              <a:ext cx="363303" cy="545759"/>
            </a:xfrm>
            <a:prstGeom prst="rect">
              <a:avLst/>
            </a:prstGeom>
            <a:ln w="12700">
              <a:miter lim="400000"/>
            </a:ln>
          </p:spPr>
        </p:pic>
        <p:sp>
          <p:nvSpPr>
            <p:cNvPr id="313" name="TextBox 312"/>
            <p:cNvSpPr txBox="1"/>
            <p:nvPr/>
          </p:nvSpPr>
          <p:spPr>
            <a:xfrm>
              <a:off x="7983176" y="5950456"/>
              <a:ext cx="971513" cy="300942"/>
            </a:xfrm>
            <a:prstGeom prst="rect">
              <a:avLst/>
            </a:prstGeom>
          </p:spPr>
          <p:txBody>
            <a:bodyPr vert="horz" wrap="square" lIns="91440" tIns="45720" rIns="91440" bIns="45720"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000" b="1" i="0" u="none" strike="noStrike" kern="1200" cap="none" spc="0" normalizeH="0" baseline="0" noProof="0" dirty="0">
                  <a:ln>
                    <a:noFill/>
                  </a:ln>
                  <a:solidFill>
                    <a:sysClr val="windowText" lastClr="000000"/>
                  </a:solidFill>
                  <a:effectLst/>
                  <a:uLnTx/>
                  <a:uFillTx/>
                  <a:latin typeface="Arial"/>
                  <a:ea typeface="+mn-ea"/>
                  <a:cs typeface="+mn-cs"/>
                </a:rPr>
                <a:t>Automation</a:t>
              </a:r>
            </a:p>
          </p:txBody>
        </p:sp>
      </p:grpSp>
      <p:sp>
        <p:nvSpPr>
          <p:cNvPr id="315" name="TextBox 314"/>
          <p:cNvSpPr txBox="1"/>
          <p:nvPr/>
        </p:nvSpPr>
        <p:spPr>
          <a:xfrm>
            <a:off x="1787541" y="1233041"/>
            <a:ext cx="1293776" cy="139034"/>
          </a:xfrm>
          <a:prstGeom prst="rect">
            <a:avLst/>
          </a:prstGeom>
        </p:spPr>
        <p:txBody>
          <a:bodyPr vert="horz" wrap="square" lIns="91440" tIns="45720" rIns="91440" bIns="45720"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000" b="1" i="0" u="none" strike="noStrike" kern="1200" cap="none" spc="0" normalizeH="0" baseline="0" noProof="0" dirty="0">
                <a:ln>
                  <a:noFill/>
                </a:ln>
                <a:solidFill>
                  <a:sysClr val="windowText" lastClr="000000"/>
                </a:solidFill>
                <a:effectLst/>
                <a:uLnTx/>
                <a:uFillTx/>
                <a:latin typeface="Arial"/>
                <a:ea typeface="+mn-ea"/>
                <a:cs typeface="+mn-cs"/>
              </a:rPr>
              <a:t>prod-01</a:t>
            </a:r>
          </a:p>
        </p:txBody>
      </p:sp>
      <p:sp>
        <p:nvSpPr>
          <p:cNvPr id="316" name="TextBox 315"/>
          <p:cNvSpPr txBox="1"/>
          <p:nvPr/>
        </p:nvSpPr>
        <p:spPr>
          <a:xfrm>
            <a:off x="3138423" y="1253347"/>
            <a:ext cx="1293776" cy="139034"/>
          </a:xfrm>
          <a:prstGeom prst="rect">
            <a:avLst/>
          </a:prstGeom>
        </p:spPr>
        <p:txBody>
          <a:bodyPr vert="horz" wrap="square" lIns="91440" tIns="45720" rIns="91440" bIns="45720"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000" b="1" i="0" u="none" strike="noStrike" kern="1200" cap="none" spc="0" normalizeH="0" baseline="0" noProof="0" dirty="0">
                <a:ln>
                  <a:noFill/>
                </a:ln>
                <a:solidFill>
                  <a:sysClr val="windowText" lastClr="000000"/>
                </a:solidFill>
                <a:effectLst/>
                <a:uLnTx/>
                <a:uFillTx/>
                <a:latin typeface="Arial"/>
                <a:ea typeface="+mn-ea"/>
                <a:cs typeface="+mn-cs"/>
              </a:rPr>
              <a:t>prod-02</a:t>
            </a:r>
          </a:p>
        </p:txBody>
      </p:sp>
      <p:sp>
        <p:nvSpPr>
          <p:cNvPr id="318" name="TextBox 317"/>
          <p:cNvSpPr txBox="1"/>
          <p:nvPr/>
        </p:nvSpPr>
        <p:spPr>
          <a:xfrm>
            <a:off x="7146869" y="1246662"/>
            <a:ext cx="1293776" cy="139034"/>
          </a:xfrm>
          <a:prstGeom prst="rect">
            <a:avLst/>
          </a:prstGeom>
        </p:spPr>
        <p:txBody>
          <a:bodyPr vert="horz" wrap="square" lIns="91440" tIns="45720" rIns="91440" bIns="45720"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000" b="1" i="0" u="none" strike="noStrike" kern="1200" cap="none" spc="0" normalizeH="0" baseline="0" noProof="0" dirty="0">
                <a:ln>
                  <a:noFill/>
                </a:ln>
                <a:solidFill>
                  <a:sysClr val="windowText" lastClr="000000"/>
                </a:solidFill>
                <a:effectLst/>
                <a:uLnTx/>
                <a:uFillTx/>
                <a:latin typeface="Arial"/>
                <a:ea typeface="+mn-ea"/>
                <a:cs typeface="+mn-cs"/>
              </a:rPr>
              <a:t>dr-01</a:t>
            </a:r>
          </a:p>
        </p:txBody>
      </p:sp>
      <p:sp>
        <p:nvSpPr>
          <p:cNvPr id="319" name="TextBox 318"/>
          <p:cNvSpPr txBox="1"/>
          <p:nvPr/>
        </p:nvSpPr>
        <p:spPr>
          <a:xfrm>
            <a:off x="8456000" y="1235677"/>
            <a:ext cx="1293776" cy="139034"/>
          </a:xfrm>
          <a:prstGeom prst="rect">
            <a:avLst/>
          </a:prstGeom>
        </p:spPr>
        <p:txBody>
          <a:bodyPr vert="horz" wrap="square" lIns="91440" tIns="45720" rIns="91440" bIns="45720"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000" b="1" i="0" u="none" strike="noStrike" kern="1200" cap="none" spc="0" normalizeH="0" baseline="0" noProof="0" dirty="0">
                <a:ln>
                  <a:noFill/>
                </a:ln>
                <a:solidFill>
                  <a:sysClr val="windowText" lastClr="000000"/>
                </a:solidFill>
                <a:effectLst/>
                <a:uLnTx/>
                <a:uFillTx/>
                <a:latin typeface="Arial"/>
                <a:ea typeface="+mn-ea"/>
                <a:cs typeface="+mn-cs"/>
              </a:rPr>
              <a:t>dr-02</a:t>
            </a:r>
          </a:p>
        </p:txBody>
      </p:sp>
      <p:cxnSp>
        <p:nvCxnSpPr>
          <p:cNvPr id="323" name="Straight Connector 322"/>
          <p:cNvCxnSpPr/>
          <p:nvPr/>
        </p:nvCxnSpPr>
        <p:spPr>
          <a:xfrm flipH="1">
            <a:off x="6103918" y="155945"/>
            <a:ext cx="121" cy="6457507"/>
          </a:xfrm>
          <a:prstGeom prst="line">
            <a:avLst/>
          </a:prstGeom>
          <a:ln>
            <a:prstDash val="dash"/>
          </a:ln>
        </p:spPr>
        <p:style>
          <a:lnRef idx="3">
            <a:schemeClr val="dk1"/>
          </a:lnRef>
          <a:fillRef idx="0">
            <a:schemeClr val="dk1"/>
          </a:fillRef>
          <a:effectRef idx="2">
            <a:schemeClr val="dk1"/>
          </a:effectRef>
          <a:fontRef idx="minor">
            <a:schemeClr val="tx1"/>
          </a:fontRef>
        </p:style>
      </p:cxnSp>
      <p:sp>
        <p:nvSpPr>
          <p:cNvPr id="334" name="TextBox 333"/>
          <p:cNvSpPr txBox="1"/>
          <p:nvPr/>
        </p:nvSpPr>
        <p:spPr>
          <a:xfrm>
            <a:off x="824108" y="4978932"/>
            <a:ext cx="971909" cy="212522"/>
          </a:xfrm>
          <a:prstGeom prst="rect">
            <a:avLst/>
          </a:prstGeom>
        </p:spPr>
        <p:txBody>
          <a:bodyPr vert="horz" wrap="square" lIns="91440" tIns="45720" rIns="91440" bIns="45720"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000" b="0" i="0" u="none" strike="noStrike" kern="1200" cap="none" spc="0" normalizeH="0" baseline="0" noProof="0" dirty="0">
                <a:ln>
                  <a:noFill/>
                </a:ln>
                <a:solidFill>
                  <a:srgbClr val="FFC000"/>
                </a:solidFill>
                <a:effectLst/>
                <a:uLnTx/>
                <a:uFillTx/>
                <a:latin typeface="Arial"/>
                <a:ea typeface="+mn-ea"/>
                <a:cs typeface="+mn-cs"/>
              </a:rPr>
              <a:t>Freeze/Thaw</a:t>
            </a:r>
          </a:p>
        </p:txBody>
      </p:sp>
      <p:sp>
        <p:nvSpPr>
          <p:cNvPr id="337" name="TextBox 336"/>
          <p:cNvSpPr txBox="1"/>
          <p:nvPr/>
        </p:nvSpPr>
        <p:spPr>
          <a:xfrm>
            <a:off x="3110801" y="5173421"/>
            <a:ext cx="675468" cy="252002"/>
          </a:xfrm>
          <a:prstGeom prst="rect">
            <a:avLst/>
          </a:prstGeom>
        </p:spPr>
        <p:txBody>
          <a:bodyPr vert="horz" wrap="square" lIns="91440" tIns="45720" rIns="91440" bIns="4572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FFC000"/>
                </a:solidFill>
                <a:effectLst/>
                <a:uLnTx/>
                <a:uFillTx/>
                <a:latin typeface="Arial"/>
                <a:ea typeface="+mn-ea"/>
                <a:cs typeface="+mn-cs"/>
              </a:rPr>
              <a:t>REST API </a:t>
            </a:r>
          </a:p>
        </p:txBody>
      </p:sp>
      <p:sp>
        <p:nvSpPr>
          <p:cNvPr id="338" name="TextBox 337"/>
          <p:cNvSpPr txBox="1"/>
          <p:nvPr/>
        </p:nvSpPr>
        <p:spPr>
          <a:xfrm>
            <a:off x="2441377" y="5185644"/>
            <a:ext cx="755397" cy="256089"/>
          </a:xfrm>
          <a:prstGeom prst="rect">
            <a:avLst/>
          </a:prstGeom>
        </p:spPr>
        <p:txBody>
          <a:bodyPr vert="horz" wrap="square" lIns="91440" tIns="45720" rIns="91440" bIns="4572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306100"/>
                </a:solidFill>
                <a:effectLst/>
                <a:uLnTx/>
                <a:uFillTx/>
                <a:latin typeface="Arial"/>
                <a:ea typeface="+mn-ea"/>
                <a:cs typeface="+mn-cs"/>
              </a:rPr>
              <a:t>REST API</a:t>
            </a:r>
          </a:p>
        </p:txBody>
      </p:sp>
      <p:sp>
        <p:nvSpPr>
          <p:cNvPr id="346" name="TextBox 345"/>
          <p:cNvSpPr txBox="1"/>
          <p:nvPr/>
        </p:nvSpPr>
        <p:spPr>
          <a:xfrm>
            <a:off x="3991959" y="4187961"/>
            <a:ext cx="619475" cy="214620"/>
          </a:xfrm>
          <a:prstGeom prst="rect">
            <a:avLst/>
          </a:prstGeom>
        </p:spPr>
        <p:txBody>
          <a:bodyPr vert="horz" wrap="square" lIns="91440" tIns="45720" rIns="91440" bIns="45720"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000" b="1" i="0" u="none" strike="noStrike" kern="1200" cap="none" spc="0" normalizeH="0" baseline="0" noProof="0" dirty="0">
                <a:ln>
                  <a:noFill/>
                </a:ln>
                <a:solidFill>
                  <a:srgbClr val="FFC000"/>
                </a:solidFill>
                <a:effectLst/>
                <a:uLnTx/>
                <a:uFillTx/>
                <a:latin typeface="Arial"/>
                <a:ea typeface="+mn-ea"/>
                <a:cs typeface="+mn-cs"/>
              </a:rPr>
              <a:t>Mount</a:t>
            </a:r>
          </a:p>
        </p:txBody>
      </p:sp>
      <p:sp>
        <p:nvSpPr>
          <p:cNvPr id="348" name="TextBox 347"/>
          <p:cNvSpPr txBox="1"/>
          <p:nvPr/>
        </p:nvSpPr>
        <p:spPr>
          <a:xfrm>
            <a:off x="5222457" y="4801654"/>
            <a:ext cx="632291" cy="300942"/>
          </a:xfrm>
          <a:prstGeom prst="rect">
            <a:avLst/>
          </a:prstGeom>
        </p:spPr>
        <p:txBody>
          <a:bodyPr vert="horz" wrap="square" lIns="91440" tIns="45720" rIns="91440" bIns="45720"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000" b="1" i="0" u="none" strike="noStrike" kern="1200" cap="none" spc="0" normalizeH="0" baseline="0" noProof="0" dirty="0">
                <a:ln>
                  <a:noFill/>
                </a:ln>
                <a:solidFill>
                  <a:srgbClr val="FFC000"/>
                </a:solidFill>
                <a:effectLst/>
                <a:uLnTx/>
                <a:uFillTx/>
                <a:latin typeface="Arial"/>
                <a:ea typeface="+mn-ea"/>
                <a:cs typeface="+mn-cs"/>
              </a:rPr>
              <a:t>Stream backup</a:t>
            </a:r>
          </a:p>
        </p:txBody>
      </p:sp>
      <p:grpSp>
        <p:nvGrpSpPr>
          <p:cNvPr id="7" name="Group 6">
            <a:extLst>
              <a:ext uri="{FF2B5EF4-FFF2-40B4-BE49-F238E27FC236}">
                <a16:creationId xmlns:a16="http://schemas.microsoft.com/office/drawing/2014/main" id="{CC72A1E5-7E73-824D-B50B-7D38C8124362}"/>
              </a:ext>
            </a:extLst>
          </p:cNvPr>
          <p:cNvGrpSpPr/>
          <p:nvPr/>
        </p:nvGrpSpPr>
        <p:grpSpPr>
          <a:xfrm>
            <a:off x="1567074" y="1669684"/>
            <a:ext cx="1419873" cy="898654"/>
            <a:chOff x="1567074" y="2132532"/>
            <a:chExt cx="1419873" cy="898654"/>
          </a:xfrm>
        </p:grpSpPr>
        <p:cxnSp>
          <p:nvCxnSpPr>
            <p:cNvPr id="70" name="Curved Connector 69"/>
            <p:cNvCxnSpPr>
              <a:cxnSpLocks/>
              <a:stCxn id="145" idx="1"/>
              <a:endCxn id="222" idx="1"/>
            </p:cNvCxnSpPr>
            <p:nvPr/>
          </p:nvCxnSpPr>
          <p:spPr>
            <a:xfrm rot="10800000" flipH="1" flipV="1">
              <a:off x="1901503" y="2132532"/>
              <a:ext cx="67358" cy="733682"/>
            </a:xfrm>
            <a:prstGeom prst="curvedConnector3">
              <a:avLst>
                <a:gd name="adj1" fmla="val -339381"/>
              </a:avLst>
            </a:prstGeom>
            <a:ln>
              <a:solidFill>
                <a:srgbClr val="FFC000"/>
              </a:solidFill>
              <a:tailEnd type="triangle"/>
            </a:ln>
          </p:spPr>
          <p:style>
            <a:lnRef idx="3">
              <a:schemeClr val="accent3"/>
            </a:lnRef>
            <a:fillRef idx="0">
              <a:schemeClr val="accent3"/>
            </a:fillRef>
            <a:effectRef idx="2">
              <a:schemeClr val="accent3"/>
            </a:effectRef>
            <a:fontRef idx="minor">
              <a:schemeClr val="tx1"/>
            </a:fontRef>
          </p:style>
        </p:cxnSp>
        <p:pic>
          <p:nvPicPr>
            <p:cNvPr id="222" name="volume clone copy 4" descr="C:\Users\PrestoGeorge\Desktop\Original-Cylindar.gif"/>
            <p:cNvPicPr preferRelativeResize="0">
              <a:picLocks noChangeAspect="1" noChangeArrowheads="1"/>
            </p:cNvPicPr>
            <p:nvPr/>
          </p:nvPicPr>
          <p:blipFill>
            <a:blip r:embed="rId3" cstate="print">
              <a:grayscl/>
            </a:blip>
            <a:srcRect/>
            <a:stretch>
              <a:fillRect/>
            </a:stretch>
          </p:blipFill>
          <p:spPr bwMode="auto">
            <a:xfrm>
              <a:off x="1968861" y="2701242"/>
              <a:ext cx="982432" cy="329944"/>
            </a:xfrm>
            <a:prstGeom prst="rect">
              <a:avLst/>
            </a:prstGeom>
            <a:noFill/>
          </p:spPr>
        </p:pic>
        <p:sp>
          <p:nvSpPr>
            <p:cNvPr id="236" name="TextBox 235"/>
            <p:cNvSpPr txBox="1"/>
            <p:nvPr/>
          </p:nvSpPr>
          <p:spPr>
            <a:xfrm>
              <a:off x="1945246" y="2781084"/>
              <a:ext cx="1041701" cy="183971"/>
            </a:xfrm>
            <a:prstGeom prst="rect">
              <a:avLst/>
            </a:prstGeom>
          </p:spPr>
          <p:txBody>
            <a:bodyPr vert="horz" wrap="square" lIns="91440" tIns="45720" rIns="91440" bIns="45720"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Arial"/>
                  <a:ea typeface="+mn-ea"/>
                  <a:cs typeface="+mn-cs"/>
                </a:rPr>
                <a:t>Backup Clone</a:t>
              </a:r>
            </a:p>
          </p:txBody>
        </p:sp>
        <p:sp>
          <p:nvSpPr>
            <p:cNvPr id="349" name="TextBox 348"/>
            <p:cNvSpPr txBox="1"/>
            <p:nvPr/>
          </p:nvSpPr>
          <p:spPr>
            <a:xfrm>
              <a:off x="1567074" y="2402630"/>
              <a:ext cx="619475" cy="214620"/>
            </a:xfrm>
            <a:prstGeom prst="rect">
              <a:avLst/>
            </a:prstGeom>
          </p:spPr>
          <p:txBody>
            <a:bodyPr vert="horz" wrap="square" lIns="91440" tIns="45720" rIns="91440" bIns="45720"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000" b="1" i="0" u="none" strike="noStrike" kern="1200" cap="none" spc="0" normalizeH="0" baseline="0" noProof="0" dirty="0">
                  <a:ln>
                    <a:noFill/>
                  </a:ln>
                  <a:solidFill>
                    <a:srgbClr val="FFC000"/>
                  </a:solidFill>
                  <a:effectLst/>
                  <a:uLnTx/>
                  <a:uFillTx/>
                  <a:latin typeface="Arial"/>
                  <a:ea typeface="+mn-ea"/>
                  <a:cs typeface="+mn-cs"/>
                </a:rPr>
                <a:t>Clone</a:t>
              </a:r>
            </a:p>
          </p:txBody>
        </p:sp>
      </p:grpSp>
      <p:grpSp>
        <p:nvGrpSpPr>
          <p:cNvPr id="6" name="Group 5">
            <a:extLst>
              <a:ext uri="{FF2B5EF4-FFF2-40B4-BE49-F238E27FC236}">
                <a16:creationId xmlns:a16="http://schemas.microsoft.com/office/drawing/2014/main" id="{D75AFF0D-9C9A-7B45-7D53-20F6C5938BA0}"/>
              </a:ext>
            </a:extLst>
          </p:cNvPr>
          <p:cNvGrpSpPr/>
          <p:nvPr/>
        </p:nvGrpSpPr>
        <p:grpSpPr>
          <a:xfrm>
            <a:off x="5276524" y="2839462"/>
            <a:ext cx="1649707" cy="808832"/>
            <a:chOff x="5276524" y="2839462"/>
            <a:chExt cx="1649707" cy="808832"/>
          </a:xfrm>
        </p:grpSpPr>
        <p:sp>
          <p:nvSpPr>
            <p:cNvPr id="350" name="Left-Right Arrow 349"/>
            <p:cNvSpPr/>
            <p:nvPr/>
          </p:nvSpPr>
          <p:spPr>
            <a:xfrm>
              <a:off x="5276524" y="2839462"/>
              <a:ext cx="1649707" cy="808832"/>
            </a:xfrm>
            <a:prstGeom prst="leftRightArrow">
              <a:avLst/>
            </a:prstGeom>
            <a:solidFill>
              <a:schemeClr val="bg1"/>
            </a:solid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5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srgbClr val="FFFFFF"/>
                </a:solidFill>
                <a:effectLst/>
                <a:uLnTx/>
                <a:uFillTx/>
                <a:latin typeface="Arial"/>
                <a:ea typeface="+mn-ea"/>
                <a:cs typeface="+mn-cs"/>
              </a:endParaRPr>
            </a:p>
          </p:txBody>
        </p:sp>
        <p:sp>
          <p:nvSpPr>
            <p:cNvPr id="351" name="TextBox 350"/>
            <p:cNvSpPr txBox="1"/>
            <p:nvPr/>
          </p:nvSpPr>
          <p:spPr>
            <a:xfrm>
              <a:off x="5432805" y="3105071"/>
              <a:ext cx="1348713" cy="277614"/>
            </a:xfrm>
            <a:prstGeom prst="rect">
              <a:avLst/>
            </a:prstGeom>
          </p:spPr>
          <p:txBody>
            <a:bodyPr vert="horz" wrap="square" lIns="91440" tIns="45720" rIns="91440" bIns="4572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Arial"/>
                  <a:ea typeface="+mn-ea"/>
                  <a:cs typeface="+mn-cs"/>
                </a:rPr>
                <a:t>SnapMirror with mirror or vault policy</a:t>
              </a:r>
            </a:p>
          </p:txBody>
        </p:sp>
      </p:grpSp>
      <p:grpSp>
        <p:nvGrpSpPr>
          <p:cNvPr id="8" name="Group 7">
            <a:extLst>
              <a:ext uri="{FF2B5EF4-FFF2-40B4-BE49-F238E27FC236}">
                <a16:creationId xmlns:a16="http://schemas.microsoft.com/office/drawing/2014/main" id="{AF954EC9-E919-0C40-B6FB-7FFE00127D62}"/>
              </a:ext>
            </a:extLst>
          </p:cNvPr>
          <p:cNvGrpSpPr/>
          <p:nvPr/>
        </p:nvGrpSpPr>
        <p:grpSpPr>
          <a:xfrm>
            <a:off x="866797" y="1669684"/>
            <a:ext cx="2084496" cy="1276180"/>
            <a:chOff x="866797" y="2132533"/>
            <a:chExt cx="2084496" cy="1276180"/>
          </a:xfrm>
        </p:grpSpPr>
        <p:pic>
          <p:nvPicPr>
            <p:cNvPr id="152" name="volume clone copy 4" descr="C:\Users\PrestoGeorge\Desktop\Original-Cylindar.gif"/>
            <p:cNvPicPr preferRelativeResize="0">
              <a:picLocks noChangeAspect="1" noChangeArrowheads="1"/>
            </p:cNvPicPr>
            <p:nvPr/>
          </p:nvPicPr>
          <p:blipFill>
            <a:blip r:embed="rId3" cstate="print">
              <a:grayscl/>
            </a:blip>
            <a:srcRect/>
            <a:stretch>
              <a:fillRect/>
            </a:stretch>
          </p:blipFill>
          <p:spPr bwMode="auto">
            <a:xfrm>
              <a:off x="1968861" y="3078769"/>
              <a:ext cx="982432" cy="329944"/>
            </a:xfrm>
            <a:prstGeom prst="rect">
              <a:avLst/>
            </a:prstGeom>
            <a:noFill/>
          </p:spPr>
        </p:pic>
        <p:sp>
          <p:nvSpPr>
            <p:cNvPr id="233" name="TextBox 232"/>
            <p:cNvSpPr txBox="1"/>
            <p:nvPr/>
          </p:nvSpPr>
          <p:spPr>
            <a:xfrm>
              <a:off x="1973355" y="3150277"/>
              <a:ext cx="955223" cy="201332"/>
            </a:xfrm>
            <a:prstGeom prst="rect">
              <a:avLst/>
            </a:prstGeom>
          </p:spPr>
          <p:txBody>
            <a:bodyPr vert="horz" wrap="square" lIns="91440" tIns="45720" rIns="91440" bIns="45720"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Arial"/>
                  <a:ea typeface="+mn-ea"/>
                  <a:cs typeface="+mn-cs"/>
                </a:rPr>
                <a:t>SUP Clone</a:t>
              </a:r>
            </a:p>
          </p:txBody>
        </p:sp>
        <p:cxnSp>
          <p:nvCxnSpPr>
            <p:cNvPr id="44" name="Curved Connector 43"/>
            <p:cNvCxnSpPr>
              <a:cxnSpLocks/>
              <a:stCxn id="145" idx="1"/>
              <a:endCxn id="152" idx="1"/>
            </p:cNvCxnSpPr>
            <p:nvPr/>
          </p:nvCxnSpPr>
          <p:spPr>
            <a:xfrm rot="10800000" flipH="1" flipV="1">
              <a:off x="1901503" y="2132533"/>
              <a:ext cx="67358" cy="1111208"/>
            </a:xfrm>
            <a:prstGeom prst="curvedConnector3">
              <a:avLst>
                <a:gd name="adj1" fmla="val -490216"/>
              </a:avLst>
            </a:prstGeom>
            <a:ln>
              <a:tailEnd type="triangle"/>
            </a:ln>
          </p:spPr>
          <p:style>
            <a:lnRef idx="3">
              <a:schemeClr val="accent1"/>
            </a:lnRef>
            <a:fillRef idx="0">
              <a:schemeClr val="accent1"/>
            </a:fillRef>
            <a:effectRef idx="2">
              <a:schemeClr val="accent1"/>
            </a:effectRef>
            <a:fontRef idx="minor">
              <a:schemeClr val="tx1"/>
            </a:fontRef>
          </p:style>
        </p:cxnSp>
        <p:sp>
          <p:nvSpPr>
            <p:cNvPr id="171" name="TextBox 170"/>
            <p:cNvSpPr txBox="1"/>
            <p:nvPr/>
          </p:nvSpPr>
          <p:spPr>
            <a:xfrm>
              <a:off x="866797" y="3054597"/>
              <a:ext cx="619475" cy="214620"/>
            </a:xfrm>
            <a:prstGeom prst="rect">
              <a:avLst/>
            </a:prstGeom>
          </p:spPr>
          <p:txBody>
            <a:bodyPr vert="horz" wrap="square" lIns="91440" tIns="45720" rIns="91440" bIns="45720"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000" b="1" i="0" u="none" strike="noStrike" kern="1200" cap="none" spc="0" normalizeH="0" baseline="0" noProof="0" dirty="0">
                  <a:ln>
                    <a:noFill/>
                  </a:ln>
                  <a:solidFill>
                    <a:srgbClr val="306100">
                      <a:lumMod val="50000"/>
                    </a:srgbClr>
                  </a:solidFill>
                  <a:effectLst/>
                  <a:uLnTx/>
                  <a:uFillTx/>
                  <a:latin typeface="Arial"/>
                  <a:ea typeface="+mn-ea"/>
                  <a:cs typeface="+mn-cs"/>
                </a:rPr>
                <a:t>Clone</a:t>
              </a:r>
            </a:p>
          </p:txBody>
        </p:sp>
      </p:grpSp>
      <p:sp>
        <p:nvSpPr>
          <p:cNvPr id="179" name="TextBox 178"/>
          <p:cNvSpPr txBox="1"/>
          <p:nvPr/>
        </p:nvSpPr>
        <p:spPr>
          <a:xfrm>
            <a:off x="1646836" y="3916568"/>
            <a:ext cx="619475" cy="214620"/>
          </a:xfrm>
          <a:prstGeom prst="rect">
            <a:avLst/>
          </a:prstGeom>
        </p:spPr>
        <p:txBody>
          <a:bodyPr vert="horz" wrap="square" lIns="91440" tIns="45720" rIns="91440" bIns="45720"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000" b="1" i="0" u="none" strike="noStrike" kern="1200" cap="none" spc="0" normalizeH="0" baseline="0" noProof="0" dirty="0">
                <a:ln>
                  <a:noFill/>
                </a:ln>
                <a:solidFill>
                  <a:srgbClr val="306100">
                    <a:lumMod val="50000"/>
                  </a:srgbClr>
                </a:solidFill>
                <a:effectLst/>
                <a:uLnTx/>
                <a:uFillTx/>
                <a:latin typeface="Arial"/>
                <a:ea typeface="+mn-ea"/>
                <a:cs typeface="+mn-cs"/>
              </a:rPr>
              <a:t>Mount</a:t>
            </a:r>
          </a:p>
        </p:txBody>
      </p:sp>
      <p:pic>
        <p:nvPicPr>
          <p:cNvPr id="114" name="volume clone 1" descr="C:\Users\PrestoGeorge\Desktop\Original-Cylindar.gif"/>
          <p:cNvPicPr preferRelativeResize="0">
            <a:picLocks noChangeAspect="1" noChangeArrowheads="1"/>
          </p:cNvPicPr>
          <p:nvPr/>
        </p:nvPicPr>
        <p:blipFill>
          <a:blip r:embed="rId3" cstate="print">
            <a:duotone>
              <a:prstClr val="black"/>
              <a:schemeClr val="accent5">
                <a:tint val="45000"/>
                <a:satMod val="400000"/>
              </a:schemeClr>
            </a:duotone>
          </a:blip>
          <a:srcRect/>
          <a:stretch>
            <a:fillRect/>
          </a:stretch>
        </p:blipFill>
        <p:spPr bwMode="auto">
          <a:xfrm>
            <a:off x="3269743" y="2220640"/>
            <a:ext cx="982432" cy="329944"/>
          </a:xfrm>
          <a:prstGeom prst="rect">
            <a:avLst/>
          </a:prstGeom>
          <a:noFill/>
        </p:spPr>
      </p:pic>
      <p:sp>
        <p:nvSpPr>
          <p:cNvPr id="115" name="TextBox 114"/>
          <p:cNvSpPr txBox="1"/>
          <p:nvPr/>
        </p:nvSpPr>
        <p:spPr>
          <a:xfrm>
            <a:off x="3302205" y="2306409"/>
            <a:ext cx="930756" cy="209041"/>
          </a:xfrm>
          <a:prstGeom prst="rect">
            <a:avLst/>
          </a:prstGeom>
        </p:spPr>
        <p:txBody>
          <a:bodyPr vert="horz" wrap="square" lIns="91440" tIns="45720" rIns="91440" bIns="45720"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Arial"/>
                <a:ea typeface="+mn-ea"/>
                <a:cs typeface="+mn-cs"/>
              </a:rPr>
              <a:t>Clarity</a:t>
            </a:r>
          </a:p>
        </p:txBody>
      </p:sp>
      <p:pic>
        <p:nvPicPr>
          <p:cNvPr id="118" name="volume clone 1" descr="C:\Users\PrestoGeorge\Desktop\Original-Cylindar.gif"/>
          <p:cNvPicPr preferRelativeResize="0">
            <a:picLocks noChangeAspect="1" noChangeArrowheads="1"/>
          </p:cNvPicPr>
          <p:nvPr/>
        </p:nvPicPr>
        <p:blipFill>
          <a:blip r:embed="rId3" cstate="print">
            <a:duotone>
              <a:prstClr val="black"/>
              <a:schemeClr val="accent5">
                <a:tint val="45000"/>
                <a:satMod val="400000"/>
              </a:schemeClr>
            </a:duotone>
          </a:blip>
          <a:srcRect/>
          <a:stretch>
            <a:fillRect/>
          </a:stretch>
        </p:blipFill>
        <p:spPr bwMode="auto">
          <a:xfrm>
            <a:off x="3262649" y="2596323"/>
            <a:ext cx="982432" cy="329944"/>
          </a:xfrm>
          <a:prstGeom prst="rect">
            <a:avLst/>
          </a:prstGeom>
          <a:noFill/>
        </p:spPr>
      </p:pic>
      <p:sp>
        <p:nvSpPr>
          <p:cNvPr id="119" name="TextBox 118"/>
          <p:cNvSpPr txBox="1"/>
          <p:nvPr/>
        </p:nvSpPr>
        <p:spPr>
          <a:xfrm>
            <a:off x="3295111" y="2682092"/>
            <a:ext cx="930756" cy="209041"/>
          </a:xfrm>
          <a:prstGeom prst="rect">
            <a:avLst/>
          </a:prstGeom>
        </p:spPr>
        <p:txBody>
          <a:bodyPr vert="horz" wrap="square" lIns="91440" tIns="45720" rIns="91440" bIns="45720"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Arial"/>
                <a:ea typeface="+mn-ea"/>
                <a:cs typeface="+mn-cs"/>
              </a:rPr>
              <a:t>Hyperspace</a:t>
            </a:r>
          </a:p>
        </p:txBody>
      </p:sp>
      <p:pic>
        <p:nvPicPr>
          <p:cNvPr id="120" name="volume clone 1" descr="C:\Users\PrestoGeorge\Desktop\Original-Cylindar.gif"/>
          <p:cNvPicPr preferRelativeResize="0">
            <a:picLocks noChangeAspect="1" noChangeArrowheads="1"/>
          </p:cNvPicPr>
          <p:nvPr/>
        </p:nvPicPr>
        <p:blipFill>
          <a:blip r:embed="rId3" cstate="print">
            <a:duotone>
              <a:prstClr val="black"/>
              <a:schemeClr val="accent5">
                <a:tint val="45000"/>
                <a:satMod val="400000"/>
              </a:schemeClr>
            </a:duotone>
          </a:blip>
          <a:srcRect/>
          <a:stretch>
            <a:fillRect/>
          </a:stretch>
        </p:blipFill>
        <p:spPr bwMode="auto">
          <a:xfrm>
            <a:off x="3255559" y="2961373"/>
            <a:ext cx="982432" cy="329944"/>
          </a:xfrm>
          <a:prstGeom prst="rect">
            <a:avLst/>
          </a:prstGeom>
          <a:noFill/>
        </p:spPr>
      </p:pic>
      <p:sp>
        <p:nvSpPr>
          <p:cNvPr id="121" name="TextBox 120"/>
          <p:cNvSpPr txBox="1"/>
          <p:nvPr/>
        </p:nvSpPr>
        <p:spPr>
          <a:xfrm>
            <a:off x="3288021" y="3047142"/>
            <a:ext cx="930756" cy="209041"/>
          </a:xfrm>
          <a:prstGeom prst="rect">
            <a:avLst/>
          </a:prstGeom>
        </p:spPr>
        <p:txBody>
          <a:bodyPr vert="horz" wrap="square" lIns="91440" tIns="45720" rIns="91440" bIns="45720"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Arial"/>
                <a:ea typeface="+mn-ea"/>
                <a:cs typeface="+mn-cs"/>
              </a:rPr>
              <a:t>VMware</a:t>
            </a:r>
          </a:p>
        </p:txBody>
      </p:sp>
      <p:pic>
        <p:nvPicPr>
          <p:cNvPr id="126" name="volume clone 1" descr="C:\Users\PrestoGeorge\Desktop\Original-Cylindar.gif"/>
          <p:cNvPicPr preferRelativeResize="0">
            <a:picLocks noChangeAspect="1" noChangeArrowheads="1"/>
          </p:cNvPicPr>
          <p:nvPr/>
        </p:nvPicPr>
        <p:blipFill>
          <a:blip r:embed="rId3" cstate="print">
            <a:duotone>
              <a:prstClr val="black"/>
              <a:schemeClr val="accent5">
                <a:tint val="45000"/>
                <a:satMod val="400000"/>
              </a:schemeClr>
            </a:duotone>
          </a:blip>
          <a:srcRect/>
          <a:stretch>
            <a:fillRect/>
          </a:stretch>
        </p:blipFill>
        <p:spPr bwMode="auto">
          <a:xfrm>
            <a:off x="3248469" y="3347691"/>
            <a:ext cx="982432" cy="329944"/>
          </a:xfrm>
          <a:prstGeom prst="rect">
            <a:avLst/>
          </a:prstGeom>
          <a:noFill/>
        </p:spPr>
      </p:pic>
      <p:sp>
        <p:nvSpPr>
          <p:cNvPr id="127" name="TextBox 126"/>
          <p:cNvSpPr txBox="1"/>
          <p:nvPr/>
        </p:nvSpPr>
        <p:spPr>
          <a:xfrm>
            <a:off x="3280931" y="3433460"/>
            <a:ext cx="930756" cy="209041"/>
          </a:xfrm>
          <a:prstGeom prst="rect">
            <a:avLst/>
          </a:prstGeom>
        </p:spPr>
        <p:txBody>
          <a:bodyPr vert="horz" wrap="square" lIns="91440" tIns="45720" rIns="91440" bIns="45720"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Arial"/>
                <a:ea typeface="+mn-ea"/>
                <a:cs typeface="+mn-cs"/>
              </a:rPr>
              <a:t>WebBLOB</a:t>
            </a:r>
          </a:p>
        </p:txBody>
      </p:sp>
      <p:grpSp>
        <p:nvGrpSpPr>
          <p:cNvPr id="5" name="Group 4">
            <a:extLst>
              <a:ext uri="{FF2B5EF4-FFF2-40B4-BE49-F238E27FC236}">
                <a16:creationId xmlns:a16="http://schemas.microsoft.com/office/drawing/2014/main" id="{CEC844D7-C537-5648-8E9A-E48C7FDB927F}"/>
              </a:ext>
            </a:extLst>
          </p:cNvPr>
          <p:cNvGrpSpPr/>
          <p:nvPr/>
        </p:nvGrpSpPr>
        <p:grpSpPr>
          <a:xfrm>
            <a:off x="7197534" y="1682217"/>
            <a:ext cx="1099490" cy="1021357"/>
            <a:chOff x="7783569" y="1682217"/>
            <a:chExt cx="1099490" cy="1021357"/>
          </a:xfrm>
        </p:grpSpPr>
        <p:pic>
          <p:nvPicPr>
            <p:cNvPr id="138" name="volume clone copy 4" descr="C:\Users\PrestoGeorge\Desktop\Original-Cylindar.gif"/>
            <p:cNvPicPr preferRelativeResize="0">
              <a:picLocks noChangeAspect="1" noChangeArrowheads="1"/>
            </p:cNvPicPr>
            <p:nvPr/>
          </p:nvPicPr>
          <p:blipFill>
            <a:blip r:embed="rId3" cstate="print">
              <a:grayscl/>
            </a:blip>
            <a:srcRect/>
            <a:stretch>
              <a:fillRect/>
            </a:stretch>
          </p:blipFill>
          <p:spPr bwMode="auto">
            <a:xfrm>
              <a:off x="7841486" y="2373630"/>
              <a:ext cx="982432" cy="329944"/>
            </a:xfrm>
            <a:prstGeom prst="rect">
              <a:avLst/>
            </a:prstGeom>
            <a:noFill/>
          </p:spPr>
        </p:pic>
        <p:sp>
          <p:nvSpPr>
            <p:cNvPr id="241" name="TextBox 240"/>
            <p:cNvSpPr txBox="1"/>
            <p:nvPr/>
          </p:nvSpPr>
          <p:spPr>
            <a:xfrm>
              <a:off x="7783569" y="2434490"/>
              <a:ext cx="1099490" cy="220571"/>
            </a:xfrm>
            <a:prstGeom prst="rect">
              <a:avLst/>
            </a:prstGeom>
          </p:spPr>
          <p:txBody>
            <a:bodyPr vert="horz" wrap="square" lIns="91440" tIns="45720" rIns="91440" bIns="45720"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Arial"/>
                  <a:ea typeface="+mn-ea"/>
                  <a:cs typeface="+mn-cs"/>
                </a:rPr>
                <a:t>Backup Clone</a:t>
              </a:r>
            </a:p>
          </p:txBody>
        </p:sp>
        <p:cxnSp>
          <p:nvCxnSpPr>
            <p:cNvPr id="136" name="Curved Connector 135"/>
            <p:cNvCxnSpPr>
              <a:cxnSpLocks/>
            </p:cNvCxnSpPr>
            <p:nvPr/>
          </p:nvCxnSpPr>
          <p:spPr>
            <a:xfrm rot="10800000" flipH="1" flipV="1">
              <a:off x="7816448" y="1682217"/>
              <a:ext cx="34832" cy="835308"/>
            </a:xfrm>
            <a:prstGeom prst="curvedConnector3">
              <a:avLst>
                <a:gd name="adj1" fmla="val -656293"/>
              </a:avLst>
            </a:prstGeom>
            <a:ln>
              <a:solidFill>
                <a:srgbClr val="FFC000"/>
              </a:solidFill>
              <a:tailEnd type="triangle"/>
            </a:ln>
          </p:spPr>
          <p:style>
            <a:lnRef idx="3">
              <a:schemeClr val="accent3"/>
            </a:lnRef>
            <a:fillRef idx="0">
              <a:schemeClr val="accent3"/>
            </a:fillRef>
            <a:effectRef idx="2">
              <a:schemeClr val="accent3"/>
            </a:effectRef>
            <a:fontRef idx="minor">
              <a:schemeClr val="tx1"/>
            </a:fontRef>
          </p:style>
        </p:cxnSp>
      </p:grpSp>
      <p:grpSp>
        <p:nvGrpSpPr>
          <p:cNvPr id="4" name="Group 3">
            <a:extLst>
              <a:ext uri="{FF2B5EF4-FFF2-40B4-BE49-F238E27FC236}">
                <a16:creationId xmlns:a16="http://schemas.microsoft.com/office/drawing/2014/main" id="{00483FB6-D444-9042-AEE9-D0613C5C3905}"/>
              </a:ext>
            </a:extLst>
          </p:cNvPr>
          <p:cNvGrpSpPr/>
          <p:nvPr/>
        </p:nvGrpSpPr>
        <p:grpSpPr>
          <a:xfrm>
            <a:off x="4264754" y="1678430"/>
            <a:ext cx="877441" cy="715928"/>
            <a:chOff x="4264754" y="1678430"/>
            <a:chExt cx="877441" cy="715928"/>
          </a:xfrm>
        </p:grpSpPr>
        <p:cxnSp>
          <p:nvCxnSpPr>
            <p:cNvPr id="157" name="Elbow Connector 156"/>
            <p:cNvCxnSpPr>
              <a:cxnSpLocks/>
            </p:cNvCxnSpPr>
            <p:nvPr/>
          </p:nvCxnSpPr>
          <p:spPr>
            <a:xfrm flipH="1">
              <a:off x="4264754" y="1678430"/>
              <a:ext cx="17728" cy="715928"/>
            </a:xfrm>
            <a:prstGeom prst="bentConnector3">
              <a:avLst>
                <a:gd name="adj1" fmla="val -1289486"/>
              </a:avLst>
            </a:prstGeom>
            <a:ln>
              <a:solidFill>
                <a:srgbClr val="00C6A5"/>
              </a:solidFill>
              <a:prstDash val="sysDot"/>
              <a:headEnd type="none" w="med" len="med"/>
              <a:tailEnd type="triangle" w="med" len="med"/>
            </a:ln>
          </p:spPr>
          <p:style>
            <a:lnRef idx="3">
              <a:schemeClr val="accent2"/>
            </a:lnRef>
            <a:fillRef idx="0">
              <a:schemeClr val="accent2"/>
            </a:fillRef>
            <a:effectRef idx="2">
              <a:schemeClr val="accent2"/>
            </a:effectRef>
            <a:fontRef idx="minor">
              <a:schemeClr val="tx1"/>
            </a:fontRef>
          </p:style>
        </p:cxnSp>
        <p:sp>
          <p:nvSpPr>
            <p:cNvPr id="158" name="TextBox 157"/>
            <p:cNvSpPr txBox="1"/>
            <p:nvPr/>
          </p:nvSpPr>
          <p:spPr>
            <a:xfrm>
              <a:off x="4348153" y="1681861"/>
              <a:ext cx="794042" cy="345177"/>
            </a:xfrm>
            <a:prstGeom prst="rect">
              <a:avLst/>
            </a:prstGeom>
            <a:ln>
              <a:noFill/>
              <a:prstDash val="sysDot"/>
            </a:ln>
          </p:spPr>
          <p:txBody>
            <a:bodyPr vert="horz" wrap="square" lIns="91440" tIns="45720" rIns="91440" bIns="45720"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000" b="1" i="0" u="none" strike="noStrike" kern="1200" cap="none" spc="0" normalizeH="0" baseline="0" noProof="0" dirty="0">
                  <a:ln>
                    <a:noFill/>
                  </a:ln>
                  <a:solidFill>
                    <a:srgbClr val="00C6A5"/>
                  </a:solidFill>
                  <a:effectLst/>
                  <a:uLnTx/>
                  <a:uFillTx/>
                  <a:latin typeface="Arial"/>
                  <a:ea typeface="+mn-ea"/>
                  <a:cs typeface="+mn-cs"/>
                </a:rPr>
                <a:t>Daily Dumps</a:t>
              </a:r>
            </a:p>
          </p:txBody>
        </p:sp>
      </p:grpSp>
      <p:cxnSp>
        <p:nvCxnSpPr>
          <p:cNvPr id="137" name="Curved Connector 136"/>
          <p:cNvCxnSpPr>
            <a:cxnSpLocks/>
            <a:stCxn id="143" idx="3"/>
          </p:cNvCxnSpPr>
          <p:nvPr/>
        </p:nvCxnSpPr>
        <p:spPr>
          <a:xfrm>
            <a:off x="2987350" y="1627841"/>
            <a:ext cx="3630261" cy="3852179"/>
          </a:xfrm>
          <a:prstGeom prst="curvedConnector3">
            <a:avLst>
              <a:gd name="adj1" fmla="val 5221"/>
            </a:avLst>
          </a:prstGeom>
          <a:ln>
            <a:solidFill>
              <a:schemeClr val="accent4"/>
            </a:solidFill>
            <a:tailEnd type="triangle"/>
          </a:ln>
        </p:spPr>
        <p:style>
          <a:lnRef idx="3">
            <a:schemeClr val="accent3"/>
          </a:lnRef>
          <a:fillRef idx="0">
            <a:schemeClr val="accent3"/>
          </a:fillRef>
          <a:effectRef idx="2">
            <a:schemeClr val="accent3"/>
          </a:effectRef>
          <a:fontRef idx="minor">
            <a:schemeClr val="tx1"/>
          </a:fontRef>
        </p:style>
      </p:cxnSp>
      <p:sp>
        <p:nvSpPr>
          <p:cNvPr id="3" name="Rectangle 2">
            <a:extLst>
              <a:ext uri="{FF2B5EF4-FFF2-40B4-BE49-F238E27FC236}">
                <a16:creationId xmlns:a16="http://schemas.microsoft.com/office/drawing/2014/main" id="{D127AF2D-3A25-FD42-BFD2-E7064C766A5B}"/>
              </a:ext>
            </a:extLst>
          </p:cNvPr>
          <p:cNvSpPr/>
          <p:nvPr/>
        </p:nvSpPr>
        <p:spPr>
          <a:xfrm>
            <a:off x="2082680" y="4911811"/>
            <a:ext cx="628698" cy="24622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306100"/>
                </a:solidFill>
                <a:effectLst/>
                <a:uLnTx/>
                <a:uFillTx/>
                <a:latin typeface="Arial"/>
                <a:ea typeface="+mn-ea"/>
                <a:cs typeface="+mn-cs"/>
              </a:rPr>
              <a:t>Envcopy</a:t>
            </a:r>
            <a:endParaRPr kumimoji="0" lang="en-US" sz="1000" b="0" i="0" u="none" strike="noStrike" kern="1200" cap="none" spc="0" normalizeH="0" baseline="0" noProof="0" dirty="0">
              <a:ln>
                <a:noFill/>
              </a:ln>
              <a:solidFill>
                <a:srgbClr val="000000"/>
              </a:solidFill>
              <a:effectLst/>
              <a:uLnTx/>
              <a:uFillTx/>
              <a:latin typeface="Arial"/>
              <a:ea typeface="+mn-ea"/>
              <a:cs typeface="+mn-cs"/>
            </a:endParaRPr>
          </a:p>
        </p:txBody>
      </p:sp>
      <p:cxnSp>
        <p:nvCxnSpPr>
          <p:cNvPr id="146" name="Curved Connector 145">
            <a:extLst>
              <a:ext uri="{FF2B5EF4-FFF2-40B4-BE49-F238E27FC236}">
                <a16:creationId xmlns:a16="http://schemas.microsoft.com/office/drawing/2014/main" id="{56EDE901-F653-B642-AF8A-620F25F2031B}"/>
              </a:ext>
            </a:extLst>
          </p:cNvPr>
          <p:cNvCxnSpPr>
            <a:cxnSpLocks/>
          </p:cNvCxnSpPr>
          <p:nvPr/>
        </p:nvCxnSpPr>
        <p:spPr>
          <a:xfrm>
            <a:off x="5039632" y="4476153"/>
            <a:ext cx="1577979" cy="1003867"/>
          </a:xfrm>
          <a:prstGeom prst="curvedConnector3">
            <a:avLst>
              <a:gd name="adj1" fmla="val 50000"/>
            </a:avLst>
          </a:prstGeom>
          <a:ln>
            <a:solidFill>
              <a:schemeClr val="accent4"/>
            </a:solidFill>
            <a:tailEnd type="triangle"/>
          </a:ln>
        </p:spPr>
        <p:style>
          <a:lnRef idx="3">
            <a:schemeClr val="accent3"/>
          </a:lnRef>
          <a:fillRef idx="0">
            <a:schemeClr val="accent3"/>
          </a:fillRef>
          <a:effectRef idx="2">
            <a:schemeClr val="accent3"/>
          </a:effectRef>
          <a:fontRef idx="minor">
            <a:schemeClr val="tx1"/>
          </a:fontRef>
        </p:style>
      </p:cxnSp>
      <p:sp>
        <p:nvSpPr>
          <p:cNvPr id="154" name="TextBox 153">
            <a:extLst>
              <a:ext uri="{FF2B5EF4-FFF2-40B4-BE49-F238E27FC236}">
                <a16:creationId xmlns:a16="http://schemas.microsoft.com/office/drawing/2014/main" id="{FCE811B2-B183-3C42-8439-004BB74C50A3}"/>
              </a:ext>
            </a:extLst>
          </p:cNvPr>
          <p:cNvSpPr txBox="1"/>
          <p:nvPr/>
        </p:nvSpPr>
        <p:spPr>
          <a:xfrm>
            <a:off x="1629134" y="5189731"/>
            <a:ext cx="675468" cy="252002"/>
          </a:xfrm>
          <a:prstGeom prst="rect">
            <a:avLst/>
          </a:prstGeom>
        </p:spPr>
        <p:txBody>
          <a:bodyPr vert="horz" wrap="square" lIns="91440" tIns="45720" rIns="91440" bIns="4572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FFC000"/>
                </a:solidFill>
                <a:effectLst/>
                <a:uLnTx/>
                <a:uFillTx/>
                <a:latin typeface="Arial"/>
                <a:ea typeface="+mn-ea"/>
                <a:cs typeface="+mn-cs"/>
              </a:rPr>
              <a:t>REST API </a:t>
            </a:r>
          </a:p>
        </p:txBody>
      </p:sp>
      <p:pic>
        <p:nvPicPr>
          <p:cNvPr id="175" name="volume clone 1" descr="C:\Users\PrestoGeorge\Desktop\Original-Cylindar.gif">
            <a:extLst>
              <a:ext uri="{FF2B5EF4-FFF2-40B4-BE49-F238E27FC236}">
                <a16:creationId xmlns:a16="http://schemas.microsoft.com/office/drawing/2014/main" id="{92D5B725-2F50-B044-AA5F-3991C98E531E}"/>
              </a:ext>
            </a:extLst>
          </p:cNvPr>
          <p:cNvPicPr preferRelativeResize="0">
            <a:picLocks noChangeAspect="1" noChangeArrowheads="1"/>
          </p:cNvPicPr>
          <p:nvPr/>
        </p:nvPicPr>
        <p:blipFill>
          <a:blip r:embed="rId3" cstate="print">
            <a:duotone>
              <a:prstClr val="black"/>
              <a:schemeClr val="accent5">
                <a:tint val="45000"/>
                <a:satMod val="400000"/>
              </a:schemeClr>
            </a:duotone>
          </a:blip>
          <a:srcRect/>
          <a:stretch>
            <a:fillRect/>
          </a:stretch>
        </p:blipFill>
        <p:spPr bwMode="auto">
          <a:xfrm>
            <a:off x="10184937" y="2274630"/>
            <a:ext cx="437227" cy="146840"/>
          </a:xfrm>
          <a:prstGeom prst="rect">
            <a:avLst/>
          </a:prstGeom>
          <a:noFill/>
        </p:spPr>
      </p:pic>
      <p:pic>
        <p:nvPicPr>
          <p:cNvPr id="178" name="volume clone copy 4" descr="C:\Users\PrestoGeorge\Desktop\Original-Cylindar.gif">
            <a:extLst>
              <a:ext uri="{FF2B5EF4-FFF2-40B4-BE49-F238E27FC236}">
                <a16:creationId xmlns:a16="http://schemas.microsoft.com/office/drawing/2014/main" id="{C2D49595-E07F-C445-BCBF-2398B873D78E}"/>
              </a:ext>
            </a:extLst>
          </p:cNvPr>
          <p:cNvPicPr preferRelativeResize="0">
            <a:picLocks noChangeAspect="1" noChangeArrowheads="1"/>
          </p:cNvPicPr>
          <p:nvPr/>
        </p:nvPicPr>
        <p:blipFill>
          <a:blip r:embed="rId3" cstate="print">
            <a:grayscl/>
          </a:blip>
          <a:srcRect/>
          <a:stretch>
            <a:fillRect/>
          </a:stretch>
        </p:blipFill>
        <p:spPr bwMode="auto">
          <a:xfrm>
            <a:off x="10187617" y="2487465"/>
            <a:ext cx="434547" cy="145940"/>
          </a:xfrm>
          <a:prstGeom prst="rect">
            <a:avLst/>
          </a:prstGeom>
          <a:noFill/>
        </p:spPr>
      </p:pic>
      <p:cxnSp>
        <p:nvCxnSpPr>
          <p:cNvPr id="183" name="Straight Arrow Connector 182">
            <a:extLst>
              <a:ext uri="{FF2B5EF4-FFF2-40B4-BE49-F238E27FC236}">
                <a16:creationId xmlns:a16="http://schemas.microsoft.com/office/drawing/2014/main" id="{BBBEB311-4828-7442-815D-A8ADA23D90F9}"/>
              </a:ext>
            </a:extLst>
          </p:cNvPr>
          <p:cNvCxnSpPr>
            <a:cxnSpLocks/>
          </p:cNvCxnSpPr>
          <p:nvPr/>
        </p:nvCxnSpPr>
        <p:spPr>
          <a:xfrm flipV="1">
            <a:off x="10194591" y="2799088"/>
            <a:ext cx="458145" cy="9248"/>
          </a:xfrm>
          <a:prstGeom prst="straightConnector1">
            <a:avLst/>
          </a:prstGeom>
          <a:ln>
            <a:solidFill>
              <a:schemeClr val="accent6"/>
            </a:solidFill>
            <a:tailEnd type="triangle"/>
          </a:ln>
        </p:spPr>
        <p:style>
          <a:lnRef idx="3">
            <a:schemeClr val="accent1"/>
          </a:lnRef>
          <a:fillRef idx="0">
            <a:schemeClr val="accent1"/>
          </a:fillRef>
          <a:effectRef idx="2">
            <a:schemeClr val="accent1"/>
          </a:effectRef>
          <a:fontRef idx="minor">
            <a:schemeClr val="tx1"/>
          </a:fontRef>
        </p:style>
      </p:cxnSp>
      <p:cxnSp>
        <p:nvCxnSpPr>
          <p:cNvPr id="184" name="Straight Arrow Connector 183">
            <a:extLst>
              <a:ext uri="{FF2B5EF4-FFF2-40B4-BE49-F238E27FC236}">
                <a16:creationId xmlns:a16="http://schemas.microsoft.com/office/drawing/2014/main" id="{ED128D4A-10D6-9746-B230-174CE7C93B3E}"/>
              </a:ext>
            </a:extLst>
          </p:cNvPr>
          <p:cNvCxnSpPr>
            <a:cxnSpLocks/>
          </p:cNvCxnSpPr>
          <p:nvPr/>
        </p:nvCxnSpPr>
        <p:spPr>
          <a:xfrm flipV="1">
            <a:off x="10191105" y="2994860"/>
            <a:ext cx="458145" cy="9248"/>
          </a:xfrm>
          <a:prstGeom prst="straightConnector1">
            <a:avLst/>
          </a:prstGeom>
          <a:ln>
            <a:solidFill>
              <a:srgbClr val="FFC000"/>
            </a:solidFill>
            <a:tailEnd type="triangle"/>
          </a:ln>
        </p:spPr>
        <p:style>
          <a:lnRef idx="3">
            <a:schemeClr val="accent1"/>
          </a:lnRef>
          <a:fillRef idx="0">
            <a:schemeClr val="accent1"/>
          </a:fillRef>
          <a:effectRef idx="2">
            <a:schemeClr val="accent1"/>
          </a:effectRef>
          <a:fontRef idx="minor">
            <a:schemeClr val="tx1"/>
          </a:fontRef>
        </p:style>
      </p:cxnSp>
      <p:cxnSp>
        <p:nvCxnSpPr>
          <p:cNvPr id="185" name="Straight Arrow Connector 184">
            <a:extLst>
              <a:ext uri="{FF2B5EF4-FFF2-40B4-BE49-F238E27FC236}">
                <a16:creationId xmlns:a16="http://schemas.microsoft.com/office/drawing/2014/main" id="{EB7DC066-2DFC-0F41-B438-7E0D5FC2C2AB}"/>
              </a:ext>
            </a:extLst>
          </p:cNvPr>
          <p:cNvCxnSpPr>
            <a:cxnSpLocks/>
          </p:cNvCxnSpPr>
          <p:nvPr/>
        </p:nvCxnSpPr>
        <p:spPr>
          <a:xfrm flipV="1">
            <a:off x="10194591" y="3198109"/>
            <a:ext cx="458145" cy="924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86" name="TextBox 185">
            <a:extLst>
              <a:ext uri="{FF2B5EF4-FFF2-40B4-BE49-F238E27FC236}">
                <a16:creationId xmlns:a16="http://schemas.microsoft.com/office/drawing/2014/main" id="{2860E275-3896-E749-99ED-8E4EF1AC6BC0}"/>
              </a:ext>
            </a:extLst>
          </p:cNvPr>
          <p:cNvSpPr txBox="1"/>
          <p:nvPr/>
        </p:nvSpPr>
        <p:spPr>
          <a:xfrm>
            <a:off x="10622164" y="2212177"/>
            <a:ext cx="1569835" cy="1119522"/>
          </a:xfrm>
          <a:prstGeom prst="rect">
            <a:avLst/>
          </a:prstGeom>
        </p:spPr>
        <p:txBody>
          <a:bodyPr vert="horz" wrap="square" lIns="91440" tIns="45720" rIns="91440" bIns="4572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Arial"/>
                <a:ea typeface="+mn-ea"/>
                <a:cs typeface="+mn-cs"/>
              </a:rPr>
              <a:t>Workload data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Arial"/>
                <a:ea typeface="+mn-ea"/>
                <a:cs typeface="+mn-cs"/>
              </a:rPr>
              <a:t>Snapshot/clone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Arial"/>
                <a:ea typeface="+mn-ea"/>
                <a:cs typeface="+mn-cs"/>
              </a:rPr>
              <a:t>DB replication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Arial"/>
                <a:ea typeface="+mn-ea"/>
                <a:cs typeface="+mn-cs"/>
              </a:rPr>
              <a:t>Backup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Arial"/>
                <a:ea typeface="+mn-ea"/>
                <a:cs typeface="+mn-cs"/>
              </a:rPr>
              <a:t>Test refresh</a:t>
            </a:r>
          </a:p>
        </p:txBody>
      </p:sp>
      <p:sp>
        <p:nvSpPr>
          <p:cNvPr id="187" name="TextBox 186">
            <a:extLst>
              <a:ext uri="{FF2B5EF4-FFF2-40B4-BE49-F238E27FC236}">
                <a16:creationId xmlns:a16="http://schemas.microsoft.com/office/drawing/2014/main" id="{6C85400E-0F63-FB44-AE0D-9D944258F258}"/>
              </a:ext>
            </a:extLst>
          </p:cNvPr>
          <p:cNvSpPr txBox="1"/>
          <p:nvPr/>
        </p:nvSpPr>
        <p:spPr>
          <a:xfrm>
            <a:off x="6090797" y="1932345"/>
            <a:ext cx="928877" cy="202121"/>
          </a:xfrm>
          <a:prstGeom prst="rect">
            <a:avLst/>
          </a:prstGeom>
        </p:spPr>
        <p:txBody>
          <a:bodyPr vert="horz" wrap="square" lIns="91440" tIns="45720" rIns="91440" bIns="45720"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000" b="1" i="0" u="none" strike="noStrike" kern="1200" cap="none" spc="0" normalizeH="0" baseline="0" noProof="0" dirty="0">
                <a:ln>
                  <a:noFill/>
                </a:ln>
                <a:solidFill>
                  <a:srgbClr val="00C6A5"/>
                </a:solidFill>
                <a:effectLst/>
                <a:uLnTx/>
                <a:uFillTx/>
                <a:latin typeface="Arial"/>
                <a:ea typeface="+mn-ea"/>
                <a:cs typeface="+mn-cs"/>
              </a:rPr>
              <a:t>Epic Mirror</a:t>
            </a:r>
          </a:p>
        </p:txBody>
      </p:sp>
      <p:sp>
        <p:nvSpPr>
          <p:cNvPr id="198" name="TextBox 197">
            <a:extLst>
              <a:ext uri="{FF2B5EF4-FFF2-40B4-BE49-F238E27FC236}">
                <a16:creationId xmlns:a16="http://schemas.microsoft.com/office/drawing/2014/main" id="{D6638168-663F-3944-8F9A-DF879D55CDEC}"/>
              </a:ext>
            </a:extLst>
          </p:cNvPr>
          <p:cNvSpPr txBox="1"/>
          <p:nvPr/>
        </p:nvSpPr>
        <p:spPr>
          <a:xfrm>
            <a:off x="5222457" y="5539909"/>
            <a:ext cx="1369294" cy="451722"/>
          </a:xfrm>
          <a:prstGeom prst="rect">
            <a:avLst/>
          </a:prstGeom>
          <a:solidFill>
            <a:schemeClr val="bg1"/>
          </a:solidFill>
        </p:spPr>
        <p:txBody>
          <a:bodyPr vert="horz" wrap="square" lIns="91416" tIns="45708" rIns="91416" bIns="45708"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000" b="1" i="0" u="none" strike="noStrike" kern="1200" cap="none" spc="0" normalizeH="0" baseline="0" noProof="0" dirty="0">
                <a:ln>
                  <a:noFill/>
                </a:ln>
                <a:solidFill>
                  <a:srgbClr val="FFC000"/>
                </a:solidFill>
                <a:effectLst/>
                <a:uLnTx/>
                <a:uFillTx/>
                <a:latin typeface="Arial"/>
                <a:ea typeface="+mn-ea"/>
                <a:cs typeface="+mn-cs"/>
              </a:rPr>
              <a:t>Optional bypass media server and use SnapMirror with vault policy</a:t>
            </a:r>
          </a:p>
        </p:txBody>
      </p:sp>
      <p:grpSp>
        <p:nvGrpSpPr>
          <p:cNvPr id="43" name="Group 42">
            <a:extLst>
              <a:ext uri="{FF2B5EF4-FFF2-40B4-BE49-F238E27FC236}">
                <a16:creationId xmlns:a16="http://schemas.microsoft.com/office/drawing/2014/main" id="{323F4497-2778-E038-065D-467062C5B915}"/>
              </a:ext>
            </a:extLst>
          </p:cNvPr>
          <p:cNvGrpSpPr/>
          <p:nvPr/>
        </p:nvGrpSpPr>
        <p:grpSpPr>
          <a:xfrm>
            <a:off x="7122355" y="517867"/>
            <a:ext cx="2713005" cy="672570"/>
            <a:chOff x="7122355" y="517867"/>
            <a:chExt cx="2713005" cy="672570"/>
          </a:xfrm>
        </p:grpSpPr>
        <p:grpSp>
          <p:nvGrpSpPr>
            <p:cNvPr id="139" name="Group 138">
              <a:extLst>
                <a:ext uri="{FF2B5EF4-FFF2-40B4-BE49-F238E27FC236}">
                  <a16:creationId xmlns:a16="http://schemas.microsoft.com/office/drawing/2014/main" id="{4FB023CF-17E0-9641-ADB2-4BE3C1B41A11}"/>
                </a:ext>
              </a:extLst>
            </p:cNvPr>
            <p:cNvGrpSpPr/>
            <p:nvPr/>
          </p:nvGrpSpPr>
          <p:grpSpPr>
            <a:xfrm>
              <a:off x="8383540" y="858513"/>
              <a:ext cx="187381" cy="86753"/>
              <a:chOff x="7362525" y="3654923"/>
              <a:chExt cx="187381" cy="86753"/>
            </a:xfrm>
          </p:grpSpPr>
          <p:cxnSp>
            <p:nvCxnSpPr>
              <p:cNvPr id="159" name="Straight Arrow Connector 158">
                <a:extLst>
                  <a:ext uri="{FF2B5EF4-FFF2-40B4-BE49-F238E27FC236}">
                    <a16:creationId xmlns:a16="http://schemas.microsoft.com/office/drawing/2014/main" id="{C079C7A5-1B54-0B49-B6F9-F9350CE8E18F}"/>
                  </a:ext>
                </a:extLst>
              </p:cNvPr>
              <p:cNvCxnSpPr>
                <a:cxnSpLocks/>
              </p:cNvCxnSpPr>
              <p:nvPr/>
            </p:nvCxnSpPr>
            <p:spPr>
              <a:xfrm>
                <a:off x="7362525" y="3654923"/>
                <a:ext cx="187381" cy="0"/>
              </a:xfrm>
              <a:prstGeom prst="straightConnector1">
                <a:avLst/>
              </a:prstGeom>
              <a:ln w="28575">
                <a:solidFill>
                  <a:schemeClr val="tx1"/>
                </a:solidFill>
                <a:headEnd type="none" w="med" len="med"/>
                <a:tailEnd type="none" w="med" len="med"/>
              </a:ln>
            </p:spPr>
            <p:style>
              <a:lnRef idx="3">
                <a:schemeClr val="accent5"/>
              </a:lnRef>
              <a:fillRef idx="0">
                <a:schemeClr val="accent5"/>
              </a:fillRef>
              <a:effectRef idx="2">
                <a:schemeClr val="accent5"/>
              </a:effectRef>
              <a:fontRef idx="minor">
                <a:schemeClr val="tx1"/>
              </a:fontRef>
            </p:style>
          </p:cxnSp>
          <p:cxnSp>
            <p:nvCxnSpPr>
              <p:cNvPr id="160" name="Straight Arrow Connector 159">
                <a:extLst>
                  <a:ext uri="{FF2B5EF4-FFF2-40B4-BE49-F238E27FC236}">
                    <a16:creationId xmlns:a16="http://schemas.microsoft.com/office/drawing/2014/main" id="{41408AD7-33B9-5848-8296-62C7D3F6938D}"/>
                  </a:ext>
                </a:extLst>
              </p:cNvPr>
              <p:cNvCxnSpPr>
                <a:cxnSpLocks/>
              </p:cNvCxnSpPr>
              <p:nvPr/>
            </p:nvCxnSpPr>
            <p:spPr>
              <a:xfrm>
                <a:off x="7362525" y="3741676"/>
                <a:ext cx="187381" cy="0"/>
              </a:xfrm>
              <a:prstGeom prst="straightConnector1">
                <a:avLst/>
              </a:prstGeom>
              <a:ln w="28575">
                <a:solidFill>
                  <a:schemeClr val="tx1"/>
                </a:solidFill>
                <a:headEnd type="none" w="med" len="med"/>
                <a:tailEnd type="none" w="med" len="med"/>
              </a:ln>
            </p:spPr>
            <p:style>
              <a:lnRef idx="3">
                <a:schemeClr val="accent5"/>
              </a:lnRef>
              <a:fillRef idx="0">
                <a:schemeClr val="accent5"/>
              </a:fillRef>
              <a:effectRef idx="2">
                <a:schemeClr val="accent5"/>
              </a:effectRef>
              <a:fontRef idx="minor">
                <a:schemeClr val="tx1"/>
              </a:fontRef>
            </p:style>
          </p:cxnSp>
        </p:grpSp>
        <p:pic>
          <p:nvPicPr>
            <p:cNvPr id="41" name="image37.png">
              <a:extLst>
                <a:ext uri="{FF2B5EF4-FFF2-40B4-BE49-F238E27FC236}">
                  <a16:creationId xmlns:a16="http://schemas.microsoft.com/office/drawing/2014/main" id="{E5A47BCF-2935-6700-0637-276AE8D469FD}"/>
                </a:ext>
              </a:extLst>
            </p:cNvPr>
            <p:cNvPicPr/>
            <p:nvPr/>
          </p:nvPicPr>
          <p:blipFill>
            <a:blip r:embed="rId6"/>
            <a:stretch>
              <a:fillRect/>
            </a:stretch>
          </p:blipFill>
          <p:spPr>
            <a:xfrm>
              <a:off x="7470775" y="517867"/>
              <a:ext cx="1005844" cy="302208"/>
            </a:xfrm>
            <a:prstGeom prst="rect">
              <a:avLst/>
            </a:prstGeom>
            <a:ln w="12700" cap="flat">
              <a:noFill/>
              <a:miter lim="400000"/>
            </a:ln>
            <a:effectLst/>
          </p:spPr>
        </p:pic>
        <p:pic>
          <p:nvPicPr>
            <p:cNvPr id="42" name="image37.png">
              <a:extLst>
                <a:ext uri="{FF2B5EF4-FFF2-40B4-BE49-F238E27FC236}">
                  <a16:creationId xmlns:a16="http://schemas.microsoft.com/office/drawing/2014/main" id="{57B39194-B460-6460-0DC9-1DD4AEC48322}"/>
                </a:ext>
              </a:extLst>
            </p:cNvPr>
            <p:cNvPicPr/>
            <p:nvPr/>
          </p:nvPicPr>
          <p:blipFill>
            <a:blip r:embed="rId6"/>
            <a:stretch>
              <a:fillRect/>
            </a:stretch>
          </p:blipFill>
          <p:spPr>
            <a:xfrm flipH="1">
              <a:off x="8468932" y="518174"/>
              <a:ext cx="1005844" cy="302207"/>
            </a:xfrm>
            <a:prstGeom prst="rect">
              <a:avLst/>
            </a:prstGeom>
            <a:ln w="12700" cap="flat">
              <a:noFill/>
              <a:miter lim="400000"/>
            </a:ln>
            <a:effectLst/>
          </p:spPr>
        </p:pic>
        <p:pic>
          <p:nvPicPr>
            <p:cNvPr id="39" name="Picture 38" descr="A blue and black striped background&#10;&#10;Description automatically generated">
              <a:extLst>
                <a:ext uri="{FF2B5EF4-FFF2-40B4-BE49-F238E27FC236}">
                  <a16:creationId xmlns:a16="http://schemas.microsoft.com/office/drawing/2014/main" id="{34819184-D938-F3DB-84E4-252397D97A0A}"/>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122355" y="724920"/>
              <a:ext cx="1317501" cy="465517"/>
            </a:xfrm>
            <a:prstGeom prst="rect">
              <a:avLst/>
            </a:prstGeom>
          </p:spPr>
        </p:pic>
        <p:pic>
          <p:nvPicPr>
            <p:cNvPr id="40" name="Picture 39" descr="A blue and black striped background&#10;&#10;Description automatically generated">
              <a:extLst>
                <a:ext uri="{FF2B5EF4-FFF2-40B4-BE49-F238E27FC236}">
                  <a16:creationId xmlns:a16="http://schemas.microsoft.com/office/drawing/2014/main" id="{6FAB8329-7F3B-93AE-680A-B1418B65AF12}"/>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517859" y="717091"/>
              <a:ext cx="1317501" cy="465517"/>
            </a:xfrm>
            <a:prstGeom prst="rect">
              <a:avLst/>
            </a:prstGeom>
          </p:spPr>
        </p:pic>
      </p:grpSp>
      <p:grpSp>
        <p:nvGrpSpPr>
          <p:cNvPr id="53" name="Group 52">
            <a:extLst>
              <a:ext uri="{FF2B5EF4-FFF2-40B4-BE49-F238E27FC236}">
                <a16:creationId xmlns:a16="http://schemas.microsoft.com/office/drawing/2014/main" id="{84EBBF7D-F9C3-C99E-04EC-2E5494069058}"/>
              </a:ext>
            </a:extLst>
          </p:cNvPr>
          <p:cNvGrpSpPr/>
          <p:nvPr/>
        </p:nvGrpSpPr>
        <p:grpSpPr>
          <a:xfrm>
            <a:off x="1860201" y="507651"/>
            <a:ext cx="2713005" cy="672570"/>
            <a:chOff x="7122355" y="517867"/>
            <a:chExt cx="2713005" cy="672570"/>
          </a:xfrm>
        </p:grpSpPr>
        <p:grpSp>
          <p:nvGrpSpPr>
            <p:cNvPr id="54" name="Group 53">
              <a:extLst>
                <a:ext uri="{FF2B5EF4-FFF2-40B4-BE49-F238E27FC236}">
                  <a16:creationId xmlns:a16="http://schemas.microsoft.com/office/drawing/2014/main" id="{86B6D383-F393-1D13-B7DE-99EC4707A5C5}"/>
                </a:ext>
              </a:extLst>
            </p:cNvPr>
            <p:cNvGrpSpPr/>
            <p:nvPr/>
          </p:nvGrpSpPr>
          <p:grpSpPr>
            <a:xfrm>
              <a:off x="8383540" y="858513"/>
              <a:ext cx="187381" cy="86753"/>
              <a:chOff x="7362525" y="3654923"/>
              <a:chExt cx="187381" cy="86753"/>
            </a:xfrm>
          </p:grpSpPr>
          <p:cxnSp>
            <p:nvCxnSpPr>
              <p:cNvPr id="59" name="Straight Arrow Connector 58">
                <a:extLst>
                  <a:ext uri="{FF2B5EF4-FFF2-40B4-BE49-F238E27FC236}">
                    <a16:creationId xmlns:a16="http://schemas.microsoft.com/office/drawing/2014/main" id="{7AB9BEEE-350A-FABF-D6FE-4163E1E25342}"/>
                  </a:ext>
                </a:extLst>
              </p:cNvPr>
              <p:cNvCxnSpPr>
                <a:cxnSpLocks/>
              </p:cNvCxnSpPr>
              <p:nvPr/>
            </p:nvCxnSpPr>
            <p:spPr>
              <a:xfrm>
                <a:off x="7362525" y="3654923"/>
                <a:ext cx="187381" cy="0"/>
              </a:xfrm>
              <a:prstGeom prst="straightConnector1">
                <a:avLst/>
              </a:prstGeom>
              <a:ln w="28575">
                <a:solidFill>
                  <a:schemeClr val="tx1"/>
                </a:solidFill>
                <a:headEnd type="none" w="med" len="med"/>
                <a:tailEnd type="none" w="med" len="med"/>
              </a:ln>
            </p:spPr>
            <p:style>
              <a:lnRef idx="3">
                <a:schemeClr val="accent5"/>
              </a:lnRef>
              <a:fillRef idx="0">
                <a:schemeClr val="accent5"/>
              </a:fillRef>
              <a:effectRef idx="2">
                <a:schemeClr val="accent5"/>
              </a:effectRef>
              <a:fontRef idx="minor">
                <a:schemeClr val="tx1"/>
              </a:fontRef>
            </p:style>
          </p:cxnSp>
          <p:cxnSp>
            <p:nvCxnSpPr>
              <p:cNvPr id="60" name="Straight Arrow Connector 59">
                <a:extLst>
                  <a:ext uri="{FF2B5EF4-FFF2-40B4-BE49-F238E27FC236}">
                    <a16:creationId xmlns:a16="http://schemas.microsoft.com/office/drawing/2014/main" id="{CE9D201C-B175-0AD1-A661-DCDA6D8239C5}"/>
                  </a:ext>
                </a:extLst>
              </p:cNvPr>
              <p:cNvCxnSpPr>
                <a:cxnSpLocks/>
              </p:cNvCxnSpPr>
              <p:nvPr/>
            </p:nvCxnSpPr>
            <p:spPr>
              <a:xfrm>
                <a:off x="7362525" y="3741676"/>
                <a:ext cx="187381" cy="0"/>
              </a:xfrm>
              <a:prstGeom prst="straightConnector1">
                <a:avLst/>
              </a:prstGeom>
              <a:ln w="28575">
                <a:solidFill>
                  <a:schemeClr val="tx1"/>
                </a:solidFill>
                <a:headEnd type="none" w="med" len="med"/>
                <a:tailEnd type="none" w="med" len="med"/>
              </a:ln>
            </p:spPr>
            <p:style>
              <a:lnRef idx="3">
                <a:schemeClr val="accent5"/>
              </a:lnRef>
              <a:fillRef idx="0">
                <a:schemeClr val="accent5"/>
              </a:fillRef>
              <a:effectRef idx="2">
                <a:schemeClr val="accent5"/>
              </a:effectRef>
              <a:fontRef idx="minor">
                <a:schemeClr val="tx1"/>
              </a:fontRef>
            </p:style>
          </p:cxnSp>
        </p:grpSp>
        <p:pic>
          <p:nvPicPr>
            <p:cNvPr id="55" name="image37.png">
              <a:extLst>
                <a:ext uri="{FF2B5EF4-FFF2-40B4-BE49-F238E27FC236}">
                  <a16:creationId xmlns:a16="http://schemas.microsoft.com/office/drawing/2014/main" id="{F8203A20-838A-4AD9-07CD-DA959A8C9908}"/>
                </a:ext>
              </a:extLst>
            </p:cNvPr>
            <p:cNvPicPr/>
            <p:nvPr/>
          </p:nvPicPr>
          <p:blipFill>
            <a:blip r:embed="rId6"/>
            <a:stretch>
              <a:fillRect/>
            </a:stretch>
          </p:blipFill>
          <p:spPr>
            <a:xfrm>
              <a:off x="7470775" y="517867"/>
              <a:ext cx="1005844" cy="302208"/>
            </a:xfrm>
            <a:prstGeom prst="rect">
              <a:avLst/>
            </a:prstGeom>
            <a:ln w="12700" cap="flat">
              <a:noFill/>
              <a:miter lim="400000"/>
            </a:ln>
            <a:effectLst/>
          </p:spPr>
        </p:pic>
        <p:pic>
          <p:nvPicPr>
            <p:cNvPr id="56" name="image37.png">
              <a:extLst>
                <a:ext uri="{FF2B5EF4-FFF2-40B4-BE49-F238E27FC236}">
                  <a16:creationId xmlns:a16="http://schemas.microsoft.com/office/drawing/2014/main" id="{2F0059C9-2650-6516-D979-F1D158C20B01}"/>
                </a:ext>
              </a:extLst>
            </p:cNvPr>
            <p:cNvPicPr/>
            <p:nvPr/>
          </p:nvPicPr>
          <p:blipFill>
            <a:blip r:embed="rId6"/>
            <a:stretch>
              <a:fillRect/>
            </a:stretch>
          </p:blipFill>
          <p:spPr>
            <a:xfrm flipH="1">
              <a:off x="8468932" y="518174"/>
              <a:ext cx="1005844" cy="302207"/>
            </a:xfrm>
            <a:prstGeom prst="rect">
              <a:avLst/>
            </a:prstGeom>
            <a:ln w="12700" cap="flat">
              <a:noFill/>
              <a:miter lim="400000"/>
            </a:ln>
            <a:effectLst/>
          </p:spPr>
        </p:pic>
        <p:pic>
          <p:nvPicPr>
            <p:cNvPr id="57" name="Picture 56" descr="A blue and black striped background&#10;&#10;Description automatically generated">
              <a:extLst>
                <a:ext uri="{FF2B5EF4-FFF2-40B4-BE49-F238E27FC236}">
                  <a16:creationId xmlns:a16="http://schemas.microsoft.com/office/drawing/2014/main" id="{0C50F5D4-9637-3C74-E225-F42C8CA38F40}"/>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122355" y="724920"/>
              <a:ext cx="1317501" cy="465517"/>
            </a:xfrm>
            <a:prstGeom prst="rect">
              <a:avLst/>
            </a:prstGeom>
          </p:spPr>
        </p:pic>
        <p:pic>
          <p:nvPicPr>
            <p:cNvPr id="58" name="Picture 57" descr="A blue and black striped background&#10;&#10;Description automatically generated">
              <a:extLst>
                <a:ext uri="{FF2B5EF4-FFF2-40B4-BE49-F238E27FC236}">
                  <a16:creationId xmlns:a16="http://schemas.microsoft.com/office/drawing/2014/main" id="{E67DFA43-6AED-E896-31CD-BCEE0E3E453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517859" y="717091"/>
              <a:ext cx="1317501" cy="465517"/>
            </a:xfrm>
            <a:prstGeom prst="rect">
              <a:avLst/>
            </a:prstGeom>
          </p:spPr>
        </p:pic>
      </p:grpSp>
      <p:sp>
        <p:nvSpPr>
          <p:cNvPr id="9" name="Rectangle 8">
            <a:extLst>
              <a:ext uri="{FF2B5EF4-FFF2-40B4-BE49-F238E27FC236}">
                <a16:creationId xmlns:a16="http://schemas.microsoft.com/office/drawing/2014/main" id="{3F69AD50-FAFB-55C2-EF1B-62A11920DAD0}"/>
              </a:ext>
            </a:extLst>
          </p:cNvPr>
          <p:cNvSpPr/>
          <p:nvPr/>
        </p:nvSpPr>
        <p:spPr>
          <a:xfrm>
            <a:off x="98980" y="48579"/>
            <a:ext cx="5872766" cy="3657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85000"/>
              </a:lnSpc>
              <a:spcBef>
                <a:spcPts val="60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a:ea typeface="+mn-ea"/>
                <a:cs typeface="+mn-cs"/>
              </a:rPr>
              <a:t>Epic Production Cluster</a:t>
            </a:r>
          </a:p>
        </p:txBody>
      </p:sp>
      <p:sp>
        <p:nvSpPr>
          <p:cNvPr id="10" name="Rectangle 9">
            <a:extLst>
              <a:ext uri="{FF2B5EF4-FFF2-40B4-BE49-F238E27FC236}">
                <a16:creationId xmlns:a16="http://schemas.microsoft.com/office/drawing/2014/main" id="{E2FE371C-7465-078F-AD6A-49A934E98588}"/>
              </a:ext>
            </a:extLst>
          </p:cNvPr>
          <p:cNvSpPr/>
          <p:nvPr/>
        </p:nvSpPr>
        <p:spPr>
          <a:xfrm>
            <a:off x="6225116" y="48579"/>
            <a:ext cx="5872766" cy="3657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85000"/>
              </a:lnSpc>
              <a:spcBef>
                <a:spcPts val="60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a:ea typeface="+mn-ea"/>
                <a:cs typeface="+mn-cs"/>
              </a:rPr>
              <a:t>Epic DR Cluster</a:t>
            </a:r>
          </a:p>
        </p:txBody>
      </p:sp>
      <p:sp>
        <p:nvSpPr>
          <p:cNvPr id="45" name="TextBox 44">
            <a:extLst>
              <a:ext uri="{FF2B5EF4-FFF2-40B4-BE49-F238E27FC236}">
                <a16:creationId xmlns:a16="http://schemas.microsoft.com/office/drawing/2014/main" id="{A1EDD5B5-BE9E-4247-3B0F-19B04B8BD5F5}"/>
              </a:ext>
            </a:extLst>
          </p:cNvPr>
          <p:cNvSpPr txBox="1"/>
          <p:nvPr/>
        </p:nvSpPr>
        <p:spPr>
          <a:xfrm>
            <a:off x="9698098" y="4485231"/>
            <a:ext cx="2368781" cy="1005840"/>
          </a:xfrm>
          <a:prstGeom prst="rect">
            <a:avLst/>
          </a:prstGeom>
          <a:ln w="28575">
            <a:solidFill>
              <a:srgbClr val="FFC000"/>
            </a:solidFill>
          </a:ln>
        </p:spPr>
        <p:style>
          <a:lnRef idx="2">
            <a:schemeClr val="accent3"/>
          </a:lnRef>
          <a:fillRef idx="1">
            <a:schemeClr val="lt1"/>
          </a:fillRef>
          <a:effectRef idx="0">
            <a:schemeClr val="accent3"/>
          </a:effectRef>
          <a:fontRef idx="minor">
            <a:schemeClr val="dk1"/>
          </a:fontRef>
        </p:style>
        <p:txBody>
          <a:bodyPr vert="horz" wrap="square" lIns="91416" tIns="45708" rIns="91416" bIns="45708"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FFC000"/>
                </a:solidFill>
                <a:effectLst/>
                <a:uLnTx/>
                <a:uFillTx/>
                <a:latin typeface="Arial"/>
                <a:ea typeface="+mn-ea"/>
                <a:cs typeface="+mn-cs"/>
              </a:rPr>
              <a:t>Backup Workflows</a:t>
            </a:r>
            <a:endParaRPr kumimoji="0" lang="en-US" sz="800" b="0" i="0" u="none" strike="noStrike" kern="1200" cap="none" spc="0" normalizeH="0" baseline="0" noProof="0" dirty="0">
              <a:ln>
                <a:noFill/>
              </a:ln>
              <a:solidFill>
                <a:srgbClr val="FFC000"/>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rial"/>
                <a:ea typeface="+mn-ea"/>
                <a:cs typeface="+mn-cs"/>
              </a:rPr>
              <a:t>Nightly automated application consistent backup of Epic production using host side freeze and thaw scripts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rial"/>
                <a:ea typeface="+mn-ea"/>
                <a:cs typeface="+mn-cs"/>
              </a:rPr>
              <a:t>Most recent backup is mounted on Media server and streamed to Archive via backup software.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rial"/>
                <a:ea typeface="+mn-ea"/>
                <a:cs typeface="+mn-cs"/>
              </a:rPr>
              <a:t>Or optionally automation to SnapMirror with a vault policy  to ONTAP</a:t>
            </a:r>
          </a:p>
        </p:txBody>
      </p:sp>
      <p:sp>
        <p:nvSpPr>
          <p:cNvPr id="46" name="TextBox 45">
            <a:extLst>
              <a:ext uri="{FF2B5EF4-FFF2-40B4-BE49-F238E27FC236}">
                <a16:creationId xmlns:a16="http://schemas.microsoft.com/office/drawing/2014/main" id="{4A425A2A-053A-4E60-D0F1-2ECFE13643A1}"/>
              </a:ext>
            </a:extLst>
          </p:cNvPr>
          <p:cNvSpPr txBox="1"/>
          <p:nvPr/>
        </p:nvSpPr>
        <p:spPr>
          <a:xfrm>
            <a:off x="9698098" y="5566904"/>
            <a:ext cx="2368781" cy="1175406"/>
          </a:xfrm>
          <a:prstGeom prst="rect">
            <a:avLst/>
          </a:prstGeom>
          <a:ln w="28575">
            <a:solidFill>
              <a:schemeClr val="accent1"/>
            </a:solidFill>
          </a:ln>
        </p:spPr>
        <p:style>
          <a:lnRef idx="2">
            <a:schemeClr val="accent3"/>
          </a:lnRef>
          <a:fillRef idx="1">
            <a:schemeClr val="lt1"/>
          </a:fillRef>
          <a:effectRef idx="0">
            <a:schemeClr val="accent3"/>
          </a:effectRef>
          <a:fontRef idx="minor">
            <a:schemeClr val="dk1"/>
          </a:fontRef>
        </p:style>
        <p:txBody>
          <a:bodyPr vert="horz" wrap="square" lIns="91416" tIns="45708" rIns="91416" bIns="45708"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306100"/>
                </a:solidFill>
                <a:effectLst/>
                <a:uLnTx/>
                <a:uFillTx/>
                <a:latin typeface="Arial"/>
                <a:ea typeface="+mn-ea"/>
                <a:cs typeface="+mn-cs"/>
              </a:rPr>
              <a:t>Refresh Workflows</a:t>
            </a:r>
            <a:endParaRPr kumimoji="0" lang="en-US" sz="800" b="0" i="0" u="none" strike="noStrike" kern="1200" cap="none" spc="0" normalizeH="0" baseline="0" noProof="0" dirty="0">
              <a:ln>
                <a:noFill/>
              </a:ln>
              <a:solidFill>
                <a:srgbClr val="306100"/>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rial"/>
                <a:ea typeface="+mn-ea"/>
                <a:cs typeface="+mn-cs"/>
              </a:rPr>
              <a:t>Nonproduction server starts </a:t>
            </a:r>
            <a:r>
              <a:rPr kumimoji="0" lang="en-US" sz="800" b="0" i="0" u="none" strike="noStrike" kern="1200" cap="none" spc="0" normalizeH="0" baseline="0" noProof="0" dirty="0" err="1">
                <a:ln>
                  <a:noFill/>
                </a:ln>
                <a:solidFill>
                  <a:srgbClr val="000000"/>
                </a:solidFill>
                <a:effectLst/>
                <a:uLnTx/>
                <a:uFillTx/>
                <a:latin typeface="Arial"/>
                <a:ea typeface="+mn-ea"/>
                <a:cs typeface="+mn-cs"/>
              </a:rPr>
              <a:t>envcopy</a:t>
            </a:r>
            <a:r>
              <a:rPr kumimoji="0" lang="en-US" sz="800" b="0" i="0" u="none" strike="noStrike" kern="1200" cap="none" spc="0" normalizeH="0" baseline="0" noProof="0" dirty="0">
                <a:ln>
                  <a:noFill/>
                </a:ln>
                <a:solidFill>
                  <a:srgbClr val="000000"/>
                </a:solidFill>
                <a:effectLst/>
                <a:uLnTx/>
                <a:uFillTx/>
                <a:latin typeface="Arial"/>
                <a:ea typeface="+mn-ea"/>
                <a:cs typeface="+mn-cs"/>
              </a:rPr>
              <a:t> scripts to bring down SUP environment and save env variables.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rial"/>
                <a:ea typeface="+mn-ea"/>
                <a:cs typeface="+mn-cs"/>
              </a:rPr>
              <a:t>LUNs are removed and rebuilt from clone of latest Snapshot copy and presented to server.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rial"/>
                <a:ea typeface="+mn-ea"/>
                <a:cs typeface="+mn-cs"/>
              </a:rPr>
              <a:t>Envcopy brings SUP DB back online.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rial"/>
                <a:ea typeface="+mn-ea"/>
                <a:cs typeface="+mn-cs"/>
              </a:rPr>
              <a:t>This process is repeated for all full copy test environments.</a:t>
            </a:r>
          </a:p>
        </p:txBody>
      </p:sp>
      <p:sp>
        <p:nvSpPr>
          <p:cNvPr id="47" name="TextBox 46">
            <a:extLst>
              <a:ext uri="{FF2B5EF4-FFF2-40B4-BE49-F238E27FC236}">
                <a16:creationId xmlns:a16="http://schemas.microsoft.com/office/drawing/2014/main" id="{DD39FDE8-41F7-3564-0ACD-471056E91FD5}"/>
              </a:ext>
            </a:extLst>
          </p:cNvPr>
          <p:cNvSpPr txBox="1"/>
          <p:nvPr/>
        </p:nvSpPr>
        <p:spPr>
          <a:xfrm>
            <a:off x="9698098" y="3963839"/>
            <a:ext cx="2368781" cy="445560"/>
          </a:xfrm>
          <a:prstGeom prst="rect">
            <a:avLst/>
          </a:prstGeom>
          <a:ln w="28575">
            <a:solidFill>
              <a:srgbClr val="00B050"/>
            </a:solidFill>
          </a:ln>
        </p:spPr>
        <p:style>
          <a:lnRef idx="2">
            <a:schemeClr val="accent3"/>
          </a:lnRef>
          <a:fillRef idx="1">
            <a:schemeClr val="lt1"/>
          </a:fillRef>
          <a:effectRef idx="0">
            <a:schemeClr val="accent3"/>
          </a:effectRef>
          <a:fontRef idx="minor">
            <a:schemeClr val="dk1"/>
          </a:fontRef>
        </p:style>
        <p:txBody>
          <a:bodyPr vert="horz" wrap="square" lIns="91416" tIns="45708" rIns="91416" bIns="45708"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00B050"/>
                </a:solidFill>
                <a:effectLst/>
                <a:uLnTx/>
                <a:uFillTx/>
                <a:latin typeface="Arial"/>
                <a:ea typeface="+mn-ea"/>
                <a:cs typeface="+mn-cs"/>
              </a:rPr>
              <a:t>Epic Cache Mirror</a:t>
            </a:r>
            <a:endParaRPr kumimoji="0" lang="en-US" sz="800" b="0" i="0" u="none" strike="noStrike" kern="1200" cap="none" spc="0" normalizeH="0" baseline="0" noProof="0" dirty="0">
              <a:ln>
                <a:noFill/>
              </a:ln>
              <a:solidFill>
                <a:srgbClr val="00B050"/>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rial"/>
                <a:ea typeface="+mn-ea"/>
                <a:cs typeface="+mn-cs"/>
              </a:rPr>
              <a:t>Hyphenate real-time async cache database replication to read only Report, and DR.</a:t>
            </a:r>
          </a:p>
        </p:txBody>
      </p:sp>
      <p:grpSp>
        <p:nvGrpSpPr>
          <p:cNvPr id="64" name="Group 63">
            <a:extLst>
              <a:ext uri="{FF2B5EF4-FFF2-40B4-BE49-F238E27FC236}">
                <a16:creationId xmlns:a16="http://schemas.microsoft.com/office/drawing/2014/main" id="{3CA36903-8219-048E-3DD0-F90448F26F45}"/>
              </a:ext>
            </a:extLst>
          </p:cNvPr>
          <p:cNvGrpSpPr/>
          <p:nvPr/>
        </p:nvGrpSpPr>
        <p:grpSpPr>
          <a:xfrm>
            <a:off x="8685521" y="1458913"/>
            <a:ext cx="982176" cy="1041232"/>
            <a:chOff x="8664422" y="2758088"/>
            <a:chExt cx="982176" cy="1041232"/>
          </a:xfrm>
        </p:grpSpPr>
        <p:pic>
          <p:nvPicPr>
            <p:cNvPr id="48" name="volume clone 1" descr="C:\Users\PrestoGeorge\Desktop\Original-Cylindar.gif">
              <a:extLst>
                <a:ext uri="{FF2B5EF4-FFF2-40B4-BE49-F238E27FC236}">
                  <a16:creationId xmlns:a16="http://schemas.microsoft.com/office/drawing/2014/main" id="{A03FDCE0-682A-693B-E16D-8351141FEB5A}"/>
                </a:ext>
              </a:extLst>
            </p:cNvPr>
            <p:cNvPicPr preferRelativeResize="0">
              <a:picLocks noChangeAspect="1" noChangeArrowheads="1"/>
            </p:cNvPicPr>
            <p:nvPr/>
          </p:nvPicPr>
          <p:blipFill>
            <a:blip r:embed="rId3" cstate="print">
              <a:duotone>
                <a:prstClr val="black"/>
                <a:schemeClr val="accent5">
                  <a:tint val="45000"/>
                  <a:satMod val="400000"/>
                </a:schemeClr>
              </a:duotone>
            </a:blip>
            <a:srcRect/>
            <a:stretch>
              <a:fillRect/>
            </a:stretch>
          </p:blipFill>
          <p:spPr bwMode="auto">
            <a:xfrm>
              <a:off x="8664422" y="2758088"/>
              <a:ext cx="982176" cy="329858"/>
            </a:xfrm>
            <a:prstGeom prst="rect">
              <a:avLst/>
            </a:prstGeom>
            <a:noFill/>
          </p:spPr>
        </p:pic>
        <p:sp>
          <p:nvSpPr>
            <p:cNvPr id="49" name="TextBox 48">
              <a:extLst>
                <a:ext uri="{FF2B5EF4-FFF2-40B4-BE49-F238E27FC236}">
                  <a16:creationId xmlns:a16="http://schemas.microsoft.com/office/drawing/2014/main" id="{B49B4C19-D75E-85ED-581C-B8D5B16C538B}"/>
                </a:ext>
              </a:extLst>
            </p:cNvPr>
            <p:cNvSpPr txBox="1"/>
            <p:nvPr/>
          </p:nvSpPr>
          <p:spPr>
            <a:xfrm>
              <a:off x="8681049" y="2872506"/>
              <a:ext cx="948923" cy="171935"/>
            </a:xfrm>
            <a:prstGeom prst="rect">
              <a:avLst/>
            </a:prstGeom>
          </p:spPr>
          <p:txBody>
            <a:bodyPr vert="horz" wrap="square" lIns="91416" tIns="45708" rIns="91416" bIns="45708"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Arial"/>
                  <a:ea typeface="+mn-ea"/>
                  <a:cs typeface="+mn-cs"/>
                </a:rPr>
                <a:t>Hyperspace</a:t>
              </a:r>
            </a:p>
          </p:txBody>
        </p:sp>
        <p:pic>
          <p:nvPicPr>
            <p:cNvPr id="50" name="volume clone 1" descr="C:\Users\PrestoGeorge\Desktop\Original-Cylindar.gif">
              <a:extLst>
                <a:ext uri="{FF2B5EF4-FFF2-40B4-BE49-F238E27FC236}">
                  <a16:creationId xmlns:a16="http://schemas.microsoft.com/office/drawing/2014/main" id="{C9A7822B-1118-F50A-439E-D8094868B60D}"/>
                </a:ext>
              </a:extLst>
            </p:cNvPr>
            <p:cNvPicPr preferRelativeResize="0">
              <a:picLocks noChangeAspect="1" noChangeArrowheads="1"/>
            </p:cNvPicPr>
            <p:nvPr/>
          </p:nvPicPr>
          <p:blipFill>
            <a:blip r:embed="rId3" cstate="print">
              <a:duotone>
                <a:prstClr val="black"/>
                <a:schemeClr val="accent5">
                  <a:tint val="45000"/>
                  <a:satMod val="400000"/>
                </a:schemeClr>
              </a:duotone>
            </a:blip>
            <a:srcRect/>
            <a:stretch>
              <a:fillRect/>
            </a:stretch>
          </p:blipFill>
          <p:spPr bwMode="auto">
            <a:xfrm>
              <a:off x="8664422" y="3114283"/>
              <a:ext cx="982176" cy="329858"/>
            </a:xfrm>
            <a:prstGeom prst="rect">
              <a:avLst/>
            </a:prstGeom>
            <a:noFill/>
          </p:spPr>
        </p:pic>
        <p:sp>
          <p:nvSpPr>
            <p:cNvPr id="51" name="TextBox 50">
              <a:extLst>
                <a:ext uri="{FF2B5EF4-FFF2-40B4-BE49-F238E27FC236}">
                  <a16:creationId xmlns:a16="http://schemas.microsoft.com/office/drawing/2014/main" id="{8B74EDC0-E266-CE61-561E-F6A12E02C937}"/>
                </a:ext>
              </a:extLst>
            </p:cNvPr>
            <p:cNvSpPr txBox="1"/>
            <p:nvPr/>
          </p:nvSpPr>
          <p:spPr>
            <a:xfrm>
              <a:off x="8686422" y="3204430"/>
              <a:ext cx="938176" cy="202068"/>
            </a:xfrm>
            <a:prstGeom prst="rect">
              <a:avLst/>
            </a:prstGeom>
          </p:spPr>
          <p:txBody>
            <a:bodyPr vert="horz" wrap="square" lIns="91416" tIns="45708" rIns="91416" bIns="45708"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Arial"/>
                  <a:ea typeface="+mn-ea"/>
                  <a:cs typeface="+mn-cs"/>
                </a:rPr>
                <a:t>VMware</a:t>
              </a:r>
            </a:p>
          </p:txBody>
        </p:sp>
        <p:pic>
          <p:nvPicPr>
            <p:cNvPr id="52" name="volume clone 1" descr="C:\Users\PrestoGeorge\Desktop\Original-Cylindar.gif">
              <a:extLst>
                <a:ext uri="{FF2B5EF4-FFF2-40B4-BE49-F238E27FC236}">
                  <a16:creationId xmlns:a16="http://schemas.microsoft.com/office/drawing/2014/main" id="{5F7F9F17-8EB1-5ED9-4FC3-88340ECBE27F}"/>
                </a:ext>
              </a:extLst>
            </p:cNvPr>
            <p:cNvPicPr preferRelativeResize="0">
              <a:picLocks noChangeAspect="1" noChangeArrowheads="1"/>
            </p:cNvPicPr>
            <p:nvPr/>
          </p:nvPicPr>
          <p:blipFill>
            <a:blip r:embed="rId3" cstate="print">
              <a:duotone>
                <a:prstClr val="black"/>
                <a:schemeClr val="accent5">
                  <a:tint val="45000"/>
                  <a:satMod val="400000"/>
                </a:schemeClr>
              </a:duotone>
            </a:blip>
            <a:srcRect/>
            <a:stretch>
              <a:fillRect/>
            </a:stretch>
          </p:blipFill>
          <p:spPr bwMode="auto">
            <a:xfrm>
              <a:off x="8664422" y="3469462"/>
              <a:ext cx="982176" cy="329858"/>
            </a:xfrm>
            <a:prstGeom prst="rect">
              <a:avLst/>
            </a:prstGeom>
            <a:noFill/>
          </p:spPr>
        </p:pic>
        <p:sp>
          <p:nvSpPr>
            <p:cNvPr id="63" name="TextBox 62">
              <a:extLst>
                <a:ext uri="{FF2B5EF4-FFF2-40B4-BE49-F238E27FC236}">
                  <a16:creationId xmlns:a16="http://schemas.microsoft.com/office/drawing/2014/main" id="{ABBC46D2-158C-36EC-0AC0-87FFB9DC8706}"/>
                </a:ext>
              </a:extLst>
            </p:cNvPr>
            <p:cNvSpPr txBox="1"/>
            <p:nvPr/>
          </p:nvSpPr>
          <p:spPr>
            <a:xfrm>
              <a:off x="8691193" y="3566487"/>
              <a:ext cx="928635" cy="202068"/>
            </a:xfrm>
            <a:prstGeom prst="rect">
              <a:avLst/>
            </a:prstGeom>
          </p:spPr>
          <p:txBody>
            <a:bodyPr vert="horz" wrap="square" lIns="91416" tIns="45708" rIns="91416" bIns="45708"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000" b="1" i="0" u="none" strike="noStrike" kern="1200" cap="none" spc="0" normalizeH="0" baseline="0" noProof="0" dirty="0" err="1">
                  <a:ln>
                    <a:noFill/>
                  </a:ln>
                  <a:solidFill>
                    <a:srgbClr val="FFFFFF"/>
                  </a:solidFill>
                  <a:effectLst/>
                  <a:uLnTx/>
                  <a:uFillTx/>
                  <a:latin typeface="Arial"/>
                  <a:ea typeface="+mn-ea"/>
                  <a:cs typeface="+mn-cs"/>
                </a:rPr>
                <a:t>WebBLOB</a:t>
              </a:r>
              <a:endParaRPr kumimoji="0" lang="en-US" sz="1000" b="1" i="0" u="none" strike="noStrike" kern="1200" cap="none" spc="0" normalizeH="0" baseline="0" noProof="0" dirty="0">
                <a:ln>
                  <a:noFill/>
                </a:ln>
                <a:solidFill>
                  <a:srgbClr val="FFFFFF"/>
                </a:solidFill>
                <a:effectLst/>
                <a:uLnTx/>
                <a:uFillTx/>
                <a:latin typeface="Arial"/>
                <a:ea typeface="+mn-ea"/>
                <a:cs typeface="+mn-cs"/>
              </a:endParaRPr>
            </a:p>
          </p:txBody>
        </p:sp>
      </p:grpSp>
    </p:spTree>
    <p:extLst>
      <p:ext uri="{BB962C8B-B14F-4D97-AF65-F5344CB8AC3E}">
        <p14:creationId xmlns:p14="http://schemas.microsoft.com/office/powerpoint/2010/main" val="1992969652"/>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5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3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4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4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4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4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3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31"/>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32"/>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3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64"/>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37"/>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7"/>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5"/>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231"/>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346"/>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348"/>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137"/>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262"/>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338"/>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nodeType="clickEffect">
                                  <p:stCondLst>
                                    <p:cond delay="0"/>
                                  </p:stCondLst>
                                  <p:childTnLst>
                                    <p:set>
                                      <p:cBhvr>
                                        <p:cTn id="80" dur="1" fill="hold">
                                          <p:stCondLst>
                                            <p:cond delay="0"/>
                                          </p:stCondLst>
                                        </p:cTn>
                                        <p:tgtEl>
                                          <p:spTgt spid="8"/>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242"/>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179"/>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nodeType="clickEffect">
                                  <p:stCondLst>
                                    <p:cond delay="0"/>
                                  </p:stCondLst>
                                  <p:childTnLst>
                                    <p:set>
                                      <p:cBhvr>
                                        <p:cTn id="88" dur="1" fill="hold">
                                          <p:stCondLst>
                                            <p:cond delay="0"/>
                                          </p:stCondLst>
                                        </p:cTn>
                                        <p:tgtEl>
                                          <p:spTgt spid="153"/>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234"/>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226"/>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243"/>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nodeType="clickEffect">
                                  <p:stCondLst>
                                    <p:cond delay="0"/>
                                  </p:stCondLst>
                                  <p:childTnLst>
                                    <p:set>
                                      <p:cBhvr>
                                        <p:cTn id="98" dur="1" fill="hold">
                                          <p:stCondLst>
                                            <p:cond delay="0"/>
                                          </p:stCondLst>
                                        </p:cTn>
                                        <p:tgtEl>
                                          <p:spTgt spid="217"/>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235"/>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228"/>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244"/>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146"/>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154"/>
                                        </p:tgtEl>
                                        <p:attrNameLst>
                                          <p:attrName>style.visibility</p:attrName>
                                        </p:attrNameLst>
                                      </p:cBhvr>
                                      <p:to>
                                        <p:strVal val="visible"/>
                                      </p:to>
                                    </p:set>
                                  </p:childTnLst>
                                </p:cTn>
                              </p:par>
                            </p:childTnLst>
                          </p:cTn>
                        </p:par>
                      </p:childTnLst>
                    </p:cTn>
                  </p:par>
                  <p:par>
                    <p:cTn id="109" fill="hold">
                      <p:stCondLst>
                        <p:cond delay="indefinite"/>
                      </p:stCondLst>
                      <p:childTnLst>
                        <p:par>
                          <p:cTn id="110" fill="hold">
                            <p:stCondLst>
                              <p:cond delay="0"/>
                            </p:stCondLst>
                            <p:childTnLst>
                              <p:par>
                                <p:cTn id="111" presetID="1" presetClass="entr" presetSubtype="0" fill="hold" nodeType="clickEffect">
                                  <p:stCondLst>
                                    <p:cond delay="0"/>
                                  </p:stCondLst>
                                  <p:childTnLst>
                                    <p:set>
                                      <p:cBhvr>
                                        <p:cTn id="112" dur="1" fill="hold">
                                          <p:stCondLst>
                                            <p:cond delay="0"/>
                                          </p:stCondLst>
                                        </p:cTn>
                                        <p:tgtEl>
                                          <p:spTgt spid="183"/>
                                        </p:tgtEl>
                                        <p:attrNameLst>
                                          <p:attrName>style.visibility</p:attrName>
                                        </p:attrNameLst>
                                      </p:cBhvr>
                                      <p:to>
                                        <p:strVal val="visible"/>
                                      </p:to>
                                    </p:set>
                                  </p:childTnLst>
                                </p:cTn>
                              </p:par>
                            </p:childTnLst>
                          </p:cTn>
                        </p:par>
                      </p:childTnLst>
                    </p:cTn>
                  </p:par>
                  <p:par>
                    <p:cTn id="113" fill="hold">
                      <p:stCondLst>
                        <p:cond delay="indefinite"/>
                      </p:stCondLst>
                      <p:childTnLst>
                        <p:par>
                          <p:cTn id="114" fill="hold">
                            <p:stCondLst>
                              <p:cond delay="0"/>
                            </p:stCondLst>
                            <p:childTnLst>
                              <p:par>
                                <p:cTn id="115" presetID="1" presetClass="entr" presetSubtype="0" fill="hold" nodeType="clickEffect">
                                  <p:stCondLst>
                                    <p:cond delay="0"/>
                                  </p:stCondLst>
                                  <p:childTnLst>
                                    <p:set>
                                      <p:cBhvr>
                                        <p:cTn id="116" dur="1" fill="hold">
                                          <p:stCondLst>
                                            <p:cond delay="0"/>
                                          </p:stCondLst>
                                        </p:cTn>
                                        <p:tgtEl>
                                          <p:spTgt spid="184"/>
                                        </p:tgtEl>
                                        <p:attrNameLst>
                                          <p:attrName>style.visibility</p:attrName>
                                        </p:attrNameLst>
                                      </p:cBhvr>
                                      <p:to>
                                        <p:strVal val="visible"/>
                                      </p:to>
                                    </p:set>
                                  </p:childTnLst>
                                </p:cTn>
                              </p:par>
                            </p:childTnLst>
                          </p:cTn>
                        </p:par>
                      </p:childTnLst>
                    </p:cTn>
                  </p:par>
                  <p:par>
                    <p:cTn id="117" fill="hold">
                      <p:stCondLst>
                        <p:cond delay="indefinite"/>
                      </p:stCondLst>
                      <p:childTnLst>
                        <p:par>
                          <p:cTn id="118" fill="hold">
                            <p:stCondLst>
                              <p:cond delay="0"/>
                            </p:stCondLst>
                            <p:childTnLst>
                              <p:par>
                                <p:cTn id="119" presetID="1" presetClass="entr" presetSubtype="0" fill="hold" nodeType="clickEffect">
                                  <p:stCondLst>
                                    <p:cond delay="0"/>
                                  </p:stCondLst>
                                  <p:childTnLst>
                                    <p:set>
                                      <p:cBhvr>
                                        <p:cTn id="120" dur="1" fill="hold">
                                          <p:stCondLst>
                                            <p:cond delay="0"/>
                                          </p:stCondLst>
                                        </p:cTn>
                                        <p:tgtEl>
                                          <p:spTgt spid="185"/>
                                        </p:tgtEl>
                                        <p:attrNameLst>
                                          <p:attrName>style.visibility</p:attrName>
                                        </p:attrNameLst>
                                      </p:cBhvr>
                                      <p:to>
                                        <p:strVal val="visible"/>
                                      </p:to>
                                    </p:set>
                                  </p:childTnLst>
                                </p:cTn>
                              </p:par>
                            </p:childTnLst>
                          </p:cTn>
                        </p:par>
                      </p:childTnLst>
                    </p:cTn>
                  </p:par>
                  <p:par>
                    <p:cTn id="121" fill="hold">
                      <p:stCondLst>
                        <p:cond delay="indefinite"/>
                      </p:stCondLst>
                      <p:childTnLst>
                        <p:par>
                          <p:cTn id="122" fill="hold">
                            <p:stCondLst>
                              <p:cond delay="0"/>
                            </p:stCondLst>
                            <p:childTnLst>
                              <p:par>
                                <p:cTn id="123" presetID="1" presetClass="entr" presetSubtype="0" fill="hold" grpId="0" nodeType="clickEffect">
                                  <p:stCondLst>
                                    <p:cond delay="0"/>
                                  </p:stCondLst>
                                  <p:childTnLst>
                                    <p:set>
                                      <p:cBhvr>
                                        <p:cTn id="124" dur="1" fill="hold">
                                          <p:stCondLst>
                                            <p:cond delay="0"/>
                                          </p:stCondLst>
                                        </p:cTn>
                                        <p:tgtEl>
                                          <p:spTgt spid="47"/>
                                        </p:tgtEl>
                                        <p:attrNameLst>
                                          <p:attrName>style.visibility</p:attrName>
                                        </p:attrNameLst>
                                      </p:cBhvr>
                                      <p:to>
                                        <p:strVal val="visible"/>
                                      </p:to>
                                    </p:set>
                                  </p:childTnLst>
                                </p:cTn>
                              </p:par>
                            </p:childTnLst>
                          </p:cTn>
                        </p:par>
                      </p:childTnLst>
                    </p:cTn>
                  </p:par>
                  <p:par>
                    <p:cTn id="125" fill="hold">
                      <p:stCondLst>
                        <p:cond delay="indefinite"/>
                      </p:stCondLst>
                      <p:childTnLst>
                        <p:par>
                          <p:cTn id="126" fill="hold">
                            <p:stCondLst>
                              <p:cond delay="0"/>
                            </p:stCondLst>
                            <p:childTnLst>
                              <p:par>
                                <p:cTn id="127" presetID="1" presetClass="entr" presetSubtype="0" fill="hold" grpId="0" nodeType="clickEffect">
                                  <p:stCondLst>
                                    <p:cond delay="0"/>
                                  </p:stCondLst>
                                  <p:childTnLst>
                                    <p:set>
                                      <p:cBhvr>
                                        <p:cTn id="128" dur="1" fill="hold">
                                          <p:stCondLst>
                                            <p:cond delay="0"/>
                                          </p:stCondLst>
                                        </p:cTn>
                                        <p:tgtEl>
                                          <p:spTgt spid="45"/>
                                        </p:tgtEl>
                                        <p:attrNameLst>
                                          <p:attrName>style.visibility</p:attrName>
                                        </p:attrNameLst>
                                      </p:cBhvr>
                                      <p:to>
                                        <p:strVal val="visible"/>
                                      </p:to>
                                    </p:set>
                                  </p:childTnLst>
                                </p:cTn>
                              </p:par>
                            </p:childTnLst>
                          </p:cTn>
                        </p:par>
                      </p:childTnLst>
                    </p:cTn>
                  </p:par>
                  <p:par>
                    <p:cTn id="129" fill="hold">
                      <p:stCondLst>
                        <p:cond delay="indefinite"/>
                      </p:stCondLst>
                      <p:childTnLst>
                        <p:par>
                          <p:cTn id="130" fill="hold">
                            <p:stCondLst>
                              <p:cond delay="0"/>
                            </p:stCondLst>
                            <p:childTnLst>
                              <p:par>
                                <p:cTn id="131" presetID="1" presetClass="entr" presetSubtype="0" fill="hold" grpId="0" nodeType="clickEffect">
                                  <p:stCondLst>
                                    <p:cond delay="0"/>
                                  </p:stCondLst>
                                  <p:childTnLst>
                                    <p:set>
                                      <p:cBhvr>
                                        <p:cTn id="132"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4" grpId="0"/>
      <p:bldP spid="235" grpId="0"/>
      <p:bldP spid="334" grpId="0"/>
      <p:bldP spid="337" grpId="0"/>
      <p:bldP spid="338" grpId="0"/>
      <p:bldP spid="346" grpId="0"/>
      <p:bldP spid="348" grpId="0"/>
      <p:bldP spid="179" grpId="0"/>
      <p:bldP spid="154" grpId="0"/>
      <p:bldP spid="45" grpId="0" animBg="1"/>
      <p:bldP spid="46" grpId="0" animBg="1"/>
      <p:bldP spid="47"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457CE324-4ECD-914D-89E3-831D8D0D9D09}"/>
              </a:ext>
            </a:extLst>
          </p:cNvPr>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9EA2A2"/>
                </a:solidFill>
                <a:effectLst/>
                <a:uLnTx/>
                <a:uFillTx/>
                <a:latin typeface="Arial"/>
                <a:ea typeface="+mn-ea"/>
                <a:cs typeface="+mn-cs"/>
              </a:rPr>
              <a:t>© 2020 NetApp, Inc. All rights reserved.  --- NETAPP CONFIDENTIAL ---</a:t>
            </a:r>
          </a:p>
        </p:txBody>
      </p:sp>
      <p:sp>
        <p:nvSpPr>
          <p:cNvPr id="6" name="Slide Number Placeholder 5">
            <a:extLst>
              <a:ext uri="{FF2B5EF4-FFF2-40B4-BE49-F238E27FC236}">
                <a16:creationId xmlns:a16="http://schemas.microsoft.com/office/drawing/2014/main" id="{664DF33C-83BB-F740-A0DF-15900E1A4738}"/>
              </a:ext>
            </a:extLst>
          </p:cNvPr>
          <p:cNvSpPr>
            <a:spLocks noGrp="1"/>
          </p:cNvSpPr>
          <p:nvPr>
            <p:ph type="sldNum"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071A5F3-A4FF-4CEE-8215-C08835B585C1}" type="slidenum">
              <a:rPr kumimoji="0" lang="en-US" sz="1050" b="1" i="0" u="none" strike="noStrike" kern="1200" cap="none" spc="0" normalizeH="0" baseline="0" noProof="0" smtClean="0">
                <a:ln>
                  <a:noFill/>
                </a:ln>
                <a:solidFill>
                  <a:srgbClr val="9EA2A2">
                    <a:lumMod val="50000"/>
                  </a:srgbClr>
                </a:solidFill>
                <a:effectLst/>
                <a:uLnTx/>
                <a:uFillTx/>
                <a:latin typeface="Arial"/>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a:t>
            </a:fld>
            <a:endParaRPr kumimoji="0" lang="en-US" sz="1050" b="1" i="0" u="none" strike="noStrike" kern="1200" cap="none" spc="0" normalizeH="0" baseline="0" noProof="0">
              <a:ln>
                <a:noFill/>
              </a:ln>
              <a:solidFill>
                <a:srgbClr val="9EA2A2">
                  <a:lumMod val="50000"/>
                </a:srgbClr>
              </a:solidFill>
              <a:effectLst/>
              <a:uLnTx/>
              <a:uFillTx/>
              <a:latin typeface="Arial"/>
              <a:ea typeface="+mn-ea"/>
              <a:cs typeface="+mn-cs"/>
            </a:endParaRPr>
          </a:p>
        </p:txBody>
      </p:sp>
      <p:sp>
        <p:nvSpPr>
          <p:cNvPr id="40" name="Title 2">
            <a:extLst>
              <a:ext uri="{FF2B5EF4-FFF2-40B4-BE49-F238E27FC236}">
                <a16:creationId xmlns:a16="http://schemas.microsoft.com/office/drawing/2014/main" id="{BA6F1550-C842-1945-9003-573C4AC2FA9A}"/>
              </a:ext>
            </a:extLst>
          </p:cNvPr>
          <p:cNvSpPr txBox="1">
            <a:spLocks noChangeArrowheads="1"/>
          </p:cNvSpPr>
          <p:nvPr/>
        </p:nvSpPr>
        <p:spPr>
          <a:xfrm>
            <a:off x="194515" y="196134"/>
            <a:ext cx="11446254" cy="584048"/>
          </a:xfrm>
          <a:prstGeom prst="rect">
            <a:avLst/>
          </a:prstGeom>
        </p:spPr>
        <p:txBody>
          <a:bodyPr vert="horz" wrap="square" lIns="91497" tIns="45749" rIns="91497" bIns="45749" rtlCol="0" anchor="b">
            <a:noAutofit/>
          </a:bodyPr>
          <a:lstStyle>
            <a:lvl1pPr algn="l" defTabSz="915216" rtl="0" eaLnBrk="1" latinLnBrk="0" hangingPunct="1">
              <a:lnSpc>
                <a:spcPct val="80000"/>
              </a:lnSpc>
              <a:spcBef>
                <a:spcPct val="0"/>
              </a:spcBef>
              <a:buNone/>
              <a:defRPr sz="3000" b="0" kern="1200" baseline="0">
                <a:solidFill>
                  <a:schemeClr val="tx1"/>
                </a:solidFill>
                <a:latin typeface="+mj-lt"/>
                <a:ea typeface="+mj-ea"/>
                <a:cs typeface="+mj-cs"/>
              </a:defRPr>
            </a:lvl1pPr>
          </a:lstStyle>
          <a:p>
            <a:pPr marL="0" marR="0" lvl="0" indent="0" algn="ctr" defTabSz="915216" rtl="0" eaLnBrk="1" fontAlgn="auto" latinLnBrk="0" hangingPunct="1">
              <a:lnSpc>
                <a:spcPct val="80000"/>
              </a:lnSpc>
              <a:spcBef>
                <a:spcPct val="0"/>
              </a:spcBef>
              <a:spcAft>
                <a:spcPts val="0"/>
              </a:spcAft>
              <a:buClrTx/>
              <a:buSzTx/>
              <a:buFontTx/>
              <a:buNone/>
              <a:tabLst/>
              <a:defRPr/>
            </a:pPr>
            <a:r>
              <a:rPr kumimoji="0" lang="en-US" altLang="en-US" sz="2999" b="0" i="0" u="none" strike="noStrike" kern="1200" cap="none" spc="0" normalizeH="0" baseline="0" noProof="0" dirty="0">
                <a:ln>
                  <a:noFill/>
                </a:ln>
                <a:solidFill>
                  <a:prstClr val="black"/>
                </a:solidFill>
                <a:effectLst/>
                <a:uLnTx/>
                <a:uFillTx/>
                <a:latin typeface="Arial"/>
                <a:ea typeface="+mj-ea"/>
                <a:cs typeface="+mj-cs"/>
              </a:rPr>
              <a:t>8/16 - Epic Aggregate, Volume, LUN layout</a:t>
            </a:r>
          </a:p>
        </p:txBody>
      </p:sp>
      <p:cxnSp>
        <p:nvCxnSpPr>
          <p:cNvPr id="369" name="Straight Connector 368">
            <a:extLst>
              <a:ext uri="{FF2B5EF4-FFF2-40B4-BE49-F238E27FC236}">
                <a16:creationId xmlns:a16="http://schemas.microsoft.com/office/drawing/2014/main" id="{23379288-9978-8C03-4B5A-32451E96C3E1}"/>
              </a:ext>
            </a:extLst>
          </p:cNvPr>
          <p:cNvCxnSpPr>
            <a:cxnSpLocks/>
          </p:cNvCxnSpPr>
          <p:nvPr/>
        </p:nvCxnSpPr>
        <p:spPr>
          <a:xfrm flipH="1" flipV="1">
            <a:off x="3098256" y="2563475"/>
            <a:ext cx="1041761" cy="37023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0" name="Straight Connector 369">
            <a:extLst>
              <a:ext uri="{FF2B5EF4-FFF2-40B4-BE49-F238E27FC236}">
                <a16:creationId xmlns:a16="http://schemas.microsoft.com/office/drawing/2014/main" id="{69C621E0-6309-9512-541F-9F06882A94AF}"/>
              </a:ext>
            </a:extLst>
          </p:cNvPr>
          <p:cNvCxnSpPr>
            <a:cxnSpLocks/>
          </p:cNvCxnSpPr>
          <p:nvPr/>
        </p:nvCxnSpPr>
        <p:spPr>
          <a:xfrm flipV="1">
            <a:off x="4132043" y="2579243"/>
            <a:ext cx="0" cy="37023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1" name="Straight Connector 370">
            <a:extLst>
              <a:ext uri="{FF2B5EF4-FFF2-40B4-BE49-F238E27FC236}">
                <a16:creationId xmlns:a16="http://schemas.microsoft.com/office/drawing/2014/main" id="{8CE7447A-25D6-7C83-4C11-22C4977AAE82}"/>
              </a:ext>
            </a:extLst>
          </p:cNvPr>
          <p:cNvCxnSpPr>
            <a:cxnSpLocks/>
          </p:cNvCxnSpPr>
          <p:nvPr/>
        </p:nvCxnSpPr>
        <p:spPr>
          <a:xfrm flipV="1">
            <a:off x="3090283" y="2563475"/>
            <a:ext cx="1033788" cy="38600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2" name="Straight Connector 371">
            <a:extLst>
              <a:ext uri="{FF2B5EF4-FFF2-40B4-BE49-F238E27FC236}">
                <a16:creationId xmlns:a16="http://schemas.microsoft.com/office/drawing/2014/main" id="{F9DFBF92-AC0C-1CD4-A505-D6646BC078EC}"/>
              </a:ext>
            </a:extLst>
          </p:cNvPr>
          <p:cNvCxnSpPr>
            <a:cxnSpLocks/>
          </p:cNvCxnSpPr>
          <p:nvPr/>
        </p:nvCxnSpPr>
        <p:spPr>
          <a:xfrm flipV="1">
            <a:off x="3098255" y="2563475"/>
            <a:ext cx="0" cy="37023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373" name="Picture 372" descr="A blue and black striped background&#10;&#10;Description automatically generated">
            <a:extLst>
              <a:ext uri="{FF2B5EF4-FFF2-40B4-BE49-F238E27FC236}">
                <a16:creationId xmlns:a16="http://schemas.microsoft.com/office/drawing/2014/main" id="{E3351CBD-C3DF-8131-5C51-6490A2723BA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45322" y="1847821"/>
            <a:ext cx="2123710" cy="750378"/>
          </a:xfrm>
          <a:prstGeom prst="rect">
            <a:avLst/>
          </a:prstGeom>
        </p:spPr>
      </p:pic>
      <p:sp>
        <p:nvSpPr>
          <p:cNvPr id="374" name="Rectangle 373">
            <a:extLst>
              <a:ext uri="{FF2B5EF4-FFF2-40B4-BE49-F238E27FC236}">
                <a16:creationId xmlns:a16="http://schemas.microsoft.com/office/drawing/2014/main" id="{230633A1-4B83-3BE0-CB86-C5D6DA586A6F}"/>
              </a:ext>
            </a:extLst>
          </p:cNvPr>
          <p:cNvSpPr/>
          <p:nvPr/>
        </p:nvSpPr>
        <p:spPr>
          <a:xfrm>
            <a:off x="1215396" y="2949479"/>
            <a:ext cx="2281824" cy="1186294"/>
          </a:xfrm>
          <a:prstGeom prst="rect">
            <a:avLst/>
          </a:prstGeom>
          <a:solidFill>
            <a:schemeClr val="accent2">
              <a:lumMod val="40000"/>
              <a:lumOff val="60000"/>
            </a:schemeClr>
          </a:solidFill>
          <a:ln w="127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95000"/>
              </a:lnSpc>
              <a:spcBef>
                <a:spcPts val="400"/>
              </a:spcBef>
              <a:spcAft>
                <a:spcPts val="200"/>
              </a:spcAft>
              <a:buClr>
                <a:srgbClr val="0067C5"/>
              </a:buClr>
              <a:buSzTx/>
              <a:buFontTx/>
              <a:buNone/>
              <a:tabLst/>
              <a:defRPr/>
            </a:pPr>
            <a:r>
              <a:rPr kumimoji="0" lang="en-US" sz="1400" b="1" i="0" u="none" strike="noStrike" kern="1200" cap="none" spc="0" normalizeH="0" baseline="0" noProof="0" dirty="0">
                <a:ln>
                  <a:noFill/>
                </a:ln>
                <a:solidFill>
                  <a:sysClr val="windowText" lastClr="000000"/>
                </a:solidFill>
                <a:effectLst/>
                <a:uLnTx/>
                <a:uFillTx/>
                <a:latin typeface="Arial"/>
                <a:ea typeface="+mn-ea"/>
                <a:cs typeface="+mn-cs"/>
              </a:rPr>
              <a:t>node1_aggr1</a:t>
            </a:r>
          </a:p>
        </p:txBody>
      </p:sp>
      <p:sp>
        <p:nvSpPr>
          <p:cNvPr id="375" name="Can 66">
            <a:extLst>
              <a:ext uri="{FF2B5EF4-FFF2-40B4-BE49-F238E27FC236}">
                <a16:creationId xmlns:a16="http://schemas.microsoft.com/office/drawing/2014/main" id="{D96C3969-A8F1-22F8-F73E-F5DF99ADC7C5}"/>
              </a:ext>
            </a:extLst>
          </p:cNvPr>
          <p:cNvSpPr/>
          <p:nvPr/>
        </p:nvSpPr>
        <p:spPr>
          <a:xfrm>
            <a:off x="1298230" y="3339938"/>
            <a:ext cx="493987" cy="720335"/>
          </a:xfrm>
          <a:prstGeom prst="can">
            <a:avLst/>
          </a:prstGeom>
          <a:solidFill>
            <a:schemeClr val="bg1">
              <a:lumMod val="95000"/>
            </a:schemeClr>
          </a:solidFill>
          <a:ln w="127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95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mn-cs"/>
            </a:endParaRPr>
          </a:p>
        </p:txBody>
      </p:sp>
      <p:sp>
        <p:nvSpPr>
          <p:cNvPr id="376" name="Can 67">
            <a:extLst>
              <a:ext uri="{FF2B5EF4-FFF2-40B4-BE49-F238E27FC236}">
                <a16:creationId xmlns:a16="http://schemas.microsoft.com/office/drawing/2014/main" id="{6C686650-FEA9-A362-FB0C-49C58A8E4E77}"/>
              </a:ext>
            </a:extLst>
          </p:cNvPr>
          <p:cNvSpPr/>
          <p:nvPr/>
        </p:nvSpPr>
        <p:spPr>
          <a:xfrm>
            <a:off x="1340211" y="3658412"/>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5000"/>
              </a:lnSpc>
              <a:spcBef>
                <a:spcPts val="0"/>
              </a:spcBef>
              <a:spcAft>
                <a:spcPts val="0"/>
              </a:spcAft>
              <a:buClrTx/>
              <a:buSzTx/>
              <a:buFontTx/>
              <a:buNone/>
              <a:tabLst/>
              <a:defRPr/>
            </a:pPr>
            <a:r>
              <a:rPr kumimoji="0" lang="en-US" sz="700" b="1" i="0" u="none" strike="noStrike" kern="1200" cap="none" spc="0" normalizeH="0" baseline="0" noProof="0">
                <a:ln>
                  <a:noFill/>
                </a:ln>
                <a:solidFill>
                  <a:prstClr val="black"/>
                </a:solidFill>
                <a:effectLst/>
                <a:uLnTx/>
                <a:uFillTx/>
                <a:latin typeface="Arial"/>
                <a:ea typeface="+mn-ea"/>
                <a:cs typeface="+mn-cs"/>
              </a:rPr>
              <a:t>db01</a:t>
            </a:r>
          </a:p>
        </p:txBody>
      </p:sp>
      <p:sp>
        <p:nvSpPr>
          <p:cNvPr id="377" name="TextBox 376">
            <a:extLst>
              <a:ext uri="{FF2B5EF4-FFF2-40B4-BE49-F238E27FC236}">
                <a16:creationId xmlns:a16="http://schemas.microsoft.com/office/drawing/2014/main" id="{4691942A-E4EA-E615-5A39-FEB96ADC657C}"/>
              </a:ext>
            </a:extLst>
          </p:cNvPr>
          <p:cNvSpPr txBox="1"/>
          <p:nvPr/>
        </p:nvSpPr>
        <p:spPr>
          <a:xfrm>
            <a:off x="1298230" y="3447906"/>
            <a:ext cx="493987" cy="199642"/>
          </a:xfrm>
          <a:prstGeom prst="rect">
            <a:avLst/>
          </a:prstGeom>
        </p:spPr>
        <p:txBody>
          <a:bodyPr vert="horz" wrap="none" lIns="91440" tIns="45720" rIns="91440" bIns="45720" rtlCol="0" anchor="t">
            <a:noAutofit/>
          </a:bodyPr>
          <a:lstStyle/>
          <a:p>
            <a:pPr marL="0" marR="0" lvl="0" indent="0" algn="ctr" defTabSz="914400" rtl="0" eaLnBrk="1" fontAlgn="auto" latinLnBrk="0" hangingPunct="1">
              <a:lnSpc>
                <a:spcPct val="95000"/>
              </a:lnSpc>
              <a:spcBef>
                <a:spcPts val="400"/>
              </a:spcBef>
              <a:spcAft>
                <a:spcPts val="200"/>
              </a:spcAft>
              <a:buClr>
                <a:srgbClr val="0067C5"/>
              </a:buClr>
              <a:buSzTx/>
              <a:buFontTx/>
              <a:buNone/>
              <a:tabLst/>
              <a:defRPr/>
            </a:pPr>
            <a:r>
              <a:rPr kumimoji="0" lang="en-US" sz="1000" b="1" i="0" u="none" strike="noStrike" kern="1200" cap="none" spc="0" normalizeH="0" baseline="0" noProof="0" dirty="0">
                <a:ln>
                  <a:noFill/>
                </a:ln>
                <a:solidFill>
                  <a:sysClr val="windowText" lastClr="000000"/>
                </a:solidFill>
                <a:effectLst/>
                <a:uLnTx/>
                <a:uFillTx/>
                <a:latin typeface="Arial"/>
                <a:ea typeface="+mn-ea"/>
                <a:cs typeface="+mn-cs"/>
              </a:rPr>
              <a:t>vol01</a:t>
            </a:r>
          </a:p>
        </p:txBody>
      </p:sp>
      <p:sp>
        <p:nvSpPr>
          <p:cNvPr id="380" name="Can 66">
            <a:extLst>
              <a:ext uri="{FF2B5EF4-FFF2-40B4-BE49-F238E27FC236}">
                <a16:creationId xmlns:a16="http://schemas.microsoft.com/office/drawing/2014/main" id="{2C09FC30-02C2-1FBF-2A05-DCE3112FC0A9}"/>
              </a:ext>
            </a:extLst>
          </p:cNvPr>
          <p:cNvSpPr/>
          <p:nvPr/>
        </p:nvSpPr>
        <p:spPr>
          <a:xfrm>
            <a:off x="1838953" y="3339938"/>
            <a:ext cx="493987" cy="720335"/>
          </a:xfrm>
          <a:prstGeom prst="can">
            <a:avLst/>
          </a:prstGeom>
          <a:solidFill>
            <a:schemeClr val="bg1">
              <a:lumMod val="95000"/>
            </a:schemeClr>
          </a:solidFill>
          <a:ln w="127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95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mn-cs"/>
            </a:endParaRPr>
          </a:p>
        </p:txBody>
      </p:sp>
      <p:sp>
        <p:nvSpPr>
          <p:cNvPr id="381" name="Can 67">
            <a:extLst>
              <a:ext uri="{FF2B5EF4-FFF2-40B4-BE49-F238E27FC236}">
                <a16:creationId xmlns:a16="http://schemas.microsoft.com/office/drawing/2014/main" id="{70B6A670-DCF3-62BE-0A3D-5C0FED77A4EA}"/>
              </a:ext>
            </a:extLst>
          </p:cNvPr>
          <p:cNvSpPr/>
          <p:nvPr/>
        </p:nvSpPr>
        <p:spPr>
          <a:xfrm>
            <a:off x="1880934" y="3658412"/>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5000"/>
              </a:lnSpc>
              <a:spcBef>
                <a:spcPts val="0"/>
              </a:spcBef>
              <a:spcAft>
                <a:spcPts val="0"/>
              </a:spcAft>
              <a:buClrTx/>
              <a:buSzTx/>
              <a:buFontTx/>
              <a:buNone/>
              <a:tabLst/>
              <a:defRPr/>
            </a:pPr>
            <a:r>
              <a:rPr kumimoji="0" lang="en-US" sz="700" b="1" i="0" u="none" strike="noStrike" kern="1200" cap="none" spc="0" normalizeH="0" baseline="0" noProof="0" dirty="0">
                <a:ln>
                  <a:noFill/>
                </a:ln>
                <a:solidFill>
                  <a:prstClr val="black"/>
                </a:solidFill>
                <a:effectLst/>
                <a:uLnTx/>
                <a:uFillTx/>
                <a:latin typeface="Arial"/>
                <a:ea typeface="+mn-ea"/>
                <a:cs typeface="+mn-cs"/>
              </a:rPr>
              <a:t>db03</a:t>
            </a:r>
          </a:p>
        </p:txBody>
      </p:sp>
      <p:sp>
        <p:nvSpPr>
          <p:cNvPr id="382" name="TextBox 381">
            <a:extLst>
              <a:ext uri="{FF2B5EF4-FFF2-40B4-BE49-F238E27FC236}">
                <a16:creationId xmlns:a16="http://schemas.microsoft.com/office/drawing/2014/main" id="{04C2F7DB-4736-90E3-9662-62F8080006D9}"/>
              </a:ext>
            </a:extLst>
          </p:cNvPr>
          <p:cNvSpPr txBox="1"/>
          <p:nvPr/>
        </p:nvSpPr>
        <p:spPr>
          <a:xfrm>
            <a:off x="1838953" y="3447906"/>
            <a:ext cx="493987" cy="199642"/>
          </a:xfrm>
          <a:prstGeom prst="rect">
            <a:avLst/>
          </a:prstGeom>
        </p:spPr>
        <p:txBody>
          <a:bodyPr vert="horz" wrap="none" lIns="91440" tIns="45720" rIns="91440" bIns="45720" rtlCol="0" anchor="t">
            <a:noAutofit/>
          </a:bodyPr>
          <a:lstStyle/>
          <a:p>
            <a:pPr marL="0" marR="0" lvl="0" indent="0" algn="ctr" defTabSz="914400" rtl="0" eaLnBrk="1" fontAlgn="auto" latinLnBrk="0" hangingPunct="1">
              <a:lnSpc>
                <a:spcPct val="95000"/>
              </a:lnSpc>
              <a:spcBef>
                <a:spcPts val="400"/>
              </a:spcBef>
              <a:spcAft>
                <a:spcPts val="200"/>
              </a:spcAft>
              <a:buClr>
                <a:srgbClr val="0067C5"/>
              </a:buClr>
              <a:buSzTx/>
              <a:buFontTx/>
              <a:buNone/>
              <a:tabLst/>
              <a:defRPr/>
            </a:pPr>
            <a:r>
              <a:rPr kumimoji="0" lang="en-US" sz="1000" b="1" i="0" u="none" strike="noStrike" kern="1200" cap="none" spc="0" normalizeH="0" baseline="0" noProof="0" dirty="0">
                <a:ln>
                  <a:noFill/>
                </a:ln>
                <a:solidFill>
                  <a:sysClr val="windowText" lastClr="000000"/>
                </a:solidFill>
                <a:effectLst/>
                <a:uLnTx/>
                <a:uFillTx/>
                <a:latin typeface="Arial"/>
                <a:ea typeface="+mn-ea"/>
                <a:cs typeface="+mn-cs"/>
              </a:rPr>
              <a:t>vol03</a:t>
            </a:r>
          </a:p>
        </p:txBody>
      </p:sp>
      <p:sp>
        <p:nvSpPr>
          <p:cNvPr id="385" name="Can 66">
            <a:extLst>
              <a:ext uri="{FF2B5EF4-FFF2-40B4-BE49-F238E27FC236}">
                <a16:creationId xmlns:a16="http://schemas.microsoft.com/office/drawing/2014/main" id="{FC7AEC50-5B2E-2C88-E53E-6069DC369C2A}"/>
              </a:ext>
            </a:extLst>
          </p:cNvPr>
          <p:cNvSpPr/>
          <p:nvPr/>
        </p:nvSpPr>
        <p:spPr>
          <a:xfrm>
            <a:off x="2379676" y="3339938"/>
            <a:ext cx="493987" cy="720335"/>
          </a:xfrm>
          <a:prstGeom prst="can">
            <a:avLst/>
          </a:prstGeom>
          <a:solidFill>
            <a:schemeClr val="bg1">
              <a:lumMod val="95000"/>
            </a:schemeClr>
          </a:solidFill>
          <a:ln w="127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95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mn-cs"/>
            </a:endParaRPr>
          </a:p>
        </p:txBody>
      </p:sp>
      <p:sp>
        <p:nvSpPr>
          <p:cNvPr id="386" name="Can 67">
            <a:extLst>
              <a:ext uri="{FF2B5EF4-FFF2-40B4-BE49-F238E27FC236}">
                <a16:creationId xmlns:a16="http://schemas.microsoft.com/office/drawing/2014/main" id="{3ED81E8A-0257-CEE6-FF80-CACBC932A0FB}"/>
              </a:ext>
            </a:extLst>
          </p:cNvPr>
          <p:cNvSpPr/>
          <p:nvPr/>
        </p:nvSpPr>
        <p:spPr>
          <a:xfrm>
            <a:off x="2421657" y="3658412"/>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5000"/>
              </a:lnSpc>
              <a:spcBef>
                <a:spcPts val="0"/>
              </a:spcBef>
              <a:spcAft>
                <a:spcPts val="0"/>
              </a:spcAft>
              <a:buClrTx/>
              <a:buSzTx/>
              <a:buFontTx/>
              <a:buNone/>
              <a:tabLst/>
              <a:defRPr/>
            </a:pPr>
            <a:r>
              <a:rPr kumimoji="0" lang="en-US" sz="700" b="1" i="0" u="none" strike="noStrike" kern="1200" cap="none" spc="0" normalizeH="0" baseline="0" noProof="0" dirty="0">
                <a:ln>
                  <a:noFill/>
                </a:ln>
                <a:solidFill>
                  <a:prstClr val="black"/>
                </a:solidFill>
                <a:effectLst/>
                <a:uLnTx/>
                <a:uFillTx/>
                <a:latin typeface="Arial"/>
                <a:ea typeface="+mn-ea"/>
                <a:cs typeface="+mn-cs"/>
              </a:rPr>
              <a:t>db0</a:t>
            </a:r>
            <a:r>
              <a:rPr lang="en-US" sz="700" b="1" dirty="0">
                <a:solidFill>
                  <a:prstClr val="black"/>
                </a:solidFill>
                <a:latin typeface="Arial"/>
              </a:rPr>
              <a:t>5</a:t>
            </a:r>
            <a:endParaRPr kumimoji="0" lang="en-US" sz="700" b="1" i="0" u="none" strike="noStrike" kern="1200" cap="none" spc="0" normalizeH="0" baseline="0" noProof="0" dirty="0">
              <a:ln>
                <a:noFill/>
              </a:ln>
              <a:solidFill>
                <a:prstClr val="black"/>
              </a:solidFill>
              <a:effectLst/>
              <a:uLnTx/>
              <a:uFillTx/>
              <a:latin typeface="Arial"/>
              <a:ea typeface="+mn-ea"/>
              <a:cs typeface="+mn-cs"/>
            </a:endParaRPr>
          </a:p>
        </p:txBody>
      </p:sp>
      <p:sp>
        <p:nvSpPr>
          <p:cNvPr id="387" name="TextBox 386">
            <a:extLst>
              <a:ext uri="{FF2B5EF4-FFF2-40B4-BE49-F238E27FC236}">
                <a16:creationId xmlns:a16="http://schemas.microsoft.com/office/drawing/2014/main" id="{9144B303-35BE-64CF-23C6-101C776BB975}"/>
              </a:ext>
            </a:extLst>
          </p:cNvPr>
          <p:cNvSpPr txBox="1"/>
          <p:nvPr/>
        </p:nvSpPr>
        <p:spPr>
          <a:xfrm>
            <a:off x="2379676" y="3447906"/>
            <a:ext cx="493987" cy="199642"/>
          </a:xfrm>
          <a:prstGeom prst="rect">
            <a:avLst/>
          </a:prstGeom>
        </p:spPr>
        <p:txBody>
          <a:bodyPr vert="horz" wrap="none" lIns="91440" tIns="45720" rIns="91440" bIns="45720" rtlCol="0" anchor="t">
            <a:noAutofit/>
          </a:bodyPr>
          <a:lstStyle/>
          <a:p>
            <a:pPr marL="0" marR="0" lvl="0" indent="0" algn="ctr" defTabSz="914400" rtl="0" eaLnBrk="1" fontAlgn="auto" latinLnBrk="0" hangingPunct="1">
              <a:lnSpc>
                <a:spcPct val="95000"/>
              </a:lnSpc>
              <a:spcBef>
                <a:spcPts val="400"/>
              </a:spcBef>
              <a:spcAft>
                <a:spcPts val="200"/>
              </a:spcAft>
              <a:buClr>
                <a:srgbClr val="0067C5"/>
              </a:buClr>
              <a:buSzTx/>
              <a:buFontTx/>
              <a:buNone/>
              <a:tabLst/>
              <a:defRPr/>
            </a:pPr>
            <a:r>
              <a:rPr kumimoji="0" lang="en-US" sz="1000" b="1" i="0" u="none" strike="noStrike" kern="1200" cap="none" spc="0" normalizeH="0" baseline="0" noProof="0" dirty="0">
                <a:ln>
                  <a:noFill/>
                </a:ln>
                <a:solidFill>
                  <a:sysClr val="windowText" lastClr="000000"/>
                </a:solidFill>
                <a:effectLst/>
                <a:uLnTx/>
                <a:uFillTx/>
                <a:latin typeface="Arial"/>
                <a:ea typeface="+mn-ea"/>
                <a:cs typeface="+mn-cs"/>
              </a:rPr>
              <a:t>vol05</a:t>
            </a:r>
          </a:p>
        </p:txBody>
      </p:sp>
      <p:sp>
        <p:nvSpPr>
          <p:cNvPr id="390" name="Can 66">
            <a:extLst>
              <a:ext uri="{FF2B5EF4-FFF2-40B4-BE49-F238E27FC236}">
                <a16:creationId xmlns:a16="http://schemas.microsoft.com/office/drawing/2014/main" id="{B1DF5C1D-5DD8-BFC3-0A2C-5FACCA76CC89}"/>
              </a:ext>
            </a:extLst>
          </p:cNvPr>
          <p:cNvSpPr/>
          <p:nvPr/>
        </p:nvSpPr>
        <p:spPr>
          <a:xfrm>
            <a:off x="2920400" y="3339938"/>
            <a:ext cx="493987" cy="720335"/>
          </a:xfrm>
          <a:prstGeom prst="can">
            <a:avLst/>
          </a:prstGeom>
          <a:solidFill>
            <a:schemeClr val="bg1">
              <a:lumMod val="95000"/>
            </a:schemeClr>
          </a:solidFill>
          <a:ln w="127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95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mn-cs"/>
            </a:endParaRPr>
          </a:p>
        </p:txBody>
      </p:sp>
      <p:sp>
        <p:nvSpPr>
          <p:cNvPr id="391" name="Can 67">
            <a:extLst>
              <a:ext uri="{FF2B5EF4-FFF2-40B4-BE49-F238E27FC236}">
                <a16:creationId xmlns:a16="http://schemas.microsoft.com/office/drawing/2014/main" id="{BC5832FA-4605-28BF-9458-BE5F0AF6A08E}"/>
              </a:ext>
            </a:extLst>
          </p:cNvPr>
          <p:cNvSpPr/>
          <p:nvPr/>
        </p:nvSpPr>
        <p:spPr>
          <a:xfrm>
            <a:off x="2962381" y="3658412"/>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5000"/>
              </a:lnSpc>
              <a:spcBef>
                <a:spcPts val="0"/>
              </a:spcBef>
              <a:spcAft>
                <a:spcPts val="0"/>
              </a:spcAft>
              <a:buClrTx/>
              <a:buSzTx/>
              <a:buFontTx/>
              <a:buNone/>
              <a:tabLst/>
              <a:defRPr/>
            </a:pPr>
            <a:r>
              <a:rPr kumimoji="0" lang="en-US" sz="700" b="1" i="0" u="none" strike="noStrike" kern="1200" cap="none" spc="0" normalizeH="0" baseline="0" noProof="0" dirty="0">
                <a:ln>
                  <a:noFill/>
                </a:ln>
                <a:solidFill>
                  <a:prstClr val="black"/>
                </a:solidFill>
                <a:effectLst/>
                <a:uLnTx/>
                <a:uFillTx/>
                <a:latin typeface="Arial"/>
                <a:ea typeface="+mn-ea"/>
                <a:cs typeface="+mn-cs"/>
              </a:rPr>
              <a:t>db07</a:t>
            </a:r>
          </a:p>
        </p:txBody>
      </p:sp>
      <p:sp>
        <p:nvSpPr>
          <p:cNvPr id="392" name="TextBox 391">
            <a:extLst>
              <a:ext uri="{FF2B5EF4-FFF2-40B4-BE49-F238E27FC236}">
                <a16:creationId xmlns:a16="http://schemas.microsoft.com/office/drawing/2014/main" id="{C804631D-727F-4C8C-FBD5-45067836F1AC}"/>
              </a:ext>
            </a:extLst>
          </p:cNvPr>
          <p:cNvSpPr txBox="1"/>
          <p:nvPr/>
        </p:nvSpPr>
        <p:spPr>
          <a:xfrm>
            <a:off x="2920400" y="3447906"/>
            <a:ext cx="493987" cy="199642"/>
          </a:xfrm>
          <a:prstGeom prst="rect">
            <a:avLst/>
          </a:prstGeom>
        </p:spPr>
        <p:txBody>
          <a:bodyPr vert="horz" wrap="none" lIns="91440" tIns="45720" rIns="91440" bIns="45720" rtlCol="0" anchor="t">
            <a:noAutofit/>
          </a:bodyPr>
          <a:lstStyle/>
          <a:p>
            <a:pPr marL="0" marR="0" lvl="0" indent="0" algn="ctr" defTabSz="914400" rtl="0" eaLnBrk="1" fontAlgn="auto" latinLnBrk="0" hangingPunct="1">
              <a:lnSpc>
                <a:spcPct val="95000"/>
              </a:lnSpc>
              <a:spcBef>
                <a:spcPts val="400"/>
              </a:spcBef>
              <a:spcAft>
                <a:spcPts val="200"/>
              </a:spcAft>
              <a:buClr>
                <a:srgbClr val="0067C5"/>
              </a:buClr>
              <a:buSzTx/>
              <a:buFontTx/>
              <a:buNone/>
              <a:tabLst/>
              <a:defRPr/>
            </a:pPr>
            <a:r>
              <a:rPr kumimoji="0" lang="en-US" sz="1000" b="1" i="0" u="none" strike="noStrike" kern="1200" cap="none" spc="0" normalizeH="0" baseline="0" noProof="0" dirty="0">
                <a:ln>
                  <a:noFill/>
                </a:ln>
                <a:solidFill>
                  <a:sysClr val="windowText" lastClr="000000"/>
                </a:solidFill>
                <a:effectLst/>
                <a:uLnTx/>
                <a:uFillTx/>
                <a:latin typeface="Arial"/>
                <a:ea typeface="+mn-ea"/>
                <a:cs typeface="+mn-cs"/>
              </a:rPr>
              <a:t>vol0</a:t>
            </a:r>
            <a:r>
              <a:rPr lang="en-US" sz="1000" b="1" dirty="0">
                <a:solidFill>
                  <a:sysClr val="windowText" lastClr="000000"/>
                </a:solidFill>
                <a:latin typeface="Arial"/>
              </a:rPr>
              <a:t>7</a:t>
            </a:r>
            <a:endParaRPr kumimoji="0" lang="en-US" sz="1000" b="1" i="0" u="none" strike="noStrike" kern="1200" cap="none" spc="0" normalizeH="0" baseline="0" noProof="0" dirty="0">
              <a:ln>
                <a:noFill/>
              </a:ln>
              <a:solidFill>
                <a:sysClr val="windowText" lastClr="000000"/>
              </a:solidFill>
              <a:effectLst/>
              <a:uLnTx/>
              <a:uFillTx/>
              <a:latin typeface="Arial"/>
              <a:ea typeface="+mn-ea"/>
              <a:cs typeface="+mn-cs"/>
            </a:endParaRPr>
          </a:p>
        </p:txBody>
      </p:sp>
      <p:sp>
        <p:nvSpPr>
          <p:cNvPr id="395" name="Rectangle 394">
            <a:extLst>
              <a:ext uri="{FF2B5EF4-FFF2-40B4-BE49-F238E27FC236}">
                <a16:creationId xmlns:a16="http://schemas.microsoft.com/office/drawing/2014/main" id="{FE3D0292-35D1-CCC2-0456-CD33A6EF9789}"/>
              </a:ext>
            </a:extLst>
          </p:cNvPr>
          <p:cNvSpPr/>
          <p:nvPr/>
        </p:nvSpPr>
        <p:spPr>
          <a:xfrm>
            <a:off x="3728777" y="2949478"/>
            <a:ext cx="2281824" cy="1186294"/>
          </a:xfrm>
          <a:prstGeom prst="rect">
            <a:avLst/>
          </a:prstGeom>
          <a:solidFill>
            <a:schemeClr val="accent2">
              <a:lumMod val="40000"/>
              <a:lumOff val="60000"/>
            </a:schemeClr>
          </a:solidFill>
          <a:ln w="127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95000"/>
              </a:lnSpc>
              <a:spcBef>
                <a:spcPts val="400"/>
              </a:spcBef>
              <a:spcAft>
                <a:spcPts val="200"/>
              </a:spcAft>
              <a:buClr>
                <a:srgbClr val="0067C5"/>
              </a:buClr>
              <a:buSzTx/>
              <a:buFontTx/>
              <a:buNone/>
              <a:tabLst/>
              <a:defRPr/>
            </a:pPr>
            <a:r>
              <a:rPr kumimoji="0" lang="en-US" sz="1400" b="1" i="0" u="none" strike="noStrike" kern="1200" cap="none" spc="0" normalizeH="0" baseline="0" noProof="0" dirty="0">
                <a:ln>
                  <a:noFill/>
                </a:ln>
                <a:solidFill>
                  <a:sysClr val="windowText" lastClr="000000"/>
                </a:solidFill>
                <a:effectLst/>
                <a:uLnTx/>
                <a:uFillTx/>
                <a:latin typeface="Arial"/>
                <a:ea typeface="+mn-ea"/>
                <a:cs typeface="+mn-cs"/>
              </a:rPr>
              <a:t>node2_aggr1</a:t>
            </a:r>
          </a:p>
        </p:txBody>
      </p:sp>
      <p:sp>
        <p:nvSpPr>
          <p:cNvPr id="396" name="Can 66">
            <a:extLst>
              <a:ext uri="{FF2B5EF4-FFF2-40B4-BE49-F238E27FC236}">
                <a16:creationId xmlns:a16="http://schemas.microsoft.com/office/drawing/2014/main" id="{9B953D48-3D4B-294F-6DE2-363074619D85}"/>
              </a:ext>
            </a:extLst>
          </p:cNvPr>
          <p:cNvSpPr/>
          <p:nvPr/>
        </p:nvSpPr>
        <p:spPr>
          <a:xfrm>
            <a:off x="3811611" y="3339937"/>
            <a:ext cx="493987" cy="720335"/>
          </a:xfrm>
          <a:prstGeom prst="can">
            <a:avLst/>
          </a:prstGeom>
          <a:solidFill>
            <a:schemeClr val="bg1">
              <a:lumMod val="95000"/>
            </a:schemeClr>
          </a:solidFill>
          <a:ln w="127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95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mn-cs"/>
            </a:endParaRPr>
          </a:p>
        </p:txBody>
      </p:sp>
      <p:sp>
        <p:nvSpPr>
          <p:cNvPr id="397" name="Can 67">
            <a:extLst>
              <a:ext uri="{FF2B5EF4-FFF2-40B4-BE49-F238E27FC236}">
                <a16:creationId xmlns:a16="http://schemas.microsoft.com/office/drawing/2014/main" id="{9744541C-BEEA-0E56-6841-109EFBAB963B}"/>
              </a:ext>
            </a:extLst>
          </p:cNvPr>
          <p:cNvSpPr/>
          <p:nvPr/>
        </p:nvSpPr>
        <p:spPr>
          <a:xfrm>
            <a:off x="3853592" y="3658411"/>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5000"/>
              </a:lnSpc>
              <a:spcBef>
                <a:spcPts val="0"/>
              </a:spcBef>
              <a:spcAft>
                <a:spcPts val="0"/>
              </a:spcAft>
              <a:buClrTx/>
              <a:buSzTx/>
              <a:buFontTx/>
              <a:buNone/>
              <a:tabLst/>
              <a:defRPr/>
            </a:pPr>
            <a:r>
              <a:rPr kumimoji="0" lang="en-US" sz="700" b="1" i="0" u="none" strike="noStrike" kern="1200" cap="none" spc="0" normalizeH="0" baseline="0" noProof="0" dirty="0">
                <a:ln>
                  <a:noFill/>
                </a:ln>
                <a:solidFill>
                  <a:prstClr val="black"/>
                </a:solidFill>
                <a:effectLst/>
                <a:uLnTx/>
                <a:uFillTx/>
                <a:latin typeface="Arial"/>
                <a:ea typeface="+mn-ea"/>
                <a:cs typeface="+mn-cs"/>
              </a:rPr>
              <a:t>db02</a:t>
            </a:r>
          </a:p>
        </p:txBody>
      </p:sp>
      <p:sp>
        <p:nvSpPr>
          <p:cNvPr id="398" name="TextBox 397">
            <a:extLst>
              <a:ext uri="{FF2B5EF4-FFF2-40B4-BE49-F238E27FC236}">
                <a16:creationId xmlns:a16="http://schemas.microsoft.com/office/drawing/2014/main" id="{515A0653-410B-583B-C886-B4F347C805BD}"/>
              </a:ext>
            </a:extLst>
          </p:cNvPr>
          <p:cNvSpPr txBox="1"/>
          <p:nvPr/>
        </p:nvSpPr>
        <p:spPr>
          <a:xfrm>
            <a:off x="3811611" y="3447905"/>
            <a:ext cx="493987" cy="199642"/>
          </a:xfrm>
          <a:prstGeom prst="rect">
            <a:avLst/>
          </a:prstGeom>
        </p:spPr>
        <p:txBody>
          <a:bodyPr vert="horz" wrap="none" lIns="91440" tIns="45720" rIns="91440" bIns="45720" rtlCol="0" anchor="t">
            <a:noAutofit/>
          </a:bodyPr>
          <a:lstStyle/>
          <a:p>
            <a:pPr marL="0" marR="0" lvl="0" indent="0" algn="ctr" defTabSz="914400" rtl="0" eaLnBrk="1" fontAlgn="auto" latinLnBrk="0" hangingPunct="1">
              <a:lnSpc>
                <a:spcPct val="95000"/>
              </a:lnSpc>
              <a:spcBef>
                <a:spcPts val="400"/>
              </a:spcBef>
              <a:spcAft>
                <a:spcPts val="200"/>
              </a:spcAft>
              <a:buClr>
                <a:srgbClr val="0067C5"/>
              </a:buClr>
              <a:buSzTx/>
              <a:buFontTx/>
              <a:buNone/>
              <a:tabLst/>
              <a:defRPr/>
            </a:pPr>
            <a:r>
              <a:rPr kumimoji="0" lang="en-US" sz="1000" b="1" i="0" u="none" strike="noStrike" kern="1200" cap="none" spc="0" normalizeH="0" baseline="0" noProof="0" dirty="0">
                <a:ln>
                  <a:noFill/>
                </a:ln>
                <a:solidFill>
                  <a:sysClr val="windowText" lastClr="000000"/>
                </a:solidFill>
                <a:effectLst/>
                <a:uLnTx/>
                <a:uFillTx/>
                <a:latin typeface="Arial"/>
                <a:ea typeface="+mn-ea"/>
                <a:cs typeface="+mn-cs"/>
              </a:rPr>
              <a:t>Vol0</a:t>
            </a:r>
            <a:r>
              <a:rPr lang="en-US" sz="1000" b="1" dirty="0">
                <a:solidFill>
                  <a:sysClr val="windowText" lastClr="000000"/>
                </a:solidFill>
                <a:latin typeface="Arial"/>
              </a:rPr>
              <a:t>2</a:t>
            </a:r>
            <a:endParaRPr kumimoji="0" lang="en-US" sz="1000" b="1" i="0" u="none" strike="noStrike" kern="1200" cap="none" spc="0" normalizeH="0" baseline="0" noProof="0" dirty="0">
              <a:ln>
                <a:noFill/>
              </a:ln>
              <a:solidFill>
                <a:sysClr val="windowText" lastClr="000000"/>
              </a:solidFill>
              <a:effectLst/>
              <a:uLnTx/>
              <a:uFillTx/>
              <a:latin typeface="Arial"/>
              <a:ea typeface="+mn-ea"/>
              <a:cs typeface="+mn-cs"/>
            </a:endParaRPr>
          </a:p>
        </p:txBody>
      </p:sp>
      <p:sp>
        <p:nvSpPr>
          <p:cNvPr id="401" name="Can 66">
            <a:extLst>
              <a:ext uri="{FF2B5EF4-FFF2-40B4-BE49-F238E27FC236}">
                <a16:creationId xmlns:a16="http://schemas.microsoft.com/office/drawing/2014/main" id="{6C16BBDE-CE1A-1F54-2EEF-83861006AB0B}"/>
              </a:ext>
            </a:extLst>
          </p:cNvPr>
          <p:cNvSpPr/>
          <p:nvPr/>
        </p:nvSpPr>
        <p:spPr>
          <a:xfrm>
            <a:off x="4352334" y="3339937"/>
            <a:ext cx="493987" cy="720335"/>
          </a:xfrm>
          <a:prstGeom prst="can">
            <a:avLst/>
          </a:prstGeom>
          <a:solidFill>
            <a:schemeClr val="bg1">
              <a:lumMod val="95000"/>
            </a:schemeClr>
          </a:solidFill>
          <a:ln w="127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95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mn-cs"/>
            </a:endParaRPr>
          </a:p>
        </p:txBody>
      </p:sp>
      <p:sp>
        <p:nvSpPr>
          <p:cNvPr id="402" name="Can 67">
            <a:extLst>
              <a:ext uri="{FF2B5EF4-FFF2-40B4-BE49-F238E27FC236}">
                <a16:creationId xmlns:a16="http://schemas.microsoft.com/office/drawing/2014/main" id="{C72158DF-C661-EE5F-F295-DE793AC24458}"/>
              </a:ext>
            </a:extLst>
          </p:cNvPr>
          <p:cNvSpPr/>
          <p:nvPr/>
        </p:nvSpPr>
        <p:spPr>
          <a:xfrm>
            <a:off x="4394315" y="3658411"/>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5000"/>
              </a:lnSpc>
              <a:spcBef>
                <a:spcPts val="0"/>
              </a:spcBef>
              <a:spcAft>
                <a:spcPts val="0"/>
              </a:spcAft>
              <a:buClrTx/>
              <a:buSzTx/>
              <a:buFontTx/>
              <a:buNone/>
              <a:tabLst/>
              <a:defRPr/>
            </a:pPr>
            <a:r>
              <a:rPr kumimoji="0" lang="en-US" sz="700" b="1" i="0" u="none" strike="noStrike" kern="1200" cap="none" spc="0" normalizeH="0" baseline="0" noProof="0" dirty="0">
                <a:ln>
                  <a:noFill/>
                </a:ln>
                <a:solidFill>
                  <a:prstClr val="black"/>
                </a:solidFill>
                <a:effectLst/>
                <a:uLnTx/>
                <a:uFillTx/>
                <a:latin typeface="Arial"/>
                <a:ea typeface="+mn-ea"/>
                <a:cs typeface="+mn-cs"/>
              </a:rPr>
              <a:t>db04</a:t>
            </a:r>
          </a:p>
        </p:txBody>
      </p:sp>
      <p:sp>
        <p:nvSpPr>
          <p:cNvPr id="403" name="TextBox 402">
            <a:extLst>
              <a:ext uri="{FF2B5EF4-FFF2-40B4-BE49-F238E27FC236}">
                <a16:creationId xmlns:a16="http://schemas.microsoft.com/office/drawing/2014/main" id="{6847FF31-C6F4-BE00-FB9D-91AC39E86CB0}"/>
              </a:ext>
            </a:extLst>
          </p:cNvPr>
          <p:cNvSpPr txBox="1"/>
          <p:nvPr/>
        </p:nvSpPr>
        <p:spPr>
          <a:xfrm>
            <a:off x="4352334" y="3447905"/>
            <a:ext cx="493987" cy="199642"/>
          </a:xfrm>
          <a:prstGeom prst="rect">
            <a:avLst/>
          </a:prstGeom>
        </p:spPr>
        <p:txBody>
          <a:bodyPr vert="horz" wrap="none" lIns="91440" tIns="45720" rIns="91440" bIns="45720" rtlCol="0" anchor="t">
            <a:noAutofit/>
          </a:bodyPr>
          <a:lstStyle/>
          <a:p>
            <a:pPr marL="0" marR="0" lvl="0" indent="0" algn="ctr" defTabSz="914400" rtl="0" eaLnBrk="1" fontAlgn="auto" latinLnBrk="0" hangingPunct="1">
              <a:lnSpc>
                <a:spcPct val="95000"/>
              </a:lnSpc>
              <a:spcBef>
                <a:spcPts val="400"/>
              </a:spcBef>
              <a:spcAft>
                <a:spcPts val="200"/>
              </a:spcAft>
              <a:buClr>
                <a:srgbClr val="0067C5"/>
              </a:buClr>
              <a:buSzTx/>
              <a:buFontTx/>
              <a:buNone/>
              <a:tabLst/>
              <a:defRPr/>
            </a:pPr>
            <a:r>
              <a:rPr kumimoji="0" lang="en-US" sz="1000" b="1" i="0" u="none" strike="noStrike" kern="1200" cap="none" spc="0" normalizeH="0" baseline="0" noProof="0" dirty="0">
                <a:ln>
                  <a:noFill/>
                </a:ln>
                <a:solidFill>
                  <a:sysClr val="windowText" lastClr="000000"/>
                </a:solidFill>
                <a:effectLst/>
                <a:uLnTx/>
                <a:uFillTx/>
                <a:latin typeface="Arial"/>
                <a:ea typeface="+mn-ea"/>
                <a:cs typeface="+mn-cs"/>
              </a:rPr>
              <a:t>vol04</a:t>
            </a:r>
          </a:p>
        </p:txBody>
      </p:sp>
      <p:sp>
        <p:nvSpPr>
          <p:cNvPr id="406" name="Can 66">
            <a:extLst>
              <a:ext uri="{FF2B5EF4-FFF2-40B4-BE49-F238E27FC236}">
                <a16:creationId xmlns:a16="http://schemas.microsoft.com/office/drawing/2014/main" id="{5E5EEA60-1E1E-5401-41EB-17A79475433F}"/>
              </a:ext>
            </a:extLst>
          </p:cNvPr>
          <p:cNvSpPr/>
          <p:nvPr/>
        </p:nvSpPr>
        <p:spPr>
          <a:xfrm>
            <a:off x="4893057" y="3339937"/>
            <a:ext cx="493987" cy="720335"/>
          </a:xfrm>
          <a:prstGeom prst="can">
            <a:avLst/>
          </a:prstGeom>
          <a:solidFill>
            <a:schemeClr val="bg1">
              <a:lumMod val="95000"/>
            </a:schemeClr>
          </a:solidFill>
          <a:ln w="127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95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mn-cs"/>
            </a:endParaRPr>
          </a:p>
        </p:txBody>
      </p:sp>
      <p:sp>
        <p:nvSpPr>
          <p:cNvPr id="407" name="Can 67">
            <a:extLst>
              <a:ext uri="{FF2B5EF4-FFF2-40B4-BE49-F238E27FC236}">
                <a16:creationId xmlns:a16="http://schemas.microsoft.com/office/drawing/2014/main" id="{EFD83D5C-BB6D-6764-D066-05107A3A522C}"/>
              </a:ext>
            </a:extLst>
          </p:cNvPr>
          <p:cNvSpPr/>
          <p:nvPr/>
        </p:nvSpPr>
        <p:spPr>
          <a:xfrm>
            <a:off x="4935038" y="3658411"/>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5000"/>
              </a:lnSpc>
              <a:spcBef>
                <a:spcPts val="0"/>
              </a:spcBef>
              <a:spcAft>
                <a:spcPts val="0"/>
              </a:spcAft>
              <a:buClrTx/>
              <a:buSzTx/>
              <a:buFontTx/>
              <a:buNone/>
              <a:tabLst/>
              <a:defRPr/>
            </a:pPr>
            <a:r>
              <a:rPr kumimoji="0" lang="en-US" sz="700" b="1" i="0" u="none" strike="noStrike" kern="1200" cap="none" spc="0" normalizeH="0" baseline="0" noProof="0" dirty="0">
                <a:ln>
                  <a:noFill/>
                </a:ln>
                <a:solidFill>
                  <a:prstClr val="black"/>
                </a:solidFill>
                <a:effectLst/>
                <a:uLnTx/>
                <a:uFillTx/>
                <a:latin typeface="Arial"/>
                <a:ea typeface="+mn-ea"/>
                <a:cs typeface="+mn-cs"/>
              </a:rPr>
              <a:t>db06</a:t>
            </a:r>
          </a:p>
        </p:txBody>
      </p:sp>
      <p:sp>
        <p:nvSpPr>
          <p:cNvPr id="408" name="TextBox 407">
            <a:extLst>
              <a:ext uri="{FF2B5EF4-FFF2-40B4-BE49-F238E27FC236}">
                <a16:creationId xmlns:a16="http://schemas.microsoft.com/office/drawing/2014/main" id="{3C2CC3C2-FEA1-6D4F-D80F-201719484C0F}"/>
              </a:ext>
            </a:extLst>
          </p:cNvPr>
          <p:cNvSpPr txBox="1"/>
          <p:nvPr/>
        </p:nvSpPr>
        <p:spPr>
          <a:xfrm>
            <a:off x="4893057" y="3447905"/>
            <a:ext cx="493987" cy="199642"/>
          </a:xfrm>
          <a:prstGeom prst="rect">
            <a:avLst/>
          </a:prstGeom>
        </p:spPr>
        <p:txBody>
          <a:bodyPr vert="horz" wrap="none" lIns="91440" tIns="45720" rIns="91440" bIns="45720" rtlCol="0" anchor="t">
            <a:noAutofit/>
          </a:bodyPr>
          <a:lstStyle/>
          <a:p>
            <a:pPr marL="0" marR="0" lvl="0" indent="0" algn="ctr" defTabSz="914400" rtl="0" eaLnBrk="1" fontAlgn="auto" latinLnBrk="0" hangingPunct="1">
              <a:lnSpc>
                <a:spcPct val="95000"/>
              </a:lnSpc>
              <a:spcBef>
                <a:spcPts val="400"/>
              </a:spcBef>
              <a:spcAft>
                <a:spcPts val="200"/>
              </a:spcAft>
              <a:buClr>
                <a:srgbClr val="0067C5"/>
              </a:buClr>
              <a:buSzTx/>
              <a:buFontTx/>
              <a:buNone/>
              <a:tabLst/>
              <a:defRPr/>
            </a:pPr>
            <a:r>
              <a:rPr kumimoji="0" lang="en-US" sz="1000" b="1" i="0" u="none" strike="noStrike" kern="1200" cap="none" spc="0" normalizeH="0" baseline="0" noProof="0" dirty="0">
                <a:ln>
                  <a:noFill/>
                </a:ln>
                <a:solidFill>
                  <a:sysClr val="windowText" lastClr="000000"/>
                </a:solidFill>
                <a:effectLst/>
                <a:uLnTx/>
                <a:uFillTx/>
                <a:latin typeface="Arial"/>
                <a:ea typeface="+mn-ea"/>
                <a:cs typeface="+mn-cs"/>
              </a:rPr>
              <a:t>vol06</a:t>
            </a:r>
          </a:p>
        </p:txBody>
      </p:sp>
      <p:sp>
        <p:nvSpPr>
          <p:cNvPr id="411" name="Can 66">
            <a:extLst>
              <a:ext uri="{FF2B5EF4-FFF2-40B4-BE49-F238E27FC236}">
                <a16:creationId xmlns:a16="http://schemas.microsoft.com/office/drawing/2014/main" id="{F4A17EAA-F714-626C-1DD6-0C64B5CD0763}"/>
              </a:ext>
            </a:extLst>
          </p:cNvPr>
          <p:cNvSpPr/>
          <p:nvPr/>
        </p:nvSpPr>
        <p:spPr>
          <a:xfrm>
            <a:off x="5433781" y="3339937"/>
            <a:ext cx="493987" cy="720335"/>
          </a:xfrm>
          <a:prstGeom prst="can">
            <a:avLst/>
          </a:prstGeom>
          <a:solidFill>
            <a:schemeClr val="bg1">
              <a:lumMod val="95000"/>
            </a:schemeClr>
          </a:solidFill>
          <a:ln w="127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95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mn-cs"/>
            </a:endParaRPr>
          </a:p>
        </p:txBody>
      </p:sp>
      <p:sp>
        <p:nvSpPr>
          <p:cNvPr id="412" name="Can 67">
            <a:extLst>
              <a:ext uri="{FF2B5EF4-FFF2-40B4-BE49-F238E27FC236}">
                <a16:creationId xmlns:a16="http://schemas.microsoft.com/office/drawing/2014/main" id="{C348BC62-8500-C648-0A24-5FE6FAFFAB79}"/>
              </a:ext>
            </a:extLst>
          </p:cNvPr>
          <p:cNvSpPr/>
          <p:nvPr/>
        </p:nvSpPr>
        <p:spPr>
          <a:xfrm>
            <a:off x="5475762" y="3658411"/>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5000"/>
              </a:lnSpc>
              <a:spcBef>
                <a:spcPts val="0"/>
              </a:spcBef>
              <a:spcAft>
                <a:spcPts val="0"/>
              </a:spcAft>
              <a:buClrTx/>
              <a:buSzTx/>
              <a:buFontTx/>
              <a:buNone/>
              <a:tabLst/>
              <a:defRPr/>
            </a:pPr>
            <a:r>
              <a:rPr kumimoji="0" lang="en-US" sz="700" b="1" i="0" u="none" strike="noStrike" kern="1200" cap="none" spc="0" normalizeH="0" baseline="0" noProof="0" dirty="0">
                <a:ln>
                  <a:noFill/>
                </a:ln>
                <a:solidFill>
                  <a:prstClr val="black"/>
                </a:solidFill>
                <a:effectLst/>
                <a:uLnTx/>
                <a:uFillTx/>
                <a:latin typeface="Arial"/>
                <a:ea typeface="+mn-ea"/>
                <a:cs typeface="+mn-cs"/>
              </a:rPr>
              <a:t>db08</a:t>
            </a:r>
          </a:p>
        </p:txBody>
      </p:sp>
      <p:sp>
        <p:nvSpPr>
          <p:cNvPr id="413" name="TextBox 412">
            <a:extLst>
              <a:ext uri="{FF2B5EF4-FFF2-40B4-BE49-F238E27FC236}">
                <a16:creationId xmlns:a16="http://schemas.microsoft.com/office/drawing/2014/main" id="{80B57CC1-DB63-A8EA-0D01-7A8D105DC1ED}"/>
              </a:ext>
            </a:extLst>
          </p:cNvPr>
          <p:cNvSpPr txBox="1"/>
          <p:nvPr/>
        </p:nvSpPr>
        <p:spPr>
          <a:xfrm>
            <a:off x="5433781" y="3447905"/>
            <a:ext cx="493987" cy="199642"/>
          </a:xfrm>
          <a:prstGeom prst="rect">
            <a:avLst/>
          </a:prstGeom>
        </p:spPr>
        <p:txBody>
          <a:bodyPr vert="horz" wrap="none" lIns="91440" tIns="45720" rIns="91440" bIns="45720" rtlCol="0" anchor="t">
            <a:noAutofit/>
          </a:bodyPr>
          <a:lstStyle/>
          <a:p>
            <a:pPr marL="0" marR="0" lvl="0" indent="0" algn="ctr" defTabSz="914400" rtl="0" eaLnBrk="1" fontAlgn="auto" latinLnBrk="0" hangingPunct="1">
              <a:lnSpc>
                <a:spcPct val="95000"/>
              </a:lnSpc>
              <a:spcBef>
                <a:spcPts val="400"/>
              </a:spcBef>
              <a:spcAft>
                <a:spcPts val="200"/>
              </a:spcAft>
              <a:buClr>
                <a:srgbClr val="0067C5"/>
              </a:buClr>
              <a:buSzTx/>
              <a:buFontTx/>
              <a:buNone/>
              <a:tabLst/>
              <a:defRPr/>
            </a:pPr>
            <a:r>
              <a:rPr kumimoji="0" lang="en-US" sz="1000" b="1" i="0" u="none" strike="noStrike" kern="1200" cap="none" spc="0" normalizeH="0" baseline="0" noProof="0" dirty="0">
                <a:ln>
                  <a:noFill/>
                </a:ln>
                <a:solidFill>
                  <a:sysClr val="windowText" lastClr="000000"/>
                </a:solidFill>
                <a:effectLst/>
                <a:uLnTx/>
                <a:uFillTx/>
                <a:latin typeface="Arial"/>
                <a:ea typeface="+mn-ea"/>
                <a:cs typeface="+mn-cs"/>
              </a:rPr>
              <a:t>vol08</a:t>
            </a:r>
          </a:p>
        </p:txBody>
      </p:sp>
      <p:cxnSp>
        <p:nvCxnSpPr>
          <p:cNvPr id="416" name="Straight Connector 415">
            <a:extLst>
              <a:ext uri="{FF2B5EF4-FFF2-40B4-BE49-F238E27FC236}">
                <a16:creationId xmlns:a16="http://schemas.microsoft.com/office/drawing/2014/main" id="{A64374D8-1F8A-82B3-C454-0EE36CCDEB50}"/>
              </a:ext>
            </a:extLst>
          </p:cNvPr>
          <p:cNvCxnSpPr>
            <a:cxnSpLocks/>
          </p:cNvCxnSpPr>
          <p:nvPr/>
        </p:nvCxnSpPr>
        <p:spPr>
          <a:xfrm flipH="1" flipV="1">
            <a:off x="8125018" y="2563475"/>
            <a:ext cx="1041761" cy="37023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7" name="Straight Connector 416">
            <a:extLst>
              <a:ext uri="{FF2B5EF4-FFF2-40B4-BE49-F238E27FC236}">
                <a16:creationId xmlns:a16="http://schemas.microsoft.com/office/drawing/2014/main" id="{A222543B-5C52-6904-6ECA-11D66937DC98}"/>
              </a:ext>
            </a:extLst>
          </p:cNvPr>
          <p:cNvCxnSpPr>
            <a:cxnSpLocks/>
          </p:cNvCxnSpPr>
          <p:nvPr/>
        </p:nvCxnSpPr>
        <p:spPr>
          <a:xfrm flipV="1">
            <a:off x="9158805" y="2579243"/>
            <a:ext cx="0" cy="37023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8" name="Straight Connector 417">
            <a:extLst>
              <a:ext uri="{FF2B5EF4-FFF2-40B4-BE49-F238E27FC236}">
                <a16:creationId xmlns:a16="http://schemas.microsoft.com/office/drawing/2014/main" id="{FCF36D84-217A-4468-5E7B-B63A3EE18ABA}"/>
              </a:ext>
            </a:extLst>
          </p:cNvPr>
          <p:cNvCxnSpPr>
            <a:cxnSpLocks/>
          </p:cNvCxnSpPr>
          <p:nvPr/>
        </p:nvCxnSpPr>
        <p:spPr>
          <a:xfrm flipV="1">
            <a:off x="8117045" y="2563475"/>
            <a:ext cx="1033788" cy="38600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9" name="Straight Connector 418">
            <a:extLst>
              <a:ext uri="{FF2B5EF4-FFF2-40B4-BE49-F238E27FC236}">
                <a16:creationId xmlns:a16="http://schemas.microsoft.com/office/drawing/2014/main" id="{543AA54C-0788-8A8C-D1C9-C0C6BD48CF29}"/>
              </a:ext>
            </a:extLst>
          </p:cNvPr>
          <p:cNvCxnSpPr>
            <a:cxnSpLocks/>
          </p:cNvCxnSpPr>
          <p:nvPr/>
        </p:nvCxnSpPr>
        <p:spPr>
          <a:xfrm flipV="1">
            <a:off x="8125017" y="2563475"/>
            <a:ext cx="0" cy="37023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420" name="Picture 419" descr="A blue and black striped background&#10;&#10;Description automatically generated">
            <a:extLst>
              <a:ext uri="{FF2B5EF4-FFF2-40B4-BE49-F238E27FC236}">
                <a16:creationId xmlns:a16="http://schemas.microsoft.com/office/drawing/2014/main" id="{ADF3FE60-886A-49B5-1FCD-13B7C33B7FC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72084" y="1847821"/>
            <a:ext cx="2123710" cy="750378"/>
          </a:xfrm>
          <a:prstGeom prst="rect">
            <a:avLst/>
          </a:prstGeom>
        </p:spPr>
      </p:pic>
      <p:sp>
        <p:nvSpPr>
          <p:cNvPr id="421" name="Rectangle 420">
            <a:extLst>
              <a:ext uri="{FF2B5EF4-FFF2-40B4-BE49-F238E27FC236}">
                <a16:creationId xmlns:a16="http://schemas.microsoft.com/office/drawing/2014/main" id="{4B85B6A9-5705-069C-754C-BD22BF3F0482}"/>
              </a:ext>
            </a:extLst>
          </p:cNvPr>
          <p:cNvSpPr/>
          <p:nvPr/>
        </p:nvSpPr>
        <p:spPr>
          <a:xfrm>
            <a:off x="6242158" y="2949479"/>
            <a:ext cx="2281824" cy="1547021"/>
          </a:xfrm>
          <a:prstGeom prst="rect">
            <a:avLst/>
          </a:prstGeom>
          <a:solidFill>
            <a:schemeClr val="accent2">
              <a:lumMod val="40000"/>
              <a:lumOff val="60000"/>
            </a:schemeClr>
          </a:solidFill>
          <a:ln w="127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95000"/>
              </a:lnSpc>
              <a:spcBef>
                <a:spcPts val="400"/>
              </a:spcBef>
              <a:spcAft>
                <a:spcPts val="200"/>
              </a:spcAft>
              <a:buClr>
                <a:srgbClr val="0067C5"/>
              </a:buClr>
              <a:buSzTx/>
              <a:buFontTx/>
              <a:buNone/>
              <a:tabLst/>
              <a:defRPr/>
            </a:pPr>
            <a:r>
              <a:rPr kumimoji="0" lang="en-US" sz="1400" b="1" i="0" u="none" strike="noStrike" kern="1200" cap="none" spc="0" normalizeH="0" baseline="0" noProof="0" dirty="0">
                <a:ln>
                  <a:noFill/>
                </a:ln>
                <a:solidFill>
                  <a:sysClr val="windowText" lastClr="000000"/>
                </a:solidFill>
                <a:effectLst/>
                <a:uLnTx/>
                <a:uFillTx/>
                <a:latin typeface="Arial"/>
                <a:ea typeface="+mn-ea"/>
                <a:cs typeface="+mn-cs"/>
              </a:rPr>
              <a:t>node1_aggr1</a:t>
            </a:r>
          </a:p>
        </p:txBody>
      </p:sp>
      <p:sp>
        <p:nvSpPr>
          <p:cNvPr id="422" name="Can 66">
            <a:extLst>
              <a:ext uri="{FF2B5EF4-FFF2-40B4-BE49-F238E27FC236}">
                <a16:creationId xmlns:a16="http://schemas.microsoft.com/office/drawing/2014/main" id="{C6BE4528-1A3E-BAAB-6003-F5FCCE2D5876}"/>
              </a:ext>
            </a:extLst>
          </p:cNvPr>
          <p:cNvSpPr/>
          <p:nvPr/>
        </p:nvSpPr>
        <p:spPr>
          <a:xfrm>
            <a:off x="6324992" y="3339939"/>
            <a:ext cx="493987" cy="1076866"/>
          </a:xfrm>
          <a:prstGeom prst="can">
            <a:avLst/>
          </a:prstGeom>
          <a:solidFill>
            <a:schemeClr val="bg1">
              <a:lumMod val="95000"/>
            </a:schemeClr>
          </a:solidFill>
          <a:ln w="127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95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mn-cs"/>
            </a:endParaRPr>
          </a:p>
        </p:txBody>
      </p:sp>
      <p:sp>
        <p:nvSpPr>
          <p:cNvPr id="423" name="Can 67">
            <a:extLst>
              <a:ext uri="{FF2B5EF4-FFF2-40B4-BE49-F238E27FC236}">
                <a16:creationId xmlns:a16="http://schemas.microsoft.com/office/drawing/2014/main" id="{1089374E-68E4-847F-66FB-77728D2DADE0}"/>
              </a:ext>
            </a:extLst>
          </p:cNvPr>
          <p:cNvSpPr/>
          <p:nvPr/>
        </p:nvSpPr>
        <p:spPr>
          <a:xfrm>
            <a:off x="6366973" y="3658412"/>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5000"/>
              </a:lnSpc>
              <a:spcBef>
                <a:spcPts val="0"/>
              </a:spcBef>
              <a:spcAft>
                <a:spcPts val="0"/>
              </a:spcAft>
              <a:buClrTx/>
              <a:buSzTx/>
              <a:buFontTx/>
              <a:buNone/>
              <a:tabLst/>
              <a:defRPr/>
            </a:pPr>
            <a:r>
              <a:rPr kumimoji="0" lang="en-US" sz="700" b="1" i="0" u="none" strike="noStrike" kern="1200" cap="none" spc="0" normalizeH="0" baseline="0" noProof="0">
                <a:ln>
                  <a:noFill/>
                </a:ln>
                <a:solidFill>
                  <a:prstClr val="black"/>
                </a:solidFill>
                <a:effectLst/>
                <a:uLnTx/>
                <a:uFillTx/>
                <a:latin typeface="Arial"/>
                <a:ea typeface="+mn-ea"/>
                <a:cs typeface="+mn-cs"/>
              </a:rPr>
              <a:t>db01</a:t>
            </a:r>
          </a:p>
        </p:txBody>
      </p:sp>
      <p:sp>
        <p:nvSpPr>
          <p:cNvPr id="424" name="TextBox 423">
            <a:extLst>
              <a:ext uri="{FF2B5EF4-FFF2-40B4-BE49-F238E27FC236}">
                <a16:creationId xmlns:a16="http://schemas.microsoft.com/office/drawing/2014/main" id="{6557C485-12A9-A7DE-A68E-207CDBCB5EDC}"/>
              </a:ext>
            </a:extLst>
          </p:cNvPr>
          <p:cNvSpPr txBox="1"/>
          <p:nvPr/>
        </p:nvSpPr>
        <p:spPr>
          <a:xfrm>
            <a:off x="6324992" y="3447906"/>
            <a:ext cx="493987" cy="199642"/>
          </a:xfrm>
          <a:prstGeom prst="rect">
            <a:avLst/>
          </a:prstGeom>
        </p:spPr>
        <p:txBody>
          <a:bodyPr vert="horz" wrap="none" lIns="91440" tIns="45720" rIns="91440" bIns="45720" rtlCol="0" anchor="t">
            <a:noAutofit/>
          </a:bodyPr>
          <a:lstStyle/>
          <a:p>
            <a:pPr marL="0" marR="0" lvl="0" indent="0" algn="ctr" defTabSz="914400" rtl="0" eaLnBrk="1" fontAlgn="auto" latinLnBrk="0" hangingPunct="1">
              <a:lnSpc>
                <a:spcPct val="95000"/>
              </a:lnSpc>
              <a:spcBef>
                <a:spcPts val="400"/>
              </a:spcBef>
              <a:spcAft>
                <a:spcPts val="200"/>
              </a:spcAft>
              <a:buClr>
                <a:srgbClr val="0067C5"/>
              </a:buClr>
              <a:buSzTx/>
              <a:buFontTx/>
              <a:buNone/>
              <a:tabLst/>
              <a:defRPr/>
            </a:pPr>
            <a:r>
              <a:rPr kumimoji="0" lang="en-US" sz="1000" b="1" i="0" u="none" strike="noStrike" kern="1200" cap="none" spc="0" normalizeH="0" baseline="0" noProof="0" dirty="0">
                <a:ln>
                  <a:noFill/>
                </a:ln>
                <a:solidFill>
                  <a:sysClr val="windowText" lastClr="000000"/>
                </a:solidFill>
                <a:effectLst/>
                <a:uLnTx/>
                <a:uFillTx/>
                <a:latin typeface="Arial"/>
                <a:ea typeface="+mn-ea"/>
                <a:cs typeface="+mn-cs"/>
              </a:rPr>
              <a:t>vol01</a:t>
            </a:r>
          </a:p>
        </p:txBody>
      </p:sp>
      <p:sp>
        <p:nvSpPr>
          <p:cNvPr id="425" name="Can 3">
            <a:extLst>
              <a:ext uri="{FF2B5EF4-FFF2-40B4-BE49-F238E27FC236}">
                <a16:creationId xmlns:a16="http://schemas.microsoft.com/office/drawing/2014/main" id="{7BD6F8A7-569B-829A-E332-219908CE7666}"/>
              </a:ext>
            </a:extLst>
          </p:cNvPr>
          <p:cNvSpPr/>
          <p:nvPr/>
        </p:nvSpPr>
        <p:spPr>
          <a:xfrm>
            <a:off x="6366973" y="4011209"/>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5000"/>
              </a:lnSpc>
              <a:spcBef>
                <a:spcPts val="0"/>
              </a:spcBef>
              <a:spcAft>
                <a:spcPts val="0"/>
              </a:spcAft>
              <a:buClrTx/>
              <a:buSzTx/>
              <a:buFontTx/>
              <a:buNone/>
              <a:tabLst/>
              <a:defRPr/>
            </a:pPr>
            <a:r>
              <a:rPr kumimoji="0" lang="en-US" sz="700" b="1" i="0" u="none" strike="noStrike" kern="1200" cap="none" spc="0" normalizeH="0" baseline="0" noProof="0" dirty="0">
                <a:ln>
                  <a:noFill/>
                </a:ln>
                <a:solidFill>
                  <a:prstClr val="black"/>
                </a:solidFill>
                <a:effectLst/>
                <a:uLnTx/>
                <a:uFillTx/>
                <a:latin typeface="Arial"/>
                <a:ea typeface="+mn-ea"/>
                <a:cs typeface="+mn-cs"/>
              </a:rPr>
              <a:t>db09</a:t>
            </a:r>
          </a:p>
        </p:txBody>
      </p:sp>
      <p:sp>
        <p:nvSpPr>
          <p:cNvPr id="427" name="Can 66">
            <a:extLst>
              <a:ext uri="{FF2B5EF4-FFF2-40B4-BE49-F238E27FC236}">
                <a16:creationId xmlns:a16="http://schemas.microsoft.com/office/drawing/2014/main" id="{2388146F-67D9-A536-D703-ACF4CD668EEA}"/>
              </a:ext>
            </a:extLst>
          </p:cNvPr>
          <p:cNvSpPr/>
          <p:nvPr/>
        </p:nvSpPr>
        <p:spPr>
          <a:xfrm>
            <a:off x="6865715" y="3339939"/>
            <a:ext cx="493987" cy="1076866"/>
          </a:xfrm>
          <a:prstGeom prst="can">
            <a:avLst/>
          </a:prstGeom>
          <a:solidFill>
            <a:schemeClr val="bg1">
              <a:lumMod val="95000"/>
            </a:schemeClr>
          </a:solidFill>
          <a:ln w="127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95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mn-cs"/>
            </a:endParaRPr>
          </a:p>
        </p:txBody>
      </p:sp>
      <p:sp>
        <p:nvSpPr>
          <p:cNvPr id="428" name="Can 67">
            <a:extLst>
              <a:ext uri="{FF2B5EF4-FFF2-40B4-BE49-F238E27FC236}">
                <a16:creationId xmlns:a16="http://schemas.microsoft.com/office/drawing/2014/main" id="{C54631DD-47BF-A2BD-2EA4-E0FE07B56658}"/>
              </a:ext>
            </a:extLst>
          </p:cNvPr>
          <p:cNvSpPr/>
          <p:nvPr/>
        </p:nvSpPr>
        <p:spPr>
          <a:xfrm>
            <a:off x="6907696" y="3658412"/>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5000"/>
              </a:lnSpc>
              <a:spcBef>
                <a:spcPts val="0"/>
              </a:spcBef>
              <a:spcAft>
                <a:spcPts val="0"/>
              </a:spcAft>
              <a:buClrTx/>
              <a:buSzTx/>
              <a:buFontTx/>
              <a:buNone/>
              <a:tabLst/>
              <a:defRPr/>
            </a:pPr>
            <a:r>
              <a:rPr kumimoji="0" lang="en-US" sz="700" b="1" i="0" u="none" strike="noStrike" kern="1200" cap="none" spc="0" normalizeH="0" baseline="0" noProof="0" dirty="0">
                <a:ln>
                  <a:noFill/>
                </a:ln>
                <a:solidFill>
                  <a:prstClr val="black"/>
                </a:solidFill>
                <a:effectLst/>
                <a:uLnTx/>
                <a:uFillTx/>
                <a:latin typeface="Arial"/>
                <a:ea typeface="+mn-ea"/>
                <a:cs typeface="+mn-cs"/>
              </a:rPr>
              <a:t>db03</a:t>
            </a:r>
          </a:p>
        </p:txBody>
      </p:sp>
      <p:sp>
        <p:nvSpPr>
          <p:cNvPr id="429" name="TextBox 428">
            <a:extLst>
              <a:ext uri="{FF2B5EF4-FFF2-40B4-BE49-F238E27FC236}">
                <a16:creationId xmlns:a16="http://schemas.microsoft.com/office/drawing/2014/main" id="{151CC04A-8190-882D-7D7E-AC326A89EE5E}"/>
              </a:ext>
            </a:extLst>
          </p:cNvPr>
          <p:cNvSpPr txBox="1"/>
          <p:nvPr/>
        </p:nvSpPr>
        <p:spPr>
          <a:xfrm>
            <a:off x="6865715" y="3447906"/>
            <a:ext cx="493987" cy="199642"/>
          </a:xfrm>
          <a:prstGeom prst="rect">
            <a:avLst/>
          </a:prstGeom>
        </p:spPr>
        <p:txBody>
          <a:bodyPr vert="horz" wrap="none" lIns="91440" tIns="45720" rIns="91440" bIns="45720" rtlCol="0" anchor="t">
            <a:noAutofit/>
          </a:bodyPr>
          <a:lstStyle/>
          <a:p>
            <a:pPr marL="0" marR="0" lvl="0" indent="0" algn="ctr" defTabSz="914400" rtl="0" eaLnBrk="1" fontAlgn="auto" latinLnBrk="0" hangingPunct="1">
              <a:lnSpc>
                <a:spcPct val="95000"/>
              </a:lnSpc>
              <a:spcBef>
                <a:spcPts val="400"/>
              </a:spcBef>
              <a:spcAft>
                <a:spcPts val="200"/>
              </a:spcAft>
              <a:buClr>
                <a:srgbClr val="0067C5"/>
              </a:buClr>
              <a:buSzTx/>
              <a:buFontTx/>
              <a:buNone/>
              <a:tabLst/>
              <a:defRPr/>
            </a:pPr>
            <a:r>
              <a:rPr kumimoji="0" lang="en-US" sz="1000" b="1" i="0" u="none" strike="noStrike" kern="1200" cap="none" spc="0" normalizeH="0" baseline="0" noProof="0" dirty="0">
                <a:ln>
                  <a:noFill/>
                </a:ln>
                <a:solidFill>
                  <a:sysClr val="windowText" lastClr="000000"/>
                </a:solidFill>
                <a:effectLst/>
                <a:uLnTx/>
                <a:uFillTx/>
                <a:latin typeface="Arial"/>
                <a:ea typeface="+mn-ea"/>
                <a:cs typeface="+mn-cs"/>
              </a:rPr>
              <a:t>vol03</a:t>
            </a:r>
          </a:p>
        </p:txBody>
      </p:sp>
      <p:sp>
        <p:nvSpPr>
          <p:cNvPr id="430" name="Can 3">
            <a:extLst>
              <a:ext uri="{FF2B5EF4-FFF2-40B4-BE49-F238E27FC236}">
                <a16:creationId xmlns:a16="http://schemas.microsoft.com/office/drawing/2014/main" id="{18BE9CEA-311C-4D96-09BC-840D21E5D3B4}"/>
              </a:ext>
            </a:extLst>
          </p:cNvPr>
          <p:cNvSpPr/>
          <p:nvPr/>
        </p:nvSpPr>
        <p:spPr>
          <a:xfrm>
            <a:off x="6907696" y="4011209"/>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5000"/>
              </a:lnSpc>
              <a:spcBef>
                <a:spcPts val="0"/>
              </a:spcBef>
              <a:spcAft>
                <a:spcPts val="0"/>
              </a:spcAft>
              <a:buClrTx/>
              <a:buSzTx/>
              <a:buFontTx/>
              <a:buNone/>
              <a:tabLst/>
              <a:defRPr/>
            </a:pPr>
            <a:r>
              <a:rPr kumimoji="0" lang="en-US" sz="700" b="1" i="0" u="none" strike="noStrike" kern="1200" cap="none" spc="0" normalizeH="0" baseline="0" noProof="0" dirty="0">
                <a:ln>
                  <a:noFill/>
                </a:ln>
                <a:solidFill>
                  <a:prstClr val="black"/>
                </a:solidFill>
                <a:effectLst/>
                <a:uLnTx/>
                <a:uFillTx/>
                <a:latin typeface="Arial"/>
                <a:ea typeface="+mn-ea"/>
                <a:cs typeface="+mn-cs"/>
              </a:rPr>
              <a:t>db11</a:t>
            </a:r>
          </a:p>
        </p:txBody>
      </p:sp>
      <p:sp>
        <p:nvSpPr>
          <p:cNvPr id="432" name="Can 66">
            <a:extLst>
              <a:ext uri="{FF2B5EF4-FFF2-40B4-BE49-F238E27FC236}">
                <a16:creationId xmlns:a16="http://schemas.microsoft.com/office/drawing/2014/main" id="{E16024F9-997D-DE7A-066D-E164268E8C0B}"/>
              </a:ext>
            </a:extLst>
          </p:cNvPr>
          <p:cNvSpPr/>
          <p:nvPr/>
        </p:nvSpPr>
        <p:spPr>
          <a:xfrm>
            <a:off x="7406438" y="3339939"/>
            <a:ext cx="493987" cy="1076866"/>
          </a:xfrm>
          <a:prstGeom prst="can">
            <a:avLst/>
          </a:prstGeom>
          <a:solidFill>
            <a:schemeClr val="bg1">
              <a:lumMod val="95000"/>
            </a:schemeClr>
          </a:solidFill>
          <a:ln w="127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95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mn-cs"/>
            </a:endParaRPr>
          </a:p>
        </p:txBody>
      </p:sp>
      <p:sp>
        <p:nvSpPr>
          <p:cNvPr id="433" name="Can 67">
            <a:extLst>
              <a:ext uri="{FF2B5EF4-FFF2-40B4-BE49-F238E27FC236}">
                <a16:creationId xmlns:a16="http://schemas.microsoft.com/office/drawing/2014/main" id="{7A85C7BA-4395-7FD3-DAEB-758904BADC04}"/>
              </a:ext>
            </a:extLst>
          </p:cNvPr>
          <p:cNvSpPr/>
          <p:nvPr/>
        </p:nvSpPr>
        <p:spPr>
          <a:xfrm>
            <a:off x="7448419" y="3658412"/>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5000"/>
              </a:lnSpc>
              <a:spcBef>
                <a:spcPts val="0"/>
              </a:spcBef>
              <a:spcAft>
                <a:spcPts val="0"/>
              </a:spcAft>
              <a:buClrTx/>
              <a:buSzTx/>
              <a:buFontTx/>
              <a:buNone/>
              <a:tabLst/>
              <a:defRPr/>
            </a:pPr>
            <a:r>
              <a:rPr kumimoji="0" lang="en-US" sz="700" b="1" i="0" u="none" strike="noStrike" kern="1200" cap="none" spc="0" normalizeH="0" baseline="0" noProof="0" dirty="0">
                <a:ln>
                  <a:noFill/>
                </a:ln>
                <a:solidFill>
                  <a:prstClr val="black"/>
                </a:solidFill>
                <a:effectLst/>
                <a:uLnTx/>
                <a:uFillTx/>
                <a:latin typeface="Arial"/>
                <a:ea typeface="+mn-ea"/>
                <a:cs typeface="+mn-cs"/>
              </a:rPr>
              <a:t>db0</a:t>
            </a:r>
            <a:r>
              <a:rPr lang="en-US" sz="700" b="1" dirty="0">
                <a:solidFill>
                  <a:prstClr val="black"/>
                </a:solidFill>
                <a:latin typeface="Arial"/>
              </a:rPr>
              <a:t>5</a:t>
            </a:r>
            <a:endParaRPr kumimoji="0" lang="en-US" sz="700" b="1" i="0" u="none" strike="noStrike" kern="1200" cap="none" spc="0" normalizeH="0" baseline="0" noProof="0" dirty="0">
              <a:ln>
                <a:noFill/>
              </a:ln>
              <a:solidFill>
                <a:prstClr val="black"/>
              </a:solidFill>
              <a:effectLst/>
              <a:uLnTx/>
              <a:uFillTx/>
              <a:latin typeface="Arial"/>
              <a:ea typeface="+mn-ea"/>
              <a:cs typeface="+mn-cs"/>
            </a:endParaRPr>
          </a:p>
        </p:txBody>
      </p:sp>
      <p:sp>
        <p:nvSpPr>
          <p:cNvPr id="434" name="TextBox 433">
            <a:extLst>
              <a:ext uri="{FF2B5EF4-FFF2-40B4-BE49-F238E27FC236}">
                <a16:creationId xmlns:a16="http://schemas.microsoft.com/office/drawing/2014/main" id="{DB44253F-B673-BBE1-2523-035BFBCF090F}"/>
              </a:ext>
            </a:extLst>
          </p:cNvPr>
          <p:cNvSpPr txBox="1"/>
          <p:nvPr/>
        </p:nvSpPr>
        <p:spPr>
          <a:xfrm>
            <a:off x="7406438" y="3447906"/>
            <a:ext cx="493987" cy="199642"/>
          </a:xfrm>
          <a:prstGeom prst="rect">
            <a:avLst/>
          </a:prstGeom>
        </p:spPr>
        <p:txBody>
          <a:bodyPr vert="horz" wrap="none" lIns="91440" tIns="45720" rIns="91440" bIns="45720" rtlCol="0" anchor="t">
            <a:noAutofit/>
          </a:bodyPr>
          <a:lstStyle/>
          <a:p>
            <a:pPr marL="0" marR="0" lvl="0" indent="0" algn="ctr" defTabSz="914400" rtl="0" eaLnBrk="1" fontAlgn="auto" latinLnBrk="0" hangingPunct="1">
              <a:lnSpc>
                <a:spcPct val="95000"/>
              </a:lnSpc>
              <a:spcBef>
                <a:spcPts val="400"/>
              </a:spcBef>
              <a:spcAft>
                <a:spcPts val="200"/>
              </a:spcAft>
              <a:buClr>
                <a:srgbClr val="0067C5"/>
              </a:buClr>
              <a:buSzTx/>
              <a:buFontTx/>
              <a:buNone/>
              <a:tabLst/>
              <a:defRPr/>
            </a:pPr>
            <a:r>
              <a:rPr kumimoji="0" lang="en-US" sz="1000" b="1" i="0" u="none" strike="noStrike" kern="1200" cap="none" spc="0" normalizeH="0" baseline="0" noProof="0" dirty="0">
                <a:ln>
                  <a:noFill/>
                </a:ln>
                <a:solidFill>
                  <a:sysClr val="windowText" lastClr="000000"/>
                </a:solidFill>
                <a:effectLst/>
                <a:uLnTx/>
                <a:uFillTx/>
                <a:latin typeface="Arial"/>
                <a:ea typeface="+mn-ea"/>
                <a:cs typeface="+mn-cs"/>
              </a:rPr>
              <a:t>vol05</a:t>
            </a:r>
          </a:p>
        </p:txBody>
      </p:sp>
      <p:sp>
        <p:nvSpPr>
          <p:cNvPr id="435" name="Can 3">
            <a:extLst>
              <a:ext uri="{FF2B5EF4-FFF2-40B4-BE49-F238E27FC236}">
                <a16:creationId xmlns:a16="http://schemas.microsoft.com/office/drawing/2014/main" id="{040F4A72-5A7D-D809-18F0-D41A9CDC1EDC}"/>
              </a:ext>
            </a:extLst>
          </p:cNvPr>
          <p:cNvSpPr/>
          <p:nvPr/>
        </p:nvSpPr>
        <p:spPr>
          <a:xfrm>
            <a:off x="7448419" y="4011209"/>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5000"/>
              </a:lnSpc>
              <a:spcBef>
                <a:spcPts val="0"/>
              </a:spcBef>
              <a:spcAft>
                <a:spcPts val="0"/>
              </a:spcAft>
              <a:buClrTx/>
              <a:buSzTx/>
              <a:buFontTx/>
              <a:buNone/>
              <a:tabLst/>
              <a:defRPr/>
            </a:pPr>
            <a:r>
              <a:rPr kumimoji="0" lang="en-US" sz="700" b="1" i="0" u="none" strike="noStrike" kern="1200" cap="none" spc="0" normalizeH="0" baseline="0" noProof="0" dirty="0">
                <a:ln>
                  <a:noFill/>
                </a:ln>
                <a:solidFill>
                  <a:prstClr val="black"/>
                </a:solidFill>
                <a:effectLst/>
                <a:uLnTx/>
                <a:uFillTx/>
                <a:latin typeface="Arial"/>
                <a:ea typeface="+mn-ea"/>
                <a:cs typeface="+mn-cs"/>
              </a:rPr>
              <a:t>db13</a:t>
            </a:r>
          </a:p>
        </p:txBody>
      </p:sp>
      <p:sp>
        <p:nvSpPr>
          <p:cNvPr id="437" name="Can 66">
            <a:extLst>
              <a:ext uri="{FF2B5EF4-FFF2-40B4-BE49-F238E27FC236}">
                <a16:creationId xmlns:a16="http://schemas.microsoft.com/office/drawing/2014/main" id="{588B63AE-4F38-FCC6-66BB-6BDEC611034C}"/>
              </a:ext>
            </a:extLst>
          </p:cNvPr>
          <p:cNvSpPr/>
          <p:nvPr/>
        </p:nvSpPr>
        <p:spPr>
          <a:xfrm>
            <a:off x="7947162" y="3339939"/>
            <a:ext cx="493987" cy="1076866"/>
          </a:xfrm>
          <a:prstGeom prst="can">
            <a:avLst/>
          </a:prstGeom>
          <a:solidFill>
            <a:schemeClr val="bg1">
              <a:lumMod val="95000"/>
            </a:schemeClr>
          </a:solidFill>
          <a:ln w="127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95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mn-cs"/>
            </a:endParaRPr>
          </a:p>
        </p:txBody>
      </p:sp>
      <p:sp>
        <p:nvSpPr>
          <p:cNvPr id="438" name="Can 67">
            <a:extLst>
              <a:ext uri="{FF2B5EF4-FFF2-40B4-BE49-F238E27FC236}">
                <a16:creationId xmlns:a16="http://schemas.microsoft.com/office/drawing/2014/main" id="{4E82AA2F-4C1F-52B4-D4A0-262F345808A6}"/>
              </a:ext>
            </a:extLst>
          </p:cNvPr>
          <p:cNvSpPr/>
          <p:nvPr/>
        </p:nvSpPr>
        <p:spPr>
          <a:xfrm>
            <a:off x="7989143" y="3658412"/>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5000"/>
              </a:lnSpc>
              <a:spcBef>
                <a:spcPts val="0"/>
              </a:spcBef>
              <a:spcAft>
                <a:spcPts val="0"/>
              </a:spcAft>
              <a:buClrTx/>
              <a:buSzTx/>
              <a:buFontTx/>
              <a:buNone/>
              <a:tabLst/>
              <a:defRPr/>
            </a:pPr>
            <a:r>
              <a:rPr kumimoji="0" lang="en-US" sz="700" b="1" i="0" u="none" strike="noStrike" kern="1200" cap="none" spc="0" normalizeH="0" baseline="0" noProof="0" dirty="0">
                <a:ln>
                  <a:noFill/>
                </a:ln>
                <a:solidFill>
                  <a:prstClr val="black"/>
                </a:solidFill>
                <a:effectLst/>
                <a:uLnTx/>
                <a:uFillTx/>
                <a:latin typeface="Arial"/>
                <a:ea typeface="+mn-ea"/>
                <a:cs typeface="+mn-cs"/>
              </a:rPr>
              <a:t>db07</a:t>
            </a:r>
          </a:p>
        </p:txBody>
      </p:sp>
      <p:sp>
        <p:nvSpPr>
          <p:cNvPr id="439" name="TextBox 438">
            <a:extLst>
              <a:ext uri="{FF2B5EF4-FFF2-40B4-BE49-F238E27FC236}">
                <a16:creationId xmlns:a16="http://schemas.microsoft.com/office/drawing/2014/main" id="{A3C7DB4D-DA2A-AE24-9432-BAC29ABDC779}"/>
              </a:ext>
            </a:extLst>
          </p:cNvPr>
          <p:cNvSpPr txBox="1"/>
          <p:nvPr/>
        </p:nvSpPr>
        <p:spPr>
          <a:xfrm>
            <a:off x="7947162" y="3447906"/>
            <a:ext cx="493987" cy="199642"/>
          </a:xfrm>
          <a:prstGeom prst="rect">
            <a:avLst/>
          </a:prstGeom>
        </p:spPr>
        <p:txBody>
          <a:bodyPr vert="horz" wrap="none" lIns="91440" tIns="45720" rIns="91440" bIns="45720" rtlCol="0" anchor="t">
            <a:noAutofit/>
          </a:bodyPr>
          <a:lstStyle/>
          <a:p>
            <a:pPr marL="0" marR="0" lvl="0" indent="0" algn="ctr" defTabSz="914400" rtl="0" eaLnBrk="1" fontAlgn="auto" latinLnBrk="0" hangingPunct="1">
              <a:lnSpc>
                <a:spcPct val="95000"/>
              </a:lnSpc>
              <a:spcBef>
                <a:spcPts val="400"/>
              </a:spcBef>
              <a:spcAft>
                <a:spcPts val="200"/>
              </a:spcAft>
              <a:buClr>
                <a:srgbClr val="0067C5"/>
              </a:buClr>
              <a:buSzTx/>
              <a:buFontTx/>
              <a:buNone/>
              <a:tabLst/>
              <a:defRPr/>
            </a:pPr>
            <a:r>
              <a:rPr kumimoji="0" lang="en-US" sz="1000" b="1" i="0" u="none" strike="noStrike" kern="1200" cap="none" spc="0" normalizeH="0" baseline="0" noProof="0" dirty="0">
                <a:ln>
                  <a:noFill/>
                </a:ln>
                <a:solidFill>
                  <a:sysClr val="windowText" lastClr="000000"/>
                </a:solidFill>
                <a:effectLst/>
                <a:uLnTx/>
                <a:uFillTx/>
                <a:latin typeface="Arial"/>
                <a:ea typeface="+mn-ea"/>
                <a:cs typeface="+mn-cs"/>
              </a:rPr>
              <a:t>vol0</a:t>
            </a:r>
            <a:r>
              <a:rPr lang="en-US" sz="1000" b="1" dirty="0">
                <a:solidFill>
                  <a:sysClr val="windowText" lastClr="000000"/>
                </a:solidFill>
                <a:latin typeface="Arial"/>
              </a:rPr>
              <a:t>7</a:t>
            </a:r>
            <a:endParaRPr kumimoji="0" lang="en-US" sz="1000" b="1" i="0" u="none" strike="noStrike" kern="1200" cap="none" spc="0" normalizeH="0" baseline="0" noProof="0" dirty="0">
              <a:ln>
                <a:noFill/>
              </a:ln>
              <a:solidFill>
                <a:sysClr val="windowText" lastClr="000000"/>
              </a:solidFill>
              <a:effectLst/>
              <a:uLnTx/>
              <a:uFillTx/>
              <a:latin typeface="Arial"/>
              <a:ea typeface="+mn-ea"/>
              <a:cs typeface="+mn-cs"/>
            </a:endParaRPr>
          </a:p>
        </p:txBody>
      </p:sp>
      <p:sp>
        <p:nvSpPr>
          <p:cNvPr id="440" name="Can 3">
            <a:extLst>
              <a:ext uri="{FF2B5EF4-FFF2-40B4-BE49-F238E27FC236}">
                <a16:creationId xmlns:a16="http://schemas.microsoft.com/office/drawing/2014/main" id="{26DF52A5-020A-7C5D-C3FA-7C8FDEE38448}"/>
              </a:ext>
            </a:extLst>
          </p:cNvPr>
          <p:cNvSpPr/>
          <p:nvPr/>
        </p:nvSpPr>
        <p:spPr>
          <a:xfrm>
            <a:off x="7989143" y="4011209"/>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5000"/>
              </a:lnSpc>
              <a:spcBef>
                <a:spcPts val="0"/>
              </a:spcBef>
              <a:spcAft>
                <a:spcPts val="0"/>
              </a:spcAft>
              <a:buClrTx/>
              <a:buSzTx/>
              <a:buFontTx/>
              <a:buNone/>
              <a:tabLst/>
              <a:defRPr/>
            </a:pPr>
            <a:r>
              <a:rPr kumimoji="0" lang="en-US" sz="700" b="1" i="0" u="none" strike="noStrike" kern="1200" cap="none" spc="0" normalizeH="0" baseline="0" noProof="0" dirty="0">
                <a:ln>
                  <a:noFill/>
                </a:ln>
                <a:solidFill>
                  <a:prstClr val="black"/>
                </a:solidFill>
                <a:effectLst/>
                <a:uLnTx/>
                <a:uFillTx/>
                <a:latin typeface="Arial"/>
                <a:ea typeface="+mn-ea"/>
                <a:cs typeface="+mn-cs"/>
              </a:rPr>
              <a:t>db15</a:t>
            </a:r>
          </a:p>
        </p:txBody>
      </p:sp>
      <p:sp>
        <p:nvSpPr>
          <p:cNvPr id="442" name="Rectangle 441">
            <a:extLst>
              <a:ext uri="{FF2B5EF4-FFF2-40B4-BE49-F238E27FC236}">
                <a16:creationId xmlns:a16="http://schemas.microsoft.com/office/drawing/2014/main" id="{88B1D5CC-167B-1A7F-0672-ADFC7AAD63D5}"/>
              </a:ext>
            </a:extLst>
          </p:cNvPr>
          <p:cNvSpPr/>
          <p:nvPr/>
        </p:nvSpPr>
        <p:spPr>
          <a:xfrm>
            <a:off x="8755539" y="2949478"/>
            <a:ext cx="2281824" cy="1547021"/>
          </a:xfrm>
          <a:prstGeom prst="rect">
            <a:avLst/>
          </a:prstGeom>
          <a:solidFill>
            <a:schemeClr val="accent2">
              <a:lumMod val="40000"/>
              <a:lumOff val="60000"/>
            </a:schemeClr>
          </a:solidFill>
          <a:ln w="127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95000"/>
              </a:lnSpc>
              <a:spcBef>
                <a:spcPts val="400"/>
              </a:spcBef>
              <a:spcAft>
                <a:spcPts val="200"/>
              </a:spcAft>
              <a:buClr>
                <a:srgbClr val="0067C5"/>
              </a:buClr>
              <a:buSzTx/>
              <a:buFontTx/>
              <a:buNone/>
              <a:tabLst/>
              <a:defRPr/>
            </a:pPr>
            <a:r>
              <a:rPr kumimoji="0" lang="en-US" sz="1400" b="1" i="0" u="none" strike="noStrike" kern="1200" cap="none" spc="0" normalizeH="0" baseline="0" noProof="0" dirty="0">
                <a:ln>
                  <a:noFill/>
                </a:ln>
                <a:solidFill>
                  <a:sysClr val="windowText" lastClr="000000"/>
                </a:solidFill>
                <a:effectLst/>
                <a:uLnTx/>
                <a:uFillTx/>
                <a:latin typeface="Arial"/>
                <a:ea typeface="+mn-ea"/>
                <a:cs typeface="+mn-cs"/>
              </a:rPr>
              <a:t>node2_aggr1</a:t>
            </a:r>
          </a:p>
        </p:txBody>
      </p:sp>
      <p:sp>
        <p:nvSpPr>
          <p:cNvPr id="443" name="Can 66">
            <a:extLst>
              <a:ext uri="{FF2B5EF4-FFF2-40B4-BE49-F238E27FC236}">
                <a16:creationId xmlns:a16="http://schemas.microsoft.com/office/drawing/2014/main" id="{86CAC530-2704-5852-F11B-EB97AD7BF73D}"/>
              </a:ext>
            </a:extLst>
          </p:cNvPr>
          <p:cNvSpPr/>
          <p:nvPr/>
        </p:nvSpPr>
        <p:spPr>
          <a:xfrm>
            <a:off x="8838373" y="3339938"/>
            <a:ext cx="493987" cy="1076866"/>
          </a:xfrm>
          <a:prstGeom prst="can">
            <a:avLst/>
          </a:prstGeom>
          <a:solidFill>
            <a:schemeClr val="bg1">
              <a:lumMod val="95000"/>
            </a:schemeClr>
          </a:solidFill>
          <a:ln w="127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95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mn-cs"/>
            </a:endParaRPr>
          </a:p>
        </p:txBody>
      </p:sp>
      <p:sp>
        <p:nvSpPr>
          <p:cNvPr id="444" name="Can 67">
            <a:extLst>
              <a:ext uri="{FF2B5EF4-FFF2-40B4-BE49-F238E27FC236}">
                <a16:creationId xmlns:a16="http://schemas.microsoft.com/office/drawing/2014/main" id="{2595C673-D6AB-955E-515B-47C63DBCAED1}"/>
              </a:ext>
            </a:extLst>
          </p:cNvPr>
          <p:cNvSpPr/>
          <p:nvPr/>
        </p:nvSpPr>
        <p:spPr>
          <a:xfrm>
            <a:off x="8880354" y="3658411"/>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5000"/>
              </a:lnSpc>
              <a:spcBef>
                <a:spcPts val="0"/>
              </a:spcBef>
              <a:spcAft>
                <a:spcPts val="0"/>
              </a:spcAft>
              <a:buClrTx/>
              <a:buSzTx/>
              <a:buFontTx/>
              <a:buNone/>
              <a:tabLst/>
              <a:defRPr/>
            </a:pPr>
            <a:r>
              <a:rPr kumimoji="0" lang="en-US" sz="700" b="1" i="0" u="none" strike="noStrike" kern="1200" cap="none" spc="0" normalizeH="0" baseline="0" noProof="0" dirty="0">
                <a:ln>
                  <a:noFill/>
                </a:ln>
                <a:solidFill>
                  <a:prstClr val="black"/>
                </a:solidFill>
                <a:effectLst/>
                <a:uLnTx/>
                <a:uFillTx/>
                <a:latin typeface="Arial"/>
                <a:ea typeface="+mn-ea"/>
                <a:cs typeface="+mn-cs"/>
              </a:rPr>
              <a:t>db02</a:t>
            </a:r>
          </a:p>
        </p:txBody>
      </p:sp>
      <p:sp>
        <p:nvSpPr>
          <p:cNvPr id="445" name="TextBox 444">
            <a:extLst>
              <a:ext uri="{FF2B5EF4-FFF2-40B4-BE49-F238E27FC236}">
                <a16:creationId xmlns:a16="http://schemas.microsoft.com/office/drawing/2014/main" id="{6BD39071-28D9-5356-3EEF-3DE81E9D0171}"/>
              </a:ext>
            </a:extLst>
          </p:cNvPr>
          <p:cNvSpPr txBox="1"/>
          <p:nvPr/>
        </p:nvSpPr>
        <p:spPr>
          <a:xfrm>
            <a:off x="8838373" y="3447905"/>
            <a:ext cx="493987" cy="199642"/>
          </a:xfrm>
          <a:prstGeom prst="rect">
            <a:avLst/>
          </a:prstGeom>
        </p:spPr>
        <p:txBody>
          <a:bodyPr vert="horz" wrap="none" lIns="91440" tIns="45720" rIns="91440" bIns="45720" rtlCol="0" anchor="t">
            <a:noAutofit/>
          </a:bodyPr>
          <a:lstStyle/>
          <a:p>
            <a:pPr marL="0" marR="0" lvl="0" indent="0" algn="ctr" defTabSz="914400" rtl="0" eaLnBrk="1" fontAlgn="auto" latinLnBrk="0" hangingPunct="1">
              <a:lnSpc>
                <a:spcPct val="95000"/>
              </a:lnSpc>
              <a:spcBef>
                <a:spcPts val="400"/>
              </a:spcBef>
              <a:spcAft>
                <a:spcPts val="200"/>
              </a:spcAft>
              <a:buClr>
                <a:srgbClr val="0067C5"/>
              </a:buClr>
              <a:buSzTx/>
              <a:buFontTx/>
              <a:buNone/>
              <a:tabLst/>
              <a:defRPr/>
            </a:pPr>
            <a:r>
              <a:rPr kumimoji="0" lang="en-US" sz="1000" b="1" i="0" u="none" strike="noStrike" kern="1200" cap="none" spc="0" normalizeH="0" baseline="0" noProof="0" dirty="0">
                <a:ln>
                  <a:noFill/>
                </a:ln>
                <a:solidFill>
                  <a:sysClr val="windowText" lastClr="000000"/>
                </a:solidFill>
                <a:effectLst/>
                <a:uLnTx/>
                <a:uFillTx/>
                <a:latin typeface="Arial"/>
                <a:ea typeface="+mn-ea"/>
                <a:cs typeface="+mn-cs"/>
              </a:rPr>
              <a:t>Vol0</a:t>
            </a:r>
            <a:r>
              <a:rPr lang="en-US" sz="1000" b="1" dirty="0">
                <a:solidFill>
                  <a:sysClr val="windowText" lastClr="000000"/>
                </a:solidFill>
                <a:latin typeface="Arial"/>
              </a:rPr>
              <a:t>2</a:t>
            </a:r>
            <a:endParaRPr kumimoji="0" lang="en-US" sz="1000" b="1" i="0" u="none" strike="noStrike" kern="1200" cap="none" spc="0" normalizeH="0" baseline="0" noProof="0" dirty="0">
              <a:ln>
                <a:noFill/>
              </a:ln>
              <a:solidFill>
                <a:sysClr val="windowText" lastClr="000000"/>
              </a:solidFill>
              <a:effectLst/>
              <a:uLnTx/>
              <a:uFillTx/>
              <a:latin typeface="Arial"/>
              <a:ea typeface="+mn-ea"/>
              <a:cs typeface="+mn-cs"/>
            </a:endParaRPr>
          </a:p>
        </p:txBody>
      </p:sp>
      <p:sp>
        <p:nvSpPr>
          <p:cNvPr id="446" name="Can 3">
            <a:extLst>
              <a:ext uri="{FF2B5EF4-FFF2-40B4-BE49-F238E27FC236}">
                <a16:creationId xmlns:a16="http://schemas.microsoft.com/office/drawing/2014/main" id="{6C1D6FC6-F451-FC3E-72D8-1E47FDA03CD5}"/>
              </a:ext>
            </a:extLst>
          </p:cNvPr>
          <p:cNvSpPr/>
          <p:nvPr/>
        </p:nvSpPr>
        <p:spPr>
          <a:xfrm>
            <a:off x="8880354" y="4011208"/>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5000"/>
              </a:lnSpc>
              <a:spcBef>
                <a:spcPts val="0"/>
              </a:spcBef>
              <a:spcAft>
                <a:spcPts val="0"/>
              </a:spcAft>
              <a:buClrTx/>
              <a:buSzTx/>
              <a:buFontTx/>
              <a:buNone/>
              <a:tabLst/>
              <a:defRPr/>
            </a:pPr>
            <a:r>
              <a:rPr kumimoji="0" lang="en-US" sz="700" b="1" i="0" u="none" strike="noStrike" kern="1200" cap="none" spc="0" normalizeH="0" baseline="0" noProof="0" dirty="0">
                <a:ln>
                  <a:noFill/>
                </a:ln>
                <a:solidFill>
                  <a:prstClr val="black"/>
                </a:solidFill>
                <a:effectLst/>
                <a:uLnTx/>
                <a:uFillTx/>
                <a:latin typeface="Arial"/>
                <a:ea typeface="+mn-ea"/>
                <a:cs typeface="+mn-cs"/>
              </a:rPr>
              <a:t>db10</a:t>
            </a:r>
          </a:p>
        </p:txBody>
      </p:sp>
      <p:sp>
        <p:nvSpPr>
          <p:cNvPr id="448" name="Can 66">
            <a:extLst>
              <a:ext uri="{FF2B5EF4-FFF2-40B4-BE49-F238E27FC236}">
                <a16:creationId xmlns:a16="http://schemas.microsoft.com/office/drawing/2014/main" id="{FA6452ED-E26A-C2B8-9CA4-D228E40BDC4B}"/>
              </a:ext>
            </a:extLst>
          </p:cNvPr>
          <p:cNvSpPr/>
          <p:nvPr/>
        </p:nvSpPr>
        <p:spPr>
          <a:xfrm>
            <a:off x="9379096" y="3339938"/>
            <a:ext cx="493987" cy="1076866"/>
          </a:xfrm>
          <a:prstGeom prst="can">
            <a:avLst/>
          </a:prstGeom>
          <a:solidFill>
            <a:schemeClr val="bg1">
              <a:lumMod val="95000"/>
            </a:schemeClr>
          </a:solidFill>
          <a:ln w="127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95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mn-cs"/>
            </a:endParaRPr>
          </a:p>
        </p:txBody>
      </p:sp>
      <p:sp>
        <p:nvSpPr>
          <p:cNvPr id="449" name="Can 67">
            <a:extLst>
              <a:ext uri="{FF2B5EF4-FFF2-40B4-BE49-F238E27FC236}">
                <a16:creationId xmlns:a16="http://schemas.microsoft.com/office/drawing/2014/main" id="{1B82612C-21FF-6D12-E6CD-93D8992A5323}"/>
              </a:ext>
            </a:extLst>
          </p:cNvPr>
          <p:cNvSpPr/>
          <p:nvPr/>
        </p:nvSpPr>
        <p:spPr>
          <a:xfrm>
            <a:off x="9421077" y="3658411"/>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5000"/>
              </a:lnSpc>
              <a:spcBef>
                <a:spcPts val="0"/>
              </a:spcBef>
              <a:spcAft>
                <a:spcPts val="0"/>
              </a:spcAft>
              <a:buClrTx/>
              <a:buSzTx/>
              <a:buFontTx/>
              <a:buNone/>
              <a:tabLst/>
              <a:defRPr/>
            </a:pPr>
            <a:r>
              <a:rPr kumimoji="0" lang="en-US" sz="700" b="1" i="0" u="none" strike="noStrike" kern="1200" cap="none" spc="0" normalizeH="0" baseline="0" noProof="0" dirty="0">
                <a:ln>
                  <a:noFill/>
                </a:ln>
                <a:solidFill>
                  <a:prstClr val="black"/>
                </a:solidFill>
                <a:effectLst/>
                <a:uLnTx/>
                <a:uFillTx/>
                <a:latin typeface="Arial"/>
                <a:ea typeface="+mn-ea"/>
                <a:cs typeface="+mn-cs"/>
              </a:rPr>
              <a:t>db04</a:t>
            </a:r>
          </a:p>
        </p:txBody>
      </p:sp>
      <p:sp>
        <p:nvSpPr>
          <p:cNvPr id="450" name="TextBox 449">
            <a:extLst>
              <a:ext uri="{FF2B5EF4-FFF2-40B4-BE49-F238E27FC236}">
                <a16:creationId xmlns:a16="http://schemas.microsoft.com/office/drawing/2014/main" id="{F253F4A7-4941-DF77-0CA5-E62EA88A5877}"/>
              </a:ext>
            </a:extLst>
          </p:cNvPr>
          <p:cNvSpPr txBox="1"/>
          <p:nvPr/>
        </p:nvSpPr>
        <p:spPr>
          <a:xfrm>
            <a:off x="9379096" y="3447905"/>
            <a:ext cx="493987" cy="199642"/>
          </a:xfrm>
          <a:prstGeom prst="rect">
            <a:avLst/>
          </a:prstGeom>
        </p:spPr>
        <p:txBody>
          <a:bodyPr vert="horz" wrap="none" lIns="91440" tIns="45720" rIns="91440" bIns="45720" rtlCol="0" anchor="t">
            <a:noAutofit/>
          </a:bodyPr>
          <a:lstStyle/>
          <a:p>
            <a:pPr marL="0" marR="0" lvl="0" indent="0" algn="ctr" defTabSz="914400" rtl="0" eaLnBrk="1" fontAlgn="auto" latinLnBrk="0" hangingPunct="1">
              <a:lnSpc>
                <a:spcPct val="95000"/>
              </a:lnSpc>
              <a:spcBef>
                <a:spcPts val="400"/>
              </a:spcBef>
              <a:spcAft>
                <a:spcPts val="200"/>
              </a:spcAft>
              <a:buClr>
                <a:srgbClr val="0067C5"/>
              </a:buClr>
              <a:buSzTx/>
              <a:buFontTx/>
              <a:buNone/>
              <a:tabLst/>
              <a:defRPr/>
            </a:pPr>
            <a:r>
              <a:rPr kumimoji="0" lang="en-US" sz="1000" b="1" i="0" u="none" strike="noStrike" kern="1200" cap="none" spc="0" normalizeH="0" baseline="0" noProof="0" dirty="0">
                <a:ln>
                  <a:noFill/>
                </a:ln>
                <a:solidFill>
                  <a:sysClr val="windowText" lastClr="000000"/>
                </a:solidFill>
                <a:effectLst/>
                <a:uLnTx/>
                <a:uFillTx/>
                <a:latin typeface="Arial"/>
                <a:ea typeface="+mn-ea"/>
                <a:cs typeface="+mn-cs"/>
              </a:rPr>
              <a:t>vol04</a:t>
            </a:r>
          </a:p>
        </p:txBody>
      </p:sp>
      <p:sp>
        <p:nvSpPr>
          <p:cNvPr id="451" name="Can 3">
            <a:extLst>
              <a:ext uri="{FF2B5EF4-FFF2-40B4-BE49-F238E27FC236}">
                <a16:creationId xmlns:a16="http://schemas.microsoft.com/office/drawing/2014/main" id="{5F05B3C6-0B4C-4AEB-B980-FC8C6D69FF12}"/>
              </a:ext>
            </a:extLst>
          </p:cNvPr>
          <p:cNvSpPr/>
          <p:nvPr/>
        </p:nvSpPr>
        <p:spPr>
          <a:xfrm>
            <a:off x="9421077" y="4011208"/>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5000"/>
              </a:lnSpc>
              <a:spcBef>
                <a:spcPts val="0"/>
              </a:spcBef>
              <a:spcAft>
                <a:spcPts val="0"/>
              </a:spcAft>
              <a:buClrTx/>
              <a:buSzTx/>
              <a:buFontTx/>
              <a:buNone/>
              <a:tabLst/>
              <a:defRPr/>
            </a:pPr>
            <a:r>
              <a:rPr kumimoji="0" lang="en-US" sz="700" b="1" i="0" u="none" strike="noStrike" kern="1200" cap="none" spc="0" normalizeH="0" baseline="0" noProof="0" dirty="0">
                <a:ln>
                  <a:noFill/>
                </a:ln>
                <a:solidFill>
                  <a:prstClr val="black"/>
                </a:solidFill>
                <a:effectLst/>
                <a:uLnTx/>
                <a:uFillTx/>
                <a:latin typeface="Arial"/>
                <a:ea typeface="+mn-ea"/>
                <a:cs typeface="+mn-cs"/>
              </a:rPr>
              <a:t>db12</a:t>
            </a:r>
          </a:p>
        </p:txBody>
      </p:sp>
      <p:sp>
        <p:nvSpPr>
          <p:cNvPr id="453" name="Can 66">
            <a:extLst>
              <a:ext uri="{FF2B5EF4-FFF2-40B4-BE49-F238E27FC236}">
                <a16:creationId xmlns:a16="http://schemas.microsoft.com/office/drawing/2014/main" id="{A629C111-DE72-FE24-FABF-6B5C7F9BABA5}"/>
              </a:ext>
            </a:extLst>
          </p:cNvPr>
          <p:cNvSpPr/>
          <p:nvPr/>
        </p:nvSpPr>
        <p:spPr>
          <a:xfrm>
            <a:off x="9919819" y="3339938"/>
            <a:ext cx="493987" cy="1076866"/>
          </a:xfrm>
          <a:prstGeom prst="can">
            <a:avLst/>
          </a:prstGeom>
          <a:solidFill>
            <a:schemeClr val="bg1">
              <a:lumMod val="95000"/>
            </a:schemeClr>
          </a:solidFill>
          <a:ln w="127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95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mn-cs"/>
            </a:endParaRPr>
          </a:p>
        </p:txBody>
      </p:sp>
      <p:sp>
        <p:nvSpPr>
          <p:cNvPr id="454" name="Can 67">
            <a:extLst>
              <a:ext uri="{FF2B5EF4-FFF2-40B4-BE49-F238E27FC236}">
                <a16:creationId xmlns:a16="http://schemas.microsoft.com/office/drawing/2014/main" id="{2B74E028-EDB3-C8F2-4BE9-830190295131}"/>
              </a:ext>
            </a:extLst>
          </p:cNvPr>
          <p:cNvSpPr/>
          <p:nvPr/>
        </p:nvSpPr>
        <p:spPr>
          <a:xfrm>
            <a:off x="9961800" y="3658411"/>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5000"/>
              </a:lnSpc>
              <a:spcBef>
                <a:spcPts val="0"/>
              </a:spcBef>
              <a:spcAft>
                <a:spcPts val="0"/>
              </a:spcAft>
              <a:buClrTx/>
              <a:buSzTx/>
              <a:buFontTx/>
              <a:buNone/>
              <a:tabLst/>
              <a:defRPr/>
            </a:pPr>
            <a:r>
              <a:rPr kumimoji="0" lang="en-US" sz="700" b="1" i="0" u="none" strike="noStrike" kern="1200" cap="none" spc="0" normalizeH="0" baseline="0" noProof="0" dirty="0">
                <a:ln>
                  <a:noFill/>
                </a:ln>
                <a:solidFill>
                  <a:prstClr val="black"/>
                </a:solidFill>
                <a:effectLst/>
                <a:uLnTx/>
                <a:uFillTx/>
                <a:latin typeface="Arial"/>
                <a:ea typeface="+mn-ea"/>
                <a:cs typeface="+mn-cs"/>
              </a:rPr>
              <a:t>db06</a:t>
            </a:r>
          </a:p>
        </p:txBody>
      </p:sp>
      <p:sp>
        <p:nvSpPr>
          <p:cNvPr id="455" name="TextBox 454">
            <a:extLst>
              <a:ext uri="{FF2B5EF4-FFF2-40B4-BE49-F238E27FC236}">
                <a16:creationId xmlns:a16="http://schemas.microsoft.com/office/drawing/2014/main" id="{9AF7B121-5067-80D9-0F08-3F322A937569}"/>
              </a:ext>
            </a:extLst>
          </p:cNvPr>
          <p:cNvSpPr txBox="1"/>
          <p:nvPr/>
        </p:nvSpPr>
        <p:spPr>
          <a:xfrm>
            <a:off x="9919819" y="3447905"/>
            <a:ext cx="493987" cy="199642"/>
          </a:xfrm>
          <a:prstGeom prst="rect">
            <a:avLst/>
          </a:prstGeom>
        </p:spPr>
        <p:txBody>
          <a:bodyPr vert="horz" wrap="none" lIns="91440" tIns="45720" rIns="91440" bIns="45720" rtlCol="0" anchor="t">
            <a:noAutofit/>
          </a:bodyPr>
          <a:lstStyle/>
          <a:p>
            <a:pPr marL="0" marR="0" lvl="0" indent="0" algn="ctr" defTabSz="914400" rtl="0" eaLnBrk="1" fontAlgn="auto" latinLnBrk="0" hangingPunct="1">
              <a:lnSpc>
                <a:spcPct val="95000"/>
              </a:lnSpc>
              <a:spcBef>
                <a:spcPts val="400"/>
              </a:spcBef>
              <a:spcAft>
                <a:spcPts val="200"/>
              </a:spcAft>
              <a:buClr>
                <a:srgbClr val="0067C5"/>
              </a:buClr>
              <a:buSzTx/>
              <a:buFontTx/>
              <a:buNone/>
              <a:tabLst/>
              <a:defRPr/>
            </a:pPr>
            <a:r>
              <a:rPr kumimoji="0" lang="en-US" sz="1000" b="1" i="0" u="none" strike="noStrike" kern="1200" cap="none" spc="0" normalizeH="0" baseline="0" noProof="0" dirty="0">
                <a:ln>
                  <a:noFill/>
                </a:ln>
                <a:solidFill>
                  <a:sysClr val="windowText" lastClr="000000"/>
                </a:solidFill>
                <a:effectLst/>
                <a:uLnTx/>
                <a:uFillTx/>
                <a:latin typeface="Arial"/>
                <a:ea typeface="+mn-ea"/>
                <a:cs typeface="+mn-cs"/>
              </a:rPr>
              <a:t>vol06</a:t>
            </a:r>
          </a:p>
        </p:txBody>
      </p:sp>
      <p:sp>
        <p:nvSpPr>
          <p:cNvPr id="456" name="Can 3">
            <a:extLst>
              <a:ext uri="{FF2B5EF4-FFF2-40B4-BE49-F238E27FC236}">
                <a16:creationId xmlns:a16="http://schemas.microsoft.com/office/drawing/2014/main" id="{A91C346A-F04B-5FA0-0BC9-096BBFE9B09A}"/>
              </a:ext>
            </a:extLst>
          </p:cNvPr>
          <p:cNvSpPr/>
          <p:nvPr/>
        </p:nvSpPr>
        <p:spPr>
          <a:xfrm>
            <a:off x="9961800" y="4011208"/>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5000"/>
              </a:lnSpc>
              <a:spcBef>
                <a:spcPts val="0"/>
              </a:spcBef>
              <a:spcAft>
                <a:spcPts val="0"/>
              </a:spcAft>
              <a:buClrTx/>
              <a:buSzTx/>
              <a:buFontTx/>
              <a:buNone/>
              <a:tabLst/>
              <a:defRPr/>
            </a:pPr>
            <a:r>
              <a:rPr kumimoji="0" lang="en-US" sz="700" b="1" i="0" u="none" strike="noStrike" kern="1200" cap="none" spc="0" normalizeH="0" baseline="0" noProof="0" dirty="0">
                <a:ln>
                  <a:noFill/>
                </a:ln>
                <a:solidFill>
                  <a:prstClr val="black"/>
                </a:solidFill>
                <a:effectLst/>
                <a:uLnTx/>
                <a:uFillTx/>
                <a:latin typeface="Arial"/>
                <a:ea typeface="+mn-ea"/>
                <a:cs typeface="+mn-cs"/>
              </a:rPr>
              <a:t>db14</a:t>
            </a:r>
          </a:p>
        </p:txBody>
      </p:sp>
      <p:sp>
        <p:nvSpPr>
          <p:cNvPr id="458" name="Can 66">
            <a:extLst>
              <a:ext uri="{FF2B5EF4-FFF2-40B4-BE49-F238E27FC236}">
                <a16:creationId xmlns:a16="http://schemas.microsoft.com/office/drawing/2014/main" id="{B6D7CDED-EEC0-CAD1-A0C7-C86746043787}"/>
              </a:ext>
            </a:extLst>
          </p:cNvPr>
          <p:cNvSpPr/>
          <p:nvPr/>
        </p:nvSpPr>
        <p:spPr>
          <a:xfrm>
            <a:off x="10460543" y="3339938"/>
            <a:ext cx="493987" cy="1076866"/>
          </a:xfrm>
          <a:prstGeom prst="can">
            <a:avLst/>
          </a:prstGeom>
          <a:solidFill>
            <a:schemeClr val="bg1">
              <a:lumMod val="95000"/>
            </a:schemeClr>
          </a:solidFill>
          <a:ln w="127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95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mn-cs"/>
            </a:endParaRPr>
          </a:p>
        </p:txBody>
      </p:sp>
      <p:sp>
        <p:nvSpPr>
          <p:cNvPr id="459" name="Can 67">
            <a:extLst>
              <a:ext uri="{FF2B5EF4-FFF2-40B4-BE49-F238E27FC236}">
                <a16:creationId xmlns:a16="http://schemas.microsoft.com/office/drawing/2014/main" id="{32B65D6D-FC3B-5BB3-DECB-78CEBB38B89B}"/>
              </a:ext>
            </a:extLst>
          </p:cNvPr>
          <p:cNvSpPr/>
          <p:nvPr/>
        </p:nvSpPr>
        <p:spPr>
          <a:xfrm>
            <a:off x="10502524" y="3658411"/>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5000"/>
              </a:lnSpc>
              <a:spcBef>
                <a:spcPts val="0"/>
              </a:spcBef>
              <a:spcAft>
                <a:spcPts val="0"/>
              </a:spcAft>
              <a:buClrTx/>
              <a:buSzTx/>
              <a:buFontTx/>
              <a:buNone/>
              <a:tabLst/>
              <a:defRPr/>
            </a:pPr>
            <a:r>
              <a:rPr kumimoji="0" lang="en-US" sz="700" b="1" i="0" u="none" strike="noStrike" kern="1200" cap="none" spc="0" normalizeH="0" baseline="0" noProof="0" dirty="0">
                <a:ln>
                  <a:noFill/>
                </a:ln>
                <a:solidFill>
                  <a:prstClr val="black"/>
                </a:solidFill>
                <a:effectLst/>
                <a:uLnTx/>
                <a:uFillTx/>
                <a:latin typeface="Arial"/>
                <a:ea typeface="+mn-ea"/>
                <a:cs typeface="+mn-cs"/>
              </a:rPr>
              <a:t>db08</a:t>
            </a:r>
          </a:p>
        </p:txBody>
      </p:sp>
      <p:sp>
        <p:nvSpPr>
          <p:cNvPr id="460" name="TextBox 459">
            <a:extLst>
              <a:ext uri="{FF2B5EF4-FFF2-40B4-BE49-F238E27FC236}">
                <a16:creationId xmlns:a16="http://schemas.microsoft.com/office/drawing/2014/main" id="{AE197850-F99B-9FCD-92FD-C0845686A73B}"/>
              </a:ext>
            </a:extLst>
          </p:cNvPr>
          <p:cNvSpPr txBox="1"/>
          <p:nvPr/>
        </p:nvSpPr>
        <p:spPr>
          <a:xfrm>
            <a:off x="10460543" y="3447905"/>
            <a:ext cx="493987" cy="199642"/>
          </a:xfrm>
          <a:prstGeom prst="rect">
            <a:avLst/>
          </a:prstGeom>
        </p:spPr>
        <p:txBody>
          <a:bodyPr vert="horz" wrap="none" lIns="91440" tIns="45720" rIns="91440" bIns="45720" rtlCol="0" anchor="t">
            <a:noAutofit/>
          </a:bodyPr>
          <a:lstStyle/>
          <a:p>
            <a:pPr marL="0" marR="0" lvl="0" indent="0" algn="ctr" defTabSz="914400" rtl="0" eaLnBrk="1" fontAlgn="auto" latinLnBrk="0" hangingPunct="1">
              <a:lnSpc>
                <a:spcPct val="95000"/>
              </a:lnSpc>
              <a:spcBef>
                <a:spcPts val="400"/>
              </a:spcBef>
              <a:spcAft>
                <a:spcPts val="200"/>
              </a:spcAft>
              <a:buClr>
                <a:srgbClr val="0067C5"/>
              </a:buClr>
              <a:buSzTx/>
              <a:buFontTx/>
              <a:buNone/>
              <a:tabLst/>
              <a:defRPr/>
            </a:pPr>
            <a:r>
              <a:rPr kumimoji="0" lang="en-US" sz="1000" b="1" i="0" u="none" strike="noStrike" kern="1200" cap="none" spc="0" normalizeH="0" baseline="0" noProof="0" dirty="0">
                <a:ln>
                  <a:noFill/>
                </a:ln>
                <a:solidFill>
                  <a:sysClr val="windowText" lastClr="000000"/>
                </a:solidFill>
                <a:effectLst/>
                <a:uLnTx/>
                <a:uFillTx/>
                <a:latin typeface="Arial"/>
                <a:ea typeface="+mn-ea"/>
                <a:cs typeface="+mn-cs"/>
              </a:rPr>
              <a:t>vol08</a:t>
            </a:r>
          </a:p>
        </p:txBody>
      </p:sp>
      <p:sp>
        <p:nvSpPr>
          <p:cNvPr id="461" name="Can 3">
            <a:extLst>
              <a:ext uri="{FF2B5EF4-FFF2-40B4-BE49-F238E27FC236}">
                <a16:creationId xmlns:a16="http://schemas.microsoft.com/office/drawing/2014/main" id="{5B20019A-A65E-F53F-EB1C-CA62E56BCED8}"/>
              </a:ext>
            </a:extLst>
          </p:cNvPr>
          <p:cNvSpPr/>
          <p:nvPr/>
        </p:nvSpPr>
        <p:spPr>
          <a:xfrm>
            <a:off x="10502524" y="4011208"/>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5000"/>
              </a:lnSpc>
              <a:spcBef>
                <a:spcPts val="0"/>
              </a:spcBef>
              <a:spcAft>
                <a:spcPts val="0"/>
              </a:spcAft>
              <a:buClrTx/>
              <a:buSzTx/>
              <a:buFontTx/>
              <a:buNone/>
              <a:tabLst/>
              <a:defRPr/>
            </a:pPr>
            <a:r>
              <a:rPr kumimoji="0" lang="en-US" sz="700" b="1" i="0" u="none" strike="noStrike" kern="1200" cap="none" spc="0" normalizeH="0" baseline="0" noProof="0" dirty="0">
                <a:ln>
                  <a:noFill/>
                </a:ln>
                <a:solidFill>
                  <a:prstClr val="black"/>
                </a:solidFill>
                <a:effectLst/>
                <a:uLnTx/>
                <a:uFillTx/>
                <a:latin typeface="Arial"/>
                <a:ea typeface="+mn-ea"/>
                <a:cs typeface="+mn-cs"/>
              </a:rPr>
              <a:t>db16</a:t>
            </a:r>
          </a:p>
        </p:txBody>
      </p:sp>
    </p:spTree>
    <p:extLst>
      <p:ext uri="{BB962C8B-B14F-4D97-AF65-F5344CB8AC3E}">
        <p14:creationId xmlns:p14="http://schemas.microsoft.com/office/powerpoint/2010/main" val="560763605"/>
      </p:ext>
    </p:extLst>
  </p:cSld>
  <p:clrMapOvr>
    <a:masterClrMapping/>
  </p:clrMapOvr>
  <p:transition spd="med">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FE9369BB-FDC9-E549-8A2D-03C2E3DD4E48}"/>
              </a:ext>
            </a:extLst>
          </p:cNvPr>
          <p:cNvCxnSpPr>
            <a:cxnSpLocks/>
          </p:cNvCxnSpPr>
          <p:nvPr/>
        </p:nvCxnSpPr>
        <p:spPr>
          <a:xfrm flipH="1" flipV="1">
            <a:off x="8094913" y="2563475"/>
            <a:ext cx="1041761" cy="37023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C29E6E13-9C0A-F746-835B-2A4A67C88CCE}"/>
              </a:ext>
            </a:extLst>
          </p:cNvPr>
          <p:cNvCxnSpPr>
            <a:cxnSpLocks/>
          </p:cNvCxnSpPr>
          <p:nvPr/>
        </p:nvCxnSpPr>
        <p:spPr>
          <a:xfrm flipV="1">
            <a:off x="9128700" y="2579243"/>
            <a:ext cx="0" cy="37023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8CAEEE32-4A5A-FA46-82FC-979FE14EB22E}"/>
              </a:ext>
            </a:extLst>
          </p:cNvPr>
          <p:cNvCxnSpPr>
            <a:cxnSpLocks/>
          </p:cNvCxnSpPr>
          <p:nvPr/>
        </p:nvCxnSpPr>
        <p:spPr>
          <a:xfrm flipV="1">
            <a:off x="8086940" y="2563475"/>
            <a:ext cx="1033788" cy="38600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54CD454-2F9B-0841-B993-92D64513570A}"/>
              </a:ext>
            </a:extLst>
          </p:cNvPr>
          <p:cNvCxnSpPr>
            <a:cxnSpLocks/>
          </p:cNvCxnSpPr>
          <p:nvPr/>
        </p:nvCxnSpPr>
        <p:spPr>
          <a:xfrm flipV="1">
            <a:off x="8094912" y="2563475"/>
            <a:ext cx="0" cy="37023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457CE324-4ECD-914D-89E3-831D8D0D9D09}"/>
              </a:ext>
            </a:extLst>
          </p:cNvPr>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9EA2A2"/>
                </a:solidFill>
                <a:effectLst/>
                <a:uLnTx/>
                <a:uFillTx/>
                <a:latin typeface="Arial"/>
                <a:ea typeface="+mn-ea"/>
                <a:cs typeface="+mn-cs"/>
              </a:rPr>
              <a:t>© 2020 NetApp, Inc. All rights reserved.  --- NETAPP CONFIDENTIAL ---</a:t>
            </a:r>
          </a:p>
        </p:txBody>
      </p:sp>
      <p:sp>
        <p:nvSpPr>
          <p:cNvPr id="6" name="Slide Number Placeholder 5">
            <a:extLst>
              <a:ext uri="{FF2B5EF4-FFF2-40B4-BE49-F238E27FC236}">
                <a16:creationId xmlns:a16="http://schemas.microsoft.com/office/drawing/2014/main" id="{664DF33C-83BB-F740-A0DF-15900E1A4738}"/>
              </a:ext>
            </a:extLst>
          </p:cNvPr>
          <p:cNvSpPr>
            <a:spLocks noGrp="1"/>
          </p:cNvSpPr>
          <p:nvPr>
            <p:ph type="sldNum"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071A5F3-A4FF-4CEE-8215-C08835B585C1}" type="slidenum">
              <a:rPr kumimoji="0" lang="en-US" sz="1050" b="1" i="0" u="none" strike="noStrike" kern="1200" cap="none" spc="0" normalizeH="0" baseline="0" noProof="0" smtClean="0">
                <a:ln>
                  <a:noFill/>
                </a:ln>
                <a:solidFill>
                  <a:srgbClr val="9EA2A2">
                    <a:lumMod val="50000"/>
                  </a:srgbClr>
                </a:solidFill>
                <a:effectLst/>
                <a:uLnTx/>
                <a:uFillTx/>
                <a:latin typeface="Arial"/>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11</a:t>
            </a:fld>
            <a:endParaRPr kumimoji="0" lang="en-US" sz="1050" b="1" i="0" u="none" strike="noStrike" kern="1200" cap="none" spc="0" normalizeH="0" baseline="0" noProof="0">
              <a:ln>
                <a:noFill/>
              </a:ln>
              <a:solidFill>
                <a:srgbClr val="9EA2A2">
                  <a:lumMod val="50000"/>
                </a:srgbClr>
              </a:solidFill>
              <a:effectLst/>
              <a:uLnTx/>
              <a:uFillTx/>
              <a:latin typeface="Arial"/>
              <a:ea typeface="+mn-ea"/>
              <a:cs typeface="+mn-cs"/>
            </a:endParaRPr>
          </a:p>
        </p:txBody>
      </p:sp>
      <p:sp>
        <p:nvSpPr>
          <p:cNvPr id="40" name="Title 2">
            <a:extLst>
              <a:ext uri="{FF2B5EF4-FFF2-40B4-BE49-F238E27FC236}">
                <a16:creationId xmlns:a16="http://schemas.microsoft.com/office/drawing/2014/main" id="{BA6F1550-C842-1945-9003-573C4AC2FA9A}"/>
              </a:ext>
            </a:extLst>
          </p:cNvPr>
          <p:cNvSpPr txBox="1">
            <a:spLocks noChangeArrowheads="1"/>
          </p:cNvSpPr>
          <p:nvPr/>
        </p:nvSpPr>
        <p:spPr>
          <a:xfrm>
            <a:off x="194515" y="196134"/>
            <a:ext cx="11446254" cy="584048"/>
          </a:xfrm>
          <a:prstGeom prst="rect">
            <a:avLst/>
          </a:prstGeom>
        </p:spPr>
        <p:txBody>
          <a:bodyPr vert="horz" wrap="square" lIns="91497" tIns="45749" rIns="91497" bIns="45749" rtlCol="0" anchor="b">
            <a:noAutofit/>
          </a:bodyPr>
          <a:lstStyle>
            <a:lvl1pPr algn="l" defTabSz="915216" rtl="0" eaLnBrk="1" latinLnBrk="0" hangingPunct="1">
              <a:lnSpc>
                <a:spcPct val="80000"/>
              </a:lnSpc>
              <a:spcBef>
                <a:spcPct val="0"/>
              </a:spcBef>
              <a:buNone/>
              <a:defRPr sz="3000" b="0" kern="1200" baseline="0">
                <a:solidFill>
                  <a:schemeClr val="tx1"/>
                </a:solidFill>
                <a:latin typeface="+mj-lt"/>
                <a:ea typeface="+mj-ea"/>
                <a:cs typeface="+mj-cs"/>
              </a:defRPr>
            </a:lvl1pPr>
          </a:lstStyle>
          <a:p>
            <a:pPr marL="0" marR="0" lvl="0" indent="0" algn="ctr" defTabSz="915216" rtl="0" eaLnBrk="1" fontAlgn="auto" latinLnBrk="0" hangingPunct="1">
              <a:lnSpc>
                <a:spcPct val="80000"/>
              </a:lnSpc>
              <a:spcBef>
                <a:spcPct val="0"/>
              </a:spcBef>
              <a:spcAft>
                <a:spcPts val="0"/>
              </a:spcAft>
              <a:buClrTx/>
              <a:buSzTx/>
              <a:buFontTx/>
              <a:buNone/>
              <a:tabLst/>
              <a:defRPr/>
            </a:pPr>
            <a:r>
              <a:rPr lang="en-US" altLang="en-US" sz="2999" dirty="0">
                <a:solidFill>
                  <a:prstClr val="black"/>
                </a:solidFill>
                <a:latin typeface="Arial"/>
              </a:rPr>
              <a:t>24</a:t>
            </a:r>
            <a:r>
              <a:rPr kumimoji="0" lang="en-US" altLang="en-US" sz="2999" b="0" i="0" u="none" strike="noStrike" kern="1200" cap="none" spc="0" normalizeH="0" baseline="0" noProof="0" dirty="0">
                <a:ln>
                  <a:noFill/>
                </a:ln>
                <a:solidFill>
                  <a:prstClr val="black"/>
                </a:solidFill>
                <a:effectLst/>
                <a:uLnTx/>
                <a:uFillTx/>
                <a:latin typeface="Arial"/>
                <a:ea typeface="+mj-ea"/>
                <a:cs typeface="+mj-cs"/>
              </a:rPr>
              <a:t>/32 - Epic Aggregate, Volume, LUN layout</a:t>
            </a:r>
          </a:p>
        </p:txBody>
      </p:sp>
      <p:pic>
        <p:nvPicPr>
          <p:cNvPr id="2" name="Picture 1" descr="A blue and black striped background&#10;&#10;Description automatically generated">
            <a:extLst>
              <a:ext uri="{FF2B5EF4-FFF2-40B4-BE49-F238E27FC236}">
                <a16:creationId xmlns:a16="http://schemas.microsoft.com/office/drawing/2014/main" id="{680B5D8A-66D6-1A79-52E4-E1CF04FA883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41979" y="1847821"/>
            <a:ext cx="2123710" cy="750378"/>
          </a:xfrm>
          <a:prstGeom prst="rect">
            <a:avLst/>
          </a:prstGeom>
        </p:spPr>
      </p:pic>
      <p:sp>
        <p:nvSpPr>
          <p:cNvPr id="20" name="Rectangle 19">
            <a:extLst>
              <a:ext uri="{FF2B5EF4-FFF2-40B4-BE49-F238E27FC236}">
                <a16:creationId xmlns:a16="http://schemas.microsoft.com/office/drawing/2014/main" id="{15CB5E52-494D-D246-8F06-BC80D38F2871}"/>
              </a:ext>
            </a:extLst>
          </p:cNvPr>
          <p:cNvSpPr/>
          <p:nvPr/>
        </p:nvSpPr>
        <p:spPr>
          <a:xfrm>
            <a:off x="6212053" y="2949479"/>
            <a:ext cx="2281824" cy="2272670"/>
          </a:xfrm>
          <a:prstGeom prst="rect">
            <a:avLst/>
          </a:prstGeom>
          <a:solidFill>
            <a:schemeClr val="accent2">
              <a:lumMod val="40000"/>
              <a:lumOff val="60000"/>
            </a:schemeClr>
          </a:solidFill>
          <a:ln w="127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95000"/>
              </a:lnSpc>
              <a:spcBef>
                <a:spcPts val="400"/>
              </a:spcBef>
              <a:spcAft>
                <a:spcPts val="200"/>
              </a:spcAft>
              <a:buClr>
                <a:srgbClr val="0067C5"/>
              </a:buClr>
              <a:buSzTx/>
              <a:buFontTx/>
              <a:buNone/>
              <a:tabLst/>
              <a:defRPr/>
            </a:pPr>
            <a:r>
              <a:rPr kumimoji="0" lang="en-US" sz="1400" b="1" i="0" u="none" strike="noStrike" kern="1200" cap="none" spc="0" normalizeH="0" baseline="0" noProof="0" dirty="0">
                <a:ln>
                  <a:noFill/>
                </a:ln>
                <a:solidFill>
                  <a:sysClr val="windowText" lastClr="000000"/>
                </a:solidFill>
                <a:effectLst/>
                <a:uLnTx/>
                <a:uFillTx/>
                <a:latin typeface="Arial"/>
                <a:ea typeface="+mn-ea"/>
                <a:cs typeface="+mn-cs"/>
              </a:rPr>
              <a:t>node1_aggr1</a:t>
            </a:r>
          </a:p>
        </p:txBody>
      </p:sp>
      <p:grpSp>
        <p:nvGrpSpPr>
          <p:cNvPr id="43" name="Group 42">
            <a:extLst>
              <a:ext uri="{FF2B5EF4-FFF2-40B4-BE49-F238E27FC236}">
                <a16:creationId xmlns:a16="http://schemas.microsoft.com/office/drawing/2014/main" id="{53D3A5D0-0E51-FD6E-B5B3-99F25BB131C7}"/>
              </a:ext>
            </a:extLst>
          </p:cNvPr>
          <p:cNvGrpSpPr/>
          <p:nvPr/>
        </p:nvGrpSpPr>
        <p:grpSpPr>
          <a:xfrm>
            <a:off x="6294887" y="3339938"/>
            <a:ext cx="2116157" cy="1778034"/>
            <a:chOff x="1140986" y="2580734"/>
            <a:chExt cx="2116157" cy="1778034"/>
          </a:xfrm>
        </p:grpSpPr>
        <p:grpSp>
          <p:nvGrpSpPr>
            <p:cNvPr id="3" name="Group 2">
              <a:extLst>
                <a:ext uri="{FF2B5EF4-FFF2-40B4-BE49-F238E27FC236}">
                  <a16:creationId xmlns:a16="http://schemas.microsoft.com/office/drawing/2014/main" id="{56C6EFB7-5BDF-896D-4613-37CADC3A9ED7}"/>
                </a:ext>
              </a:extLst>
            </p:cNvPr>
            <p:cNvGrpSpPr/>
            <p:nvPr/>
          </p:nvGrpSpPr>
          <p:grpSpPr>
            <a:xfrm>
              <a:off x="1140986" y="2580734"/>
              <a:ext cx="493987" cy="1778034"/>
              <a:chOff x="737214" y="2521325"/>
              <a:chExt cx="493987" cy="1778034"/>
            </a:xfrm>
          </p:grpSpPr>
          <p:sp>
            <p:nvSpPr>
              <p:cNvPr id="67" name="Can 66">
                <a:extLst>
                  <a:ext uri="{FF2B5EF4-FFF2-40B4-BE49-F238E27FC236}">
                    <a16:creationId xmlns:a16="http://schemas.microsoft.com/office/drawing/2014/main" id="{7B6419F5-2CF6-4B41-AF49-4A78AE71C7FC}"/>
                  </a:ext>
                </a:extLst>
              </p:cNvPr>
              <p:cNvSpPr/>
              <p:nvPr/>
            </p:nvSpPr>
            <p:spPr>
              <a:xfrm>
                <a:off x="737214" y="2521325"/>
                <a:ext cx="493987" cy="1778034"/>
              </a:xfrm>
              <a:prstGeom prst="can">
                <a:avLst/>
              </a:prstGeom>
              <a:solidFill>
                <a:schemeClr val="bg1">
                  <a:lumMod val="95000"/>
                </a:schemeClr>
              </a:solidFill>
              <a:ln w="127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95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a:ea typeface="+mn-ea"/>
                  <a:cs typeface="+mn-cs"/>
                </a:endParaRPr>
              </a:p>
            </p:txBody>
          </p:sp>
          <p:sp>
            <p:nvSpPr>
              <p:cNvPr id="68" name="Can 67">
                <a:extLst>
                  <a:ext uri="{FF2B5EF4-FFF2-40B4-BE49-F238E27FC236}">
                    <a16:creationId xmlns:a16="http://schemas.microsoft.com/office/drawing/2014/main" id="{46560223-BD91-AF4E-8AEF-9F58C023E125}"/>
                  </a:ext>
                </a:extLst>
              </p:cNvPr>
              <p:cNvSpPr/>
              <p:nvPr/>
            </p:nvSpPr>
            <p:spPr>
              <a:xfrm>
                <a:off x="779195" y="2839799"/>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5000"/>
                  </a:lnSpc>
                  <a:spcBef>
                    <a:spcPts val="0"/>
                  </a:spcBef>
                  <a:spcAft>
                    <a:spcPts val="0"/>
                  </a:spcAft>
                  <a:buClrTx/>
                  <a:buSzTx/>
                  <a:buFontTx/>
                  <a:buNone/>
                  <a:tabLst/>
                  <a:defRPr/>
                </a:pPr>
                <a:r>
                  <a:rPr kumimoji="0" lang="en-US" sz="600" b="1" i="0" u="none" strike="noStrike" kern="1200" cap="none" spc="0" normalizeH="0" baseline="0" noProof="0">
                    <a:ln>
                      <a:noFill/>
                    </a:ln>
                    <a:solidFill>
                      <a:prstClr val="black"/>
                    </a:solidFill>
                    <a:effectLst/>
                    <a:uLnTx/>
                    <a:uFillTx/>
                    <a:latin typeface="Arial"/>
                    <a:ea typeface="+mn-ea"/>
                    <a:cs typeface="+mn-cs"/>
                  </a:rPr>
                  <a:t>db01</a:t>
                </a:r>
              </a:p>
            </p:txBody>
          </p:sp>
          <p:sp>
            <p:nvSpPr>
              <p:cNvPr id="165" name="TextBox 164">
                <a:extLst>
                  <a:ext uri="{FF2B5EF4-FFF2-40B4-BE49-F238E27FC236}">
                    <a16:creationId xmlns:a16="http://schemas.microsoft.com/office/drawing/2014/main" id="{A7451395-86BC-1A4C-AFAD-494C49147B13}"/>
                  </a:ext>
                </a:extLst>
              </p:cNvPr>
              <p:cNvSpPr txBox="1"/>
              <p:nvPr/>
            </p:nvSpPr>
            <p:spPr>
              <a:xfrm>
                <a:off x="737214" y="2629293"/>
                <a:ext cx="493987" cy="199642"/>
              </a:xfrm>
              <a:prstGeom prst="rect">
                <a:avLst/>
              </a:prstGeom>
            </p:spPr>
            <p:txBody>
              <a:bodyPr vert="horz" wrap="none" lIns="91440" tIns="45720" rIns="91440" bIns="45720" rtlCol="0" anchor="t">
                <a:noAutofit/>
              </a:bodyPr>
              <a:lstStyle/>
              <a:p>
                <a:pPr marL="0" marR="0" lvl="0" indent="0" algn="ctr" defTabSz="914400" rtl="0" eaLnBrk="1" fontAlgn="auto" latinLnBrk="0" hangingPunct="1">
                  <a:lnSpc>
                    <a:spcPct val="95000"/>
                  </a:lnSpc>
                  <a:spcBef>
                    <a:spcPts val="400"/>
                  </a:spcBef>
                  <a:spcAft>
                    <a:spcPts val="200"/>
                  </a:spcAft>
                  <a:buClr>
                    <a:srgbClr val="0067C5"/>
                  </a:buClr>
                  <a:buSzTx/>
                  <a:buFontTx/>
                  <a:buNone/>
                  <a:tabLst/>
                  <a:defRPr/>
                </a:pPr>
                <a:r>
                  <a:rPr kumimoji="0" lang="en-US" sz="900" b="1" i="0" u="none" strike="noStrike" kern="1200" cap="none" spc="0" normalizeH="0" baseline="0" noProof="0" dirty="0">
                    <a:ln>
                      <a:noFill/>
                    </a:ln>
                    <a:solidFill>
                      <a:sysClr val="windowText" lastClr="000000"/>
                    </a:solidFill>
                    <a:effectLst/>
                    <a:uLnTx/>
                    <a:uFillTx/>
                    <a:latin typeface="Arial"/>
                    <a:ea typeface="+mn-ea"/>
                    <a:cs typeface="+mn-cs"/>
                  </a:rPr>
                  <a:t>vol01</a:t>
                </a:r>
              </a:p>
            </p:txBody>
          </p:sp>
          <p:sp>
            <p:nvSpPr>
              <p:cNvPr id="4" name="Can 3">
                <a:extLst>
                  <a:ext uri="{FF2B5EF4-FFF2-40B4-BE49-F238E27FC236}">
                    <a16:creationId xmlns:a16="http://schemas.microsoft.com/office/drawing/2014/main" id="{19B1F7A6-4D72-3719-1CC2-FBE7608E9361}"/>
                  </a:ext>
                </a:extLst>
              </p:cNvPr>
              <p:cNvSpPr/>
              <p:nvPr/>
            </p:nvSpPr>
            <p:spPr>
              <a:xfrm>
                <a:off x="779195" y="3192596"/>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5000"/>
                  </a:lnSpc>
                  <a:spcBef>
                    <a:spcPts val="0"/>
                  </a:spcBef>
                  <a:spcAft>
                    <a:spcPts val="0"/>
                  </a:spcAft>
                  <a:buClrTx/>
                  <a:buSzTx/>
                  <a:buFontTx/>
                  <a:buNone/>
                  <a:tabLst/>
                  <a:defRPr/>
                </a:pPr>
                <a:r>
                  <a:rPr kumimoji="0" lang="en-US" sz="600" b="1" i="0" u="none" strike="noStrike" kern="1200" cap="none" spc="0" normalizeH="0" baseline="0" noProof="0" dirty="0">
                    <a:ln>
                      <a:noFill/>
                    </a:ln>
                    <a:solidFill>
                      <a:prstClr val="black"/>
                    </a:solidFill>
                    <a:effectLst/>
                    <a:uLnTx/>
                    <a:uFillTx/>
                    <a:latin typeface="Arial"/>
                    <a:ea typeface="+mn-ea"/>
                    <a:cs typeface="+mn-cs"/>
                  </a:rPr>
                  <a:t>db09</a:t>
                </a:r>
              </a:p>
            </p:txBody>
          </p:sp>
          <p:sp>
            <p:nvSpPr>
              <p:cNvPr id="56" name="Can 55">
                <a:extLst>
                  <a:ext uri="{FF2B5EF4-FFF2-40B4-BE49-F238E27FC236}">
                    <a16:creationId xmlns:a16="http://schemas.microsoft.com/office/drawing/2014/main" id="{4CA471D8-F704-3645-C969-CBD7175773DA}"/>
                  </a:ext>
                </a:extLst>
              </p:cNvPr>
              <p:cNvSpPr/>
              <p:nvPr/>
            </p:nvSpPr>
            <p:spPr>
              <a:xfrm>
                <a:off x="779195" y="3545393"/>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5000"/>
                  </a:lnSpc>
                  <a:spcBef>
                    <a:spcPts val="0"/>
                  </a:spcBef>
                  <a:spcAft>
                    <a:spcPts val="0"/>
                  </a:spcAft>
                  <a:buClrTx/>
                  <a:buSzTx/>
                  <a:buFontTx/>
                  <a:buNone/>
                  <a:tabLst/>
                  <a:defRPr/>
                </a:pPr>
                <a:r>
                  <a:rPr kumimoji="0" lang="en-US" sz="600" b="1" i="0" u="none" strike="noStrike" kern="1200" cap="none" spc="0" normalizeH="0" baseline="0" noProof="0">
                    <a:ln>
                      <a:noFill/>
                    </a:ln>
                    <a:solidFill>
                      <a:prstClr val="black"/>
                    </a:solidFill>
                    <a:effectLst/>
                    <a:uLnTx/>
                    <a:uFillTx/>
                    <a:latin typeface="Arial"/>
                    <a:ea typeface="+mn-ea"/>
                    <a:cs typeface="+mn-cs"/>
                  </a:rPr>
                  <a:t>db17</a:t>
                </a:r>
              </a:p>
            </p:txBody>
          </p:sp>
          <p:sp>
            <p:nvSpPr>
              <p:cNvPr id="106" name="Can 105">
                <a:extLst>
                  <a:ext uri="{FF2B5EF4-FFF2-40B4-BE49-F238E27FC236}">
                    <a16:creationId xmlns:a16="http://schemas.microsoft.com/office/drawing/2014/main" id="{074C110E-C663-81CE-986A-FAA181973D20}"/>
                  </a:ext>
                </a:extLst>
              </p:cNvPr>
              <p:cNvSpPr/>
              <p:nvPr/>
            </p:nvSpPr>
            <p:spPr>
              <a:xfrm>
                <a:off x="779195" y="3898190"/>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5000"/>
                  </a:lnSpc>
                  <a:spcBef>
                    <a:spcPts val="0"/>
                  </a:spcBef>
                  <a:spcAft>
                    <a:spcPts val="0"/>
                  </a:spcAft>
                  <a:buClrTx/>
                  <a:buSzTx/>
                  <a:buFontTx/>
                  <a:buNone/>
                  <a:tabLst/>
                  <a:defRPr/>
                </a:pPr>
                <a:r>
                  <a:rPr kumimoji="0" lang="en-US" sz="600" b="1" i="0" u="none" strike="noStrike" kern="1200" cap="none" spc="0" normalizeH="0" baseline="0" noProof="0">
                    <a:ln>
                      <a:noFill/>
                    </a:ln>
                    <a:solidFill>
                      <a:prstClr val="black"/>
                    </a:solidFill>
                    <a:effectLst/>
                    <a:uLnTx/>
                    <a:uFillTx/>
                    <a:latin typeface="Arial"/>
                    <a:ea typeface="+mn-ea"/>
                    <a:cs typeface="+mn-cs"/>
                  </a:rPr>
                  <a:t>db25</a:t>
                </a:r>
              </a:p>
            </p:txBody>
          </p:sp>
        </p:grpSp>
        <p:grpSp>
          <p:nvGrpSpPr>
            <p:cNvPr id="7" name="Group 6">
              <a:extLst>
                <a:ext uri="{FF2B5EF4-FFF2-40B4-BE49-F238E27FC236}">
                  <a16:creationId xmlns:a16="http://schemas.microsoft.com/office/drawing/2014/main" id="{B52B2071-ACC1-949F-8929-BAE6F57A012B}"/>
                </a:ext>
              </a:extLst>
            </p:cNvPr>
            <p:cNvGrpSpPr/>
            <p:nvPr/>
          </p:nvGrpSpPr>
          <p:grpSpPr>
            <a:xfrm>
              <a:off x="1681709" y="2580734"/>
              <a:ext cx="493987" cy="1778034"/>
              <a:chOff x="737214" y="2521325"/>
              <a:chExt cx="493987" cy="1778034"/>
            </a:xfrm>
          </p:grpSpPr>
          <p:sp>
            <p:nvSpPr>
              <p:cNvPr id="8" name="Can 66">
                <a:extLst>
                  <a:ext uri="{FF2B5EF4-FFF2-40B4-BE49-F238E27FC236}">
                    <a16:creationId xmlns:a16="http://schemas.microsoft.com/office/drawing/2014/main" id="{C899DEF4-F2F9-9AF8-09A2-AF0C18D92D4F}"/>
                  </a:ext>
                </a:extLst>
              </p:cNvPr>
              <p:cNvSpPr/>
              <p:nvPr/>
            </p:nvSpPr>
            <p:spPr>
              <a:xfrm>
                <a:off x="737214" y="2521325"/>
                <a:ext cx="493987" cy="1778034"/>
              </a:xfrm>
              <a:prstGeom prst="can">
                <a:avLst/>
              </a:prstGeom>
              <a:solidFill>
                <a:schemeClr val="bg1">
                  <a:lumMod val="95000"/>
                </a:schemeClr>
              </a:solidFill>
              <a:ln w="127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95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a:ea typeface="+mn-ea"/>
                  <a:cs typeface="+mn-cs"/>
                </a:endParaRPr>
              </a:p>
            </p:txBody>
          </p:sp>
          <p:sp>
            <p:nvSpPr>
              <p:cNvPr id="9" name="Can 67">
                <a:extLst>
                  <a:ext uri="{FF2B5EF4-FFF2-40B4-BE49-F238E27FC236}">
                    <a16:creationId xmlns:a16="http://schemas.microsoft.com/office/drawing/2014/main" id="{6D3A989F-7E2A-8420-98D8-09A6628660B7}"/>
                  </a:ext>
                </a:extLst>
              </p:cNvPr>
              <p:cNvSpPr/>
              <p:nvPr/>
            </p:nvSpPr>
            <p:spPr>
              <a:xfrm>
                <a:off x="779195" y="2839799"/>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5000"/>
                  </a:lnSpc>
                  <a:spcBef>
                    <a:spcPts val="0"/>
                  </a:spcBef>
                  <a:spcAft>
                    <a:spcPts val="0"/>
                  </a:spcAft>
                  <a:buClrTx/>
                  <a:buSzTx/>
                  <a:buFontTx/>
                  <a:buNone/>
                  <a:tabLst/>
                  <a:defRPr/>
                </a:pPr>
                <a:r>
                  <a:rPr kumimoji="0" lang="en-US" sz="600" b="1" i="0" u="none" strike="noStrike" kern="1200" cap="none" spc="0" normalizeH="0" baseline="0" noProof="0" dirty="0">
                    <a:ln>
                      <a:noFill/>
                    </a:ln>
                    <a:solidFill>
                      <a:prstClr val="black"/>
                    </a:solidFill>
                    <a:effectLst/>
                    <a:uLnTx/>
                    <a:uFillTx/>
                    <a:latin typeface="Arial"/>
                    <a:ea typeface="+mn-ea"/>
                    <a:cs typeface="+mn-cs"/>
                  </a:rPr>
                  <a:t>db03</a:t>
                </a:r>
              </a:p>
            </p:txBody>
          </p:sp>
          <p:sp>
            <p:nvSpPr>
              <p:cNvPr id="14" name="TextBox 13">
                <a:extLst>
                  <a:ext uri="{FF2B5EF4-FFF2-40B4-BE49-F238E27FC236}">
                    <a16:creationId xmlns:a16="http://schemas.microsoft.com/office/drawing/2014/main" id="{0A97EB46-A5F5-872D-E0B5-AFF75D1CE103}"/>
                  </a:ext>
                </a:extLst>
              </p:cNvPr>
              <p:cNvSpPr txBox="1"/>
              <p:nvPr/>
            </p:nvSpPr>
            <p:spPr>
              <a:xfrm>
                <a:off x="737214" y="2629293"/>
                <a:ext cx="493987" cy="199642"/>
              </a:xfrm>
              <a:prstGeom prst="rect">
                <a:avLst/>
              </a:prstGeom>
            </p:spPr>
            <p:txBody>
              <a:bodyPr vert="horz" wrap="none" lIns="91440" tIns="45720" rIns="91440" bIns="45720" rtlCol="0" anchor="t">
                <a:noAutofit/>
              </a:bodyPr>
              <a:lstStyle/>
              <a:p>
                <a:pPr marL="0" marR="0" lvl="0" indent="0" algn="ctr" defTabSz="914400" rtl="0" eaLnBrk="1" fontAlgn="auto" latinLnBrk="0" hangingPunct="1">
                  <a:lnSpc>
                    <a:spcPct val="95000"/>
                  </a:lnSpc>
                  <a:spcBef>
                    <a:spcPts val="400"/>
                  </a:spcBef>
                  <a:spcAft>
                    <a:spcPts val="200"/>
                  </a:spcAft>
                  <a:buClr>
                    <a:srgbClr val="0067C5"/>
                  </a:buClr>
                  <a:buSzTx/>
                  <a:buFontTx/>
                  <a:buNone/>
                  <a:tabLst/>
                  <a:defRPr/>
                </a:pPr>
                <a:r>
                  <a:rPr kumimoji="0" lang="en-US" sz="900" b="1" i="0" u="none" strike="noStrike" kern="1200" cap="none" spc="0" normalizeH="0" baseline="0" noProof="0" dirty="0">
                    <a:ln>
                      <a:noFill/>
                    </a:ln>
                    <a:solidFill>
                      <a:sysClr val="windowText" lastClr="000000"/>
                    </a:solidFill>
                    <a:effectLst/>
                    <a:uLnTx/>
                    <a:uFillTx/>
                    <a:latin typeface="Arial"/>
                    <a:ea typeface="+mn-ea"/>
                    <a:cs typeface="+mn-cs"/>
                  </a:rPr>
                  <a:t>vol03</a:t>
                </a:r>
              </a:p>
            </p:txBody>
          </p:sp>
          <p:sp>
            <p:nvSpPr>
              <p:cNvPr id="16" name="Can 3">
                <a:extLst>
                  <a:ext uri="{FF2B5EF4-FFF2-40B4-BE49-F238E27FC236}">
                    <a16:creationId xmlns:a16="http://schemas.microsoft.com/office/drawing/2014/main" id="{F6FF4008-34DE-33A4-7D90-44B1185F387F}"/>
                  </a:ext>
                </a:extLst>
              </p:cNvPr>
              <p:cNvSpPr/>
              <p:nvPr/>
            </p:nvSpPr>
            <p:spPr>
              <a:xfrm>
                <a:off x="779195" y="3192596"/>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5000"/>
                  </a:lnSpc>
                  <a:spcBef>
                    <a:spcPts val="0"/>
                  </a:spcBef>
                  <a:spcAft>
                    <a:spcPts val="0"/>
                  </a:spcAft>
                  <a:buClrTx/>
                  <a:buSzTx/>
                  <a:buFontTx/>
                  <a:buNone/>
                  <a:tabLst/>
                  <a:defRPr/>
                </a:pPr>
                <a:r>
                  <a:rPr kumimoji="0" lang="en-US" sz="600" b="1" i="0" u="none" strike="noStrike" kern="1200" cap="none" spc="0" normalizeH="0" baseline="0" noProof="0" dirty="0">
                    <a:ln>
                      <a:noFill/>
                    </a:ln>
                    <a:solidFill>
                      <a:prstClr val="black"/>
                    </a:solidFill>
                    <a:effectLst/>
                    <a:uLnTx/>
                    <a:uFillTx/>
                    <a:latin typeface="Arial"/>
                    <a:ea typeface="+mn-ea"/>
                    <a:cs typeface="+mn-cs"/>
                  </a:rPr>
                  <a:t>db11</a:t>
                </a:r>
              </a:p>
            </p:txBody>
          </p:sp>
          <p:sp>
            <p:nvSpPr>
              <p:cNvPr id="17" name="Can 55">
                <a:extLst>
                  <a:ext uri="{FF2B5EF4-FFF2-40B4-BE49-F238E27FC236}">
                    <a16:creationId xmlns:a16="http://schemas.microsoft.com/office/drawing/2014/main" id="{33C60225-F08C-6CA5-FA1B-4B865385272F}"/>
                  </a:ext>
                </a:extLst>
              </p:cNvPr>
              <p:cNvSpPr/>
              <p:nvPr/>
            </p:nvSpPr>
            <p:spPr>
              <a:xfrm>
                <a:off x="779195" y="3545393"/>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5000"/>
                  </a:lnSpc>
                  <a:spcBef>
                    <a:spcPts val="0"/>
                  </a:spcBef>
                  <a:spcAft>
                    <a:spcPts val="0"/>
                  </a:spcAft>
                  <a:buClrTx/>
                  <a:buSzTx/>
                  <a:buFontTx/>
                  <a:buNone/>
                  <a:tabLst/>
                  <a:defRPr/>
                </a:pPr>
                <a:r>
                  <a:rPr kumimoji="0" lang="en-US" sz="600" b="1" i="0" u="none" strike="noStrike" kern="1200" cap="none" spc="0" normalizeH="0" baseline="0" noProof="0" dirty="0">
                    <a:ln>
                      <a:noFill/>
                    </a:ln>
                    <a:solidFill>
                      <a:prstClr val="black"/>
                    </a:solidFill>
                    <a:effectLst/>
                    <a:uLnTx/>
                    <a:uFillTx/>
                    <a:latin typeface="Arial"/>
                    <a:ea typeface="+mn-ea"/>
                    <a:cs typeface="+mn-cs"/>
                  </a:rPr>
                  <a:t>db19</a:t>
                </a:r>
              </a:p>
            </p:txBody>
          </p:sp>
          <p:sp>
            <p:nvSpPr>
              <p:cNvPr id="18" name="Can 105">
                <a:extLst>
                  <a:ext uri="{FF2B5EF4-FFF2-40B4-BE49-F238E27FC236}">
                    <a16:creationId xmlns:a16="http://schemas.microsoft.com/office/drawing/2014/main" id="{6CEEE444-F8AA-2472-6624-9345E10D0F89}"/>
                  </a:ext>
                </a:extLst>
              </p:cNvPr>
              <p:cNvSpPr/>
              <p:nvPr/>
            </p:nvSpPr>
            <p:spPr>
              <a:xfrm>
                <a:off x="779195" y="3898190"/>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5000"/>
                  </a:lnSpc>
                  <a:spcBef>
                    <a:spcPts val="0"/>
                  </a:spcBef>
                  <a:spcAft>
                    <a:spcPts val="0"/>
                  </a:spcAft>
                  <a:buClrTx/>
                  <a:buSzTx/>
                  <a:buFontTx/>
                  <a:buNone/>
                  <a:tabLst/>
                  <a:defRPr/>
                </a:pPr>
                <a:r>
                  <a:rPr kumimoji="0" lang="en-US" sz="600" b="1" i="0" u="none" strike="noStrike" kern="1200" cap="none" spc="0" normalizeH="0" baseline="0" noProof="0" dirty="0">
                    <a:ln>
                      <a:noFill/>
                    </a:ln>
                    <a:solidFill>
                      <a:prstClr val="black"/>
                    </a:solidFill>
                    <a:effectLst/>
                    <a:uLnTx/>
                    <a:uFillTx/>
                    <a:latin typeface="Arial"/>
                    <a:ea typeface="+mn-ea"/>
                    <a:cs typeface="+mn-cs"/>
                  </a:rPr>
                  <a:t>db27</a:t>
                </a:r>
              </a:p>
            </p:txBody>
          </p:sp>
        </p:grpSp>
        <p:grpSp>
          <p:nvGrpSpPr>
            <p:cNvPr id="19" name="Group 18">
              <a:extLst>
                <a:ext uri="{FF2B5EF4-FFF2-40B4-BE49-F238E27FC236}">
                  <a16:creationId xmlns:a16="http://schemas.microsoft.com/office/drawing/2014/main" id="{47FF5AA7-9430-C8E9-5D6E-B3DABA80D5BB}"/>
                </a:ext>
              </a:extLst>
            </p:cNvPr>
            <p:cNvGrpSpPr/>
            <p:nvPr/>
          </p:nvGrpSpPr>
          <p:grpSpPr>
            <a:xfrm>
              <a:off x="2222432" y="2580734"/>
              <a:ext cx="493987" cy="1778034"/>
              <a:chOff x="737214" y="2521325"/>
              <a:chExt cx="493987" cy="1778034"/>
            </a:xfrm>
          </p:grpSpPr>
          <p:sp>
            <p:nvSpPr>
              <p:cNvPr id="24" name="Can 66">
                <a:extLst>
                  <a:ext uri="{FF2B5EF4-FFF2-40B4-BE49-F238E27FC236}">
                    <a16:creationId xmlns:a16="http://schemas.microsoft.com/office/drawing/2014/main" id="{12A7FE55-516E-265B-B7F0-5D0E822C72DA}"/>
                  </a:ext>
                </a:extLst>
              </p:cNvPr>
              <p:cNvSpPr/>
              <p:nvPr/>
            </p:nvSpPr>
            <p:spPr>
              <a:xfrm>
                <a:off x="737214" y="2521325"/>
                <a:ext cx="493987" cy="1778034"/>
              </a:xfrm>
              <a:prstGeom prst="can">
                <a:avLst/>
              </a:prstGeom>
              <a:solidFill>
                <a:schemeClr val="bg1">
                  <a:lumMod val="95000"/>
                </a:schemeClr>
              </a:solidFill>
              <a:ln w="127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95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a:ea typeface="+mn-ea"/>
                  <a:cs typeface="+mn-cs"/>
                </a:endParaRPr>
              </a:p>
            </p:txBody>
          </p:sp>
          <p:sp>
            <p:nvSpPr>
              <p:cNvPr id="25" name="Can 67">
                <a:extLst>
                  <a:ext uri="{FF2B5EF4-FFF2-40B4-BE49-F238E27FC236}">
                    <a16:creationId xmlns:a16="http://schemas.microsoft.com/office/drawing/2014/main" id="{7BB94B06-A658-D0D8-5436-8AFD2FAB5A49}"/>
                  </a:ext>
                </a:extLst>
              </p:cNvPr>
              <p:cNvSpPr/>
              <p:nvPr/>
            </p:nvSpPr>
            <p:spPr>
              <a:xfrm>
                <a:off x="779195" y="2839799"/>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5000"/>
                  </a:lnSpc>
                  <a:spcBef>
                    <a:spcPts val="0"/>
                  </a:spcBef>
                  <a:spcAft>
                    <a:spcPts val="0"/>
                  </a:spcAft>
                  <a:buClrTx/>
                  <a:buSzTx/>
                  <a:buFontTx/>
                  <a:buNone/>
                  <a:tabLst/>
                  <a:defRPr/>
                </a:pPr>
                <a:r>
                  <a:rPr kumimoji="0" lang="en-US" sz="600" b="1" i="0" u="none" strike="noStrike" kern="1200" cap="none" spc="0" normalizeH="0" baseline="0" noProof="0" dirty="0">
                    <a:ln>
                      <a:noFill/>
                    </a:ln>
                    <a:solidFill>
                      <a:prstClr val="black"/>
                    </a:solidFill>
                    <a:effectLst/>
                    <a:uLnTx/>
                    <a:uFillTx/>
                    <a:latin typeface="Arial"/>
                    <a:ea typeface="+mn-ea"/>
                    <a:cs typeface="+mn-cs"/>
                  </a:rPr>
                  <a:t>db0</a:t>
                </a:r>
                <a:r>
                  <a:rPr lang="en-US" sz="600" b="1" dirty="0">
                    <a:solidFill>
                      <a:prstClr val="black"/>
                    </a:solidFill>
                    <a:latin typeface="Arial"/>
                  </a:rPr>
                  <a:t>5</a:t>
                </a:r>
                <a:endParaRPr kumimoji="0" lang="en-US" sz="600" b="1" i="0" u="none" strike="noStrike" kern="1200" cap="none" spc="0" normalizeH="0" baseline="0" noProof="0" dirty="0">
                  <a:ln>
                    <a:noFill/>
                  </a:ln>
                  <a:solidFill>
                    <a:prstClr val="black"/>
                  </a:solidFill>
                  <a:effectLst/>
                  <a:uLnTx/>
                  <a:uFillTx/>
                  <a:latin typeface="Arial"/>
                  <a:ea typeface="+mn-ea"/>
                  <a:cs typeface="+mn-cs"/>
                </a:endParaRPr>
              </a:p>
            </p:txBody>
          </p:sp>
          <p:sp>
            <p:nvSpPr>
              <p:cNvPr id="26" name="TextBox 25">
                <a:extLst>
                  <a:ext uri="{FF2B5EF4-FFF2-40B4-BE49-F238E27FC236}">
                    <a16:creationId xmlns:a16="http://schemas.microsoft.com/office/drawing/2014/main" id="{B9F60676-E73F-30E5-8457-48479A91C71E}"/>
                  </a:ext>
                </a:extLst>
              </p:cNvPr>
              <p:cNvSpPr txBox="1"/>
              <p:nvPr/>
            </p:nvSpPr>
            <p:spPr>
              <a:xfrm>
                <a:off x="737214" y="2629293"/>
                <a:ext cx="493987" cy="199642"/>
              </a:xfrm>
              <a:prstGeom prst="rect">
                <a:avLst/>
              </a:prstGeom>
            </p:spPr>
            <p:txBody>
              <a:bodyPr vert="horz" wrap="none" lIns="91440" tIns="45720" rIns="91440" bIns="45720" rtlCol="0" anchor="t">
                <a:noAutofit/>
              </a:bodyPr>
              <a:lstStyle/>
              <a:p>
                <a:pPr marL="0" marR="0" lvl="0" indent="0" algn="ctr" defTabSz="914400" rtl="0" eaLnBrk="1" fontAlgn="auto" latinLnBrk="0" hangingPunct="1">
                  <a:lnSpc>
                    <a:spcPct val="95000"/>
                  </a:lnSpc>
                  <a:spcBef>
                    <a:spcPts val="400"/>
                  </a:spcBef>
                  <a:spcAft>
                    <a:spcPts val="200"/>
                  </a:spcAft>
                  <a:buClr>
                    <a:srgbClr val="0067C5"/>
                  </a:buClr>
                  <a:buSzTx/>
                  <a:buFontTx/>
                  <a:buNone/>
                  <a:tabLst/>
                  <a:defRPr/>
                </a:pPr>
                <a:r>
                  <a:rPr kumimoji="0" lang="en-US" sz="900" b="1" i="0" u="none" strike="noStrike" kern="1200" cap="none" spc="0" normalizeH="0" baseline="0" noProof="0" dirty="0">
                    <a:ln>
                      <a:noFill/>
                    </a:ln>
                    <a:solidFill>
                      <a:sysClr val="windowText" lastClr="000000"/>
                    </a:solidFill>
                    <a:effectLst/>
                    <a:uLnTx/>
                    <a:uFillTx/>
                    <a:latin typeface="Arial"/>
                    <a:ea typeface="+mn-ea"/>
                    <a:cs typeface="+mn-cs"/>
                  </a:rPr>
                  <a:t>vol05</a:t>
                </a:r>
              </a:p>
            </p:txBody>
          </p:sp>
          <p:sp>
            <p:nvSpPr>
              <p:cNvPr id="27" name="Can 3">
                <a:extLst>
                  <a:ext uri="{FF2B5EF4-FFF2-40B4-BE49-F238E27FC236}">
                    <a16:creationId xmlns:a16="http://schemas.microsoft.com/office/drawing/2014/main" id="{3917F9DD-CEBE-6EEF-50D9-FB22967A3C49}"/>
                  </a:ext>
                </a:extLst>
              </p:cNvPr>
              <p:cNvSpPr/>
              <p:nvPr/>
            </p:nvSpPr>
            <p:spPr>
              <a:xfrm>
                <a:off x="779195" y="3192596"/>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5000"/>
                  </a:lnSpc>
                  <a:spcBef>
                    <a:spcPts val="0"/>
                  </a:spcBef>
                  <a:spcAft>
                    <a:spcPts val="0"/>
                  </a:spcAft>
                  <a:buClrTx/>
                  <a:buSzTx/>
                  <a:buFontTx/>
                  <a:buNone/>
                  <a:tabLst/>
                  <a:defRPr/>
                </a:pPr>
                <a:r>
                  <a:rPr kumimoji="0" lang="en-US" sz="600" b="1" i="0" u="none" strike="noStrike" kern="1200" cap="none" spc="0" normalizeH="0" baseline="0" noProof="0" dirty="0">
                    <a:ln>
                      <a:noFill/>
                    </a:ln>
                    <a:solidFill>
                      <a:prstClr val="black"/>
                    </a:solidFill>
                    <a:effectLst/>
                    <a:uLnTx/>
                    <a:uFillTx/>
                    <a:latin typeface="Arial"/>
                    <a:ea typeface="+mn-ea"/>
                    <a:cs typeface="+mn-cs"/>
                  </a:rPr>
                  <a:t>db13</a:t>
                </a:r>
              </a:p>
            </p:txBody>
          </p:sp>
          <p:sp>
            <p:nvSpPr>
              <p:cNvPr id="28" name="Can 55">
                <a:extLst>
                  <a:ext uri="{FF2B5EF4-FFF2-40B4-BE49-F238E27FC236}">
                    <a16:creationId xmlns:a16="http://schemas.microsoft.com/office/drawing/2014/main" id="{21BBE49C-448B-1E38-3A94-9C578192F273}"/>
                  </a:ext>
                </a:extLst>
              </p:cNvPr>
              <p:cNvSpPr/>
              <p:nvPr/>
            </p:nvSpPr>
            <p:spPr>
              <a:xfrm>
                <a:off x="779195" y="3545393"/>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5000"/>
                  </a:lnSpc>
                  <a:spcBef>
                    <a:spcPts val="0"/>
                  </a:spcBef>
                  <a:spcAft>
                    <a:spcPts val="0"/>
                  </a:spcAft>
                  <a:buClrTx/>
                  <a:buSzTx/>
                  <a:buFontTx/>
                  <a:buNone/>
                  <a:tabLst/>
                  <a:defRPr/>
                </a:pPr>
                <a:r>
                  <a:rPr kumimoji="0" lang="en-US" sz="600" b="1" i="0" u="none" strike="noStrike" kern="1200" cap="none" spc="0" normalizeH="0" baseline="0" noProof="0" dirty="0">
                    <a:ln>
                      <a:noFill/>
                    </a:ln>
                    <a:solidFill>
                      <a:prstClr val="black"/>
                    </a:solidFill>
                    <a:effectLst/>
                    <a:uLnTx/>
                    <a:uFillTx/>
                    <a:latin typeface="Arial"/>
                    <a:ea typeface="+mn-ea"/>
                    <a:cs typeface="+mn-cs"/>
                  </a:rPr>
                  <a:t>db21</a:t>
                </a:r>
              </a:p>
            </p:txBody>
          </p:sp>
          <p:sp>
            <p:nvSpPr>
              <p:cNvPr id="29" name="Can 105">
                <a:extLst>
                  <a:ext uri="{FF2B5EF4-FFF2-40B4-BE49-F238E27FC236}">
                    <a16:creationId xmlns:a16="http://schemas.microsoft.com/office/drawing/2014/main" id="{ABBF1291-9AA4-6521-225C-179C4E4F1BCA}"/>
                  </a:ext>
                </a:extLst>
              </p:cNvPr>
              <p:cNvSpPr/>
              <p:nvPr/>
            </p:nvSpPr>
            <p:spPr>
              <a:xfrm>
                <a:off x="779195" y="3898190"/>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5000"/>
                  </a:lnSpc>
                  <a:spcBef>
                    <a:spcPts val="0"/>
                  </a:spcBef>
                  <a:spcAft>
                    <a:spcPts val="0"/>
                  </a:spcAft>
                  <a:buClrTx/>
                  <a:buSzTx/>
                  <a:buFontTx/>
                  <a:buNone/>
                  <a:tabLst/>
                  <a:defRPr/>
                </a:pPr>
                <a:r>
                  <a:rPr kumimoji="0" lang="en-US" sz="600" b="1" i="0" u="none" strike="noStrike" kern="1200" cap="none" spc="0" normalizeH="0" baseline="0" noProof="0" dirty="0">
                    <a:ln>
                      <a:noFill/>
                    </a:ln>
                    <a:solidFill>
                      <a:prstClr val="black"/>
                    </a:solidFill>
                    <a:effectLst/>
                    <a:uLnTx/>
                    <a:uFillTx/>
                    <a:latin typeface="Arial"/>
                    <a:ea typeface="+mn-ea"/>
                    <a:cs typeface="+mn-cs"/>
                  </a:rPr>
                  <a:t>db29</a:t>
                </a:r>
              </a:p>
            </p:txBody>
          </p:sp>
        </p:grpSp>
        <p:grpSp>
          <p:nvGrpSpPr>
            <p:cNvPr id="30" name="Group 29">
              <a:extLst>
                <a:ext uri="{FF2B5EF4-FFF2-40B4-BE49-F238E27FC236}">
                  <a16:creationId xmlns:a16="http://schemas.microsoft.com/office/drawing/2014/main" id="{2B6BB078-D3EF-E092-AF12-F49828F9FDD3}"/>
                </a:ext>
              </a:extLst>
            </p:cNvPr>
            <p:cNvGrpSpPr/>
            <p:nvPr/>
          </p:nvGrpSpPr>
          <p:grpSpPr>
            <a:xfrm>
              <a:off x="2763156" y="2580734"/>
              <a:ext cx="493987" cy="1778034"/>
              <a:chOff x="737214" y="2521325"/>
              <a:chExt cx="493987" cy="1778034"/>
            </a:xfrm>
          </p:grpSpPr>
          <p:sp>
            <p:nvSpPr>
              <p:cNvPr id="31" name="Can 66">
                <a:extLst>
                  <a:ext uri="{FF2B5EF4-FFF2-40B4-BE49-F238E27FC236}">
                    <a16:creationId xmlns:a16="http://schemas.microsoft.com/office/drawing/2014/main" id="{1462CF3E-F777-18FD-3E62-4AB5811465FF}"/>
                  </a:ext>
                </a:extLst>
              </p:cNvPr>
              <p:cNvSpPr/>
              <p:nvPr/>
            </p:nvSpPr>
            <p:spPr>
              <a:xfrm>
                <a:off x="737214" y="2521325"/>
                <a:ext cx="493987" cy="1778034"/>
              </a:xfrm>
              <a:prstGeom prst="can">
                <a:avLst/>
              </a:prstGeom>
              <a:solidFill>
                <a:schemeClr val="bg1">
                  <a:lumMod val="95000"/>
                </a:schemeClr>
              </a:solidFill>
              <a:ln w="127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95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a:ea typeface="+mn-ea"/>
                  <a:cs typeface="+mn-cs"/>
                </a:endParaRPr>
              </a:p>
            </p:txBody>
          </p:sp>
          <p:sp>
            <p:nvSpPr>
              <p:cNvPr id="33" name="Can 67">
                <a:extLst>
                  <a:ext uri="{FF2B5EF4-FFF2-40B4-BE49-F238E27FC236}">
                    <a16:creationId xmlns:a16="http://schemas.microsoft.com/office/drawing/2014/main" id="{FE2296E7-530A-A9EF-AA96-0BD82306F396}"/>
                  </a:ext>
                </a:extLst>
              </p:cNvPr>
              <p:cNvSpPr/>
              <p:nvPr/>
            </p:nvSpPr>
            <p:spPr>
              <a:xfrm>
                <a:off x="779195" y="2839799"/>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5000"/>
                  </a:lnSpc>
                  <a:spcBef>
                    <a:spcPts val="0"/>
                  </a:spcBef>
                  <a:spcAft>
                    <a:spcPts val="0"/>
                  </a:spcAft>
                  <a:buClrTx/>
                  <a:buSzTx/>
                  <a:buFontTx/>
                  <a:buNone/>
                  <a:tabLst/>
                  <a:defRPr/>
                </a:pPr>
                <a:r>
                  <a:rPr kumimoji="0" lang="en-US" sz="600" b="1" i="0" u="none" strike="noStrike" kern="1200" cap="none" spc="0" normalizeH="0" baseline="0" noProof="0" dirty="0">
                    <a:ln>
                      <a:noFill/>
                    </a:ln>
                    <a:solidFill>
                      <a:prstClr val="black"/>
                    </a:solidFill>
                    <a:effectLst/>
                    <a:uLnTx/>
                    <a:uFillTx/>
                    <a:latin typeface="Arial"/>
                    <a:ea typeface="+mn-ea"/>
                    <a:cs typeface="+mn-cs"/>
                  </a:rPr>
                  <a:t>db07</a:t>
                </a:r>
              </a:p>
            </p:txBody>
          </p:sp>
          <p:sp>
            <p:nvSpPr>
              <p:cNvPr id="34" name="TextBox 33">
                <a:extLst>
                  <a:ext uri="{FF2B5EF4-FFF2-40B4-BE49-F238E27FC236}">
                    <a16:creationId xmlns:a16="http://schemas.microsoft.com/office/drawing/2014/main" id="{4DA95BDC-540C-D7CC-12EE-6894D4AFF037}"/>
                  </a:ext>
                </a:extLst>
              </p:cNvPr>
              <p:cNvSpPr txBox="1"/>
              <p:nvPr/>
            </p:nvSpPr>
            <p:spPr>
              <a:xfrm>
                <a:off x="737214" y="2629293"/>
                <a:ext cx="493987" cy="199642"/>
              </a:xfrm>
              <a:prstGeom prst="rect">
                <a:avLst/>
              </a:prstGeom>
            </p:spPr>
            <p:txBody>
              <a:bodyPr vert="horz" wrap="none" lIns="91440" tIns="45720" rIns="91440" bIns="45720" rtlCol="0" anchor="t">
                <a:noAutofit/>
              </a:bodyPr>
              <a:lstStyle/>
              <a:p>
                <a:pPr marL="0" marR="0" lvl="0" indent="0" algn="ctr" defTabSz="914400" rtl="0" eaLnBrk="1" fontAlgn="auto" latinLnBrk="0" hangingPunct="1">
                  <a:lnSpc>
                    <a:spcPct val="95000"/>
                  </a:lnSpc>
                  <a:spcBef>
                    <a:spcPts val="400"/>
                  </a:spcBef>
                  <a:spcAft>
                    <a:spcPts val="200"/>
                  </a:spcAft>
                  <a:buClr>
                    <a:srgbClr val="0067C5"/>
                  </a:buClr>
                  <a:buSzTx/>
                  <a:buFontTx/>
                  <a:buNone/>
                  <a:tabLst/>
                  <a:defRPr/>
                </a:pPr>
                <a:r>
                  <a:rPr kumimoji="0" lang="en-US" sz="900" b="1" i="0" u="none" strike="noStrike" kern="1200" cap="none" spc="0" normalizeH="0" baseline="0" noProof="0" dirty="0">
                    <a:ln>
                      <a:noFill/>
                    </a:ln>
                    <a:solidFill>
                      <a:sysClr val="windowText" lastClr="000000"/>
                    </a:solidFill>
                    <a:effectLst/>
                    <a:uLnTx/>
                    <a:uFillTx/>
                    <a:latin typeface="Arial"/>
                    <a:ea typeface="+mn-ea"/>
                    <a:cs typeface="+mn-cs"/>
                  </a:rPr>
                  <a:t>vol0</a:t>
                </a:r>
                <a:r>
                  <a:rPr lang="en-US" sz="900" b="1" dirty="0">
                    <a:solidFill>
                      <a:sysClr val="windowText" lastClr="000000"/>
                    </a:solidFill>
                    <a:latin typeface="Arial"/>
                  </a:rPr>
                  <a:t>7</a:t>
                </a:r>
                <a:endParaRPr kumimoji="0" lang="en-US" sz="900" b="1" i="0" u="none" strike="noStrike" kern="1200" cap="none" spc="0" normalizeH="0" baseline="0" noProof="0" dirty="0">
                  <a:ln>
                    <a:noFill/>
                  </a:ln>
                  <a:solidFill>
                    <a:sysClr val="windowText" lastClr="000000"/>
                  </a:solidFill>
                  <a:effectLst/>
                  <a:uLnTx/>
                  <a:uFillTx/>
                  <a:latin typeface="Arial"/>
                  <a:ea typeface="+mn-ea"/>
                  <a:cs typeface="+mn-cs"/>
                </a:endParaRPr>
              </a:p>
            </p:txBody>
          </p:sp>
          <p:sp>
            <p:nvSpPr>
              <p:cNvPr id="39" name="Can 3">
                <a:extLst>
                  <a:ext uri="{FF2B5EF4-FFF2-40B4-BE49-F238E27FC236}">
                    <a16:creationId xmlns:a16="http://schemas.microsoft.com/office/drawing/2014/main" id="{9E552673-7CA4-89F4-56E2-7E09B8864B6C}"/>
                  </a:ext>
                </a:extLst>
              </p:cNvPr>
              <p:cNvSpPr/>
              <p:nvPr/>
            </p:nvSpPr>
            <p:spPr>
              <a:xfrm>
                <a:off x="779195" y="3192596"/>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5000"/>
                  </a:lnSpc>
                  <a:spcBef>
                    <a:spcPts val="0"/>
                  </a:spcBef>
                  <a:spcAft>
                    <a:spcPts val="0"/>
                  </a:spcAft>
                  <a:buClrTx/>
                  <a:buSzTx/>
                  <a:buFontTx/>
                  <a:buNone/>
                  <a:tabLst/>
                  <a:defRPr/>
                </a:pPr>
                <a:r>
                  <a:rPr kumimoji="0" lang="en-US" sz="600" b="1" i="0" u="none" strike="noStrike" kern="1200" cap="none" spc="0" normalizeH="0" baseline="0" noProof="0" dirty="0">
                    <a:ln>
                      <a:noFill/>
                    </a:ln>
                    <a:solidFill>
                      <a:prstClr val="black"/>
                    </a:solidFill>
                    <a:effectLst/>
                    <a:uLnTx/>
                    <a:uFillTx/>
                    <a:latin typeface="Arial"/>
                    <a:ea typeface="+mn-ea"/>
                    <a:cs typeface="+mn-cs"/>
                  </a:rPr>
                  <a:t>db15</a:t>
                </a:r>
              </a:p>
            </p:txBody>
          </p:sp>
          <p:sp>
            <p:nvSpPr>
              <p:cNvPr id="41" name="Can 55">
                <a:extLst>
                  <a:ext uri="{FF2B5EF4-FFF2-40B4-BE49-F238E27FC236}">
                    <a16:creationId xmlns:a16="http://schemas.microsoft.com/office/drawing/2014/main" id="{00C1F6A0-CCB5-554C-DC91-4A4977BBADF1}"/>
                  </a:ext>
                </a:extLst>
              </p:cNvPr>
              <p:cNvSpPr/>
              <p:nvPr/>
            </p:nvSpPr>
            <p:spPr>
              <a:xfrm>
                <a:off x="779195" y="3545393"/>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5000"/>
                  </a:lnSpc>
                  <a:spcBef>
                    <a:spcPts val="0"/>
                  </a:spcBef>
                  <a:spcAft>
                    <a:spcPts val="0"/>
                  </a:spcAft>
                  <a:buClrTx/>
                  <a:buSzTx/>
                  <a:buFontTx/>
                  <a:buNone/>
                  <a:tabLst/>
                  <a:defRPr/>
                </a:pPr>
                <a:r>
                  <a:rPr kumimoji="0" lang="en-US" sz="600" b="1" i="0" u="none" strike="noStrike" kern="1200" cap="none" spc="0" normalizeH="0" baseline="0" noProof="0" dirty="0">
                    <a:ln>
                      <a:noFill/>
                    </a:ln>
                    <a:solidFill>
                      <a:prstClr val="black"/>
                    </a:solidFill>
                    <a:effectLst/>
                    <a:uLnTx/>
                    <a:uFillTx/>
                    <a:latin typeface="Arial"/>
                    <a:ea typeface="+mn-ea"/>
                    <a:cs typeface="+mn-cs"/>
                  </a:rPr>
                  <a:t>db23</a:t>
                </a:r>
              </a:p>
            </p:txBody>
          </p:sp>
          <p:sp>
            <p:nvSpPr>
              <p:cNvPr id="42" name="Can 105">
                <a:extLst>
                  <a:ext uri="{FF2B5EF4-FFF2-40B4-BE49-F238E27FC236}">
                    <a16:creationId xmlns:a16="http://schemas.microsoft.com/office/drawing/2014/main" id="{1C061BC3-F00B-CA4D-BA0A-BE6018623E42}"/>
                  </a:ext>
                </a:extLst>
              </p:cNvPr>
              <p:cNvSpPr/>
              <p:nvPr/>
            </p:nvSpPr>
            <p:spPr>
              <a:xfrm>
                <a:off x="779195" y="3898190"/>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5000"/>
                  </a:lnSpc>
                  <a:spcBef>
                    <a:spcPts val="0"/>
                  </a:spcBef>
                  <a:spcAft>
                    <a:spcPts val="0"/>
                  </a:spcAft>
                  <a:buClrTx/>
                  <a:buSzTx/>
                  <a:buFontTx/>
                  <a:buNone/>
                  <a:tabLst/>
                  <a:defRPr/>
                </a:pPr>
                <a:r>
                  <a:rPr kumimoji="0" lang="en-US" sz="600" b="1" i="0" u="none" strike="noStrike" kern="1200" cap="none" spc="0" normalizeH="0" baseline="0" noProof="0" dirty="0">
                    <a:ln>
                      <a:noFill/>
                    </a:ln>
                    <a:solidFill>
                      <a:prstClr val="black"/>
                    </a:solidFill>
                    <a:effectLst/>
                    <a:uLnTx/>
                    <a:uFillTx/>
                    <a:latin typeface="Arial"/>
                    <a:ea typeface="+mn-ea"/>
                    <a:cs typeface="+mn-cs"/>
                  </a:rPr>
                  <a:t>db</a:t>
                </a:r>
                <a:r>
                  <a:rPr lang="en-US" sz="600" b="1" dirty="0">
                    <a:solidFill>
                      <a:prstClr val="black"/>
                    </a:solidFill>
                    <a:latin typeface="Arial"/>
                  </a:rPr>
                  <a:t>31</a:t>
                </a:r>
                <a:endParaRPr kumimoji="0" lang="en-US" sz="600" b="1" i="0" u="none" strike="noStrike" kern="1200" cap="none" spc="0" normalizeH="0" baseline="0" noProof="0" dirty="0">
                  <a:ln>
                    <a:noFill/>
                  </a:ln>
                  <a:solidFill>
                    <a:prstClr val="black"/>
                  </a:solidFill>
                  <a:effectLst/>
                  <a:uLnTx/>
                  <a:uFillTx/>
                  <a:latin typeface="Arial"/>
                  <a:ea typeface="+mn-ea"/>
                  <a:cs typeface="+mn-cs"/>
                </a:endParaRPr>
              </a:p>
            </p:txBody>
          </p:sp>
        </p:grpSp>
      </p:grpSp>
      <p:sp>
        <p:nvSpPr>
          <p:cNvPr id="54" name="Rectangle 53">
            <a:extLst>
              <a:ext uri="{FF2B5EF4-FFF2-40B4-BE49-F238E27FC236}">
                <a16:creationId xmlns:a16="http://schemas.microsoft.com/office/drawing/2014/main" id="{40B9C458-F5F4-12D7-EE76-74704527778A}"/>
              </a:ext>
            </a:extLst>
          </p:cNvPr>
          <p:cNvSpPr/>
          <p:nvPr/>
        </p:nvSpPr>
        <p:spPr>
          <a:xfrm>
            <a:off x="8725434" y="2949478"/>
            <a:ext cx="2281824" cy="2272670"/>
          </a:xfrm>
          <a:prstGeom prst="rect">
            <a:avLst/>
          </a:prstGeom>
          <a:solidFill>
            <a:schemeClr val="accent2">
              <a:lumMod val="40000"/>
              <a:lumOff val="60000"/>
            </a:schemeClr>
          </a:solidFill>
          <a:ln w="127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95000"/>
              </a:lnSpc>
              <a:spcBef>
                <a:spcPts val="400"/>
              </a:spcBef>
              <a:spcAft>
                <a:spcPts val="200"/>
              </a:spcAft>
              <a:buClr>
                <a:srgbClr val="0067C5"/>
              </a:buClr>
              <a:buSzTx/>
              <a:buFontTx/>
              <a:buNone/>
              <a:tabLst/>
              <a:defRPr/>
            </a:pPr>
            <a:r>
              <a:rPr kumimoji="0" lang="en-US" sz="1400" b="1" i="0" u="none" strike="noStrike" kern="1200" cap="none" spc="0" normalizeH="0" baseline="0" noProof="0" dirty="0">
                <a:ln>
                  <a:noFill/>
                </a:ln>
                <a:solidFill>
                  <a:sysClr val="windowText" lastClr="000000"/>
                </a:solidFill>
                <a:effectLst/>
                <a:uLnTx/>
                <a:uFillTx/>
                <a:latin typeface="Arial"/>
                <a:ea typeface="+mn-ea"/>
                <a:cs typeface="+mn-cs"/>
              </a:rPr>
              <a:t>node2_aggr1</a:t>
            </a:r>
          </a:p>
        </p:txBody>
      </p:sp>
      <p:grpSp>
        <p:nvGrpSpPr>
          <p:cNvPr id="55" name="Group 54">
            <a:extLst>
              <a:ext uri="{FF2B5EF4-FFF2-40B4-BE49-F238E27FC236}">
                <a16:creationId xmlns:a16="http://schemas.microsoft.com/office/drawing/2014/main" id="{B1D292F4-C813-5518-EFA8-732B41DD9EA3}"/>
              </a:ext>
            </a:extLst>
          </p:cNvPr>
          <p:cNvGrpSpPr/>
          <p:nvPr/>
        </p:nvGrpSpPr>
        <p:grpSpPr>
          <a:xfrm>
            <a:off x="8808268" y="3339937"/>
            <a:ext cx="2116157" cy="1778034"/>
            <a:chOff x="1140986" y="2580734"/>
            <a:chExt cx="2116157" cy="1778034"/>
          </a:xfrm>
        </p:grpSpPr>
        <p:grpSp>
          <p:nvGrpSpPr>
            <p:cNvPr id="57" name="Group 56">
              <a:extLst>
                <a:ext uri="{FF2B5EF4-FFF2-40B4-BE49-F238E27FC236}">
                  <a16:creationId xmlns:a16="http://schemas.microsoft.com/office/drawing/2014/main" id="{4E072501-0B12-9020-26FD-2F27D5C9DD8C}"/>
                </a:ext>
              </a:extLst>
            </p:cNvPr>
            <p:cNvGrpSpPr/>
            <p:nvPr/>
          </p:nvGrpSpPr>
          <p:grpSpPr>
            <a:xfrm>
              <a:off x="1140986" y="2580734"/>
              <a:ext cx="493987" cy="1778034"/>
              <a:chOff x="737214" y="2521325"/>
              <a:chExt cx="493987" cy="1778034"/>
            </a:xfrm>
          </p:grpSpPr>
          <p:sp>
            <p:nvSpPr>
              <p:cNvPr id="96" name="Can 66">
                <a:extLst>
                  <a:ext uri="{FF2B5EF4-FFF2-40B4-BE49-F238E27FC236}">
                    <a16:creationId xmlns:a16="http://schemas.microsoft.com/office/drawing/2014/main" id="{10EC568F-4FB6-107F-0D4D-E12EE4586433}"/>
                  </a:ext>
                </a:extLst>
              </p:cNvPr>
              <p:cNvSpPr/>
              <p:nvPr/>
            </p:nvSpPr>
            <p:spPr>
              <a:xfrm>
                <a:off x="737214" y="2521325"/>
                <a:ext cx="493987" cy="1778034"/>
              </a:xfrm>
              <a:prstGeom prst="can">
                <a:avLst/>
              </a:prstGeom>
              <a:solidFill>
                <a:schemeClr val="bg1">
                  <a:lumMod val="95000"/>
                </a:schemeClr>
              </a:solidFill>
              <a:ln w="127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95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a:ea typeface="+mn-ea"/>
                  <a:cs typeface="+mn-cs"/>
                </a:endParaRPr>
              </a:p>
            </p:txBody>
          </p:sp>
          <p:sp>
            <p:nvSpPr>
              <p:cNvPr id="103" name="Can 67">
                <a:extLst>
                  <a:ext uri="{FF2B5EF4-FFF2-40B4-BE49-F238E27FC236}">
                    <a16:creationId xmlns:a16="http://schemas.microsoft.com/office/drawing/2014/main" id="{45F7574D-4D28-F57A-24C3-8CE727067127}"/>
                  </a:ext>
                </a:extLst>
              </p:cNvPr>
              <p:cNvSpPr/>
              <p:nvPr/>
            </p:nvSpPr>
            <p:spPr>
              <a:xfrm>
                <a:off x="779195" y="2839799"/>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5000"/>
                  </a:lnSpc>
                  <a:spcBef>
                    <a:spcPts val="0"/>
                  </a:spcBef>
                  <a:spcAft>
                    <a:spcPts val="0"/>
                  </a:spcAft>
                  <a:buClrTx/>
                  <a:buSzTx/>
                  <a:buFontTx/>
                  <a:buNone/>
                  <a:tabLst/>
                  <a:defRPr/>
                </a:pPr>
                <a:r>
                  <a:rPr kumimoji="0" lang="en-US" sz="600" b="1" i="0" u="none" strike="noStrike" kern="1200" cap="none" spc="0" normalizeH="0" baseline="0" noProof="0" dirty="0">
                    <a:ln>
                      <a:noFill/>
                    </a:ln>
                    <a:solidFill>
                      <a:prstClr val="black"/>
                    </a:solidFill>
                    <a:effectLst/>
                    <a:uLnTx/>
                    <a:uFillTx/>
                    <a:latin typeface="Arial"/>
                    <a:ea typeface="+mn-ea"/>
                    <a:cs typeface="+mn-cs"/>
                  </a:rPr>
                  <a:t>db02</a:t>
                </a:r>
              </a:p>
            </p:txBody>
          </p:sp>
          <p:sp>
            <p:nvSpPr>
              <p:cNvPr id="104" name="TextBox 103">
                <a:extLst>
                  <a:ext uri="{FF2B5EF4-FFF2-40B4-BE49-F238E27FC236}">
                    <a16:creationId xmlns:a16="http://schemas.microsoft.com/office/drawing/2014/main" id="{B1D7C029-B25E-E1F6-D569-7CD6145312BA}"/>
                  </a:ext>
                </a:extLst>
              </p:cNvPr>
              <p:cNvSpPr txBox="1"/>
              <p:nvPr/>
            </p:nvSpPr>
            <p:spPr>
              <a:xfrm>
                <a:off x="737214" y="2629293"/>
                <a:ext cx="493987" cy="199642"/>
              </a:xfrm>
              <a:prstGeom prst="rect">
                <a:avLst/>
              </a:prstGeom>
            </p:spPr>
            <p:txBody>
              <a:bodyPr vert="horz" wrap="none" lIns="91440" tIns="45720" rIns="91440" bIns="45720" rtlCol="0" anchor="t">
                <a:noAutofit/>
              </a:bodyPr>
              <a:lstStyle/>
              <a:p>
                <a:pPr marL="0" marR="0" lvl="0" indent="0" algn="ctr" defTabSz="914400" rtl="0" eaLnBrk="1" fontAlgn="auto" latinLnBrk="0" hangingPunct="1">
                  <a:lnSpc>
                    <a:spcPct val="95000"/>
                  </a:lnSpc>
                  <a:spcBef>
                    <a:spcPts val="400"/>
                  </a:spcBef>
                  <a:spcAft>
                    <a:spcPts val="200"/>
                  </a:spcAft>
                  <a:buClr>
                    <a:srgbClr val="0067C5"/>
                  </a:buClr>
                  <a:buSzTx/>
                  <a:buFontTx/>
                  <a:buNone/>
                  <a:tabLst/>
                  <a:defRPr/>
                </a:pPr>
                <a:r>
                  <a:rPr kumimoji="0" lang="en-US" sz="900" b="1" i="0" u="none" strike="noStrike" kern="1200" cap="none" spc="0" normalizeH="0" baseline="0" noProof="0" dirty="0">
                    <a:ln>
                      <a:noFill/>
                    </a:ln>
                    <a:solidFill>
                      <a:sysClr val="windowText" lastClr="000000"/>
                    </a:solidFill>
                    <a:effectLst/>
                    <a:uLnTx/>
                    <a:uFillTx/>
                    <a:latin typeface="Arial"/>
                    <a:ea typeface="+mn-ea"/>
                    <a:cs typeface="+mn-cs"/>
                  </a:rPr>
                  <a:t>Vol0</a:t>
                </a:r>
                <a:r>
                  <a:rPr lang="en-US" sz="900" b="1" dirty="0">
                    <a:solidFill>
                      <a:sysClr val="windowText" lastClr="000000"/>
                    </a:solidFill>
                    <a:latin typeface="Arial"/>
                  </a:rPr>
                  <a:t>2</a:t>
                </a:r>
                <a:endParaRPr kumimoji="0" lang="en-US" sz="900" b="1" i="0" u="none" strike="noStrike" kern="1200" cap="none" spc="0" normalizeH="0" baseline="0" noProof="0" dirty="0">
                  <a:ln>
                    <a:noFill/>
                  </a:ln>
                  <a:solidFill>
                    <a:sysClr val="windowText" lastClr="000000"/>
                  </a:solidFill>
                  <a:effectLst/>
                  <a:uLnTx/>
                  <a:uFillTx/>
                  <a:latin typeface="Arial"/>
                  <a:ea typeface="+mn-ea"/>
                  <a:cs typeface="+mn-cs"/>
                </a:endParaRPr>
              </a:p>
            </p:txBody>
          </p:sp>
          <p:sp>
            <p:nvSpPr>
              <p:cNvPr id="105" name="Can 3">
                <a:extLst>
                  <a:ext uri="{FF2B5EF4-FFF2-40B4-BE49-F238E27FC236}">
                    <a16:creationId xmlns:a16="http://schemas.microsoft.com/office/drawing/2014/main" id="{99E75C67-219A-B711-4387-1D3BA3206586}"/>
                  </a:ext>
                </a:extLst>
              </p:cNvPr>
              <p:cNvSpPr/>
              <p:nvPr/>
            </p:nvSpPr>
            <p:spPr>
              <a:xfrm>
                <a:off x="779195" y="3192596"/>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5000"/>
                  </a:lnSpc>
                  <a:spcBef>
                    <a:spcPts val="0"/>
                  </a:spcBef>
                  <a:spcAft>
                    <a:spcPts val="0"/>
                  </a:spcAft>
                  <a:buClrTx/>
                  <a:buSzTx/>
                  <a:buFontTx/>
                  <a:buNone/>
                  <a:tabLst/>
                  <a:defRPr/>
                </a:pPr>
                <a:r>
                  <a:rPr kumimoji="0" lang="en-US" sz="600" b="1" i="0" u="none" strike="noStrike" kern="1200" cap="none" spc="0" normalizeH="0" baseline="0" noProof="0" dirty="0">
                    <a:ln>
                      <a:noFill/>
                    </a:ln>
                    <a:solidFill>
                      <a:prstClr val="black"/>
                    </a:solidFill>
                    <a:effectLst/>
                    <a:uLnTx/>
                    <a:uFillTx/>
                    <a:latin typeface="Arial"/>
                    <a:ea typeface="+mn-ea"/>
                    <a:cs typeface="+mn-cs"/>
                  </a:rPr>
                  <a:t>db10</a:t>
                </a:r>
              </a:p>
            </p:txBody>
          </p:sp>
          <p:sp>
            <p:nvSpPr>
              <p:cNvPr id="107" name="Can 55">
                <a:extLst>
                  <a:ext uri="{FF2B5EF4-FFF2-40B4-BE49-F238E27FC236}">
                    <a16:creationId xmlns:a16="http://schemas.microsoft.com/office/drawing/2014/main" id="{2A1E2F53-15D8-E4AA-2B21-1752D05B8D39}"/>
                  </a:ext>
                </a:extLst>
              </p:cNvPr>
              <p:cNvSpPr/>
              <p:nvPr/>
            </p:nvSpPr>
            <p:spPr>
              <a:xfrm>
                <a:off x="779195" y="3545393"/>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5000"/>
                  </a:lnSpc>
                  <a:spcBef>
                    <a:spcPts val="0"/>
                  </a:spcBef>
                  <a:spcAft>
                    <a:spcPts val="0"/>
                  </a:spcAft>
                  <a:buClrTx/>
                  <a:buSzTx/>
                  <a:buFontTx/>
                  <a:buNone/>
                  <a:tabLst/>
                  <a:defRPr/>
                </a:pPr>
                <a:r>
                  <a:rPr kumimoji="0" lang="en-US" sz="600" b="1" i="0" u="none" strike="noStrike" kern="1200" cap="none" spc="0" normalizeH="0" baseline="0" noProof="0" dirty="0">
                    <a:ln>
                      <a:noFill/>
                    </a:ln>
                    <a:solidFill>
                      <a:prstClr val="black"/>
                    </a:solidFill>
                    <a:effectLst/>
                    <a:uLnTx/>
                    <a:uFillTx/>
                    <a:latin typeface="Arial"/>
                    <a:ea typeface="+mn-ea"/>
                    <a:cs typeface="+mn-cs"/>
                  </a:rPr>
                  <a:t>db18</a:t>
                </a:r>
              </a:p>
            </p:txBody>
          </p:sp>
          <p:sp>
            <p:nvSpPr>
              <p:cNvPr id="108" name="Can 105">
                <a:extLst>
                  <a:ext uri="{FF2B5EF4-FFF2-40B4-BE49-F238E27FC236}">
                    <a16:creationId xmlns:a16="http://schemas.microsoft.com/office/drawing/2014/main" id="{8F19EEEB-4BC0-7CCE-F8F1-A7B56AC515AA}"/>
                  </a:ext>
                </a:extLst>
              </p:cNvPr>
              <p:cNvSpPr/>
              <p:nvPr/>
            </p:nvSpPr>
            <p:spPr>
              <a:xfrm>
                <a:off x="779195" y="3898190"/>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5000"/>
                  </a:lnSpc>
                  <a:spcBef>
                    <a:spcPts val="0"/>
                  </a:spcBef>
                  <a:spcAft>
                    <a:spcPts val="0"/>
                  </a:spcAft>
                  <a:buClrTx/>
                  <a:buSzTx/>
                  <a:buFontTx/>
                  <a:buNone/>
                  <a:tabLst/>
                  <a:defRPr/>
                </a:pPr>
                <a:r>
                  <a:rPr kumimoji="0" lang="en-US" sz="600" b="1" i="0" u="none" strike="noStrike" kern="1200" cap="none" spc="0" normalizeH="0" baseline="0" noProof="0" dirty="0">
                    <a:ln>
                      <a:noFill/>
                    </a:ln>
                    <a:solidFill>
                      <a:prstClr val="black"/>
                    </a:solidFill>
                    <a:effectLst/>
                    <a:uLnTx/>
                    <a:uFillTx/>
                    <a:latin typeface="Arial"/>
                    <a:ea typeface="+mn-ea"/>
                    <a:cs typeface="+mn-cs"/>
                  </a:rPr>
                  <a:t>db26</a:t>
                </a:r>
              </a:p>
            </p:txBody>
          </p:sp>
        </p:grpSp>
        <p:grpSp>
          <p:nvGrpSpPr>
            <p:cNvPr id="58" name="Group 57">
              <a:extLst>
                <a:ext uri="{FF2B5EF4-FFF2-40B4-BE49-F238E27FC236}">
                  <a16:creationId xmlns:a16="http://schemas.microsoft.com/office/drawing/2014/main" id="{36D970C1-0A50-E14A-CCEF-F117E1C4186F}"/>
                </a:ext>
              </a:extLst>
            </p:cNvPr>
            <p:cNvGrpSpPr/>
            <p:nvPr/>
          </p:nvGrpSpPr>
          <p:grpSpPr>
            <a:xfrm>
              <a:off x="1681709" y="2580734"/>
              <a:ext cx="493987" cy="1778034"/>
              <a:chOff x="737214" y="2521325"/>
              <a:chExt cx="493987" cy="1778034"/>
            </a:xfrm>
          </p:grpSpPr>
          <p:sp>
            <p:nvSpPr>
              <p:cNvPr id="84" name="Can 66">
                <a:extLst>
                  <a:ext uri="{FF2B5EF4-FFF2-40B4-BE49-F238E27FC236}">
                    <a16:creationId xmlns:a16="http://schemas.microsoft.com/office/drawing/2014/main" id="{6C935132-618F-C0D5-28DA-06B92DA87768}"/>
                  </a:ext>
                </a:extLst>
              </p:cNvPr>
              <p:cNvSpPr/>
              <p:nvPr/>
            </p:nvSpPr>
            <p:spPr>
              <a:xfrm>
                <a:off x="737214" y="2521325"/>
                <a:ext cx="493987" cy="1778034"/>
              </a:xfrm>
              <a:prstGeom prst="can">
                <a:avLst/>
              </a:prstGeom>
              <a:solidFill>
                <a:schemeClr val="bg1">
                  <a:lumMod val="95000"/>
                </a:schemeClr>
              </a:solidFill>
              <a:ln w="127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95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a:ea typeface="+mn-ea"/>
                  <a:cs typeface="+mn-cs"/>
                </a:endParaRPr>
              </a:p>
            </p:txBody>
          </p:sp>
          <p:sp>
            <p:nvSpPr>
              <p:cNvPr id="85" name="Can 67">
                <a:extLst>
                  <a:ext uri="{FF2B5EF4-FFF2-40B4-BE49-F238E27FC236}">
                    <a16:creationId xmlns:a16="http://schemas.microsoft.com/office/drawing/2014/main" id="{5C5FAFF9-3A62-6258-86ED-1A289472C34D}"/>
                  </a:ext>
                </a:extLst>
              </p:cNvPr>
              <p:cNvSpPr/>
              <p:nvPr/>
            </p:nvSpPr>
            <p:spPr>
              <a:xfrm>
                <a:off x="779195" y="2839799"/>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5000"/>
                  </a:lnSpc>
                  <a:spcBef>
                    <a:spcPts val="0"/>
                  </a:spcBef>
                  <a:spcAft>
                    <a:spcPts val="0"/>
                  </a:spcAft>
                  <a:buClrTx/>
                  <a:buSzTx/>
                  <a:buFontTx/>
                  <a:buNone/>
                  <a:tabLst/>
                  <a:defRPr/>
                </a:pPr>
                <a:r>
                  <a:rPr kumimoji="0" lang="en-US" sz="600" b="1" i="0" u="none" strike="noStrike" kern="1200" cap="none" spc="0" normalizeH="0" baseline="0" noProof="0" dirty="0">
                    <a:ln>
                      <a:noFill/>
                    </a:ln>
                    <a:solidFill>
                      <a:prstClr val="black"/>
                    </a:solidFill>
                    <a:effectLst/>
                    <a:uLnTx/>
                    <a:uFillTx/>
                    <a:latin typeface="Arial"/>
                    <a:ea typeface="+mn-ea"/>
                    <a:cs typeface="+mn-cs"/>
                  </a:rPr>
                  <a:t>db04</a:t>
                </a:r>
              </a:p>
            </p:txBody>
          </p:sp>
          <p:sp>
            <p:nvSpPr>
              <p:cNvPr id="90" name="TextBox 89">
                <a:extLst>
                  <a:ext uri="{FF2B5EF4-FFF2-40B4-BE49-F238E27FC236}">
                    <a16:creationId xmlns:a16="http://schemas.microsoft.com/office/drawing/2014/main" id="{A73F4018-0C71-6350-4AF5-06034FBE8434}"/>
                  </a:ext>
                </a:extLst>
              </p:cNvPr>
              <p:cNvSpPr txBox="1"/>
              <p:nvPr/>
            </p:nvSpPr>
            <p:spPr>
              <a:xfrm>
                <a:off x="737214" y="2629293"/>
                <a:ext cx="493987" cy="199642"/>
              </a:xfrm>
              <a:prstGeom prst="rect">
                <a:avLst/>
              </a:prstGeom>
            </p:spPr>
            <p:txBody>
              <a:bodyPr vert="horz" wrap="none" lIns="91440" tIns="45720" rIns="91440" bIns="45720" rtlCol="0" anchor="t">
                <a:noAutofit/>
              </a:bodyPr>
              <a:lstStyle/>
              <a:p>
                <a:pPr marL="0" marR="0" lvl="0" indent="0" algn="ctr" defTabSz="914400" rtl="0" eaLnBrk="1" fontAlgn="auto" latinLnBrk="0" hangingPunct="1">
                  <a:lnSpc>
                    <a:spcPct val="95000"/>
                  </a:lnSpc>
                  <a:spcBef>
                    <a:spcPts val="400"/>
                  </a:spcBef>
                  <a:spcAft>
                    <a:spcPts val="200"/>
                  </a:spcAft>
                  <a:buClr>
                    <a:srgbClr val="0067C5"/>
                  </a:buClr>
                  <a:buSzTx/>
                  <a:buFontTx/>
                  <a:buNone/>
                  <a:tabLst/>
                  <a:defRPr/>
                </a:pPr>
                <a:r>
                  <a:rPr kumimoji="0" lang="en-US" sz="900" b="1" i="0" u="none" strike="noStrike" kern="1200" cap="none" spc="0" normalizeH="0" baseline="0" noProof="0" dirty="0">
                    <a:ln>
                      <a:noFill/>
                    </a:ln>
                    <a:solidFill>
                      <a:sysClr val="windowText" lastClr="000000"/>
                    </a:solidFill>
                    <a:effectLst/>
                    <a:uLnTx/>
                    <a:uFillTx/>
                    <a:latin typeface="Arial"/>
                    <a:ea typeface="+mn-ea"/>
                    <a:cs typeface="+mn-cs"/>
                  </a:rPr>
                  <a:t>vol04</a:t>
                </a:r>
              </a:p>
            </p:txBody>
          </p:sp>
          <p:sp>
            <p:nvSpPr>
              <p:cNvPr id="91" name="Can 3">
                <a:extLst>
                  <a:ext uri="{FF2B5EF4-FFF2-40B4-BE49-F238E27FC236}">
                    <a16:creationId xmlns:a16="http://schemas.microsoft.com/office/drawing/2014/main" id="{5F9A4E50-A39D-5560-5AAC-32CFAA45302E}"/>
                  </a:ext>
                </a:extLst>
              </p:cNvPr>
              <p:cNvSpPr/>
              <p:nvPr/>
            </p:nvSpPr>
            <p:spPr>
              <a:xfrm>
                <a:off x="779195" y="3192596"/>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5000"/>
                  </a:lnSpc>
                  <a:spcBef>
                    <a:spcPts val="0"/>
                  </a:spcBef>
                  <a:spcAft>
                    <a:spcPts val="0"/>
                  </a:spcAft>
                  <a:buClrTx/>
                  <a:buSzTx/>
                  <a:buFontTx/>
                  <a:buNone/>
                  <a:tabLst/>
                  <a:defRPr/>
                </a:pPr>
                <a:r>
                  <a:rPr kumimoji="0" lang="en-US" sz="600" b="1" i="0" u="none" strike="noStrike" kern="1200" cap="none" spc="0" normalizeH="0" baseline="0" noProof="0" dirty="0">
                    <a:ln>
                      <a:noFill/>
                    </a:ln>
                    <a:solidFill>
                      <a:prstClr val="black"/>
                    </a:solidFill>
                    <a:effectLst/>
                    <a:uLnTx/>
                    <a:uFillTx/>
                    <a:latin typeface="Arial"/>
                    <a:ea typeface="+mn-ea"/>
                    <a:cs typeface="+mn-cs"/>
                  </a:rPr>
                  <a:t>db12</a:t>
                </a:r>
              </a:p>
            </p:txBody>
          </p:sp>
          <p:sp>
            <p:nvSpPr>
              <p:cNvPr id="92" name="Can 55">
                <a:extLst>
                  <a:ext uri="{FF2B5EF4-FFF2-40B4-BE49-F238E27FC236}">
                    <a16:creationId xmlns:a16="http://schemas.microsoft.com/office/drawing/2014/main" id="{36AD4999-C6FB-1C81-2107-2565E38218A9}"/>
                  </a:ext>
                </a:extLst>
              </p:cNvPr>
              <p:cNvSpPr/>
              <p:nvPr/>
            </p:nvSpPr>
            <p:spPr>
              <a:xfrm>
                <a:off x="779195" y="3545393"/>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5000"/>
                  </a:lnSpc>
                  <a:spcBef>
                    <a:spcPts val="0"/>
                  </a:spcBef>
                  <a:spcAft>
                    <a:spcPts val="0"/>
                  </a:spcAft>
                  <a:buClrTx/>
                  <a:buSzTx/>
                  <a:buFontTx/>
                  <a:buNone/>
                  <a:tabLst/>
                  <a:defRPr/>
                </a:pPr>
                <a:r>
                  <a:rPr kumimoji="0" lang="en-US" sz="600" b="1" i="0" u="none" strike="noStrike" kern="1200" cap="none" spc="0" normalizeH="0" baseline="0" noProof="0" dirty="0">
                    <a:ln>
                      <a:noFill/>
                    </a:ln>
                    <a:solidFill>
                      <a:prstClr val="black"/>
                    </a:solidFill>
                    <a:effectLst/>
                    <a:uLnTx/>
                    <a:uFillTx/>
                    <a:latin typeface="Arial"/>
                    <a:ea typeface="+mn-ea"/>
                    <a:cs typeface="+mn-cs"/>
                  </a:rPr>
                  <a:t>db20</a:t>
                </a:r>
              </a:p>
            </p:txBody>
          </p:sp>
          <p:sp>
            <p:nvSpPr>
              <p:cNvPr id="93" name="Can 105">
                <a:extLst>
                  <a:ext uri="{FF2B5EF4-FFF2-40B4-BE49-F238E27FC236}">
                    <a16:creationId xmlns:a16="http://schemas.microsoft.com/office/drawing/2014/main" id="{01093AB4-B14C-CE1A-42D5-3508A7096D42}"/>
                  </a:ext>
                </a:extLst>
              </p:cNvPr>
              <p:cNvSpPr/>
              <p:nvPr/>
            </p:nvSpPr>
            <p:spPr>
              <a:xfrm>
                <a:off x="779195" y="3898190"/>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5000"/>
                  </a:lnSpc>
                  <a:spcBef>
                    <a:spcPts val="0"/>
                  </a:spcBef>
                  <a:spcAft>
                    <a:spcPts val="0"/>
                  </a:spcAft>
                  <a:buClrTx/>
                  <a:buSzTx/>
                  <a:buFontTx/>
                  <a:buNone/>
                  <a:tabLst/>
                  <a:defRPr/>
                </a:pPr>
                <a:r>
                  <a:rPr kumimoji="0" lang="en-US" sz="600" b="1" i="0" u="none" strike="noStrike" kern="1200" cap="none" spc="0" normalizeH="0" baseline="0" noProof="0" dirty="0">
                    <a:ln>
                      <a:noFill/>
                    </a:ln>
                    <a:solidFill>
                      <a:prstClr val="black"/>
                    </a:solidFill>
                    <a:effectLst/>
                    <a:uLnTx/>
                    <a:uFillTx/>
                    <a:latin typeface="Arial"/>
                    <a:ea typeface="+mn-ea"/>
                    <a:cs typeface="+mn-cs"/>
                  </a:rPr>
                  <a:t>db28</a:t>
                </a:r>
              </a:p>
            </p:txBody>
          </p:sp>
        </p:grpSp>
        <p:grpSp>
          <p:nvGrpSpPr>
            <p:cNvPr id="59" name="Group 58">
              <a:extLst>
                <a:ext uri="{FF2B5EF4-FFF2-40B4-BE49-F238E27FC236}">
                  <a16:creationId xmlns:a16="http://schemas.microsoft.com/office/drawing/2014/main" id="{3752C709-4B1E-D56E-6334-336993C1B2D5}"/>
                </a:ext>
              </a:extLst>
            </p:cNvPr>
            <p:cNvGrpSpPr/>
            <p:nvPr/>
          </p:nvGrpSpPr>
          <p:grpSpPr>
            <a:xfrm>
              <a:off x="2222432" y="2580734"/>
              <a:ext cx="493987" cy="1778034"/>
              <a:chOff x="737214" y="2521325"/>
              <a:chExt cx="493987" cy="1778034"/>
            </a:xfrm>
          </p:grpSpPr>
          <p:sp>
            <p:nvSpPr>
              <p:cNvPr id="73" name="Can 66">
                <a:extLst>
                  <a:ext uri="{FF2B5EF4-FFF2-40B4-BE49-F238E27FC236}">
                    <a16:creationId xmlns:a16="http://schemas.microsoft.com/office/drawing/2014/main" id="{D7B0F1E8-555B-DCA5-E4CE-7A9B72AF342D}"/>
                  </a:ext>
                </a:extLst>
              </p:cNvPr>
              <p:cNvSpPr/>
              <p:nvPr/>
            </p:nvSpPr>
            <p:spPr>
              <a:xfrm>
                <a:off x="737214" y="2521325"/>
                <a:ext cx="493987" cy="1778034"/>
              </a:xfrm>
              <a:prstGeom prst="can">
                <a:avLst/>
              </a:prstGeom>
              <a:solidFill>
                <a:schemeClr val="bg1">
                  <a:lumMod val="95000"/>
                </a:schemeClr>
              </a:solidFill>
              <a:ln w="127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95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a:ea typeface="+mn-ea"/>
                  <a:cs typeface="+mn-cs"/>
                </a:endParaRPr>
              </a:p>
            </p:txBody>
          </p:sp>
          <p:sp>
            <p:nvSpPr>
              <p:cNvPr id="74" name="Can 67">
                <a:extLst>
                  <a:ext uri="{FF2B5EF4-FFF2-40B4-BE49-F238E27FC236}">
                    <a16:creationId xmlns:a16="http://schemas.microsoft.com/office/drawing/2014/main" id="{DF0F87C2-4DBB-2B33-6C35-39A1D94FCA72}"/>
                  </a:ext>
                </a:extLst>
              </p:cNvPr>
              <p:cNvSpPr/>
              <p:nvPr/>
            </p:nvSpPr>
            <p:spPr>
              <a:xfrm>
                <a:off x="779195" y="2839799"/>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5000"/>
                  </a:lnSpc>
                  <a:spcBef>
                    <a:spcPts val="0"/>
                  </a:spcBef>
                  <a:spcAft>
                    <a:spcPts val="0"/>
                  </a:spcAft>
                  <a:buClrTx/>
                  <a:buSzTx/>
                  <a:buFontTx/>
                  <a:buNone/>
                  <a:tabLst/>
                  <a:defRPr/>
                </a:pPr>
                <a:r>
                  <a:rPr kumimoji="0" lang="en-US" sz="600" b="1" i="0" u="none" strike="noStrike" kern="1200" cap="none" spc="0" normalizeH="0" baseline="0" noProof="0" dirty="0">
                    <a:ln>
                      <a:noFill/>
                    </a:ln>
                    <a:solidFill>
                      <a:prstClr val="black"/>
                    </a:solidFill>
                    <a:effectLst/>
                    <a:uLnTx/>
                    <a:uFillTx/>
                    <a:latin typeface="Arial"/>
                    <a:ea typeface="+mn-ea"/>
                    <a:cs typeface="+mn-cs"/>
                  </a:rPr>
                  <a:t>db06</a:t>
                </a:r>
              </a:p>
            </p:txBody>
          </p:sp>
          <p:sp>
            <p:nvSpPr>
              <p:cNvPr id="75" name="TextBox 74">
                <a:extLst>
                  <a:ext uri="{FF2B5EF4-FFF2-40B4-BE49-F238E27FC236}">
                    <a16:creationId xmlns:a16="http://schemas.microsoft.com/office/drawing/2014/main" id="{760CC3B3-A76B-9F48-2E98-213B26FD1950}"/>
                  </a:ext>
                </a:extLst>
              </p:cNvPr>
              <p:cNvSpPr txBox="1"/>
              <p:nvPr/>
            </p:nvSpPr>
            <p:spPr>
              <a:xfrm>
                <a:off x="737214" y="2629293"/>
                <a:ext cx="493987" cy="199642"/>
              </a:xfrm>
              <a:prstGeom prst="rect">
                <a:avLst/>
              </a:prstGeom>
            </p:spPr>
            <p:txBody>
              <a:bodyPr vert="horz" wrap="none" lIns="91440" tIns="45720" rIns="91440" bIns="45720" rtlCol="0" anchor="t">
                <a:noAutofit/>
              </a:bodyPr>
              <a:lstStyle/>
              <a:p>
                <a:pPr marL="0" marR="0" lvl="0" indent="0" algn="ctr" defTabSz="914400" rtl="0" eaLnBrk="1" fontAlgn="auto" latinLnBrk="0" hangingPunct="1">
                  <a:lnSpc>
                    <a:spcPct val="95000"/>
                  </a:lnSpc>
                  <a:spcBef>
                    <a:spcPts val="400"/>
                  </a:spcBef>
                  <a:spcAft>
                    <a:spcPts val="200"/>
                  </a:spcAft>
                  <a:buClr>
                    <a:srgbClr val="0067C5"/>
                  </a:buClr>
                  <a:buSzTx/>
                  <a:buFontTx/>
                  <a:buNone/>
                  <a:tabLst/>
                  <a:defRPr/>
                </a:pPr>
                <a:r>
                  <a:rPr kumimoji="0" lang="en-US" sz="900" b="1" i="0" u="none" strike="noStrike" kern="1200" cap="none" spc="0" normalizeH="0" baseline="0" noProof="0" dirty="0">
                    <a:ln>
                      <a:noFill/>
                    </a:ln>
                    <a:solidFill>
                      <a:sysClr val="windowText" lastClr="000000"/>
                    </a:solidFill>
                    <a:effectLst/>
                    <a:uLnTx/>
                    <a:uFillTx/>
                    <a:latin typeface="Arial"/>
                    <a:ea typeface="+mn-ea"/>
                    <a:cs typeface="+mn-cs"/>
                  </a:rPr>
                  <a:t>vol06</a:t>
                </a:r>
              </a:p>
            </p:txBody>
          </p:sp>
          <p:sp>
            <p:nvSpPr>
              <p:cNvPr id="76" name="Can 3">
                <a:extLst>
                  <a:ext uri="{FF2B5EF4-FFF2-40B4-BE49-F238E27FC236}">
                    <a16:creationId xmlns:a16="http://schemas.microsoft.com/office/drawing/2014/main" id="{5636F7AA-E5C1-AD48-470B-54BC88F4A1AD}"/>
                  </a:ext>
                </a:extLst>
              </p:cNvPr>
              <p:cNvSpPr/>
              <p:nvPr/>
            </p:nvSpPr>
            <p:spPr>
              <a:xfrm>
                <a:off x="779195" y="3192596"/>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5000"/>
                  </a:lnSpc>
                  <a:spcBef>
                    <a:spcPts val="0"/>
                  </a:spcBef>
                  <a:spcAft>
                    <a:spcPts val="0"/>
                  </a:spcAft>
                  <a:buClrTx/>
                  <a:buSzTx/>
                  <a:buFontTx/>
                  <a:buNone/>
                  <a:tabLst/>
                  <a:defRPr/>
                </a:pPr>
                <a:r>
                  <a:rPr kumimoji="0" lang="en-US" sz="600" b="1" i="0" u="none" strike="noStrike" kern="1200" cap="none" spc="0" normalizeH="0" baseline="0" noProof="0" dirty="0">
                    <a:ln>
                      <a:noFill/>
                    </a:ln>
                    <a:solidFill>
                      <a:prstClr val="black"/>
                    </a:solidFill>
                    <a:effectLst/>
                    <a:uLnTx/>
                    <a:uFillTx/>
                    <a:latin typeface="Arial"/>
                    <a:ea typeface="+mn-ea"/>
                    <a:cs typeface="+mn-cs"/>
                  </a:rPr>
                  <a:t>db14</a:t>
                </a:r>
              </a:p>
            </p:txBody>
          </p:sp>
          <p:sp>
            <p:nvSpPr>
              <p:cNvPr id="82" name="Can 55">
                <a:extLst>
                  <a:ext uri="{FF2B5EF4-FFF2-40B4-BE49-F238E27FC236}">
                    <a16:creationId xmlns:a16="http://schemas.microsoft.com/office/drawing/2014/main" id="{31B03E03-E9FD-FF65-8E9E-88D40A1AAF31}"/>
                  </a:ext>
                </a:extLst>
              </p:cNvPr>
              <p:cNvSpPr/>
              <p:nvPr/>
            </p:nvSpPr>
            <p:spPr>
              <a:xfrm>
                <a:off x="779195" y="3545393"/>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5000"/>
                  </a:lnSpc>
                  <a:spcBef>
                    <a:spcPts val="0"/>
                  </a:spcBef>
                  <a:spcAft>
                    <a:spcPts val="0"/>
                  </a:spcAft>
                  <a:buClrTx/>
                  <a:buSzTx/>
                  <a:buFontTx/>
                  <a:buNone/>
                  <a:tabLst/>
                  <a:defRPr/>
                </a:pPr>
                <a:r>
                  <a:rPr kumimoji="0" lang="en-US" sz="600" b="1" i="0" u="none" strike="noStrike" kern="1200" cap="none" spc="0" normalizeH="0" baseline="0" noProof="0" dirty="0">
                    <a:ln>
                      <a:noFill/>
                    </a:ln>
                    <a:solidFill>
                      <a:prstClr val="black"/>
                    </a:solidFill>
                    <a:effectLst/>
                    <a:uLnTx/>
                    <a:uFillTx/>
                    <a:latin typeface="Arial"/>
                    <a:ea typeface="+mn-ea"/>
                    <a:cs typeface="+mn-cs"/>
                  </a:rPr>
                  <a:t>db22</a:t>
                </a:r>
              </a:p>
            </p:txBody>
          </p:sp>
          <p:sp>
            <p:nvSpPr>
              <p:cNvPr id="83" name="Can 105">
                <a:extLst>
                  <a:ext uri="{FF2B5EF4-FFF2-40B4-BE49-F238E27FC236}">
                    <a16:creationId xmlns:a16="http://schemas.microsoft.com/office/drawing/2014/main" id="{6744FA00-E37C-A264-1EA2-925363E9FAFB}"/>
                  </a:ext>
                </a:extLst>
              </p:cNvPr>
              <p:cNvSpPr/>
              <p:nvPr/>
            </p:nvSpPr>
            <p:spPr>
              <a:xfrm>
                <a:off x="779195" y="3898190"/>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5000"/>
                  </a:lnSpc>
                  <a:spcBef>
                    <a:spcPts val="0"/>
                  </a:spcBef>
                  <a:spcAft>
                    <a:spcPts val="0"/>
                  </a:spcAft>
                  <a:buClrTx/>
                  <a:buSzTx/>
                  <a:buFontTx/>
                  <a:buNone/>
                  <a:tabLst/>
                  <a:defRPr/>
                </a:pPr>
                <a:r>
                  <a:rPr kumimoji="0" lang="en-US" sz="600" b="1" i="0" u="none" strike="noStrike" kern="1200" cap="none" spc="0" normalizeH="0" baseline="0" noProof="0" dirty="0">
                    <a:ln>
                      <a:noFill/>
                    </a:ln>
                    <a:solidFill>
                      <a:prstClr val="black"/>
                    </a:solidFill>
                    <a:effectLst/>
                    <a:uLnTx/>
                    <a:uFillTx/>
                    <a:latin typeface="Arial"/>
                    <a:ea typeface="+mn-ea"/>
                    <a:cs typeface="+mn-cs"/>
                  </a:rPr>
                  <a:t>db</a:t>
                </a:r>
                <a:r>
                  <a:rPr lang="en-US" sz="600" b="1" dirty="0">
                    <a:solidFill>
                      <a:prstClr val="black"/>
                    </a:solidFill>
                    <a:latin typeface="Arial"/>
                  </a:rPr>
                  <a:t>30</a:t>
                </a:r>
                <a:endParaRPr kumimoji="0" lang="en-US" sz="600" b="1" i="0" u="none" strike="noStrike" kern="1200" cap="none" spc="0" normalizeH="0" baseline="0" noProof="0" dirty="0">
                  <a:ln>
                    <a:noFill/>
                  </a:ln>
                  <a:solidFill>
                    <a:prstClr val="black"/>
                  </a:solidFill>
                  <a:effectLst/>
                  <a:uLnTx/>
                  <a:uFillTx/>
                  <a:latin typeface="Arial"/>
                  <a:ea typeface="+mn-ea"/>
                  <a:cs typeface="+mn-cs"/>
                </a:endParaRPr>
              </a:p>
            </p:txBody>
          </p:sp>
        </p:grpSp>
        <p:grpSp>
          <p:nvGrpSpPr>
            <p:cNvPr id="60" name="Group 59">
              <a:extLst>
                <a:ext uri="{FF2B5EF4-FFF2-40B4-BE49-F238E27FC236}">
                  <a16:creationId xmlns:a16="http://schemas.microsoft.com/office/drawing/2014/main" id="{09224B1B-0ADF-4D21-FC71-13A62C0F7092}"/>
                </a:ext>
              </a:extLst>
            </p:cNvPr>
            <p:cNvGrpSpPr/>
            <p:nvPr/>
          </p:nvGrpSpPr>
          <p:grpSpPr>
            <a:xfrm>
              <a:off x="2763156" y="2580734"/>
              <a:ext cx="493987" cy="1778034"/>
              <a:chOff x="737214" y="2521325"/>
              <a:chExt cx="493987" cy="1778034"/>
            </a:xfrm>
          </p:grpSpPr>
          <p:sp>
            <p:nvSpPr>
              <p:cNvPr id="62" name="Can 66">
                <a:extLst>
                  <a:ext uri="{FF2B5EF4-FFF2-40B4-BE49-F238E27FC236}">
                    <a16:creationId xmlns:a16="http://schemas.microsoft.com/office/drawing/2014/main" id="{0595C3E7-1F3C-310F-F63A-E42088267307}"/>
                  </a:ext>
                </a:extLst>
              </p:cNvPr>
              <p:cNvSpPr/>
              <p:nvPr/>
            </p:nvSpPr>
            <p:spPr>
              <a:xfrm>
                <a:off x="737214" y="2521325"/>
                <a:ext cx="493987" cy="1778034"/>
              </a:xfrm>
              <a:prstGeom prst="can">
                <a:avLst/>
              </a:prstGeom>
              <a:solidFill>
                <a:schemeClr val="bg1">
                  <a:lumMod val="95000"/>
                </a:schemeClr>
              </a:solidFill>
              <a:ln w="127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95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a:ea typeface="+mn-ea"/>
                  <a:cs typeface="+mn-cs"/>
                </a:endParaRPr>
              </a:p>
            </p:txBody>
          </p:sp>
          <p:sp>
            <p:nvSpPr>
              <p:cNvPr id="63" name="Can 67">
                <a:extLst>
                  <a:ext uri="{FF2B5EF4-FFF2-40B4-BE49-F238E27FC236}">
                    <a16:creationId xmlns:a16="http://schemas.microsoft.com/office/drawing/2014/main" id="{13E646DB-0A48-865B-EA28-E878CFAD233F}"/>
                  </a:ext>
                </a:extLst>
              </p:cNvPr>
              <p:cNvSpPr/>
              <p:nvPr/>
            </p:nvSpPr>
            <p:spPr>
              <a:xfrm>
                <a:off x="779195" y="2839799"/>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5000"/>
                  </a:lnSpc>
                  <a:spcBef>
                    <a:spcPts val="0"/>
                  </a:spcBef>
                  <a:spcAft>
                    <a:spcPts val="0"/>
                  </a:spcAft>
                  <a:buClrTx/>
                  <a:buSzTx/>
                  <a:buFontTx/>
                  <a:buNone/>
                  <a:tabLst/>
                  <a:defRPr/>
                </a:pPr>
                <a:r>
                  <a:rPr kumimoji="0" lang="en-US" sz="600" b="1" i="0" u="none" strike="noStrike" kern="1200" cap="none" spc="0" normalizeH="0" baseline="0" noProof="0" dirty="0">
                    <a:ln>
                      <a:noFill/>
                    </a:ln>
                    <a:solidFill>
                      <a:prstClr val="black"/>
                    </a:solidFill>
                    <a:effectLst/>
                    <a:uLnTx/>
                    <a:uFillTx/>
                    <a:latin typeface="Arial"/>
                    <a:ea typeface="+mn-ea"/>
                    <a:cs typeface="+mn-cs"/>
                  </a:rPr>
                  <a:t>db08</a:t>
                </a:r>
              </a:p>
            </p:txBody>
          </p:sp>
          <p:sp>
            <p:nvSpPr>
              <p:cNvPr id="64" name="TextBox 63">
                <a:extLst>
                  <a:ext uri="{FF2B5EF4-FFF2-40B4-BE49-F238E27FC236}">
                    <a16:creationId xmlns:a16="http://schemas.microsoft.com/office/drawing/2014/main" id="{1866D8FF-DA0C-74BE-63E4-8BF03C168AAB}"/>
                  </a:ext>
                </a:extLst>
              </p:cNvPr>
              <p:cNvSpPr txBox="1"/>
              <p:nvPr/>
            </p:nvSpPr>
            <p:spPr>
              <a:xfrm>
                <a:off x="737214" y="2629293"/>
                <a:ext cx="493987" cy="199642"/>
              </a:xfrm>
              <a:prstGeom prst="rect">
                <a:avLst/>
              </a:prstGeom>
            </p:spPr>
            <p:txBody>
              <a:bodyPr vert="horz" wrap="none" lIns="91440" tIns="45720" rIns="91440" bIns="45720" rtlCol="0" anchor="t">
                <a:noAutofit/>
              </a:bodyPr>
              <a:lstStyle/>
              <a:p>
                <a:pPr marL="0" marR="0" lvl="0" indent="0" algn="ctr" defTabSz="914400" rtl="0" eaLnBrk="1" fontAlgn="auto" latinLnBrk="0" hangingPunct="1">
                  <a:lnSpc>
                    <a:spcPct val="95000"/>
                  </a:lnSpc>
                  <a:spcBef>
                    <a:spcPts val="400"/>
                  </a:spcBef>
                  <a:spcAft>
                    <a:spcPts val="200"/>
                  </a:spcAft>
                  <a:buClr>
                    <a:srgbClr val="0067C5"/>
                  </a:buClr>
                  <a:buSzTx/>
                  <a:buFontTx/>
                  <a:buNone/>
                  <a:tabLst/>
                  <a:defRPr/>
                </a:pPr>
                <a:r>
                  <a:rPr kumimoji="0" lang="en-US" sz="900" b="1" i="0" u="none" strike="noStrike" kern="1200" cap="none" spc="0" normalizeH="0" baseline="0" noProof="0" dirty="0">
                    <a:ln>
                      <a:noFill/>
                    </a:ln>
                    <a:solidFill>
                      <a:sysClr val="windowText" lastClr="000000"/>
                    </a:solidFill>
                    <a:effectLst/>
                    <a:uLnTx/>
                    <a:uFillTx/>
                    <a:latin typeface="Arial"/>
                    <a:ea typeface="+mn-ea"/>
                    <a:cs typeface="+mn-cs"/>
                  </a:rPr>
                  <a:t>vol08</a:t>
                </a:r>
              </a:p>
            </p:txBody>
          </p:sp>
          <p:sp>
            <p:nvSpPr>
              <p:cNvPr id="65" name="Can 3">
                <a:extLst>
                  <a:ext uri="{FF2B5EF4-FFF2-40B4-BE49-F238E27FC236}">
                    <a16:creationId xmlns:a16="http://schemas.microsoft.com/office/drawing/2014/main" id="{9916CF27-81AC-DEE5-70EC-ED9B69CFC129}"/>
                  </a:ext>
                </a:extLst>
              </p:cNvPr>
              <p:cNvSpPr/>
              <p:nvPr/>
            </p:nvSpPr>
            <p:spPr>
              <a:xfrm>
                <a:off x="779195" y="3192596"/>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5000"/>
                  </a:lnSpc>
                  <a:spcBef>
                    <a:spcPts val="0"/>
                  </a:spcBef>
                  <a:spcAft>
                    <a:spcPts val="0"/>
                  </a:spcAft>
                  <a:buClrTx/>
                  <a:buSzTx/>
                  <a:buFontTx/>
                  <a:buNone/>
                  <a:tabLst/>
                  <a:defRPr/>
                </a:pPr>
                <a:r>
                  <a:rPr kumimoji="0" lang="en-US" sz="600" b="1" i="0" u="none" strike="noStrike" kern="1200" cap="none" spc="0" normalizeH="0" baseline="0" noProof="0" dirty="0">
                    <a:ln>
                      <a:noFill/>
                    </a:ln>
                    <a:solidFill>
                      <a:prstClr val="black"/>
                    </a:solidFill>
                    <a:effectLst/>
                    <a:uLnTx/>
                    <a:uFillTx/>
                    <a:latin typeface="Arial"/>
                    <a:ea typeface="+mn-ea"/>
                    <a:cs typeface="+mn-cs"/>
                  </a:rPr>
                  <a:t>db16</a:t>
                </a:r>
              </a:p>
            </p:txBody>
          </p:sp>
          <p:sp>
            <p:nvSpPr>
              <p:cNvPr id="66" name="Can 55">
                <a:extLst>
                  <a:ext uri="{FF2B5EF4-FFF2-40B4-BE49-F238E27FC236}">
                    <a16:creationId xmlns:a16="http://schemas.microsoft.com/office/drawing/2014/main" id="{A6E9DC5E-C027-10BD-A3B0-0D4A0EF88A17}"/>
                  </a:ext>
                </a:extLst>
              </p:cNvPr>
              <p:cNvSpPr/>
              <p:nvPr/>
            </p:nvSpPr>
            <p:spPr>
              <a:xfrm>
                <a:off x="779195" y="3545393"/>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5000"/>
                  </a:lnSpc>
                  <a:spcBef>
                    <a:spcPts val="0"/>
                  </a:spcBef>
                  <a:spcAft>
                    <a:spcPts val="0"/>
                  </a:spcAft>
                  <a:buClrTx/>
                  <a:buSzTx/>
                  <a:buFontTx/>
                  <a:buNone/>
                  <a:tabLst/>
                  <a:defRPr/>
                </a:pPr>
                <a:r>
                  <a:rPr kumimoji="0" lang="en-US" sz="600" b="1" i="0" u="none" strike="noStrike" kern="1200" cap="none" spc="0" normalizeH="0" baseline="0" noProof="0" dirty="0">
                    <a:ln>
                      <a:noFill/>
                    </a:ln>
                    <a:solidFill>
                      <a:prstClr val="black"/>
                    </a:solidFill>
                    <a:effectLst/>
                    <a:uLnTx/>
                    <a:uFillTx/>
                    <a:latin typeface="Arial"/>
                    <a:ea typeface="+mn-ea"/>
                    <a:cs typeface="+mn-cs"/>
                  </a:rPr>
                  <a:t>db24</a:t>
                </a:r>
              </a:p>
            </p:txBody>
          </p:sp>
          <p:sp>
            <p:nvSpPr>
              <p:cNvPr id="72" name="Can 105">
                <a:extLst>
                  <a:ext uri="{FF2B5EF4-FFF2-40B4-BE49-F238E27FC236}">
                    <a16:creationId xmlns:a16="http://schemas.microsoft.com/office/drawing/2014/main" id="{BF974D10-BC9C-19F1-8D30-35E82C86E29E}"/>
                  </a:ext>
                </a:extLst>
              </p:cNvPr>
              <p:cNvSpPr/>
              <p:nvPr/>
            </p:nvSpPr>
            <p:spPr>
              <a:xfrm>
                <a:off x="779195" y="3898190"/>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5000"/>
                  </a:lnSpc>
                  <a:spcBef>
                    <a:spcPts val="0"/>
                  </a:spcBef>
                  <a:spcAft>
                    <a:spcPts val="0"/>
                  </a:spcAft>
                  <a:buClrTx/>
                  <a:buSzTx/>
                  <a:buFontTx/>
                  <a:buNone/>
                  <a:tabLst/>
                  <a:defRPr/>
                </a:pPr>
                <a:r>
                  <a:rPr kumimoji="0" lang="en-US" sz="600" b="1" i="0" u="none" strike="noStrike" kern="1200" cap="none" spc="0" normalizeH="0" baseline="0" noProof="0" dirty="0">
                    <a:ln>
                      <a:noFill/>
                    </a:ln>
                    <a:solidFill>
                      <a:prstClr val="black"/>
                    </a:solidFill>
                    <a:effectLst/>
                    <a:uLnTx/>
                    <a:uFillTx/>
                    <a:latin typeface="Arial"/>
                    <a:ea typeface="+mn-ea"/>
                    <a:cs typeface="+mn-cs"/>
                  </a:rPr>
                  <a:t>db</a:t>
                </a:r>
                <a:r>
                  <a:rPr lang="en-US" sz="600" b="1" dirty="0">
                    <a:solidFill>
                      <a:prstClr val="black"/>
                    </a:solidFill>
                    <a:latin typeface="Arial"/>
                  </a:rPr>
                  <a:t>32</a:t>
                </a:r>
                <a:endParaRPr kumimoji="0" lang="en-US" sz="600" b="1" i="0" u="none" strike="noStrike" kern="1200" cap="none" spc="0" normalizeH="0" baseline="0" noProof="0" dirty="0">
                  <a:ln>
                    <a:noFill/>
                  </a:ln>
                  <a:solidFill>
                    <a:prstClr val="black"/>
                  </a:solidFill>
                  <a:effectLst/>
                  <a:uLnTx/>
                  <a:uFillTx/>
                  <a:latin typeface="Arial"/>
                  <a:ea typeface="+mn-ea"/>
                  <a:cs typeface="+mn-cs"/>
                </a:endParaRPr>
              </a:p>
            </p:txBody>
          </p:sp>
        </p:grpSp>
      </p:grpSp>
      <p:cxnSp>
        <p:nvCxnSpPr>
          <p:cNvPr id="110" name="Straight Connector 109">
            <a:extLst>
              <a:ext uri="{FF2B5EF4-FFF2-40B4-BE49-F238E27FC236}">
                <a16:creationId xmlns:a16="http://schemas.microsoft.com/office/drawing/2014/main" id="{DA409358-3C86-9994-6BB5-51381EA02A6B}"/>
              </a:ext>
            </a:extLst>
          </p:cNvPr>
          <p:cNvCxnSpPr>
            <a:cxnSpLocks/>
          </p:cNvCxnSpPr>
          <p:nvPr/>
        </p:nvCxnSpPr>
        <p:spPr>
          <a:xfrm flipH="1" flipV="1">
            <a:off x="3098256" y="2563475"/>
            <a:ext cx="1041761" cy="37023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56770C0C-ACE3-8306-64E7-FB75309AAA01}"/>
              </a:ext>
            </a:extLst>
          </p:cNvPr>
          <p:cNvCxnSpPr>
            <a:cxnSpLocks/>
          </p:cNvCxnSpPr>
          <p:nvPr/>
        </p:nvCxnSpPr>
        <p:spPr>
          <a:xfrm flipV="1">
            <a:off x="4132043" y="2579243"/>
            <a:ext cx="0" cy="37023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677BA41E-08D6-C3F5-C689-930AE3D33E4A}"/>
              </a:ext>
            </a:extLst>
          </p:cNvPr>
          <p:cNvCxnSpPr>
            <a:cxnSpLocks/>
          </p:cNvCxnSpPr>
          <p:nvPr/>
        </p:nvCxnSpPr>
        <p:spPr>
          <a:xfrm flipV="1">
            <a:off x="3090283" y="2563475"/>
            <a:ext cx="1033788" cy="38600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3CA65054-9776-EF05-4767-63D03DA27E99}"/>
              </a:ext>
            </a:extLst>
          </p:cNvPr>
          <p:cNvCxnSpPr>
            <a:cxnSpLocks/>
          </p:cNvCxnSpPr>
          <p:nvPr/>
        </p:nvCxnSpPr>
        <p:spPr>
          <a:xfrm flipV="1">
            <a:off x="3098255" y="2563475"/>
            <a:ext cx="0" cy="37023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115" name="Picture 114" descr="A blue and black striped background&#10;&#10;Description automatically generated">
            <a:extLst>
              <a:ext uri="{FF2B5EF4-FFF2-40B4-BE49-F238E27FC236}">
                <a16:creationId xmlns:a16="http://schemas.microsoft.com/office/drawing/2014/main" id="{E6286DAF-658D-AC31-8C41-A7CC6BBB212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45322" y="1847821"/>
            <a:ext cx="2123710" cy="750378"/>
          </a:xfrm>
          <a:prstGeom prst="rect">
            <a:avLst/>
          </a:prstGeom>
        </p:spPr>
      </p:pic>
      <p:sp>
        <p:nvSpPr>
          <p:cNvPr id="117" name="Rectangle 116">
            <a:extLst>
              <a:ext uri="{FF2B5EF4-FFF2-40B4-BE49-F238E27FC236}">
                <a16:creationId xmlns:a16="http://schemas.microsoft.com/office/drawing/2014/main" id="{491651AE-644D-864E-99F4-DF898901390A}"/>
              </a:ext>
            </a:extLst>
          </p:cNvPr>
          <p:cNvSpPr/>
          <p:nvPr/>
        </p:nvSpPr>
        <p:spPr>
          <a:xfrm>
            <a:off x="1215396" y="2949479"/>
            <a:ext cx="2281824" cy="1924526"/>
          </a:xfrm>
          <a:prstGeom prst="rect">
            <a:avLst/>
          </a:prstGeom>
          <a:solidFill>
            <a:schemeClr val="accent2">
              <a:lumMod val="40000"/>
              <a:lumOff val="60000"/>
            </a:schemeClr>
          </a:solidFill>
          <a:ln w="127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95000"/>
              </a:lnSpc>
              <a:spcBef>
                <a:spcPts val="400"/>
              </a:spcBef>
              <a:spcAft>
                <a:spcPts val="200"/>
              </a:spcAft>
              <a:buClr>
                <a:srgbClr val="0067C5"/>
              </a:buClr>
              <a:buSzTx/>
              <a:buFontTx/>
              <a:buNone/>
              <a:tabLst/>
              <a:defRPr/>
            </a:pPr>
            <a:r>
              <a:rPr kumimoji="0" lang="en-US" sz="1400" b="1" i="0" u="none" strike="noStrike" kern="1200" cap="none" spc="0" normalizeH="0" baseline="0" noProof="0" dirty="0">
                <a:ln>
                  <a:noFill/>
                </a:ln>
                <a:solidFill>
                  <a:sysClr val="windowText" lastClr="000000"/>
                </a:solidFill>
                <a:effectLst/>
                <a:uLnTx/>
                <a:uFillTx/>
                <a:latin typeface="Arial"/>
                <a:ea typeface="+mn-ea"/>
                <a:cs typeface="+mn-cs"/>
              </a:rPr>
              <a:t>node1_aggr1</a:t>
            </a:r>
          </a:p>
        </p:txBody>
      </p:sp>
      <p:sp>
        <p:nvSpPr>
          <p:cNvPr id="159" name="Can 66">
            <a:extLst>
              <a:ext uri="{FF2B5EF4-FFF2-40B4-BE49-F238E27FC236}">
                <a16:creationId xmlns:a16="http://schemas.microsoft.com/office/drawing/2014/main" id="{A5A90C18-A0C1-E26B-13EA-D803238764D1}"/>
              </a:ext>
            </a:extLst>
          </p:cNvPr>
          <p:cNvSpPr/>
          <p:nvPr/>
        </p:nvSpPr>
        <p:spPr>
          <a:xfrm>
            <a:off x="1298230" y="3339938"/>
            <a:ext cx="493987" cy="1433467"/>
          </a:xfrm>
          <a:prstGeom prst="can">
            <a:avLst/>
          </a:prstGeom>
          <a:solidFill>
            <a:schemeClr val="bg1">
              <a:lumMod val="95000"/>
            </a:schemeClr>
          </a:solidFill>
          <a:ln w="127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95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mn-cs"/>
            </a:endParaRPr>
          </a:p>
        </p:txBody>
      </p:sp>
      <p:sp>
        <p:nvSpPr>
          <p:cNvPr id="160" name="Can 67">
            <a:extLst>
              <a:ext uri="{FF2B5EF4-FFF2-40B4-BE49-F238E27FC236}">
                <a16:creationId xmlns:a16="http://schemas.microsoft.com/office/drawing/2014/main" id="{FF6B8988-F18B-B4B2-AF57-CD70F24337EE}"/>
              </a:ext>
            </a:extLst>
          </p:cNvPr>
          <p:cNvSpPr/>
          <p:nvPr/>
        </p:nvSpPr>
        <p:spPr>
          <a:xfrm>
            <a:off x="1340211" y="3658412"/>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5000"/>
              </a:lnSpc>
              <a:spcBef>
                <a:spcPts val="0"/>
              </a:spcBef>
              <a:spcAft>
                <a:spcPts val="0"/>
              </a:spcAft>
              <a:buClrTx/>
              <a:buSzTx/>
              <a:buFontTx/>
              <a:buNone/>
              <a:tabLst/>
              <a:defRPr/>
            </a:pPr>
            <a:r>
              <a:rPr kumimoji="0" lang="en-US" sz="700" b="1" i="0" u="none" strike="noStrike" kern="1200" cap="none" spc="0" normalizeH="0" baseline="0" noProof="0">
                <a:ln>
                  <a:noFill/>
                </a:ln>
                <a:solidFill>
                  <a:prstClr val="black"/>
                </a:solidFill>
                <a:effectLst/>
                <a:uLnTx/>
                <a:uFillTx/>
                <a:latin typeface="Arial"/>
                <a:ea typeface="+mn-ea"/>
                <a:cs typeface="+mn-cs"/>
              </a:rPr>
              <a:t>db01</a:t>
            </a:r>
          </a:p>
        </p:txBody>
      </p:sp>
      <p:sp>
        <p:nvSpPr>
          <p:cNvPr id="161" name="TextBox 160">
            <a:extLst>
              <a:ext uri="{FF2B5EF4-FFF2-40B4-BE49-F238E27FC236}">
                <a16:creationId xmlns:a16="http://schemas.microsoft.com/office/drawing/2014/main" id="{BC5543A4-6BD2-E228-0303-BA9C7F29D81E}"/>
              </a:ext>
            </a:extLst>
          </p:cNvPr>
          <p:cNvSpPr txBox="1"/>
          <p:nvPr/>
        </p:nvSpPr>
        <p:spPr>
          <a:xfrm>
            <a:off x="1298230" y="3447906"/>
            <a:ext cx="493987" cy="199642"/>
          </a:xfrm>
          <a:prstGeom prst="rect">
            <a:avLst/>
          </a:prstGeom>
        </p:spPr>
        <p:txBody>
          <a:bodyPr vert="horz" wrap="none" lIns="91440" tIns="45720" rIns="91440" bIns="45720" rtlCol="0" anchor="t">
            <a:noAutofit/>
          </a:bodyPr>
          <a:lstStyle/>
          <a:p>
            <a:pPr marL="0" marR="0" lvl="0" indent="0" algn="ctr" defTabSz="914400" rtl="0" eaLnBrk="1" fontAlgn="auto" latinLnBrk="0" hangingPunct="1">
              <a:lnSpc>
                <a:spcPct val="95000"/>
              </a:lnSpc>
              <a:spcBef>
                <a:spcPts val="400"/>
              </a:spcBef>
              <a:spcAft>
                <a:spcPts val="200"/>
              </a:spcAft>
              <a:buClr>
                <a:srgbClr val="0067C5"/>
              </a:buClr>
              <a:buSzTx/>
              <a:buFontTx/>
              <a:buNone/>
              <a:tabLst/>
              <a:defRPr/>
            </a:pPr>
            <a:r>
              <a:rPr kumimoji="0" lang="en-US" sz="1000" b="1" i="0" u="none" strike="noStrike" kern="1200" cap="none" spc="0" normalizeH="0" baseline="0" noProof="0" dirty="0">
                <a:ln>
                  <a:noFill/>
                </a:ln>
                <a:solidFill>
                  <a:sysClr val="windowText" lastClr="000000"/>
                </a:solidFill>
                <a:effectLst/>
                <a:uLnTx/>
                <a:uFillTx/>
                <a:latin typeface="Arial"/>
                <a:ea typeface="+mn-ea"/>
                <a:cs typeface="+mn-cs"/>
              </a:rPr>
              <a:t>vol01</a:t>
            </a:r>
          </a:p>
        </p:txBody>
      </p:sp>
      <p:sp>
        <p:nvSpPr>
          <p:cNvPr id="162" name="Can 3">
            <a:extLst>
              <a:ext uri="{FF2B5EF4-FFF2-40B4-BE49-F238E27FC236}">
                <a16:creationId xmlns:a16="http://schemas.microsoft.com/office/drawing/2014/main" id="{089F3DB5-B915-2A0E-CF47-5BFE4B44B405}"/>
              </a:ext>
            </a:extLst>
          </p:cNvPr>
          <p:cNvSpPr/>
          <p:nvPr/>
        </p:nvSpPr>
        <p:spPr>
          <a:xfrm>
            <a:off x="1340211" y="4011209"/>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5000"/>
              </a:lnSpc>
              <a:spcBef>
                <a:spcPts val="0"/>
              </a:spcBef>
              <a:spcAft>
                <a:spcPts val="0"/>
              </a:spcAft>
              <a:buClrTx/>
              <a:buSzTx/>
              <a:buFontTx/>
              <a:buNone/>
              <a:tabLst/>
              <a:defRPr/>
            </a:pPr>
            <a:r>
              <a:rPr kumimoji="0" lang="en-US" sz="700" b="1" i="0" u="none" strike="noStrike" kern="1200" cap="none" spc="0" normalizeH="0" baseline="0" noProof="0" dirty="0">
                <a:ln>
                  <a:noFill/>
                </a:ln>
                <a:solidFill>
                  <a:prstClr val="black"/>
                </a:solidFill>
                <a:effectLst/>
                <a:uLnTx/>
                <a:uFillTx/>
                <a:latin typeface="Arial"/>
                <a:ea typeface="+mn-ea"/>
                <a:cs typeface="+mn-cs"/>
              </a:rPr>
              <a:t>db09</a:t>
            </a:r>
          </a:p>
        </p:txBody>
      </p:sp>
      <p:sp>
        <p:nvSpPr>
          <p:cNvPr id="163" name="Can 55">
            <a:extLst>
              <a:ext uri="{FF2B5EF4-FFF2-40B4-BE49-F238E27FC236}">
                <a16:creationId xmlns:a16="http://schemas.microsoft.com/office/drawing/2014/main" id="{AEB9737C-51AB-7DC1-9BBF-8C5CAAB6CD2E}"/>
              </a:ext>
            </a:extLst>
          </p:cNvPr>
          <p:cNvSpPr/>
          <p:nvPr/>
        </p:nvSpPr>
        <p:spPr>
          <a:xfrm>
            <a:off x="1340211" y="4364006"/>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5000"/>
              </a:lnSpc>
              <a:spcBef>
                <a:spcPts val="0"/>
              </a:spcBef>
              <a:spcAft>
                <a:spcPts val="0"/>
              </a:spcAft>
              <a:buClrTx/>
              <a:buSzTx/>
              <a:buFontTx/>
              <a:buNone/>
              <a:tabLst/>
              <a:defRPr/>
            </a:pPr>
            <a:r>
              <a:rPr kumimoji="0" lang="en-US" sz="700" b="1" i="0" u="none" strike="noStrike" kern="1200" cap="none" spc="0" normalizeH="0" baseline="0" noProof="0">
                <a:ln>
                  <a:noFill/>
                </a:ln>
                <a:solidFill>
                  <a:prstClr val="black"/>
                </a:solidFill>
                <a:effectLst/>
                <a:uLnTx/>
                <a:uFillTx/>
                <a:latin typeface="Arial"/>
                <a:ea typeface="+mn-ea"/>
                <a:cs typeface="+mn-cs"/>
              </a:rPr>
              <a:t>db17</a:t>
            </a:r>
          </a:p>
        </p:txBody>
      </p:sp>
      <p:sp>
        <p:nvSpPr>
          <p:cNvPr id="153" name="Can 66">
            <a:extLst>
              <a:ext uri="{FF2B5EF4-FFF2-40B4-BE49-F238E27FC236}">
                <a16:creationId xmlns:a16="http://schemas.microsoft.com/office/drawing/2014/main" id="{B6268F7C-1476-6A8B-6545-146D0831D661}"/>
              </a:ext>
            </a:extLst>
          </p:cNvPr>
          <p:cNvSpPr/>
          <p:nvPr/>
        </p:nvSpPr>
        <p:spPr>
          <a:xfrm>
            <a:off x="1838953" y="3339938"/>
            <a:ext cx="493987" cy="1433467"/>
          </a:xfrm>
          <a:prstGeom prst="can">
            <a:avLst/>
          </a:prstGeom>
          <a:solidFill>
            <a:schemeClr val="bg1">
              <a:lumMod val="95000"/>
            </a:schemeClr>
          </a:solidFill>
          <a:ln w="127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95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mn-cs"/>
            </a:endParaRPr>
          </a:p>
        </p:txBody>
      </p:sp>
      <p:sp>
        <p:nvSpPr>
          <p:cNvPr id="154" name="Can 67">
            <a:extLst>
              <a:ext uri="{FF2B5EF4-FFF2-40B4-BE49-F238E27FC236}">
                <a16:creationId xmlns:a16="http://schemas.microsoft.com/office/drawing/2014/main" id="{69187D3F-DFBA-58C6-7138-93AF42693D35}"/>
              </a:ext>
            </a:extLst>
          </p:cNvPr>
          <p:cNvSpPr/>
          <p:nvPr/>
        </p:nvSpPr>
        <p:spPr>
          <a:xfrm>
            <a:off x="1880934" y="3658412"/>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5000"/>
              </a:lnSpc>
              <a:spcBef>
                <a:spcPts val="0"/>
              </a:spcBef>
              <a:spcAft>
                <a:spcPts val="0"/>
              </a:spcAft>
              <a:buClrTx/>
              <a:buSzTx/>
              <a:buFontTx/>
              <a:buNone/>
              <a:tabLst/>
              <a:defRPr/>
            </a:pPr>
            <a:r>
              <a:rPr kumimoji="0" lang="en-US" sz="700" b="1" i="0" u="none" strike="noStrike" kern="1200" cap="none" spc="0" normalizeH="0" baseline="0" noProof="0" dirty="0">
                <a:ln>
                  <a:noFill/>
                </a:ln>
                <a:solidFill>
                  <a:prstClr val="black"/>
                </a:solidFill>
                <a:effectLst/>
                <a:uLnTx/>
                <a:uFillTx/>
                <a:latin typeface="Arial"/>
                <a:ea typeface="+mn-ea"/>
                <a:cs typeface="+mn-cs"/>
              </a:rPr>
              <a:t>db03</a:t>
            </a:r>
          </a:p>
        </p:txBody>
      </p:sp>
      <p:sp>
        <p:nvSpPr>
          <p:cNvPr id="155" name="TextBox 154">
            <a:extLst>
              <a:ext uri="{FF2B5EF4-FFF2-40B4-BE49-F238E27FC236}">
                <a16:creationId xmlns:a16="http://schemas.microsoft.com/office/drawing/2014/main" id="{181311E7-4014-4836-DF5D-CFE218F403E8}"/>
              </a:ext>
            </a:extLst>
          </p:cNvPr>
          <p:cNvSpPr txBox="1"/>
          <p:nvPr/>
        </p:nvSpPr>
        <p:spPr>
          <a:xfrm>
            <a:off x="1838953" y="3447906"/>
            <a:ext cx="493987" cy="199642"/>
          </a:xfrm>
          <a:prstGeom prst="rect">
            <a:avLst/>
          </a:prstGeom>
        </p:spPr>
        <p:txBody>
          <a:bodyPr vert="horz" wrap="none" lIns="91440" tIns="45720" rIns="91440" bIns="45720" rtlCol="0" anchor="t">
            <a:noAutofit/>
          </a:bodyPr>
          <a:lstStyle/>
          <a:p>
            <a:pPr marL="0" marR="0" lvl="0" indent="0" algn="ctr" defTabSz="914400" rtl="0" eaLnBrk="1" fontAlgn="auto" latinLnBrk="0" hangingPunct="1">
              <a:lnSpc>
                <a:spcPct val="95000"/>
              </a:lnSpc>
              <a:spcBef>
                <a:spcPts val="400"/>
              </a:spcBef>
              <a:spcAft>
                <a:spcPts val="200"/>
              </a:spcAft>
              <a:buClr>
                <a:srgbClr val="0067C5"/>
              </a:buClr>
              <a:buSzTx/>
              <a:buFontTx/>
              <a:buNone/>
              <a:tabLst/>
              <a:defRPr/>
            </a:pPr>
            <a:r>
              <a:rPr kumimoji="0" lang="en-US" sz="1000" b="1" i="0" u="none" strike="noStrike" kern="1200" cap="none" spc="0" normalizeH="0" baseline="0" noProof="0" dirty="0">
                <a:ln>
                  <a:noFill/>
                </a:ln>
                <a:solidFill>
                  <a:sysClr val="windowText" lastClr="000000"/>
                </a:solidFill>
                <a:effectLst/>
                <a:uLnTx/>
                <a:uFillTx/>
                <a:latin typeface="Arial"/>
                <a:ea typeface="+mn-ea"/>
                <a:cs typeface="+mn-cs"/>
              </a:rPr>
              <a:t>vol03</a:t>
            </a:r>
          </a:p>
        </p:txBody>
      </p:sp>
      <p:sp>
        <p:nvSpPr>
          <p:cNvPr id="156" name="Can 3">
            <a:extLst>
              <a:ext uri="{FF2B5EF4-FFF2-40B4-BE49-F238E27FC236}">
                <a16:creationId xmlns:a16="http://schemas.microsoft.com/office/drawing/2014/main" id="{C5F5D973-E383-2EFF-5F58-34A83163A585}"/>
              </a:ext>
            </a:extLst>
          </p:cNvPr>
          <p:cNvSpPr/>
          <p:nvPr/>
        </p:nvSpPr>
        <p:spPr>
          <a:xfrm>
            <a:off x="1880934" y="4011209"/>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5000"/>
              </a:lnSpc>
              <a:spcBef>
                <a:spcPts val="0"/>
              </a:spcBef>
              <a:spcAft>
                <a:spcPts val="0"/>
              </a:spcAft>
              <a:buClrTx/>
              <a:buSzTx/>
              <a:buFontTx/>
              <a:buNone/>
              <a:tabLst/>
              <a:defRPr/>
            </a:pPr>
            <a:r>
              <a:rPr kumimoji="0" lang="en-US" sz="700" b="1" i="0" u="none" strike="noStrike" kern="1200" cap="none" spc="0" normalizeH="0" baseline="0" noProof="0" dirty="0">
                <a:ln>
                  <a:noFill/>
                </a:ln>
                <a:solidFill>
                  <a:prstClr val="black"/>
                </a:solidFill>
                <a:effectLst/>
                <a:uLnTx/>
                <a:uFillTx/>
                <a:latin typeface="Arial"/>
                <a:ea typeface="+mn-ea"/>
                <a:cs typeface="+mn-cs"/>
              </a:rPr>
              <a:t>db11</a:t>
            </a:r>
          </a:p>
        </p:txBody>
      </p:sp>
      <p:sp>
        <p:nvSpPr>
          <p:cNvPr id="157" name="Can 55">
            <a:extLst>
              <a:ext uri="{FF2B5EF4-FFF2-40B4-BE49-F238E27FC236}">
                <a16:creationId xmlns:a16="http://schemas.microsoft.com/office/drawing/2014/main" id="{BCD7E757-2A69-EAFA-614B-CADEEDF8E7DF}"/>
              </a:ext>
            </a:extLst>
          </p:cNvPr>
          <p:cNvSpPr/>
          <p:nvPr/>
        </p:nvSpPr>
        <p:spPr>
          <a:xfrm>
            <a:off x="1880934" y="4364006"/>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5000"/>
              </a:lnSpc>
              <a:spcBef>
                <a:spcPts val="0"/>
              </a:spcBef>
              <a:spcAft>
                <a:spcPts val="0"/>
              </a:spcAft>
              <a:buClrTx/>
              <a:buSzTx/>
              <a:buFontTx/>
              <a:buNone/>
              <a:tabLst/>
              <a:defRPr/>
            </a:pPr>
            <a:r>
              <a:rPr kumimoji="0" lang="en-US" sz="700" b="1" i="0" u="none" strike="noStrike" kern="1200" cap="none" spc="0" normalizeH="0" baseline="0" noProof="0" dirty="0">
                <a:ln>
                  <a:noFill/>
                </a:ln>
                <a:solidFill>
                  <a:prstClr val="black"/>
                </a:solidFill>
                <a:effectLst/>
                <a:uLnTx/>
                <a:uFillTx/>
                <a:latin typeface="Arial"/>
                <a:ea typeface="+mn-ea"/>
                <a:cs typeface="+mn-cs"/>
              </a:rPr>
              <a:t>db19</a:t>
            </a:r>
          </a:p>
        </p:txBody>
      </p:sp>
      <p:sp>
        <p:nvSpPr>
          <p:cNvPr id="134" name="Can 66">
            <a:extLst>
              <a:ext uri="{FF2B5EF4-FFF2-40B4-BE49-F238E27FC236}">
                <a16:creationId xmlns:a16="http://schemas.microsoft.com/office/drawing/2014/main" id="{FCB6AED8-0069-2FF1-8FC7-3BDBE44D41A6}"/>
              </a:ext>
            </a:extLst>
          </p:cNvPr>
          <p:cNvSpPr/>
          <p:nvPr/>
        </p:nvSpPr>
        <p:spPr>
          <a:xfrm>
            <a:off x="2379676" y="3339938"/>
            <a:ext cx="493987" cy="1433467"/>
          </a:xfrm>
          <a:prstGeom prst="can">
            <a:avLst/>
          </a:prstGeom>
          <a:solidFill>
            <a:schemeClr val="bg1">
              <a:lumMod val="95000"/>
            </a:schemeClr>
          </a:solidFill>
          <a:ln w="127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95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mn-cs"/>
            </a:endParaRPr>
          </a:p>
        </p:txBody>
      </p:sp>
      <p:sp>
        <p:nvSpPr>
          <p:cNvPr id="135" name="Can 67">
            <a:extLst>
              <a:ext uri="{FF2B5EF4-FFF2-40B4-BE49-F238E27FC236}">
                <a16:creationId xmlns:a16="http://schemas.microsoft.com/office/drawing/2014/main" id="{3D7B5E7D-1068-11AA-1D37-A1C9E09C9F99}"/>
              </a:ext>
            </a:extLst>
          </p:cNvPr>
          <p:cNvSpPr/>
          <p:nvPr/>
        </p:nvSpPr>
        <p:spPr>
          <a:xfrm>
            <a:off x="2421657" y="3658412"/>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5000"/>
              </a:lnSpc>
              <a:spcBef>
                <a:spcPts val="0"/>
              </a:spcBef>
              <a:spcAft>
                <a:spcPts val="0"/>
              </a:spcAft>
              <a:buClrTx/>
              <a:buSzTx/>
              <a:buFontTx/>
              <a:buNone/>
              <a:tabLst/>
              <a:defRPr/>
            </a:pPr>
            <a:r>
              <a:rPr kumimoji="0" lang="en-US" sz="700" b="1" i="0" u="none" strike="noStrike" kern="1200" cap="none" spc="0" normalizeH="0" baseline="0" noProof="0" dirty="0">
                <a:ln>
                  <a:noFill/>
                </a:ln>
                <a:solidFill>
                  <a:prstClr val="black"/>
                </a:solidFill>
                <a:effectLst/>
                <a:uLnTx/>
                <a:uFillTx/>
                <a:latin typeface="Arial"/>
                <a:ea typeface="+mn-ea"/>
                <a:cs typeface="+mn-cs"/>
              </a:rPr>
              <a:t>db0</a:t>
            </a:r>
            <a:r>
              <a:rPr lang="en-US" sz="700" b="1" dirty="0">
                <a:solidFill>
                  <a:prstClr val="black"/>
                </a:solidFill>
                <a:latin typeface="Arial"/>
              </a:rPr>
              <a:t>5</a:t>
            </a:r>
            <a:endParaRPr kumimoji="0" lang="en-US" sz="700" b="1" i="0" u="none" strike="noStrike" kern="1200" cap="none" spc="0" normalizeH="0" baseline="0" noProof="0" dirty="0">
              <a:ln>
                <a:noFill/>
              </a:ln>
              <a:solidFill>
                <a:prstClr val="black"/>
              </a:solidFill>
              <a:effectLst/>
              <a:uLnTx/>
              <a:uFillTx/>
              <a:latin typeface="Arial"/>
              <a:ea typeface="+mn-ea"/>
              <a:cs typeface="+mn-cs"/>
            </a:endParaRPr>
          </a:p>
        </p:txBody>
      </p:sp>
      <p:sp>
        <p:nvSpPr>
          <p:cNvPr id="138" name="TextBox 137">
            <a:extLst>
              <a:ext uri="{FF2B5EF4-FFF2-40B4-BE49-F238E27FC236}">
                <a16:creationId xmlns:a16="http://schemas.microsoft.com/office/drawing/2014/main" id="{B3435C02-1FA4-3783-0204-470346E383F8}"/>
              </a:ext>
            </a:extLst>
          </p:cNvPr>
          <p:cNvSpPr txBox="1"/>
          <p:nvPr/>
        </p:nvSpPr>
        <p:spPr>
          <a:xfrm>
            <a:off x="2379676" y="3447906"/>
            <a:ext cx="493987" cy="199642"/>
          </a:xfrm>
          <a:prstGeom prst="rect">
            <a:avLst/>
          </a:prstGeom>
        </p:spPr>
        <p:txBody>
          <a:bodyPr vert="horz" wrap="none" lIns="91440" tIns="45720" rIns="91440" bIns="45720" rtlCol="0" anchor="t">
            <a:noAutofit/>
          </a:bodyPr>
          <a:lstStyle/>
          <a:p>
            <a:pPr marL="0" marR="0" lvl="0" indent="0" algn="ctr" defTabSz="914400" rtl="0" eaLnBrk="1" fontAlgn="auto" latinLnBrk="0" hangingPunct="1">
              <a:lnSpc>
                <a:spcPct val="95000"/>
              </a:lnSpc>
              <a:spcBef>
                <a:spcPts val="400"/>
              </a:spcBef>
              <a:spcAft>
                <a:spcPts val="200"/>
              </a:spcAft>
              <a:buClr>
                <a:srgbClr val="0067C5"/>
              </a:buClr>
              <a:buSzTx/>
              <a:buFontTx/>
              <a:buNone/>
              <a:tabLst/>
              <a:defRPr/>
            </a:pPr>
            <a:r>
              <a:rPr kumimoji="0" lang="en-US" sz="1000" b="1" i="0" u="none" strike="noStrike" kern="1200" cap="none" spc="0" normalizeH="0" baseline="0" noProof="0" dirty="0">
                <a:ln>
                  <a:noFill/>
                </a:ln>
                <a:solidFill>
                  <a:sysClr val="windowText" lastClr="000000"/>
                </a:solidFill>
                <a:effectLst/>
                <a:uLnTx/>
                <a:uFillTx/>
                <a:latin typeface="Arial"/>
                <a:ea typeface="+mn-ea"/>
                <a:cs typeface="+mn-cs"/>
              </a:rPr>
              <a:t>vol05</a:t>
            </a:r>
          </a:p>
        </p:txBody>
      </p:sp>
      <p:sp>
        <p:nvSpPr>
          <p:cNvPr id="144" name="Can 3">
            <a:extLst>
              <a:ext uri="{FF2B5EF4-FFF2-40B4-BE49-F238E27FC236}">
                <a16:creationId xmlns:a16="http://schemas.microsoft.com/office/drawing/2014/main" id="{36E7ED97-5FD2-7DF0-0483-B1D9FF9A13A1}"/>
              </a:ext>
            </a:extLst>
          </p:cNvPr>
          <p:cNvSpPr/>
          <p:nvPr/>
        </p:nvSpPr>
        <p:spPr>
          <a:xfrm>
            <a:off x="2421657" y="4011209"/>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5000"/>
              </a:lnSpc>
              <a:spcBef>
                <a:spcPts val="0"/>
              </a:spcBef>
              <a:spcAft>
                <a:spcPts val="0"/>
              </a:spcAft>
              <a:buClrTx/>
              <a:buSzTx/>
              <a:buFontTx/>
              <a:buNone/>
              <a:tabLst/>
              <a:defRPr/>
            </a:pPr>
            <a:r>
              <a:rPr kumimoji="0" lang="en-US" sz="700" b="1" i="0" u="none" strike="noStrike" kern="1200" cap="none" spc="0" normalizeH="0" baseline="0" noProof="0" dirty="0">
                <a:ln>
                  <a:noFill/>
                </a:ln>
                <a:solidFill>
                  <a:prstClr val="black"/>
                </a:solidFill>
                <a:effectLst/>
                <a:uLnTx/>
                <a:uFillTx/>
                <a:latin typeface="Arial"/>
                <a:ea typeface="+mn-ea"/>
                <a:cs typeface="+mn-cs"/>
              </a:rPr>
              <a:t>db13</a:t>
            </a:r>
          </a:p>
        </p:txBody>
      </p:sp>
      <p:sp>
        <p:nvSpPr>
          <p:cNvPr id="149" name="Can 55">
            <a:extLst>
              <a:ext uri="{FF2B5EF4-FFF2-40B4-BE49-F238E27FC236}">
                <a16:creationId xmlns:a16="http://schemas.microsoft.com/office/drawing/2014/main" id="{9B5F9DD1-0582-4762-3127-7EA06A7EA0EA}"/>
              </a:ext>
            </a:extLst>
          </p:cNvPr>
          <p:cNvSpPr/>
          <p:nvPr/>
        </p:nvSpPr>
        <p:spPr>
          <a:xfrm>
            <a:off x="2421657" y="4364006"/>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5000"/>
              </a:lnSpc>
              <a:spcBef>
                <a:spcPts val="0"/>
              </a:spcBef>
              <a:spcAft>
                <a:spcPts val="0"/>
              </a:spcAft>
              <a:buClrTx/>
              <a:buSzTx/>
              <a:buFontTx/>
              <a:buNone/>
              <a:tabLst/>
              <a:defRPr/>
            </a:pPr>
            <a:r>
              <a:rPr kumimoji="0" lang="en-US" sz="700" b="1" i="0" u="none" strike="noStrike" kern="1200" cap="none" spc="0" normalizeH="0" baseline="0" noProof="0" dirty="0">
                <a:ln>
                  <a:noFill/>
                </a:ln>
                <a:solidFill>
                  <a:prstClr val="black"/>
                </a:solidFill>
                <a:effectLst/>
                <a:uLnTx/>
                <a:uFillTx/>
                <a:latin typeface="Arial"/>
                <a:ea typeface="+mn-ea"/>
                <a:cs typeface="+mn-cs"/>
              </a:rPr>
              <a:t>db21</a:t>
            </a:r>
          </a:p>
        </p:txBody>
      </p:sp>
      <p:sp>
        <p:nvSpPr>
          <p:cNvPr id="125" name="Can 66">
            <a:extLst>
              <a:ext uri="{FF2B5EF4-FFF2-40B4-BE49-F238E27FC236}">
                <a16:creationId xmlns:a16="http://schemas.microsoft.com/office/drawing/2014/main" id="{D23BD85F-8C0E-5889-4F8A-76F341A8491E}"/>
              </a:ext>
            </a:extLst>
          </p:cNvPr>
          <p:cNvSpPr/>
          <p:nvPr/>
        </p:nvSpPr>
        <p:spPr>
          <a:xfrm>
            <a:off x="2920400" y="3339938"/>
            <a:ext cx="493987" cy="1433467"/>
          </a:xfrm>
          <a:prstGeom prst="can">
            <a:avLst/>
          </a:prstGeom>
          <a:solidFill>
            <a:schemeClr val="bg1">
              <a:lumMod val="95000"/>
            </a:schemeClr>
          </a:solidFill>
          <a:ln w="127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95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mn-cs"/>
            </a:endParaRPr>
          </a:p>
        </p:txBody>
      </p:sp>
      <p:sp>
        <p:nvSpPr>
          <p:cNvPr id="126" name="Can 67">
            <a:extLst>
              <a:ext uri="{FF2B5EF4-FFF2-40B4-BE49-F238E27FC236}">
                <a16:creationId xmlns:a16="http://schemas.microsoft.com/office/drawing/2014/main" id="{B908B2BB-D6FB-BFA5-C608-3B5AB224BDC1}"/>
              </a:ext>
            </a:extLst>
          </p:cNvPr>
          <p:cNvSpPr/>
          <p:nvPr/>
        </p:nvSpPr>
        <p:spPr>
          <a:xfrm>
            <a:off x="2962381" y="3658412"/>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5000"/>
              </a:lnSpc>
              <a:spcBef>
                <a:spcPts val="0"/>
              </a:spcBef>
              <a:spcAft>
                <a:spcPts val="0"/>
              </a:spcAft>
              <a:buClrTx/>
              <a:buSzTx/>
              <a:buFontTx/>
              <a:buNone/>
              <a:tabLst/>
              <a:defRPr/>
            </a:pPr>
            <a:r>
              <a:rPr kumimoji="0" lang="en-US" sz="700" b="1" i="0" u="none" strike="noStrike" kern="1200" cap="none" spc="0" normalizeH="0" baseline="0" noProof="0" dirty="0">
                <a:ln>
                  <a:noFill/>
                </a:ln>
                <a:solidFill>
                  <a:prstClr val="black"/>
                </a:solidFill>
                <a:effectLst/>
                <a:uLnTx/>
                <a:uFillTx/>
                <a:latin typeface="Arial"/>
                <a:ea typeface="+mn-ea"/>
                <a:cs typeface="+mn-cs"/>
              </a:rPr>
              <a:t>db07</a:t>
            </a:r>
          </a:p>
        </p:txBody>
      </p:sp>
      <p:sp>
        <p:nvSpPr>
          <p:cNvPr id="127" name="TextBox 126">
            <a:extLst>
              <a:ext uri="{FF2B5EF4-FFF2-40B4-BE49-F238E27FC236}">
                <a16:creationId xmlns:a16="http://schemas.microsoft.com/office/drawing/2014/main" id="{EFFEEB36-4087-564C-1325-E40694F5D98C}"/>
              </a:ext>
            </a:extLst>
          </p:cNvPr>
          <p:cNvSpPr txBox="1"/>
          <p:nvPr/>
        </p:nvSpPr>
        <p:spPr>
          <a:xfrm>
            <a:off x="2920400" y="3447906"/>
            <a:ext cx="493987" cy="199642"/>
          </a:xfrm>
          <a:prstGeom prst="rect">
            <a:avLst/>
          </a:prstGeom>
        </p:spPr>
        <p:txBody>
          <a:bodyPr vert="horz" wrap="none" lIns="91440" tIns="45720" rIns="91440" bIns="45720" rtlCol="0" anchor="t">
            <a:noAutofit/>
          </a:bodyPr>
          <a:lstStyle/>
          <a:p>
            <a:pPr marL="0" marR="0" lvl="0" indent="0" algn="ctr" defTabSz="914400" rtl="0" eaLnBrk="1" fontAlgn="auto" latinLnBrk="0" hangingPunct="1">
              <a:lnSpc>
                <a:spcPct val="95000"/>
              </a:lnSpc>
              <a:spcBef>
                <a:spcPts val="400"/>
              </a:spcBef>
              <a:spcAft>
                <a:spcPts val="200"/>
              </a:spcAft>
              <a:buClr>
                <a:srgbClr val="0067C5"/>
              </a:buClr>
              <a:buSzTx/>
              <a:buFontTx/>
              <a:buNone/>
              <a:tabLst/>
              <a:defRPr/>
            </a:pPr>
            <a:r>
              <a:rPr kumimoji="0" lang="en-US" sz="1000" b="1" i="0" u="none" strike="noStrike" kern="1200" cap="none" spc="0" normalizeH="0" baseline="0" noProof="0" dirty="0">
                <a:ln>
                  <a:noFill/>
                </a:ln>
                <a:solidFill>
                  <a:sysClr val="windowText" lastClr="000000"/>
                </a:solidFill>
                <a:effectLst/>
                <a:uLnTx/>
                <a:uFillTx/>
                <a:latin typeface="Arial"/>
                <a:ea typeface="+mn-ea"/>
                <a:cs typeface="+mn-cs"/>
              </a:rPr>
              <a:t>vol0</a:t>
            </a:r>
            <a:r>
              <a:rPr lang="en-US" sz="1000" b="1" dirty="0">
                <a:solidFill>
                  <a:sysClr val="windowText" lastClr="000000"/>
                </a:solidFill>
                <a:latin typeface="Arial"/>
              </a:rPr>
              <a:t>7</a:t>
            </a:r>
            <a:endParaRPr kumimoji="0" lang="en-US" sz="1000" b="1" i="0" u="none" strike="noStrike" kern="1200" cap="none" spc="0" normalizeH="0" baseline="0" noProof="0" dirty="0">
              <a:ln>
                <a:noFill/>
              </a:ln>
              <a:solidFill>
                <a:sysClr val="windowText" lastClr="000000"/>
              </a:solidFill>
              <a:effectLst/>
              <a:uLnTx/>
              <a:uFillTx/>
              <a:latin typeface="Arial"/>
              <a:ea typeface="+mn-ea"/>
              <a:cs typeface="+mn-cs"/>
            </a:endParaRPr>
          </a:p>
        </p:txBody>
      </p:sp>
      <p:sp>
        <p:nvSpPr>
          <p:cNvPr id="128" name="Can 3">
            <a:extLst>
              <a:ext uri="{FF2B5EF4-FFF2-40B4-BE49-F238E27FC236}">
                <a16:creationId xmlns:a16="http://schemas.microsoft.com/office/drawing/2014/main" id="{CB145703-A0EC-6C78-0A2E-ABBB164D0EB8}"/>
              </a:ext>
            </a:extLst>
          </p:cNvPr>
          <p:cNvSpPr/>
          <p:nvPr/>
        </p:nvSpPr>
        <p:spPr>
          <a:xfrm>
            <a:off x="2962381" y="4011209"/>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5000"/>
              </a:lnSpc>
              <a:spcBef>
                <a:spcPts val="0"/>
              </a:spcBef>
              <a:spcAft>
                <a:spcPts val="0"/>
              </a:spcAft>
              <a:buClrTx/>
              <a:buSzTx/>
              <a:buFontTx/>
              <a:buNone/>
              <a:tabLst/>
              <a:defRPr/>
            </a:pPr>
            <a:r>
              <a:rPr kumimoji="0" lang="en-US" sz="700" b="1" i="0" u="none" strike="noStrike" kern="1200" cap="none" spc="0" normalizeH="0" baseline="0" noProof="0" dirty="0">
                <a:ln>
                  <a:noFill/>
                </a:ln>
                <a:solidFill>
                  <a:prstClr val="black"/>
                </a:solidFill>
                <a:effectLst/>
                <a:uLnTx/>
                <a:uFillTx/>
                <a:latin typeface="Arial"/>
                <a:ea typeface="+mn-ea"/>
                <a:cs typeface="+mn-cs"/>
              </a:rPr>
              <a:t>db15</a:t>
            </a:r>
          </a:p>
        </p:txBody>
      </p:sp>
      <p:sp>
        <p:nvSpPr>
          <p:cNvPr id="132" name="Can 55">
            <a:extLst>
              <a:ext uri="{FF2B5EF4-FFF2-40B4-BE49-F238E27FC236}">
                <a16:creationId xmlns:a16="http://schemas.microsoft.com/office/drawing/2014/main" id="{66576A81-F1FA-1371-9FBF-106611932C87}"/>
              </a:ext>
            </a:extLst>
          </p:cNvPr>
          <p:cNvSpPr/>
          <p:nvPr/>
        </p:nvSpPr>
        <p:spPr>
          <a:xfrm>
            <a:off x="2962381" y="4364006"/>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5000"/>
              </a:lnSpc>
              <a:spcBef>
                <a:spcPts val="0"/>
              </a:spcBef>
              <a:spcAft>
                <a:spcPts val="0"/>
              </a:spcAft>
              <a:buClrTx/>
              <a:buSzTx/>
              <a:buFontTx/>
              <a:buNone/>
              <a:tabLst/>
              <a:defRPr/>
            </a:pPr>
            <a:r>
              <a:rPr kumimoji="0" lang="en-US" sz="700" b="1" i="0" u="none" strike="noStrike" kern="1200" cap="none" spc="0" normalizeH="0" baseline="0" noProof="0" dirty="0">
                <a:ln>
                  <a:noFill/>
                </a:ln>
                <a:solidFill>
                  <a:prstClr val="black"/>
                </a:solidFill>
                <a:effectLst/>
                <a:uLnTx/>
                <a:uFillTx/>
                <a:latin typeface="Arial"/>
                <a:ea typeface="+mn-ea"/>
                <a:cs typeface="+mn-cs"/>
              </a:rPr>
              <a:t>db23</a:t>
            </a:r>
          </a:p>
        </p:txBody>
      </p:sp>
      <p:sp>
        <p:nvSpPr>
          <p:cNvPr id="178" name="Rectangle 177">
            <a:extLst>
              <a:ext uri="{FF2B5EF4-FFF2-40B4-BE49-F238E27FC236}">
                <a16:creationId xmlns:a16="http://schemas.microsoft.com/office/drawing/2014/main" id="{4AB1D35E-4B03-DFA0-5866-DF4A05F2A8D0}"/>
              </a:ext>
            </a:extLst>
          </p:cNvPr>
          <p:cNvSpPr/>
          <p:nvPr/>
        </p:nvSpPr>
        <p:spPr>
          <a:xfrm>
            <a:off x="3728777" y="2949478"/>
            <a:ext cx="2281824" cy="1924526"/>
          </a:xfrm>
          <a:prstGeom prst="rect">
            <a:avLst/>
          </a:prstGeom>
          <a:solidFill>
            <a:schemeClr val="accent2">
              <a:lumMod val="40000"/>
              <a:lumOff val="60000"/>
            </a:schemeClr>
          </a:solidFill>
          <a:ln w="127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95000"/>
              </a:lnSpc>
              <a:spcBef>
                <a:spcPts val="400"/>
              </a:spcBef>
              <a:spcAft>
                <a:spcPts val="200"/>
              </a:spcAft>
              <a:buClr>
                <a:srgbClr val="0067C5"/>
              </a:buClr>
              <a:buSzTx/>
              <a:buFontTx/>
              <a:buNone/>
              <a:tabLst/>
              <a:defRPr/>
            </a:pPr>
            <a:r>
              <a:rPr kumimoji="0" lang="en-US" sz="1400" b="1" i="0" u="none" strike="noStrike" kern="1200" cap="none" spc="0" normalizeH="0" baseline="0" noProof="0" dirty="0">
                <a:ln>
                  <a:noFill/>
                </a:ln>
                <a:solidFill>
                  <a:sysClr val="windowText" lastClr="000000"/>
                </a:solidFill>
                <a:effectLst/>
                <a:uLnTx/>
                <a:uFillTx/>
                <a:latin typeface="Arial"/>
                <a:ea typeface="+mn-ea"/>
                <a:cs typeface="+mn-cs"/>
              </a:rPr>
              <a:t>node2_aggr1</a:t>
            </a:r>
          </a:p>
        </p:txBody>
      </p:sp>
      <p:sp>
        <p:nvSpPr>
          <p:cNvPr id="202" name="Can 66">
            <a:extLst>
              <a:ext uri="{FF2B5EF4-FFF2-40B4-BE49-F238E27FC236}">
                <a16:creationId xmlns:a16="http://schemas.microsoft.com/office/drawing/2014/main" id="{FC88DC26-0A8D-72FD-FE80-F416DF5A1A3C}"/>
              </a:ext>
            </a:extLst>
          </p:cNvPr>
          <p:cNvSpPr/>
          <p:nvPr/>
        </p:nvSpPr>
        <p:spPr>
          <a:xfrm>
            <a:off x="3811611" y="3339937"/>
            <a:ext cx="493987" cy="1433467"/>
          </a:xfrm>
          <a:prstGeom prst="can">
            <a:avLst/>
          </a:prstGeom>
          <a:solidFill>
            <a:schemeClr val="bg1">
              <a:lumMod val="95000"/>
            </a:schemeClr>
          </a:solidFill>
          <a:ln w="127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95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mn-cs"/>
            </a:endParaRPr>
          </a:p>
        </p:txBody>
      </p:sp>
      <p:sp>
        <p:nvSpPr>
          <p:cNvPr id="203" name="Can 67">
            <a:extLst>
              <a:ext uri="{FF2B5EF4-FFF2-40B4-BE49-F238E27FC236}">
                <a16:creationId xmlns:a16="http://schemas.microsoft.com/office/drawing/2014/main" id="{B88AB1B1-2718-2209-8135-0E131E0B278E}"/>
              </a:ext>
            </a:extLst>
          </p:cNvPr>
          <p:cNvSpPr/>
          <p:nvPr/>
        </p:nvSpPr>
        <p:spPr>
          <a:xfrm>
            <a:off x="3853592" y="3658411"/>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5000"/>
              </a:lnSpc>
              <a:spcBef>
                <a:spcPts val="0"/>
              </a:spcBef>
              <a:spcAft>
                <a:spcPts val="0"/>
              </a:spcAft>
              <a:buClrTx/>
              <a:buSzTx/>
              <a:buFontTx/>
              <a:buNone/>
              <a:tabLst/>
              <a:defRPr/>
            </a:pPr>
            <a:r>
              <a:rPr kumimoji="0" lang="en-US" sz="700" b="1" i="0" u="none" strike="noStrike" kern="1200" cap="none" spc="0" normalizeH="0" baseline="0" noProof="0" dirty="0">
                <a:ln>
                  <a:noFill/>
                </a:ln>
                <a:solidFill>
                  <a:prstClr val="black"/>
                </a:solidFill>
                <a:effectLst/>
                <a:uLnTx/>
                <a:uFillTx/>
                <a:latin typeface="Arial"/>
                <a:ea typeface="+mn-ea"/>
                <a:cs typeface="+mn-cs"/>
              </a:rPr>
              <a:t>db02</a:t>
            </a:r>
          </a:p>
        </p:txBody>
      </p:sp>
      <p:sp>
        <p:nvSpPr>
          <p:cNvPr id="204" name="TextBox 203">
            <a:extLst>
              <a:ext uri="{FF2B5EF4-FFF2-40B4-BE49-F238E27FC236}">
                <a16:creationId xmlns:a16="http://schemas.microsoft.com/office/drawing/2014/main" id="{537B8D68-8095-847F-7D00-D2516F9E9CF4}"/>
              </a:ext>
            </a:extLst>
          </p:cNvPr>
          <p:cNvSpPr txBox="1"/>
          <p:nvPr/>
        </p:nvSpPr>
        <p:spPr>
          <a:xfrm>
            <a:off x="3811611" y="3447905"/>
            <a:ext cx="493987" cy="199642"/>
          </a:xfrm>
          <a:prstGeom prst="rect">
            <a:avLst/>
          </a:prstGeom>
        </p:spPr>
        <p:txBody>
          <a:bodyPr vert="horz" wrap="none" lIns="91440" tIns="45720" rIns="91440" bIns="45720" rtlCol="0" anchor="t">
            <a:noAutofit/>
          </a:bodyPr>
          <a:lstStyle/>
          <a:p>
            <a:pPr marL="0" marR="0" lvl="0" indent="0" algn="ctr" defTabSz="914400" rtl="0" eaLnBrk="1" fontAlgn="auto" latinLnBrk="0" hangingPunct="1">
              <a:lnSpc>
                <a:spcPct val="95000"/>
              </a:lnSpc>
              <a:spcBef>
                <a:spcPts val="400"/>
              </a:spcBef>
              <a:spcAft>
                <a:spcPts val="200"/>
              </a:spcAft>
              <a:buClr>
                <a:srgbClr val="0067C5"/>
              </a:buClr>
              <a:buSzTx/>
              <a:buFontTx/>
              <a:buNone/>
              <a:tabLst/>
              <a:defRPr/>
            </a:pPr>
            <a:r>
              <a:rPr kumimoji="0" lang="en-US" sz="1000" b="1" i="0" u="none" strike="noStrike" kern="1200" cap="none" spc="0" normalizeH="0" baseline="0" noProof="0" dirty="0">
                <a:ln>
                  <a:noFill/>
                </a:ln>
                <a:solidFill>
                  <a:sysClr val="windowText" lastClr="000000"/>
                </a:solidFill>
                <a:effectLst/>
                <a:uLnTx/>
                <a:uFillTx/>
                <a:latin typeface="Arial"/>
                <a:ea typeface="+mn-ea"/>
                <a:cs typeface="+mn-cs"/>
              </a:rPr>
              <a:t>Vol0</a:t>
            </a:r>
            <a:r>
              <a:rPr lang="en-US" sz="1000" b="1" dirty="0">
                <a:solidFill>
                  <a:sysClr val="windowText" lastClr="000000"/>
                </a:solidFill>
                <a:latin typeface="Arial"/>
              </a:rPr>
              <a:t>2</a:t>
            </a:r>
            <a:endParaRPr kumimoji="0" lang="en-US" sz="1000" b="1" i="0" u="none" strike="noStrike" kern="1200" cap="none" spc="0" normalizeH="0" baseline="0" noProof="0" dirty="0">
              <a:ln>
                <a:noFill/>
              </a:ln>
              <a:solidFill>
                <a:sysClr val="windowText" lastClr="000000"/>
              </a:solidFill>
              <a:effectLst/>
              <a:uLnTx/>
              <a:uFillTx/>
              <a:latin typeface="Arial"/>
              <a:ea typeface="+mn-ea"/>
              <a:cs typeface="+mn-cs"/>
            </a:endParaRPr>
          </a:p>
        </p:txBody>
      </p:sp>
      <p:sp>
        <p:nvSpPr>
          <p:cNvPr id="205" name="Can 3">
            <a:extLst>
              <a:ext uri="{FF2B5EF4-FFF2-40B4-BE49-F238E27FC236}">
                <a16:creationId xmlns:a16="http://schemas.microsoft.com/office/drawing/2014/main" id="{DA379BA2-E88E-99E5-AB01-BAF65D291BB3}"/>
              </a:ext>
            </a:extLst>
          </p:cNvPr>
          <p:cNvSpPr/>
          <p:nvPr/>
        </p:nvSpPr>
        <p:spPr>
          <a:xfrm>
            <a:off x="3853592" y="4011208"/>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5000"/>
              </a:lnSpc>
              <a:spcBef>
                <a:spcPts val="0"/>
              </a:spcBef>
              <a:spcAft>
                <a:spcPts val="0"/>
              </a:spcAft>
              <a:buClrTx/>
              <a:buSzTx/>
              <a:buFontTx/>
              <a:buNone/>
              <a:tabLst/>
              <a:defRPr/>
            </a:pPr>
            <a:r>
              <a:rPr kumimoji="0" lang="en-US" sz="700" b="1" i="0" u="none" strike="noStrike" kern="1200" cap="none" spc="0" normalizeH="0" baseline="0" noProof="0" dirty="0">
                <a:ln>
                  <a:noFill/>
                </a:ln>
                <a:solidFill>
                  <a:prstClr val="black"/>
                </a:solidFill>
                <a:effectLst/>
                <a:uLnTx/>
                <a:uFillTx/>
                <a:latin typeface="Arial"/>
                <a:ea typeface="+mn-ea"/>
                <a:cs typeface="+mn-cs"/>
              </a:rPr>
              <a:t>db10</a:t>
            </a:r>
          </a:p>
        </p:txBody>
      </p:sp>
      <p:sp>
        <p:nvSpPr>
          <p:cNvPr id="206" name="Can 55">
            <a:extLst>
              <a:ext uri="{FF2B5EF4-FFF2-40B4-BE49-F238E27FC236}">
                <a16:creationId xmlns:a16="http://schemas.microsoft.com/office/drawing/2014/main" id="{D88CB7A3-7D3C-9C74-BF93-C736BAB6CBFE}"/>
              </a:ext>
            </a:extLst>
          </p:cNvPr>
          <p:cNvSpPr/>
          <p:nvPr/>
        </p:nvSpPr>
        <p:spPr>
          <a:xfrm>
            <a:off x="3853592" y="4364005"/>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5000"/>
              </a:lnSpc>
              <a:spcBef>
                <a:spcPts val="0"/>
              </a:spcBef>
              <a:spcAft>
                <a:spcPts val="0"/>
              </a:spcAft>
              <a:buClrTx/>
              <a:buSzTx/>
              <a:buFontTx/>
              <a:buNone/>
              <a:tabLst/>
              <a:defRPr/>
            </a:pPr>
            <a:r>
              <a:rPr kumimoji="0" lang="en-US" sz="700" b="1" i="0" u="none" strike="noStrike" kern="1200" cap="none" spc="0" normalizeH="0" baseline="0" noProof="0" dirty="0">
                <a:ln>
                  <a:noFill/>
                </a:ln>
                <a:solidFill>
                  <a:prstClr val="black"/>
                </a:solidFill>
                <a:effectLst/>
                <a:uLnTx/>
                <a:uFillTx/>
                <a:latin typeface="Arial"/>
                <a:ea typeface="+mn-ea"/>
                <a:cs typeface="+mn-cs"/>
              </a:rPr>
              <a:t>db18</a:t>
            </a:r>
          </a:p>
        </p:txBody>
      </p:sp>
      <p:sp>
        <p:nvSpPr>
          <p:cNvPr id="196" name="Can 66">
            <a:extLst>
              <a:ext uri="{FF2B5EF4-FFF2-40B4-BE49-F238E27FC236}">
                <a16:creationId xmlns:a16="http://schemas.microsoft.com/office/drawing/2014/main" id="{AD0027B4-8E43-01E4-45DB-62900305B919}"/>
              </a:ext>
            </a:extLst>
          </p:cNvPr>
          <p:cNvSpPr/>
          <p:nvPr/>
        </p:nvSpPr>
        <p:spPr>
          <a:xfrm>
            <a:off x="4352334" y="3339937"/>
            <a:ext cx="493987" cy="1433467"/>
          </a:xfrm>
          <a:prstGeom prst="can">
            <a:avLst/>
          </a:prstGeom>
          <a:solidFill>
            <a:schemeClr val="bg1">
              <a:lumMod val="95000"/>
            </a:schemeClr>
          </a:solidFill>
          <a:ln w="127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95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mn-cs"/>
            </a:endParaRPr>
          </a:p>
        </p:txBody>
      </p:sp>
      <p:sp>
        <p:nvSpPr>
          <p:cNvPr id="197" name="Can 67">
            <a:extLst>
              <a:ext uri="{FF2B5EF4-FFF2-40B4-BE49-F238E27FC236}">
                <a16:creationId xmlns:a16="http://schemas.microsoft.com/office/drawing/2014/main" id="{DB54BD73-7C94-9D91-A28C-9E8374C493D3}"/>
              </a:ext>
            </a:extLst>
          </p:cNvPr>
          <p:cNvSpPr/>
          <p:nvPr/>
        </p:nvSpPr>
        <p:spPr>
          <a:xfrm>
            <a:off x="4394315" y="3658411"/>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5000"/>
              </a:lnSpc>
              <a:spcBef>
                <a:spcPts val="0"/>
              </a:spcBef>
              <a:spcAft>
                <a:spcPts val="0"/>
              </a:spcAft>
              <a:buClrTx/>
              <a:buSzTx/>
              <a:buFontTx/>
              <a:buNone/>
              <a:tabLst/>
              <a:defRPr/>
            </a:pPr>
            <a:r>
              <a:rPr kumimoji="0" lang="en-US" sz="700" b="1" i="0" u="none" strike="noStrike" kern="1200" cap="none" spc="0" normalizeH="0" baseline="0" noProof="0" dirty="0">
                <a:ln>
                  <a:noFill/>
                </a:ln>
                <a:solidFill>
                  <a:prstClr val="black"/>
                </a:solidFill>
                <a:effectLst/>
                <a:uLnTx/>
                <a:uFillTx/>
                <a:latin typeface="Arial"/>
                <a:ea typeface="+mn-ea"/>
                <a:cs typeface="+mn-cs"/>
              </a:rPr>
              <a:t>db04</a:t>
            </a:r>
          </a:p>
        </p:txBody>
      </p:sp>
      <p:sp>
        <p:nvSpPr>
          <p:cNvPr id="198" name="TextBox 197">
            <a:extLst>
              <a:ext uri="{FF2B5EF4-FFF2-40B4-BE49-F238E27FC236}">
                <a16:creationId xmlns:a16="http://schemas.microsoft.com/office/drawing/2014/main" id="{A330AE6B-F4BE-F561-E898-3EF482BB01EC}"/>
              </a:ext>
            </a:extLst>
          </p:cNvPr>
          <p:cNvSpPr txBox="1"/>
          <p:nvPr/>
        </p:nvSpPr>
        <p:spPr>
          <a:xfrm>
            <a:off x="4352334" y="3447905"/>
            <a:ext cx="493987" cy="199642"/>
          </a:xfrm>
          <a:prstGeom prst="rect">
            <a:avLst/>
          </a:prstGeom>
        </p:spPr>
        <p:txBody>
          <a:bodyPr vert="horz" wrap="none" lIns="91440" tIns="45720" rIns="91440" bIns="45720" rtlCol="0" anchor="t">
            <a:noAutofit/>
          </a:bodyPr>
          <a:lstStyle/>
          <a:p>
            <a:pPr marL="0" marR="0" lvl="0" indent="0" algn="ctr" defTabSz="914400" rtl="0" eaLnBrk="1" fontAlgn="auto" latinLnBrk="0" hangingPunct="1">
              <a:lnSpc>
                <a:spcPct val="95000"/>
              </a:lnSpc>
              <a:spcBef>
                <a:spcPts val="400"/>
              </a:spcBef>
              <a:spcAft>
                <a:spcPts val="200"/>
              </a:spcAft>
              <a:buClr>
                <a:srgbClr val="0067C5"/>
              </a:buClr>
              <a:buSzTx/>
              <a:buFontTx/>
              <a:buNone/>
              <a:tabLst/>
              <a:defRPr/>
            </a:pPr>
            <a:r>
              <a:rPr kumimoji="0" lang="en-US" sz="1000" b="1" i="0" u="none" strike="noStrike" kern="1200" cap="none" spc="0" normalizeH="0" baseline="0" noProof="0" dirty="0">
                <a:ln>
                  <a:noFill/>
                </a:ln>
                <a:solidFill>
                  <a:sysClr val="windowText" lastClr="000000"/>
                </a:solidFill>
                <a:effectLst/>
                <a:uLnTx/>
                <a:uFillTx/>
                <a:latin typeface="Arial"/>
                <a:ea typeface="+mn-ea"/>
                <a:cs typeface="+mn-cs"/>
              </a:rPr>
              <a:t>vol04</a:t>
            </a:r>
          </a:p>
        </p:txBody>
      </p:sp>
      <p:sp>
        <p:nvSpPr>
          <p:cNvPr id="199" name="Can 3">
            <a:extLst>
              <a:ext uri="{FF2B5EF4-FFF2-40B4-BE49-F238E27FC236}">
                <a16:creationId xmlns:a16="http://schemas.microsoft.com/office/drawing/2014/main" id="{9DB76CA2-14FB-590E-74FC-62B8689A4E28}"/>
              </a:ext>
            </a:extLst>
          </p:cNvPr>
          <p:cNvSpPr/>
          <p:nvPr/>
        </p:nvSpPr>
        <p:spPr>
          <a:xfrm>
            <a:off x="4394315" y="4011208"/>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5000"/>
              </a:lnSpc>
              <a:spcBef>
                <a:spcPts val="0"/>
              </a:spcBef>
              <a:spcAft>
                <a:spcPts val="0"/>
              </a:spcAft>
              <a:buClrTx/>
              <a:buSzTx/>
              <a:buFontTx/>
              <a:buNone/>
              <a:tabLst/>
              <a:defRPr/>
            </a:pPr>
            <a:r>
              <a:rPr kumimoji="0" lang="en-US" sz="700" b="1" i="0" u="none" strike="noStrike" kern="1200" cap="none" spc="0" normalizeH="0" baseline="0" noProof="0" dirty="0">
                <a:ln>
                  <a:noFill/>
                </a:ln>
                <a:solidFill>
                  <a:prstClr val="black"/>
                </a:solidFill>
                <a:effectLst/>
                <a:uLnTx/>
                <a:uFillTx/>
                <a:latin typeface="Arial"/>
                <a:ea typeface="+mn-ea"/>
                <a:cs typeface="+mn-cs"/>
              </a:rPr>
              <a:t>db12</a:t>
            </a:r>
          </a:p>
        </p:txBody>
      </p:sp>
      <p:sp>
        <p:nvSpPr>
          <p:cNvPr id="200" name="Can 55">
            <a:extLst>
              <a:ext uri="{FF2B5EF4-FFF2-40B4-BE49-F238E27FC236}">
                <a16:creationId xmlns:a16="http://schemas.microsoft.com/office/drawing/2014/main" id="{6222D089-7F02-C0F5-6A22-C9D4D313AE1C}"/>
              </a:ext>
            </a:extLst>
          </p:cNvPr>
          <p:cNvSpPr/>
          <p:nvPr/>
        </p:nvSpPr>
        <p:spPr>
          <a:xfrm>
            <a:off x="4394315" y="4364005"/>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5000"/>
              </a:lnSpc>
              <a:spcBef>
                <a:spcPts val="0"/>
              </a:spcBef>
              <a:spcAft>
                <a:spcPts val="0"/>
              </a:spcAft>
              <a:buClrTx/>
              <a:buSzTx/>
              <a:buFontTx/>
              <a:buNone/>
              <a:tabLst/>
              <a:defRPr/>
            </a:pPr>
            <a:r>
              <a:rPr kumimoji="0" lang="en-US" sz="700" b="1" i="0" u="none" strike="noStrike" kern="1200" cap="none" spc="0" normalizeH="0" baseline="0" noProof="0" dirty="0">
                <a:ln>
                  <a:noFill/>
                </a:ln>
                <a:solidFill>
                  <a:prstClr val="black"/>
                </a:solidFill>
                <a:effectLst/>
                <a:uLnTx/>
                <a:uFillTx/>
                <a:latin typeface="Arial"/>
                <a:ea typeface="+mn-ea"/>
                <a:cs typeface="+mn-cs"/>
              </a:rPr>
              <a:t>db20</a:t>
            </a:r>
          </a:p>
        </p:txBody>
      </p:sp>
      <p:sp>
        <p:nvSpPr>
          <p:cNvPr id="190" name="Can 66">
            <a:extLst>
              <a:ext uri="{FF2B5EF4-FFF2-40B4-BE49-F238E27FC236}">
                <a16:creationId xmlns:a16="http://schemas.microsoft.com/office/drawing/2014/main" id="{80278E68-A13B-F3CD-065D-2CBB8762E35E}"/>
              </a:ext>
            </a:extLst>
          </p:cNvPr>
          <p:cNvSpPr/>
          <p:nvPr/>
        </p:nvSpPr>
        <p:spPr>
          <a:xfrm>
            <a:off x="4893057" y="3339937"/>
            <a:ext cx="493987" cy="1433467"/>
          </a:xfrm>
          <a:prstGeom prst="can">
            <a:avLst/>
          </a:prstGeom>
          <a:solidFill>
            <a:schemeClr val="bg1">
              <a:lumMod val="95000"/>
            </a:schemeClr>
          </a:solidFill>
          <a:ln w="127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95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mn-cs"/>
            </a:endParaRPr>
          </a:p>
        </p:txBody>
      </p:sp>
      <p:sp>
        <p:nvSpPr>
          <p:cNvPr id="191" name="Can 67">
            <a:extLst>
              <a:ext uri="{FF2B5EF4-FFF2-40B4-BE49-F238E27FC236}">
                <a16:creationId xmlns:a16="http://schemas.microsoft.com/office/drawing/2014/main" id="{B365E506-C21C-B8D1-EEC1-D98F7B32D4AD}"/>
              </a:ext>
            </a:extLst>
          </p:cNvPr>
          <p:cNvSpPr/>
          <p:nvPr/>
        </p:nvSpPr>
        <p:spPr>
          <a:xfrm>
            <a:off x="4935038" y="3658411"/>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5000"/>
              </a:lnSpc>
              <a:spcBef>
                <a:spcPts val="0"/>
              </a:spcBef>
              <a:spcAft>
                <a:spcPts val="0"/>
              </a:spcAft>
              <a:buClrTx/>
              <a:buSzTx/>
              <a:buFontTx/>
              <a:buNone/>
              <a:tabLst/>
              <a:defRPr/>
            </a:pPr>
            <a:r>
              <a:rPr kumimoji="0" lang="en-US" sz="700" b="1" i="0" u="none" strike="noStrike" kern="1200" cap="none" spc="0" normalizeH="0" baseline="0" noProof="0" dirty="0">
                <a:ln>
                  <a:noFill/>
                </a:ln>
                <a:solidFill>
                  <a:prstClr val="black"/>
                </a:solidFill>
                <a:effectLst/>
                <a:uLnTx/>
                <a:uFillTx/>
                <a:latin typeface="Arial"/>
                <a:ea typeface="+mn-ea"/>
                <a:cs typeface="+mn-cs"/>
              </a:rPr>
              <a:t>db06</a:t>
            </a:r>
          </a:p>
        </p:txBody>
      </p:sp>
      <p:sp>
        <p:nvSpPr>
          <p:cNvPr id="192" name="TextBox 191">
            <a:extLst>
              <a:ext uri="{FF2B5EF4-FFF2-40B4-BE49-F238E27FC236}">
                <a16:creationId xmlns:a16="http://schemas.microsoft.com/office/drawing/2014/main" id="{7EC07090-74D0-3B2F-922B-256E37C724C0}"/>
              </a:ext>
            </a:extLst>
          </p:cNvPr>
          <p:cNvSpPr txBox="1"/>
          <p:nvPr/>
        </p:nvSpPr>
        <p:spPr>
          <a:xfrm>
            <a:off x="4893057" y="3447905"/>
            <a:ext cx="493987" cy="199642"/>
          </a:xfrm>
          <a:prstGeom prst="rect">
            <a:avLst/>
          </a:prstGeom>
        </p:spPr>
        <p:txBody>
          <a:bodyPr vert="horz" wrap="none" lIns="91440" tIns="45720" rIns="91440" bIns="45720" rtlCol="0" anchor="t">
            <a:noAutofit/>
          </a:bodyPr>
          <a:lstStyle/>
          <a:p>
            <a:pPr marL="0" marR="0" lvl="0" indent="0" algn="ctr" defTabSz="914400" rtl="0" eaLnBrk="1" fontAlgn="auto" latinLnBrk="0" hangingPunct="1">
              <a:lnSpc>
                <a:spcPct val="95000"/>
              </a:lnSpc>
              <a:spcBef>
                <a:spcPts val="400"/>
              </a:spcBef>
              <a:spcAft>
                <a:spcPts val="200"/>
              </a:spcAft>
              <a:buClr>
                <a:srgbClr val="0067C5"/>
              </a:buClr>
              <a:buSzTx/>
              <a:buFontTx/>
              <a:buNone/>
              <a:tabLst/>
              <a:defRPr/>
            </a:pPr>
            <a:r>
              <a:rPr kumimoji="0" lang="en-US" sz="1000" b="1" i="0" u="none" strike="noStrike" kern="1200" cap="none" spc="0" normalizeH="0" baseline="0" noProof="0" dirty="0">
                <a:ln>
                  <a:noFill/>
                </a:ln>
                <a:solidFill>
                  <a:sysClr val="windowText" lastClr="000000"/>
                </a:solidFill>
                <a:effectLst/>
                <a:uLnTx/>
                <a:uFillTx/>
                <a:latin typeface="Arial"/>
                <a:ea typeface="+mn-ea"/>
                <a:cs typeface="+mn-cs"/>
              </a:rPr>
              <a:t>vol06</a:t>
            </a:r>
          </a:p>
        </p:txBody>
      </p:sp>
      <p:sp>
        <p:nvSpPr>
          <p:cNvPr id="193" name="Can 3">
            <a:extLst>
              <a:ext uri="{FF2B5EF4-FFF2-40B4-BE49-F238E27FC236}">
                <a16:creationId xmlns:a16="http://schemas.microsoft.com/office/drawing/2014/main" id="{403AEDB1-3092-4CA4-6B7E-374816A3F7C3}"/>
              </a:ext>
            </a:extLst>
          </p:cNvPr>
          <p:cNvSpPr/>
          <p:nvPr/>
        </p:nvSpPr>
        <p:spPr>
          <a:xfrm>
            <a:off x="4935038" y="4011208"/>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5000"/>
              </a:lnSpc>
              <a:spcBef>
                <a:spcPts val="0"/>
              </a:spcBef>
              <a:spcAft>
                <a:spcPts val="0"/>
              </a:spcAft>
              <a:buClrTx/>
              <a:buSzTx/>
              <a:buFontTx/>
              <a:buNone/>
              <a:tabLst/>
              <a:defRPr/>
            </a:pPr>
            <a:r>
              <a:rPr kumimoji="0" lang="en-US" sz="700" b="1" i="0" u="none" strike="noStrike" kern="1200" cap="none" spc="0" normalizeH="0" baseline="0" noProof="0" dirty="0">
                <a:ln>
                  <a:noFill/>
                </a:ln>
                <a:solidFill>
                  <a:prstClr val="black"/>
                </a:solidFill>
                <a:effectLst/>
                <a:uLnTx/>
                <a:uFillTx/>
                <a:latin typeface="Arial"/>
                <a:ea typeface="+mn-ea"/>
                <a:cs typeface="+mn-cs"/>
              </a:rPr>
              <a:t>db14</a:t>
            </a:r>
          </a:p>
        </p:txBody>
      </p:sp>
      <p:sp>
        <p:nvSpPr>
          <p:cNvPr id="194" name="Can 55">
            <a:extLst>
              <a:ext uri="{FF2B5EF4-FFF2-40B4-BE49-F238E27FC236}">
                <a16:creationId xmlns:a16="http://schemas.microsoft.com/office/drawing/2014/main" id="{80878A18-E076-49C1-7A91-9CB2DB5E4434}"/>
              </a:ext>
            </a:extLst>
          </p:cNvPr>
          <p:cNvSpPr/>
          <p:nvPr/>
        </p:nvSpPr>
        <p:spPr>
          <a:xfrm>
            <a:off x="4935038" y="4364005"/>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5000"/>
              </a:lnSpc>
              <a:spcBef>
                <a:spcPts val="0"/>
              </a:spcBef>
              <a:spcAft>
                <a:spcPts val="0"/>
              </a:spcAft>
              <a:buClrTx/>
              <a:buSzTx/>
              <a:buFontTx/>
              <a:buNone/>
              <a:tabLst/>
              <a:defRPr/>
            </a:pPr>
            <a:r>
              <a:rPr kumimoji="0" lang="en-US" sz="700" b="1" i="0" u="none" strike="noStrike" kern="1200" cap="none" spc="0" normalizeH="0" baseline="0" noProof="0" dirty="0">
                <a:ln>
                  <a:noFill/>
                </a:ln>
                <a:solidFill>
                  <a:prstClr val="black"/>
                </a:solidFill>
                <a:effectLst/>
                <a:uLnTx/>
                <a:uFillTx/>
                <a:latin typeface="Arial"/>
                <a:ea typeface="+mn-ea"/>
                <a:cs typeface="+mn-cs"/>
              </a:rPr>
              <a:t>db22</a:t>
            </a:r>
          </a:p>
        </p:txBody>
      </p:sp>
      <p:sp>
        <p:nvSpPr>
          <p:cNvPr id="184" name="Can 66">
            <a:extLst>
              <a:ext uri="{FF2B5EF4-FFF2-40B4-BE49-F238E27FC236}">
                <a16:creationId xmlns:a16="http://schemas.microsoft.com/office/drawing/2014/main" id="{41F28536-6D19-A66E-80C5-93F22EB7F853}"/>
              </a:ext>
            </a:extLst>
          </p:cNvPr>
          <p:cNvSpPr/>
          <p:nvPr/>
        </p:nvSpPr>
        <p:spPr>
          <a:xfrm>
            <a:off x="5433781" y="3339937"/>
            <a:ext cx="493987" cy="1433467"/>
          </a:xfrm>
          <a:prstGeom prst="can">
            <a:avLst/>
          </a:prstGeom>
          <a:solidFill>
            <a:schemeClr val="bg1">
              <a:lumMod val="95000"/>
            </a:schemeClr>
          </a:solidFill>
          <a:ln w="127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95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mn-cs"/>
            </a:endParaRPr>
          </a:p>
        </p:txBody>
      </p:sp>
      <p:sp>
        <p:nvSpPr>
          <p:cNvPr id="185" name="Can 67">
            <a:extLst>
              <a:ext uri="{FF2B5EF4-FFF2-40B4-BE49-F238E27FC236}">
                <a16:creationId xmlns:a16="http://schemas.microsoft.com/office/drawing/2014/main" id="{32265457-598E-18C1-58C7-BB68B0534D8D}"/>
              </a:ext>
            </a:extLst>
          </p:cNvPr>
          <p:cNvSpPr/>
          <p:nvPr/>
        </p:nvSpPr>
        <p:spPr>
          <a:xfrm>
            <a:off x="5475762" y="3658411"/>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5000"/>
              </a:lnSpc>
              <a:spcBef>
                <a:spcPts val="0"/>
              </a:spcBef>
              <a:spcAft>
                <a:spcPts val="0"/>
              </a:spcAft>
              <a:buClrTx/>
              <a:buSzTx/>
              <a:buFontTx/>
              <a:buNone/>
              <a:tabLst/>
              <a:defRPr/>
            </a:pPr>
            <a:r>
              <a:rPr kumimoji="0" lang="en-US" sz="700" b="1" i="0" u="none" strike="noStrike" kern="1200" cap="none" spc="0" normalizeH="0" baseline="0" noProof="0" dirty="0">
                <a:ln>
                  <a:noFill/>
                </a:ln>
                <a:solidFill>
                  <a:prstClr val="black"/>
                </a:solidFill>
                <a:effectLst/>
                <a:uLnTx/>
                <a:uFillTx/>
                <a:latin typeface="Arial"/>
                <a:ea typeface="+mn-ea"/>
                <a:cs typeface="+mn-cs"/>
              </a:rPr>
              <a:t>db08</a:t>
            </a:r>
          </a:p>
        </p:txBody>
      </p:sp>
      <p:sp>
        <p:nvSpPr>
          <p:cNvPr id="186" name="TextBox 185">
            <a:extLst>
              <a:ext uri="{FF2B5EF4-FFF2-40B4-BE49-F238E27FC236}">
                <a16:creationId xmlns:a16="http://schemas.microsoft.com/office/drawing/2014/main" id="{844382C5-5A03-4098-E144-A1D1CD439B20}"/>
              </a:ext>
            </a:extLst>
          </p:cNvPr>
          <p:cNvSpPr txBox="1"/>
          <p:nvPr/>
        </p:nvSpPr>
        <p:spPr>
          <a:xfrm>
            <a:off x="5433781" y="3447905"/>
            <a:ext cx="493987" cy="199642"/>
          </a:xfrm>
          <a:prstGeom prst="rect">
            <a:avLst/>
          </a:prstGeom>
        </p:spPr>
        <p:txBody>
          <a:bodyPr vert="horz" wrap="none" lIns="91440" tIns="45720" rIns="91440" bIns="45720" rtlCol="0" anchor="t">
            <a:noAutofit/>
          </a:bodyPr>
          <a:lstStyle/>
          <a:p>
            <a:pPr marL="0" marR="0" lvl="0" indent="0" algn="ctr" defTabSz="914400" rtl="0" eaLnBrk="1" fontAlgn="auto" latinLnBrk="0" hangingPunct="1">
              <a:lnSpc>
                <a:spcPct val="95000"/>
              </a:lnSpc>
              <a:spcBef>
                <a:spcPts val="400"/>
              </a:spcBef>
              <a:spcAft>
                <a:spcPts val="200"/>
              </a:spcAft>
              <a:buClr>
                <a:srgbClr val="0067C5"/>
              </a:buClr>
              <a:buSzTx/>
              <a:buFontTx/>
              <a:buNone/>
              <a:tabLst/>
              <a:defRPr/>
            </a:pPr>
            <a:r>
              <a:rPr kumimoji="0" lang="en-US" sz="1000" b="1" i="0" u="none" strike="noStrike" kern="1200" cap="none" spc="0" normalizeH="0" baseline="0" noProof="0" dirty="0">
                <a:ln>
                  <a:noFill/>
                </a:ln>
                <a:solidFill>
                  <a:sysClr val="windowText" lastClr="000000"/>
                </a:solidFill>
                <a:effectLst/>
                <a:uLnTx/>
                <a:uFillTx/>
                <a:latin typeface="Arial"/>
                <a:ea typeface="+mn-ea"/>
                <a:cs typeface="+mn-cs"/>
              </a:rPr>
              <a:t>vol08</a:t>
            </a:r>
          </a:p>
        </p:txBody>
      </p:sp>
      <p:sp>
        <p:nvSpPr>
          <p:cNvPr id="187" name="Can 3">
            <a:extLst>
              <a:ext uri="{FF2B5EF4-FFF2-40B4-BE49-F238E27FC236}">
                <a16:creationId xmlns:a16="http://schemas.microsoft.com/office/drawing/2014/main" id="{2C22E468-8989-33B6-A7F2-A1AAC93C78BA}"/>
              </a:ext>
            </a:extLst>
          </p:cNvPr>
          <p:cNvSpPr/>
          <p:nvPr/>
        </p:nvSpPr>
        <p:spPr>
          <a:xfrm>
            <a:off x="5475762" y="4011208"/>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5000"/>
              </a:lnSpc>
              <a:spcBef>
                <a:spcPts val="0"/>
              </a:spcBef>
              <a:spcAft>
                <a:spcPts val="0"/>
              </a:spcAft>
              <a:buClrTx/>
              <a:buSzTx/>
              <a:buFontTx/>
              <a:buNone/>
              <a:tabLst/>
              <a:defRPr/>
            </a:pPr>
            <a:r>
              <a:rPr kumimoji="0" lang="en-US" sz="700" b="1" i="0" u="none" strike="noStrike" kern="1200" cap="none" spc="0" normalizeH="0" baseline="0" noProof="0" dirty="0">
                <a:ln>
                  <a:noFill/>
                </a:ln>
                <a:solidFill>
                  <a:prstClr val="black"/>
                </a:solidFill>
                <a:effectLst/>
                <a:uLnTx/>
                <a:uFillTx/>
                <a:latin typeface="Arial"/>
                <a:ea typeface="+mn-ea"/>
                <a:cs typeface="+mn-cs"/>
              </a:rPr>
              <a:t>db16</a:t>
            </a:r>
          </a:p>
        </p:txBody>
      </p:sp>
      <p:sp>
        <p:nvSpPr>
          <p:cNvPr id="188" name="Can 55">
            <a:extLst>
              <a:ext uri="{FF2B5EF4-FFF2-40B4-BE49-F238E27FC236}">
                <a16:creationId xmlns:a16="http://schemas.microsoft.com/office/drawing/2014/main" id="{78542BFC-5094-8480-6B8A-75C9747DB8C2}"/>
              </a:ext>
            </a:extLst>
          </p:cNvPr>
          <p:cNvSpPr/>
          <p:nvPr/>
        </p:nvSpPr>
        <p:spPr>
          <a:xfrm>
            <a:off x="5475762" y="4364005"/>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5000"/>
              </a:lnSpc>
              <a:spcBef>
                <a:spcPts val="0"/>
              </a:spcBef>
              <a:spcAft>
                <a:spcPts val="0"/>
              </a:spcAft>
              <a:buClrTx/>
              <a:buSzTx/>
              <a:buFontTx/>
              <a:buNone/>
              <a:tabLst/>
              <a:defRPr/>
            </a:pPr>
            <a:r>
              <a:rPr kumimoji="0" lang="en-US" sz="700" b="1" i="0" u="none" strike="noStrike" kern="1200" cap="none" spc="0" normalizeH="0" baseline="0" noProof="0" dirty="0">
                <a:ln>
                  <a:noFill/>
                </a:ln>
                <a:solidFill>
                  <a:prstClr val="black"/>
                </a:solidFill>
                <a:effectLst/>
                <a:uLnTx/>
                <a:uFillTx/>
                <a:latin typeface="Arial"/>
                <a:ea typeface="+mn-ea"/>
                <a:cs typeface="+mn-cs"/>
              </a:rPr>
              <a:t>db24</a:t>
            </a:r>
          </a:p>
        </p:txBody>
      </p:sp>
    </p:spTree>
    <p:extLst>
      <p:ext uri="{BB962C8B-B14F-4D97-AF65-F5344CB8AC3E}">
        <p14:creationId xmlns:p14="http://schemas.microsoft.com/office/powerpoint/2010/main" val="846237090"/>
      </p:ext>
    </p:extLst>
  </p:cSld>
  <p:clrMapOvr>
    <a:masterClrMapping/>
  </p:clrMapOvr>
  <p:transition spd="med">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70708608-4045-604F-AA86-FC31F769703A}"/>
              </a:ext>
            </a:extLst>
          </p:cNvPr>
          <p:cNvSpPr txBox="1"/>
          <p:nvPr/>
        </p:nvSpPr>
        <p:spPr>
          <a:xfrm>
            <a:off x="73806" y="998558"/>
            <a:ext cx="6007889" cy="1921913"/>
          </a:xfrm>
          <a:prstGeom prst="rect">
            <a:avLst/>
          </a:prstGeom>
          <a:solidFill>
            <a:schemeClr val="bg1">
              <a:lumMod val="85000"/>
            </a:schemeClr>
          </a:solidFill>
          <a:ln>
            <a:solidFill>
              <a:schemeClr val="bg1">
                <a:lumMod val="85000"/>
              </a:schemeClr>
            </a:solidFill>
            <a:bevel/>
          </a:ln>
          <a:effectLst>
            <a:softEdge rad="0"/>
          </a:effectLst>
        </p:spPr>
        <p:txBody>
          <a:bodyPr vert="horz" wrap="square" lIns="91440" tIns="45720" rIns="91440" bIns="45720" rtlCol="0" anchor="t">
            <a:noAutofit/>
          </a:bodyPr>
          <a:lstStyle/>
          <a:p>
            <a:pPr>
              <a:lnSpc>
                <a:spcPct val="95000"/>
              </a:lnSpc>
              <a:spcBef>
                <a:spcPts val="400"/>
              </a:spcBef>
              <a:spcAft>
                <a:spcPts val="200"/>
              </a:spcAft>
              <a:buClr>
                <a:srgbClr val="0067C5"/>
              </a:buClr>
            </a:pPr>
            <a:endParaRPr lang="en-US" sz="1400" dirty="0" err="1">
              <a:solidFill>
                <a:sysClr val="windowText" lastClr="000000"/>
              </a:solidFill>
              <a:latin typeface="Arial"/>
            </a:endParaRPr>
          </a:p>
        </p:txBody>
      </p:sp>
      <p:sp>
        <p:nvSpPr>
          <p:cNvPr id="13" name="TextBox 12">
            <a:extLst>
              <a:ext uri="{FF2B5EF4-FFF2-40B4-BE49-F238E27FC236}">
                <a16:creationId xmlns:a16="http://schemas.microsoft.com/office/drawing/2014/main" id="{E917779A-39B6-6E4D-89C3-4881116E431A}"/>
              </a:ext>
            </a:extLst>
          </p:cNvPr>
          <p:cNvSpPr txBox="1"/>
          <p:nvPr/>
        </p:nvSpPr>
        <p:spPr>
          <a:xfrm>
            <a:off x="66520" y="545349"/>
            <a:ext cx="6015174" cy="443048"/>
          </a:xfrm>
          <a:prstGeom prst="rect">
            <a:avLst/>
          </a:prstGeom>
          <a:solidFill>
            <a:schemeClr val="accent1"/>
          </a:solidFill>
          <a:ln>
            <a:solidFill>
              <a:schemeClr val="accent1"/>
            </a:solidFill>
            <a:bevel/>
          </a:ln>
          <a:effectLst>
            <a:softEdge rad="0"/>
          </a:effectLst>
        </p:spPr>
        <p:txBody>
          <a:bodyPr vert="horz" wrap="square" lIns="91440" tIns="45720" rIns="91440" bIns="45720" rtlCol="0" anchor="ctr" anchorCtr="0">
            <a:noAutofit/>
          </a:bodyPr>
          <a:lstStyle/>
          <a:p>
            <a:pPr algn="ctr">
              <a:lnSpc>
                <a:spcPct val="95000"/>
              </a:lnSpc>
              <a:spcBef>
                <a:spcPts val="400"/>
              </a:spcBef>
              <a:spcAft>
                <a:spcPts val="200"/>
              </a:spcAft>
              <a:buClr>
                <a:srgbClr val="0067C5"/>
              </a:buClr>
            </a:pPr>
            <a:r>
              <a:rPr lang="en-US" sz="2400" b="1" dirty="0">
                <a:solidFill>
                  <a:prstClr val="white">
                    <a:lumMod val="95000"/>
                  </a:prstClr>
                </a:solidFill>
                <a:latin typeface="Arial"/>
              </a:rPr>
              <a:t>Accelerate Projects</a:t>
            </a:r>
          </a:p>
        </p:txBody>
      </p:sp>
      <p:sp>
        <p:nvSpPr>
          <p:cNvPr id="5" name="Text Placeholder 4">
            <a:extLst>
              <a:ext uri="{FF2B5EF4-FFF2-40B4-BE49-F238E27FC236}">
                <a16:creationId xmlns:a16="http://schemas.microsoft.com/office/drawing/2014/main" id="{AC9DF388-850A-B74D-A430-283BE9D6E34A}"/>
              </a:ext>
            </a:extLst>
          </p:cNvPr>
          <p:cNvSpPr>
            <a:spLocks noGrp="1"/>
          </p:cNvSpPr>
          <p:nvPr>
            <p:ph type="body" sz="quarter" idx="16"/>
          </p:nvPr>
        </p:nvSpPr>
        <p:spPr/>
        <p:txBody>
          <a:bodyPr/>
          <a:lstStyle/>
          <a:p>
            <a:endParaRPr lang="en-US"/>
          </a:p>
        </p:txBody>
      </p:sp>
      <p:sp>
        <p:nvSpPr>
          <p:cNvPr id="6" name="Footer Placeholder 5">
            <a:extLst>
              <a:ext uri="{FF2B5EF4-FFF2-40B4-BE49-F238E27FC236}">
                <a16:creationId xmlns:a16="http://schemas.microsoft.com/office/drawing/2014/main" id="{50E59E04-FA8E-3047-84E9-61A47B1647A0}"/>
              </a:ext>
            </a:extLst>
          </p:cNvPr>
          <p:cNvSpPr>
            <a:spLocks noGrp="1"/>
          </p:cNvSpPr>
          <p:nvPr>
            <p:ph type="ftr" sz="quarter" idx="3"/>
          </p:nvPr>
        </p:nvSpPr>
        <p:spPr/>
        <p:txBody>
          <a:bodyPr/>
          <a:lstStyle/>
          <a:p>
            <a:pPr defTabSz="915216"/>
            <a:r>
              <a:rPr lang="en-US">
                <a:solidFill>
                  <a:srgbClr val="9EA2A2"/>
                </a:solidFill>
                <a:latin typeface="Arial"/>
              </a:rPr>
              <a:t>© 2020 NetApp, Inc. All rights reserved. NetApp Confidential – Limited Use </a:t>
            </a:r>
            <a:endParaRPr lang="en-US" dirty="0">
              <a:solidFill>
                <a:srgbClr val="9EA2A2"/>
              </a:solidFill>
              <a:latin typeface="Arial"/>
            </a:endParaRPr>
          </a:p>
        </p:txBody>
      </p:sp>
      <p:sp>
        <p:nvSpPr>
          <p:cNvPr id="7" name="Slide Number Placeholder 6">
            <a:extLst>
              <a:ext uri="{FF2B5EF4-FFF2-40B4-BE49-F238E27FC236}">
                <a16:creationId xmlns:a16="http://schemas.microsoft.com/office/drawing/2014/main" id="{B15B9716-4777-104B-9396-76FEC11EF543}"/>
              </a:ext>
            </a:extLst>
          </p:cNvPr>
          <p:cNvSpPr>
            <a:spLocks noGrp="1"/>
          </p:cNvSpPr>
          <p:nvPr>
            <p:ph type="sldNum" sz="quarter" idx="4"/>
          </p:nvPr>
        </p:nvSpPr>
        <p:spPr/>
        <p:txBody>
          <a:bodyPr/>
          <a:lstStyle/>
          <a:p>
            <a:pPr defTabSz="915216"/>
            <a:fld id="{B071A5F3-A4FF-4CEE-8215-C08835B585C1}" type="slidenum">
              <a:rPr lang="en-US">
                <a:solidFill>
                  <a:srgbClr val="9EA2A2">
                    <a:lumMod val="50000"/>
                  </a:srgbClr>
                </a:solidFill>
                <a:latin typeface="Arial"/>
              </a:rPr>
              <a:pPr defTabSz="915216"/>
              <a:t>12</a:t>
            </a:fld>
            <a:endParaRPr lang="en-US">
              <a:solidFill>
                <a:srgbClr val="9EA2A2">
                  <a:lumMod val="50000"/>
                </a:srgbClr>
              </a:solidFill>
              <a:latin typeface="Arial"/>
            </a:endParaRPr>
          </a:p>
        </p:txBody>
      </p:sp>
      <p:pic>
        <p:nvPicPr>
          <p:cNvPr id="9" name="image141.png" descr="FlexVol.png">
            <a:extLst>
              <a:ext uri="{FF2B5EF4-FFF2-40B4-BE49-F238E27FC236}">
                <a16:creationId xmlns:a16="http://schemas.microsoft.com/office/drawing/2014/main" id="{715E5EB3-129D-0E43-B9F4-DC8A3090440D}"/>
              </a:ext>
            </a:extLst>
          </p:cNvPr>
          <p:cNvPicPr/>
          <p:nvPr/>
        </p:nvPicPr>
        <p:blipFill>
          <a:blip r:embed="rId2" cstate="hqprint">
            <a:extLst>
              <a:ext uri="{28A0092B-C50C-407E-A947-70E740481C1C}">
                <a14:useLocalDpi xmlns:a14="http://schemas.microsoft.com/office/drawing/2010/main"/>
              </a:ext>
            </a:extLst>
          </a:blip>
          <a:stretch>
            <a:fillRect/>
          </a:stretch>
        </p:blipFill>
        <p:spPr>
          <a:xfrm>
            <a:off x="4532093" y="1993911"/>
            <a:ext cx="398296" cy="685807"/>
          </a:xfrm>
          <a:prstGeom prst="rect">
            <a:avLst/>
          </a:prstGeom>
          <a:ln w="12700">
            <a:miter lim="400000"/>
          </a:ln>
        </p:spPr>
      </p:pic>
      <p:sp>
        <p:nvSpPr>
          <p:cNvPr id="11" name="TextBox 10">
            <a:extLst>
              <a:ext uri="{FF2B5EF4-FFF2-40B4-BE49-F238E27FC236}">
                <a16:creationId xmlns:a16="http://schemas.microsoft.com/office/drawing/2014/main" id="{84BDF34A-0CE9-0146-9399-7F7EDDE510F9}"/>
              </a:ext>
            </a:extLst>
          </p:cNvPr>
          <p:cNvSpPr txBox="1"/>
          <p:nvPr/>
        </p:nvSpPr>
        <p:spPr>
          <a:xfrm>
            <a:off x="7209104" y="2414588"/>
            <a:ext cx="4114800" cy="2028825"/>
          </a:xfrm>
          <a:prstGeom prst="rect">
            <a:avLst/>
          </a:prstGeom>
          <a:effectLst>
            <a:softEdge rad="1270000"/>
          </a:effectLst>
        </p:spPr>
        <p:txBody>
          <a:bodyPr vert="horz" wrap="square" lIns="91440" tIns="45720" rIns="91440" bIns="45720" rtlCol="0" anchor="t">
            <a:noAutofit/>
          </a:bodyPr>
          <a:lstStyle/>
          <a:p>
            <a:pPr marL="173038" indent="-173038">
              <a:lnSpc>
                <a:spcPct val="95000"/>
              </a:lnSpc>
              <a:spcBef>
                <a:spcPts val="400"/>
              </a:spcBef>
              <a:spcAft>
                <a:spcPts val="200"/>
              </a:spcAft>
              <a:buClr>
                <a:srgbClr val="0067C5"/>
              </a:buClr>
              <a:buFont typeface="Wingdings" panose="05000000000000000000" pitchFamily="2" charset="2"/>
              <a:buChar char="§"/>
            </a:pPr>
            <a:endParaRPr lang="en-US" sz="1400" dirty="0" err="1">
              <a:solidFill>
                <a:sysClr val="windowText" lastClr="000000"/>
              </a:solidFill>
              <a:latin typeface="Arial"/>
            </a:endParaRPr>
          </a:p>
        </p:txBody>
      </p:sp>
      <p:pic>
        <p:nvPicPr>
          <p:cNvPr id="14" name="Picture 2">
            <a:extLst>
              <a:ext uri="{FF2B5EF4-FFF2-40B4-BE49-F238E27FC236}">
                <a16:creationId xmlns:a16="http://schemas.microsoft.com/office/drawing/2014/main" id="{A9B36A61-5112-464F-BFF2-35AA48A544E9}"/>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712643" y="2177360"/>
            <a:ext cx="931671" cy="3189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TextBox 14">
            <a:extLst>
              <a:ext uri="{FF2B5EF4-FFF2-40B4-BE49-F238E27FC236}">
                <a16:creationId xmlns:a16="http://schemas.microsoft.com/office/drawing/2014/main" id="{8FF38705-A651-494C-A895-A58361B432BE}"/>
              </a:ext>
            </a:extLst>
          </p:cNvPr>
          <p:cNvSpPr txBox="1"/>
          <p:nvPr/>
        </p:nvSpPr>
        <p:spPr>
          <a:xfrm>
            <a:off x="470283" y="1086055"/>
            <a:ext cx="5214937" cy="657225"/>
          </a:xfrm>
          <a:prstGeom prst="rect">
            <a:avLst/>
          </a:prstGeom>
        </p:spPr>
        <p:txBody>
          <a:bodyPr vert="horz" wrap="square" lIns="91440" tIns="45720" rIns="91440" bIns="45720" rtlCol="0" anchor="t">
            <a:noAutofit/>
          </a:bodyPr>
          <a:lstStyle/>
          <a:p>
            <a:pPr algn="ctr">
              <a:lnSpc>
                <a:spcPct val="95000"/>
              </a:lnSpc>
              <a:spcBef>
                <a:spcPts val="400"/>
              </a:spcBef>
              <a:spcAft>
                <a:spcPts val="200"/>
              </a:spcAft>
              <a:buClr>
                <a:srgbClr val="0067C5"/>
              </a:buClr>
            </a:pPr>
            <a:r>
              <a:rPr lang="en-US" b="1" dirty="0">
                <a:solidFill>
                  <a:sysClr val="windowText" lastClr="000000"/>
                </a:solidFill>
                <a:latin typeface="Arial"/>
              </a:rPr>
              <a:t>Save time with automated provisioning and operations in all phases</a:t>
            </a:r>
          </a:p>
        </p:txBody>
      </p:sp>
      <p:sp>
        <p:nvSpPr>
          <p:cNvPr id="16" name="TextBox 15">
            <a:extLst>
              <a:ext uri="{FF2B5EF4-FFF2-40B4-BE49-F238E27FC236}">
                <a16:creationId xmlns:a16="http://schemas.microsoft.com/office/drawing/2014/main" id="{C9DC60DC-7697-7846-B269-CDCF6C688F6C}"/>
              </a:ext>
            </a:extLst>
          </p:cNvPr>
          <p:cNvSpPr txBox="1"/>
          <p:nvPr/>
        </p:nvSpPr>
        <p:spPr>
          <a:xfrm>
            <a:off x="73806" y="3576076"/>
            <a:ext cx="6007889" cy="1921913"/>
          </a:xfrm>
          <a:prstGeom prst="rect">
            <a:avLst/>
          </a:prstGeom>
          <a:solidFill>
            <a:schemeClr val="bg1">
              <a:lumMod val="85000"/>
            </a:schemeClr>
          </a:solidFill>
          <a:ln>
            <a:solidFill>
              <a:schemeClr val="bg1">
                <a:lumMod val="85000"/>
              </a:schemeClr>
            </a:solidFill>
            <a:bevel/>
          </a:ln>
          <a:effectLst>
            <a:softEdge rad="0"/>
          </a:effectLst>
        </p:spPr>
        <p:txBody>
          <a:bodyPr vert="horz" wrap="square" lIns="91440" tIns="45720" rIns="91440" bIns="45720" rtlCol="0" anchor="t">
            <a:noAutofit/>
          </a:bodyPr>
          <a:lstStyle/>
          <a:p>
            <a:pPr>
              <a:lnSpc>
                <a:spcPct val="95000"/>
              </a:lnSpc>
              <a:spcBef>
                <a:spcPts val="400"/>
              </a:spcBef>
              <a:spcAft>
                <a:spcPts val="200"/>
              </a:spcAft>
              <a:buClr>
                <a:srgbClr val="0067C5"/>
              </a:buClr>
            </a:pPr>
            <a:endParaRPr lang="en-US" sz="1400" dirty="0" err="1">
              <a:solidFill>
                <a:sysClr val="windowText" lastClr="000000"/>
              </a:solidFill>
              <a:latin typeface="Arial"/>
            </a:endParaRPr>
          </a:p>
        </p:txBody>
      </p:sp>
      <p:sp>
        <p:nvSpPr>
          <p:cNvPr id="17" name="TextBox 16">
            <a:extLst>
              <a:ext uri="{FF2B5EF4-FFF2-40B4-BE49-F238E27FC236}">
                <a16:creationId xmlns:a16="http://schemas.microsoft.com/office/drawing/2014/main" id="{D601F707-074E-2E47-8FFC-1C22936B4120}"/>
              </a:ext>
            </a:extLst>
          </p:cNvPr>
          <p:cNvSpPr txBox="1"/>
          <p:nvPr/>
        </p:nvSpPr>
        <p:spPr>
          <a:xfrm>
            <a:off x="74564" y="3113798"/>
            <a:ext cx="6007131" cy="443048"/>
          </a:xfrm>
          <a:prstGeom prst="rect">
            <a:avLst/>
          </a:prstGeom>
          <a:solidFill>
            <a:schemeClr val="accent1"/>
          </a:solidFill>
          <a:ln>
            <a:solidFill>
              <a:schemeClr val="accent1"/>
            </a:solidFill>
            <a:bevel/>
          </a:ln>
          <a:effectLst>
            <a:softEdge rad="0"/>
          </a:effectLst>
        </p:spPr>
        <p:txBody>
          <a:bodyPr vert="horz" wrap="square" lIns="91440" tIns="45720" rIns="91440" bIns="45720" rtlCol="0" anchor="ctr" anchorCtr="0">
            <a:noAutofit/>
          </a:bodyPr>
          <a:lstStyle/>
          <a:p>
            <a:pPr algn="ctr">
              <a:lnSpc>
                <a:spcPct val="95000"/>
              </a:lnSpc>
              <a:spcBef>
                <a:spcPts val="400"/>
              </a:spcBef>
              <a:spcAft>
                <a:spcPts val="200"/>
              </a:spcAft>
              <a:buClr>
                <a:srgbClr val="0067C5"/>
              </a:buClr>
            </a:pPr>
            <a:r>
              <a:rPr lang="en-US" sz="2400" b="1" dirty="0">
                <a:solidFill>
                  <a:prstClr val="white">
                    <a:lumMod val="95000"/>
                  </a:prstClr>
                </a:solidFill>
                <a:latin typeface="Arial"/>
              </a:rPr>
              <a:t>Simplify Operations</a:t>
            </a:r>
          </a:p>
        </p:txBody>
      </p:sp>
      <p:pic>
        <p:nvPicPr>
          <p:cNvPr id="18" name="image114.png" descr="SnapManager-Generic.png">
            <a:extLst>
              <a:ext uri="{FF2B5EF4-FFF2-40B4-BE49-F238E27FC236}">
                <a16:creationId xmlns:a16="http://schemas.microsoft.com/office/drawing/2014/main" id="{AB1BF7FE-0550-5642-B9CB-EE1D35E000C4}"/>
              </a:ext>
            </a:extLst>
          </p:cNvPr>
          <p:cNvPicPr/>
          <p:nvPr/>
        </p:nvPicPr>
        <p:blipFill>
          <a:blip r:embed="rId4" cstate="hqprint">
            <a:extLst>
              <a:ext uri="{28A0092B-C50C-407E-A947-70E740481C1C}">
                <a14:useLocalDpi xmlns:a14="http://schemas.microsoft.com/office/drawing/2010/main"/>
              </a:ext>
            </a:extLst>
          </a:blip>
          <a:stretch>
            <a:fillRect/>
          </a:stretch>
        </p:blipFill>
        <p:spPr>
          <a:xfrm>
            <a:off x="2620552" y="4574657"/>
            <a:ext cx="914401" cy="718827"/>
          </a:xfrm>
          <a:prstGeom prst="rect">
            <a:avLst/>
          </a:prstGeom>
          <a:ln w="12700">
            <a:miter lim="400000"/>
          </a:ln>
        </p:spPr>
      </p:pic>
      <p:pic>
        <p:nvPicPr>
          <p:cNvPr id="20" name="Picture 2">
            <a:extLst>
              <a:ext uri="{FF2B5EF4-FFF2-40B4-BE49-F238E27FC236}">
                <a16:creationId xmlns:a16="http://schemas.microsoft.com/office/drawing/2014/main" id="{E7AB5F36-DEB3-4342-897D-F1C68F7F078D}"/>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712643" y="4754878"/>
            <a:ext cx="931671" cy="3189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1" name="TextBox 20">
            <a:extLst>
              <a:ext uri="{FF2B5EF4-FFF2-40B4-BE49-F238E27FC236}">
                <a16:creationId xmlns:a16="http://schemas.microsoft.com/office/drawing/2014/main" id="{46E2032D-A9DA-E947-8571-5C85A52C48CC}"/>
              </a:ext>
            </a:extLst>
          </p:cNvPr>
          <p:cNvSpPr txBox="1"/>
          <p:nvPr/>
        </p:nvSpPr>
        <p:spPr>
          <a:xfrm>
            <a:off x="470283" y="3663573"/>
            <a:ext cx="5214937" cy="657225"/>
          </a:xfrm>
          <a:prstGeom prst="rect">
            <a:avLst/>
          </a:prstGeom>
        </p:spPr>
        <p:txBody>
          <a:bodyPr vert="horz" wrap="square" lIns="91440" tIns="45720" rIns="91440" bIns="45720" rtlCol="0" anchor="t">
            <a:noAutofit/>
          </a:bodyPr>
          <a:lstStyle/>
          <a:p>
            <a:pPr algn="ctr">
              <a:lnSpc>
                <a:spcPct val="95000"/>
              </a:lnSpc>
              <a:spcBef>
                <a:spcPts val="400"/>
              </a:spcBef>
              <a:spcAft>
                <a:spcPts val="200"/>
              </a:spcAft>
              <a:buClr>
                <a:srgbClr val="0067C5"/>
              </a:buClr>
            </a:pPr>
            <a:r>
              <a:rPr lang="en-US" b="1" dirty="0">
                <a:solidFill>
                  <a:sysClr val="windowText" lastClr="000000"/>
                </a:solidFill>
                <a:latin typeface="Arial"/>
              </a:rPr>
              <a:t>Simplify with consolidate workloads, application integration and NDO</a:t>
            </a:r>
          </a:p>
        </p:txBody>
      </p:sp>
      <p:cxnSp>
        <p:nvCxnSpPr>
          <p:cNvPr id="23" name="Straight Arrow Connector 22">
            <a:extLst>
              <a:ext uri="{FF2B5EF4-FFF2-40B4-BE49-F238E27FC236}">
                <a16:creationId xmlns:a16="http://schemas.microsoft.com/office/drawing/2014/main" id="{7398DD33-5341-C747-AB64-B9BA36A52B0F}"/>
              </a:ext>
            </a:extLst>
          </p:cNvPr>
          <p:cNvCxnSpPr>
            <a:cxnSpLocks/>
          </p:cNvCxnSpPr>
          <p:nvPr/>
        </p:nvCxnSpPr>
        <p:spPr>
          <a:xfrm flipH="1">
            <a:off x="3431977" y="4889656"/>
            <a:ext cx="571101" cy="0"/>
          </a:xfrm>
          <a:prstGeom prst="straightConnector1">
            <a:avLst/>
          </a:prstGeom>
          <a:ln w="57150">
            <a:headEnd type="triangl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24" name="Straight Arrow Connector 23">
            <a:extLst>
              <a:ext uri="{FF2B5EF4-FFF2-40B4-BE49-F238E27FC236}">
                <a16:creationId xmlns:a16="http://schemas.microsoft.com/office/drawing/2014/main" id="{1EAF7FF4-4FB5-C542-B5AE-46DAB05512E1}"/>
              </a:ext>
            </a:extLst>
          </p:cNvPr>
          <p:cNvCxnSpPr>
            <a:cxnSpLocks/>
          </p:cNvCxnSpPr>
          <p:nvPr/>
        </p:nvCxnSpPr>
        <p:spPr>
          <a:xfrm flipH="1">
            <a:off x="1878069" y="4909173"/>
            <a:ext cx="603134" cy="0"/>
          </a:xfrm>
          <a:prstGeom prst="straightConnector1">
            <a:avLst/>
          </a:prstGeom>
          <a:ln w="57150">
            <a:solidFill>
              <a:schemeClr val="accent1"/>
            </a:solidFill>
            <a:headEnd type="none" w="med" len="med"/>
            <a:tailEnd type="triangle" w="med" len="med"/>
          </a:ln>
        </p:spPr>
        <p:style>
          <a:lnRef idx="3">
            <a:schemeClr val="accent1"/>
          </a:lnRef>
          <a:fillRef idx="0">
            <a:schemeClr val="accent1"/>
          </a:fillRef>
          <a:effectRef idx="2">
            <a:schemeClr val="accent1"/>
          </a:effectRef>
          <a:fontRef idx="minor">
            <a:schemeClr val="tx1"/>
          </a:fontRef>
        </p:style>
      </p:cxnSp>
      <p:pic>
        <p:nvPicPr>
          <p:cNvPr id="28" name="image114.png" descr="SnapManager-Generic.png">
            <a:extLst>
              <a:ext uri="{FF2B5EF4-FFF2-40B4-BE49-F238E27FC236}">
                <a16:creationId xmlns:a16="http://schemas.microsoft.com/office/drawing/2014/main" id="{54098E93-22F9-794A-B014-A6FCB4A41463}"/>
              </a:ext>
            </a:extLst>
          </p:cNvPr>
          <p:cNvPicPr/>
          <p:nvPr/>
        </p:nvPicPr>
        <p:blipFill>
          <a:blip r:embed="rId4" cstate="hqprint">
            <a:extLst>
              <a:ext uri="{28A0092B-C50C-407E-A947-70E740481C1C}">
                <a14:useLocalDpi xmlns:a14="http://schemas.microsoft.com/office/drawing/2010/main"/>
              </a:ext>
            </a:extLst>
          </a:blip>
          <a:stretch>
            <a:fillRect/>
          </a:stretch>
        </p:blipFill>
        <p:spPr>
          <a:xfrm>
            <a:off x="2712479" y="2014172"/>
            <a:ext cx="914401" cy="718827"/>
          </a:xfrm>
          <a:prstGeom prst="rect">
            <a:avLst/>
          </a:prstGeom>
          <a:ln w="12700">
            <a:miter lim="400000"/>
          </a:ln>
        </p:spPr>
      </p:pic>
      <p:cxnSp>
        <p:nvCxnSpPr>
          <p:cNvPr id="29" name="Straight Arrow Connector 28">
            <a:extLst>
              <a:ext uri="{FF2B5EF4-FFF2-40B4-BE49-F238E27FC236}">
                <a16:creationId xmlns:a16="http://schemas.microsoft.com/office/drawing/2014/main" id="{6A65BEB6-4042-7645-A429-43AF62331E13}"/>
              </a:ext>
            </a:extLst>
          </p:cNvPr>
          <p:cNvCxnSpPr>
            <a:cxnSpLocks/>
          </p:cNvCxnSpPr>
          <p:nvPr/>
        </p:nvCxnSpPr>
        <p:spPr>
          <a:xfrm flipH="1">
            <a:off x="3523904" y="2329171"/>
            <a:ext cx="571101" cy="0"/>
          </a:xfrm>
          <a:prstGeom prst="straightConnector1">
            <a:avLst/>
          </a:prstGeom>
          <a:ln w="57150">
            <a:headEnd type="triangl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30" name="Straight Arrow Connector 29">
            <a:extLst>
              <a:ext uri="{FF2B5EF4-FFF2-40B4-BE49-F238E27FC236}">
                <a16:creationId xmlns:a16="http://schemas.microsoft.com/office/drawing/2014/main" id="{7B6BE978-8DBD-BC4C-AB83-3329C460FE57}"/>
              </a:ext>
            </a:extLst>
          </p:cNvPr>
          <p:cNvCxnSpPr>
            <a:cxnSpLocks/>
          </p:cNvCxnSpPr>
          <p:nvPr/>
        </p:nvCxnSpPr>
        <p:spPr>
          <a:xfrm flipH="1">
            <a:off x="1969996" y="2348688"/>
            <a:ext cx="603134" cy="0"/>
          </a:xfrm>
          <a:prstGeom prst="straightConnector1">
            <a:avLst/>
          </a:prstGeom>
          <a:ln w="57150">
            <a:solidFill>
              <a:schemeClr val="accent1"/>
            </a:solidFill>
            <a:headEnd type="none" w="med" len="med"/>
            <a:tailEnd type="triangle" w="med" len="med"/>
          </a:ln>
        </p:spPr>
        <p:style>
          <a:lnRef idx="3">
            <a:schemeClr val="accent1"/>
          </a:lnRef>
          <a:fillRef idx="0">
            <a:schemeClr val="accent1"/>
          </a:fillRef>
          <a:effectRef idx="2">
            <a:schemeClr val="accent1"/>
          </a:effectRef>
          <a:fontRef idx="minor">
            <a:schemeClr val="tx1"/>
          </a:fontRef>
        </p:style>
      </p:cxnSp>
      <p:pic>
        <p:nvPicPr>
          <p:cNvPr id="31" name="Picture 31" descr="gauge_low">
            <a:extLst>
              <a:ext uri="{FF2B5EF4-FFF2-40B4-BE49-F238E27FC236}">
                <a16:creationId xmlns:a16="http://schemas.microsoft.com/office/drawing/2014/main" id="{803FC4DC-3F2D-3E43-9E76-E7F3CF51F40F}"/>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5078928" y="4976403"/>
            <a:ext cx="676286" cy="365629"/>
          </a:xfrm>
          <a:prstGeom prst="rect">
            <a:avLst/>
          </a:prstGeom>
          <a:noFill/>
          <a:ln w="9525">
            <a:noFill/>
            <a:miter lim="800000"/>
            <a:headEnd/>
            <a:tailEnd/>
          </a:ln>
        </p:spPr>
      </p:pic>
      <p:pic>
        <p:nvPicPr>
          <p:cNvPr id="32" name="Picture 31">
            <a:extLst>
              <a:ext uri="{FF2B5EF4-FFF2-40B4-BE49-F238E27FC236}">
                <a16:creationId xmlns:a16="http://schemas.microsoft.com/office/drawing/2014/main" id="{F82BFB86-CD91-4443-ABAB-DEC0494A43B3}"/>
              </a:ext>
            </a:extLst>
          </p:cNvPr>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4988012" y="4279949"/>
            <a:ext cx="854226" cy="589414"/>
          </a:xfrm>
          <a:prstGeom prst="rect">
            <a:avLst/>
          </a:prstGeom>
        </p:spPr>
      </p:pic>
      <p:pic>
        <p:nvPicPr>
          <p:cNvPr id="34" name="image169.png" descr="Continuous-Operations.png">
            <a:extLst>
              <a:ext uri="{FF2B5EF4-FFF2-40B4-BE49-F238E27FC236}">
                <a16:creationId xmlns:a16="http://schemas.microsoft.com/office/drawing/2014/main" id="{27F50076-4399-C142-99DF-ED1B476D7ADE}"/>
              </a:ext>
            </a:extLst>
          </p:cNvPr>
          <p:cNvPicPr/>
          <p:nvPr/>
        </p:nvPicPr>
        <p:blipFill>
          <a:blip r:embed="rId7" cstate="hqprint">
            <a:extLst>
              <a:ext uri="{28A0092B-C50C-407E-A947-70E740481C1C}">
                <a14:useLocalDpi xmlns:a14="http://schemas.microsoft.com/office/drawing/2010/main"/>
              </a:ext>
            </a:extLst>
          </a:blip>
          <a:stretch>
            <a:fillRect/>
          </a:stretch>
        </p:blipFill>
        <p:spPr>
          <a:xfrm>
            <a:off x="4166330" y="4543410"/>
            <a:ext cx="731526" cy="731527"/>
          </a:xfrm>
          <a:prstGeom prst="rect">
            <a:avLst/>
          </a:prstGeom>
          <a:ln w="12700">
            <a:miter lim="400000"/>
          </a:ln>
        </p:spPr>
      </p:pic>
      <p:sp>
        <p:nvSpPr>
          <p:cNvPr id="35" name="TextBox 34">
            <a:extLst>
              <a:ext uri="{FF2B5EF4-FFF2-40B4-BE49-F238E27FC236}">
                <a16:creationId xmlns:a16="http://schemas.microsoft.com/office/drawing/2014/main" id="{D84ECEED-405C-ED4C-9E15-0B46B49D538F}"/>
              </a:ext>
            </a:extLst>
          </p:cNvPr>
          <p:cNvSpPr txBox="1"/>
          <p:nvPr/>
        </p:nvSpPr>
        <p:spPr>
          <a:xfrm>
            <a:off x="6140446" y="1932664"/>
            <a:ext cx="6007889" cy="3565325"/>
          </a:xfrm>
          <a:prstGeom prst="rect">
            <a:avLst/>
          </a:prstGeom>
          <a:solidFill>
            <a:schemeClr val="bg1">
              <a:lumMod val="85000"/>
            </a:schemeClr>
          </a:solidFill>
          <a:ln>
            <a:solidFill>
              <a:schemeClr val="bg1">
                <a:lumMod val="85000"/>
              </a:schemeClr>
            </a:solidFill>
            <a:bevel/>
          </a:ln>
          <a:effectLst>
            <a:softEdge rad="0"/>
          </a:effectLst>
        </p:spPr>
        <p:txBody>
          <a:bodyPr vert="horz" wrap="square" lIns="91440" tIns="45720" rIns="91440" bIns="45720" rtlCol="0" anchor="t">
            <a:noAutofit/>
          </a:bodyPr>
          <a:lstStyle/>
          <a:p>
            <a:pPr>
              <a:lnSpc>
                <a:spcPct val="95000"/>
              </a:lnSpc>
              <a:spcBef>
                <a:spcPts val="400"/>
              </a:spcBef>
              <a:spcAft>
                <a:spcPts val="200"/>
              </a:spcAft>
              <a:buClr>
                <a:srgbClr val="0067C5"/>
              </a:buClr>
            </a:pPr>
            <a:endParaRPr lang="en-US" sz="1400" dirty="0" err="1">
              <a:solidFill>
                <a:sysClr val="windowText" lastClr="000000"/>
              </a:solidFill>
              <a:latin typeface="Arial"/>
            </a:endParaRPr>
          </a:p>
        </p:txBody>
      </p:sp>
      <p:sp>
        <p:nvSpPr>
          <p:cNvPr id="36" name="TextBox 35">
            <a:extLst>
              <a:ext uri="{FF2B5EF4-FFF2-40B4-BE49-F238E27FC236}">
                <a16:creationId xmlns:a16="http://schemas.microsoft.com/office/drawing/2014/main" id="{A8B74BAD-F341-5243-BD78-86AC54C6562A}"/>
              </a:ext>
            </a:extLst>
          </p:cNvPr>
          <p:cNvSpPr txBox="1"/>
          <p:nvPr/>
        </p:nvSpPr>
        <p:spPr>
          <a:xfrm>
            <a:off x="6133160" y="1479455"/>
            <a:ext cx="6015174" cy="443048"/>
          </a:xfrm>
          <a:prstGeom prst="rect">
            <a:avLst/>
          </a:prstGeom>
          <a:solidFill>
            <a:schemeClr val="accent1"/>
          </a:solidFill>
          <a:ln>
            <a:solidFill>
              <a:schemeClr val="accent1"/>
            </a:solidFill>
            <a:bevel/>
          </a:ln>
          <a:effectLst>
            <a:softEdge rad="0"/>
          </a:effectLst>
        </p:spPr>
        <p:txBody>
          <a:bodyPr vert="horz" wrap="square" lIns="91440" tIns="45720" rIns="91440" bIns="45720" rtlCol="0" anchor="ctr" anchorCtr="0">
            <a:noAutofit/>
          </a:bodyPr>
          <a:lstStyle/>
          <a:p>
            <a:pPr algn="ctr">
              <a:lnSpc>
                <a:spcPct val="95000"/>
              </a:lnSpc>
              <a:spcBef>
                <a:spcPts val="400"/>
              </a:spcBef>
              <a:spcAft>
                <a:spcPts val="200"/>
              </a:spcAft>
              <a:buClr>
                <a:srgbClr val="0067C5"/>
              </a:buClr>
            </a:pPr>
            <a:r>
              <a:rPr lang="en-US" sz="2400" b="1" dirty="0">
                <a:solidFill>
                  <a:prstClr val="white">
                    <a:lumMod val="95000"/>
                  </a:prstClr>
                </a:solidFill>
                <a:latin typeface="Arial"/>
              </a:rPr>
              <a:t>Cloud Ready</a:t>
            </a:r>
          </a:p>
        </p:txBody>
      </p:sp>
      <p:sp>
        <p:nvSpPr>
          <p:cNvPr id="39" name="TextBox 38">
            <a:extLst>
              <a:ext uri="{FF2B5EF4-FFF2-40B4-BE49-F238E27FC236}">
                <a16:creationId xmlns:a16="http://schemas.microsoft.com/office/drawing/2014/main" id="{635A0F9A-706E-724D-B57B-74920DF2B1C0}"/>
              </a:ext>
            </a:extLst>
          </p:cNvPr>
          <p:cNvSpPr txBox="1"/>
          <p:nvPr/>
        </p:nvSpPr>
        <p:spPr>
          <a:xfrm>
            <a:off x="6536923" y="2020161"/>
            <a:ext cx="5214937" cy="657225"/>
          </a:xfrm>
          <a:prstGeom prst="rect">
            <a:avLst/>
          </a:prstGeom>
        </p:spPr>
        <p:txBody>
          <a:bodyPr vert="horz" wrap="square" lIns="91440" tIns="45720" rIns="91440" bIns="45720" rtlCol="0" anchor="t">
            <a:noAutofit/>
          </a:bodyPr>
          <a:lstStyle/>
          <a:p>
            <a:pPr algn="ctr">
              <a:lnSpc>
                <a:spcPct val="95000"/>
              </a:lnSpc>
              <a:spcBef>
                <a:spcPts val="400"/>
              </a:spcBef>
              <a:spcAft>
                <a:spcPts val="200"/>
              </a:spcAft>
              <a:buClr>
                <a:srgbClr val="0067C5"/>
              </a:buClr>
            </a:pPr>
            <a:r>
              <a:rPr lang="en-US" b="1" dirty="0">
                <a:solidFill>
                  <a:sysClr val="windowText" lastClr="000000"/>
                </a:solidFill>
                <a:latin typeface="Arial"/>
              </a:rPr>
              <a:t>Manage Epic on prem and in the cloud of your choice </a:t>
            </a:r>
          </a:p>
        </p:txBody>
      </p:sp>
      <p:pic>
        <p:nvPicPr>
          <p:cNvPr id="40" name="image114.png" descr="SnapManager-Generic.png">
            <a:extLst>
              <a:ext uri="{FF2B5EF4-FFF2-40B4-BE49-F238E27FC236}">
                <a16:creationId xmlns:a16="http://schemas.microsoft.com/office/drawing/2014/main" id="{CE86C6D5-B1A4-B44A-A8FE-E00A285F2377}"/>
              </a:ext>
            </a:extLst>
          </p:cNvPr>
          <p:cNvPicPr/>
          <p:nvPr/>
        </p:nvPicPr>
        <p:blipFill>
          <a:blip r:embed="rId4" cstate="hqprint">
            <a:extLst>
              <a:ext uri="{28A0092B-C50C-407E-A947-70E740481C1C}">
                <a14:useLocalDpi xmlns:a14="http://schemas.microsoft.com/office/drawing/2010/main"/>
              </a:ext>
            </a:extLst>
          </a:blip>
          <a:stretch>
            <a:fillRect/>
          </a:stretch>
        </p:blipFill>
        <p:spPr>
          <a:xfrm>
            <a:off x="8790311" y="3386599"/>
            <a:ext cx="914401" cy="718827"/>
          </a:xfrm>
          <a:prstGeom prst="rect">
            <a:avLst/>
          </a:prstGeom>
          <a:ln w="12700">
            <a:miter lim="400000"/>
          </a:ln>
        </p:spPr>
      </p:pic>
      <p:sp>
        <p:nvSpPr>
          <p:cNvPr id="44" name="Freeform 6">
            <a:extLst>
              <a:ext uri="{FF2B5EF4-FFF2-40B4-BE49-F238E27FC236}">
                <a16:creationId xmlns:a16="http://schemas.microsoft.com/office/drawing/2014/main" id="{8AC28A1E-C1CC-F343-ADA0-39300A51BC4E}"/>
              </a:ext>
            </a:extLst>
          </p:cNvPr>
          <p:cNvSpPr>
            <a:spLocks/>
          </p:cNvSpPr>
          <p:nvPr/>
        </p:nvSpPr>
        <p:spPr bwMode="auto">
          <a:xfrm>
            <a:off x="6748051" y="3046908"/>
            <a:ext cx="1014124" cy="497704"/>
          </a:xfrm>
          <a:custGeom>
            <a:avLst/>
            <a:gdLst>
              <a:gd name="T0" fmla="*/ 716 w 807"/>
              <a:gd name="T1" fmla="*/ 199 h 427"/>
              <a:gd name="T2" fmla="*/ 567 w 807"/>
              <a:gd name="T3" fmla="*/ 72 h 427"/>
              <a:gd name="T4" fmla="*/ 505 w 807"/>
              <a:gd name="T5" fmla="*/ 85 h 427"/>
              <a:gd name="T6" fmla="*/ 505 w 807"/>
              <a:gd name="T7" fmla="*/ 85 h 427"/>
              <a:gd name="T8" fmla="*/ 505 w 807"/>
              <a:gd name="T9" fmla="*/ 85 h 427"/>
              <a:gd name="T10" fmla="*/ 346 w 807"/>
              <a:gd name="T11" fmla="*/ 0 h 427"/>
              <a:gd name="T12" fmla="*/ 346 w 807"/>
              <a:gd name="T13" fmla="*/ 0 h 427"/>
              <a:gd name="T14" fmla="*/ 346 w 807"/>
              <a:gd name="T15" fmla="*/ 0 h 427"/>
              <a:gd name="T16" fmla="*/ 346 w 807"/>
              <a:gd name="T17" fmla="*/ 0 h 427"/>
              <a:gd name="T18" fmla="*/ 163 w 807"/>
              <a:gd name="T19" fmla="*/ 134 h 427"/>
              <a:gd name="T20" fmla="*/ 163 w 807"/>
              <a:gd name="T21" fmla="*/ 134 h 427"/>
              <a:gd name="T22" fmla="*/ 147 w 807"/>
              <a:gd name="T23" fmla="*/ 133 h 427"/>
              <a:gd name="T24" fmla="*/ 0 w 807"/>
              <a:gd name="T25" fmla="*/ 279 h 427"/>
              <a:gd name="T26" fmla="*/ 147 w 807"/>
              <a:gd name="T27" fmla="*/ 427 h 427"/>
              <a:gd name="T28" fmla="*/ 692 w 807"/>
              <a:gd name="T29" fmla="*/ 427 h 427"/>
              <a:gd name="T30" fmla="*/ 807 w 807"/>
              <a:gd name="T31" fmla="*/ 311 h 427"/>
              <a:gd name="T32" fmla="*/ 716 w 807"/>
              <a:gd name="T33" fmla="*/ 199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07" h="427">
                <a:moveTo>
                  <a:pt x="716" y="199"/>
                </a:moveTo>
                <a:cubicBezTo>
                  <a:pt x="704" y="127"/>
                  <a:pt x="642" y="72"/>
                  <a:pt x="567" y="72"/>
                </a:cubicBezTo>
                <a:cubicBezTo>
                  <a:pt x="545" y="72"/>
                  <a:pt x="524" y="76"/>
                  <a:pt x="505" y="85"/>
                </a:cubicBezTo>
                <a:cubicBezTo>
                  <a:pt x="505" y="85"/>
                  <a:pt x="505" y="85"/>
                  <a:pt x="505" y="85"/>
                </a:cubicBezTo>
                <a:cubicBezTo>
                  <a:pt x="505" y="85"/>
                  <a:pt x="505" y="85"/>
                  <a:pt x="505" y="85"/>
                </a:cubicBezTo>
                <a:cubicBezTo>
                  <a:pt x="470" y="33"/>
                  <a:pt x="411" y="0"/>
                  <a:pt x="346" y="0"/>
                </a:cubicBezTo>
                <a:cubicBezTo>
                  <a:pt x="346" y="0"/>
                  <a:pt x="346" y="0"/>
                  <a:pt x="346" y="0"/>
                </a:cubicBezTo>
                <a:cubicBezTo>
                  <a:pt x="346" y="0"/>
                  <a:pt x="346" y="0"/>
                  <a:pt x="346" y="0"/>
                </a:cubicBezTo>
                <a:cubicBezTo>
                  <a:pt x="346" y="0"/>
                  <a:pt x="346" y="0"/>
                  <a:pt x="346" y="0"/>
                </a:cubicBezTo>
                <a:cubicBezTo>
                  <a:pt x="262" y="0"/>
                  <a:pt x="188" y="55"/>
                  <a:pt x="163" y="134"/>
                </a:cubicBezTo>
                <a:cubicBezTo>
                  <a:pt x="163" y="134"/>
                  <a:pt x="163" y="134"/>
                  <a:pt x="163" y="134"/>
                </a:cubicBezTo>
                <a:cubicBezTo>
                  <a:pt x="158" y="134"/>
                  <a:pt x="153" y="133"/>
                  <a:pt x="147" y="133"/>
                </a:cubicBezTo>
                <a:cubicBezTo>
                  <a:pt x="66" y="133"/>
                  <a:pt x="0" y="199"/>
                  <a:pt x="0" y="279"/>
                </a:cubicBezTo>
                <a:cubicBezTo>
                  <a:pt x="0" y="361"/>
                  <a:pt x="66" y="427"/>
                  <a:pt x="147" y="427"/>
                </a:cubicBezTo>
                <a:cubicBezTo>
                  <a:pt x="692" y="427"/>
                  <a:pt x="692" y="427"/>
                  <a:pt x="692" y="427"/>
                </a:cubicBezTo>
                <a:cubicBezTo>
                  <a:pt x="756" y="427"/>
                  <a:pt x="807" y="375"/>
                  <a:pt x="807" y="311"/>
                </a:cubicBezTo>
                <a:cubicBezTo>
                  <a:pt x="807" y="257"/>
                  <a:pt x="768" y="211"/>
                  <a:pt x="716" y="199"/>
                </a:cubicBezTo>
                <a:close/>
              </a:path>
            </a:pathLst>
          </a:custGeom>
          <a:solidFill>
            <a:schemeClr val="bg1"/>
          </a:solidFill>
          <a:ln>
            <a:solidFill>
              <a:srgbClr val="00B0F0"/>
            </a:solidFill>
          </a:ln>
          <a:sp3d prstMaterial="matte"/>
        </p:spPr>
        <p:txBody>
          <a:bodyPr vert="horz" wrap="square" lIns="67673" tIns="33837" rIns="67673" bIns="33837" numCol="1" anchor="t" anchorCtr="0" compatLnSpc="1">
            <a:prstTxWarp prst="textNoShape">
              <a:avLst/>
            </a:prstTxWarp>
          </a:bodyPr>
          <a:lstStyle/>
          <a:p>
            <a:pPr defTabSz="913731">
              <a:defRPr/>
            </a:pPr>
            <a:endParaRPr lang="en-US" sz="700" kern="0">
              <a:solidFill>
                <a:prstClr val="black"/>
              </a:solidFill>
              <a:latin typeface="Arial"/>
            </a:endParaRPr>
          </a:p>
        </p:txBody>
      </p:sp>
      <p:pic>
        <p:nvPicPr>
          <p:cNvPr id="46" name="Picture 22" descr="Image result for google cloud platform logo transparent">
            <a:extLst>
              <a:ext uri="{FF2B5EF4-FFF2-40B4-BE49-F238E27FC236}">
                <a16:creationId xmlns:a16="http://schemas.microsoft.com/office/drawing/2014/main" id="{DA9AF9F4-B59E-374F-9728-18DEF3AB65A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803196" y="3026701"/>
            <a:ext cx="891252" cy="668439"/>
          </a:xfrm>
          <a:prstGeom prst="rect">
            <a:avLst/>
          </a:prstGeom>
          <a:noFill/>
          <a:extLst>
            <a:ext uri="{909E8E84-426E-40DD-AFC4-6F175D3DCCD1}">
              <a14:hiddenFill xmlns:a14="http://schemas.microsoft.com/office/drawing/2010/main">
                <a:solidFill>
                  <a:srgbClr val="FFFFFF"/>
                </a:solidFill>
              </a14:hiddenFill>
            </a:ext>
          </a:extLst>
        </p:spPr>
      </p:pic>
      <p:grpSp>
        <p:nvGrpSpPr>
          <p:cNvPr id="48" name="Group 47">
            <a:extLst>
              <a:ext uri="{FF2B5EF4-FFF2-40B4-BE49-F238E27FC236}">
                <a16:creationId xmlns:a16="http://schemas.microsoft.com/office/drawing/2014/main" id="{0606F8AB-D257-CD42-8D45-3FD73AFD394F}"/>
              </a:ext>
            </a:extLst>
          </p:cNvPr>
          <p:cNvGrpSpPr/>
          <p:nvPr/>
        </p:nvGrpSpPr>
        <p:grpSpPr>
          <a:xfrm>
            <a:off x="7154627" y="2740574"/>
            <a:ext cx="1014123" cy="497705"/>
            <a:chOff x="4398950" y="1227858"/>
            <a:chExt cx="1438798" cy="698283"/>
          </a:xfrm>
        </p:grpSpPr>
        <p:sp>
          <p:nvSpPr>
            <p:cNvPr id="53" name="Freeform 6">
              <a:extLst>
                <a:ext uri="{FF2B5EF4-FFF2-40B4-BE49-F238E27FC236}">
                  <a16:creationId xmlns:a16="http://schemas.microsoft.com/office/drawing/2014/main" id="{3B419846-A7AB-DA45-8F0C-668A8465B85E}"/>
                </a:ext>
              </a:extLst>
            </p:cNvPr>
            <p:cNvSpPr>
              <a:spLocks/>
            </p:cNvSpPr>
            <p:nvPr/>
          </p:nvSpPr>
          <p:spPr bwMode="auto">
            <a:xfrm>
              <a:off x="4398950" y="1227858"/>
              <a:ext cx="1438798" cy="698283"/>
            </a:xfrm>
            <a:custGeom>
              <a:avLst/>
              <a:gdLst>
                <a:gd name="T0" fmla="*/ 716 w 807"/>
                <a:gd name="T1" fmla="*/ 199 h 427"/>
                <a:gd name="T2" fmla="*/ 567 w 807"/>
                <a:gd name="T3" fmla="*/ 72 h 427"/>
                <a:gd name="T4" fmla="*/ 505 w 807"/>
                <a:gd name="T5" fmla="*/ 85 h 427"/>
                <a:gd name="T6" fmla="*/ 505 w 807"/>
                <a:gd name="T7" fmla="*/ 85 h 427"/>
                <a:gd name="T8" fmla="*/ 505 w 807"/>
                <a:gd name="T9" fmla="*/ 85 h 427"/>
                <a:gd name="T10" fmla="*/ 346 w 807"/>
                <a:gd name="T11" fmla="*/ 0 h 427"/>
                <a:gd name="T12" fmla="*/ 346 w 807"/>
                <a:gd name="T13" fmla="*/ 0 h 427"/>
                <a:gd name="T14" fmla="*/ 346 w 807"/>
                <a:gd name="T15" fmla="*/ 0 h 427"/>
                <a:gd name="T16" fmla="*/ 346 w 807"/>
                <a:gd name="T17" fmla="*/ 0 h 427"/>
                <a:gd name="T18" fmla="*/ 163 w 807"/>
                <a:gd name="T19" fmla="*/ 134 h 427"/>
                <a:gd name="T20" fmla="*/ 163 w 807"/>
                <a:gd name="T21" fmla="*/ 134 h 427"/>
                <a:gd name="T22" fmla="*/ 147 w 807"/>
                <a:gd name="T23" fmla="*/ 133 h 427"/>
                <a:gd name="T24" fmla="*/ 0 w 807"/>
                <a:gd name="T25" fmla="*/ 279 h 427"/>
                <a:gd name="T26" fmla="*/ 147 w 807"/>
                <a:gd name="T27" fmla="*/ 427 h 427"/>
                <a:gd name="T28" fmla="*/ 692 w 807"/>
                <a:gd name="T29" fmla="*/ 427 h 427"/>
                <a:gd name="T30" fmla="*/ 807 w 807"/>
                <a:gd name="T31" fmla="*/ 311 h 427"/>
                <a:gd name="T32" fmla="*/ 716 w 807"/>
                <a:gd name="T33" fmla="*/ 199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07" h="427">
                  <a:moveTo>
                    <a:pt x="716" y="199"/>
                  </a:moveTo>
                  <a:cubicBezTo>
                    <a:pt x="704" y="127"/>
                    <a:pt x="642" y="72"/>
                    <a:pt x="567" y="72"/>
                  </a:cubicBezTo>
                  <a:cubicBezTo>
                    <a:pt x="545" y="72"/>
                    <a:pt x="524" y="76"/>
                    <a:pt x="505" y="85"/>
                  </a:cubicBezTo>
                  <a:cubicBezTo>
                    <a:pt x="505" y="85"/>
                    <a:pt x="505" y="85"/>
                    <a:pt x="505" y="85"/>
                  </a:cubicBezTo>
                  <a:cubicBezTo>
                    <a:pt x="505" y="85"/>
                    <a:pt x="505" y="85"/>
                    <a:pt x="505" y="85"/>
                  </a:cubicBezTo>
                  <a:cubicBezTo>
                    <a:pt x="470" y="33"/>
                    <a:pt x="411" y="0"/>
                    <a:pt x="346" y="0"/>
                  </a:cubicBezTo>
                  <a:cubicBezTo>
                    <a:pt x="346" y="0"/>
                    <a:pt x="346" y="0"/>
                    <a:pt x="346" y="0"/>
                  </a:cubicBezTo>
                  <a:cubicBezTo>
                    <a:pt x="346" y="0"/>
                    <a:pt x="346" y="0"/>
                    <a:pt x="346" y="0"/>
                  </a:cubicBezTo>
                  <a:cubicBezTo>
                    <a:pt x="346" y="0"/>
                    <a:pt x="346" y="0"/>
                    <a:pt x="346" y="0"/>
                  </a:cubicBezTo>
                  <a:cubicBezTo>
                    <a:pt x="262" y="0"/>
                    <a:pt x="188" y="55"/>
                    <a:pt x="163" y="134"/>
                  </a:cubicBezTo>
                  <a:cubicBezTo>
                    <a:pt x="163" y="134"/>
                    <a:pt x="163" y="134"/>
                    <a:pt x="163" y="134"/>
                  </a:cubicBezTo>
                  <a:cubicBezTo>
                    <a:pt x="158" y="134"/>
                    <a:pt x="153" y="133"/>
                    <a:pt x="147" y="133"/>
                  </a:cubicBezTo>
                  <a:cubicBezTo>
                    <a:pt x="66" y="133"/>
                    <a:pt x="0" y="199"/>
                    <a:pt x="0" y="279"/>
                  </a:cubicBezTo>
                  <a:cubicBezTo>
                    <a:pt x="0" y="361"/>
                    <a:pt x="66" y="427"/>
                    <a:pt x="147" y="427"/>
                  </a:cubicBezTo>
                  <a:cubicBezTo>
                    <a:pt x="692" y="427"/>
                    <a:pt x="692" y="427"/>
                    <a:pt x="692" y="427"/>
                  </a:cubicBezTo>
                  <a:cubicBezTo>
                    <a:pt x="756" y="427"/>
                    <a:pt x="807" y="375"/>
                    <a:pt x="807" y="311"/>
                  </a:cubicBezTo>
                  <a:cubicBezTo>
                    <a:pt x="807" y="257"/>
                    <a:pt x="768" y="211"/>
                    <a:pt x="716" y="199"/>
                  </a:cubicBezTo>
                  <a:close/>
                </a:path>
              </a:pathLst>
            </a:custGeom>
            <a:solidFill>
              <a:schemeClr val="bg1"/>
            </a:solidFill>
            <a:ln>
              <a:solidFill>
                <a:srgbClr val="00B0F0"/>
              </a:solidFill>
            </a:ln>
            <a:sp3d prstMaterial="matte"/>
          </p:spPr>
          <p:txBody>
            <a:bodyPr vert="horz" wrap="square" lIns="67673" tIns="33837" rIns="67673" bIns="33837" numCol="1" anchor="t" anchorCtr="0" compatLnSpc="1">
              <a:prstTxWarp prst="textNoShape">
                <a:avLst/>
              </a:prstTxWarp>
            </a:bodyPr>
            <a:lstStyle/>
            <a:p>
              <a:pPr defTabSz="913731">
                <a:defRPr/>
              </a:pPr>
              <a:endParaRPr lang="en-US" sz="700" kern="0">
                <a:solidFill>
                  <a:prstClr val="black"/>
                </a:solidFill>
                <a:latin typeface="Arial"/>
              </a:endParaRPr>
            </a:p>
          </p:txBody>
        </p:sp>
        <p:pic>
          <p:nvPicPr>
            <p:cNvPr id="54" name="Picture 2" descr="Image result for aws logo">
              <a:extLst>
                <a:ext uri="{FF2B5EF4-FFF2-40B4-BE49-F238E27FC236}">
                  <a16:creationId xmlns:a16="http://schemas.microsoft.com/office/drawing/2014/main" id="{5B3FE739-8D71-9A4F-8FEF-BA1499D6D680}"/>
                </a:ext>
              </a:extLst>
            </p:cNvPr>
            <p:cNvPicPr>
              <a:picLocks noChangeAspect="1" noChangeArrowheads="1"/>
            </p:cNvPicPr>
            <p:nvPr/>
          </p:nvPicPr>
          <p:blipFill>
            <a:blip r:embed="rId9" cstate="print">
              <a:extLst>
                <a:ext uri="{28A0092B-C50C-407E-A947-70E740481C1C}">
                  <a14:useLocalDpi xmlns:a14="http://schemas.microsoft.com/office/drawing/2010/main"/>
                </a:ext>
              </a:extLst>
            </a:blip>
            <a:srcRect/>
            <a:stretch>
              <a:fillRect/>
            </a:stretch>
          </p:blipFill>
          <p:spPr bwMode="auto">
            <a:xfrm>
              <a:off x="4781560" y="1499814"/>
              <a:ext cx="596883" cy="357187"/>
            </a:xfrm>
            <a:prstGeom prst="rect">
              <a:avLst/>
            </a:prstGeom>
            <a:noFill/>
            <a:extLst>
              <a:ext uri="{909E8E84-426E-40DD-AFC4-6F175D3DCCD1}">
                <a14:hiddenFill xmlns:a14="http://schemas.microsoft.com/office/drawing/2010/main">
                  <a:solidFill>
                    <a:srgbClr val="FFFFFF"/>
                  </a:solidFill>
                </a14:hiddenFill>
              </a:ext>
            </a:extLst>
          </p:spPr>
        </p:pic>
      </p:grpSp>
      <p:sp>
        <p:nvSpPr>
          <p:cNvPr id="49" name="Freeform 6">
            <a:extLst>
              <a:ext uri="{FF2B5EF4-FFF2-40B4-BE49-F238E27FC236}">
                <a16:creationId xmlns:a16="http://schemas.microsoft.com/office/drawing/2014/main" id="{6C0B38AB-6D3A-AD44-A4A3-394A96985331}"/>
              </a:ext>
            </a:extLst>
          </p:cNvPr>
          <p:cNvSpPr>
            <a:spLocks/>
          </p:cNvSpPr>
          <p:nvPr/>
        </p:nvSpPr>
        <p:spPr bwMode="auto">
          <a:xfrm>
            <a:off x="6373378" y="2666329"/>
            <a:ext cx="1014124" cy="497704"/>
          </a:xfrm>
          <a:custGeom>
            <a:avLst/>
            <a:gdLst>
              <a:gd name="T0" fmla="*/ 716 w 807"/>
              <a:gd name="T1" fmla="*/ 199 h 427"/>
              <a:gd name="T2" fmla="*/ 567 w 807"/>
              <a:gd name="T3" fmla="*/ 72 h 427"/>
              <a:gd name="T4" fmla="*/ 505 w 807"/>
              <a:gd name="T5" fmla="*/ 85 h 427"/>
              <a:gd name="T6" fmla="*/ 505 w 807"/>
              <a:gd name="T7" fmla="*/ 85 h 427"/>
              <a:gd name="T8" fmla="*/ 505 w 807"/>
              <a:gd name="T9" fmla="*/ 85 h 427"/>
              <a:gd name="T10" fmla="*/ 346 w 807"/>
              <a:gd name="T11" fmla="*/ 0 h 427"/>
              <a:gd name="T12" fmla="*/ 346 w 807"/>
              <a:gd name="T13" fmla="*/ 0 h 427"/>
              <a:gd name="T14" fmla="*/ 346 w 807"/>
              <a:gd name="T15" fmla="*/ 0 h 427"/>
              <a:gd name="T16" fmla="*/ 346 w 807"/>
              <a:gd name="T17" fmla="*/ 0 h 427"/>
              <a:gd name="T18" fmla="*/ 163 w 807"/>
              <a:gd name="T19" fmla="*/ 134 h 427"/>
              <a:gd name="T20" fmla="*/ 163 w 807"/>
              <a:gd name="T21" fmla="*/ 134 h 427"/>
              <a:gd name="T22" fmla="*/ 147 w 807"/>
              <a:gd name="T23" fmla="*/ 133 h 427"/>
              <a:gd name="T24" fmla="*/ 0 w 807"/>
              <a:gd name="T25" fmla="*/ 279 h 427"/>
              <a:gd name="T26" fmla="*/ 147 w 807"/>
              <a:gd name="T27" fmla="*/ 427 h 427"/>
              <a:gd name="T28" fmla="*/ 692 w 807"/>
              <a:gd name="T29" fmla="*/ 427 h 427"/>
              <a:gd name="T30" fmla="*/ 807 w 807"/>
              <a:gd name="T31" fmla="*/ 311 h 427"/>
              <a:gd name="T32" fmla="*/ 716 w 807"/>
              <a:gd name="T33" fmla="*/ 199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07" h="427">
                <a:moveTo>
                  <a:pt x="716" y="199"/>
                </a:moveTo>
                <a:cubicBezTo>
                  <a:pt x="704" y="127"/>
                  <a:pt x="642" y="72"/>
                  <a:pt x="567" y="72"/>
                </a:cubicBezTo>
                <a:cubicBezTo>
                  <a:pt x="545" y="72"/>
                  <a:pt x="524" y="76"/>
                  <a:pt x="505" y="85"/>
                </a:cubicBezTo>
                <a:cubicBezTo>
                  <a:pt x="505" y="85"/>
                  <a:pt x="505" y="85"/>
                  <a:pt x="505" y="85"/>
                </a:cubicBezTo>
                <a:cubicBezTo>
                  <a:pt x="505" y="85"/>
                  <a:pt x="505" y="85"/>
                  <a:pt x="505" y="85"/>
                </a:cubicBezTo>
                <a:cubicBezTo>
                  <a:pt x="470" y="33"/>
                  <a:pt x="411" y="0"/>
                  <a:pt x="346" y="0"/>
                </a:cubicBezTo>
                <a:cubicBezTo>
                  <a:pt x="346" y="0"/>
                  <a:pt x="346" y="0"/>
                  <a:pt x="346" y="0"/>
                </a:cubicBezTo>
                <a:cubicBezTo>
                  <a:pt x="346" y="0"/>
                  <a:pt x="346" y="0"/>
                  <a:pt x="346" y="0"/>
                </a:cubicBezTo>
                <a:cubicBezTo>
                  <a:pt x="346" y="0"/>
                  <a:pt x="346" y="0"/>
                  <a:pt x="346" y="0"/>
                </a:cubicBezTo>
                <a:cubicBezTo>
                  <a:pt x="262" y="0"/>
                  <a:pt x="188" y="55"/>
                  <a:pt x="163" y="134"/>
                </a:cubicBezTo>
                <a:cubicBezTo>
                  <a:pt x="163" y="134"/>
                  <a:pt x="163" y="134"/>
                  <a:pt x="163" y="134"/>
                </a:cubicBezTo>
                <a:cubicBezTo>
                  <a:pt x="158" y="134"/>
                  <a:pt x="153" y="133"/>
                  <a:pt x="147" y="133"/>
                </a:cubicBezTo>
                <a:cubicBezTo>
                  <a:pt x="66" y="133"/>
                  <a:pt x="0" y="199"/>
                  <a:pt x="0" y="279"/>
                </a:cubicBezTo>
                <a:cubicBezTo>
                  <a:pt x="0" y="361"/>
                  <a:pt x="66" y="427"/>
                  <a:pt x="147" y="427"/>
                </a:cubicBezTo>
                <a:cubicBezTo>
                  <a:pt x="692" y="427"/>
                  <a:pt x="692" y="427"/>
                  <a:pt x="692" y="427"/>
                </a:cubicBezTo>
                <a:cubicBezTo>
                  <a:pt x="756" y="427"/>
                  <a:pt x="807" y="375"/>
                  <a:pt x="807" y="311"/>
                </a:cubicBezTo>
                <a:cubicBezTo>
                  <a:pt x="807" y="257"/>
                  <a:pt x="768" y="211"/>
                  <a:pt x="716" y="199"/>
                </a:cubicBezTo>
                <a:close/>
              </a:path>
            </a:pathLst>
          </a:custGeom>
          <a:solidFill>
            <a:schemeClr val="bg1"/>
          </a:solidFill>
          <a:ln>
            <a:solidFill>
              <a:srgbClr val="00B0F0"/>
            </a:solidFill>
          </a:ln>
          <a:sp3d prstMaterial="matte"/>
        </p:spPr>
        <p:txBody>
          <a:bodyPr vert="horz" wrap="square" lIns="67673" tIns="33837" rIns="67673" bIns="33837" numCol="1" anchor="t" anchorCtr="0" compatLnSpc="1">
            <a:prstTxWarp prst="textNoShape">
              <a:avLst/>
            </a:prstTxWarp>
          </a:bodyPr>
          <a:lstStyle/>
          <a:p>
            <a:pPr defTabSz="913731">
              <a:defRPr/>
            </a:pPr>
            <a:endParaRPr lang="en-US" sz="700" kern="0">
              <a:solidFill>
                <a:prstClr val="black"/>
              </a:solidFill>
              <a:latin typeface="Arial"/>
            </a:endParaRPr>
          </a:p>
        </p:txBody>
      </p:sp>
      <p:pic>
        <p:nvPicPr>
          <p:cNvPr id="50" name="Picture 49">
            <a:extLst>
              <a:ext uri="{FF2B5EF4-FFF2-40B4-BE49-F238E27FC236}">
                <a16:creationId xmlns:a16="http://schemas.microsoft.com/office/drawing/2014/main" id="{A00F9A1A-9C9F-6443-80B6-3655827536A6}"/>
              </a:ext>
            </a:extLst>
          </p:cNvPr>
          <p:cNvPicPr>
            <a:picLocks noChangeAspect="1"/>
          </p:cNvPicPr>
          <p:nvPr/>
        </p:nvPicPr>
        <p:blipFill rotWithShape="1">
          <a:blip r:embed="rId10" cstate="email">
            <a:extLst>
              <a:ext uri="{28A0092B-C50C-407E-A947-70E740481C1C}">
                <a14:useLocalDpi xmlns:a14="http://schemas.microsoft.com/office/drawing/2010/main"/>
              </a:ext>
            </a:extLst>
          </a:blip>
          <a:srcRect/>
          <a:stretch/>
        </p:blipFill>
        <p:spPr>
          <a:xfrm>
            <a:off x="6493359" y="2895960"/>
            <a:ext cx="616472" cy="171151"/>
          </a:xfrm>
          <a:prstGeom prst="rect">
            <a:avLst/>
          </a:prstGeom>
        </p:spPr>
      </p:pic>
      <p:pic>
        <p:nvPicPr>
          <p:cNvPr id="38" name="Picture 2">
            <a:extLst>
              <a:ext uri="{FF2B5EF4-FFF2-40B4-BE49-F238E27FC236}">
                <a16:creationId xmlns:a16="http://schemas.microsoft.com/office/drawing/2014/main" id="{99199A5A-0D93-1340-99D1-81B5E6BC5519}"/>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8641791" y="3276928"/>
            <a:ext cx="931671" cy="3189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5" name="Freeform 6">
            <a:extLst>
              <a:ext uri="{FF2B5EF4-FFF2-40B4-BE49-F238E27FC236}">
                <a16:creationId xmlns:a16="http://schemas.microsoft.com/office/drawing/2014/main" id="{FE133ED7-31A6-6742-BDC7-963730DE6373}"/>
              </a:ext>
            </a:extLst>
          </p:cNvPr>
          <p:cNvSpPr>
            <a:spLocks/>
          </p:cNvSpPr>
          <p:nvPr/>
        </p:nvSpPr>
        <p:spPr bwMode="auto">
          <a:xfrm>
            <a:off x="10522881" y="3071217"/>
            <a:ext cx="1014124" cy="497704"/>
          </a:xfrm>
          <a:custGeom>
            <a:avLst/>
            <a:gdLst>
              <a:gd name="T0" fmla="*/ 716 w 807"/>
              <a:gd name="T1" fmla="*/ 199 h 427"/>
              <a:gd name="T2" fmla="*/ 567 w 807"/>
              <a:gd name="T3" fmla="*/ 72 h 427"/>
              <a:gd name="T4" fmla="*/ 505 w 807"/>
              <a:gd name="T5" fmla="*/ 85 h 427"/>
              <a:gd name="T6" fmla="*/ 505 w 807"/>
              <a:gd name="T7" fmla="*/ 85 h 427"/>
              <a:gd name="T8" fmla="*/ 505 w 807"/>
              <a:gd name="T9" fmla="*/ 85 h 427"/>
              <a:gd name="T10" fmla="*/ 346 w 807"/>
              <a:gd name="T11" fmla="*/ 0 h 427"/>
              <a:gd name="T12" fmla="*/ 346 w 807"/>
              <a:gd name="T13" fmla="*/ 0 h 427"/>
              <a:gd name="T14" fmla="*/ 346 w 807"/>
              <a:gd name="T15" fmla="*/ 0 h 427"/>
              <a:gd name="T16" fmla="*/ 346 w 807"/>
              <a:gd name="T17" fmla="*/ 0 h 427"/>
              <a:gd name="T18" fmla="*/ 163 w 807"/>
              <a:gd name="T19" fmla="*/ 134 h 427"/>
              <a:gd name="T20" fmla="*/ 163 w 807"/>
              <a:gd name="T21" fmla="*/ 134 h 427"/>
              <a:gd name="T22" fmla="*/ 147 w 807"/>
              <a:gd name="T23" fmla="*/ 133 h 427"/>
              <a:gd name="T24" fmla="*/ 0 w 807"/>
              <a:gd name="T25" fmla="*/ 279 h 427"/>
              <a:gd name="T26" fmla="*/ 147 w 807"/>
              <a:gd name="T27" fmla="*/ 427 h 427"/>
              <a:gd name="T28" fmla="*/ 692 w 807"/>
              <a:gd name="T29" fmla="*/ 427 h 427"/>
              <a:gd name="T30" fmla="*/ 807 w 807"/>
              <a:gd name="T31" fmla="*/ 311 h 427"/>
              <a:gd name="T32" fmla="*/ 716 w 807"/>
              <a:gd name="T33" fmla="*/ 199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07" h="427">
                <a:moveTo>
                  <a:pt x="716" y="199"/>
                </a:moveTo>
                <a:cubicBezTo>
                  <a:pt x="704" y="127"/>
                  <a:pt x="642" y="72"/>
                  <a:pt x="567" y="72"/>
                </a:cubicBezTo>
                <a:cubicBezTo>
                  <a:pt x="545" y="72"/>
                  <a:pt x="524" y="76"/>
                  <a:pt x="505" y="85"/>
                </a:cubicBezTo>
                <a:cubicBezTo>
                  <a:pt x="505" y="85"/>
                  <a:pt x="505" y="85"/>
                  <a:pt x="505" y="85"/>
                </a:cubicBezTo>
                <a:cubicBezTo>
                  <a:pt x="505" y="85"/>
                  <a:pt x="505" y="85"/>
                  <a:pt x="505" y="85"/>
                </a:cubicBezTo>
                <a:cubicBezTo>
                  <a:pt x="470" y="33"/>
                  <a:pt x="411" y="0"/>
                  <a:pt x="346" y="0"/>
                </a:cubicBezTo>
                <a:cubicBezTo>
                  <a:pt x="346" y="0"/>
                  <a:pt x="346" y="0"/>
                  <a:pt x="346" y="0"/>
                </a:cubicBezTo>
                <a:cubicBezTo>
                  <a:pt x="346" y="0"/>
                  <a:pt x="346" y="0"/>
                  <a:pt x="346" y="0"/>
                </a:cubicBezTo>
                <a:cubicBezTo>
                  <a:pt x="346" y="0"/>
                  <a:pt x="346" y="0"/>
                  <a:pt x="346" y="0"/>
                </a:cubicBezTo>
                <a:cubicBezTo>
                  <a:pt x="262" y="0"/>
                  <a:pt x="188" y="55"/>
                  <a:pt x="163" y="134"/>
                </a:cubicBezTo>
                <a:cubicBezTo>
                  <a:pt x="163" y="134"/>
                  <a:pt x="163" y="134"/>
                  <a:pt x="163" y="134"/>
                </a:cubicBezTo>
                <a:cubicBezTo>
                  <a:pt x="158" y="134"/>
                  <a:pt x="153" y="133"/>
                  <a:pt x="147" y="133"/>
                </a:cubicBezTo>
                <a:cubicBezTo>
                  <a:pt x="66" y="133"/>
                  <a:pt x="0" y="199"/>
                  <a:pt x="0" y="279"/>
                </a:cubicBezTo>
                <a:cubicBezTo>
                  <a:pt x="0" y="361"/>
                  <a:pt x="66" y="427"/>
                  <a:pt x="147" y="427"/>
                </a:cubicBezTo>
                <a:cubicBezTo>
                  <a:pt x="692" y="427"/>
                  <a:pt x="692" y="427"/>
                  <a:pt x="692" y="427"/>
                </a:cubicBezTo>
                <a:cubicBezTo>
                  <a:pt x="756" y="427"/>
                  <a:pt x="807" y="375"/>
                  <a:pt x="807" y="311"/>
                </a:cubicBezTo>
                <a:cubicBezTo>
                  <a:pt x="807" y="257"/>
                  <a:pt x="768" y="211"/>
                  <a:pt x="716" y="199"/>
                </a:cubicBezTo>
                <a:close/>
              </a:path>
            </a:pathLst>
          </a:custGeom>
          <a:solidFill>
            <a:schemeClr val="bg1"/>
          </a:solidFill>
          <a:ln>
            <a:solidFill>
              <a:srgbClr val="00B0F0"/>
            </a:solidFill>
          </a:ln>
          <a:sp3d prstMaterial="matte"/>
        </p:spPr>
        <p:txBody>
          <a:bodyPr vert="horz" wrap="square" lIns="67673" tIns="33837" rIns="67673" bIns="33837" numCol="1" anchor="t" anchorCtr="0" compatLnSpc="1">
            <a:prstTxWarp prst="textNoShape">
              <a:avLst/>
            </a:prstTxWarp>
          </a:bodyPr>
          <a:lstStyle/>
          <a:p>
            <a:pPr defTabSz="913731">
              <a:defRPr/>
            </a:pPr>
            <a:endParaRPr lang="en-US" sz="700" kern="0">
              <a:solidFill>
                <a:prstClr val="black"/>
              </a:solidFill>
              <a:latin typeface="Arial"/>
            </a:endParaRPr>
          </a:p>
        </p:txBody>
      </p:sp>
      <p:pic>
        <p:nvPicPr>
          <p:cNvPr id="56" name="Picture 22" descr="Image result for google cloud platform logo transparent">
            <a:extLst>
              <a:ext uri="{FF2B5EF4-FFF2-40B4-BE49-F238E27FC236}">
                <a16:creationId xmlns:a16="http://schemas.microsoft.com/office/drawing/2014/main" id="{6356131B-66EE-C747-934F-F19E79C9E26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578026" y="3051010"/>
            <a:ext cx="891252" cy="668439"/>
          </a:xfrm>
          <a:prstGeom prst="rect">
            <a:avLst/>
          </a:prstGeom>
          <a:noFill/>
          <a:extLst>
            <a:ext uri="{909E8E84-426E-40DD-AFC4-6F175D3DCCD1}">
              <a14:hiddenFill xmlns:a14="http://schemas.microsoft.com/office/drawing/2010/main">
                <a:solidFill>
                  <a:srgbClr val="FFFFFF"/>
                </a:solidFill>
              </a14:hiddenFill>
            </a:ext>
          </a:extLst>
        </p:spPr>
      </p:pic>
      <p:grpSp>
        <p:nvGrpSpPr>
          <p:cNvPr id="57" name="Group 56">
            <a:extLst>
              <a:ext uri="{FF2B5EF4-FFF2-40B4-BE49-F238E27FC236}">
                <a16:creationId xmlns:a16="http://schemas.microsoft.com/office/drawing/2014/main" id="{50835EE3-82D6-4F4A-985A-7EA34676230E}"/>
              </a:ext>
            </a:extLst>
          </p:cNvPr>
          <p:cNvGrpSpPr/>
          <p:nvPr/>
        </p:nvGrpSpPr>
        <p:grpSpPr>
          <a:xfrm>
            <a:off x="10929457" y="2764883"/>
            <a:ext cx="1014123" cy="497705"/>
            <a:chOff x="4398950" y="1227858"/>
            <a:chExt cx="1438798" cy="698283"/>
          </a:xfrm>
        </p:grpSpPr>
        <p:sp>
          <p:nvSpPr>
            <p:cNvPr id="58" name="Freeform 6">
              <a:extLst>
                <a:ext uri="{FF2B5EF4-FFF2-40B4-BE49-F238E27FC236}">
                  <a16:creationId xmlns:a16="http://schemas.microsoft.com/office/drawing/2014/main" id="{27B0FED5-24D4-A445-B724-24BD4D128C14}"/>
                </a:ext>
              </a:extLst>
            </p:cNvPr>
            <p:cNvSpPr>
              <a:spLocks/>
            </p:cNvSpPr>
            <p:nvPr/>
          </p:nvSpPr>
          <p:spPr bwMode="auto">
            <a:xfrm>
              <a:off x="4398950" y="1227858"/>
              <a:ext cx="1438798" cy="698283"/>
            </a:xfrm>
            <a:custGeom>
              <a:avLst/>
              <a:gdLst>
                <a:gd name="T0" fmla="*/ 716 w 807"/>
                <a:gd name="T1" fmla="*/ 199 h 427"/>
                <a:gd name="T2" fmla="*/ 567 w 807"/>
                <a:gd name="T3" fmla="*/ 72 h 427"/>
                <a:gd name="T4" fmla="*/ 505 w 807"/>
                <a:gd name="T5" fmla="*/ 85 h 427"/>
                <a:gd name="T6" fmla="*/ 505 w 807"/>
                <a:gd name="T7" fmla="*/ 85 h 427"/>
                <a:gd name="T8" fmla="*/ 505 w 807"/>
                <a:gd name="T9" fmla="*/ 85 h 427"/>
                <a:gd name="T10" fmla="*/ 346 w 807"/>
                <a:gd name="T11" fmla="*/ 0 h 427"/>
                <a:gd name="T12" fmla="*/ 346 w 807"/>
                <a:gd name="T13" fmla="*/ 0 h 427"/>
                <a:gd name="T14" fmla="*/ 346 w 807"/>
                <a:gd name="T15" fmla="*/ 0 h 427"/>
                <a:gd name="T16" fmla="*/ 346 w 807"/>
                <a:gd name="T17" fmla="*/ 0 h 427"/>
                <a:gd name="T18" fmla="*/ 163 w 807"/>
                <a:gd name="T19" fmla="*/ 134 h 427"/>
                <a:gd name="T20" fmla="*/ 163 w 807"/>
                <a:gd name="T21" fmla="*/ 134 h 427"/>
                <a:gd name="T22" fmla="*/ 147 w 807"/>
                <a:gd name="T23" fmla="*/ 133 h 427"/>
                <a:gd name="T24" fmla="*/ 0 w 807"/>
                <a:gd name="T25" fmla="*/ 279 h 427"/>
                <a:gd name="T26" fmla="*/ 147 w 807"/>
                <a:gd name="T27" fmla="*/ 427 h 427"/>
                <a:gd name="T28" fmla="*/ 692 w 807"/>
                <a:gd name="T29" fmla="*/ 427 h 427"/>
                <a:gd name="T30" fmla="*/ 807 w 807"/>
                <a:gd name="T31" fmla="*/ 311 h 427"/>
                <a:gd name="T32" fmla="*/ 716 w 807"/>
                <a:gd name="T33" fmla="*/ 199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07" h="427">
                  <a:moveTo>
                    <a:pt x="716" y="199"/>
                  </a:moveTo>
                  <a:cubicBezTo>
                    <a:pt x="704" y="127"/>
                    <a:pt x="642" y="72"/>
                    <a:pt x="567" y="72"/>
                  </a:cubicBezTo>
                  <a:cubicBezTo>
                    <a:pt x="545" y="72"/>
                    <a:pt x="524" y="76"/>
                    <a:pt x="505" y="85"/>
                  </a:cubicBezTo>
                  <a:cubicBezTo>
                    <a:pt x="505" y="85"/>
                    <a:pt x="505" y="85"/>
                    <a:pt x="505" y="85"/>
                  </a:cubicBezTo>
                  <a:cubicBezTo>
                    <a:pt x="505" y="85"/>
                    <a:pt x="505" y="85"/>
                    <a:pt x="505" y="85"/>
                  </a:cubicBezTo>
                  <a:cubicBezTo>
                    <a:pt x="470" y="33"/>
                    <a:pt x="411" y="0"/>
                    <a:pt x="346" y="0"/>
                  </a:cubicBezTo>
                  <a:cubicBezTo>
                    <a:pt x="346" y="0"/>
                    <a:pt x="346" y="0"/>
                    <a:pt x="346" y="0"/>
                  </a:cubicBezTo>
                  <a:cubicBezTo>
                    <a:pt x="346" y="0"/>
                    <a:pt x="346" y="0"/>
                    <a:pt x="346" y="0"/>
                  </a:cubicBezTo>
                  <a:cubicBezTo>
                    <a:pt x="346" y="0"/>
                    <a:pt x="346" y="0"/>
                    <a:pt x="346" y="0"/>
                  </a:cubicBezTo>
                  <a:cubicBezTo>
                    <a:pt x="262" y="0"/>
                    <a:pt x="188" y="55"/>
                    <a:pt x="163" y="134"/>
                  </a:cubicBezTo>
                  <a:cubicBezTo>
                    <a:pt x="163" y="134"/>
                    <a:pt x="163" y="134"/>
                    <a:pt x="163" y="134"/>
                  </a:cubicBezTo>
                  <a:cubicBezTo>
                    <a:pt x="158" y="134"/>
                    <a:pt x="153" y="133"/>
                    <a:pt x="147" y="133"/>
                  </a:cubicBezTo>
                  <a:cubicBezTo>
                    <a:pt x="66" y="133"/>
                    <a:pt x="0" y="199"/>
                    <a:pt x="0" y="279"/>
                  </a:cubicBezTo>
                  <a:cubicBezTo>
                    <a:pt x="0" y="361"/>
                    <a:pt x="66" y="427"/>
                    <a:pt x="147" y="427"/>
                  </a:cubicBezTo>
                  <a:cubicBezTo>
                    <a:pt x="692" y="427"/>
                    <a:pt x="692" y="427"/>
                    <a:pt x="692" y="427"/>
                  </a:cubicBezTo>
                  <a:cubicBezTo>
                    <a:pt x="756" y="427"/>
                    <a:pt x="807" y="375"/>
                    <a:pt x="807" y="311"/>
                  </a:cubicBezTo>
                  <a:cubicBezTo>
                    <a:pt x="807" y="257"/>
                    <a:pt x="768" y="211"/>
                    <a:pt x="716" y="199"/>
                  </a:cubicBezTo>
                  <a:close/>
                </a:path>
              </a:pathLst>
            </a:custGeom>
            <a:solidFill>
              <a:schemeClr val="bg1"/>
            </a:solidFill>
            <a:ln>
              <a:solidFill>
                <a:srgbClr val="00B0F0"/>
              </a:solidFill>
            </a:ln>
            <a:sp3d prstMaterial="matte"/>
          </p:spPr>
          <p:txBody>
            <a:bodyPr vert="horz" wrap="square" lIns="67673" tIns="33837" rIns="67673" bIns="33837" numCol="1" anchor="t" anchorCtr="0" compatLnSpc="1">
              <a:prstTxWarp prst="textNoShape">
                <a:avLst/>
              </a:prstTxWarp>
            </a:bodyPr>
            <a:lstStyle/>
            <a:p>
              <a:pPr defTabSz="913731">
                <a:defRPr/>
              </a:pPr>
              <a:endParaRPr lang="en-US" sz="700" kern="0">
                <a:solidFill>
                  <a:prstClr val="black"/>
                </a:solidFill>
                <a:latin typeface="Arial"/>
              </a:endParaRPr>
            </a:p>
          </p:txBody>
        </p:sp>
        <p:pic>
          <p:nvPicPr>
            <p:cNvPr id="59" name="Picture 2" descr="Image result for aws logo">
              <a:extLst>
                <a:ext uri="{FF2B5EF4-FFF2-40B4-BE49-F238E27FC236}">
                  <a16:creationId xmlns:a16="http://schemas.microsoft.com/office/drawing/2014/main" id="{26F78427-B0E6-D042-87F3-5C1E6B0B9499}"/>
                </a:ext>
              </a:extLst>
            </p:cNvPr>
            <p:cNvPicPr>
              <a:picLocks noChangeAspect="1" noChangeArrowheads="1"/>
            </p:cNvPicPr>
            <p:nvPr/>
          </p:nvPicPr>
          <p:blipFill>
            <a:blip r:embed="rId9" cstate="print">
              <a:extLst>
                <a:ext uri="{28A0092B-C50C-407E-A947-70E740481C1C}">
                  <a14:useLocalDpi xmlns:a14="http://schemas.microsoft.com/office/drawing/2010/main"/>
                </a:ext>
              </a:extLst>
            </a:blip>
            <a:srcRect/>
            <a:stretch>
              <a:fillRect/>
            </a:stretch>
          </p:blipFill>
          <p:spPr bwMode="auto">
            <a:xfrm>
              <a:off x="4781560" y="1499814"/>
              <a:ext cx="596883" cy="357187"/>
            </a:xfrm>
            <a:prstGeom prst="rect">
              <a:avLst/>
            </a:prstGeom>
            <a:noFill/>
            <a:extLst>
              <a:ext uri="{909E8E84-426E-40DD-AFC4-6F175D3DCCD1}">
                <a14:hiddenFill xmlns:a14="http://schemas.microsoft.com/office/drawing/2010/main">
                  <a:solidFill>
                    <a:srgbClr val="FFFFFF"/>
                  </a:solidFill>
                </a14:hiddenFill>
              </a:ext>
            </a:extLst>
          </p:spPr>
        </p:pic>
      </p:grpSp>
      <p:sp>
        <p:nvSpPr>
          <p:cNvPr id="60" name="Freeform 6">
            <a:extLst>
              <a:ext uri="{FF2B5EF4-FFF2-40B4-BE49-F238E27FC236}">
                <a16:creationId xmlns:a16="http://schemas.microsoft.com/office/drawing/2014/main" id="{87C9CA21-EDB0-0A44-B6CE-0AD63D95FCDA}"/>
              </a:ext>
            </a:extLst>
          </p:cNvPr>
          <p:cNvSpPr>
            <a:spLocks/>
          </p:cNvSpPr>
          <p:nvPr/>
        </p:nvSpPr>
        <p:spPr bwMode="auto">
          <a:xfrm>
            <a:off x="10148208" y="2690638"/>
            <a:ext cx="1014124" cy="497704"/>
          </a:xfrm>
          <a:custGeom>
            <a:avLst/>
            <a:gdLst>
              <a:gd name="T0" fmla="*/ 716 w 807"/>
              <a:gd name="T1" fmla="*/ 199 h 427"/>
              <a:gd name="T2" fmla="*/ 567 w 807"/>
              <a:gd name="T3" fmla="*/ 72 h 427"/>
              <a:gd name="T4" fmla="*/ 505 w 807"/>
              <a:gd name="T5" fmla="*/ 85 h 427"/>
              <a:gd name="T6" fmla="*/ 505 w 807"/>
              <a:gd name="T7" fmla="*/ 85 h 427"/>
              <a:gd name="T8" fmla="*/ 505 w 807"/>
              <a:gd name="T9" fmla="*/ 85 h 427"/>
              <a:gd name="T10" fmla="*/ 346 w 807"/>
              <a:gd name="T11" fmla="*/ 0 h 427"/>
              <a:gd name="T12" fmla="*/ 346 w 807"/>
              <a:gd name="T13" fmla="*/ 0 h 427"/>
              <a:gd name="T14" fmla="*/ 346 w 807"/>
              <a:gd name="T15" fmla="*/ 0 h 427"/>
              <a:gd name="T16" fmla="*/ 346 w 807"/>
              <a:gd name="T17" fmla="*/ 0 h 427"/>
              <a:gd name="T18" fmla="*/ 163 w 807"/>
              <a:gd name="T19" fmla="*/ 134 h 427"/>
              <a:gd name="T20" fmla="*/ 163 w 807"/>
              <a:gd name="T21" fmla="*/ 134 h 427"/>
              <a:gd name="T22" fmla="*/ 147 w 807"/>
              <a:gd name="T23" fmla="*/ 133 h 427"/>
              <a:gd name="T24" fmla="*/ 0 w 807"/>
              <a:gd name="T25" fmla="*/ 279 h 427"/>
              <a:gd name="T26" fmla="*/ 147 w 807"/>
              <a:gd name="T27" fmla="*/ 427 h 427"/>
              <a:gd name="T28" fmla="*/ 692 w 807"/>
              <a:gd name="T29" fmla="*/ 427 h 427"/>
              <a:gd name="T30" fmla="*/ 807 w 807"/>
              <a:gd name="T31" fmla="*/ 311 h 427"/>
              <a:gd name="T32" fmla="*/ 716 w 807"/>
              <a:gd name="T33" fmla="*/ 199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07" h="427">
                <a:moveTo>
                  <a:pt x="716" y="199"/>
                </a:moveTo>
                <a:cubicBezTo>
                  <a:pt x="704" y="127"/>
                  <a:pt x="642" y="72"/>
                  <a:pt x="567" y="72"/>
                </a:cubicBezTo>
                <a:cubicBezTo>
                  <a:pt x="545" y="72"/>
                  <a:pt x="524" y="76"/>
                  <a:pt x="505" y="85"/>
                </a:cubicBezTo>
                <a:cubicBezTo>
                  <a:pt x="505" y="85"/>
                  <a:pt x="505" y="85"/>
                  <a:pt x="505" y="85"/>
                </a:cubicBezTo>
                <a:cubicBezTo>
                  <a:pt x="505" y="85"/>
                  <a:pt x="505" y="85"/>
                  <a:pt x="505" y="85"/>
                </a:cubicBezTo>
                <a:cubicBezTo>
                  <a:pt x="470" y="33"/>
                  <a:pt x="411" y="0"/>
                  <a:pt x="346" y="0"/>
                </a:cubicBezTo>
                <a:cubicBezTo>
                  <a:pt x="346" y="0"/>
                  <a:pt x="346" y="0"/>
                  <a:pt x="346" y="0"/>
                </a:cubicBezTo>
                <a:cubicBezTo>
                  <a:pt x="346" y="0"/>
                  <a:pt x="346" y="0"/>
                  <a:pt x="346" y="0"/>
                </a:cubicBezTo>
                <a:cubicBezTo>
                  <a:pt x="346" y="0"/>
                  <a:pt x="346" y="0"/>
                  <a:pt x="346" y="0"/>
                </a:cubicBezTo>
                <a:cubicBezTo>
                  <a:pt x="262" y="0"/>
                  <a:pt x="188" y="55"/>
                  <a:pt x="163" y="134"/>
                </a:cubicBezTo>
                <a:cubicBezTo>
                  <a:pt x="163" y="134"/>
                  <a:pt x="163" y="134"/>
                  <a:pt x="163" y="134"/>
                </a:cubicBezTo>
                <a:cubicBezTo>
                  <a:pt x="158" y="134"/>
                  <a:pt x="153" y="133"/>
                  <a:pt x="147" y="133"/>
                </a:cubicBezTo>
                <a:cubicBezTo>
                  <a:pt x="66" y="133"/>
                  <a:pt x="0" y="199"/>
                  <a:pt x="0" y="279"/>
                </a:cubicBezTo>
                <a:cubicBezTo>
                  <a:pt x="0" y="361"/>
                  <a:pt x="66" y="427"/>
                  <a:pt x="147" y="427"/>
                </a:cubicBezTo>
                <a:cubicBezTo>
                  <a:pt x="692" y="427"/>
                  <a:pt x="692" y="427"/>
                  <a:pt x="692" y="427"/>
                </a:cubicBezTo>
                <a:cubicBezTo>
                  <a:pt x="756" y="427"/>
                  <a:pt x="807" y="375"/>
                  <a:pt x="807" y="311"/>
                </a:cubicBezTo>
                <a:cubicBezTo>
                  <a:pt x="807" y="257"/>
                  <a:pt x="768" y="211"/>
                  <a:pt x="716" y="199"/>
                </a:cubicBezTo>
                <a:close/>
              </a:path>
            </a:pathLst>
          </a:custGeom>
          <a:solidFill>
            <a:schemeClr val="bg1"/>
          </a:solidFill>
          <a:ln>
            <a:solidFill>
              <a:srgbClr val="00B0F0"/>
            </a:solidFill>
          </a:ln>
          <a:sp3d prstMaterial="matte"/>
        </p:spPr>
        <p:txBody>
          <a:bodyPr vert="horz" wrap="square" lIns="67673" tIns="33837" rIns="67673" bIns="33837" numCol="1" anchor="t" anchorCtr="0" compatLnSpc="1">
            <a:prstTxWarp prst="textNoShape">
              <a:avLst/>
            </a:prstTxWarp>
          </a:bodyPr>
          <a:lstStyle/>
          <a:p>
            <a:pPr defTabSz="913731">
              <a:defRPr/>
            </a:pPr>
            <a:endParaRPr lang="en-US" sz="700" kern="0">
              <a:solidFill>
                <a:prstClr val="black"/>
              </a:solidFill>
              <a:latin typeface="Arial"/>
            </a:endParaRPr>
          </a:p>
        </p:txBody>
      </p:sp>
      <p:pic>
        <p:nvPicPr>
          <p:cNvPr id="61" name="Picture 60">
            <a:extLst>
              <a:ext uri="{FF2B5EF4-FFF2-40B4-BE49-F238E27FC236}">
                <a16:creationId xmlns:a16="http://schemas.microsoft.com/office/drawing/2014/main" id="{0FE12DE9-FBA5-7542-83E6-4383A1E72AB1}"/>
              </a:ext>
            </a:extLst>
          </p:cNvPr>
          <p:cNvPicPr>
            <a:picLocks noChangeAspect="1"/>
          </p:cNvPicPr>
          <p:nvPr/>
        </p:nvPicPr>
        <p:blipFill rotWithShape="1">
          <a:blip r:embed="rId10" cstate="email">
            <a:extLst>
              <a:ext uri="{28A0092B-C50C-407E-A947-70E740481C1C}">
                <a14:useLocalDpi xmlns:a14="http://schemas.microsoft.com/office/drawing/2010/main"/>
              </a:ext>
            </a:extLst>
          </a:blip>
          <a:srcRect/>
          <a:stretch/>
        </p:blipFill>
        <p:spPr>
          <a:xfrm>
            <a:off x="10268189" y="2920269"/>
            <a:ext cx="616472" cy="171151"/>
          </a:xfrm>
          <a:prstGeom prst="rect">
            <a:avLst/>
          </a:prstGeom>
        </p:spPr>
      </p:pic>
      <p:cxnSp>
        <p:nvCxnSpPr>
          <p:cNvPr id="22" name="Straight Arrow Connector 21">
            <a:extLst>
              <a:ext uri="{FF2B5EF4-FFF2-40B4-BE49-F238E27FC236}">
                <a16:creationId xmlns:a16="http://schemas.microsoft.com/office/drawing/2014/main" id="{85A1BE92-5381-2747-BBD8-BF22BE23D87E}"/>
              </a:ext>
            </a:extLst>
          </p:cNvPr>
          <p:cNvCxnSpPr>
            <a:cxnSpLocks/>
          </p:cNvCxnSpPr>
          <p:nvPr/>
        </p:nvCxnSpPr>
        <p:spPr>
          <a:xfrm flipH="1">
            <a:off x="8168749" y="3065457"/>
            <a:ext cx="1954066" cy="0"/>
          </a:xfrm>
          <a:prstGeom prst="straightConnector1">
            <a:avLst/>
          </a:prstGeom>
          <a:ln w="57150">
            <a:headEnd type="triangle" w="med" len="med"/>
            <a:tailEnd type="triangle" w="med" len="med"/>
          </a:ln>
        </p:spPr>
        <p:style>
          <a:lnRef idx="3">
            <a:schemeClr val="accent1"/>
          </a:lnRef>
          <a:fillRef idx="0">
            <a:schemeClr val="accent1"/>
          </a:fillRef>
          <a:effectRef idx="2">
            <a:schemeClr val="accent1"/>
          </a:effectRef>
          <a:fontRef idx="minor">
            <a:schemeClr val="tx1"/>
          </a:fontRef>
        </p:style>
      </p:cxnSp>
      <p:pic>
        <p:nvPicPr>
          <p:cNvPr id="64" name="image245.png">
            <a:extLst>
              <a:ext uri="{FF2B5EF4-FFF2-40B4-BE49-F238E27FC236}">
                <a16:creationId xmlns:a16="http://schemas.microsoft.com/office/drawing/2014/main" id="{49866F6C-54E6-4548-9E8D-DC739489A764}"/>
              </a:ext>
            </a:extLst>
          </p:cNvPr>
          <p:cNvPicPr/>
          <p:nvPr/>
        </p:nvPicPr>
        <p:blipFill>
          <a:blip r:embed="rId11"/>
          <a:stretch>
            <a:fillRect/>
          </a:stretch>
        </p:blipFill>
        <p:spPr>
          <a:xfrm>
            <a:off x="8340645" y="4402963"/>
            <a:ext cx="1600204" cy="899880"/>
          </a:xfrm>
          <a:prstGeom prst="rect">
            <a:avLst/>
          </a:prstGeom>
          <a:ln w="12700">
            <a:miter lim="400000"/>
          </a:ln>
        </p:spPr>
      </p:pic>
      <p:cxnSp>
        <p:nvCxnSpPr>
          <p:cNvPr id="65" name="Straight Arrow Connector 64">
            <a:extLst>
              <a:ext uri="{FF2B5EF4-FFF2-40B4-BE49-F238E27FC236}">
                <a16:creationId xmlns:a16="http://schemas.microsoft.com/office/drawing/2014/main" id="{1AE0B3B3-C309-5849-BDD8-B0E35053E3B8}"/>
              </a:ext>
            </a:extLst>
          </p:cNvPr>
          <p:cNvCxnSpPr>
            <a:cxnSpLocks/>
          </p:cNvCxnSpPr>
          <p:nvPr/>
        </p:nvCxnSpPr>
        <p:spPr>
          <a:xfrm flipH="1" flipV="1">
            <a:off x="7826111" y="3712693"/>
            <a:ext cx="592185" cy="671628"/>
          </a:xfrm>
          <a:prstGeom prst="straightConnector1">
            <a:avLst/>
          </a:prstGeom>
          <a:ln w="57150">
            <a:headEnd type="triangle" w="med" len="med"/>
            <a:tailEnd type="triangle" w="med" len="med"/>
          </a:ln>
        </p:spPr>
        <p:style>
          <a:lnRef idx="3">
            <a:schemeClr val="accent1"/>
          </a:lnRef>
          <a:fillRef idx="0">
            <a:schemeClr val="accent1"/>
          </a:fillRef>
          <a:effectRef idx="2">
            <a:schemeClr val="accent1"/>
          </a:effectRef>
          <a:fontRef idx="minor">
            <a:schemeClr val="tx1"/>
          </a:fontRef>
        </p:style>
      </p:cxnSp>
      <p:cxnSp>
        <p:nvCxnSpPr>
          <p:cNvPr id="68" name="Straight Arrow Connector 67">
            <a:extLst>
              <a:ext uri="{FF2B5EF4-FFF2-40B4-BE49-F238E27FC236}">
                <a16:creationId xmlns:a16="http://schemas.microsoft.com/office/drawing/2014/main" id="{8267BA94-A067-9D4B-B4B4-D4E3360F0BD3}"/>
              </a:ext>
            </a:extLst>
          </p:cNvPr>
          <p:cNvCxnSpPr>
            <a:cxnSpLocks/>
          </p:cNvCxnSpPr>
          <p:nvPr/>
        </p:nvCxnSpPr>
        <p:spPr>
          <a:xfrm flipV="1">
            <a:off x="9892963" y="3709269"/>
            <a:ext cx="523325" cy="664874"/>
          </a:xfrm>
          <a:prstGeom prst="straightConnector1">
            <a:avLst/>
          </a:prstGeom>
          <a:ln w="57150">
            <a:headEnd type="triangle" w="med" len="med"/>
            <a:tailEnd type="triangle" w="med" len="med"/>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868533259"/>
      </p:ext>
    </p:extLst>
  </p:cSld>
  <p:clrMapOvr>
    <a:masterClrMapping/>
  </p:clrMapOvr>
  <p:transition spd="med">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250" name="Rectangle 2"/>
          <p:cNvSpPr>
            <a:spLocks noGrp="1" noChangeArrowheads="1"/>
          </p:cNvSpPr>
          <p:nvPr>
            <p:ph type="title"/>
          </p:nvPr>
        </p:nvSpPr>
        <p:spPr/>
        <p:txBody>
          <a:bodyPr/>
          <a:lstStyle/>
          <a:p>
            <a:r>
              <a:rPr lang="en-US" dirty="0"/>
              <a:t>Most healthcare provider organizations today</a:t>
            </a:r>
          </a:p>
        </p:txBody>
      </p:sp>
      <p:sp>
        <p:nvSpPr>
          <p:cNvPr id="10" name="Text Placeholder 9"/>
          <p:cNvSpPr>
            <a:spLocks noGrp="1"/>
          </p:cNvSpPr>
          <p:nvPr>
            <p:ph type="body" idx="10"/>
          </p:nvPr>
        </p:nvSpPr>
        <p:spPr/>
        <p:txBody>
          <a:bodyPr/>
          <a:lstStyle/>
          <a:p>
            <a:r>
              <a:rPr lang="en-US" sz="1999" dirty="0"/>
              <a:t>Silos of single-purpose storage arrays</a:t>
            </a:r>
          </a:p>
        </p:txBody>
      </p:sp>
      <p:sp>
        <p:nvSpPr>
          <p:cNvPr id="186" name="Slide Number Placeholder 185"/>
          <p:cNvSpPr>
            <a:spLocks noGrp="1"/>
          </p:cNvSpPr>
          <p:nvPr>
            <p:ph type="sldNum" sz="quarter" idx="4"/>
          </p:nvPr>
        </p:nvSpPr>
        <p:spPr/>
        <p:txBody>
          <a:bodyPr/>
          <a:lstStyle/>
          <a:p>
            <a:fld id="{04532C8F-E2A6-43FC-A10E-34CBBBC10528}" type="slidenum">
              <a:rPr lang="en-US" smtClean="0"/>
              <a:pPr/>
              <a:t>13</a:t>
            </a:fld>
            <a:endParaRPr lang="en-US" dirty="0"/>
          </a:p>
        </p:txBody>
      </p:sp>
      <p:sp>
        <p:nvSpPr>
          <p:cNvPr id="83" name="TextBox 82"/>
          <p:cNvSpPr txBox="1"/>
          <p:nvPr/>
        </p:nvSpPr>
        <p:spPr>
          <a:xfrm>
            <a:off x="8126942" y="893"/>
            <a:ext cx="4061884" cy="400006"/>
          </a:xfrm>
          <a:prstGeom prst="rect">
            <a:avLst/>
          </a:prstGeom>
          <a:noFill/>
        </p:spPr>
        <p:txBody>
          <a:bodyPr wrap="square" rtlCol="0">
            <a:spAutoFit/>
          </a:bodyPr>
          <a:lstStyle/>
          <a:p>
            <a:pPr fontAlgn="base">
              <a:spcBef>
                <a:spcPct val="0"/>
              </a:spcBef>
              <a:spcAft>
                <a:spcPct val="0"/>
              </a:spcAft>
            </a:pPr>
            <a:endParaRPr lang="en-US" sz="1999" dirty="0">
              <a:solidFill>
                <a:srgbClr val="000000"/>
              </a:solidFill>
            </a:endParaRPr>
          </a:p>
        </p:txBody>
      </p:sp>
      <p:sp>
        <p:nvSpPr>
          <p:cNvPr id="182" name="Rectangle 181"/>
          <p:cNvSpPr/>
          <p:nvPr/>
        </p:nvSpPr>
        <p:spPr bwMode="auto">
          <a:xfrm>
            <a:off x="1198587" y="4806018"/>
            <a:ext cx="10602469" cy="325331"/>
          </a:xfrm>
          <a:prstGeom prst="rect">
            <a:avLst/>
          </a:prstGeom>
          <a:solidFill>
            <a:srgbClr val="0067C5"/>
          </a:solidFill>
          <a:ln w="9525" cap="flat" cmpd="sng" algn="ctr">
            <a:noFill/>
            <a:prstDash val="solid"/>
            <a:round/>
            <a:headEnd type="none" w="med" len="med"/>
            <a:tailEnd type="none" w="med" len="med"/>
          </a:ln>
          <a:effectLst/>
        </p:spPr>
        <p:txBody>
          <a:bodyPr vert="horz" wrap="none" lIns="91416" tIns="45708" rIns="91416" bIns="45708" numCol="1" rtlCol="0" anchor="ctr" anchorCtr="0" compatLnSpc="1">
            <a:prstTxWarp prst="textNoShape">
              <a:avLst/>
            </a:prstTxWarp>
          </a:bodyPr>
          <a:lstStyle/>
          <a:p>
            <a:pPr algn="ctr" fontAlgn="base">
              <a:spcBef>
                <a:spcPct val="0"/>
              </a:spcBef>
              <a:spcAft>
                <a:spcPct val="0"/>
              </a:spcAft>
            </a:pPr>
            <a:r>
              <a:rPr lang="en-US" sz="1999" b="1" dirty="0">
                <a:solidFill>
                  <a:srgbClr val="FFFFFF"/>
                </a:solidFill>
              </a:rPr>
              <a:t> </a:t>
            </a:r>
            <a:r>
              <a:rPr lang="en-US" sz="1999" dirty="0">
                <a:solidFill>
                  <a:srgbClr val="FFFFFF"/>
                </a:solidFill>
              </a:rPr>
              <a:t>Application-based Silos</a:t>
            </a:r>
          </a:p>
        </p:txBody>
      </p:sp>
      <p:sp>
        <p:nvSpPr>
          <p:cNvPr id="274" name="Rectangle 42"/>
          <p:cNvSpPr>
            <a:spLocks noChangeArrowheads="1"/>
          </p:cNvSpPr>
          <p:nvPr/>
        </p:nvSpPr>
        <p:spPr bwMode="auto">
          <a:xfrm>
            <a:off x="1622817" y="1801909"/>
            <a:ext cx="1080144" cy="292183"/>
          </a:xfrm>
          <a:prstGeom prst="rect">
            <a:avLst/>
          </a:prstGeom>
          <a:noFill/>
          <a:ln w="9525">
            <a:noFill/>
            <a:miter lim="800000"/>
            <a:headEnd/>
            <a:tailEnd/>
          </a:ln>
        </p:spPr>
        <p:txBody>
          <a:bodyPr wrap="none" lIns="0" tIns="0" rIns="0" bIns="0">
            <a:spAutoFit/>
          </a:bodyPr>
          <a:lstStyle/>
          <a:p>
            <a:pPr algn="ctr" fontAlgn="base">
              <a:spcBef>
                <a:spcPct val="0"/>
              </a:spcBef>
              <a:spcAft>
                <a:spcPct val="0"/>
              </a:spcAft>
            </a:pPr>
            <a:r>
              <a:rPr lang="en-US" sz="1899" dirty="0">
                <a:solidFill>
                  <a:schemeClr val="accent1"/>
                </a:solidFill>
              </a:rPr>
              <a:t>Radiology</a:t>
            </a:r>
          </a:p>
        </p:txBody>
      </p:sp>
      <p:sp>
        <p:nvSpPr>
          <p:cNvPr id="224" name="Rectangle 180"/>
          <p:cNvSpPr>
            <a:spLocks noChangeArrowheads="1"/>
          </p:cNvSpPr>
          <p:nvPr/>
        </p:nvSpPr>
        <p:spPr bwMode="auto">
          <a:xfrm rot="16200000">
            <a:off x="1145461" y="2519716"/>
            <a:ext cx="2246644" cy="1676107"/>
          </a:xfrm>
          <a:prstGeom prst="rect">
            <a:avLst/>
          </a:prstGeom>
          <a:solidFill>
            <a:schemeClr val="bg1"/>
          </a:solidFill>
          <a:ln w="19050" algn="ctr">
            <a:solidFill>
              <a:schemeClr val="bg2">
                <a:lumMod val="60000"/>
                <a:lumOff val="40000"/>
              </a:schemeClr>
            </a:solidFill>
            <a:prstDash val="sysDot"/>
            <a:miter lim="800000"/>
            <a:headEnd/>
            <a:tailEnd/>
          </a:ln>
          <a:effectLst/>
        </p:spPr>
        <p:txBody>
          <a:bodyPr wrap="none" anchor="ctr"/>
          <a:lstStyle/>
          <a:p>
            <a:pPr fontAlgn="base">
              <a:spcBef>
                <a:spcPct val="0"/>
              </a:spcBef>
              <a:spcAft>
                <a:spcPct val="0"/>
              </a:spcAft>
            </a:pPr>
            <a:endParaRPr lang="en-US" sz="1999" dirty="0">
              <a:solidFill>
                <a:srgbClr val="000000"/>
              </a:solidFill>
            </a:endParaRPr>
          </a:p>
        </p:txBody>
      </p:sp>
      <p:sp>
        <p:nvSpPr>
          <p:cNvPr id="219" name="Rectangle 145"/>
          <p:cNvSpPr>
            <a:spLocks noChangeArrowheads="1"/>
          </p:cNvSpPr>
          <p:nvPr/>
        </p:nvSpPr>
        <p:spPr bwMode="auto">
          <a:xfrm>
            <a:off x="1883657" y="2448147"/>
            <a:ext cx="60927" cy="1218883"/>
          </a:xfrm>
          <a:prstGeom prst="rect">
            <a:avLst/>
          </a:prstGeom>
          <a:solidFill>
            <a:srgbClr val="0085B4">
              <a:alpha val="39999"/>
            </a:srgbClr>
          </a:solidFill>
          <a:ln w="9525" algn="ctr">
            <a:noFill/>
            <a:miter lim="800000"/>
            <a:headEnd/>
            <a:tailEnd/>
          </a:ln>
          <a:effectLst/>
        </p:spPr>
        <p:txBody>
          <a:bodyPr wrap="none" anchor="ctr"/>
          <a:lstStyle/>
          <a:p>
            <a:pPr fontAlgn="base">
              <a:spcBef>
                <a:spcPct val="0"/>
              </a:spcBef>
              <a:spcAft>
                <a:spcPct val="0"/>
              </a:spcAft>
            </a:pPr>
            <a:endParaRPr lang="en-US" sz="1999" dirty="0">
              <a:solidFill>
                <a:srgbClr val="000000"/>
              </a:solidFill>
            </a:endParaRPr>
          </a:p>
        </p:txBody>
      </p:sp>
      <p:sp>
        <p:nvSpPr>
          <p:cNvPr id="220" name="AutoShape 14"/>
          <p:cNvSpPr>
            <a:spLocks noChangeArrowheads="1"/>
          </p:cNvSpPr>
          <p:nvPr/>
        </p:nvSpPr>
        <p:spPr bwMode="auto">
          <a:xfrm>
            <a:off x="1817919" y="2349857"/>
            <a:ext cx="179525" cy="124741"/>
          </a:xfrm>
          <a:prstGeom prst="ellipse">
            <a:avLst/>
          </a:prstGeom>
          <a:solidFill>
            <a:schemeClr val="accent1"/>
          </a:solidFill>
          <a:ln w="19050">
            <a:noFill/>
            <a:round/>
            <a:headEnd/>
            <a:tailEnd/>
          </a:ln>
        </p:spPr>
        <p:txBody>
          <a:bodyPr wrap="none" tIns="91416"/>
          <a:lstStyle/>
          <a:p>
            <a:pPr eaLnBrk="0" fontAlgn="base" hangingPunct="0">
              <a:spcBef>
                <a:spcPct val="0"/>
              </a:spcBef>
              <a:spcAft>
                <a:spcPct val="0"/>
              </a:spcAft>
            </a:pPr>
            <a:endParaRPr lang="en-US" sz="1200" dirty="0">
              <a:solidFill>
                <a:srgbClr val="FFFFFF"/>
              </a:solidFill>
              <a:ea typeface="Arial"/>
            </a:endParaRPr>
          </a:p>
        </p:txBody>
      </p:sp>
      <p:sp>
        <p:nvSpPr>
          <p:cNvPr id="221" name="AutoShape 14"/>
          <p:cNvSpPr>
            <a:spLocks noChangeArrowheads="1"/>
          </p:cNvSpPr>
          <p:nvPr/>
        </p:nvSpPr>
        <p:spPr bwMode="auto">
          <a:xfrm>
            <a:off x="1814452" y="2872252"/>
            <a:ext cx="215321" cy="189379"/>
          </a:xfrm>
          <a:prstGeom prst="rect">
            <a:avLst/>
          </a:prstGeom>
          <a:solidFill>
            <a:schemeClr val="accent1"/>
          </a:solidFill>
          <a:ln w="19050">
            <a:noFill/>
            <a:miter lim="800000"/>
            <a:headEnd/>
            <a:tailEnd/>
          </a:ln>
        </p:spPr>
        <p:txBody>
          <a:bodyPr wrap="none" tIns="91416"/>
          <a:lstStyle/>
          <a:p>
            <a:pPr eaLnBrk="0" fontAlgn="base" hangingPunct="0">
              <a:spcBef>
                <a:spcPct val="0"/>
              </a:spcBef>
              <a:spcAft>
                <a:spcPct val="0"/>
              </a:spcAft>
            </a:pPr>
            <a:endParaRPr lang="en-US" sz="1200" dirty="0">
              <a:solidFill>
                <a:srgbClr val="FFFFFF"/>
              </a:solidFill>
              <a:ea typeface="Arial"/>
            </a:endParaRPr>
          </a:p>
        </p:txBody>
      </p:sp>
      <p:sp>
        <p:nvSpPr>
          <p:cNvPr id="223" name="TextBox 222"/>
          <p:cNvSpPr txBox="1"/>
          <p:nvPr/>
        </p:nvSpPr>
        <p:spPr>
          <a:xfrm>
            <a:off x="2026731" y="2300916"/>
            <a:ext cx="780780" cy="1169246"/>
          </a:xfrm>
          <a:prstGeom prst="rect">
            <a:avLst/>
          </a:prstGeom>
          <a:noFill/>
        </p:spPr>
        <p:txBody>
          <a:bodyPr wrap="none" rtlCol="0">
            <a:spAutoFit/>
          </a:bodyPr>
          <a:lstStyle/>
          <a:p>
            <a:pPr fontAlgn="base">
              <a:spcBef>
                <a:spcPct val="0"/>
              </a:spcBef>
              <a:spcAft>
                <a:spcPct val="0"/>
              </a:spcAft>
              <a:buClr>
                <a:srgbClr val="84BD00"/>
              </a:buClr>
              <a:buFont typeface="Wingdings" pitchFamily="2" charset="2"/>
              <a:buNone/>
            </a:pPr>
            <a:r>
              <a:rPr lang="en-US" sz="1000" dirty="0">
                <a:solidFill>
                  <a:srgbClr val="000000"/>
                </a:solidFill>
              </a:rPr>
              <a:t>AGFA</a:t>
            </a:r>
          </a:p>
          <a:p>
            <a:pPr fontAlgn="base">
              <a:spcBef>
                <a:spcPct val="0"/>
              </a:spcBef>
              <a:spcAft>
                <a:spcPct val="0"/>
              </a:spcAft>
              <a:buClr>
                <a:srgbClr val="84BD00"/>
              </a:buClr>
              <a:buFont typeface="Wingdings" pitchFamily="2" charset="2"/>
              <a:buNone/>
            </a:pPr>
            <a:r>
              <a:rPr lang="en-US" sz="1000" dirty="0">
                <a:solidFill>
                  <a:srgbClr val="000000"/>
                </a:solidFill>
              </a:rPr>
              <a:t>Fuji</a:t>
            </a:r>
          </a:p>
          <a:p>
            <a:pPr fontAlgn="base">
              <a:spcBef>
                <a:spcPct val="0"/>
              </a:spcBef>
              <a:spcAft>
                <a:spcPct val="0"/>
              </a:spcAft>
              <a:buClr>
                <a:srgbClr val="84BD00"/>
              </a:buClr>
              <a:buFont typeface="Wingdings" pitchFamily="2" charset="2"/>
              <a:buNone/>
            </a:pPr>
            <a:r>
              <a:rPr lang="en-US" sz="1000" dirty="0">
                <a:solidFill>
                  <a:srgbClr val="000000"/>
                </a:solidFill>
              </a:rPr>
              <a:t>GE</a:t>
            </a:r>
          </a:p>
          <a:p>
            <a:pPr fontAlgn="base">
              <a:spcBef>
                <a:spcPct val="0"/>
              </a:spcBef>
              <a:spcAft>
                <a:spcPct val="0"/>
              </a:spcAft>
              <a:buClr>
                <a:srgbClr val="84BD00"/>
              </a:buClr>
              <a:buFont typeface="Wingdings" pitchFamily="2" charset="2"/>
              <a:buNone/>
            </a:pPr>
            <a:r>
              <a:rPr lang="en-US" sz="1000" dirty="0">
                <a:solidFill>
                  <a:srgbClr val="000000"/>
                </a:solidFill>
              </a:rPr>
              <a:t>McKesson</a:t>
            </a:r>
          </a:p>
          <a:p>
            <a:pPr fontAlgn="base">
              <a:spcBef>
                <a:spcPct val="0"/>
              </a:spcBef>
              <a:spcAft>
                <a:spcPct val="0"/>
              </a:spcAft>
              <a:buClr>
                <a:srgbClr val="84BD00"/>
              </a:buClr>
              <a:buFont typeface="Wingdings" pitchFamily="2" charset="2"/>
              <a:buNone/>
            </a:pPr>
            <a:r>
              <a:rPr lang="en-US" sz="1000" dirty="0">
                <a:solidFill>
                  <a:srgbClr val="000000"/>
                </a:solidFill>
              </a:rPr>
              <a:t>Merge</a:t>
            </a:r>
          </a:p>
          <a:p>
            <a:pPr fontAlgn="base">
              <a:spcBef>
                <a:spcPct val="0"/>
              </a:spcBef>
              <a:spcAft>
                <a:spcPct val="0"/>
              </a:spcAft>
              <a:buClr>
                <a:srgbClr val="84BD00"/>
              </a:buClr>
              <a:buFont typeface="Wingdings" pitchFamily="2" charset="2"/>
              <a:buNone/>
            </a:pPr>
            <a:r>
              <a:rPr lang="en-US" sz="1000" dirty="0">
                <a:solidFill>
                  <a:srgbClr val="000000"/>
                </a:solidFill>
              </a:rPr>
              <a:t>Philips</a:t>
            </a:r>
          </a:p>
          <a:p>
            <a:pPr fontAlgn="base">
              <a:spcBef>
                <a:spcPct val="0"/>
              </a:spcBef>
              <a:spcAft>
                <a:spcPct val="0"/>
              </a:spcAft>
              <a:buClr>
                <a:srgbClr val="84BD00"/>
              </a:buClr>
              <a:buFont typeface="Wingdings" pitchFamily="2" charset="2"/>
              <a:buNone/>
            </a:pPr>
            <a:r>
              <a:rPr lang="en-US" sz="1000" dirty="0">
                <a:solidFill>
                  <a:srgbClr val="000000"/>
                </a:solidFill>
              </a:rPr>
              <a:t>Siemens</a:t>
            </a:r>
          </a:p>
        </p:txBody>
      </p:sp>
      <p:sp>
        <p:nvSpPr>
          <p:cNvPr id="158" name="Rectangle 42"/>
          <p:cNvSpPr>
            <a:spLocks noChangeArrowheads="1"/>
          </p:cNvSpPr>
          <p:nvPr/>
        </p:nvSpPr>
        <p:spPr bwMode="auto">
          <a:xfrm>
            <a:off x="3733100" y="1801909"/>
            <a:ext cx="1161875" cy="292183"/>
          </a:xfrm>
          <a:prstGeom prst="rect">
            <a:avLst/>
          </a:prstGeom>
          <a:noFill/>
          <a:ln w="9525">
            <a:noFill/>
            <a:miter lim="800000"/>
            <a:headEnd/>
            <a:tailEnd/>
          </a:ln>
        </p:spPr>
        <p:txBody>
          <a:bodyPr wrap="none" lIns="0" tIns="0" rIns="0" bIns="0">
            <a:spAutoFit/>
          </a:bodyPr>
          <a:lstStyle/>
          <a:p>
            <a:pPr algn="ctr" fontAlgn="base">
              <a:spcBef>
                <a:spcPct val="0"/>
              </a:spcBef>
              <a:spcAft>
                <a:spcPct val="0"/>
              </a:spcAft>
            </a:pPr>
            <a:r>
              <a:rPr lang="en-US" sz="1899" dirty="0">
                <a:solidFill>
                  <a:schemeClr val="accent1"/>
                </a:solidFill>
              </a:rPr>
              <a:t>Cardiology</a:t>
            </a:r>
          </a:p>
        </p:txBody>
      </p:sp>
      <p:sp>
        <p:nvSpPr>
          <p:cNvPr id="225" name="Rectangle 180"/>
          <p:cNvSpPr>
            <a:spLocks noChangeArrowheads="1"/>
          </p:cNvSpPr>
          <p:nvPr/>
        </p:nvSpPr>
        <p:spPr bwMode="auto">
          <a:xfrm rot="16200000">
            <a:off x="3178954" y="2504019"/>
            <a:ext cx="2246644" cy="1707501"/>
          </a:xfrm>
          <a:prstGeom prst="rect">
            <a:avLst/>
          </a:prstGeom>
          <a:solidFill>
            <a:schemeClr val="bg1"/>
          </a:solidFill>
          <a:ln w="19050" algn="ctr">
            <a:solidFill>
              <a:schemeClr val="bg2">
                <a:lumMod val="60000"/>
                <a:lumOff val="40000"/>
              </a:schemeClr>
            </a:solidFill>
            <a:prstDash val="sysDot"/>
            <a:miter lim="800000"/>
            <a:headEnd/>
            <a:tailEnd/>
          </a:ln>
          <a:effectLst/>
        </p:spPr>
        <p:txBody>
          <a:bodyPr wrap="none" anchor="ctr"/>
          <a:lstStyle/>
          <a:p>
            <a:pPr fontAlgn="base">
              <a:spcBef>
                <a:spcPct val="0"/>
              </a:spcBef>
              <a:spcAft>
                <a:spcPct val="0"/>
              </a:spcAft>
            </a:pPr>
            <a:endParaRPr lang="en-US" sz="1999" dirty="0">
              <a:solidFill>
                <a:srgbClr val="000000"/>
              </a:solidFill>
            </a:endParaRPr>
          </a:p>
        </p:txBody>
      </p:sp>
      <p:sp>
        <p:nvSpPr>
          <p:cNvPr id="228" name="Rectangle 145"/>
          <p:cNvSpPr>
            <a:spLocks noChangeArrowheads="1"/>
          </p:cNvSpPr>
          <p:nvPr/>
        </p:nvSpPr>
        <p:spPr bwMode="auto">
          <a:xfrm>
            <a:off x="3865892" y="2448147"/>
            <a:ext cx="60927" cy="1218883"/>
          </a:xfrm>
          <a:prstGeom prst="rect">
            <a:avLst/>
          </a:prstGeom>
          <a:solidFill>
            <a:srgbClr val="0085B4">
              <a:alpha val="39999"/>
            </a:srgbClr>
          </a:solidFill>
          <a:ln w="9525" algn="ctr">
            <a:noFill/>
            <a:miter lim="800000"/>
            <a:headEnd/>
            <a:tailEnd/>
          </a:ln>
          <a:effectLst/>
        </p:spPr>
        <p:txBody>
          <a:bodyPr wrap="none" anchor="ctr"/>
          <a:lstStyle/>
          <a:p>
            <a:pPr fontAlgn="base">
              <a:spcBef>
                <a:spcPct val="0"/>
              </a:spcBef>
              <a:spcAft>
                <a:spcPct val="0"/>
              </a:spcAft>
            </a:pPr>
            <a:endParaRPr lang="en-US" sz="1999" dirty="0">
              <a:solidFill>
                <a:srgbClr val="000000"/>
              </a:solidFill>
            </a:endParaRPr>
          </a:p>
        </p:txBody>
      </p:sp>
      <p:sp>
        <p:nvSpPr>
          <p:cNvPr id="229" name="AutoShape 14"/>
          <p:cNvSpPr>
            <a:spLocks noChangeArrowheads="1"/>
          </p:cNvSpPr>
          <p:nvPr/>
        </p:nvSpPr>
        <p:spPr bwMode="auto">
          <a:xfrm>
            <a:off x="3800155" y="2349857"/>
            <a:ext cx="179525" cy="124741"/>
          </a:xfrm>
          <a:prstGeom prst="ellipse">
            <a:avLst/>
          </a:prstGeom>
          <a:solidFill>
            <a:schemeClr val="accent1"/>
          </a:solidFill>
          <a:ln w="19050">
            <a:noFill/>
            <a:round/>
            <a:headEnd/>
            <a:tailEnd/>
          </a:ln>
        </p:spPr>
        <p:txBody>
          <a:bodyPr wrap="none" tIns="91416"/>
          <a:lstStyle/>
          <a:p>
            <a:pPr eaLnBrk="0" fontAlgn="base" hangingPunct="0">
              <a:spcBef>
                <a:spcPct val="0"/>
              </a:spcBef>
              <a:spcAft>
                <a:spcPct val="0"/>
              </a:spcAft>
            </a:pPr>
            <a:endParaRPr lang="en-US" sz="1200" dirty="0">
              <a:solidFill>
                <a:srgbClr val="FFFFFF"/>
              </a:solidFill>
              <a:ea typeface="Arial"/>
            </a:endParaRPr>
          </a:p>
        </p:txBody>
      </p:sp>
      <p:sp>
        <p:nvSpPr>
          <p:cNvPr id="230" name="AutoShape 14"/>
          <p:cNvSpPr>
            <a:spLocks noChangeArrowheads="1"/>
          </p:cNvSpPr>
          <p:nvPr/>
        </p:nvSpPr>
        <p:spPr bwMode="auto">
          <a:xfrm>
            <a:off x="3796687" y="2872751"/>
            <a:ext cx="215321" cy="189379"/>
          </a:xfrm>
          <a:prstGeom prst="rect">
            <a:avLst/>
          </a:prstGeom>
          <a:solidFill>
            <a:schemeClr val="accent1"/>
          </a:solidFill>
          <a:ln w="19050">
            <a:noFill/>
            <a:miter lim="800000"/>
            <a:headEnd/>
            <a:tailEnd/>
          </a:ln>
        </p:spPr>
        <p:txBody>
          <a:bodyPr wrap="none" tIns="91416"/>
          <a:lstStyle/>
          <a:p>
            <a:pPr eaLnBrk="0" fontAlgn="base" hangingPunct="0">
              <a:spcBef>
                <a:spcPct val="0"/>
              </a:spcBef>
              <a:spcAft>
                <a:spcPct val="0"/>
              </a:spcAft>
            </a:pPr>
            <a:endParaRPr lang="en-US" sz="1200" dirty="0">
              <a:solidFill>
                <a:srgbClr val="FFFFFF"/>
              </a:solidFill>
              <a:ea typeface="Arial"/>
            </a:endParaRPr>
          </a:p>
        </p:txBody>
      </p:sp>
      <p:sp>
        <p:nvSpPr>
          <p:cNvPr id="231" name="TextBox 230"/>
          <p:cNvSpPr txBox="1"/>
          <p:nvPr/>
        </p:nvSpPr>
        <p:spPr>
          <a:xfrm>
            <a:off x="4008968" y="2300916"/>
            <a:ext cx="780780" cy="1169246"/>
          </a:xfrm>
          <a:prstGeom prst="rect">
            <a:avLst/>
          </a:prstGeom>
          <a:noFill/>
        </p:spPr>
        <p:txBody>
          <a:bodyPr wrap="none" rtlCol="0">
            <a:spAutoFit/>
          </a:bodyPr>
          <a:lstStyle/>
          <a:p>
            <a:pPr fontAlgn="base">
              <a:spcBef>
                <a:spcPct val="0"/>
              </a:spcBef>
              <a:spcAft>
                <a:spcPct val="0"/>
              </a:spcAft>
              <a:buClr>
                <a:srgbClr val="84BD00"/>
              </a:buClr>
              <a:buFont typeface="Wingdings" pitchFamily="2" charset="2"/>
              <a:buNone/>
            </a:pPr>
            <a:r>
              <a:rPr lang="en-US" sz="1000" dirty="0">
                <a:solidFill>
                  <a:srgbClr val="000000"/>
                </a:solidFill>
              </a:rPr>
              <a:t>AGFA</a:t>
            </a:r>
          </a:p>
          <a:p>
            <a:pPr fontAlgn="base">
              <a:spcBef>
                <a:spcPct val="0"/>
              </a:spcBef>
              <a:spcAft>
                <a:spcPct val="0"/>
              </a:spcAft>
              <a:buClr>
                <a:srgbClr val="84BD00"/>
              </a:buClr>
              <a:buFont typeface="Wingdings" pitchFamily="2" charset="2"/>
              <a:buNone/>
            </a:pPr>
            <a:r>
              <a:rPr lang="en-US" sz="1000" dirty="0">
                <a:solidFill>
                  <a:srgbClr val="000000"/>
                </a:solidFill>
              </a:rPr>
              <a:t>Fuji</a:t>
            </a:r>
          </a:p>
          <a:p>
            <a:pPr fontAlgn="base">
              <a:spcBef>
                <a:spcPct val="0"/>
              </a:spcBef>
              <a:spcAft>
                <a:spcPct val="0"/>
              </a:spcAft>
              <a:buClr>
                <a:srgbClr val="84BD00"/>
              </a:buClr>
              <a:buFont typeface="Wingdings" pitchFamily="2" charset="2"/>
              <a:buNone/>
            </a:pPr>
            <a:r>
              <a:rPr lang="en-US" sz="1000" dirty="0">
                <a:solidFill>
                  <a:srgbClr val="000000"/>
                </a:solidFill>
              </a:rPr>
              <a:t>GE</a:t>
            </a:r>
          </a:p>
          <a:p>
            <a:pPr fontAlgn="base">
              <a:spcBef>
                <a:spcPct val="0"/>
              </a:spcBef>
              <a:spcAft>
                <a:spcPct val="0"/>
              </a:spcAft>
              <a:buClr>
                <a:srgbClr val="84BD00"/>
              </a:buClr>
              <a:buFont typeface="Wingdings" pitchFamily="2" charset="2"/>
              <a:buNone/>
            </a:pPr>
            <a:r>
              <a:rPr lang="en-US" sz="1000" dirty="0">
                <a:solidFill>
                  <a:srgbClr val="000000"/>
                </a:solidFill>
              </a:rPr>
              <a:t>McKesson</a:t>
            </a:r>
          </a:p>
          <a:p>
            <a:pPr fontAlgn="base">
              <a:spcBef>
                <a:spcPct val="0"/>
              </a:spcBef>
              <a:spcAft>
                <a:spcPct val="0"/>
              </a:spcAft>
              <a:buClr>
                <a:srgbClr val="84BD00"/>
              </a:buClr>
              <a:buFont typeface="Wingdings" pitchFamily="2" charset="2"/>
              <a:buNone/>
            </a:pPr>
            <a:r>
              <a:rPr lang="en-US" sz="1000" dirty="0">
                <a:solidFill>
                  <a:srgbClr val="000000"/>
                </a:solidFill>
              </a:rPr>
              <a:t>Merge</a:t>
            </a:r>
          </a:p>
          <a:p>
            <a:pPr fontAlgn="base">
              <a:spcBef>
                <a:spcPct val="0"/>
              </a:spcBef>
              <a:spcAft>
                <a:spcPct val="0"/>
              </a:spcAft>
              <a:buClr>
                <a:srgbClr val="84BD00"/>
              </a:buClr>
              <a:buFont typeface="Wingdings" pitchFamily="2" charset="2"/>
              <a:buNone/>
            </a:pPr>
            <a:r>
              <a:rPr lang="en-US" sz="1000" dirty="0">
                <a:solidFill>
                  <a:srgbClr val="000000"/>
                </a:solidFill>
              </a:rPr>
              <a:t>Philips</a:t>
            </a:r>
          </a:p>
          <a:p>
            <a:pPr fontAlgn="base">
              <a:spcBef>
                <a:spcPct val="0"/>
              </a:spcBef>
              <a:spcAft>
                <a:spcPct val="0"/>
              </a:spcAft>
              <a:buClr>
                <a:srgbClr val="84BD00"/>
              </a:buClr>
              <a:buFont typeface="Wingdings" pitchFamily="2" charset="2"/>
              <a:buNone/>
            </a:pPr>
            <a:r>
              <a:rPr lang="en-US" sz="1000" dirty="0">
                <a:solidFill>
                  <a:srgbClr val="000000"/>
                </a:solidFill>
              </a:rPr>
              <a:t>Siemens</a:t>
            </a:r>
          </a:p>
        </p:txBody>
      </p:sp>
      <p:sp>
        <p:nvSpPr>
          <p:cNvPr id="159" name="Rectangle 42"/>
          <p:cNvSpPr>
            <a:spLocks noChangeArrowheads="1"/>
          </p:cNvSpPr>
          <p:nvPr/>
        </p:nvSpPr>
        <p:spPr bwMode="auto">
          <a:xfrm>
            <a:off x="6079027" y="1801909"/>
            <a:ext cx="514430" cy="292183"/>
          </a:xfrm>
          <a:prstGeom prst="rect">
            <a:avLst/>
          </a:prstGeom>
          <a:noFill/>
          <a:ln w="9525">
            <a:noFill/>
            <a:miter lim="800000"/>
            <a:headEnd/>
            <a:tailEnd/>
          </a:ln>
        </p:spPr>
        <p:txBody>
          <a:bodyPr wrap="none" lIns="0" tIns="0" rIns="0" bIns="0">
            <a:spAutoFit/>
          </a:bodyPr>
          <a:lstStyle/>
          <a:p>
            <a:pPr algn="ctr" fontAlgn="base">
              <a:spcBef>
                <a:spcPct val="0"/>
              </a:spcBef>
              <a:spcAft>
                <a:spcPct val="0"/>
              </a:spcAft>
            </a:pPr>
            <a:r>
              <a:rPr lang="en-US" sz="1899" dirty="0">
                <a:solidFill>
                  <a:schemeClr val="accent1"/>
                </a:solidFill>
              </a:rPr>
              <a:t>EHR</a:t>
            </a:r>
          </a:p>
        </p:txBody>
      </p:sp>
      <p:sp>
        <p:nvSpPr>
          <p:cNvPr id="232" name="Rectangle 180"/>
          <p:cNvSpPr>
            <a:spLocks noChangeArrowheads="1"/>
          </p:cNvSpPr>
          <p:nvPr/>
        </p:nvSpPr>
        <p:spPr bwMode="auto">
          <a:xfrm rot="16200000">
            <a:off x="5228098" y="2504019"/>
            <a:ext cx="2246644" cy="1707501"/>
          </a:xfrm>
          <a:prstGeom prst="rect">
            <a:avLst/>
          </a:prstGeom>
          <a:solidFill>
            <a:schemeClr val="bg1"/>
          </a:solidFill>
          <a:ln w="19050" algn="ctr">
            <a:solidFill>
              <a:schemeClr val="bg2">
                <a:lumMod val="60000"/>
                <a:lumOff val="40000"/>
              </a:schemeClr>
            </a:solidFill>
            <a:prstDash val="sysDot"/>
            <a:miter lim="800000"/>
            <a:headEnd/>
            <a:tailEnd/>
          </a:ln>
          <a:effectLst/>
        </p:spPr>
        <p:txBody>
          <a:bodyPr wrap="none" anchor="ctr"/>
          <a:lstStyle/>
          <a:p>
            <a:pPr fontAlgn="base">
              <a:spcBef>
                <a:spcPct val="0"/>
              </a:spcBef>
              <a:spcAft>
                <a:spcPct val="0"/>
              </a:spcAft>
            </a:pPr>
            <a:endParaRPr lang="en-US" sz="1999" dirty="0">
              <a:solidFill>
                <a:srgbClr val="000000"/>
              </a:solidFill>
            </a:endParaRPr>
          </a:p>
        </p:txBody>
      </p:sp>
      <p:sp>
        <p:nvSpPr>
          <p:cNvPr id="233" name="Rectangle 145"/>
          <p:cNvSpPr>
            <a:spLocks noChangeArrowheads="1"/>
          </p:cNvSpPr>
          <p:nvPr/>
        </p:nvSpPr>
        <p:spPr bwMode="auto">
          <a:xfrm>
            <a:off x="5915037" y="2448147"/>
            <a:ext cx="60927" cy="1218883"/>
          </a:xfrm>
          <a:prstGeom prst="rect">
            <a:avLst/>
          </a:prstGeom>
          <a:solidFill>
            <a:srgbClr val="0085B4">
              <a:alpha val="39999"/>
            </a:srgbClr>
          </a:solidFill>
          <a:ln w="9525" algn="ctr">
            <a:noFill/>
            <a:miter lim="800000"/>
            <a:headEnd/>
            <a:tailEnd/>
          </a:ln>
          <a:effectLst/>
        </p:spPr>
        <p:txBody>
          <a:bodyPr wrap="none" anchor="ctr"/>
          <a:lstStyle/>
          <a:p>
            <a:pPr fontAlgn="base">
              <a:spcBef>
                <a:spcPct val="0"/>
              </a:spcBef>
              <a:spcAft>
                <a:spcPct val="0"/>
              </a:spcAft>
            </a:pPr>
            <a:endParaRPr lang="en-US" sz="1999" dirty="0">
              <a:solidFill>
                <a:srgbClr val="000000"/>
              </a:solidFill>
            </a:endParaRPr>
          </a:p>
        </p:txBody>
      </p:sp>
      <p:sp>
        <p:nvSpPr>
          <p:cNvPr id="234" name="AutoShape 14"/>
          <p:cNvSpPr>
            <a:spLocks noChangeArrowheads="1"/>
          </p:cNvSpPr>
          <p:nvPr/>
        </p:nvSpPr>
        <p:spPr bwMode="auto">
          <a:xfrm>
            <a:off x="5849299" y="2349857"/>
            <a:ext cx="179525" cy="124741"/>
          </a:xfrm>
          <a:prstGeom prst="ellipse">
            <a:avLst/>
          </a:prstGeom>
          <a:solidFill>
            <a:schemeClr val="accent1"/>
          </a:solidFill>
          <a:ln w="19050">
            <a:noFill/>
            <a:round/>
            <a:headEnd/>
            <a:tailEnd/>
          </a:ln>
        </p:spPr>
        <p:txBody>
          <a:bodyPr wrap="none" tIns="91416"/>
          <a:lstStyle/>
          <a:p>
            <a:pPr eaLnBrk="0" fontAlgn="base" hangingPunct="0">
              <a:spcBef>
                <a:spcPct val="0"/>
              </a:spcBef>
              <a:spcAft>
                <a:spcPct val="0"/>
              </a:spcAft>
            </a:pPr>
            <a:endParaRPr lang="en-US" sz="1200" dirty="0">
              <a:solidFill>
                <a:srgbClr val="FFFFFF"/>
              </a:solidFill>
              <a:ea typeface="Arial"/>
            </a:endParaRPr>
          </a:p>
        </p:txBody>
      </p:sp>
      <p:sp>
        <p:nvSpPr>
          <p:cNvPr id="235" name="AutoShape 14"/>
          <p:cNvSpPr>
            <a:spLocks noChangeArrowheads="1"/>
          </p:cNvSpPr>
          <p:nvPr/>
        </p:nvSpPr>
        <p:spPr bwMode="auto">
          <a:xfrm>
            <a:off x="5845832" y="2872751"/>
            <a:ext cx="215321" cy="189379"/>
          </a:xfrm>
          <a:prstGeom prst="rect">
            <a:avLst/>
          </a:prstGeom>
          <a:solidFill>
            <a:schemeClr val="accent1"/>
          </a:solidFill>
          <a:ln w="19050">
            <a:noFill/>
            <a:miter lim="800000"/>
            <a:headEnd/>
            <a:tailEnd/>
          </a:ln>
        </p:spPr>
        <p:txBody>
          <a:bodyPr wrap="none" tIns="91416"/>
          <a:lstStyle/>
          <a:p>
            <a:pPr eaLnBrk="0" fontAlgn="base" hangingPunct="0">
              <a:spcBef>
                <a:spcPct val="0"/>
              </a:spcBef>
              <a:spcAft>
                <a:spcPct val="0"/>
              </a:spcAft>
            </a:pPr>
            <a:endParaRPr lang="en-US" sz="1200" dirty="0">
              <a:solidFill>
                <a:srgbClr val="FFFFFF"/>
              </a:solidFill>
              <a:ea typeface="Arial"/>
            </a:endParaRPr>
          </a:p>
        </p:txBody>
      </p:sp>
      <p:sp>
        <p:nvSpPr>
          <p:cNvPr id="236" name="TextBox 235"/>
          <p:cNvSpPr txBox="1"/>
          <p:nvPr/>
        </p:nvSpPr>
        <p:spPr>
          <a:xfrm>
            <a:off x="6058112" y="2300916"/>
            <a:ext cx="854498" cy="1169246"/>
          </a:xfrm>
          <a:prstGeom prst="rect">
            <a:avLst/>
          </a:prstGeom>
          <a:noFill/>
        </p:spPr>
        <p:txBody>
          <a:bodyPr wrap="none" rtlCol="0">
            <a:spAutoFit/>
          </a:bodyPr>
          <a:lstStyle/>
          <a:p>
            <a:pPr fontAlgn="base">
              <a:spcBef>
                <a:spcPct val="0"/>
              </a:spcBef>
              <a:spcAft>
                <a:spcPct val="0"/>
              </a:spcAft>
              <a:buClr>
                <a:srgbClr val="84BD00"/>
              </a:buClr>
              <a:buFont typeface="Wingdings" pitchFamily="2" charset="2"/>
              <a:buNone/>
            </a:pPr>
            <a:r>
              <a:rPr lang="en-US" sz="1000" dirty="0">
                <a:solidFill>
                  <a:srgbClr val="000000"/>
                </a:solidFill>
              </a:rPr>
              <a:t>Epic</a:t>
            </a:r>
          </a:p>
          <a:p>
            <a:pPr fontAlgn="base">
              <a:spcBef>
                <a:spcPct val="0"/>
              </a:spcBef>
              <a:spcAft>
                <a:spcPct val="0"/>
              </a:spcAft>
              <a:buClr>
                <a:srgbClr val="84BD00"/>
              </a:buClr>
              <a:buFont typeface="Wingdings" pitchFamily="2" charset="2"/>
              <a:buNone/>
            </a:pPr>
            <a:r>
              <a:rPr lang="en-US" sz="1000" dirty="0">
                <a:solidFill>
                  <a:srgbClr val="000000"/>
                </a:solidFill>
              </a:rPr>
              <a:t>Allscripts</a:t>
            </a:r>
          </a:p>
          <a:p>
            <a:pPr fontAlgn="base">
              <a:spcBef>
                <a:spcPct val="0"/>
              </a:spcBef>
              <a:spcAft>
                <a:spcPct val="0"/>
              </a:spcAft>
              <a:buClr>
                <a:srgbClr val="84BD00"/>
              </a:buClr>
              <a:buFont typeface="Wingdings" pitchFamily="2" charset="2"/>
              <a:buNone/>
            </a:pPr>
            <a:r>
              <a:rPr lang="en-US" sz="1000" dirty="0">
                <a:solidFill>
                  <a:srgbClr val="000000"/>
                </a:solidFill>
              </a:rPr>
              <a:t>Cerner</a:t>
            </a:r>
          </a:p>
          <a:p>
            <a:pPr fontAlgn="base">
              <a:spcBef>
                <a:spcPct val="0"/>
              </a:spcBef>
              <a:spcAft>
                <a:spcPct val="0"/>
              </a:spcAft>
              <a:buClr>
                <a:srgbClr val="84BD00"/>
              </a:buClr>
              <a:buFont typeface="Wingdings" pitchFamily="2" charset="2"/>
              <a:buNone/>
            </a:pPr>
            <a:r>
              <a:rPr lang="en-US" sz="1000" dirty="0">
                <a:solidFill>
                  <a:srgbClr val="000000"/>
                </a:solidFill>
              </a:rPr>
              <a:t>McKesson</a:t>
            </a:r>
          </a:p>
          <a:p>
            <a:pPr fontAlgn="base">
              <a:spcBef>
                <a:spcPct val="0"/>
              </a:spcBef>
              <a:spcAft>
                <a:spcPct val="0"/>
              </a:spcAft>
              <a:buClr>
                <a:srgbClr val="84BD00"/>
              </a:buClr>
              <a:buFont typeface="Wingdings" pitchFamily="2" charset="2"/>
              <a:buNone/>
            </a:pPr>
            <a:r>
              <a:rPr lang="en-US" sz="1000" dirty="0">
                <a:solidFill>
                  <a:srgbClr val="000000"/>
                </a:solidFill>
              </a:rPr>
              <a:t>MEDITECH</a:t>
            </a:r>
          </a:p>
          <a:p>
            <a:pPr fontAlgn="base">
              <a:spcBef>
                <a:spcPct val="0"/>
              </a:spcBef>
              <a:spcAft>
                <a:spcPct val="0"/>
              </a:spcAft>
              <a:buClr>
                <a:srgbClr val="84BD00"/>
              </a:buClr>
              <a:buFont typeface="Wingdings" pitchFamily="2" charset="2"/>
              <a:buNone/>
            </a:pPr>
            <a:r>
              <a:rPr lang="en-US" sz="1000" dirty="0">
                <a:solidFill>
                  <a:srgbClr val="000000"/>
                </a:solidFill>
              </a:rPr>
              <a:t>Siemens</a:t>
            </a:r>
          </a:p>
          <a:p>
            <a:pPr fontAlgn="base">
              <a:spcBef>
                <a:spcPct val="0"/>
              </a:spcBef>
              <a:spcAft>
                <a:spcPct val="0"/>
              </a:spcAft>
              <a:buClr>
                <a:srgbClr val="84BD00"/>
              </a:buClr>
              <a:buFont typeface="Wingdings" pitchFamily="2" charset="2"/>
              <a:buNone/>
            </a:pPr>
            <a:endParaRPr lang="en-US" sz="1000" dirty="0">
              <a:solidFill>
                <a:srgbClr val="000000"/>
              </a:solidFill>
            </a:endParaRPr>
          </a:p>
        </p:txBody>
      </p:sp>
      <p:sp>
        <p:nvSpPr>
          <p:cNvPr id="160" name="Rectangle 42"/>
          <p:cNvSpPr>
            <a:spLocks noChangeArrowheads="1"/>
          </p:cNvSpPr>
          <p:nvPr/>
        </p:nvSpPr>
        <p:spPr bwMode="auto">
          <a:xfrm>
            <a:off x="8004849" y="1801909"/>
            <a:ext cx="500007" cy="292183"/>
          </a:xfrm>
          <a:prstGeom prst="rect">
            <a:avLst/>
          </a:prstGeom>
          <a:noFill/>
          <a:ln w="9525">
            <a:noFill/>
            <a:miter lim="800000"/>
            <a:headEnd/>
            <a:tailEnd/>
          </a:ln>
        </p:spPr>
        <p:txBody>
          <a:bodyPr wrap="none" lIns="0" tIns="0" rIns="0" bIns="0">
            <a:spAutoFit/>
          </a:bodyPr>
          <a:lstStyle/>
          <a:p>
            <a:pPr algn="ctr" fontAlgn="base">
              <a:spcBef>
                <a:spcPct val="0"/>
              </a:spcBef>
              <a:spcAft>
                <a:spcPct val="0"/>
              </a:spcAft>
            </a:pPr>
            <a:r>
              <a:rPr lang="en-US" sz="1899" dirty="0">
                <a:solidFill>
                  <a:schemeClr val="accent1"/>
                </a:solidFill>
              </a:rPr>
              <a:t>NAS</a:t>
            </a:r>
          </a:p>
        </p:txBody>
      </p:sp>
      <p:sp>
        <p:nvSpPr>
          <p:cNvPr id="161" name="Rectangle 42"/>
          <p:cNvSpPr>
            <a:spLocks noChangeArrowheads="1"/>
          </p:cNvSpPr>
          <p:nvPr/>
        </p:nvSpPr>
        <p:spPr bwMode="auto">
          <a:xfrm>
            <a:off x="10779887" y="1808772"/>
            <a:ext cx="500007" cy="292183"/>
          </a:xfrm>
          <a:prstGeom prst="rect">
            <a:avLst/>
          </a:prstGeom>
          <a:noFill/>
          <a:ln w="9525">
            <a:noFill/>
            <a:miter lim="800000"/>
            <a:headEnd/>
            <a:tailEnd/>
          </a:ln>
        </p:spPr>
        <p:txBody>
          <a:bodyPr wrap="none" lIns="0" tIns="0" rIns="0" bIns="0">
            <a:spAutoFit/>
          </a:bodyPr>
          <a:lstStyle/>
          <a:p>
            <a:pPr algn="ctr" fontAlgn="base">
              <a:spcBef>
                <a:spcPct val="0"/>
              </a:spcBef>
              <a:spcAft>
                <a:spcPct val="0"/>
              </a:spcAft>
            </a:pPr>
            <a:r>
              <a:rPr lang="en-US" sz="1899" dirty="0">
                <a:solidFill>
                  <a:schemeClr val="accent1"/>
                </a:solidFill>
              </a:rPr>
              <a:t>SAN</a:t>
            </a:r>
          </a:p>
        </p:txBody>
      </p:sp>
      <p:sp>
        <p:nvSpPr>
          <p:cNvPr id="243" name="TextBox 242"/>
          <p:cNvSpPr txBox="1"/>
          <p:nvPr/>
        </p:nvSpPr>
        <p:spPr>
          <a:xfrm>
            <a:off x="9021451" y="2307503"/>
            <a:ext cx="1393234" cy="1630791"/>
          </a:xfrm>
          <a:prstGeom prst="rect">
            <a:avLst/>
          </a:prstGeom>
          <a:noFill/>
        </p:spPr>
        <p:txBody>
          <a:bodyPr wrap="square" rtlCol="0">
            <a:spAutoFit/>
          </a:bodyPr>
          <a:lstStyle/>
          <a:p>
            <a:pPr fontAlgn="base">
              <a:spcBef>
                <a:spcPct val="0"/>
              </a:spcBef>
              <a:spcAft>
                <a:spcPct val="0"/>
              </a:spcAft>
              <a:buClr>
                <a:srgbClr val="84BD00"/>
              </a:buClr>
              <a:buFont typeface="Wingdings" pitchFamily="2" charset="2"/>
              <a:buNone/>
            </a:pPr>
            <a:r>
              <a:rPr lang="en-US" sz="1000" dirty="0">
                <a:solidFill>
                  <a:srgbClr val="000000"/>
                </a:solidFill>
              </a:rPr>
              <a:t>Archive</a:t>
            </a:r>
          </a:p>
          <a:p>
            <a:pPr fontAlgn="base">
              <a:spcBef>
                <a:spcPct val="0"/>
              </a:spcBef>
              <a:spcAft>
                <a:spcPct val="0"/>
              </a:spcAft>
              <a:buClr>
                <a:srgbClr val="84BD00"/>
              </a:buClr>
              <a:buFont typeface="Wingdings" pitchFamily="2" charset="2"/>
              <a:buNone/>
            </a:pPr>
            <a:r>
              <a:rPr lang="en-US" sz="1000" dirty="0">
                <a:solidFill>
                  <a:srgbClr val="000000"/>
                </a:solidFill>
              </a:rPr>
              <a:t>Backup</a:t>
            </a:r>
          </a:p>
          <a:p>
            <a:pPr fontAlgn="base">
              <a:spcBef>
                <a:spcPct val="0"/>
              </a:spcBef>
              <a:spcAft>
                <a:spcPct val="0"/>
              </a:spcAft>
              <a:buClr>
                <a:srgbClr val="84BD00"/>
              </a:buClr>
              <a:buFont typeface="Wingdings" pitchFamily="2" charset="2"/>
              <a:buNone/>
            </a:pPr>
            <a:r>
              <a:rPr lang="en-US" sz="1000" dirty="0">
                <a:solidFill>
                  <a:srgbClr val="000000"/>
                </a:solidFill>
              </a:rPr>
              <a:t>CIFS/NFS Shares</a:t>
            </a:r>
          </a:p>
          <a:p>
            <a:pPr fontAlgn="base">
              <a:spcBef>
                <a:spcPct val="0"/>
              </a:spcBef>
              <a:spcAft>
                <a:spcPct val="0"/>
              </a:spcAft>
              <a:buClr>
                <a:srgbClr val="84BD00"/>
              </a:buClr>
              <a:buFont typeface="Wingdings" pitchFamily="2" charset="2"/>
              <a:buNone/>
            </a:pPr>
            <a:r>
              <a:rPr lang="en-US" sz="1000" dirty="0">
                <a:solidFill>
                  <a:srgbClr val="000000"/>
                </a:solidFill>
              </a:rPr>
              <a:t>Exchange</a:t>
            </a:r>
          </a:p>
          <a:p>
            <a:pPr fontAlgn="base">
              <a:spcBef>
                <a:spcPct val="0"/>
              </a:spcBef>
              <a:spcAft>
                <a:spcPct val="0"/>
              </a:spcAft>
              <a:buClr>
                <a:srgbClr val="84BD00"/>
              </a:buClr>
              <a:buFont typeface="Wingdings" pitchFamily="2" charset="2"/>
              <a:buNone/>
            </a:pPr>
            <a:r>
              <a:rPr lang="en-US" sz="1000" dirty="0">
                <a:solidFill>
                  <a:srgbClr val="000000"/>
                </a:solidFill>
              </a:rPr>
              <a:t>Hyper-V</a:t>
            </a:r>
          </a:p>
          <a:p>
            <a:pPr fontAlgn="base">
              <a:spcBef>
                <a:spcPct val="0"/>
              </a:spcBef>
              <a:spcAft>
                <a:spcPct val="0"/>
              </a:spcAft>
              <a:buClr>
                <a:srgbClr val="84BD00"/>
              </a:buClr>
              <a:buFont typeface="Wingdings" pitchFamily="2" charset="2"/>
              <a:buNone/>
            </a:pPr>
            <a:r>
              <a:rPr lang="en-US" sz="1000" dirty="0">
                <a:solidFill>
                  <a:srgbClr val="000000"/>
                </a:solidFill>
              </a:rPr>
              <a:t>Oracle</a:t>
            </a:r>
          </a:p>
          <a:p>
            <a:pPr fontAlgn="base">
              <a:spcBef>
                <a:spcPct val="0"/>
              </a:spcBef>
              <a:spcAft>
                <a:spcPct val="0"/>
              </a:spcAft>
              <a:buClr>
                <a:srgbClr val="84BD00"/>
              </a:buClr>
              <a:buFont typeface="Wingdings" pitchFamily="2" charset="2"/>
              <a:buNone/>
            </a:pPr>
            <a:r>
              <a:rPr lang="en-US" sz="1000" dirty="0">
                <a:solidFill>
                  <a:srgbClr val="000000"/>
                </a:solidFill>
              </a:rPr>
              <a:t>SQL Server</a:t>
            </a:r>
          </a:p>
          <a:p>
            <a:pPr fontAlgn="base">
              <a:spcBef>
                <a:spcPct val="0"/>
              </a:spcBef>
              <a:spcAft>
                <a:spcPct val="0"/>
              </a:spcAft>
              <a:buClr>
                <a:srgbClr val="84BD00"/>
              </a:buClr>
              <a:buFont typeface="Wingdings" pitchFamily="2" charset="2"/>
              <a:buNone/>
            </a:pPr>
            <a:r>
              <a:rPr lang="en-US" sz="1000" dirty="0">
                <a:solidFill>
                  <a:srgbClr val="000000"/>
                </a:solidFill>
              </a:rPr>
              <a:t>SAP</a:t>
            </a:r>
          </a:p>
          <a:p>
            <a:pPr fontAlgn="base">
              <a:spcBef>
                <a:spcPct val="0"/>
              </a:spcBef>
              <a:spcAft>
                <a:spcPct val="0"/>
              </a:spcAft>
              <a:buClr>
                <a:srgbClr val="84BD00"/>
              </a:buClr>
              <a:buFont typeface="Wingdings" pitchFamily="2" charset="2"/>
              <a:buNone/>
            </a:pPr>
            <a:r>
              <a:rPr lang="en-US" sz="1000" dirty="0">
                <a:solidFill>
                  <a:srgbClr val="000000"/>
                </a:solidFill>
              </a:rPr>
              <a:t>VMware</a:t>
            </a:r>
          </a:p>
          <a:p>
            <a:pPr fontAlgn="base">
              <a:spcBef>
                <a:spcPct val="0"/>
              </a:spcBef>
              <a:spcAft>
                <a:spcPct val="0"/>
              </a:spcAft>
              <a:buClr>
                <a:srgbClr val="84BD00"/>
              </a:buClr>
              <a:buFont typeface="Wingdings" pitchFamily="2" charset="2"/>
              <a:buNone/>
            </a:pPr>
            <a:endParaRPr lang="en-US" sz="1000" dirty="0">
              <a:solidFill>
                <a:srgbClr val="000000"/>
              </a:solidFill>
            </a:endParaRPr>
          </a:p>
        </p:txBody>
      </p:sp>
      <p:sp>
        <p:nvSpPr>
          <p:cNvPr id="238" name="Rectangle 180"/>
          <p:cNvSpPr>
            <a:spLocks noChangeArrowheads="1"/>
          </p:cNvSpPr>
          <p:nvPr/>
        </p:nvSpPr>
        <p:spPr bwMode="auto">
          <a:xfrm rot="16200000">
            <a:off x="7133367" y="2647914"/>
            <a:ext cx="2246644" cy="1419711"/>
          </a:xfrm>
          <a:prstGeom prst="rect">
            <a:avLst/>
          </a:prstGeom>
          <a:solidFill>
            <a:schemeClr val="bg1"/>
          </a:solidFill>
          <a:ln w="19050" algn="ctr">
            <a:solidFill>
              <a:schemeClr val="bg2">
                <a:lumMod val="60000"/>
                <a:lumOff val="40000"/>
              </a:schemeClr>
            </a:solidFill>
            <a:prstDash val="sysDot"/>
            <a:miter lim="800000"/>
            <a:headEnd/>
            <a:tailEnd/>
          </a:ln>
          <a:effectLst/>
        </p:spPr>
        <p:txBody>
          <a:bodyPr wrap="none" anchor="ctr"/>
          <a:lstStyle/>
          <a:p>
            <a:pPr fontAlgn="base">
              <a:spcBef>
                <a:spcPct val="0"/>
              </a:spcBef>
              <a:spcAft>
                <a:spcPct val="0"/>
              </a:spcAft>
            </a:pPr>
            <a:endParaRPr lang="en-US" sz="1999" dirty="0">
              <a:solidFill>
                <a:srgbClr val="000000"/>
              </a:solidFill>
            </a:endParaRPr>
          </a:p>
        </p:txBody>
      </p:sp>
      <p:sp>
        <p:nvSpPr>
          <p:cNvPr id="253" name="Rectangle 171"/>
          <p:cNvSpPr>
            <a:spLocks noChangeArrowheads="1"/>
          </p:cNvSpPr>
          <p:nvPr/>
        </p:nvSpPr>
        <p:spPr bwMode="auto">
          <a:xfrm rot="16200000">
            <a:off x="8079892" y="2544728"/>
            <a:ext cx="310717" cy="897104"/>
          </a:xfrm>
          <a:prstGeom prst="rect">
            <a:avLst/>
          </a:prstGeom>
          <a:solidFill>
            <a:srgbClr val="0085B4">
              <a:alpha val="39999"/>
            </a:srgbClr>
          </a:solidFill>
          <a:ln w="9525" algn="ctr">
            <a:noFill/>
            <a:miter lim="800000"/>
            <a:headEnd/>
            <a:tailEnd/>
          </a:ln>
          <a:effectLst/>
        </p:spPr>
        <p:txBody>
          <a:bodyPr wrap="none" anchor="ctr"/>
          <a:lstStyle/>
          <a:p>
            <a:pPr fontAlgn="base">
              <a:spcBef>
                <a:spcPct val="0"/>
              </a:spcBef>
              <a:spcAft>
                <a:spcPct val="0"/>
              </a:spcAft>
            </a:pPr>
            <a:endParaRPr lang="en-US" sz="1999" dirty="0">
              <a:solidFill>
                <a:srgbClr val="000000"/>
              </a:solidFill>
            </a:endParaRPr>
          </a:p>
        </p:txBody>
      </p:sp>
      <p:sp>
        <p:nvSpPr>
          <p:cNvPr id="255" name="AutoShape 14"/>
          <p:cNvSpPr>
            <a:spLocks noChangeArrowheads="1"/>
          </p:cNvSpPr>
          <p:nvPr/>
        </p:nvSpPr>
        <p:spPr bwMode="auto">
          <a:xfrm>
            <a:off x="7867792" y="2891948"/>
            <a:ext cx="215321" cy="189379"/>
          </a:xfrm>
          <a:prstGeom prst="rect">
            <a:avLst/>
          </a:prstGeom>
          <a:solidFill>
            <a:schemeClr val="accent1"/>
          </a:solidFill>
          <a:ln w="19050">
            <a:noFill/>
            <a:miter lim="800000"/>
            <a:headEnd/>
            <a:tailEnd/>
          </a:ln>
        </p:spPr>
        <p:txBody>
          <a:bodyPr wrap="none" tIns="91416"/>
          <a:lstStyle/>
          <a:p>
            <a:pPr eaLnBrk="0" fontAlgn="base" hangingPunct="0">
              <a:spcBef>
                <a:spcPct val="0"/>
              </a:spcBef>
              <a:spcAft>
                <a:spcPct val="0"/>
              </a:spcAft>
            </a:pPr>
            <a:endParaRPr lang="en-US" sz="1200" dirty="0">
              <a:solidFill>
                <a:srgbClr val="FFFFFF"/>
              </a:solidFill>
              <a:ea typeface="Arial"/>
            </a:endParaRPr>
          </a:p>
        </p:txBody>
      </p:sp>
      <p:sp>
        <p:nvSpPr>
          <p:cNvPr id="256" name="AutoShape 14"/>
          <p:cNvSpPr>
            <a:spLocks noChangeArrowheads="1"/>
          </p:cNvSpPr>
          <p:nvPr/>
        </p:nvSpPr>
        <p:spPr bwMode="auto">
          <a:xfrm>
            <a:off x="8124405" y="2893081"/>
            <a:ext cx="213846" cy="189379"/>
          </a:xfrm>
          <a:prstGeom prst="rect">
            <a:avLst/>
          </a:prstGeom>
          <a:solidFill>
            <a:schemeClr val="accent1"/>
          </a:solidFill>
          <a:ln w="19050">
            <a:noFill/>
            <a:miter lim="800000"/>
            <a:headEnd/>
            <a:tailEnd/>
          </a:ln>
        </p:spPr>
        <p:txBody>
          <a:bodyPr wrap="none" tIns="91416"/>
          <a:lstStyle/>
          <a:p>
            <a:pPr eaLnBrk="0" fontAlgn="base" hangingPunct="0">
              <a:spcBef>
                <a:spcPct val="0"/>
              </a:spcBef>
              <a:spcAft>
                <a:spcPct val="0"/>
              </a:spcAft>
            </a:pPr>
            <a:endParaRPr lang="en-US" sz="1200" dirty="0">
              <a:solidFill>
                <a:srgbClr val="FFFFFF"/>
              </a:solidFill>
              <a:ea typeface="Arial"/>
            </a:endParaRPr>
          </a:p>
        </p:txBody>
      </p:sp>
      <p:sp>
        <p:nvSpPr>
          <p:cNvPr id="257" name="AutoShape 14"/>
          <p:cNvSpPr>
            <a:spLocks noChangeArrowheads="1"/>
          </p:cNvSpPr>
          <p:nvPr/>
        </p:nvSpPr>
        <p:spPr bwMode="auto">
          <a:xfrm>
            <a:off x="8379548" y="2893081"/>
            <a:ext cx="215321" cy="189379"/>
          </a:xfrm>
          <a:prstGeom prst="rect">
            <a:avLst/>
          </a:prstGeom>
          <a:solidFill>
            <a:schemeClr val="accent1"/>
          </a:solidFill>
          <a:ln w="19050">
            <a:noFill/>
            <a:miter lim="800000"/>
            <a:headEnd/>
            <a:tailEnd/>
          </a:ln>
        </p:spPr>
        <p:txBody>
          <a:bodyPr wrap="none" tIns="91416"/>
          <a:lstStyle/>
          <a:p>
            <a:pPr eaLnBrk="0" fontAlgn="base" hangingPunct="0">
              <a:spcBef>
                <a:spcPct val="0"/>
              </a:spcBef>
              <a:spcAft>
                <a:spcPct val="0"/>
              </a:spcAft>
            </a:pPr>
            <a:endParaRPr lang="en-US" sz="1200" dirty="0">
              <a:solidFill>
                <a:srgbClr val="FFFFFF"/>
              </a:solidFill>
              <a:ea typeface="Arial"/>
            </a:endParaRPr>
          </a:p>
        </p:txBody>
      </p:sp>
      <p:sp>
        <p:nvSpPr>
          <p:cNvPr id="259" name="AutoShape 14"/>
          <p:cNvSpPr>
            <a:spLocks noChangeArrowheads="1"/>
          </p:cNvSpPr>
          <p:nvPr/>
        </p:nvSpPr>
        <p:spPr bwMode="auto">
          <a:xfrm>
            <a:off x="7946009" y="2386380"/>
            <a:ext cx="179525" cy="124741"/>
          </a:xfrm>
          <a:prstGeom prst="ellipse">
            <a:avLst/>
          </a:prstGeom>
          <a:solidFill>
            <a:schemeClr val="accent1"/>
          </a:solidFill>
          <a:ln w="19050">
            <a:noFill/>
            <a:round/>
            <a:headEnd/>
            <a:tailEnd/>
          </a:ln>
        </p:spPr>
        <p:txBody>
          <a:bodyPr wrap="none" tIns="91416"/>
          <a:lstStyle/>
          <a:p>
            <a:pPr eaLnBrk="0" fontAlgn="base" hangingPunct="0">
              <a:spcBef>
                <a:spcPct val="0"/>
              </a:spcBef>
              <a:spcAft>
                <a:spcPct val="0"/>
              </a:spcAft>
            </a:pPr>
            <a:endParaRPr lang="en-US" sz="1200" dirty="0">
              <a:solidFill>
                <a:srgbClr val="FFFFFF"/>
              </a:solidFill>
              <a:ea typeface="Arial"/>
            </a:endParaRPr>
          </a:p>
        </p:txBody>
      </p:sp>
      <p:sp>
        <p:nvSpPr>
          <p:cNvPr id="260" name="AutoShape 14"/>
          <p:cNvSpPr>
            <a:spLocks noChangeArrowheads="1"/>
          </p:cNvSpPr>
          <p:nvPr/>
        </p:nvSpPr>
        <p:spPr bwMode="auto">
          <a:xfrm>
            <a:off x="8160067" y="2386380"/>
            <a:ext cx="179525" cy="124741"/>
          </a:xfrm>
          <a:prstGeom prst="ellipse">
            <a:avLst/>
          </a:prstGeom>
          <a:solidFill>
            <a:schemeClr val="accent1"/>
          </a:solidFill>
          <a:ln w="19050">
            <a:noFill/>
            <a:round/>
            <a:headEnd/>
            <a:tailEnd/>
          </a:ln>
        </p:spPr>
        <p:txBody>
          <a:bodyPr wrap="none" tIns="91416"/>
          <a:lstStyle/>
          <a:p>
            <a:pPr eaLnBrk="0" fontAlgn="base" hangingPunct="0">
              <a:spcBef>
                <a:spcPct val="0"/>
              </a:spcBef>
              <a:spcAft>
                <a:spcPct val="0"/>
              </a:spcAft>
            </a:pPr>
            <a:endParaRPr lang="en-US" sz="1200" dirty="0">
              <a:solidFill>
                <a:srgbClr val="FFFFFF"/>
              </a:solidFill>
              <a:ea typeface="Arial"/>
            </a:endParaRPr>
          </a:p>
        </p:txBody>
      </p:sp>
      <p:sp>
        <p:nvSpPr>
          <p:cNvPr id="261" name="AutoShape 14"/>
          <p:cNvSpPr>
            <a:spLocks noChangeArrowheads="1"/>
          </p:cNvSpPr>
          <p:nvPr/>
        </p:nvSpPr>
        <p:spPr bwMode="auto">
          <a:xfrm>
            <a:off x="8374127" y="2386380"/>
            <a:ext cx="179525" cy="124741"/>
          </a:xfrm>
          <a:prstGeom prst="ellipse">
            <a:avLst/>
          </a:prstGeom>
          <a:solidFill>
            <a:schemeClr val="accent1"/>
          </a:solidFill>
          <a:ln w="19050">
            <a:noFill/>
            <a:round/>
            <a:headEnd/>
            <a:tailEnd/>
          </a:ln>
        </p:spPr>
        <p:txBody>
          <a:bodyPr wrap="none" tIns="91416"/>
          <a:lstStyle/>
          <a:p>
            <a:pPr eaLnBrk="0" fontAlgn="base" hangingPunct="0">
              <a:spcBef>
                <a:spcPct val="0"/>
              </a:spcBef>
              <a:spcAft>
                <a:spcPct val="0"/>
              </a:spcAft>
            </a:pPr>
            <a:endParaRPr lang="en-US" sz="1200" dirty="0">
              <a:solidFill>
                <a:srgbClr val="FFFFFF"/>
              </a:solidFill>
              <a:ea typeface="Arial"/>
            </a:endParaRPr>
          </a:p>
        </p:txBody>
      </p:sp>
      <p:sp>
        <p:nvSpPr>
          <p:cNvPr id="262" name="AutoShape 14"/>
          <p:cNvSpPr>
            <a:spLocks noChangeArrowheads="1"/>
          </p:cNvSpPr>
          <p:nvPr/>
        </p:nvSpPr>
        <p:spPr bwMode="auto">
          <a:xfrm>
            <a:off x="7842592" y="2530796"/>
            <a:ext cx="179525" cy="124741"/>
          </a:xfrm>
          <a:prstGeom prst="ellipse">
            <a:avLst/>
          </a:prstGeom>
          <a:solidFill>
            <a:schemeClr val="accent1"/>
          </a:solidFill>
          <a:ln w="19050">
            <a:noFill/>
            <a:round/>
            <a:headEnd/>
            <a:tailEnd/>
          </a:ln>
        </p:spPr>
        <p:txBody>
          <a:bodyPr wrap="none" tIns="91416"/>
          <a:lstStyle/>
          <a:p>
            <a:pPr eaLnBrk="0" fontAlgn="base" hangingPunct="0">
              <a:spcBef>
                <a:spcPct val="0"/>
              </a:spcBef>
              <a:spcAft>
                <a:spcPct val="0"/>
              </a:spcAft>
            </a:pPr>
            <a:endParaRPr lang="en-US" sz="1200" dirty="0">
              <a:solidFill>
                <a:srgbClr val="FFFFFF"/>
              </a:solidFill>
              <a:ea typeface="Arial"/>
            </a:endParaRPr>
          </a:p>
        </p:txBody>
      </p:sp>
      <p:sp>
        <p:nvSpPr>
          <p:cNvPr id="263" name="AutoShape 14"/>
          <p:cNvSpPr>
            <a:spLocks noChangeArrowheads="1"/>
          </p:cNvSpPr>
          <p:nvPr/>
        </p:nvSpPr>
        <p:spPr bwMode="auto">
          <a:xfrm>
            <a:off x="8056651" y="2530796"/>
            <a:ext cx="179525" cy="124741"/>
          </a:xfrm>
          <a:prstGeom prst="ellipse">
            <a:avLst/>
          </a:prstGeom>
          <a:solidFill>
            <a:schemeClr val="accent1"/>
          </a:solidFill>
          <a:ln w="19050">
            <a:noFill/>
            <a:round/>
            <a:headEnd/>
            <a:tailEnd/>
          </a:ln>
        </p:spPr>
        <p:txBody>
          <a:bodyPr wrap="none" tIns="91416"/>
          <a:lstStyle/>
          <a:p>
            <a:pPr eaLnBrk="0" fontAlgn="base" hangingPunct="0">
              <a:spcBef>
                <a:spcPct val="0"/>
              </a:spcBef>
              <a:spcAft>
                <a:spcPct val="0"/>
              </a:spcAft>
            </a:pPr>
            <a:endParaRPr lang="en-US" sz="1200" dirty="0">
              <a:solidFill>
                <a:srgbClr val="FFFFFF"/>
              </a:solidFill>
              <a:ea typeface="Arial"/>
            </a:endParaRPr>
          </a:p>
        </p:txBody>
      </p:sp>
      <p:sp>
        <p:nvSpPr>
          <p:cNvPr id="264" name="AutoShape 14"/>
          <p:cNvSpPr>
            <a:spLocks noChangeArrowheads="1"/>
          </p:cNvSpPr>
          <p:nvPr/>
        </p:nvSpPr>
        <p:spPr bwMode="auto">
          <a:xfrm>
            <a:off x="8270710" y="2530796"/>
            <a:ext cx="179525" cy="124741"/>
          </a:xfrm>
          <a:prstGeom prst="ellipse">
            <a:avLst/>
          </a:prstGeom>
          <a:solidFill>
            <a:schemeClr val="accent1"/>
          </a:solidFill>
          <a:ln w="19050">
            <a:noFill/>
            <a:round/>
            <a:headEnd/>
            <a:tailEnd/>
          </a:ln>
        </p:spPr>
        <p:txBody>
          <a:bodyPr wrap="none" tIns="91416"/>
          <a:lstStyle/>
          <a:p>
            <a:pPr eaLnBrk="0" fontAlgn="base" hangingPunct="0">
              <a:spcBef>
                <a:spcPct val="0"/>
              </a:spcBef>
              <a:spcAft>
                <a:spcPct val="0"/>
              </a:spcAft>
            </a:pPr>
            <a:endParaRPr lang="en-US" sz="1200" dirty="0">
              <a:solidFill>
                <a:srgbClr val="FFFFFF"/>
              </a:solidFill>
              <a:ea typeface="Arial"/>
            </a:endParaRPr>
          </a:p>
        </p:txBody>
      </p:sp>
      <p:sp>
        <p:nvSpPr>
          <p:cNvPr id="265" name="AutoShape 14"/>
          <p:cNvSpPr>
            <a:spLocks noChangeArrowheads="1"/>
          </p:cNvSpPr>
          <p:nvPr/>
        </p:nvSpPr>
        <p:spPr bwMode="auto">
          <a:xfrm>
            <a:off x="8484769" y="2530796"/>
            <a:ext cx="179525" cy="124741"/>
          </a:xfrm>
          <a:prstGeom prst="ellipse">
            <a:avLst/>
          </a:prstGeom>
          <a:solidFill>
            <a:schemeClr val="accent1"/>
          </a:solidFill>
          <a:ln w="19050">
            <a:noFill/>
            <a:round/>
            <a:headEnd/>
            <a:tailEnd/>
          </a:ln>
        </p:spPr>
        <p:txBody>
          <a:bodyPr wrap="none" tIns="91416"/>
          <a:lstStyle/>
          <a:p>
            <a:pPr eaLnBrk="0" fontAlgn="base" hangingPunct="0">
              <a:spcBef>
                <a:spcPct val="0"/>
              </a:spcBef>
              <a:spcAft>
                <a:spcPct val="0"/>
              </a:spcAft>
            </a:pPr>
            <a:endParaRPr lang="en-US" sz="1200" dirty="0">
              <a:solidFill>
                <a:srgbClr val="FFFFFF"/>
              </a:solidFill>
              <a:ea typeface="Arial"/>
            </a:endParaRPr>
          </a:p>
        </p:txBody>
      </p:sp>
      <p:sp>
        <p:nvSpPr>
          <p:cNvPr id="295" name="Rectangle 180"/>
          <p:cNvSpPr>
            <a:spLocks noChangeArrowheads="1"/>
          </p:cNvSpPr>
          <p:nvPr/>
        </p:nvSpPr>
        <p:spPr bwMode="auto">
          <a:xfrm rot="16200000">
            <a:off x="9922502" y="2591861"/>
            <a:ext cx="2246644" cy="1545543"/>
          </a:xfrm>
          <a:prstGeom prst="rect">
            <a:avLst/>
          </a:prstGeom>
          <a:solidFill>
            <a:schemeClr val="bg1"/>
          </a:solidFill>
          <a:ln w="19050" algn="ctr">
            <a:solidFill>
              <a:schemeClr val="bg2">
                <a:lumMod val="60000"/>
                <a:lumOff val="40000"/>
              </a:schemeClr>
            </a:solidFill>
            <a:prstDash val="sysDot"/>
            <a:miter lim="800000"/>
            <a:headEnd/>
            <a:tailEnd/>
          </a:ln>
          <a:effectLst/>
        </p:spPr>
        <p:txBody>
          <a:bodyPr wrap="none" anchor="ctr"/>
          <a:lstStyle/>
          <a:p>
            <a:pPr fontAlgn="base">
              <a:spcBef>
                <a:spcPct val="0"/>
              </a:spcBef>
              <a:spcAft>
                <a:spcPct val="0"/>
              </a:spcAft>
            </a:pPr>
            <a:endParaRPr lang="en-US" sz="1999" dirty="0">
              <a:solidFill>
                <a:srgbClr val="000000"/>
              </a:solidFill>
            </a:endParaRPr>
          </a:p>
        </p:txBody>
      </p:sp>
      <p:sp>
        <p:nvSpPr>
          <p:cNvPr id="267" name="Rectangle 171"/>
          <p:cNvSpPr>
            <a:spLocks noChangeArrowheads="1"/>
          </p:cNvSpPr>
          <p:nvPr/>
        </p:nvSpPr>
        <p:spPr bwMode="auto">
          <a:xfrm rot="16200000">
            <a:off x="10893098" y="2553268"/>
            <a:ext cx="310717" cy="897104"/>
          </a:xfrm>
          <a:prstGeom prst="rect">
            <a:avLst/>
          </a:prstGeom>
          <a:solidFill>
            <a:srgbClr val="0085B4">
              <a:alpha val="39999"/>
            </a:srgbClr>
          </a:solidFill>
          <a:ln w="9525" algn="ctr">
            <a:noFill/>
            <a:miter lim="800000"/>
            <a:headEnd/>
            <a:tailEnd/>
          </a:ln>
          <a:effectLst/>
        </p:spPr>
        <p:txBody>
          <a:bodyPr wrap="none" anchor="ctr"/>
          <a:lstStyle/>
          <a:p>
            <a:pPr fontAlgn="base">
              <a:spcBef>
                <a:spcPct val="0"/>
              </a:spcBef>
              <a:spcAft>
                <a:spcPct val="0"/>
              </a:spcAft>
            </a:pPr>
            <a:endParaRPr lang="en-US" sz="1999" dirty="0">
              <a:solidFill>
                <a:srgbClr val="000000"/>
              </a:solidFill>
            </a:endParaRPr>
          </a:p>
        </p:txBody>
      </p:sp>
      <p:sp>
        <p:nvSpPr>
          <p:cNvPr id="269" name="AutoShape 14"/>
          <p:cNvSpPr>
            <a:spLocks noChangeArrowheads="1"/>
          </p:cNvSpPr>
          <p:nvPr/>
        </p:nvSpPr>
        <p:spPr bwMode="auto">
          <a:xfrm>
            <a:off x="10680998" y="2900488"/>
            <a:ext cx="215321" cy="189379"/>
          </a:xfrm>
          <a:prstGeom prst="rect">
            <a:avLst/>
          </a:prstGeom>
          <a:solidFill>
            <a:schemeClr val="accent1"/>
          </a:solidFill>
          <a:ln w="19050">
            <a:noFill/>
            <a:miter lim="800000"/>
            <a:headEnd/>
            <a:tailEnd/>
          </a:ln>
        </p:spPr>
        <p:txBody>
          <a:bodyPr wrap="none" tIns="91416"/>
          <a:lstStyle/>
          <a:p>
            <a:pPr eaLnBrk="0" fontAlgn="base" hangingPunct="0">
              <a:spcBef>
                <a:spcPct val="0"/>
              </a:spcBef>
              <a:spcAft>
                <a:spcPct val="0"/>
              </a:spcAft>
            </a:pPr>
            <a:endParaRPr lang="en-US" sz="1200" dirty="0">
              <a:solidFill>
                <a:srgbClr val="FFFFFF"/>
              </a:solidFill>
              <a:ea typeface="Arial"/>
            </a:endParaRPr>
          </a:p>
        </p:txBody>
      </p:sp>
      <p:sp>
        <p:nvSpPr>
          <p:cNvPr id="271" name="AutoShape 14"/>
          <p:cNvSpPr>
            <a:spLocks noChangeArrowheads="1"/>
          </p:cNvSpPr>
          <p:nvPr/>
        </p:nvSpPr>
        <p:spPr bwMode="auto">
          <a:xfrm>
            <a:off x="10937611" y="2901621"/>
            <a:ext cx="213846" cy="189379"/>
          </a:xfrm>
          <a:prstGeom prst="rect">
            <a:avLst/>
          </a:prstGeom>
          <a:solidFill>
            <a:schemeClr val="accent1"/>
          </a:solidFill>
          <a:ln w="19050">
            <a:noFill/>
            <a:miter lim="800000"/>
            <a:headEnd/>
            <a:tailEnd/>
          </a:ln>
        </p:spPr>
        <p:txBody>
          <a:bodyPr wrap="none" tIns="91416"/>
          <a:lstStyle/>
          <a:p>
            <a:pPr eaLnBrk="0" fontAlgn="base" hangingPunct="0">
              <a:spcBef>
                <a:spcPct val="0"/>
              </a:spcBef>
              <a:spcAft>
                <a:spcPct val="0"/>
              </a:spcAft>
            </a:pPr>
            <a:endParaRPr lang="en-US" sz="1200" dirty="0">
              <a:solidFill>
                <a:srgbClr val="FFFFFF"/>
              </a:solidFill>
              <a:ea typeface="Arial"/>
            </a:endParaRPr>
          </a:p>
        </p:txBody>
      </p:sp>
      <p:sp>
        <p:nvSpPr>
          <p:cNvPr id="277" name="AutoShape 14"/>
          <p:cNvSpPr>
            <a:spLocks noChangeArrowheads="1"/>
          </p:cNvSpPr>
          <p:nvPr/>
        </p:nvSpPr>
        <p:spPr bwMode="auto">
          <a:xfrm>
            <a:off x="11192754" y="2901621"/>
            <a:ext cx="215321" cy="189379"/>
          </a:xfrm>
          <a:prstGeom prst="rect">
            <a:avLst/>
          </a:prstGeom>
          <a:solidFill>
            <a:schemeClr val="accent1"/>
          </a:solidFill>
          <a:ln w="19050">
            <a:noFill/>
            <a:miter lim="800000"/>
            <a:headEnd/>
            <a:tailEnd/>
          </a:ln>
        </p:spPr>
        <p:txBody>
          <a:bodyPr wrap="none" tIns="91416"/>
          <a:lstStyle/>
          <a:p>
            <a:pPr eaLnBrk="0" fontAlgn="base" hangingPunct="0">
              <a:spcBef>
                <a:spcPct val="0"/>
              </a:spcBef>
              <a:spcAft>
                <a:spcPct val="0"/>
              </a:spcAft>
            </a:pPr>
            <a:endParaRPr lang="en-US" sz="1200" dirty="0">
              <a:solidFill>
                <a:srgbClr val="FFFFFF"/>
              </a:solidFill>
              <a:ea typeface="Arial"/>
            </a:endParaRPr>
          </a:p>
        </p:txBody>
      </p:sp>
      <p:sp>
        <p:nvSpPr>
          <p:cNvPr id="288" name="AutoShape 14"/>
          <p:cNvSpPr>
            <a:spLocks noChangeArrowheads="1"/>
          </p:cNvSpPr>
          <p:nvPr/>
        </p:nvSpPr>
        <p:spPr bwMode="auto">
          <a:xfrm>
            <a:off x="10759216" y="2394920"/>
            <a:ext cx="179525" cy="124741"/>
          </a:xfrm>
          <a:prstGeom prst="ellipse">
            <a:avLst/>
          </a:prstGeom>
          <a:solidFill>
            <a:schemeClr val="accent1"/>
          </a:solidFill>
          <a:ln w="19050">
            <a:noFill/>
            <a:round/>
            <a:headEnd/>
            <a:tailEnd/>
          </a:ln>
        </p:spPr>
        <p:txBody>
          <a:bodyPr wrap="none" tIns="91416"/>
          <a:lstStyle/>
          <a:p>
            <a:pPr eaLnBrk="0" fontAlgn="base" hangingPunct="0">
              <a:spcBef>
                <a:spcPct val="0"/>
              </a:spcBef>
              <a:spcAft>
                <a:spcPct val="0"/>
              </a:spcAft>
            </a:pPr>
            <a:endParaRPr lang="en-US" sz="1200" dirty="0">
              <a:solidFill>
                <a:srgbClr val="FFFFFF"/>
              </a:solidFill>
              <a:ea typeface="Arial"/>
            </a:endParaRPr>
          </a:p>
        </p:txBody>
      </p:sp>
      <p:sp>
        <p:nvSpPr>
          <p:cNvPr id="289" name="AutoShape 14"/>
          <p:cNvSpPr>
            <a:spLocks noChangeArrowheads="1"/>
          </p:cNvSpPr>
          <p:nvPr/>
        </p:nvSpPr>
        <p:spPr bwMode="auto">
          <a:xfrm>
            <a:off x="10973275" y="2394920"/>
            <a:ext cx="179525" cy="124741"/>
          </a:xfrm>
          <a:prstGeom prst="ellipse">
            <a:avLst/>
          </a:prstGeom>
          <a:solidFill>
            <a:schemeClr val="accent1"/>
          </a:solidFill>
          <a:ln w="19050">
            <a:noFill/>
            <a:round/>
            <a:headEnd/>
            <a:tailEnd/>
          </a:ln>
        </p:spPr>
        <p:txBody>
          <a:bodyPr wrap="none" tIns="91416"/>
          <a:lstStyle/>
          <a:p>
            <a:pPr eaLnBrk="0" fontAlgn="base" hangingPunct="0">
              <a:spcBef>
                <a:spcPct val="0"/>
              </a:spcBef>
              <a:spcAft>
                <a:spcPct val="0"/>
              </a:spcAft>
            </a:pPr>
            <a:endParaRPr lang="en-US" sz="1200" dirty="0">
              <a:solidFill>
                <a:srgbClr val="FFFFFF"/>
              </a:solidFill>
              <a:ea typeface="Arial"/>
            </a:endParaRPr>
          </a:p>
        </p:txBody>
      </p:sp>
      <p:sp>
        <p:nvSpPr>
          <p:cNvPr id="290" name="AutoShape 14"/>
          <p:cNvSpPr>
            <a:spLocks noChangeArrowheads="1"/>
          </p:cNvSpPr>
          <p:nvPr/>
        </p:nvSpPr>
        <p:spPr bwMode="auto">
          <a:xfrm>
            <a:off x="11187334" y="2394920"/>
            <a:ext cx="179525" cy="124741"/>
          </a:xfrm>
          <a:prstGeom prst="ellipse">
            <a:avLst/>
          </a:prstGeom>
          <a:solidFill>
            <a:schemeClr val="accent1"/>
          </a:solidFill>
          <a:ln w="19050">
            <a:noFill/>
            <a:round/>
            <a:headEnd/>
            <a:tailEnd/>
          </a:ln>
        </p:spPr>
        <p:txBody>
          <a:bodyPr wrap="none" tIns="91416"/>
          <a:lstStyle/>
          <a:p>
            <a:pPr eaLnBrk="0" fontAlgn="base" hangingPunct="0">
              <a:spcBef>
                <a:spcPct val="0"/>
              </a:spcBef>
              <a:spcAft>
                <a:spcPct val="0"/>
              </a:spcAft>
            </a:pPr>
            <a:endParaRPr lang="en-US" sz="1200" dirty="0">
              <a:solidFill>
                <a:srgbClr val="FFFFFF"/>
              </a:solidFill>
              <a:ea typeface="Arial"/>
            </a:endParaRPr>
          </a:p>
        </p:txBody>
      </p:sp>
      <p:sp>
        <p:nvSpPr>
          <p:cNvPr id="291" name="AutoShape 14"/>
          <p:cNvSpPr>
            <a:spLocks noChangeArrowheads="1"/>
          </p:cNvSpPr>
          <p:nvPr/>
        </p:nvSpPr>
        <p:spPr bwMode="auto">
          <a:xfrm>
            <a:off x="10655799" y="2539336"/>
            <a:ext cx="179525" cy="124741"/>
          </a:xfrm>
          <a:prstGeom prst="ellipse">
            <a:avLst/>
          </a:prstGeom>
          <a:solidFill>
            <a:schemeClr val="accent1"/>
          </a:solidFill>
          <a:ln w="19050">
            <a:noFill/>
            <a:round/>
            <a:headEnd/>
            <a:tailEnd/>
          </a:ln>
        </p:spPr>
        <p:txBody>
          <a:bodyPr wrap="none" tIns="91416"/>
          <a:lstStyle/>
          <a:p>
            <a:pPr eaLnBrk="0" fontAlgn="base" hangingPunct="0">
              <a:spcBef>
                <a:spcPct val="0"/>
              </a:spcBef>
              <a:spcAft>
                <a:spcPct val="0"/>
              </a:spcAft>
            </a:pPr>
            <a:endParaRPr lang="en-US" sz="1200" dirty="0">
              <a:solidFill>
                <a:srgbClr val="FFFFFF"/>
              </a:solidFill>
              <a:ea typeface="Arial"/>
            </a:endParaRPr>
          </a:p>
        </p:txBody>
      </p:sp>
      <p:sp>
        <p:nvSpPr>
          <p:cNvPr id="292" name="AutoShape 14"/>
          <p:cNvSpPr>
            <a:spLocks noChangeArrowheads="1"/>
          </p:cNvSpPr>
          <p:nvPr/>
        </p:nvSpPr>
        <p:spPr bwMode="auto">
          <a:xfrm>
            <a:off x="10869859" y="2539336"/>
            <a:ext cx="179525" cy="124741"/>
          </a:xfrm>
          <a:prstGeom prst="ellipse">
            <a:avLst/>
          </a:prstGeom>
          <a:solidFill>
            <a:schemeClr val="accent1"/>
          </a:solidFill>
          <a:ln w="19050">
            <a:noFill/>
            <a:round/>
            <a:headEnd/>
            <a:tailEnd/>
          </a:ln>
        </p:spPr>
        <p:txBody>
          <a:bodyPr wrap="none" tIns="91416"/>
          <a:lstStyle/>
          <a:p>
            <a:pPr eaLnBrk="0" fontAlgn="base" hangingPunct="0">
              <a:spcBef>
                <a:spcPct val="0"/>
              </a:spcBef>
              <a:spcAft>
                <a:spcPct val="0"/>
              </a:spcAft>
            </a:pPr>
            <a:endParaRPr lang="en-US" sz="1200" dirty="0">
              <a:solidFill>
                <a:srgbClr val="FFFFFF"/>
              </a:solidFill>
              <a:ea typeface="Arial"/>
            </a:endParaRPr>
          </a:p>
        </p:txBody>
      </p:sp>
      <p:sp>
        <p:nvSpPr>
          <p:cNvPr id="293" name="AutoShape 14"/>
          <p:cNvSpPr>
            <a:spLocks noChangeArrowheads="1"/>
          </p:cNvSpPr>
          <p:nvPr/>
        </p:nvSpPr>
        <p:spPr bwMode="auto">
          <a:xfrm>
            <a:off x="11083917" y="2539336"/>
            <a:ext cx="179525" cy="124741"/>
          </a:xfrm>
          <a:prstGeom prst="ellipse">
            <a:avLst/>
          </a:prstGeom>
          <a:solidFill>
            <a:schemeClr val="accent1"/>
          </a:solidFill>
          <a:ln w="19050">
            <a:noFill/>
            <a:round/>
            <a:headEnd/>
            <a:tailEnd/>
          </a:ln>
        </p:spPr>
        <p:txBody>
          <a:bodyPr wrap="none" tIns="91416"/>
          <a:lstStyle/>
          <a:p>
            <a:pPr eaLnBrk="0" fontAlgn="base" hangingPunct="0">
              <a:spcBef>
                <a:spcPct val="0"/>
              </a:spcBef>
              <a:spcAft>
                <a:spcPct val="0"/>
              </a:spcAft>
            </a:pPr>
            <a:endParaRPr lang="en-US" sz="1200" dirty="0">
              <a:solidFill>
                <a:srgbClr val="FFFFFF"/>
              </a:solidFill>
              <a:ea typeface="Arial"/>
            </a:endParaRPr>
          </a:p>
        </p:txBody>
      </p:sp>
      <p:sp>
        <p:nvSpPr>
          <p:cNvPr id="294" name="AutoShape 14"/>
          <p:cNvSpPr>
            <a:spLocks noChangeArrowheads="1"/>
          </p:cNvSpPr>
          <p:nvPr/>
        </p:nvSpPr>
        <p:spPr bwMode="auto">
          <a:xfrm>
            <a:off x="11297976" y="2539336"/>
            <a:ext cx="179525" cy="124741"/>
          </a:xfrm>
          <a:prstGeom prst="ellipse">
            <a:avLst/>
          </a:prstGeom>
          <a:solidFill>
            <a:schemeClr val="accent1"/>
          </a:solidFill>
          <a:ln w="19050">
            <a:noFill/>
            <a:round/>
            <a:headEnd/>
            <a:tailEnd/>
          </a:ln>
        </p:spPr>
        <p:txBody>
          <a:bodyPr wrap="none" tIns="91416"/>
          <a:lstStyle/>
          <a:p>
            <a:pPr eaLnBrk="0" fontAlgn="base" hangingPunct="0">
              <a:spcBef>
                <a:spcPct val="0"/>
              </a:spcBef>
              <a:spcAft>
                <a:spcPct val="0"/>
              </a:spcAft>
            </a:pPr>
            <a:endParaRPr lang="en-US" sz="1200" dirty="0">
              <a:solidFill>
                <a:srgbClr val="FFFFFF"/>
              </a:solidFill>
              <a:ea typeface="Arial"/>
            </a:endParaRPr>
          </a:p>
        </p:txBody>
      </p:sp>
      <p:sp>
        <p:nvSpPr>
          <p:cNvPr id="310" name="Content Placeholder 4"/>
          <p:cNvSpPr txBox="1">
            <a:spLocks/>
          </p:cNvSpPr>
          <p:nvPr/>
        </p:nvSpPr>
        <p:spPr bwMode="auto">
          <a:xfrm>
            <a:off x="3242617" y="5397393"/>
            <a:ext cx="2930526" cy="722003"/>
          </a:xfrm>
          <a:prstGeom prst="rect">
            <a:avLst/>
          </a:prstGeom>
          <a:noFill/>
          <a:ln w="9525">
            <a:noFill/>
            <a:miter lim="800000"/>
            <a:headEnd/>
            <a:tailEnd/>
          </a:ln>
        </p:spPr>
        <p:txBody>
          <a:bodyPr vert="horz" wrap="square" lIns="91416" tIns="45708" rIns="91416" bIns="45708" numCol="1" anchor="t" anchorCtr="0" compatLnSpc="1">
            <a:prstTxWarp prst="textNoShape">
              <a:avLst/>
            </a:prstTxWarp>
          </a:bodyPr>
          <a:lstStyle/>
          <a:p>
            <a:pPr marL="171399" indent="-171399" eaLnBrk="0" fontAlgn="base" hangingPunct="0">
              <a:spcBef>
                <a:spcPts val="400"/>
              </a:spcBef>
              <a:spcAft>
                <a:spcPct val="0"/>
              </a:spcAft>
              <a:buClr>
                <a:schemeClr val="accent1"/>
              </a:buClr>
              <a:buFont typeface="Wingdings 2" pitchFamily="18" charset="2"/>
              <a:buChar char="¡"/>
              <a:defRPr/>
            </a:pPr>
            <a:r>
              <a:rPr lang="en-US" sz="1899" kern="0" dirty="0">
                <a:solidFill>
                  <a:srgbClr val="000000"/>
                </a:solidFill>
              </a:rPr>
              <a:t> Different hardware</a:t>
            </a:r>
          </a:p>
          <a:p>
            <a:pPr marL="171399" indent="-171399" eaLnBrk="0" fontAlgn="base" hangingPunct="0">
              <a:spcBef>
                <a:spcPts val="400"/>
              </a:spcBef>
              <a:spcAft>
                <a:spcPct val="0"/>
              </a:spcAft>
              <a:buClr>
                <a:schemeClr val="accent1"/>
              </a:buClr>
              <a:buFont typeface="Wingdings 2" pitchFamily="18" charset="2"/>
              <a:buChar char="¡"/>
              <a:defRPr/>
            </a:pPr>
            <a:r>
              <a:rPr lang="en-US" sz="1899" kern="0" dirty="0">
                <a:solidFill>
                  <a:srgbClr val="000000"/>
                </a:solidFill>
              </a:rPr>
              <a:t> Different software</a:t>
            </a:r>
          </a:p>
        </p:txBody>
      </p:sp>
      <p:sp>
        <p:nvSpPr>
          <p:cNvPr id="312" name="Content Placeholder 4"/>
          <p:cNvSpPr txBox="1">
            <a:spLocks/>
          </p:cNvSpPr>
          <p:nvPr/>
        </p:nvSpPr>
        <p:spPr bwMode="auto">
          <a:xfrm>
            <a:off x="6928167" y="5387467"/>
            <a:ext cx="4202055" cy="645655"/>
          </a:xfrm>
          <a:prstGeom prst="rect">
            <a:avLst/>
          </a:prstGeom>
          <a:noFill/>
          <a:ln w="9525">
            <a:noFill/>
            <a:miter lim="800000"/>
            <a:headEnd/>
            <a:tailEnd/>
          </a:ln>
        </p:spPr>
        <p:txBody>
          <a:bodyPr vert="horz" wrap="square" lIns="91416" tIns="45708" rIns="91416" bIns="45708" numCol="1" anchor="t" anchorCtr="0" compatLnSpc="1">
            <a:prstTxWarp prst="textNoShape">
              <a:avLst/>
            </a:prstTxWarp>
          </a:bodyPr>
          <a:lstStyle/>
          <a:p>
            <a:pPr marL="171399" indent="-171399" eaLnBrk="0" fontAlgn="base" hangingPunct="0">
              <a:spcBef>
                <a:spcPts val="400"/>
              </a:spcBef>
              <a:spcAft>
                <a:spcPct val="0"/>
              </a:spcAft>
              <a:buClr>
                <a:schemeClr val="accent1"/>
              </a:buClr>
              <a:buFont typeface="Wingdings 2" pitchFamily="18" charset="2"/>
              <a:buChar char="¡"/>
              <a:defRPr/>
            </a:pPr>
            <a:r>
              <a:rPr lang="en-US" sz="1899" kern="0" dirty="0">
                <a:solidFill>
                  <a:srgbClr val="000000"/>
                </a:solidFill>
              </a:rPr>
              <a:t> Different people</a:t>
            </a:r>
          </a:p>
          <a:p>
            <a:pPr marL="171399" indent="-171399" eaLnBrk="0" fontAlgn="base" hangingPunct="0">
              <a:spcBef>
                <a:spcPts val="400"/>
              </a:spcBef>
              <a:spcAft>
                <a:spcPct val="0"/>
              </a:spcAft>
              <a:buClr>
                <a:schemeClr val="accent1"/>
              </a:buClr>
              <a:buFont typeface="Wingdings 2" pitchFamily="18" charset="2"/>
              <a:buChar char="¡"/>
              <a:defRPr/>
            </a:pPr>
            <a:r>
              <a:rPr lang="en-US" sz="1899" kern="0" dirty="0">
                <a:solidFill>
                  <a:srgbClr val="000000"/>
                </a:solidFill>
              </a:rPr>
              <a:t> Different processes</a:t>
            </a:r>
          </a:p>
        </p:txBody>
      </p:sp>
      <p:sp>
        <p:nvSpPr>
          <p:cNvPr id="95" name="Rectangle 15"/>
          <p:cNvSpPr>
            <a:spLocks noChangeArrowheads="1"/>
          </p:cNvSpPr>
          <p:nvPr/>
        </p:nvSpPr>
        <p:spPr bwMode="auto">
          <a:xfrm>
            <a:off x="383683" y="3811482"/>
            <a:ext cx="536866" cy="184618"/>
          </a:xfrm>
          <a:prstGeom prst="rect">
            <a:avLst/>
          </a:prstGeom>
          <a:noFill/>
          <a:ln w="9525">
            <a:noFill/>
            <a:miter lim="800000"/>
            <a:headEnd/>
            <a:tailEnd/>
          </a:ln>
        </p:spPr>
        <p:txBody>
          <a:bodyPr wrap="none" lIns="0" tIns="0" rIns="0" bIns="0">
            <a:spAutoFit/>
          </a:bodyPr>
          <a:lstStyle/>
          <a:p>
            <a:pPr fontAlgn="base">
              <a:spcBef>
                <a:spcPct val="0"/>
              </a:spcBef>
              <a:spcAft>
                <a:spcPct val="0"/>
              </a:spcAft>
              <a:defRPr/>
            </a:pPr>
            <a:r>
              <a:rPr lang="en-US" sz="1200" kern="0" dirty="0"/>
              <a:t>Storage</a:t>
            </a:r>
          </a:p>
        </p:txBody>
      </p:sp>
      <p:sp>
        <p:nvSpPr>
          <p:cNvPr id="96" name="Rectangle 16"/>
          <p:cNvSpPr>
            <a:spLocks noChangeArrowheads="1"/>
          </p:cNvSpPr>
          <p:nvPr/>
        </p:nvSpPr>
        <p:spPr bwMode="auto">
          <a:xfrm>
            <a:off x="390548" y="2813444"/>
            <a:ext cx="528853" cy="184618"/>
          </a:xfrm>
          <a:prstGeom prst="rect">
            <a:avLst/>
          </a:prstGeom>
          <a:noFill/>
          <a:ln w="9525">
            <a:noFill/>
            <a:miter lim="800000"/>
            <a:headEnd/>
            <a:tailEnd/>
          </a:ln>
        </p:spPr>
        <p:txBody>
          <a:bodyPr wrap="none" lIns="0" tIns="0" rIns="0" bIns="0">
            <a:spAutoFit/>
          </a:bodyPr>
          <a:lstStyle/>
          <a:p>
            <a:pPr fontAlgn="base">
              <a:spcBef>
                <a:spcPct val="0"/>
              </a:spcBef>
              <a:spcAft>
                <a:spcPct val="0"/>
              </a:spcAft>
              <a:defRPr/>
            </a:pPr>
            <a:r>
              <a:rPr lang="en-US" sz="1200" kern="0" dirty="0"/>
              <a:t>Servers</a:t>
            </a:r>
          </a:p>
        </p:txBody>
      </p:sp>
      <p:sp>
        <p:nvSpPr>
          <p:cNvPr id="97" name="Rectangle 17"/>
          <p:cNvSpPr>
            <a:spLocks noChangeArrowheads="1"/>
          </p:cNvSpPr>
          <p:nvPr/>
        </p:nvSpPr>
        <p:spPr bwMode="auto">
          <a:xfrm>
            <a:off x="402981" y="2293987"/>
            <a:ext cx="1125611" cy="184618"/>
          </a:xfrm>
          <a:prstGeom prst="rect">
            <a:avLst/>
          </a:prstGeom>
          <a:noFill/>
          <a:ln w="9525">
            <a:noFill/>
            <a:miter lim="800000"/>
            <a:headEnd/>
            <a:tailEnd/>
          </a:ln>
        </p:spPr>
        <p:txBody>
          <a:bodyPr wrap="square" lIns="0" tIns="0" rIns="0" bIns="0">
            <a:spAutoFit/>
          </a:bodyPr>
          <a:lstStyle/>
          <a:p>
            <a:pPr fontAlgn="base">
              <a:spcBef>
                <a:spcPct val="0"/>
              </a:spcBef>
              <a:spcAft>
                <a:spcPct val="0"/>
              </a:spcAft>
              <a:defRPr/>
            </a:pPr>
            <a:r>
              <a:rPr lang="en-US" sz="1200" kern="0" dirty="0"/>
              <a:t>Applications</a:t>
            </a:r>
          </a:p>
        </p:txBody>
      </p:sp>
      <p:sp>
        <p:nvSpPr>
          <p:cNvPr id="98" name="Rectangle 41"/>
          <p:cNvSpPr>
            <a:spLocks noChangeArrowheads="1"/>
          </p:cNvSpPr>
          <p:nvPr/>
        </p:nvSpPr>
        <p:spPr bwMode="auto">
          <a:xfrm>
            <a:off x="383685" y="3229955"/>
            <a:ext cx="562508" cy="184618"/>
          </a:xfrm>
          <a:prstGeom prst="rect">
            <a:avLst/>
          </a:prstGeom>
          <a:noFill/>
          <a:ln w="9525">
            <a:noFill/>
            <a:miter lim="800000"/>
            <a:headEnd/>
            <a:tailEnd/>
          </a:ln>
        </p:spPr>
        <p:txBody>
          <a:bodyPr wrap="none" lIns="0" tIns="0" rIns="0" bIns="0">
            <a:spAutoFit/>
          </a:bodyPr>
          <a:lstStyle/>
          <a:p>
            <a:pPr fontAlgn="base">
              <a:spcBef>
                <a:spcPct val="0"/>
              </a:spcBef>
              <a:spcAft>
                <a:spcPct val="0"/>
              </a:spcAft>
              <a:defRPr/>
            </a:pPr>
            <a:r>
              <a:rPr lang="en-US" sz="1200" kern="0" dirty="0"/>
              <a:t>Network</a:t>
            </a:r>
          </a:p>
        </p:txBody>
      </p:sp>
      <p:pic>
        <p:nvPicPr>
          <p:cNvPr id="111" name="image234.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705604" y="3522336"/>
            <a:ext cx="411373" cy="822746"/>
          </a:xfrm>
          <a:prstGeom prst="rect">
            <a:avLst/>
          </a:prstGeom>
          <a:ln w="12700">
            <a:miter lim="400000"/>
          </a:ln>
        </p:spPr>
      </p:pic>
      <p:pic>
        <p:nvPicPr>
          <p:cNvPr id="112" name="image236.png"/>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689075" y="3513116"/>
            <a:ext cx="411373" cy="822746"/>
          </a:xfrm>
          <a:prstGeom prst="rect">
            <a:avLst/>
          </a:prstGeom>
          <a:ln w="12700">
            <a:miter lim="400000"/>
          </a:ln>
        </p:spPr>
      </p:pic>
      <p:pic>
        <p:nvPicPr>
          <p:cNvPr id="113" name="image235.png"/>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761769" y="3513116"/>
            <a:ext cx="411373" cy="822746"/>
          </a:xfrm>
          <a:prstGeom prst="rect">
            <a:avLst/>
          </a:prstGeom>
          <a:ln w="12700">
            <a:miter lim="400000"/>
          </a:ln>
        </p:spPr>
      </p:pic>
      <p:pic>
        <p:nvPicPr>
          <p:cNvPr id="114" name="image237.png"/>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8024954" y="3513116"/>
            <a:ext cx="411373" cy="822746"/>
          </a:xfrm>
          <a:prstGeom prst="rect">
            <a:avLst/>
          </a:prstGeom>
          <a:ln w="12700">
            <a:miter lim="400000"/>
          </a:ln>
        </p:spPr>
      </p:pic>
      <p:pic>
        <p:nvPicPr>
          <p:cNvPr id="115" name="image233.png"/>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0833688" y="3513116"/>
            <a:ext cx="411373" cy="822746"/>
          </a:xfrm>
          <a:prstGeom prst="rect">
            <a:avLst/>
          </a:prstGeom>
          <a:ln w="12700">
            <a:miter lim="400000"/>
          </a:ln>
        </p:spPr>
      </p:pic>
      <p:sp>
        <p:nvSpPr>
          <p:cNvPr id="2" name="Footer Placeholder 1"/>
          <p:cNvSpPr>
            <a:spLocks noGrp="1"/>
          </p:cNvSpPr>
          <p:nvPr>
            <p:ph type="ftr" sz="quarter" idx="3"/>
          </p:nvPr>
        </p:nvSpPr>
        <p:spPr/>
        <p:txBody>
          <a:bodyPr/>
          <a:lstStyle/>
          <a:p>
            <a:r>
              <a:rPr lang="en-US" dirty="0"/>
              <a:t>© 2020 NetApp, Inc. All rights reserved. </a:t>
            </a:r>
          </a:p>
        </p:txBody>
      </p:sp>
    </p:spTree>
    <p:extLst>
      <p:ext uri="{BB962C8B-B14F-4D97-AF65-F5344CB8AC3E}">
        <p14:creationId xmlns:p14="http://schemas.microsoft.com/office/powerpoint/2010/main" val="1523793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B4271C-16A4-2E4C-B1C9-70ADF01F156A}"/>
              </a:ext>
            </a:extLst>
          </p:cNvPr>
          <p:cNvSpPr>
            <a:spLocks noGrp="1"/>
          </p:cNvSpPr>
          <p:nvPr>
            <p:ph type="title"/>
          </p:nvPr>
        </p:nvSpPr>
        <p:spPr>
          <a:xfrm>
            <a:off x="296001" y="418573"/>
            <a:ext cx="7506230" cy="499767"/>
          </a:xfrm>
        </p:spPr>
        <p:txBody>
          <a:bodyPr/>
          <a:lstStyle/>
          <a:p>
            <a:pPr algn="ctr"/>
            <a:r>
              <a:rPr lang="en-US" b="1" dirty="0">
                <a:solidFill>
                  <a:schemeClr val="accent1"/>
                </a:solidFill>
              </a:rPr>
              <a:t>Epic Environment Refresh Strategy </a:t>
            </a:r>
          </a:p>
        </p:txBody>
      </p:sp>
      <p:sp>
        <p:nvSpPr>
          <p:cNvPr id="5" name="Slide Number Placeholder 4">
            <a:extLst>
              <a:ext uri="{FF2B5EF4-FFF2-40B4-BE49-F238E27FC236}">
                <a16:creationId xmlns:a16="http://schemas.microsoft.com/office/drawing/2014/main" id="{64AFD1B3-CCC1-E340-8283-DC9904FDF197}"/>
              </a:ext>
            </a:extLst>
          </p:cNvPr>
          <p:cNvSpPr>
            <a:spLocks noGrp="1"/>
          </p:cNvSpPr>
          <p:nvPr>
            <p:ph type="sldNum" sz="quarter" idx="4"/>
          </p:nvPr>
        </p:nvSpPr>
        <p:spPr/>
        <p:txBody>
          <a:bodyPr/>
          <a:lstStyle/>
          <a:p>
            <a:fld id="{B071A5F3-A4FF-4CEE-8215-C08835B585C1}" type="slidenum">
              <a:rPr lang="en-US" smtClean="0">
                <a:solidFill>
                  <a:srgbClr val="A2A5A2">
                    <a:lumMod val="50000"/>
                  </a:srgbClr>
                </a:solidFill>
              </a:rPr>
              <a:pPr/>
              <a:t>14</a:t>
            </a:fld>
            <a:endParaRPr lang="en-US">
              <a:solidFill>
                <a:srgbClr val="A2A5A2">
                  <a:lumMod val="50000"/>
                </a:srgbClr>
              </a:solidFill>
            </a:endParaRPr>
          </a:p>
        </p:txBody>
      </p:sp>
      <p:sp>
        <p:nvSpPr>
          <p:cNvPr id="6" name="Footer Placeholder 5">
            <a:extLst>
              <a:ext uri="{FF2B5EF4-FFF2-40B4-BE49-F238E27FC236}">
                <a16:creationId xmlns:a16="http://schemas.microsoft.com/office/drawing/2014/main" id="{03FE1F75-5B8D-E046-A173-AA7493B50C98}"/>
              </a:ext>
            </a:extLst>
          </p:cNvPr>
          <p:cNvSpPr>
            <a:spLocks noGrp="1"/>
          </p:cNvSpPr>
          <p:nvPr>
            <p:ph type="ftr" sz="quarter" idx="3"/>
          </p:nvPr>
        </p:nvSpPr>
        <p:spPr/>
        <p:txBody>
          <a:bodyPr/>
          <a:lstStyle/>
          <a:p>
            <a:r>
              <a:rPr lang="en-US">
                <a:solidFill>
                  <a:srgbClr val="A2A5A2">
                    <a:lumMod val="50000"/>
                  </a:srgbClr>
                </a:solidFill>
              </a:rPr>
              <a:t>© 2020 NetApp, Inc. All rights reserved.  </a:t>
            </a:r>
            <a:r>
              <a:rPr lang="en-US">
                <a:solidFill>
                  <a:srgbClr val="A2A5A2">
                    <a:lumMod val="50000"/>
                  </a:srgbClr>
                </a:solidFill>
                <a:cs typeface="Arial" panose="020B0604020202020204" pitchFamily="34" charset="0"/>
              </a:rPr>
              <a:t>— </a:t>
            </a:r>
            <a:r>
              <a:rPr lang="en-US">
                <a:solidFill>
                  <a:srgbClr val="A2A5A2">
                    <a:lumMod val="50000"/>
                  </a:srgbClr>
                </a:solidFill>
              </a:rPr>
              <a:t>NETAPP CONFIDENTIAL </a:t>
            </a:r>
            <a:r>
              <a:rPr lang="en-US">
                <a:solidFill>
                  <a:srgbClr val="A2A5A2">
                    <a:lumMod val="50000"/>
                  </a:srgbClr>
                </a:solidFill>
                <a:cs typeface="Arial" panose="020B0604020202020204" pitchFamily="34" charset="0"/>
              </a:rPr>
              <a:t>— </a:t>
            </a:r>
            <a:endParaRPr lang="en-US">
              <a:solidFill>
                <a:srgbClr val="A2A5A2">
                  <a:lumMod val="50000"/>
                </a:srgbClr>
              </a:solidFill>
            </a:endParaRPr>
          </a:p>
        </p:txBody>
      </p:sp>
      <p:pic>
        <p:nvPicPr>
          <p:cNvPr id="10" name="Picture 9" descr="A screenshot of a cell phone&#10;&#10;Description automatically generated">
            <a:extLst>
              <a:ext uri="{FF2B5EF4-FFF2-40B4-BE49-F238E27FC236}">
                <a16:creationId xmlns:a16="http://schemas.microsoft.com/office/drawing/2014/main" id="{78534178-B3C7-F144-8773-9ABBB4303D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0269" y="918339"/>
            <a:ext cx="7506230" cy="4802680"/>
          </a:xfrm>
          <a:prstGeom prst="rect">
            <a:avLst/>
          </a:prstGeom>
        </p:spPr>
      </p:pic>
      <p:sp>
        <p:nvSpPr>
          <p:cNvPr id="9" name="Content Placeholder 11">
            <a:extLst>
              <a:ext uri="{FF2B5EF4-FFF2-40B4-BE49-F238E27FC236}">
                <a16:creationId xmlns:a16="http://schemas.microsoft.com/office/drawing/2014/main" id="{84D76C13-9E3F-3F4E-89A9-E052F74E9A1D}"/>
              </a:ext>
            </a:extLst>
          </p:cNvPr>
          <p:cNvSpPr>
            <a:spLocks noGrp="1"/>
          </p:cNvSpPr>
          <p:nvPr>
            <p:ph sz="quarter" idx="14"/>
          </p:nvPr>
        </p:nvSpPr>
        <p:spPr>
          <a:xfrm>
            <a:off x="8450934" y="1018603"/>
            <a:ext cx="3220798" cy="3586852"/>
          </a:xfrm>
        </p:spPr>
        <p:txBody>
          <a:bodyPr/>
          <a:lstStyle/>
          <a:p>
            <a:pPr>
              <a:spcBef>
                <a:spcPts val="468"/>
              </a:spcBef>
            </a:pPr>
            <a:r>
              <a:rPr lang="en-US" sz="1325" b="1" dirty="0">
                <a:solidFill>
                  <a:srgbClr val="FF0000"/>
                </a:solidFill>
              </a:rPr>
              <a:t>Complex backup </a:t>
            </a:r>
            <a:r>
              <a:rPr lang="en-US" sz="1325" dirty="0"/>
              <a:t>workflow integration</a:t>
            </a:r>
          </a:p>
          <a:p>
            <a:pPr>
              <a:spcBef>
                <a:spcPts val="468"/>
              </a:spcBef>
            </a:pPr>
            <a:r>
              <a:rPr lang="en-US" sz="1325" dirty="0"/>
              <a:t>Epic customers are required to stand up </a:t>
            </a:r>
            <a:r>
              <a:rPr lang="en-US" sz="1325" b="1" dirty="0">
                <a:solidFill>
                  <a:srgbClr val="FF0000"/>
                </a:solidFill>
              </a:rPr>
              <a:t>10-30 full copy test environments </a:t>
            </a:r>
            <a:r>
              <a:rPr lang="en-US" sz="1325" dirty="0"/>
              <a:t>from the prod DB. Example SUP, REL, PJX….</a:t>
            </a:r>
          </a:p>
          <a:p>
            <a:pPr>
              <a:spcBef>
                <a:spcPts val="468"/>
              </a:spcBef>
            </a:pPr>
            <a:r>
              <a:rPr lang="en-US" sz="1325" dirty="0"/>
              <a:t>Required to automate refresh and end up with </a:t>
            </a:r>
            <a:r>
              <a:rPr lang="en-US" sz="1325" b="1" dirty="0">
                <a:solidFill>
                  <a:srgbClr val="FF0000"/>
                </a:solidFill>
              </a:rPr>
              <a:t>complex unsupported custom scripts</a:t>
            </a:r>
          </a:p>
          <a:p>
            <a:pPr>
              <a:spcBef>
                <a:spcPts val="468"/>
              </a:spcBef>
            </a:pPr>
            <a:r>
              <a:rPr lang="en-US" sz="1325" b="1" dirty="0">
                <a:solidFill>
                  <a:srgbClr val="FF0000"/>
                </a:solidFill>
              </a:rPr>
              <a:t>No support </a:t>
            </a:r>
            <a:r>
              <a:rPr lang="en-US" sz="1325" dirty="0"/>
              <a:t>for custom scripts and not best practice or honor roll</a:t>
            </a:r>
          </a:p>
          <a:p>
            <a:pPr>
              <a:spcBef>
                <a:spcPts val="468"/>
              </a:spcBef>
            </a:pPr>
            <a:r>
              <a:rPr lang="en-US" sz="1325" b="1" dirty="0">
                <a:solidFill>
                  <a:srgbClr val="FF0000"/>
                </a:solidFill>
              </a:rPr>
              <a:t>Increased cost </a:t>
            </a:r>
            <a:r>
              <a:rPr lang="en-US" sz="1325" dirty="0"/>
              <a:t>with longer deployment time, high operation hours, no efficiencies saving on expensive SSD.</a:t>
            </a:r>
            <a:endParaRPr lang="en-US" sz="1325" b="1" dirty="0">
              <a:solidFill>
                <a:srgbClr val="FF0000"/>
              </a:solidFill>
            </a:endParaRPr>
          </a:p>
        </p:txBody>
      </p:sp>
      <p:sp>
        <p:nvSpPr>
          <p:cNvPr id="11" name="Title 1">
            <a:extLst>
              <a:ext uri="{FF2B5EF4-FFF2-40B4-BE49-F238E27FC236}">
                <a16:creationId xmlns:a16="http://schemas.microsoft.com/office/drawing/2014/main" id="{A5748D25-3232-9B48-A2E8-3C858124E6EA}"/>
              </a:ext>
            </a:extLst>
          </p:cNvPr>
          <p:cNvSpPr txBox="1">
            <a:spLocks/>
          </p:cNvSpPr>
          <p:nvPr/>
        </p:nvSpPr>
        <p:spPr>
          <a:xfrm>
            <a:off x="8026499" y="418573"/>
            <a:ext cx="4163914" cy="499767"/>
          </a:xfrm>
          <a:prstGeom prst="rect">
            <a:avLst/>
          </a:prstGeom>
        </p:spPr>
        <p:txBody>
          <a:bodyPr vert="horz" wrap="square" lIns="91521" tIns="45761" rIns="91521" bIns="45761" rtlCol="0" anchor="b">
            <a:noAutofit/>
          </a:bodyPr>
          <a:lstStyle>
            <a:lvl1pPr algn="l" defTabSz="915216" rtl="0" eaLnBrk="1" latinLnBrk="0" hangingPunct="1">
              <a:lnSpc>
                <a:spcPct val="80000"/>
              </a:lnSpc>
              <a:spcBef>
                <a:spcPct val="0"/>
              </a:spcBef>
              <a:buNone/>
              <a:defRPr sz="2999" b="0" kern="1200" baseline="0">
                <a:solidFill>
                  <a:schemeClr val="tx1"/>
                </a:solidFill>
                <a:latin typeface="+mj-lt"/>
                <a:ea typeface="+mj-ea"/>
                <a:cs typeface="+mj-cs"/>
              </a:defRPr>
            </a:lvl1pPr>
          </a:lstStyle>
          <a:p>
            <a:pPr algn="ctr"/>
            <a:r>
              <a:rPr lang="en-US" b="1" dirty="0">
                <a:solidFill>
                  <a:schemeClr val="accent1"/>
                </a:solidFill>
              </a:rPr>
              <a:t>Challenges</a:t>
            </a:r>
          </a:p>
        </p:txBody>
      </p:sp>
    </p:spTree>
    <p:extLst>
      <p:ext uri="{BB962C8B-B14F-4D97-AF65-F5344CB8AC3E}">
        <p14:creationId xmlns:p14="http://schemas.microsoft.com/office/powerpoint/2010/main" val="3868889485"/>
      </p:ext>
    </p:extLst>
  </p:cSld>
  <p:clrMapOvr>
    <a:masterClrMapping/>
  </p:clrMapOvr>
  <p:transition spd="med">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Arrow Connector 6">
            <a:extLst>
              <a:ext uri="{FF2B5EF4-FFF2-40B4-BE49-F238E27FC236}">
                <a16:creationId xmlns:a16="http://schemas.microsoft.com/office/drawing/2014/main" id="{595F29BF-5F7A-49AB-94DF-2336A10BF653}"/>
              </a:ext>
            </a:extLst>
          </p:cNvPr>
          <p:cNvCxnSpPr>
            <a:cxnSpLocks/>
            <a:endCxn id="213" idx="3"/>
          </p:cNvCxnSpPr>
          <p:nvPr/>
        </p:nvCxnSpPr>
        <p:spPr>
          <a:xfrm flipV="1">
            <a:off x="5982397" y="2511088"/>
            <a:ext cx="27686" cy="1321814"/>
          </a:xfrm>
          <a:prstGeom prst="straightConnector1">
            <a:avLst/>
          </a:prstGeom>
          <a:ln w="28575">
            <a:solidFill>
              <a:srgbClr val="00B0F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35" name="Straight Arrow Connector 234">
            <a:extLst>
              <a:ext uri="{FF2B5EF4-FFF2-40B4-BE49-F238E27FC236}">
                <a16:creationId xmlns:a16="http://schemas.microsoft.com/office/drawing/2014/main" id="{0672814C-AE1D-4069-8F29-827F425EC5B9}"/>
              </a:ext>
            </a:extLst>
          </p:cNvPr>
          <p:cNvCxnSpPr>
            <a:cxnSpLocks/>
          </p:cNvCxnSpPr>
          <p:nvPr/>
        </p:nvCxnSpPr>
        <p:spPr>
          <a:xfrm flipH="1">
            <a:off x="4661446" y="4069266"/>
            <a:ext cx="1078592" cy="519066"/>
          </a:xfrm>
          <a:prstGeom prst="straightConnector1">
            <a:avLst/>
          </a:prstGeom>
          <a:ln w="28575">
            <a:solidFill>
              <a:srgbClr val="00B0F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36" name="Straight Arrow Connector 235">
            <a:extLst>
              <a:ext uri="{FF2B5EF4-FFF2-40B4-BE49-F238E27FC236}">
                <a16:creationId xmlns:a16="http://schemas.microsoft.com/office/drawing/2014/main" id="{1A3678B4-5F00-45F0-819A-F4F2115867A5}"/>
              </a:ext>
            </a:extLst>
          </p:cNvPr>
          <p:cNvCxnSpPr>
            <a:cxnSpLocks/>
          </p:cNvCxnSpPr>
          <p:nvPr/>
        </p:nvCxnSpPr>
        <p:spPr>
          <a:xfrm>
            <a:off x="6220229" y="4028772"/>
            <a:ext cx="874381" cy="505563"/>
          </a:xfrm>
          <a:prstGeom prst="straightConnector1">
            <a:avLst/>
          </a:prstGeom>
          <a:ln w="28575">
            <a:solidFill>
              <a:srgbClr val="00B0F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0" name="Rectangle 2">
            <a:extLst>
              <a:ext uri="{FF2B5EF4-FFF2-40B4-BE49-F238E27FC236}">
                <a16:creationId xmlns:a16="http://schemas.microsoft.com/office/drawing/2014/main" id="{937400FD-8EDC-FA47-A3BD-54799F216198}"/>
              </a:ext>
            </a:extLst>
          </p:cNvPr>
          <p:cNvSpPr>
            <a:spLocks noGrp="1" noChangeArrowheads="1"/>
          </p:cNvSpPr>
          <p:nvPr>
            <p:ph type="title"/>
          </p:nvPr>
        </p:nvSpPr>
        <p:spPr>
          <a:xfrm>
            <a:off x="300536" y="552700"/>
            <a:ext cx="7297843" cy="345497"/>
          </a:xfrm>
        </p:spPr>
        <p:txBody>
          <a:bodyPr/>
          <a:lstStyle/>
          <a:p>
            <a:r>
              <a:rPr lang="en-US" sz="3199" dirty="0">
                <a:latin typeface="Arial (Headings)"/>
                <a:cs typeface="Arial" panose="020B0604020202020204" pitchFamily="34" charset="0"/>
              </a:rPr>
              <a:t>Data Fabric Deployment Options</a:t>
            </a:r>
          </a:p>
        </p:txBody>
      </p:sp>
      <p:sp>
        <p:nvSpPr>
          <p:cNvPr id="68" name="Title 1">
            <a:extLst>
              <a:ext uri="{FF2B5EF4-FFF2-40B4-BE49-F238E27FC236}">
                <a16:creationId xmlns:a16="http://schemas.microsoft.com/office/drawing/2014/main" id="{A44AD48E-61FA-4E85-97CC-DC980BC6C0A4}"/>
              </a:ext>
            </a:extLst>
          </p:cNvPr>
          <p:cNvSpPr txBox="1">
            <a:spLocks/>
          </p:cNvSpPr>
          <p:nvPr/>
        </p:nvSpPr>
        <p:spPr>
          <a:xfrm>
            <a:off x="300536" y="831796"/>
            <a:ext cx="6776767" cy="514148"/>
          </a:xfrm>
          <a:prstGeom prst="rect">
            <a:avLst/>
          </a:prstGeom>
        </p:spPr>
        <p:txBody>
          <a:bodyPr vert="horz" wrap="square" lIns="91497" tIns="45749" rIns="91497" bIns="45749" rtlCol="0" anchor="b">
            <a:noAutofit/>
          </a:bodyPr>
          <a:lstStyle>
            <a:lvl1pPr algn="l" defTabSz="915216" rtl="0" eaLnBrk="1" latinLnBrk="0" hangingPunct="1">
              <a:lnSpc>
                <a:spcPct val="80000"/>
              </a:lnSpc>
              <a:spcBef>
                <a:spcPct val="0"/>
              </a:spcBef>
              <a:buNone/>
              <a:defRPr sz="3000" b="1" i="0" kern="1200" baseline="0">
                <a:solidFill>
                  <a:schemeClr val="bg1"/>
                </a:solidFill>
                <a:latin typeface="Gotham Bold" panose="02000604030000020004" pitchFamily="2" charset="0"/>
                <a:ea typeface="+mj-ea"/>
                <a:cs typeface="+mj-cs"/>
              </a:defRPr>
            </a:lvl1pPr>
          </a:lstStyle>
          <a:p>
            <a:pPr defTabSz="914941">
              <a:defRPr/>
            </a:pPr>
            <a:r>
              <a:rPr lang="en-US" sz="2399" b="0">
                <a:solidFill>
                  <a:srgbClr val="00B0F0"/>
                </a:solidFill>
                <a:latin typeface="Arial" panose="020B0604020202020204" pitchFamily="34" charset="0"/>
                <a:cs typeface="Arial" panose="020B0604020202020204" pitchFamily="34" charset="0"/>
              </a:rPr>
              <a:t>Approved by Epic!</a:t>
            </a:r>
          </a:p>
        </p:txBody>
      </p:sp>
      <p:sp>
        <p:nvSpPr>
          <p:cNvPr id="70" name="Footer Placeholder 4">
            <a:extLst>
              <a:ext uri="{FF2B5EF4-FFF2-40B4-BE49-F238E27FC236}">
                <a16:creationId xmlns:a16="http://schemas.microsoft.com/office/drawing/2014/main" id="{FA70B16F-421D-49F6-A704-6725CB853316}"/>
              </a:ext>
            </a:extLst>
          </p:cNvPr>
          <p:cNvSpPr>
            <a:spLocks noGrp="1"/>
          </p:cNvSpPr>
          <p:nvPr>
            <p:ph type="ftr" sz="quarter" idx="3"/>
          </p:nvPr>
        </p:nvSpPr>
        <p:spPr>
          <a:xfrm>
            <a:off x="744539" y="6471942"/>
            <a:ext cx="6538761" cy="240426"/>
          </a:xfrm>
        </p:spPr>
        <p:txBody>
          <a:bodyPr/>
          <a:lstStyle/>
          <a:p>
            <a:pPr defTabSz="914126">
              <a:defRPr/>
            </a:pPr>
            <a:r>
              <a:rPr lang="en-US" sz="800">
                <a:solidFill>
                  <a:srgbClr val="A2A5A2">
                    <a:lumMod val="50000"/>
                  </a:srgbClr>
                </a:solidFill>
                <a:latin typeface="Arial"/>
              </a:rPr>
              <a:t>© 2020 NetApp, Inc. All rights reserved.  — NETAPP CONFIDENTIAL — Limited Use Only</a:t>
            </a:r>
          </a:p>
        </p:txBody>
      </p:sp>
      <p:pic>
        <p:nvPicPr>
          <p:cNvPr id="51" name="Picture 50">
            <a:extLst>
              <a:ext uri="{FF2B5EF4-FFF2-40B4-BE49-F238E27FC236}">
                <a16:creationId xmlns:a16="http://schemas.microsoft.com/office/drawing/2014/main" id="{C3942145-84B5-4E45-B70D-0DBEB699CEF9}"/>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0521069" y="243494"/>
            <a:ext cx="1370397" cy="1843045"/>
          </a:xfrm>
          <a:prstGeom prst="rect">
            <a:avLst/>
          </a:prstGeom>
          <a:ln>
            <a:solidFill>
              <a:schemeClr val="tx1"/>
            </a:solidFill>
          </a:ln>
          <a:effectLst>
            <a:outerShdw blurRad="76200" dir="13500000" sy="23000" kx="1200000" algn="br" rotWithShape="0">
              <a:prstClr val="black">
                <a:alpha val="20000"/>
              </a:prstClr>
            </a:outerShdw>
          </a:effectLst>
        </p:spPr>
      </p:pic>
      <p:sp>
        <p:nvSpPr>
          <p:cNvPr id="2" name="Rectangle 1">
            <a:extLst>
              <a:ext uri="{FF2B5EF4-FFF2-40B4-BE49-F238E27FC236}">
                <a16:creationId xmlns:a16="http://schemas.microsoft.com/office/drawing/2014/main" id="{7AA2BF93-AEB7-4156-8619-70423319D216}"/>
              </a:ext>
            </a:extLst>
          </p:cNvPr>
          <p:cNvSpPr/>
          <p:nvPr/>
        </p:nvSpPr>
        <p:spPr>
          <a:xfrm>
            <a:off x="10585869" y="662708"/>
            <a:ext cx="1009387" cy="35709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prstClr val="white"/>
              </a:solidFill>
              <a:latin typeface="Arial"/>
            </a:endParaRPr>
          </a:p>
        </p:txBody>
      </p:sp>
      <p:sp>
        <p:nvSpPr>
          <p:cNvPr id="3" name="TextBox 2">
            <a:extLst>
              <a:ext uri="{FF2B5EF4-FFF2-40B4-BE49-F238E27FC236}">
                <a16:creationId xmlns:a16="http://schemas.microsoft.com/office/drawing/2014/main" id="{258C99AA-55E1-449D-9CDF-60F3AC483E5D}"/>
              </a:ext>
            </a:extLst>
          </p:cNvPr>
          <p:cNvSpPr txBox="1"/>
          <p:nvPr/>
        </p:nvSpPr>
        <p:spPr>
          <a:xfrm>
            <a:off x="10505845" y="798195"/>
            <a:ext cx="1115720" cy="200003"/>
          </a:xfrm>
          <a:prstGeom prst="rect">
            <a:avLst/>
          </a:prstGeom>
          <a:noFill/>
        </p:spPr>
        <p:txBody>
          <a:bodyPr wrap="none" rtlCol="0">
            <a:spAutoFit/>
          </a:bodyPr>
          <a:lstStyle/>
          <a:p>
            <a:pPr algn="r" defTabSz="914126">
              <a:defRPr/>
            </a:pPr>
            <a:r>
              <a:rPr lang="en-US" sz="700" b="1">
                <a:solidFill>
                  <a:srgbClr val="BB003A"/>
                </a:solidFill>
                <a:latin typeface="Arial"/>
              </a:rPr>
              <a:t>Cloud Considerations</a:t>
            </a:r>
          </a:p>
        </p:txBody>
      </p:sp>
      <p:sp>
        <p:nvSpPr>
          <p:cNvPr id="147" name="AutoShape 3">
            <a:extLst>
              <a:ext uri="{FF2B5EF4-FFF2-40B4-BE49-F238E27FC236}">
                <a16:creationId xmlns:a16="http://schemas.microsoft.com/office/drawing/2014/main" id="{977C00FB-79E6-4660-8EB5-BAF1A78316D3}"/>
              </a:ext>
            </a:extLst>
          </p:cNvPr>
          <p:cNvSpPr>
            <a:spLocks noChangeAspect="1" noChangeArrowheads="1" noTextEdit="1"/>
          </p:cNvSpPr>
          <p:nvPr/>
        </p:nvSpPr>
        <p:spPr bwMode="auto">
          <a:xfrm>
            <a:off x="6706448" y="4830968"/>
            <a:ext cx="656924" cy="5100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344" tIns="45672" rIns="91344" bIns="45672" numCol="1" anchor="t" anchorCtr="0" compatLnSpc="1">
            <a:prstTxWarp prst="textNoShape">
              <a:avLst/>
            </a:prstTxWarp>
          </a:bodyPr>
          <a:lstStyle/>
          <a:p>
            <a:pPr defTabSz="914126">
              <a:defRPr/>
            </a:pPr>
            <a:endParaRPr lang="de-DE" sz="1896">
              <a:solidFill>
                <a:srgbClr val="717074"/>
              </a:solidFill>
              <a:latin typeface="Metropolis"/>
            </a:endParaRPr>
          </a:p>
        </p:txBody>
      </p:sp>
      <p:grpSp>
        <p:nvGrpSpPr>
          <p:cNvPr id="148" name="Group 2">
            <a:extLst>
              <a:ext uri="{FF2B5EF4-FFF2-40B4-BE49-F238E27FC236}">
                <a16:creationId xmlns:a16="http://schemas.microsoft.com/office/drawing/2014/main" id="{31D48D97-8D4F-4212-B549-8CE02C60A3F4}"/>
              </a:ext>
            </a:extLst>
          </p:cNvPr>
          <p:cNvGrpSpPr/>
          <p:nvPr/>
        </p:nvGrpSpPr>
        <p:grpSpPr>
          <a:xfrm>
            <a:off x="3543639" y="2104714"/>
            <a:ext cx="4804185" cy="4034639"/>
            <a:chOff x="1316002" y="2358671"/>
            <a:chExt cx="5309909" cy="2878296"/>
          </a:xfrm>
        </p:grpSpPr>
        <p:sp>
          <p:nvSpPr>
            <p:cNvPr id="149" name="Rectangle 13">
              <a:extLst>
                <a:ext uri="{FF2B5EF4-FFF2-40B4-BE49-F238E27FC236}">
                  <a16:creationId xmlns:a16="http://schemas.microsoft.com/office/drawing/2014/main" id="{B0FA7EC8-44E9-417A-92A0-1ABA0BF6F711}"/>
                </a:ext>
              </a:extLst>
            </p:cNvPr>
            <p:cNvSpPr/>
            <p:nvPr/>
          </p:nvSpPr>
          <p:spPr>
            <a:xfrm flipH="1" flipV="1">
              <a:off x="1588160" y="2485253"/>
              <a:ext cx="4848651" cy="2492067"/>
            </a:xfrm>
            <a:prstGeom prst="rect">
              <a:avLst/>
            </a:prstGeom>
            <a:noFill/>
          </p:spPr>
          <p:txBody>
            <a:bodyPr spcFirstLastPara="1" vert="horz" wrap="square" lIns="91296" tIns="45648" rIns="91296" bIns="45648" numCol="1">
              <a:prstTxWarp prst="textArchUp">
                <a:avLst>
                  <a:gd name="adj" fmla="val 5762708"/>
                </a:avLst>
              </a:prstTxWarp>
              <a:spAutoFit/>
            </a:bodyPr>
            <a:lstStyle/>
            <a:p>
              <a:pPr algn="ctr" defTabSz="913571">
                <a:defRPr/>
              </a:pPr>
              <a:r>
                <a:rPr lang="en-US" sz="1200" kern="0" dirty="0">
                  <a:ln w="0"/>
                  <a:solidFill>
                    <a:srgbClr val="00B0F0">
                      <a:lumMod val="60000"/>
                      <a:lumOff val="40000"/>
                    </a:srgbClr>
                  </a:solidFill>
                  <a:latin typeface="Arial"/>
                </a:rPr>
                <a:t>10101010101010101010010010010010010010010010100101010101010101010101010010010101010101010101001010101010101010101010101010101010100000101010010010010010010101001001010100100100100100100100100100100101001010100000101010010010010010100100101</a:t>
              </a:r>
            </a:p>
          </p:txBody>
        </p:sp>
        <p:sp>
          <p:nvSpPr>
            <p:cNvPr id="150" name="Rectangle 14">
              <a:extLst>
                <a:ext uri="{FF2B5EF4-FFF2-40B4-BE49-F238E27FC236}">
                  <a16:creationId xmlns:a16="http://schemas.microsoft.com/office/drawing/2014/main" id="{4B5C3C45-53C4-4337-AAA1-1F868A95D827}"/>
                </a:ext>
              </a:extLst>
            </p:cNvPr>
            <p:cNvSpPr/>
            <p:nvPr/>
          </p:nvSpPr>
          <p:spPr>
            <a:xfrm flipH="1" flipV="1">
              <a:off x="1423919" y="2358671"/>
              <a:ext cx="5175125" cy="2758890"/>
            </a:xfrm>
            <a:prstGeom prst="rect">
              <a:avLst/>
            </a:prstGeom>
            <a:noFill/>
          </p:spPr>
          <p:txBody>
            <a:bodyPr spcFirstLastPara="1" vert="horz" wrap="square" lIns="91296" tIns="45648" rIns="91296" bIns="45648" numCol="1">
              <a:prstTxWarp prst="textArchUp">
                <a:avLst>
                  <a:gd name="adj" fmla="val 5762708"/>
                </a:avLst>
              </a:prstTxWarp>
              <a:spAutoFit/>
            </a:bodyPr>
            <a:lstStyle/>
            <a:p>
              <a:pPr algn="ctr" defTabSz="913571">
                <a:defRPr/>
              </a:pPr>
              <a:r>
                <a:rPr lang="en-US" sz="1200" kern="0" dirty="0">
                  <a:ln w="0"/>
                  <a:solidFill>
                    <a:srgbClr val="00B0F0">
                      <a:lumMod val="60000"/>
                      <a:lumOff val="40000"/>
                    </a:srgbClr>
                  </a:solidFill>
                  <a:latin typeface="Arial"/>
                </a:rPr>
                <a:t>10101010101010101010010010010010010010010010100101010101010101010101010010010101010101010101001010101010101010101010101010101010100000101010010010010010010101001001010100100100100100100100100100100101001010100000101010010010010010100100101</a:t>
              </a:r>
            </a:p>
          </p:txBody>
        </p:sp>
        <p:grpSp>
          <p:nvGrpSpPr>
            <p:cNvPr id="151" name="Group 15">
              <a:extLst>
                <a:ext uri="{FF2B5EF4-FFF2-40B4-BE49-F238E27FC236}">
                  <a16:creationId xmlns:a16="http://schemas.microsoft.com/office/drawing/2014/main" id="{8C265A1B-2510-4F97-AA19-4E4956FC80EB}"/>
                </a:ext>
              </a:extLst>
            </p:cNvPr>
            <p:cNvGrpSpPr/>
            <p:nvPr/>
          </p:nvGrpSpPr>
          <p:grpSpPr>
            <a:xfrm rot="1917414">
              <a:off x="5655082" y="2837607"/>
              <a:ext cx="274319" cy="91440"/>
              <a:chOff x="4843651" y="5534272"/>
              <a:chExt cx="602880" cy="182880"/>
            </a:xfrm>
          </p:grpSpPr>
          <p:sp>
            <p:nvSpPr>
              <p:cNvPr id="210" name="Oval 74">
                <a:extLst>
                  <a:ext uri="{FF2B5EF4-FFF2-40B4-BE49-F238E27FC236}">
                    <a16:creationId xmlns:a16="http://schemas.microsoft.com/office/drawing/2014/main" id="{427AD3A0-FFB8-4DFC-9128-C747DE2B98D3}"/>
                  </a:ext>
                </a:extLst>
              </p:cNvPr>
              <p:cNvSpPr/>
              <p:nvPr/>
            </p:nvSpPr>
            <p:spPr>
              <a:xfrm>
                <a:off x="4843651" y="5534272"/>
                <a:ext cx="182880" cy="182880"/>
              </a:xfrm>
              <a:prstGeom prst="ellipse">
                <a:avLst/>
              </a:prstGeom>
              <a:solidFill>
                <a:srgbClr val="1A428A">
                  <a:lumMod val="40000"/>
                  <a:lumOff val="60000"/>
                </a:srgbClr>
              </a:solidFill>
              <a:ln w="12700" cap="flat" cmpd="sng" algn="ctr">
                <a:noFill/>
                <a:prstDash val="solid"/>
              </a:ln>
              <a:effectLst/>
            </p:spPr>
            <p:txBody>
              <a:bodyPr rot="0" spcFirstLastPara="0" vertOverflow="overflow" horzOverflow="overflow" vert="horz" wrap="square" lIns="91296" tIns="45648" rIns="91296" bIns="45648" numCol="1" spcCol="0" rtlCol="0" fromWordArt="0" anchor="ctr" anchorCtr="0" forceAA="0" compatLnSpc="1">
                <a:prstTxWarp prst="textNoShape">
                  <a:avLst/>
                </a:prstTxWarp>
                <a:noAutofit/>
              </a:bodyPr>
              <a:lstStyle/>
              <a:p>
                <a:pPr algn="ctr" defTabSz="913571">
                  <a:lnSpc>
                    <a:spcPct val="95000"/>
                  </a:lnSpc>
                  <a:defRPr/>
                </a:pPr>
                <a:endParaRPr lang="en-US" sz="1894" kern="0">
                  <a:solidFill>
                    <a:prstClr val="white"/>
                  </a:solidFill>
                  <a:latin typeface="Arial"/>
                </a:endParaRPr>
              </a:p>
            </p:txBody>
          </p:sp>
          <p:sp>
            <p:nvSpPr>
              <p:cNvPr id="211" name="Oval 75">
                <a:extLst>
                  <a:ext uri="{FF2B5EF4-FFF2-40B4-BE49-F238E27FC236}">
                    <a16:creationId xmlns:a16="http://schemas.microsoft.com/office/drawing/2014/main" id="{893CB875-ACA7-41DA-83FD-DFDE0091FCB3}"/>
                  </a:ext>
                </a:extLst>
              </p:cNvPr>
              <p:cNvSpPr/>
              <p:nvPr/>
            </p:nvSpPr>
            <p:spPr>
              <a:xfrm>
                <a:off x="5053651" y="5534272"/>
                <a:ext cx="182880" cy="182880"/>
              </a:xfrm>
              <a:prstGeom prst="ellipse">
                <a:avLst/>
              </a:prstGeom>
              <a:solidFill>
                <a:srgbClr val="1A428A">
                  <a:lumMod val="40000"/>
                  <a:lumOff val="60000"/>
                </a:srgbClr>
              </a:solidFill>
              <a:ln w="12700" cap="flat" cmpd="sng" algn="ctr">
                <a:noFill/>
                <a:prstDash val="solid"/>
              </a:ln>
              <a:effectLst/>
            </p:spPr>
            <p:txBody>
              <a:bodyPr rot="0" spcFirstLastPara="0" vertOverflow="overflow" horzOverflow="overflow" vert="horz" wrap="square" lIns="91296" tIns="45648" rIns="91296" bIns="45648" numCol="1" spcCol="0" rtlCol="0" fromWordArt="0" anchor="ctr" anchorCtr="0" forceAA="0" compatLnSpc="1">
                <a:prstTxWarp prst="textNoShape">
                  <a:avLst/>
                </a:prstTxWarp>
                <a:noAutofit/>
              </a:bodyPr>
              <a:lstStyle/>
              <a:p>
                <a:pPr algn="ctr" defTabSz="913571">
                  <a:lnSpc>
                    <a:spcPct val="95000"/>
                  </a:lnSpc>
                  <a:defRPr/>
                </a:pPr>
                <a:endParaRPr lang="en-US" sz="1894" kern="0">
                  <a:solidFill>
                    <a:prstClr val="white"/>
                  </a:solidFill>
                  <a:latin typeface="Arial"/>
                </a:endParaRPr>
              </a:p>
            </p:txBody>
          </p:sp>
          <p:sp>
            <p:nvSpPr>
              <p:cNvPr id="212" name="Oval 76">
                <a:extLst>
                  <a:ext uri="{FF2B5EF4-FFF2-40B4-BE49-F238E27FC236}">
                    <a16:creationId xmlns:a16="http://schemas.microsoft.com/office/drawing/2014/main" id="{F0894CEB-DA12-4E2F-9C39-2DB89A3F4EA3}"/>
                  </a:ext>
                </a:extLst>
              </p:cNvPr>
              <p:cNvSpPr/>
              <p:nvPr/>
            </p:nvSpPr>
            <p:spPr>
              <a:xfrm>
                <a:off x="5263651" y="5534272"/>
                <a:ext cx="182880" cy="182880"/>
              </a:xfrm>
              <a:prstGeom prst="ellipse">
                <a:avLst/>
              </a:prstGeom>
              <a:solidFill>
                <a:srgbClr val="1A428A">
                  <a:lumMod val="60000"/>
                  <a:lumOff val="40000"/>
                </a:srgbClr>
              </a:solidFill>
              <a:ln w="12700" cap="flat" cmpd="sng" algn="ctr">
                <a:noFill/>
                <a:prstDash val="solid"/>
              </a:ln>
              <a:effectLst/>
            </p:spPr>
            <p:txBody>
              <a:bodyPr rot="0" spcFirstLastPara="0" vertOverflow="overflow" horzOverflow="overflow" vert="horz" wrap="square" lIns="91296" tIns="45648" rIns="91296" bIns="45648" numCol="1" spcCol="0" rtlCol="0" fromWordArt="0" anchor="ctr" anchorCtr="0" forceAA="0" compatLnSpc="1">
                <a:prstTxWarp prst="textNoShape">
                  <a:avLst/>
                </a:prstTxWarp>
                <a:noAutofit/>
              </a:bodyPr>
              <a:lstStyle/>
              <a:p>
                <a:pPr algn="ctr" defTabSz="913571">
                  <a:lnSpc>
                    <a:spcPct val="95000"/>
                  </a:lnSpc>
                  <a:defRPr/>
                </a:pPr>
                <a:endParaRPr lang="en-US" sz="1894" kern="0">
                  <a:solidFill>
                    <a:prstClr val="white"/>
                  </a:solidFill>
                  <a:latin typeface="Arial"/>
                </a:endParaRPr>
              </a:p>
            </p:txBody>
          </p:sp>
        </p:grpSp>
        <p:grpSp>
          <p:nvGrpSpPr>
            <p:cNvPr id="152" name="Group 16">
              <a:extLst>
                <a:ext uri="{FF2B5EF4-FFF2-40B4-BE49-F238E27FC236}">
                  <a16:creationId xmlns:a16="http://schemas.microsoft.com/office/drawing/2014/main" id="{EBEF3980-8AA6-4CC2-BEF7-649E3D561C30}"/>
                </a:ext>
              </a:extLst>
            </p:cNvPr>
            <p:cNvGrpSpPr/>
            <p:nvPr/>
          </p:nvGrpSpPr>
          <p:grpSpPr>
            <a:xfrm rot="3596204">
              <a:off x="6233715" y="3276240"/>
              <a:ext cx="178766" cy="91440"/>
              <a:chOff x="5053651" y="5534272"/>
              <a:chExt cx="392880" cy="182880"/>
            </a:xfrm>
          </p:grpSpPr>
          <p:sp>
            <p:nvSpPr>
              <p:cNvPr id="208" name="Oval 72">
                <a:extLst>
                  <a:ext uri="{FF2B5EF4-FFF2-40B4-BE49-F238E27FC236}">
                    <a16:creationId xmlns:a16="http://schemas.microsoft.com/office/drawing/2014/main" id="{4D1306B1-8383-434B-A196-743ACAFA7091}"/>
                  </a:ext>
                </a:extLst>
              </p:cNvPr>
              <p:cNvSpPr/>
              <p:nvPr/>
            </p:nvSpPr>
            <p:spPr>
              <a:xfrm>
                <a:off x="5053651" y="5534272"/>
                <a:ext cx="182880" cy="182880"/>
              </a:xfrm>
              <a:prstGeom prst="ellipse">
                <a:avLst/>
              </a:prstGeom>
              <a:solidFill>
                <a:srgbClr val="1A428A">
                  <a:lumMod val="40000"/>
                  <a:lumOff val="60000"/>
                </a:srgbClr>
              </a:solidFill>
              <a:ln w="12700" cap="flat" cmpd="sng" algn="ctr">
                <a:noFill/>
                <a:prstDash val="solid"/>
              </a:ln>
              <a:effectLst/>
            </p:spPr>
            <p:txBody>
              <a:bodyPr rot="0" spcFirstLastPara="0" vertOverflow="overflow" horzOverflow="overflow" vert="horz" wrap="square" lIns="91296" tIns="45648" rIns="91296" bIns="45648" numCol="1" spcCol="0" rtlCol="0" fromWordArt="0" anchor="ctr" anchorCtr="0" forceAA="0" compatLnSpc="1">
                <a:prstTxWarp prst="textNoShape">
                  <a:avLst/>
                </a:prstTxWarp>
                <a:noAutofit/>
              </a:bodyPr>
              <a:lstStyle/>
              <a:p>
                <a:pPr algn="ctr" defTabSz="913571">
                  <a:lnSpc>
                    <a:spcPct val="95000"/>
                  </a:lnSpc>
                  <a:defRPr/>
                </a:pPr>
                <a:endParaRPr lang="en-US" sz="1894" kern="0">
                  <a:solidFill>
                    <a:prstClr val="white"/>
                  </a:solidFill>
                  <a:latin typeface="Arial"/>
                </a:endParaRPr>
              </a:p>
            </p:txBody>
          </p:sp>
          <p:sp>
            <p:nvSpPr>
              <p:cNvPr id="209" name="Oval 73">
                <a:extLst>
                  <a:ext uri="{FF2B5EF4-FFF2-40B4-BE49-F238E27FC236}">
                    <a16:creationId xmlns:a16="http://schemas.microsoft.com/office/drawing/2014/main" id="{383E0728-514D-4F3C-AFF1-842AA219D28C}"/>
                  </a:ext>
                </a:extLst>
              </p:cNvPr>
              <p:cNvSpPr/>
              <p:nvPr/>
            </p:nvSpPr>
            <p:spPr>
              <a:xfrm>
                <a:off x="5263651" y="5534272"/>
                <a:ext cx="182880" cy="182880"/>
              </a:xfrm>
              <a:prstGeom prst="ellipse">
                <a:avLst/>
              </a:prstGeom>
              <a:solidFill>
                <a:srgbClr val="1A428A">
                  <a:lumMod val="60000"/>
                  <a:lumOff val="40000"/>
                </a:srgbClr>
              </a:solidFill>
              <a:ln w="12700" cap="flat" cmpd="sng" algn="ctr">
                <a:noFill/>
                <a:prstDash val="solid"/>
              </a:ln>
              <a:effectLst/>
            </p:spPr>
            <p:txBody>
              <a:bodyPr rot="0" spcFirstLastPara="0" vertOverflow="overflow" horzOverflow="overflow" vert="horz" wrap="square" lIns="91296" tIns="45648" rIns="91296" bIns="45648" numCol="1" spcCol="0" rtlCol="0" fromWordArt="0" anchor="ctr" anchorCtr="0" forceAA="0" compatLnSpc="1">
                <a:prstTxWarp prst="textNoShape">
                  <a:avLst/>
                </a:prstTxWarp>
                <a:noAutofit/>
              </a:bodyPr>
              <a:lstStyle/>
              <a:p>
                <a:pPr algn="ctr" defTabSz="913571">
                  <a:lnSpc>
                    <a:spcPct val="95000"/>
                  </a:lnSpc>
                  <a:defRPr/>
                </a:pPr>
                <a:endParaRPr lang="en-US" sz="1894" kern="0">
                  <a:solidFill>
                    <a:prstClr val="white"/>
                  </a:solidFill>
                  <a:latin typeface="Arial"/>
                </a:endParaRPr>
              </a:p>
            </p:txBody>
          </p:sp>
        </p:grpSp>
        <p:sp>
          <p:nvSpPr>
            <p:cNvPr id="153" name="Oval 17">
              <a:extLst>
                <a:ext uri="{FF2B5EF4-FFF2-40B4-BE49-F238E27FC236}">
                  <a16:creationId xmlns:a16="http://schemas.microsoft.com/office/drawing/2014/main" id="{CC711947-0AB7-480A-AD28-207AF0D8D279}"/>
                </a:ext>
              </a:extLst>
            </p:cNvPr>
            <p:cNvSpPr/>
            <p:nvPr/>
          </p:nvSpPr>
          <p:spPr>
            <a:xfrm rot="4141260">
              <a:off x="6091819" y="3065799"/>
              <a:ext cx="83213" cy="91440"/>
            </a:xfrm>
            <a:prstGeom prst="ellipse">
              <a:avLst/>
            </a:prstGeom>
            <a:solidFill>
              <a:srgbClr val="1A428A"/>
            </a:solidFill>
            <a:ln w="12700" cap="flat" cmpd="sng" algn="ctr">
              <a:noFill/>
              <a:prstDash val="solid"/>
            </a:ln>
            <a:effectLst/>
          </p:spPr>
          <p:txBody>
            <a:bodyPr rot="0" spcFirstLastPara="0" vertOverflow="overflow" horzOverflow="overflow" vert="horz" wrap="square" lIns="91296" tIns="45648" rIns="91296" bIns="45648" numCol="1" spcCol="0" rtlCol="0" fromWordArt="0" anchor="ctr" anchorCtr="0" forceAA="0" compatLnSpc="1">
              <a:prstTxWarp prst="textNoShape">
                <a:avLst/>
              </a:prstTxWarp>
              <a:noAutofit/>
            </a:bodyPr>
            <a:lstStyle/>
            <a:p>
              <a:pPr algn="ctr" defTabSz="913571">
                <a:lnSpc>
                  <a:spcPct val="95000"/>
                </a:lnSpc>
                <a:defRPr/>
              </a:pPr>
              <a:endParaRPr lang="en-US" sz="1894" kern="0">
                <a:solidFill>
                  <a:prstClr val="white"/>
                </a:solidFill>
                <a:latin typeface="Arial"/>
              </a:endParaRPr>
            </a:p>
          </p:txBody>
        </p:sp>
        <p:sp>
          <p:nvSpPr>
            <p:cNvPr id="154" name="Half Frame 18">
              <a:extLst>
                <a:ext uri="{FF2B5EF4-FFF2-40B4-BE49-F238E27FC236}">
                  <a16:creationId xmlns:a16="http://schemas.microsoft.com/office/drawing/2014/main" id="{7DA7ADD4-35DC-4C82-A5DE-054CF2762A3E}"/>
                </a:ext>
              </a:extLst>
            </p:cNvPr>
            <p:cNvSpPr/>
            <p:nvPr/>
          </p:nvSpPr>
          <p:spPr>
            <a:xfrm rot="20424415">
              <a:off x="5574423" y="2568065"/>
              <a:ext cx="182880" cy="182880"/>
            </a:xfrm>
            <a:prstGeom prst="halfFrame">
              <a:avLst>
                <a:gd name="adj1" fmla="val 33333"/>
                <a:gd name="adj2" fmla="val 32087"/>
              </a:avLst>
            </a:prstGeom>
            <a:solidFill>
              <a:srgbClr val="1A428A"/>
            </a:solidFill>
            <a:ln w="12700" cap="flat" cmpd="sng" algn="ctr">
              <a:noFill/>
              <a:prstDash val="solid"/>
            </a:ln>
            <a:effectLst/>
          </p:spPr>
          <p:txBody>
            <a:bodyPr rot="0" spcFirstLastPara="0" vertOverflow="overflow" horzOverflow="overflow" vert="horz" wrap="square" lIns="91296" tIns="45648" rIns="91296" bIns="45648" numCol="1" spcCol="0" rtlCol="0" fromWordArt="0" anchor="ctr" anchorCtr="0" forceAA="0" compatLnSpc="1">
              <a:prstTxWarp prst="textNoShape">
                <a:avLst/>
              </a:prstTxWarp>
              <a:noAutofit/>
            </a:bodyPr>
            <a:lstStyle/>
            <a:p>
              <a:pPr algn="ctr" defTabSz="913571">
                <a:lnSpc>
                  <a:spcPct val="95000"/>
                </a:lnSpc>
                <a:defRPr/>
              </a:pPr>
              <a:endParaRPr lang="en-US" sz="1894" kern="0">
                <a:solidFill>
                  <a:prstClr val="black"/>
                </a:solidFill>
                <a:latin typeface="Arial"/>
              </a:endParaRPr>
            </a:p>
          </p:txBody>
        </p:sp>
        <p:sp>
          <p:nvSpPr>
            <p:cNvPr id="155" name="Half Frame 19">
              <a:extLst>
                <a:ext uri="{FF2B5EF4-FFF2-40B4-BE49-F238E27FC236}">
                  <a16:creationId xmlns:a16="http://schemas.microsoft.com/office/drawing/2014/main" id="{69E442C3-53AB-4C82-B3FA-271C514344DB}"/>
                </a:ext>
              </a:extLst>
            </p:cNvPr>
            <p:cNvSpPr/>
            <p:nvPr/>
          </p:nvSpPr>
          <p:spPr>
            <a:xfrm rot="14480556">
              <a:off x="6340538" y="3778964"/>
              <a:ext cx="182880" cy="182880"/>
            </a:xfrm>
            <a:prstGeom prst="halfFrame">
              <a:avLst>
                <a:gd name="adj1" fmla="val 33333"/>
                <a:gd name="adj2" fmla="val 32087"/>
              </a:avLst>
            </a:prstGeom>
            <a:solidFill>
              <a:srgbClr val="1A428A">
                <a:lumMod val="60000"/>
                <a:lumOff val="40000"/>
              </a:srgbClr>
            </a:solidFill>
            <a:ln w="12700" cap="flat" cmpd="sng" algn="ctr">
              <a:noFill/>
              <a:prstDash val="solid"/>
            </a:ln>
            <a:effectLst/>
          </p:spPr>
          <p:txBody>
            <a:bodyPr rot="0" spcFirstLastPara="0" vertOverflow="overflow" horzOverflow="overflow" vert="horz" wrap="square" lIns="91296" tIns="45648" rIns="91296" bIns="45648" numCol="1" spcCol="0" rtlCol="0" fromWordArt="0" anchor="ctr" anchorCtr="0" forceAA="0" compatLnSpc="1">
              <a:prstTxWarp prst="textNoShape">
                <a:avLst/>
              </a:prstTxWarp>
              <a:noAutofit/>
            </a:bodyPr>
            <a:lstStyle/>
            <a:p>
              <a:pPr algn="ctr" defTabSz="913571">
                <a:lnSpc>
                  <a:spcPct val="95000"/>
                </a:lnSpc>
                <a:defRPr/>
              </a:pPr>
              <a:endParaRPr lang="en-US" sz="1894" kern="0">
                <a:solidFill>
                  <a:prstClr val="black"/>
                </a:solidFill>
                <a:latin typeface="Arial"/>
              </a:endParaRPr>
            </a:p>
          </p:txBody>
        </p:sp>
        <p:grpSp>
          <p:nvGrpSpPr>
            <p:cNvPr id="156" name="Group 20">
              <a:extLst>
                <a:ext uri="{FF2B5EF4-FFF2-40B4-BE49-F238E27FC236}">
                  <a16:creationId xmlns:a16="http://schemas.microsoft.com/office/drawing/2014/main" id="{6236452B-7387-4481-97BD-2723DBC4D966}"/>
                </a:ext>
              </a:extLst>
            </p:cNvPr>
            <p:cNvGrpSpPr/>
            <p:nvPr/>
          </p:nvGrpSpPr>
          <p:grpSpPr>
            <a:xfrm rot="2204878">
              <a:off x="6002643" y="2855046"/>
              <a:ext cx="178766" cy="91440"/>
              <a:chOff x="5053651" y="5534272"/>
              <a:chExt cx="392880" cy="182880"/>
            </a:xfrm>
          </p:grpSpPr>
          <p:sp>
            <p:nvSpPr>
              <p:cNvPr id="206" name="Oval 70">
                <a:extLst>
                  <a:ext uri="{FF2B5EF4-FFF2-40B4-BE49-F238E27FC236}">
                    <a16:creationId xmlns:a16="http://schemas.microsoft.com/office/drawing/2014/main" id="{A14F4015-4BCF-4FD0-8E29-DB4326EE7477}"/>
                  </a:ext>
                </a:extLst>
              </p:cNvPr>
              <p:cNvSpPr/>
              <p:nvPr/>
            </p:nvSpPr>
            <p:spPr>
              <a:xfrm>
                <a:off x="5053651" y="5534272"/>
                <a:ext cx="182880" cy="182880"/>
              </a:xfrm>
              <a:prstGeom prst="ellipse">
                <a:avLst/>
              </a:prstGeom>
              <a:solidFill>
                <a:srgbClr val="1A428A">
                  <a:lumMod val="40000"/>
                  <a:lumOff val="60000"/>
                </a:srgbClr>
              </a:solidFill>
              <a:ln w="12700" cap="flat" cmpd="sng" algn="ctr">
                <a:noFill/>
                <a:prstDash val="solid"/>
              </a:ln>
              <a:effectLst/>
            </p:spPr>
            <p:txBody>
              <a:bodyPr rot="0" spcFirstLastPara="0" vertOverflow="overflow" horzOverflow="overflow" vert="horz" wrap="square" lIns="91296" tIns="45648" rIns="91296" bIns="45648" numCol="1" spcCol="0" rtlCol="0" fromWordArt="0" anchor="ctr" anchorCtr="0" forceAA="0" compatLnSpc="1">
                <a:prstTxWarp prst="textNoShape">
                  <a:avLst/>
                </a:prstTxWarp>
                <a:noAutofit/>
              </a:bodyPr>
              <a:lstStyle/>
              <a:p>
                <a:pPr algn="ctr" defTabSz="913571">
                  <a:lnSpc>
                    <a:spcPct val="95000"/>
                  </a:lnSpc>
                  <a:defRPr/>
                </a:pPr>
                <a:endParaRPr lang="en-US" sz="1894" kern="0">
                  <a:solidFill>
                    <a:prstClr val="white"/>
                  </a:solidFill>
                  <a:latin typeface="Arial"/>
                </a:endParaRPr>
              </a:p>
            </p:txBody>
          </p:sp>
          <p:sp>
            <p:nvSpPr>
              <p:cNvPr id="207" name="Oval 71">
                <a:extLst>
                  <a:ext uri="{FF2B5EF4-FFF2-40B4-BE49-F238E27FC236}">
                    <a16:creationId xmlns:a16="http://schemas.microsoft.com/office/drawing/2014/main" id="{774EA84C-EF09-4156-BE95-D94523A6A2C6}"/>
                  </a:ext>
                </a:extLst>
              </p:cNvPr>
              <p:cNvSpPr/>
              <p:nvPr/>
            </p:nvSpPr>
            <p:spPr>
              <a:xfrm>
                <a:off x="5263651" y="5534272"/>
                <a:ext cx="182880" cy="182880"/>
              </a:xfrm>
              <a:prstGeom prst="ellipse">
                <a:avLst/>
              </a:prstGeom>
              <a:solidFill>
                <a:srgbClr val="1A428A">
                  <a:lumMod val="60000"/>
                  <a:lumOff val="40000"/>
                </a:srgbClr>
              </a:solidFill>
              <a:ln w="12700" cap="flat" cmpd="sng" algn="ctr">
                <a:noFill/>
                <a:prstDash val="solid"/>
              </a:ln>
              <a:effectLst/>
            </p:spPr>
            <p:txBody>
              <a:bodyPr rot="0" spcFirstLastPara="0" vertOverflow="overflow" horzOverflow="overflow" vert="horz" wrap="square" lIns="91296" tIns="45648" rIns="91296" bIns="45648" numCol="1" spcCol="0" rtlCol="0" fromWordArt="0" anchor="ctr" anchorCtr="0" forceAA="0" compatLnSpc="1">
                <a:prstTxWarp prst="textNoShape">
                  <a:avLst/>
                </a:prstTxWarp>
                <a:noAutofit/>
              </a:bodyPr>
              <a:lstStyle/>
              <a:p>
                <a:pPr algn="ctr" defTabSz="913571">
                  <a:lnSpc>
                    <a:spcPct val="95000"/>
                  </a:lnSpc>
                  <a:defRPr/>
                </a:pPr>
                <a:endParaRPr lang="en-US" sz="1894" kern="0">
                  <a:solidFill>
                    <a:prstClr val="white"/>
                  </a:solidFill>
                  <a:latin typeface="Arial"/>
                </a:endParaRPr>
              </a:p>
            </p:txBody>
          </p:sp>
        </p:grpSp>
        <p:grpSp>
          <p:nvGrpSpPr>
            <p:cNvPr id="157" name="Group 21">
              <a:extLst>
                <a:ext uri="{FF2B5EF4-FFF2-40B4-BE49-F238E27FC236}">
                  <a16:creationId xmlns:a16="http://schemas.microsoft.com/office/drawing/2014/main" id="{47257D49-A5C5-49AA-B224-5858AD7CB279}"/>
                </a:ext>
              </a:extLst>
            </p:cNvPr>
            <p:cNvGrpSpPr/>
            <p:nvPr/>
          </p:nvGrpSpPr>
          <p:grpSpPr>
            <a:xfrm rot="4495075">
              <a:off x="6443031" y="3456364"/>
              <a:ext cx="274319" cy="91440"/>
              <a:chOff x="4843651" y="5534272"/>
              <a:chExt cx="602880" cy="182880"/>
            </a:xfrm>
          </p:grpSpPr>
          <p:sp>
            <p:nvSpPr>
              <p:cNvPr id="203" name="Oval 67">
                <a:extLst>
                  <a:ext uri="{FF2B5EF4-FFF2-40B4-BE49-F238E27FC236}">
                    <a16:creationId xmlns:a16="http://schemas.microsoft.com/office/drawing/2014/main" id="{1E3BA42A-8092-474D-B8B6-784F44D4B366}"/>
                  </a:ext>
                </a:extLst>
              </p:cNvPr>
              <p:cNvSpPr/>
              <p:nvPr/>
            </p:nvSpPr>
            <p:spPr>
              <a:xfrm>
                <a:off x="4843651" y="5534272"/>
                <a:ext cx="182880" cy="182880"/>
              </a:xfrm>
              <a:prstGeom prst="ellipse">
                <a:avLst/>
              </a:prstGeom>
              <a:solidFill>
                <a:srgbClr val="1A428A">
                  <a:lumMod val="40000"/>
                  <a:lumOff val="60000"/>
                </a:srgbClr>
              </a:solidFill>
              <a:ln w="12700" cap="flat" cmpd="sng" algn="ctr">
                <a:noFill/>
                <a:prstDash val="solid"/>
              </a:ln>
              <a:effectLst/>
            </p:spPr>
            <p:txBody>
              <a:bodyPr rot="0" spcFirstLastPara="0" vertOverflow="overflow" horzOverflow="overflow" vert="horz" wrap="square" lIns="91296" tIns="45648" rIns="91296" bIns="45648" numCol="1" spcCol="0" rtlCol="0" fromWordArt="0" anchor="ctr" anchorCtr="0" forceAA="0" compatLnSpc="1">
                <a:prstTxWarp prst="textNoShape">
                  <a:avLst/>
                </a:prstTxWarp>
                <a:noAutofit/>
              </a:bodyPr>
              <a:lstStyle/>
              <a:p>
                <a:pPr algn="ctr" defTabSz="913571">
                  <a:lnSpc>
                    <a:spcPct val="95000"/>
                  </a:lnSpc>
                  <a:defRPr/>
                </a:pPr>
                <a:endParaRPr lang="en-US" sz="1894" kern="0">
                  <a:solidFill>
                    <a:prstClr val="white"/>
                  </a:solidFill>
                  <a:latin typeface="Arial"/>
                </a:endParaRPr>
              </a:p>
            </p:txBody>
          </p:sp>
          <p:sp>
            <p:nvSpPr>
              <p:cNvPr id="204" name="Oval 68">
                <a:extLst>
                  <a:ext uri="{FF2B5EF4-FFF2-40B4-BE49-F238E27FC236}">
                    <a16:creationId xmlns:a16="http://schemas.microsoft.com/office/drawing/2014/main" id="{E62D0A22-2D86-4C3B-8357-7E04A75B6F2F}"/>
                  </a:ext>
                </a:extLst>
              </p:cNvPr>
              <p:cNvSpPr/>
              <p:nvPr/>
            </p:nvSpPr>
            <p:spPr>
              <a:xfrm>
                <a:off x="5053651" y="5534272"/>
                <a:ext cx="182880" cy="182880"/>
              </a:xfrm>
              <a:prstGeom prst="ellipse">
                <a:avLst/>
              </a:prstGeom>
              <a:solidFill>
                <a:srgbClr val="1A428A">
                  <a:lumMod val="40000"/>
                  <a:lumOff val="60000"/>
                </a:srgbClr>
              </a:solidFill>
              <a:ln w="12700" cap="flat" cmpd="sng" algn="ctr">
                <a:noFill/>
                <a:prstDash val="solid"/>
              </a:ln>
              <a:effectLst/>
            </p:spPr>
            <p:txBody>
              <a:bodyPr rot="0" spcFirstLastPara="0" vertOverflow="overflow" horzOverflow="overflow" vert="horz" wrap="square" lIns="91296" tIns="45648" rIns="91296" bIns="45648" numCol="1" spcCol="0" rtlCol="0" fromWordArt="0" anchor="ctr" anchorCtr="0" forceAA="0" compatLnSpc="1">
                <a:prstTxWarp prst="textNoShape">
                  <a:avLst/>
                </a:prstTxWarp>
                <a:noAutofit/>
              </a:bodyPr>
              <a:lstStyle/>
              <a:p>
                <a:pPr algn="ctr" defTabSz="913571">
                  <a:lnSpc>
                    <a:spcPct val="95000"/>
                  </a:lnSpc>
                  <a:defRPr/>
                </a:pPr>
                <a:endParaRPr lang="en-US" sz="1894" kern="0">
                  <a:solidFill>
                    <a:prstClr val="white"/>
                  </a:solidFill>
                  <a:latin typeface="Arial"/>
                </a:endParaRPr>
              </a:p>
            </p:txBody>
          </p:sp>
          <p:sp>
            <p:nvSpPr>
              <p:cNvPr id="205" name="Oval 69">
                <a:extLst>
                  <a:ext uri="{FF2B5EF4-FFF2-40B4-BE49-F238E27FC236}">
                    <a16:creationId xmlns:a16="http://schemas.microsoft.com/office/drawing/2014/main" id="{55904F04-FB08-4F2A-A533-72FC01C25024}"/>
                  </a:ext>
                </a:extLst>
              </p:cNvPr>
              <p:cNvSpPr/>
              <p:nvPr/>
            </p:nvSpPr>
            <p:spPr>
              <a:xfrm>
                <a:off x="5263651" y="5534272"/>
                <a:ext cx="182880" cy="182880"/>
              </a:xfrm>
              <a:prstGeom prst="ellipse">
                <a:avLst/>
              </a:prstGeom>
              <a:solidFill>
                <a:srgbClr val="1A428A">
                  <a:lumMod val="60000"/>
                  <a:lumOff val="40000"/>
                </a:srgbClr>
              </a:solidFill>
              <a:ln w="12700" cap="flat" cmpd="sng" algn="ctr">
                <a:noFill/>
                <a:prstDash val="solid"/>
              </a:ln>
              <a:effectLst/>
            </p:spPr>
            <p:txBody>
              <a:bodyPr rot="0" spcFirstLastPara="0" vertOverflow="overflow" horzOverflow="overflow" vert="horz" wrap="square" lIns="91296" tIns="45648" rIns="91296" bIns="45648" numCol="1" spcCol="0" rtlCol="0" fromWordArt="0" anchor="ctr" anchorCtr="0" forceAA="0" compatLnSpc="1">
                <a:prstTxWarp prst="textNoShape">
                  <a:avLst/>
                </a:prstTxWarp>
                <a:noAutofit/>
              </a:bodyPr>
              <a:lstStyle/>
              <a:p>
                <a:pPr algn="ctr" defTabSz="913571">
                  <a:lnSpc>
                    <a:spcPct val="95000"/>
                  </a:lnSpc>
                  <a:defRPr/>
                </a:pPr>
                <a:endParaRPr lang="en-US" sz="1894" kern="0">
                  <a:solidFill>
                    <a:prstClr val="white"/>
                  </a:solidFill>
                  <a:latin typeface="Arial"/>
                </a:endParaRPr>
              </a:p>
            </p:txBody>
          </p:sp>
        </p:grpSp>
        <p:sp>
          <p:nvSpPr>
            <p:cNvPr id="158" name="Oval 22">
              <a:extLst>
                <a:ext uri="{FF2B5EF4-FFF2-40B4-BE49-F238E27FC236}">
                  <a16:creationId xmlns:a16="http://schemas.microsoft.com/office/drawing/2014/main" id="{80AA59FE-3B6D-4C47-A2B2-29E654C93A03}"/>
                </a:ext>
              </a:extLst>
            </p:cNvPr>
            <p:cNvSpPr/>
            <p:nvPr/>
          </p:nvSpPr>
          <p:spPr>
            <a:xfrm rot="4141260">
              <a:off x="6496151" y="4049897"/>
              <a:ext cx="83213" cy="91440"/>
            </a:xfrm>
            <a:prstGeom prst="ellipse">
              <a:avLst/>
            </a:prstGeom>
            <a:solidFill>
              <a:srgbClr val="1A428A"/>
            </a:solidFill>
            <a:ln w="12700" cap="flat" cmpd="sng" algn="ctr">
              <a:noFill/>
              <a:prstDash val="solid"/>
            </a:ln>
            <a:effectLst/>
          </p:spPr>
          <p:txBody>
            <a:bodyPr rot="0" spcFirstLastPara="0" vertOverflow="overflow" horzOverflow="overflow" vert="horz" wrap="square" lIns="91296" tIns="45648" rIns="91296" bIns="45648" numCol="1" spcCol="0" rtlCol="0" fromWordArt="0" anchor="ctr" anchorCtr="0" forceAA="0" compatLnSpc="1">
              <a:prstTxWarp prst="textNoShape">
                <a:avLst/>
              </a:prstTxWarp>
              <a:noAutofit/>
            </a:bodyPr>
            <a:lstStyle/>
            <a:p>
              <a:pPr algn="ctr" defTabSz="913571">
                <a:lnSpc>
                  <a:spcPct val="95000"/>
                </a:lnSpc>
                <a:defRPr/>
              </a:pPr>
              <a:endParaRPr lang="en-US" sz="1894" kern="0">
                <a:solidFill>
                  <a:prstClr val="white"/>
                </a:solidFill>
                <a:latin typeface="Arial"/>
              </a:endParaRPr>
            </a:p>
          </p:txBody>
        </p:sp>
        <p:grpSp>
          <p:nvGrpSpPr>
            <p:cNvPr id="159" name="Group 23">
              <a:extLst>
                <a:ext uri="{FF2B5EF4-FFF2-40B4-BE49-F238E27FC236}">
                  <a16:creationId xmlns:a16="http://schemas.microsoft.com/office/drawing/2014/main" id="{4716B4AC-8E9D-477B-983D-F078DC4E99F3}"/>
                </a:ext>
              </a:extLst>
            </p:cNvPr>
            <p:cNvGrpSpPr/>
            <p:nvPr/>
          </p:nvGrpSpPr>
          <p:grpSpPr>
            <a:xfrm rot="637870">
              <a:off x="3231443" y="4900839"/>
              <a:ext cx="186996" cy="91441"/>
              <a:chOff x="5053649" y="5534270"/>
              <a:chExt cx="410965" cy="182881"/>
            </a:xfrm>
          </p:grpSpPr>
          <p:sp>
            <p:nvSpPr>
              <p:cNvPr id="201" name="Oval 65">
                <a:extLst>
                  <a:ext uri="{FF2B5EF4-FFF2-40B4-BE49-F238E27FC236}">
                    <a16:creationId xmlns:a16="http://schemas.microsoft.com/office/drawing/2014/main" id="{78E72023-EF86-43FD-A441-C7891CFCDE2B}"/>
                  </a:ext>
                </a:extLst>
              </p:cNvPr>
              <p:cNvSpPr/>
              <p:nvPr/>
            </p:nvSpPr>
            <p:spPr>
              <a:xfrm>
                <a:off x="5053649" y="5534270"/>
                <a:ext cx="200960" cy="182878"/>
              </a:xfrm>
              <a:prstGeom prst="ellipse">
                <a:avLst/>
              </a:prstGeom>
              <a:solidFill>
                <a:srgbClr val="1A428A">
                  <a:lumMod val="40000"/>
                  <a:lumOff val="60000"/>
                </a:srgbClr>
              </a:solidFill>
              <a:ln w="12700" cap="flat" cmpd="sng" algn="ctr">
                <a:noFill/>
                <a:prstDash val="solid"/>
              </a:ln>
              <a:effectLst/>
            </p:spPr>
            <p:txBody>
              <a:bodyPr rot="0" spcFirstLastPara="0" vertOverflow="overflow" horzOverflow="overflow" vert="horz" wrap="square" lIns="91296" tIns="45648" rIns="91296" bIns="45648" numCol="1" spcCol="0" rtlCol="0" fromWordArt="0" anchor="ctr" anchorCtr="0" forceAA="0" compatLnSpc="1">
                <a:prstTxWarp prst="textNoShape">
                  <a:avLst/>
                </a:prstTxWarp>
                <a:noAutofit/>
              </a:bodyPr>
              <a:lstStyle/>
              <a:p>
                <a:pPr algn="ctr" defTabSz="913571">
                  <a:lnSpc>
                    <a:spcPct val="95000"/>
                  </a:lnSpc>
                  <a:defRPr/>
                </a:pPr>
                <a:endParaRPr lang="en-US" sz="1894" kern="0">
                  <a:solidFill>
                    <a:prstClr val="white"/>
                  </a:solidFill>
                  <a:latin typeface="Arial"/>
                </a:endParaRPr>
              </a:p>
            </p:txBody>
          </p:sp>
          <p:sp>
            <p:nvSpPr>
              <p:cNvPr id="202" name="Oval 66">
                <a:extLst>
                  <a:ext uri="{FF2B5EF4-FFF2-40B4-BE49-F238E27FC236}">
                    <a16:creationId xmlns:a16="http://schemas.microsoft.com/office/drawing/2014/main" id="{9C570C08-0B56-4B70-BEA4-4E58C079ABAC}"/>
                  </a:ext>
                </a:extLst>
              </p:cNvPr>
              <p:cNvSpPr/>
              <p:nvPr/>
            </p:nvSpPr>
            <p:spPr>
              <a:xfrm>
                <a:off x="5263655" y="5534273"/>
                <a:ext cx="200959" cy="182878"/>
              </a:xfrm>
              <a:prstGeom prst="ellipse">
                <a:avLst/>
              </a:prstGeom>
              <a:solidFill>
                <a:srgbClr val="1A428A">
                  <a:lumMod val="60000"/>
                  <a:lumOff val="40000"/>
                </a:srgbClr>
              </a:solidFill>
              <a:ln w="12700" cap="flat" cmpd="sng" algn="ctr">
                <a:noFill/>
                <a:prstDash val="solid"/>
              </a:ln>
              <a:effectLst/>
            </p:spPr>
            <p:txBody>
              <a:bodyPr rot="0" spcFirstLastPara="0" vertOverflow="overflow" horzOverflow="overflow" vert="horz" wrap="square" lIns="91296" tIns="45648" rIns="91296" bIns="45648" numCol="1" spcCol="0" rtlCol="0" fromWordArt="0" anchor="ctr" anchorCtr="0" forceAA="0" compatLnSpc="1">
                <a:prstTxWarp prst="textNoShape">
                  <a:avLst/>
                </a:prstTxWarp>
                <a:noAutofit/>
              </a:bodyPr>
              <a:lstStyle/>
              <a:p>
                <a:pPr algn="ctr" defTabSz="913571">
                  <a:lnSpc>
                    <a:spcPct val="95000"/>
                  </a:lnSpc>
                  <a:defRPr/>
                </a:pPr>
                <a:endParaRPr lang="en-US" sz="1894" kern="0">
                  <a:solidFill>
                    <a:prstClr val="white"/>
                  </a:solidFill>
                  <a:latin typeface="Arial"/>
                </a:endParaRPr>
              </a:p>
            </p:txBody>
          </p:sp>
        </p:grpSp>
        <p:sp>
          <p:nvSpPr>
            <p:cNvPr id="160" name="Oval 24">
              <a:extLst>
                <a:ext uri="{FF2B5EF4-FFF2-40B4-BE49-F238E27FC236}">
                  <a16:creationId xmlns:a16="http://schemas.microsoft.com/office/drawing/2014/main" id="{77542FAF-DFC5-4AE0-B882-C5F533722E29}"/>
                </a:ext>
              </a:extLst>
            </p:cNvPr>
            <p:cNvSpPr/>
            <p:nvPr/>
          </p:nvSpPr>
          <p:spPr>
            <a:xfrm rot="4141260">
              <a:off x="4014601" y="4952419"/>
              <a:ext cx="91440" cy="91440"/>
            </a:xfrm>
            <a:prstGeom prst="ellipse">
              <a:avLst/>
            </a:prstGeom>
            <a:solidFill>
              <a:srgbClr val="1A428A"/>
            </a:solidFill>
            <a:ln w="12700" cap="flat" cmpd="sng" algn="ctr">
              <a:noFill/>
              <a:prstDash val="solid"/>
            </a:ln>
            <a:effectLst/>
          </p:spPr>
          <p:txBody>
            <a:bodyPr rot="0" spcFirstLastPara="0" vertOverflow="overflow" horzOverflow="overflow" vert="horz" wrap="square" lIns="91296" tIns="45648" rIns="91296" bIns="45648" numCol="1" spcCol="0" rtlCol="0" fromWordArt="0" anchor="ctr" anchorCtr="0" forceAA="0" compatLnSpc="1">
              <a:prstTxWarp prst="textNoShape">
                <a:avLst/>
              </a:prstTxWarp>
              <a:noAutofit/>
            </a:bodyPr>
            <a:lstStyle/>
            <a:p>
              <a:pPr algn="ctr" defTabSz="913571">
                <a:lnSpc>
                  <a:spcPct val="95000"/>
                </a:lnSpc>
                <a:defRPr/>
              </a:pPr>
              <a:endParaRPr lang="en-US" sz="1894" kern="0">
                <a:solidFill>
                  <a:prstClr val="white"/>
                </a:solidFill>
                <a:latin typeface="Arial"/>
              </a:endParaRPr>
            </a:p>
          </p:txBody>
        </p:sp>
        <p:grpSp>
          <p:nvGrpSpPr>
            <p:cNvPr id="161" name="Group 25">
              <a:extLst>
                <a:ext uri="{FF2B5EF4-FFF2-40B4-BE49-F238E27FC236}">
                  <a16:creationId xmlns:a16="http://schemas.microsoft.com/office/drawing/2014/main" id="{4C75AE96-BB8B-412C-B2FE-155A51354744}"/>
                </a:ext>
              </a:extLst>
            </p:cNvPr>
            <p:cNvGrpSpPr/>
            <p:nvPr/>
          </p:nvGrpSpPr>
          <p:grpSpPr>
            <a:xfrm rot="21013509">
              <a:off x="4482906" y="4905892"/>
              <a:ext cx="282547" cy="91440"/>
              <a:chOff x="4843649" y="5534272"/>
              <a:chExt cx="620961" cy="182880"/>
            </a:xfrm>
          </p:grpSpPr>
          <p:sp>
            <p:nvSpPr>
              <p:cNvPr id="198" name="Oval 62">
                <a:extLst>
                  <a:ext uri="{FF2B5EF4-FFF2-40B4-BE49-F238E27FC236}">
                    <a16:creationId xmlns:a16="http://schemas.microsoft.com/office/drawing/2014/main" id="{48BBF9E3-B0B9-4141-9777-AB9BDB51B408}"/>
                  </a:ext>
                </a:extLst>
              </p:cNvPr>
              <p:cNvSpPr/>
              <p:nvPr/>
            </p:nvSpPr>
            <p:spPr>
              <a:xfrm>
                <a:off x="4843649" y="5534272"/>
                <a:ext cx="200960" cy="182880"/>
              </a:xfrm>
              <a:prstGeom prst="ellipse">
                <a:avLst/>
              </a:prstGeom>
              <a:solidFill>
                <a:srgbClr val="1A428A">
                  <a:lumMod val="40000"/>
                  <a:lumOff val="60000"/>
                </a:srgbClr>
              </a:solidFill>
              <a:ln w="12700" cap="flat" cmpd="sng" algn="ctr">
                <a:noFill/>
                <a:prstDash val="solid"/>
              </a:ln>
              <a:effectLst/>
            </p:spPr>
            <p:txBody>
              <a:bodyPr rot="0" spcFirstLastPara="0" vertOverflow="overflow" horzOverflow="overflow" vert="horz" wrap="square" lIns="91296" tIns="45648" rIns="91296" bIns="45648" numCol="1" spcCol="0" rtlCol="0" fromWordArt="0" anchor="ctr" anchorCtr="0" forceAA="0" compatLnSpc="1">
                <a:prstTxWarp prst="textNoShape">
                  <a:avLst/>
                </a:prstTxWarp>
                <a:noAutofit/>
              </a:bodyPr>
              <a:lstStyle/>
              <a:p>
                <a:pPr algn="ctr" defTabSz="913571">
                  <a:lnSpc>
                    <a:spcPct val="95000"/>
                  </a:lnSpc>
                  <a:defRPr/>
                </a:pPr>
                <a:endParaRPr lang="en-US" sz="1894" kern="0">
                  <a:solidFill>
                    <a:prstClr val="white"/>
                  </a:solidFill>
                  <a:latin typeface="Arial"/>
                </a:endParaRPr>
              </a:p>
            </p:txBody>
          </p:sp>
          <p:sp>
            <p:nvSpPr>
              <p:cNvPr id="199" name="Oval 63">
                <a:extLst>
                  <a:ext uri="{FF2B5EF4-FFF2-40B4-BE49-F238E27FC236}">
                    <a16:creationId xmlns:a16="http://schemas.microsoft.com/office/drawing/2014/main" id="{D33627F8-5D51-473E-A240-C6A4CFA03609}"/>
                  </a:ext>
                </a:extLst>
              </p:cNvPr>
              <p:cNvSpPr/>
              <p:nvPr/>
            </p:nvSpPr>
            <p:spPr>
              <a:xfrm>
                <a:off x="5053648" y="5534272"/>
                <a:ext cx="200960" cy="182880"/>
              </a:xfrm>
              <a:prstGeom prst="ellipse">
                <a:avLst/>
              </a:prstGeom>
              <a:solidFill>
                <a:srgbClr val="1A428A">
                  <a:lumMod val="40000"/>
                  <a:lumOff val="60000"/>
                </a:srgbClr>
              </a:solidFill>
              <a:ln w="12700" cap="flat" cmpd="sng" algn="ctr">
                <a:noFill/>
                <a:prstDash val="solid"/>
              </a:ln>
              <a:effectLst/>
            </p:spPr>
            <p:txBody>
              <a:bodyPr rot="0" spcFirstLastPara="0" vertOverflow="overflow" horzOverflow="overflow" vert="horz" wrap="square" lIns="91296" tIns="45648" rIns="91296" bIns="45648" numCol="1" spcCol="0" rtlCol="0" fromWordArt="0" anchor="ctr" anchorCtr="0" forceAA="0" compatLnSpc="1">
                <a:prstTxWarp prst="textNoShape">
                  <a:avLst/>
                </a:prstTxWarp>
                <a:noAutofit/>
              </a:bodyPr>
              <a:lstStyle/>
              <a:p>
                <a:pPr algn="ctr" defTabSz="913571">
                  <a:lnSpc>
                    <a:spcPct val="95000"/>
                  </a:lnSpc>
                  <a:defRPr/>
                </a:pPr>
                <a:endParaRPr lang="en-US" sz="1894" kern="0">
                  <a:solidFill>
                    <a:prstClr val="white"/>
                  </a:solidFill>
                  <a:latin typeface="Arial"/>
                </a:endParaRPr>
              </a:p>
            </p:txBody>
          </p:sp>
          <p:sp>
            <p:nvSpPr>
              <p:cNvPr id="200" name="Oval 64">
                <a:extLst>
                  <a:ext uri="{FF2B5EF4-FFF2-40B4-BE49-F238E27FC236}">
                    <a16:creationId xmlns:a16="http://schemas.microsoft.com/office/drawing/2014/main" id="{1E36A6AC-54AA-40E9-A3F1-30781F84D8D0}"/>
                  </a:ext>
                </a:extLst>
              </p:cNvPr>
              <p:cNvSpPr/>
              <p:nvPr/>
            </p:nvSpPr>
            <p:spPr>
              <a:xfrm>
                <a:off x="5263650" y="5534272"/>
                <a:ext cx="200960" cy="182880"/>
              </a:xfrm>
              <a:prstGeom prst="ellipse">
                <a:avLst/>
              </a:prstGeom>
              <a:solidFill>
                <a:srgbClr val="1A428A">
                  <a:lumMod val="60000"/>
                  <a:lumOff val="40000"/>
                </a:srgbClr>
              </a:solidFill>
              <a:ln w="12700" cap="flat" cmpd="sng" algn="ctr">
                <a:noFill/>
                <a:prstDash val="solid"/>
              </a:ln>
              <a:effectLst/>
            </p:spPr>
            <p:txBody>
              <a:bodyPr rot="0" spcFirstLastPara="0" vertOverflow="overflow" horzOverflow="overflow" vert="horz" wrap="square" lIns="91296" tIns="45648" rIns="91296" bIns="45648" numCol="1" spcCol="0" rtlCol="0" fromWordArt="0" anchor="ctr" anchorCtr="0" forceAA="0" compatLnSpc="1">
                <a:prstTxWarp prst="textNoShape">
                  <a:avLst/>
                </a:prstTxWarp>
                <a:noAutofit/>
              </a:bodyPr>
              <a:lstStyle/>
              <a:p>
                <a:pPr algn="ctr" defTabSz="913571">
                  <a:lnSpc>
                    <a:spcPct val="95000"/>
                  </a:lnSpc>
                  <a:defRPr/>
                </a:pPr>
                <a:endParaRPr lang="en-US" sz="1894" kern="0">
                  <a:solidFill>
                    <a:prstClr val="white"/>
                  </a:solidFill>
                  <a:latin typeface="Arial"/>
                </a:endParaRPr>
              </a:p>
            </p:txBody>
          </p:sp>
        </p:grpSp>
        <p:grpSp>
          <p:nvGrpSpPr>
            <p:cNvPr id="162" name="Group 26">
              <a:extLst>
                <a:ext uri="{FF2B5EF4-FFF2-40B4-BE49-F238E27FC236}">
                  <a16:creationId xmlns:a16="http://schemas.microsoft.com/office/drawing/2014/main" id="{D9DCB0EA-1253-43F8-857E-75D62DF78519}"/>
                </a:ext>
              </a:extLst>
            </p:cNvPr>
            <p:cNvGrpSpPr/>
            <p:nvPr/>
          </p:nvGrpSpPr>
          <p:grpSpPr>
            <a:xfrm rot="332479">
              <a:off x="3505060" y="5074848"/>
              <a:ext cx="282547" cy="91440"/>
              <a:chOff x="4843649" y="5534272"/>
              <a:chExt cx="620961" cy="182880"/>
            </a:xfrm>
          </p:grpSpPr>
          <p:sp>
            <p:nvSpPr>
              <p:cNvPr id="195" name="Oval 59">
                <a:extLst>
                  <a:ext uri="{FF2B5EF4-FFF2-40B4-BE49-F238E27FC236}">
                    <a16:creationId xmlns:a16="http://schemas.microsoft.com/office/drawing/2014/main" id="{37A2CA59-DC8E-4AC6-8371-2D4553A932DA}"/>
                  </a:ext>
                </a:extLst>
              </p:cNvPr>
              <p:cNvSpPr/>
              <p:nvPr/>
            </p:nvSpPr>
            <p:spPr>
              <a:xfrm>
                <a:off x="4843649" y="5534272"/>
                <a:ext cx="200960" cy="182880"/>
              </a:xfrm>
              <a:prstGeom prst="ellipse">
                <a:avLst/>
              </a:prstGeom>
              <a:solidFill>
                <a:srgbClr val="1A428A">
                  <a:lumMod val="40000"/>
                  <a:lumOff val="60000"/>
                </a:srgbClr>
              </a:solidFill>
              <a:ln w="12700" cap="flat" cmpd="sng" algn="ctr">
                <a:noFill/>
                <a:prstDash val="solid"/>
              </a:ln>
              <a:effectLst/>
            </p:spPr>
            <p:txBody>
              <a:bodyPr rot="0" spcFirstLastPara="0" vertOverflow="overflow" horzOverflow="overflow" vert="horz" wrap="square" lIns="91296" tIns="45648" rIns="91296" bIns="45648" numCol="1" spcCol="0" rtlCol="0" fromWordArt="0" anchor="ctr" anchorCtr="0" forceAA="0" compatLnSpc="1">
                <a:prstTxWarp prst="textNoShape">
                  <a:avLst/>
                </a:prstTxWarp>
                <a:noAutofit/>
              </a:bodyPr>
              <a:lstStyle/>
              <a:p>
                <a:pPr algn="ctr" defTabSz="913571">
                  <a:lnSpc>
                    <a:spcPct val="95000"/>
                  </a:lnSpc>
                  <a:defRPr/>
                </a:pPr>
                <a:endParaRPr lang="en-US" sz="1894" kern="0">
                  <a:solidFill>
                    <a:prstClr val="white"/>
                  </a:solidFill>
                  <a:latin typeface="Arial"/>
                </a:endParaRPr>
              </a:p>
            </p:txBody>
          </p:sp>
          <p:sp>
            <p:nvSpPr>
              <p:cNvPr id="196" name="Oval 60">
                <a:extLst>
                  <a:ext uri="{FF2B5EF4-FFF2-40B4-BE49-F238E27FC236}">
                    <a16:creationId xmlns:a16="http://schemas.microsoft.com/office/drawing/2014/main" id="{BC134B7B-10D7-4656-A9DA-139954065A03}"/>
                  </a:ext>
                </a:extLst>
              </p:cNvPr>
              <p:cNvSpPr/>
              <p:nvPr/>
            </p:nvSpPr>
            <p:spPr>
              <a:xfrm>
                <a:off x="5053648" y="5534272"/>
                <a:ext cx="200960" cy="182880"/>
              </a:xfrm>
              <a:prstGeom prst="ellipse">
                <a:avLst/>
              </a:prstGeom>
              <a:solidFill>
                <a:srgbClr val="1A428A">
                  <a:lumMod val="40000"/>
                  <a:lumOff val="60000"/>
                </a:srgbClr>
              </a:solidFill>
              <a:ln w="12700" cap="flat" cmpd="sng" algn="ctr">
                <a:noFill/>
                <a:prstDash val="solid"/>
              </a:ln>
              <a:effectLst/>
            </p:spPr>
            <p:txBody>
              <a:bodyPr rot="0" spcFirstLastPara="0" vertOverflow="overflow" horzOverflow="overflow" vert="horz" wrap="square" lIns="91296" tIns="45648" rIns="91296" bIns="45648" numCol="1" spcCol="0" rtlCol="0" fromWordArt="0" anchor="ctr" anchorCtr="0" forceAA="0" compatLnSpc="1">
                <a:prstTxWarp prst="textNoShape">
                  <a:avLst/>
                </a:prstTxWarp>
                <a:noAutofit/>
              </a:bodyPr>
              <a:lstStyle/>
              <a:p>
                <a:pPr algn="ctr" defTabSz="913571">
                  <a:lnSpc>
                    <a:spcPct val="95000"/>
                  </a:lnSpc>
                  <a:defRPr/>
                </a:pPr>
                <a:endParaRPr lang="en-US" sz="1894" kern="0">
                  <a:solidFill>
                    <a:prstClr val="white"/>
                  </a:solidFill>
                  <a:latin typeface="Arial"/>
                </a:endParaRPr>
              </a:p>
            </p:txBody>
          </p:sp>
          <p:sp>
            <p:nvSpPr>
              <p:cNvPr id="197" name="Oval 61">
                <a:extLst>
                  <a:ext uri="{FF2B5EF4-FFF2-40B4-BE49-F238E27FC236}">
                    <a16:creationId xmlns:a16="http://schemas.microsoft.com/office/drawing/2014/main" id="{AFD18C5F-F1B3-489E-9C96-FDE9D0EC41C4}"/>
                  </a:ext>
                </a:extLst>
              </p:cNvPr>
              <p:cNvSpPr/>
              <p:nvPr/>
            </p:nvSpPr>
            <p:spPr>
              <a:xfrm>
                <a:off x="5263650" y="5534272"/>
                <a:ext cx="200960" cy="182880"/>
              </a:xfrm>
              <a:prstGeom prst="ellipse">
                <a:avLst/>
              </a:prstGeom>
              <a:solidFill>
                <a:srgbClr val="1A428A">
                  <a:lumMod val="60000"/>
                  <a:lumOff val="40000"/>
                </a:srgbClr>
              </a:solidFill>
              <a:ln w="12700" cap="flat" cmpd="sng" algn="ctr">
                <a:noFill/>
                <a:prstDash val="solid"/>
              </a:ln>
              <a:effectLst/>
            </p:spPr>
            <p:txBody>
              <a:bodyPr rot="0" spcFirstLastPara="0" vertOverflow="overflow" horzOverflow="overflow" vert="horz" wrap="square" lIns="91296" tIns="45648" rIns="91296" bIns="45648" numCol="1" spcCol="0" rtlCol="0" fromWordArt="0" anchor="ctr" anchorCtr="0" forceAA="0" compatLnSpc="1">
                <a:prstTxWarp prst="textNoShape">
                  <a:avLst/>
                </a:prstTxWarp>
                <a:noAutofit/>
              </a:bodyPr>
              <a:lstStyle/>
              <a:p>
                <a:pPr algn="ctr" defTabSz="913571">
                  <a:lnSpc>
                    <a:spcPct val="95000"/>
                  </a:lnSpc>
                  <a:defRPr/>
                </a:pPr>
                <a:endParaRPr lang="en-US" sz="1894" kern="0">
                  <a:solidFill>
                    <a:prstClr val="white"/>
                  </a:solidFill>
                  <a:latin typeface="Arial"/>
                </a:endParaRPr>
              </a:p>
            </p:txBody>
          </p:sp>
        </p:grpSp>
        <p:grpSp>
          <p:nvGrpSpPr>
            <p:cNvPr id="163" name="Group 27">
              <a:extLst>
                <a:ext uri="{FF2B5EF4-FFF2-40B4-BE49-F238E27FC236}">
                  <a16:creationId xmlns:a16="http://schemas.microsoft.com/office/drawing/2014/main" id="{3EFBF7EA-B4B8-4057-B70A-DA4EFA2CE936}"/>
                </a:ext>
              </a:extLst>
            </p:cNvPr>
            <p:cNvGrpSpPr/>
            <p:nvPr/>
          </p:nvGrpSpPr>
          <p:grpSpPr>
            <a:xfrm rot="20582719">
              <a:off x="5040153" y="4944038"/>
              <a:ext cx="282547" cy="91440"/>
              <a:chOff x="4843649" y="5534272"/>
              <a:chExt cx="620961" cy="182880"/>
            </a:xfrm>
          </p:grpSpPr>
          <p:sp>
            <p:nvSpPr>
              <p:cNvPr id="192" name="Oval 56">
                <a:extLst>
                  <a:ext uri="{FF2B5EF4-FFF2-40B4-BE49-F238E27FC236}">
                    <a16:creationId xmlns:a16="http://schemas.microsoft.com/office/drawing/2014/main" id="{C6CEDACF-B367-4221-BBF3-CFAFF6C19FDD}"/>
                  </a:ext>
                </a:extLst>
              </p:cNvPr>
              <p:cNvSpPr/>
              <p:nvPr/>
            </p:nvSpPr>
            <p:spPr>
              <a:xfrm>
                <a:off x="4843649" y="5534272"/>
                <a:ext cx="200960" cy="182880"/>
              </a:xfrm>
              <a:prstGeom prst="ellipse">
                <a:avLst/>
              </a:prstGeom>
              <a:solidFill>
                <a:srgbClr val="1A428A">
                  <a:lumMod val="40000"/>
                  <a:lumOff val="60000"/>
                </a:srgbClr>
              </a:solidFill>
              <a:ln w="12700" cap="flat" cmpd="sng" algn="ctr">
                <a:noFill/>
                <a:prstDash val="solid"/>
              </a:ln>
              <a:effectLst/>
            </p:spPr>
            <p:txBody>
              <a:bodyPr rot="0" spcFirstLastPara="0" vertOverflow="overflow" horzOverflow="overflow" vert="horz" wrap="square" lIns="91296" tIns="45648" rIns="91296" bIns="45648" numCol="1" spcCol="0" rtlCol="0" fromWordArt="0" anchor="ctr" anchorCtr="0" forceAA="0" compatLnSpc="1">
                <a:prstTxWarp prst="textNoShape">
                  <a:avLst/>
                </a:prstTxWarp>
                <a:noAutofit/>
              </a:bodyPr>
              <a:lstStyle/>
              <a:p>
                <a:pPr algn="ctr" defTabSz="913571">
                  <a:lnSpc>
                    <a:spcPct val="95000"/>
                  </a:lnSpc>
                  <a:defRPr/>
                </a:pPr>
                <a:endParaRPr lang="en-US" sz="1894" kern="0">
                  <a:solidFill>
                    <a:prstClr val="white"/>
                  </a:solidFill>
                  <a:latin typeface="Arial"/>
                </a:endParaRPr>
              </a:p>
            </p:txBody>
          </p:sp>
          <p:sp>
            <p:nvSpPr>
              <p:cNvPr id="193" name="Oval 57">
                <a:extLst>
                  <a:ext uri="{FF2B5EF4-FFF2-40B4-BE49-F238E27FC236}">
                    <a16:creationId xmlns:a16="http://schemas.microsoft.com/office/drawing/2014/main" id="{ADB285E8-46D6-4A5E-924F-2C5D0DA6F265}"/>
                  </a:ext>
                </a:extLst>
              </p:cNvPr>
              <p:cNvSpPr/>
              <p:nvPr/>
            </p:nvSpPr>
            <p:spPr>
              <a:xfrm>
                <a:off x="5053648" y="5534272"/>
                <a:ext cx="200960" cy="182880"/>
              </a:xfrm>
              <a:prstGeom prst="ellipse">
                <a:avLst/>
              </a:prstGeom>
              <a:solidFill>
                <a:srgbClr val="1A428A">
                  <a:lumMod val="40000"/>
                  <a:lumOff val="60000"/>
                </a:srgbClr>
              </a:solidFill>
              <a:ln w="12700" cap="flat" cmpd="sng" algn="ctr">
                <a:noFill/>
                <a:prstDash val="solid"/>
              </a:ln>
              <a:effectLst/>
            </p:spPr>
            <p:txBody>
              <a:bodyPr rot="0" spcFirstLastPara="0" vertOverflow="overflow" horzOverflow="overflow" vert="horz" wrap="square" lIns="91296" tIns="45648" rIns="91296" bIns="45648" numCol="1" spcCol="0" rtlCol="0" fromWordArt="0" anchor="ctr" anchorCtr="0" forceAA="0" compatLnSpc="1">
                <a:prstTxWarp prst="textNoShape">
                  <a:avLst/>
                </a:prstTxWarp>
                <a:noAutofit/>
              </a:bodyPr>
              <a:lstStyle/>
              <a:p>
                <a:pPr algn="ctr" defTabSz="913571">
                  <a:lnSpc>
                    <a:spcPct val="95000"/>
                  </a:lnSpc>
                  <a:defRPr/>
                </a:pPr>
                <a:endParaRPr lang="en-US" sz="1894" kern="0">
                  <a:solidFill>
                    <a:prstClr val="white"/>
                  </a:solidFill>
                  <a:latin typeface="Arial"/>
                </a:endParaRPr>
              </a:p>
            </p:txBody>
          </p:sp>
          <p:sp>
            <p:nvSpPr>
              <p:cNvPr id="194" name="Oval 58">
                <a:extLst>
                  <a:ext uri="{FF2B5EF4-FFF2-40B4-BE49-F238E27FC236}">
                    <a16:creationId xmlns:a16="http://schemas.microsoft.com/office/drawing/2014/main" id="{EF48432D-B05F-40E3-AABA-8B4C02A8AE57}"/>
                  </a:ext>
                </a:extLst>
              </p:cNvPr>
              <p:cNvSpPr/>
              <p:nvPr/>
            </p:nvSpPr>
            <p:spPr>
              <a:xfrm>
                <a:off x="5263650" y="5534272"/>
                <a:ext cx="200960" cy="182880"/>
              </a:xfrm>
              <a:prstGeom prst="ellipse">
                <a:avLst/>
              </a:prstGeom>
              <a:solidFill>
                <a:srgbClr val="1A428A">
                  <a:lumMod val="60000"/>
                  <a:lumOff val="40000"/>
                </a:srgbClr>
              </a:solidFill>
              <a:ln w="12700" cap="flat" cmpd="sng" algn="ctr">
                <a:noFill/>
                <a:prstDash val="solid"/>
              </a:ln>
              <a:effectLst/>
            </p:spPr>
            <p:txBody>
              <a:bodyPr rot="0" spcFirstLastPara="0" vertOverflow="overflow" horzOverflow="overflow" vert="horz" wrap="square" lIns="91296" tIns="45648" rIns="91296" bIns="45648" numCol="1" spcCol="0" rtlCol="0" fromWordArt="0" anchor="ctr" anchorCtr="0" forceAA="0" compatLnSpc="1">
                <a:prstTxWarp prst="textNoShape">
                  <a:avLst/>
                </a:prstTxWarp>
                <a:noAutofit/>
              </a:bodyPr>
              <a:lstStyle/>
              <a:p>
                <a:pPr algn="ctr" defTabSz="913571">
                  <a:lnSpc>
                    <a:spcPct val="95000"/>
                  </a:lnSpc>
                  <a:defRPr/>
                </a:pPr>
                <a:endParaRPr lang="en-US" sz="1894" kern="0">
                  <a:solidFill>
                    <a:prstClr val="white"/>
                  </a:solidFill>
                  <a:latin typeface="Arial"/>
                </a:endParaRPr>
              </a:p>
            </p:txBody>
          </p:sp>
        </p:grpSp>
        <p:grpSp>
          <p:nvGrpSpPr>
            <p:cNvPr id="164" name="Group 28">
              <a:extLst>
                <a:ext uri="{FF2B5EF4-FFF2-40B4-BE49-F238E27FC236}">
                  <a16:creationId xmlns:a16="http://schemas.microsoft.com/office/drawing/2014/main" id="{610D1307-5204-40EC-AE8E-A485833ACA21}"/>
                </a:ext>
              </a:extLst>
            </p:cNvPr>
            <p:cNvGrpSpPr/>
            <p:nvPr/>
          </p:nvGrpSpPr>
          <p:grpSpPr>
            <a:xfrm rot="21135821">
              <a:off x="4379060" y="5070514"/>
              <a:ext cx="186996" cy="91441"/>
              <a:chOff x="5053649" y="5534270"/>
              <a:chExt cx="410965" cy="182881"/>
            </a:xfrm>
          </p:grpSpPr>
          <p:sp>
            <p:nvSpPr>
              <p:cNvPr id="190" name="Oval 54">
                <a:extLst>
                  <a:ext uri="{FF2B5EF4-FFF2-40B4-BE49-F238E27FC236}">
                    <a16:creationId xmlns:a16="http://schemas.microsoft.com/office/drawing/2014/main" id="{4E54DC3E-0154-44C2-AA78-690E54A136DC}"/>
                  </a:ext>
                </a:extLst>
              </p:cNvPr>
              <p:cNvSpPr/>
              <p:nvPr/>
            </p:nvSpPr>
            <p:spPr>
              <a:xfrm>
                <a:off x="5053649" y="5534270"/>
                <a:ext cx="200960" cy="182878"/>
              </a:xfrm>
              <a:prstGeom prst="ellipse">
                <a:avLst/>
              </a:prstGeom>
              <a:solidFill>
                <a:srgbClr val="1A428A">
                  <a:lumMod val="40000"/>
                  <a:lumOff val="60000"/>
                </a:srgbClr>
              </a:solidFill>
              <a:ln w="12700" cap="flat" cmpd="sng" algn="ctr">
                <a:noFill/>
                <a:prstDash val="solid"/>
              </a:ln>
              <a:effectLst/>
            </p:spPr>
            <p:txBody>
              <a:bodyPr rot="0" spcFirstLastPara="0" vertOverflow="overflow" horzOverflow="overflow" vert="horz" wrap="square" lIns="91296" tIns="45648" rIns="91296" bIns="45648" numCol="1" spcCol="0" rtlCol="0" fromWordArt="0" anchor="ctr" anchorCtr="0" forceAA="0" compatLnSpc="1">
                <a:prstTxWarp prst="textNoShape">
                  <a:avLst/>
                </a:prstTxWarp>
                <a:noAutofit/>
              </a:bodyPr>
              <a:lstStyle/>
              <a:p>
                <a:pPr algn="ctr" defTabSz="913571">
                  <a:lnSpc>
                    <a:spcPct val="95000"/>
                  </a:lnSpc>
                  <a:defRPr/>
                </a:pPr>
                <a:endParaRPr lang="en-US" sz="1894" kern="0">
                  <a:solidFill>
                    <a:prstClr val="white"/>
                  </a:solidFill>
                  <a:latin typeface="Arial"/>
                </a:endParaRPr>
              </a:p>
            </p:txBody>
          </p:sp>
          <p:sp>
            <p:nvSpPr>
              <p:cNvPr id="191" name="Oval 55">
                <a:extLst>
                  <a:ext uri="{FF2B5EF4-FFF2-40B4-BE49-F238E27FC236}">
                    <a16:creationId xmlns:a16="http://schemas.microsoft.com/office/drawing/2014/main" id="{860B19D1-9950-42A8-9685-0A96686EEEAE}"/>
                  </a:ext>
                </a:extLst>
              </p:cNvPr>
              <p:cNvSpPr/>
              <p:nvPr/>
            </p:nvSpPr>
            <p:spPr>
              <a:xfrm>
                <a:off x="5263655" y="5534273"/>
                <a:ext cx="200959" cy="182878"/>
              </a:xfrm>
              <a:prstGeom prst="ellipse">
                <a:avLst/>
              </a:prstGeom>
              <a:solidFill>
                <a:srgbClr val="1A428A">
                  <a:lumMod val="60000"/>
                  <a:lumOff val="40000"/>
                </a:srgbClr>
              </a:solidFill>
              <a:ln w="12700" cap="flat" cmpd="sng" algn="ctr">
                <a:noFill/>
                <a:prstDash val="solid"/>
              </a:ln>
              <a:effectLst/>
            </p:spPr>
            <p:txBody>
              <a:bodyPr rot="0" spcFirstLastPara="0" vertOverflow="overflow" horzOverflow="overflow" vert="horz" wrap="square" lIns="91296" tIns="45648" rIns="91296" bIns="45648" numCol="1" spcCol="0" rtlCol="0" fromWordArt="0" anchor="ctr" anchorCtr="0" forceAA="0" compatLnSpc="1">
                <a:prstTxWarp prst="textNoShape">
                  <a:avLst/>
                </a:prstTxWarp>
                <a:noAutofit/>
              </a:bodyPr>
              <a:lstStyle/>
              <a:p>
                <a:pPr algn="ctr" defTabSz="913571">
                  <a:lnSpc>
                    <a:spcPct val="95000"/>
                  </a:lnSpc>
                  <a:defRPr/>
                </a:pPr>
                <a:endParaRPr lang="en-US" sz="1894" kern="0">
                  <a:solidFill>
                    <a:prstClr val="white"/>
                  </a:solidFill>
                  <a:latin typeface="Arial"/>
                </a:endParaRPr>
              </a:p>
            </p:txBody>
          </p:sp>
        </p:grpSp>
        <p:sp>
          <p:nvSpPr>
            <p:cNvPr id="165" name="Oval 29">
              <a:extLst>
                <a:ext uri="{FF2B5EF4-FFF2-40B4-BE49-F238E27FC236}">
                  <a16:creationId xmlns:a16="http://schemas.microsoft.com/office/drawing/2014/main" id="{3375A4B2-0D28-4DA0-8605-568710C6843B}"/>
                </a:ext>
              </a:extLst>
            </p:cNvPr>
            <p:cNvSpPr/>
            <p:nvPr/>
          </p:nvSpPr>
          <p:spPr>
            <a:xfrm rot="4141260">
              <a:off x="5112250" y="4800061"/>
              <a:ext cx="91440" cy="91440"/>
            </a:xfrm>
            <a:prstGeom prst="ellipse">
              <a:avLst/>
            </a:prstGeom>
            <a:solidFill>
              <a:srgbClr val="1A428A"/>
            </a:solidFill>
            <a:ln w="12700" cap="flat" cmpd="sng" algn="ctr">
              <a:noFill/>
              <a:prstDash val="solid"/>
            </a:ln>
            <a:effectLst/>
          </p:spPr>
          <p:txBody>
            <a:bodyPr rot="0" spcFirstLastPara="0" vertOverflow="overflow" horzOverflow="overflow" vert="horz" wrap="square" lIns="91296" tIns="45648" rIns="91296" bIns="45648" numCol="1" spcCol="0" rtlCol="0" fromWordArt="0" anchor="ctr" anchorCtr="0" forceAA="0" compatLnSpc="1">
              <a:prstTxWarp prst="textNoShape">
                <a:avLst/>
              </a:prstTxWarp>
              <a:noAutofit/>
            </a:bodyPr>
            <a:lstStyle/>
            <a:p>
              <a:pPr algn="ctr" defTabSz="913571">
                <a:lnSpc>
                  <a:spcPct val="95000"/>
                </a:lnSpc>
                <a:defRPr/>
              </a:pPr>
              <a:endParaRPr lang="en-US" sz="1894" kern="0">
                <a:solidFill>
                  <a:prstClr val="white"/>
                </a:solidFill>
                <a:latin typeface="Arial"/>
              </a:endParaRPr>
            </a:p>
          </p:txBody>
        </p:sp>
        <p:sp>
          <p:nvSpPr>
            <p:cNvPr id="166" name="Oval 30">
              <a:extLst>
                <a:ext uri="{FF2B5EF4-FFF2-40B4-BE49-F238E27FC236}">
                  <a16:creationId xmlns:a16="http://schemas.microsoft.com/office/drawing/2014/main" id="{A3536D0B-4218-49E9-B817-5AE6CAFBE714}"/>
                </a:ext>
              </a:extLst>
            </p:cNvPr>
            <p:cNvSpPr/>
            <p:nvPr/>
          </p:nvSpPr>
          <p:spPr>
            <a:xfrm rot="4141260">
              <a:off x="3068060" y="5004594"/>
              <a:ext cx="91440" cy="91440"/>
            </a:xfrm>
            <a:prstGeom prst="ellipse">
              <a:avLst/>
            </a:prstGeom>
            <a:solidFill>
              <a:srgbClr val="1A428A"/>
            </a:solidFill>
            <a:ln w="12700" cap="flat" cmpd="sng" algn="ctr">
              <a:noFill/>
              <a:prstDash val="solid"/>
            </a:ln>
            <a:effectLst/>
          </p:spPr>
          <p:txBody>
            <a:bodyPr rot="0" spcFirstLastPara="0" vertOverflow="overflow" horzOverflow="overflow" vert="horz" wrap="square" lIns="91296" tIns="45648" rIns="91296" bIns="45648" numCol="1" spcCol="0" rtlCol="0" fromWordArt="0" anchor="ctr" anchorCtr="0" forceAA="0" compatLnSpc="1">
              <a:prstTxWarp prst="textNoShape">
                <a:avLst/>
              </a:prstTxWarp>
              <a:noAutofit/>
            </a:bodyPr>
            <a:lstStyle/>
            <a:p>
              <a:pPr algn="ctr" defTabSz="913571">
                <a:lnSpc>
                  <a:spcPct val="95000"/>
                </a:lnSpc>
                <a:defRPr/>
              </a:pPr>
              <a:endParaRPr lang="en-US" sz="1894" kern="0">
                <a:solidFill>
                  <a:prstClr val="white"/>
                </a:solidFill>
                <a:latin typeface="Arial"/>
              </a:endParaRPr>
            </a:p>
          </p:txBody>
        </p:sp>
        <p:sp>
          <p:nvSpPr>
            <p:cNvPr id="167" name="Half Frame 31">
              <a:extLst>
                <a:ext uri="{FF2B5EF4-FFF2-40B4-BE49-F238E27FC236}">
                  <a16:creationId xmlns:a16="http://schemas.microsoft.com/office/drawing/2014/main" id="{9989B132-8921-43C3-9690-BB1A02583F2A}"/>
                </a:ext>
              </a:extLst>
            </p:cNvPr>
            <p:cNvSpPr/>
            <p:nvPr/>
          </p:nvSpPr>
          <p:spPr>
            <a:xfrm rot="20067051">
              <a:off x="2984195" y="4812629"/>
              <a:ext cx="182880" cy="182880"/>
            </a:xfrm>
            <a:prstGeom prst="halfFrame">
              <a:avLst>
                <a:gd name="adj1" fmla="val 33333"/>
                <a:gd name="adj2" fmla="val 32087"/>
              </a:avLst>
            </a:prstGeom>
            <a:solidFill>
              <a:srgbClr val="1A428A"/>
            </a:solidFill>
            <a:ln w="12700" cap="flat" cmpd="sng" algn="ctr">
              <a:noFill/>
              <a:prstDash val="solid"/>
            </a:ln>
            <a:effectLst/>
          </p:spPr>
          <p:txBody>
            <a:bodyPr rot="0" spcFirstLastPara="0" vertOverflow="overflow" horzOverflow="overflow" vert="horz" wrap="square" lIns="91296" tIns="45648" rIns="91296" bIns="45648" numCol="1" spcCol="0" rtlCol="0" fromWordArt="0" anchor="ctr" anchorCtr="0" forceAA="0" compatLnSpc="1">
              <a:prstTxWarp prst="textNoShape">
                <a:avLst/>
              </a:prstTxWarp>
              <a:noAutofit/>
            </a:bodyPr>
            <a:lstStyle/>
            <a:p>
              <a:pPr algn="ctr" defTabSz="913571">
                <a:lnSpc>
                  <a:spcPct val="95000"/>
                </a:lnSpc>
                <a:defRPr/>
              </a:pPr>
              <a:endParaRPr lang="en-US" sz="1894" kern="0">
                <a:solidFill>
                  <a:prstClr val="black"/>
                </a:solidFill>
                <a:latin typeface="Arial"/>
              </a:endParaRPr>
            </a:p>
          </p:txBody>
        </p:sp>
        <p:sp>
          <p:nvSpPr>
            <p:cNvPr id="168" name="Half Frame 32">
              <a:extLst>
                <a:ext uri="{FF2B5EF4-FFF2-40B4-BE49-F238E27FC236}">
                  <a16:creationId xmlns:a16="http://schemas.microsoft.com/office/drawing/2014/main" id="{97E22BF7-6A02-48FA-A9E5-4608DA7CF2DC}"/>
                </a:ext>
              </a:extLst>
            </p:cNvPr>
            <p:cNvSpPr/>
            <p:nvPr/>
          </p:nvSpPr>
          <p:spPr>
            <a:xfrm rot="7591515">
              <a:off x="4102637" y="5054087"/>
              <a:ext cx="182880" cy="182880"/>
            </a:xfrm>
            <a:prstGeom prst="halfFrame">
              <a:avLst>
                <a:gd name="adj1" fmla="val 33333"/>
                <a:gd name="adj2" fmla="val 32087"/>
              </a:avLst>
            </a:prstGeom>
            <a:solidFill>
              <a:srgbClr val="1A428A">
                <a:lumMod val="60000"/>
                <a:lumOff val="40000"/>
              </a:srgbClr>
            </a:solidFill>
            <a:ln w="12700" cap="flat" cmpd="sng" algn="ctr">
              <a:noFill/>
              <a:prstDash val="solid"/>
            </a:ln>
            <a:effectLst/>
          </p:spPr>
          <p:txBody>
            <a:bodyPr rot="0" spcFirstLastPara="0" vertOverflow="overflow" horzOverflow="overflow" vert="horz" wrap="square" lIns="91296" tIns="45648" rIns="91296" bIns="45648" numCol="1" spcCol="0" rtlCol="0" fromWordArt="0" anchor="ctr" anchorCtr="0" forceAA="0" compatLnSpc="1">
              <a:prstTxWarp prst="textNoShape">
                <a:avLst/>
              </a:prstTxWarp>
              <a:noAutofit/>
            </a:bodyPr>
            <a:lstStyle/>
            <a:p>
              <a:pPr algn="ctr" defTabSz="913571">
                <a:lnSpc>
                  <a:spcPct val="95000"/>
                </a:lnSpc>
                <a:defRPr/>
              </a:pPr>
              <a:endParaRPr lang="en-US" sz="1894" kern="0">
                <a:solidFill>
                  <a:prstClr val="black"/>
                </a:solidFill>
                <a:latin typeface="Arial"/>
              </a:endParaRPr>
            </a:p>
          </p:txBody>
        </p:sp>
        <p:grpSp>
          <p:nvGrpSpPr>
            <p:cNvPr id="169" name="Group 33">
              <a:extLst>
                <a:ext uri="{FF2B5EF4-FFF2-40B4-BE49-F238E27FC236}">
                  <a16:creationId xmlns:a16="http://schemas.microsoft.com/office/drawing/2014/main" id="{FA40C3D5-EE71-45F6-A28E-F8E8B7D5DB98}"/>
                </a:ext>
              </a:extLst>
            </p:cNvPr>
            <p:cNvGrpSpPr/>
            <p:nvPr/>
          </p:nvGrpSpPr>
          <p:grpSpPr>
            <a:xfrm rot="18151879">
              <a:off x="1483405" y="3198700"/>
              <a:ext cx="186996" cy="91441"/>
              <a:chOff x="5053649" y="5534270"/>
              <a:chExt cx="410965" cy="182881"/>
            </a:xfrm>
          </p:grpSpPr>
          <p:sp>
            <p:nvSpPr>
              <p:cNvPr id="188" name="Oval 52">
                <a:extLst>
                  <a:ext uri="{FF2B5EF4-FFF2-40B4-BE49-F238E27FC236}">
                    <a16:creationId xmlns:a16="http://schemas.microsoft.com/office/drawing/2014/main" id="{DD29B1D4-74E0-4C5F-83D3-3BF308C81D8D}"/>
                  </a:ext>
                </a:extLst>
              </p:cNvPr>
              <p:cNvSpPr/>
              <p:nvPr/>
            </p:nvSpPr>
            <p:spPr>
              <a:xfrm>
                <a:off x="5053649" y="5534270"/>
                <a:ext cx="200960" cy="182878"/>
              </a:xfrm>
              <a:prstGeom prst="ellipse">
                <a:avLst/>
              </a:prstGeom>
              <a:solidFill>
                <a:srgbClr val="1A428A">
                  <a:lumMod val="40000"/>
                  <a:lumOff val="60000"/>
                </a:srgbClr>
              </a:solidFill>
              <a:ln w="12700" cap="flat" cmpd="sng" algn="ctr">
                <a:noFill/>
                <a:prstDash val="solid"/>
              </a:ln>
              <a:effectLst/>
            </p:spPr>
            <p:txBody>
              <a:bodyPr rot="0" spcFirstLastPara="0" vertOverflow="overflow" horzOverflow="overflow" vert="horz" wrap="square" lIns="91296" tIns="45648" rIns="91296" bIns="45648" numCol="1" spcCol="0" rtlCol="0" fromWordArt="0" anchor="ctr" anchorCtr="0" forceAA="0" compatLnSpc="1">
                <a:prstTxWarp prst="textNoShape">
                  <a:avLst/>
                </a:prstTxWarp>
                <a:noAutofit/>
              </a:bodyPr>
              <a:lstStyle/>
              <a:p>
                <a:pPr algn="ctr" defTabSz="913571">
                  <a:lnSpc>
                    <a:spcPct val="95000"/>
                  </a:lnSpc>
                  <a:defRPr/>
                </a:pPr>
                <a:endParaRPr lang="en-US" sz="1894" kern="0">
                  <a:solidFill>
                    <a:prstClr val="white"/>
                  </a:solidFill>
                  <a:latin typeface="Arial"/>
                </a:endParaRPr>
              </a:p>
            </p:txBody>
          </p:sp>
          <p:sp>
            <p:nvSpPr>
              <p:cNvPr id="189" name="Oval 53">
                <a:extLst>
                  <a:ext uri="{FF2B5EF4-FFF2-40B4-BE49-F238E27FC236}">
                    <a16:creationId xmlns:a16="http://schemas.microsoft.com/office/drawing/2014/main" id="{E99F7050-AE6B-4ADD-B05A-4CD28C695DDF}"/>
                  </a:ext>
                </a:extLst>
              </p:cNvPr>
              <p:cNvSpPr/>
              <p:nvPr/>
            </p:nvSpPr>
            <p:spPr>
              <a:xfrm>
                <a:off x="5263655" y="5534273"/>
                <a:ext cx="200959" cy="182878"/>
              </a:xfrm>
              <a:prstGeom prst="ellipse">
                <a:avLst/>
              </a:prstGeom>
              <a:solidFill>
                <a:srgbClr val="1A428A">
                  <a:lumMod val="60000"/>
                  <a:lumOff val="40000"/>
                </a:srgbClr>
              </a:solidFill>
              <a:ln w="12700" cap="flat" cmpd="sng" algn="ctr">
                <a:noFill/>
                <a:prstDash val="solid"/>
              </a:ln>
              <a:effectLst/>
            </p:spPr>
            <p:txBody>
              <a:bodyPr rot="0" spcFirstLastPara="0" vertOverflow="overflow" horzOverflow="overflow" vert="horz" wrap="square" lIns="91296" tIns="45648" rIns="91296" bIns="45648" numCol="1" spcCol="0" rtlCol="0" fromWordArt="0" anchor="ctr" anchorCtr="0" forceAA="0" compatLnSpc="1">
                <a:prstTxWarp prst="textNoShape">
                  <a:avLst/>
                </a:prstTxWarp>
                <a:noAutofit/>
              </a:bodyPr>
              <a:lstStyle/>
              <a:p>
                <a:pPr algn="ctr" defTabSz="913571">
                  <a:lnSpc>
                    <a:spcPct val="95000"/>
                  </a:lnSpc>
                  <a:defRPr/>
                </a:pPr>
                <a:endParaRPr lang="en-US" sz="1894" kern="0">
                  <a:solidFill>
                    <a:prstClr val="white"/>
                  </a:solidFill>
                  <a:latin typeface="Arial"/>
                </a:endParaRPr>
              </a:p>
            </p:txBody>
          </p:sp>
        </p:grpSp>
        <p:sp>
          <p:nvSpPr>
            <p:cNvPr id="170" name="Oval 34">
              <a:extLst>
                <a:ext uri="{FF2B5EF4-FFF2-40B4-BE49-F238E27FC236}">
                  <a16:creationId xmlns:a16="http://schemas.microsoft.com/office/drawing/2014/main" id="{18264B71-C12A-4034-8C0A-9668B3939BE2}"/>
                </a:ext>
              </a:extLst>
            </p:cNvPr>
            <p:cNvSpPr/>
            <p:nvPr/>
          </p:nvSpPr>
          <p:spPr>
            <a:xfrm rot="4141260">
              <a:off x="1697448" y="4390513"/>
              <a:ext cx="91440" cy="91440"/>
            </a:xfrm>
            <a:prstGeom prst="ellipse">
              <a:avLst/>
            </a:prstGeom>
            <a:solidFill>
              <a:srgbClr val="1A428A"/>
            </a:solidFill>
            <a:ln w="12700" cap="flat" cmpd="sng" algn="ctr">
              <a:noFill/>
              <a:prstDash val="solid"/>
            </a:ln>
            <a:effectLst/>
          </p:spPr>
          <p:txBody>
            <a:bodyPr rot="0" spcFirstLastPara="0" vertOverflow="overflow" horzOverflow="overflow" vert="horz" wrap="square" lIns="91296" tIns="45648" rIns="91296" bIns="45648" numCol="1" spcCol="0" rtlCol="0" fromWordArt="0" anchor="ctr" anchorCtr="0" forceAA="0" compatLnSpc="1">
              <a:prstTxWarp prst="textNoShape">
                <a:avLst/>
              </a:prstTxWarp>
              <a:noAutofit/>
            </a:bodyPr>
            <a:lstStyle/>
            <a:p>
              <a:pPr algn="ctr" defTabSz="913571">
                <a:lnSpc>
                  <a:spcPct val="95000"/>
                </a:lnSpc>
                <a:defRPr/>
              </a:pPr>
              <a:endParaRPr lang="en-US" sz="1894" kern="0">
                <a:solidFill>
                  <a:prstClr val="white"/>
                </a:solidFill>
                <a:latin typeface="Arial"/>
              </a:endParaRPr>
            </a:p>
          </p:txBody>
        </p:sp>
        <p:grpSp>
          <p:nvGrpSpPr>
            <p:cNvPr id="171" name="Group 35">
              <a:extLst>
                <a:ext uri="{FF2B5EF4-FFF2-40B4-BE49-F238E27FC236}">
                  <a16:creationId xmlns:a16="http://schemas.microsoft.com/office/drawing/2014/main" id="{9DA4D7C0-CE75-49D6-889F-AE154672CE00}"/>
                </a:ext>
              </a:extLst>
            </p:cNvPr>
            <p:cNvGrpSpPr/>
            <p:nvPr/>
          </p:nvGrpSpPr>
          <p:grpSpPr>
            <a:xfrm rot="3599409">
              <a:off x="1525036" y="4030405"/>
              <a:ext cx="282547" cy="91440"/>
              <a:chOff x="4843649" y="5534272"/>
              <a:chExt cx="620961" cy="182880"/>
            </a:xfrm>
          </p:grpSpPr>
          <p:sp>
            <p:nvSpPr>
              <p:cNvPr id="185" name="Oval 49">
                <a:extLst>
                  <a:ext uri="{FF2B5EF4-FFF2-40B4-BE49-F238E27FC236}">
                    <a16:creationId xmlns:a16="http://schemas.microsoft.com/office/drawing/2014/main" id="{F9FED743-B45E-4A33-9EC8-79D909807217}"/>
                  </a:ext>
                </a:extLst>
              </p:cNvPr>
              <p:cNvSpPr/>
              <p:nvPr/>
            </p:nvSpPr>
            <p:spPr>
              <a:xfrm>
                <a:off x="4843649" y="5534272"/>
                <a:ext cx="200960" cy="182880"/>
              </a:xfrm>
              <a:prstGeom prst="ellipse">
                <a:avLst/>
              </a:prstGeom>
              <a:solidFill>
                <a:srgbClr val="1A428A">
                  <a:lumMod val="40000"/>
                  <a:lumOff val="60000"/>
                </a:srgbClr>
              </a:solidFill>
              <a:ln w="12700" cap="flat" cmpd="sng" algn="ctr">
                <a:noFill/>
                <a:prstDash val="solid"/>
              </a:ln>
              <a:effectLst/>
            </p:spPr>
            <p:txBody>
              <a:bodyPr rot="0" spcFirstLastPara="0" vertOverflow="overflow" horzOverflow="overflow" vert="horz" wrap="square" lIns="91296" tIns="45648" rIns="91296" bIns="45648" numCol="1" spcCol="0" rtlCol="0" fromWordArt="0" anchor="ctr" anchorCtr="0" forceAA="0" compatLnSpc="1">
                <a:prstTxWarp prst="textNoShape">
                  <a:avLst/>
                </a:prstTxWarp>
                <a:noAutofit/>
              </a:bodyPr>
              <a:lstStyle/>
              <a:p>
                <a:pPr algn="ctr" defTabSz="913571">
                  <a:lnSpc>
                    <a:spcPct val="95000"/>
                  </a:lnSpc>
                  <a:defRPr/>
                </a:pPr>
                <a:endParaRPr lang="en-US" sz="1894" kern="0">
                  <a:solidFill>
                    <a:prstClr val="white"/>
                  </a:solidFill>
                  <a:latin typeface="Arial"/>
                </a:endParaRPr>
              </a:p>
            </p:txBody>
          </p:sp>
          <p:sp>
            <p:nvSpPr>
              <p:cNvPr id="186" name="Oval 50">
                <a:extLst>
                  <a:ext uri="{FF2B5EF4-FFF2-40B4-BE49-F238E27FC236}">
                    <a16:creationId xmlns:a16="http://schemas.microsoft.com/office/drawing/2014/main" id="{1BAF09F2-EFD9-4E62-9BF2-F538CF0DA166}"/>
                  </a:ext>
                </a:extLst>
              </p:cNvPr>
              <p:cNvSpPr/>
              <p:nvPr/>
            </p:nvSpPr>
            <p:spPr>
              <a:xfrm>
                <a:off x="5053648" y="5534272"/>
                <a:ext cx="200960" cy="182880"/>
              </a:xfrm>
              <a:prstGeom prst="ellipse">
                <a:avLst/>
              </a:prstGeom>
              <a:solidFill>
                <a:srgbClr val="1A428A">
                  <a:lumMod val="40000"/>
                  <a:lumOff val="60000"/>
                </a:srgbClr>
              </a:solidFill>
              <a:ln w="12700" cap="flat" cmpd="sng" algn="ctr">
                <a:noFill/>
                <a:prstDash val="solid"/>
              </a:ln>
              <a:effectLst/>
            </p:spPr>
            <p:txBody>
              <a:bodyPr rot="0" spcFirstLastPara="0" vertOverflow="overflow" horzOverflow="overflow" vert="horz" wrap="square" lIns="91296" tIns="45648" rIns="91296" bIns="45648" numCol="1" spcCol="0" rtlCol="0" fromWordArt="0" anchor="ctr" anchorCtr="0" forceAA="0" compatLnSpc="1">
                <a:prstTxWarp prst="textNoShape">
                  <a:avLst/>
                </a:prstTxWarp>
                <a:noAutofit/>
              </a:bodyPr>
              <a:lstStyle/>
              <a:p>
                <a:pPr algn="ctr" defTabSz="913571">
                  <a:lnSpc>
                    <a:spcPct val="95000"/>
                  </a:lnSpc>
                  <a:defRPr/>
                </a:pPr>
                <a:endParaRPr lang="en-US" sz="1894" kern="0">
                  <a:solidFill>
                    <a:prstClr val="white"/>
                  </a:solidFill>
                  <a:latin typeface="Arial"/>
                </a:endParaRPr>
              </a:p>
            </p:txBody>
          </p:sp>
          <p:sp>
            <p:nvSpPr>
              <p:cNvPr id="187" name="Oval 51">
                <a:extLst>
                  <a:ext uri="{FF2B5EF4-FFF2-40B4-BE49-F238E27FC236}">
                    <a16:creationId xmlns:a16="http://schemas.microsoft.com/office/drawing/2014/main" id="{C06B75B5-521E-41DC-8632-89A0C1BDE270}"/>
                  </a:ext>
                </a:extLst>
              </p:cNvPr>
              <p:cNvSpPr/>
              <p:nvPr/>
            </p:nvSpPr>
            <p:spPr>
              <a:xfrm>
                <a:off x="5263650" y="5534272"/>
                <a:ext cx="200960" cy="182880"/>
              </a:xfrm>
              <a:prstGeom prst="ellipse">
                <a:avLst/>
              </a:prstGeom>
              <a:solidFill>
                <a:srgbClr val="1A428A">
                  <a:lumMod val="60000"/>
                  <a:lumOff val="40000"/>
                </a:srgbClr>
              </a:solidFill>
              <a:ln w="12700" cap="flat" cmpd="sng" algn="ctr">
                <a:noFill/>
                <a:prstDash val="solid"/>
              </a:ln>
              <a:effectLst/>
            </p:spPr>
            <p:txBody>
              <a:bodyPr rot="0" spcFirstLastPara="0" vertOverflow="overflow" horzOverflow="overflow" vert="horz" wrap="square" lIns="91296" tIns="45648" rIns="91296" bIns="45648" numCol="1" spcCol="0" rtlCol="0" fromWordArt="0" anchor="ctr" anchorCtr="0" forceAA="0" compatLnSpc="1">
                <a:prstTxWarp prst="textNoShape">
                  <a:avLst/>
                </a:prstTxWarp>
                <a:noAutofit/>
              </a:bodyPr>
              <a:lstStyle/>
              <a:p>
                <a:pPr algn="ctr" defTabSz="913571">
                  <a:lnSpc>
                    <a:spcPct val="95000"/>
                  </a:lnSpc>
                  <a:defRPr/>
                </a:pPr>
                <a:endParaRPr lang="en-US" sz="1894" kern="0">
                  <a:solidFill>
                    <a:prstClr val="white"/>
                  </a:solidFill>
                  <a:latin typeface="Arial"/>
                </a:endParaRPr>
              </a:p>
            </p:txBody>
          </p:sp>
        </p:grpSp>
        <p:sp>
          <p:nvSpPr>
            <p:cNvPr id="172" name="Half Frame 36">
              <a:extLst>
                <a:ext uri="{FF2B5EF4-FFF2-40B4-BE49-F238E27FC236}">
                  <a16:creationId xmlns:a16="http://schemas.microsoft.com/office/drawing/2014/main" id="{8F077D3A-2184-41B8-A6EC-312598DCEF3F}"/>
                </a:ext>
              </a:extLst>
            </p:cNvPr>
            <p:cNvSpPr/>
            <p:nvPr/>
          </p:nvSpPr>
          <p:spPr>
            <a:xfrm rot="13619955">
              <a:off x="1316002" y="3485530"/>
              <a:ext cx="182880" cy="182880"/>
            </a:xfrm>
            <a:prstGeom prst="halfFrame">
              <a:avLst>
                <a:gd name="adj1" fmla="val 33333"/>
                <a:gd name="adj2" fmla="val 32087"/>
              </a:avLst>
            </a:prstGeom>
            <a:solidFill>
              <a:srgbClr val="1A428A"/>
            </a:solidFill>
            <a:ln w="12700" cap="flat" cmpd="sng" algn="ctr">
              <a:noFill/>
              <a:prstDash val="solid"/>
            </a:ln>
            <a:effectLst/>
          </p:spPr>
          <p:txBody>
            <a:bodyPr rot="0" spcFirstLastPara="0" vertOverflow="overflow" horzOverflow="overflow" vert="horz" wrap="square" lIns="91296" tIns="45648" rIns="91296" bIns="45648" numCol="1" spcCol="0" rtlCol="0" fromWordArt="0" anchor="ctr" anchorCtr="0" forceAA="0" compatLnSpc="1">
              <a:prstTxWarp prst="textNoShape">
                <a:avLst/>
              </a:prstTxWarp>
              <a:noAutofit/>
            </a:bodyPr>
            <a:lstStyle/>
            <a:p>
              <a:pPr algn="ctr" defTabSz="913571">
                <a:lnSpc>
                  <a:spcPct val="95000"/>
                </a:lnSpc>
                <a:defRPr/>
              </a:pPr>
              <a:endParaRPr lang="en-US" sz="1894" kern="0">
                <a:solidFill>
                  <a:prstClr val="black"/>
                </a:solidFill>
                <a:latin typeface="Arial"/>
              </a:endParaRPr>
            </a:p>
          </p:txBody>
        </p:sp>
        <p:sp>
          <p:nvSpPr>
            <p:cNvPr id="173" name="Half Frame 37">
              <a:extLst>
                <a:ext uri="{FF2B5EF4-FFF2-40B4-BE49-F238E27FC236}">
                  <a16:creationId xmlns:a16="http://schemas.microsoft.com/office/drawing/2014/main" id="{BDEF9213-7BE0-41C7-A498-E20FF4F4FB25}"/>
                </a:ext>
              </a:extLst>
            </p:cNvPr>
            <p:cNvSpPr/>
            <p:nvPr/>
          </p:nvSpPr>
          <p:spPr>
            <a:xfrm rot="5693232">
              <a:off x="1946077" y="2899447"/>
              <a:ext cx="182880" cy="182880"/>
            </a:xfrm>
            <a:prstGeom prst="halfFrame">
              <a:avLst>
                <a:gd name="adj1" fmla="val 33333"/>
                <a:gd name="adj2" fmla="val 32087"/>
              </a:avLst>
            </a:prstGeom>
            <a:solidFill>
              <a:srgbClr val="1A428A">
                <a:lumMod val="60000"/>
                <a:lumOff val="40000"/>
              </a:srgbClr>
            </a:solidFill>
            <a:ln w="12700" cap="flat" cmpd="sng" algn="ctr">
              <a:noFill/>
              <a:prstDash val="solid"/>
            </a:ln>
            <a:effectLst/>
          </p:spPr>
          <p:txBody>
            <a:bodyPr rot="0" spcFirstLastPara="0" vertOverflow="overflow" horzOverflow="overflow" vert="horz" wrap="square" lIns="91296" tIns="45648" rIns="91296" bIns="45648" numCol="1" spcCol="0" rtlCol="0" fromWordArt="0" anchor="ctr" anchorCtr="0" forceAA="0" compatLnSpc="1">
              <a:prstTxWarp prst="textNoShape">
                <a:avLst/>
              </a:prstTxWarp>
              <a:noAutofit/>
            </a:bodyPr>
            <a:lstStyle/>
            <a:p>
              <a:pPr algn="ctr" defTabSz="913571">
                <a:lnSpc>
                  <a:spcPct val="95000"/>
                </a:lnSpc>
                <a:defRPr/>
              </a:pPr>
              <a:endParaRPr lang="en-US" sz="1894" kern="0">
                <a:solidFill>
                  <a:prstClr val="black"/>
                </a:solidFill>
                <a:latin typeface="Arial"/>
              </a:endParaRPr>
            </a:p>
          </p:txBody>
        </p:sp>
        <p:sp>
          <p:nvSpPr>
            <p:cNvPr id="174" name="Oval 38">
              <a:extLst>
                <a:ext uri="{FF2B5EF4-FFF2-40B4-BE49-F238E27FC236}">
                  <a16:creationId xmlns:a16="http://schemas.microsoft.com/office/drawing/2014/main" id="{B1278EB0-CF83-4FFF-9BEF-58E4D920C88C}"/>
                </a:ext>
              </a:extLst>
            </p:cNvPr>
            <p:cNvSpPr/>
            <p:nvPr/>
          </p:nvSpPr>
          <p:spPr>
            <a:xfrm rot="4141260">
              <a:off x="1596855" y="3393240"/>
              <a:ext cx="91440" cy="91440"/>
            </a:xfrm>
            <a:prstGeom prst="ellipse">
              <a:avLst/>
            </a:prstGeom>
            <a:solidFill>
              <a:srgbClr val="1A428A"/>
            </a:solidFill>
            <a:ln w="12700" cap="flat" cmpd="sng" algn="ctr">
              <a:noFill/>
              <a:prstDash val="solid"/>
            </a:ln>
            <a:effectLst/>
          </p:spPr>
          <p:txBody>
            <a:bodyPr rot="0" spcFirstLastPara="0" vertOverflow="overflow" horzOverflow="overflow" vert="horz" wrap="square" lIns="91296" tIns="45648" rIns="91296" bIns="45648" numCol="1" spcCol="0" rtlCol="0" fromWordArt="0" anchor="ctr" anchorCtr="0" forceAA="0" compatLnSpc="1">
              <a:prstTxWarp prst="textNoShape">
                <a:avLst/>
              </a:prstTxWarp>
              <a:noAutofit/>
            </a:bodyPr>
            <a:lstStyle/>
            <a:p>
              <a:pPr algn="ctr" defTabSz="913571">
                <a:lnSpc>
                  <a:spcPct val="95000"/>
                </a:lnSpc>
                <a:defRPr/>
              </a:pPr>
              <a:endParaRPr lang="en-US" sz="1894" kern="0">
                <a:solidFill>
                  <a:prstClr val="white"/>
                </a:solidFill>
                <a:latin typeface="Arial"/>
              </a:endParaRPr>
            </a:p>
          </p:txBody>
        </p:sp>
        <p:grpSp>
          <p:nvGrpSpPr>
            <p:cNvPr id="175" name="Group 39">
              <a:extLst>
                <a:ext uri="{FF2B5EF4-FFF2-40B4-BE49-F238E27FC236}">
                  <a16:creationId xmlns:a16="http://schemas.microsoft.com/office/drawing/2014/main" id="{64B48B5D-B3CA-4B8C-82E2-D88EB5DC4A3B}"/>
                </a:ext>
              </a:extLst>
            </p:cNvPr>
            <p:cNvGrpSpPr/>
            <p:nvPr/>
          </p:nvGrpSpPr>
          <p:grpSpPr>
            <a:xfrm rot="15121521">
              <a:off x="1351355" y="3930089"/>
              <a:ext cx="186996" cy="91441"/>
              <a:chOff x="5053649" y="5534270"/>
              <a:chExt cx="410965" cy="182881"/>
            </a:xfrm>
          </p:grpSpPr>
          <p:sp>
            <p:nvSpPr>
              <p:cNvPr id="183" name="Oval 47">
                <a:extLst>
                  <a:ext uri="{FF2B5EF4-FFF2-40B4-BE49-F238E27FC236}">
                    <a16:creationId xmlns:a16="http://schemas.microsoft.com/office/drawing/2014/main" id="{DED53D6A-A27D-460D-B48A-7E4978D6F5F5}"/>
                  </a:ext>
                </a:extLst>
              </p:cNvPr>
              <p:cNvSpPr/>
              <p:nvPr/>
            </p:nvSpPr>
            <p:spPr>
              <a:xfrm>
                <a:off x="5053649" y="5534270"/>
                <a:ext cx="200960" cy="182878"/>
              </a:xfrm>
              <a:prstGeom prst="ellipse">
                <a:avLst/>
              </a:prstGeom>
              <a:solidFill>
                <a:srgbClr val="1A428A">
                  <a:lumMod val="40000"/>
                  <a:lumOff val="60000"/>
                </a:srgbClr>
              </a:solidFill>
              <a:ln w="12700" cap="flat" cmpd="sng" algn="ctr">
                <a:noFill/>
                <a:prstDash val="solid"/>
              </a:ln>
              <a:effectLst/>
            </p:spPr>
            <p:txBody>
              <a:bodyPr rot="0" spcFirstLastPara="0" vertOverflow="overflow" horzOverflow="overflow" vert="horz" wrap="square" lIns="91296" tIns="45648" rIns="91296" bIns="45648" numCol="1" spcCol="0" rtlCol="0" fromWordArt="0" anchor="ctr" anchorCtr="0" forceAA="0" compatLnSpc="1">
                <a:prstTxWarp prst="textNoShape">
                  <a:avLst/>
                </a:prstTxWarp>
                <a:noAutofit/>
              </a:bodyPr>
              <a:lstStyle/>
              <a:p>
                <a:pPr algn="ctr" defTabSz="913571">
                  <a:lnSpc>
                    <a:spcPct val="95000"/>
                  </a:lnSpc>
                  <a:defRPr/>
                </a:pPr>
                <a:endParaRPr lang="en-US" sz="1894" kern="0">
                  <a:solidFill>
                    <a:prstClr val="white"/>
                  </a:solidFill>
                  <a:latin typeface="Arial"/>
                </a:endParaRPr>
              </a:p>
            </p:txBody>
          </p:sp>
          <p:sp>
            <p:nvSpPr>
              <p:cNvPr id="184" name="Oval 48">
                <a:extLst>
                  <a:ext uri="{FF2B5EF4-FFF2-40B4-BE49-F238E27FC236}">
                    <a16:creationId xmlns:a16="http://schemas.microsoft.com/office/drawing/2014/main" id="{CFDD33F5-C8C7-4332-BBA6-73BFE7535956}"/>
                  </a:ext>
                </a:extLst>
              </p:cNvPr>
              <p:cNvSpPr/>
              <p:nvPr/>
            </p:nvSpPr>
            <p:spPr>
              <a:xfrm>
                <a:off x="5263655" y="5534273"/>
                <a:ext cx="200959" cy="182878"/>
              </a:xfrm>
              <a:prstGeom prst="ellipse">
                <a:avLst/>
              </a:prstGeom>
              <a:solidFill>
                <a:srgbClr val="1A428A">
                  <a:lumMod val="60000"/>
                  <a:lumOff val="40000"/>
                </a:srgbClr>
              </a:solidFill>
              <a:ln w="12700" cap="flat" cmpd="sng" algn="ctr">
                <a:noFill/>
                <a:prstDash val="solid"/>
              </a:ln>
              <a:effectLst/>
            </p:spPr>
            <p:txBody>
              <a:bodyPr rot="0" spcFirstLastPara="0" vertOverflow="overflow" horzOverflow="overflow" vert="horz" wrap="square" lIns="91296" tIns="45648" rIns="91296" bIns="45648" numCol="1" spcCol="0" rtlCol="0" fromWordArt="0" anchor="ctr" anchorCtr="0" forceAA="0" compatLnSpc="1">
                <a:prstTxWarp prst="textNoShape">
                  <a:avLst/>
                </a:prstTxWarp>
                <a:noAutofit/>
              </a:bodyPr>
              <a:lstStyle/>
              <a:p>
                <a:pPr algn="ctr" defTabSz="913571">
                  <a:lnSpc>
                    <a:spcPct val="95000"/>
                  </a:lnSpc>
                  <a:defRPr/>
                </a:pPr>
                <a:endParaRPr lang="en-US" sz="1894" kern="0">
                  <a:solidFill>
                    <a:prstClr val="white"/>
                  </a:solidFill>
                  <a:latin typeface="Arial"/>
                </a:endParaRPr>
              </a:p>
            </p:txBody>
          </p:sp>
        </p:grpSp>
        <p:grpSp>
          <p:nvGrpSpPr>
            <p:cNvPr id="176" name="Group 40">
              <a:extLst>
                <a:ext uri="{FF2B5EF4-FFF2-40B4-BE49-F238E27FC236}">
                  <a16:creationId xmlns:a16="http://schemas.microsoft.com/office/drawing/2014/main" id="{F3D90FED-93AD-4FF1-9D44-583732548FDD}"/>
                </a:ext>
              </a:extLst>
            </p:cNvPr>
            <p:cNvGrpSpPr/>
            <p:nvPr/>
          </p:nvGrpSpPr>
          <p:grpSpPr>
            <a:xfrm rot="20091906">
              <a:off x="2196975" y="2618610"/>
              <a:ext cx="282547" cy="91440"/>
              <a:chOff x="4843649" y="5534272"/>
              <a:chExt cx="620961" cy="182880"/>
            </a:xfrm>
          </p:grpSpPr>
          <p:sp>
            <p:nvSpPr>
              <p:cNvPr id="180" name="Oval 44">
                <a:extLst>
                  <a:ext uri="{FF2B5EF4-FFF2-40B4-BE49-F238E27FC236}">
                    <a16:creationId xmlns:a16="http://schemas.microsoft.com/office/drawing/2014/main" id="{5B940A98-CEE5-4FD9-8651-72651A648ED4}"/>
                  </a:ext>
                </a:extLst>
              </p:cNvPr>
              <p:cNvSpPr/>
              <p:nvPr/>
            </p:nvSpPr>
            <p:spPr>
              <a:xfrm>
                <a:off x="4843649" y="5534272"/>
                <a:ext cx="200960" cy="182880"/>
              </a:xfrm>
              <a:prstGeom prst="ellipse">
                <a:avLst/>
              </a:prstGeom>
              <a:solidFill>
                <a:srgbClr val="1A428A">
                  <a:lumMod val="40000"/>
                  <a:lumOff val="60000"/>
                </a:srgbClr>
              </a:solidFill>
              <a:ln w="12700" cap="flat" cmpd="sng" algn="ctr">
                <a:noFill/>
                <a:prstDash val="solid"/>
              </a:ln>
              <a:effectLst/>
            </p:spPr>
            <p:txBody>
              <a:bodyPr rot="0" spcFirstLastPara="0" vertOverflow="overflow" horzOverflow="overflow" vert="horz" wrap="square" lIns="91296" tIns="45648" rIns="91296" bIns="45648" numCol="1" spcCol="0" rtlCol="0" fromWordArt="0" anchor="ctr" anchorCtr="0" forceAA="0" compatLnSpc="1">
                <a:prstTxWarp prst="textNoShape">
                  <a:avLst/>
                </a:prstTxWarp>
                <a:noAutofit/>
              </a:bodyPr>
              <a:lstStyle/>
              <a:p>
                <a:pPr algn="ctr" defTabSz="913571">
                  <a:lnSpc>
                    <a:spcPct val="95000"/>
                  </a:lnSpc>
                  <a:defRPr/>
                </a:pPr>
                <a:endParaRPr lang="en-US" sz="1894" kern="0">
                  <a:solidFill>
                    <a:prstClr val="white"/>
                  </a:solidFill>
                  <a:latin typeface="Arial"/>
                </a:endParaRPr>
              </a:p>
            </p:txBody>
          </p:sp>
          <p:sp>
            <p:nvSpPr>
              <p:cNvPr id="181" name="Oval 45">
                <a:extLst>
                  <a:ext uri="{FF2B5EF4-FFF2-40B4-BE49-F238E27FC236}">
                    <a16:creationId xmlns:a16="http://schemas.microsoft.com/office/drawing/2014/main" id="{0988F925-CF74-48D1-B826-E911DDF9BB4A}"/>
                  </a:ext>
                </a:extLst>
              </p:cNvPr>
              <p:cNvSpPr/>
              <p:nvPr/>
            </p:nvSpPr>
            <p:spPr>
              <a:xfrm>
                <a:off x="5053648" y="5534272"/>
                <a:ext cx="200960" cy="182880"/>
              </a:xfrm>
              <a:prstGeom prst="ellipse">
                <a:avLst/>
              </a:prstGeom>
              <a:solidFill>
                <a:srgbClr val="1A428A">
                  <a:lumMod val="40000"/>
                  <a:lumOff val="60000"/>
                </a:srgbClr>
              </a:solidFill>
              <a:ln w="12700" cap="flat" cmpd="sng" algn="ctr">
                <a:noFill/>
                <a:prstDash val="solid"/>
              </a:ln>
              <a:effectLst/>
            </p:spPr>
            <p:txBody>
              <a:bodyPr rot="0" spcFirstLastPara="0" vertOverflow="overflow" horzOverflow="overflow" vert="horz" wrap="square" lIns="91296" tIns="45648" rIns="91296" bIns="45648" numCol="1" spcCol="0" rtlCol="0" fromWordArt="0" anchor="ctr" anchorCtr="0" forceAA="0" compatLnSpc="1">
                <a:prstTxWarp prst="textNoShape">
                  <a:avLst/>
                </a:prstTxWarp>
                <a:noAutofit/>
              </a:bodyPr>
              <a:lstStyle/>
              <a:p>
                <a:pPr algn="ctr" defTabSz="913571">
                  <a:lnSpc>
                    <a:spcPct val="95000"/>
                  </a:lnSpc>
                  <a:defRPr/>
                </a:pPr>
                <a:endParaRPr lang="en-US" sz="1894" kern="0">
                  <a:solidFill>
                    <a:prstClr val="white"/>
                  </a:solidFill>
                  <a:latin typeface="Arial"/>
                </a:endParaRPr>
              </a:p>
            </p:txBody>
          </p:sp>
          <p:sp>
            <p:nvSpPr>
              <p:cNvPr id="182" name="Oval 46">
                <a:extLst>
                  <a:ext uri="{FF2B5EF4-FFF2-40B4-BE49-F238E27FC236}">
                    <a16:creationId xmlns:a16="http://schemas.microsoft.com/office/drawing/2014/main" id="{7D65646B-CCDA-4AED-A445-9D21F52DA906}"/>
                  </a:ext>
                </a:extLst>
              </p:cNvPr>
              <p:cNvSpPr/>
              <p:nvPr/>
            </p:nvSpPr>
            <p:spPr>
              <a:xfrm>
                <a:off x="5263650" y="5534272"/>
                <a:ext cx="200960" cy="182880"/>
              </a:xfrm>
              <a:prstGeom prst="ellipse">
                <a:avLst/>
              </a:prstGeom>
              <a:solidFill>
                <a:srgbClr val="1A428A">
                  <a:lumMod val="60000"/>
                  <a:lumOff val="40000"/>
                </a:srgbClr>
              </a:solidFill>
              <a:ln w="12700" cap="flat" cmpd="sng" algn="ctr">
                <a:noFill/>
                <a:prstDash val="solid"/>
              </a:ln>
              <a:effectLst/>
            </p:spPr>
            <p:txBody>
              <a:bodyPr rot="0" spcFirstLastPara="0" vertOverflow="overflow" horzOverflow="overflow" vert="horz" wrap="square" lIns="91296" tIns="45648" rIns="91296" bIns="45648" numCol="1" spcCol="0" rtlCol="0" fromWordArt="0" anchor="ctr" anchorCtr="0" forceAA="0" compatLnSpc="1">
                <a:prstTxWarp prst="textNoShape">
                  <a:avLst/>
                </a:prstTxWarp>
                <a:noAutofit/>
              </a:bodyPr>
              <a:lstStyle/>
              <a:p>
                <a:pPr algn="ctr" defTabSz="913571">
                  <a:lnSpc>
                    <a:spcPct val="95000"/>
                  </a:lnSpc>
                  <a:defRPr/>
                </a:pPr>
                <a:endParaRPr lang="en-US" sz="1894" kern="0">
                  <a:solidFill>
                    <a:prstClr val="white"/>
                  </a:solidFill>
                  <a:latin typeface="Arial"/>
                </a:endParaRPr>
              </a:p>
            </p:txBody>
          </p:sp>
        </p:grpSp>
        <p:grpSp>
          <p:nvGrpSpPr>
            <p:cNvPr id="177" name="Group 41">
              <a:extLst>
                <a:ext uri="{FF2B5EF4-FFF2-40B4-BE49-F238E27FC236}">
                  <a16:creationId xmlns:a16="http://schemas.microsoft.com/office/drawing/2014/main" id="{0C8B35BD-C47C-4C6D-AB11-DB31A012924B}"/>
                </a:ext>
              </a:extLst>
            </p:cNvPr>
            <p:cNvGrpSpPr/>
            <p:nvPr/>
          </p:nvGrpSpPr>
          <p:grpSpPr>
            <a:xfrm rot="19193837">
              <a:off x="1833163" y="3026801"/>
              <a:ext cx="186996" cy="91441"/>
              <a:chOff x="5053649" y="5534270"/>
              <a:chExt cx="410965" cy="182881"/>
            </a:xfrm>
          </p:grpSpPr>
          <p:sp>
            <p:nvSpPr>
              <p:cNvPr id="178" name="Oval 42">
                <a:extLst>
                  <a:ext uri="{FF2B5EF4-FFF2-40B4-BE49-F238E27FC236}">
                    <a16:creationId xmlns:a16="http://schemas.microsoft.com/office/drawing/2014/main" id="{79B92029-F49B-4B7A-BFF8-D181BCA2C995}"/>
                  </a:ext>
                </a:extLst>
              </p:cNvPr>
              <p:cNvSpPr/>
              <p:nvPr/>
            </p:nvSpPr>
            <p:spPr>
              <a:xfrm>
                <a:off x="5053649" y="5534270"/>
                <a:ext cx="200960" cy="182878"/>
              </a:xfrm>
              <a:prstGeom prst="ellipse">
                <a:avLst/>
              </a:prstGeom>
              <a:solidFill>
                <a:srgbClr val="1A428A">
                  <a:lumMod val="40000"/>
                  <a:lumOff val="60000"/>
                </a:srgbClr>
              </a:solidFill>
              <a:ln w="12700" cap="flat" cmpd="sng" algn="ctr">
                <a:noFill/>
                <a:prstDash val="solid"/>
              </a:ln>
              <a:effectLst/>
            </p:spPr>
            <p:txBody>
              <a:bodyPr rot="0" spcFirstLastPara="0" vertOverflow="overflow" horzOverflow="overflow" vert="horz" wrap="square" lIns="91296" tIns="45648" rIns="91296" bIns="45648" numCol="1" spcCol="0" rtlCol="0" fromWordArt="0" anchor="ctr" anchorCtr="0" forceAA="0" compatLnSpc="1">
                <a:prstTxWarp prst="textNoShape">
                  <a:avLst/>
                </a:prstTxWarp>
                <a:noAutofit/>
              </a:bodyPr>
              <a:lstStyle/>
              <a:p>
                <a:pPr algn="ctr" defTabSz="913571">
                  <a:lnSpc>
                    <a:spcPct val="95000"/>
                  </a:lnSpc>
                  <a:defRPr/>
                </a:pPr>
                <a:endParaRPr lang="en-US" sz="1894" kern="0">
                  <a:solidFill>
                    <a:prstClr val="white"/>
                  </a:solidFill>
                  <a:latin typeface="Arial"/>
                </a:endParaRPr>
              </a:p>
            </p:txBody>
          </p:sp>
          <p:sp>
            <p:nvSpPr>
              <p:cNvPr id="179" name="Oval 43">
                <a:extLst>
                  <a:ext uri="{FF2B5EF4-FFF2-40B4-BE49-F238E27FC236}">
                    <a16:creationId xmlns:a16="http://schemas.microsoft.com/office/drawing/2014/main" id="{8FDE7961-9157-48E1-AFCC-0F0D8C489787}"/>
                  </a:ext>
                </a:extLst>
              </p:cNvPr>
              <p:cNvSpPr/>
              <p:nvPr/>
            </p:nvSpPr>
            <p:spPr>
              <a:xfrm>
                <a:off x="5263655" y="5534273"/>
                <a:ext cx="200959" cy="182878"/>
              </a:xfrm>
              <a:prstGeom prst="ellipse">
                <a:avLst/>
              </a:prstGeom>
              <a:solidFill>
                <a:srgbClr val="1A428A">
                  <a:lumMod val="60000"/>
                  <a:lumOff val="40000"/>
                </a:srgbClr>
              </a:solidFill>
              <a:ln w="12700" cap="flat" cmpd="sng" algn="ctr">
                <a:noFill/>
                <a:prstDash val="solid"/>
              </a:ln>
              <a:effectLst/>
            </p:spPr>
            <p:txBody>
              <a:bodyPr rot="0" spcFirstLastPara="0" vertOverflow="overflow" horzOverflow="overflow" vert="horz" wrap="square" lIns="91296" tIns="45648" rIns="91296" bIns="45648" numCol="1" spcCol="0" rtlCol="0" fromWordArt="0" anchor="ctr" anchorCtr="0" forceAA="0" compatLnSpc="1">
                <a:prstTxWarp prst="textNoShape">
                  <a:avLst/>
                </a:prstTxWarp>
                <a:noAutofit/>
              </a:bodyPr>
              <a:lstStyle/>
              <a:p>
                <a:pPr algn="ctr" defTabSz="913571">
                  <a:lnSpc>
                    <a:spcPct val="95000"/>
                  </a:lnSpc>
                  <a:defRPr/>
                </a:pPr>
                <a:endParaRPr lang="en-US" sz="1894" kern="0">
                  <a:solidFill>
                    <a:prstClr val="white"/>
                  </a:solidFill>
                  <a:latin typeface="Arial"/>
                </a:endParaRPr>
              </a:p>
            </p:txBody>
          </p:sp>
        </p:grpSp>
      </p:grpSp>
      <p:sp>
        <p:nvSpPr>
          <p:cNvPr id="213" name="TextBox 6">
            <a:extLst>
              <a:ext uri="{FF2B5EF4-FFF2-40B4-BE49-F238E27FC236}">
                <a16:creationId xmlns:a16="http://schemas.microsoft.com/office/drawing/2014/main" id="{D946A07B-4311-4E47-9C66-219449F92BFB}"/>
              </a:ext>
            </a:extLst>
          </p:cNvPr>
          <p:cNvSpPr txBox="1"/>
          <p:nvPr/>
        </p:nvSpPr>
        <p:spPr>
          <a:xfrm>
            <a:off x="4911972" y="2351758"/>
            <a:ext cx="1098110" cy="318661"/>
          </a:xfrm>
          <a:prstGeom prst="rect">
            <a:avLst/>
          </a:prstGeom>
        </p:spPr>
        <p:txBody>
          <a:bodyPr vert="horz" wrap="square" lIns="91296" tIns="45648" rIns="91296" bIns="45648" rtlCol="0" anchor="ctr">
            <a:noAutofit/>
          </a:bodyPr>
          <a:lstStyle/>
          <a:p>
            <a:pPr algn="ctr" defTabSz="913571">
              <a:lnSpc>
                <a:spcPct val="95000"/>
              </a:lnSpc>
              <a:defRPr/>
            </a:pPr>
            <a:r>
              <a:rPr lang="en-US" sz="1200">
                <a:solidFill>
                  <a:prstClr val="white"/>
                </a:solidFill>
                <a:latin typeface="Arial"/>
              </a:rPr>
              <a:t>PUBLIC </a:t>
            </a:r>
            <a:br>
              <a:rPr lang="en-US" sz="1200">
                <a:solidFill>
                  <a:prstClr val="white"/>
                </a:solidFill>
                <a:latin typeface="Arial"/>
              </a:rPr>
            </a:br>
            <a:r>
              <a:rPr lang="en-US" sz="1200">
                <a:solidFill>
                  <a:prstClr val="white"/>
                </a:solidFill>
                <a:latin typeface="Arial"/>
              </a:rPr>
              <a:t>CLOUD</a:t>
            </a:r>
          </a:p>
        </p:txBody>
      </p:sp>
      <p:sp>
        <p:nvSpPr>
          <p:cNvPr id="214" name="TextBox 8">
            <a:extLst>
              <a:ext uri="{FF2B5EF4-FFF2-40B4-BE49-F238E27FC236}">
                <a16:creationId xmlns:a16="http://schemas.microsoft.com/office/drawing/2014/main" id="{F45C794F-A27F-422D-BA76-7C30A77A42F8}"/>
              </a:ext>
            </a:extLst>
          </p:cNvPr>
          <p:cNvSpPr txBox="1"/>
          <p:nvPr/>
        </p:nvSpPr>
        <p:spPr>
          <a:xfrm>
            <a:off x="5753210" y="1832502"/>
            <a:ext cx="1098110" cy="318661"/>
          </a:xfrm>
          <a:prstGeom prst="rect">
            <a:avLst/>
          </a:prstGeom>
        </p:spPr>
        <p:txBody>
          <a:bodyPr vert="horz" wrap="square" lIns="91296" tIns="45648" rIns="91296" bIns="45648" rtlCol="0" anchor="ctr">
            <a:noAutofit/>
          </a:bodyPr>
          <a:lstStyle/>
          <a:p>
            <a:pPr algn="ctr" defTabSz="913571">
              <a:lnSpc>
                <a:spcPct val="95000"/>
              </a:lnSpc>
              <a:defRPr/>
            </a:pPr>
            <a:r>
              <a:rPr lang="en-US" sz="1300">
                <a:solidFill>
                  <a:prstClr val="white"/>
                </a:solidFill>
                <a:latin typeface="Arial"/>
              </a:rPr>
              <a:t>MULTI-</a:t>
            </a:r>
            <a:br>
              <a:rPr lang="en-US" sz="1300">
                <a:solidFill>
                  <a:prstClr val="white"/>
                </a:solidFill>
                <a:latin typeface="Arial"/>
              </a:rPr>
            </a:br>
            <a:r>
              <a:rPr lang="en-US" sz="1200">
                <a:solidFill>
                  <a:prstClr val="white"/>
                </a:solidFill>
                <a:latin typeface="Arial"/>
              </a:rPr>
              <a:t>CLOUD</a:t>
            </a:r>
          </a:p>
        </p:txBody>
      </p:sp>
      <p:pic>
        <p:nvPicPr>
          <p:cNvPr id="217" name="Picture 216">
            <a:extLst>
              <a:ext uri="{FF2B5EF4-FFF2-40B4-BE49-F238E27FC236}">
                <a16:creationId xmlns:a16="http://schemas.microsoft.com/office/drawing/2014/main" id="{1BD5D110-1743-4E0D-8B0C-FB4237091A36}"/>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2053918" y="3698925"/>
            <a:ext cx="2393570" cy="1440883"/>
          </a:xfrm>
          <a:prstGeom prst="rect">
            <a:avLst/>
          </a:prstGeom>
        </p:spPr>
      </p:pic>
      <p:sp>
        <p:nvSpPr>
          <p:cNvPr id="218" name="TextBox 217">
            <a:extLst>
              <a:ext uri="{FF2B5EF4-FFF2-40B4-BE49-F238E27FC236}">
                <a16:creationId xmlns:a16="http://schemas.microsoft.com/office/drawing/2014/main" id="{8C505827-3AB2-4104-9AC9-EA0E71815DFB}"/>
              </a:ext>
            </a:extLst>
          </p:cNvPr>
          <p:cNvSpPr txBox="1"/>
          <p:nvPr/>
        </p:nvSpPr>
        <p:spPr>
          <a:xfrm>
            <a:off x="2100064" y="5173726"/>
            <a:ext cx="1296620" cy="184618"/>
          </a:xfrm>
          <a:prstGeom prst="rect">
            <a:avLst/>
          </a:prstGeom>
        </p:spPr>
        <p:txBody>
          <a:bodyPr wrap="none" lIns="0" tIns="0" rIns="0" bIns="0" rtlCol="0">
            <a:spAutoFit/>
          </a:bodyPr>
          <a:lstStyle/>
          <a:p>
            <a:pPr defTabSz="914126">
              <a:spcAft>
                <a:spcPts val="600"/>
              </a:spcAft>
              <a:defRPr/>
            </a:pPr>
            <a:r>
              <a:rPr lang="en-US" sz="1200" dirty="0">
                <a:solidFill>
                  <a:srgbClr val="3F3F3F"/>
                </a:solidFill>
                <a:latin typeface="Metropolis"/>
              </a:rPr>
              <a:t>NetApp All-Flash FAS</a:t>
            </a:r>
          </a:p>
        </p:txBody>
      </p:sp>
      <p:grpSp>
        <p:nvGrpSpPr>
          <p:cNvPr id="5" name="Group 4">
            <a:extLst>
              <a:ext uri="{FF2B5EF4-FFF2-40B4-BE49-F238E27FC236}">
                <a16:creationId xmlns:a16="http://schemas.microsoft.com/office/drawing/2014/main" id="{F05B2195-11A8-4BA0-A608-5AE169E5687C}"/>
              </a:ext>
            </a:extLst>
          </p:cNvPr>
          <p:cNvGrpSpPr/>
          <p:nvPr/>
        </p:nvGrpSpPr>
        <p:grpSpPr>
          <a:xfrm>
            <a:off x="4705438" y="1676711"/>
            <a:ext cx="1438423" cy="698101"/>
            <a:chOff x="4398950" y="1227858"/>
            <a:chExt cx="1438798" cy="698283"/>
          </a:xfrm>
        </p:grpSpPr>
        <p:sp>
          <p:nvSpPr>
            <p:cNvPr id="231" name="Freeform 6">
              <a:extLst>
                <a:ext uri="{FF2B5EF4-FFF2-40B4-BE49-F238E27FC236}">
                  <a16:creationId xmlns:a16="http://schemas.microsoft.com/office/drawing/2014/main" id="{48E9286A-03EB-4F42-8461-4064EBB36D02}"/>
                </a:ext>
              </a:extLst>
            </p:cNvPr>
            <p:cNvSpPr>
              <a:spLocks/>
            </p:cNvSpPr>
            <p:nvPr/>
          </p:nvSpPr>
          <p:spPr bwMode="auto">
            <a:xfrm>
              <a:off x="4398950" y="1227858"/>
              <a:ext cx="1438798" cy="698283"/>
            </a:xfrm>
            <a:custGeom>
              <a:avLst/>
              <a:gdLst>
                <a:gd name="T0" fmla="*/ 716 w 807"/>
                <a:gd name="T1" fmla="*/ 199 h 427"/>
                <a:gd name="T2" fmla="*/ 567 w 807"/>
                <a:gd name="T3" fmla="*/ 72 h 427"/>
                <a:gd name="T4" fmla="*/ 505 w 807"/>
                <a:gd name="T5" fmla="*/ 85 h 427"/>
                <a:gd name="T6" fmla="*/ 505 w 807"/>
                <a:gd name="T7" fmla="*/ 85 h 427"/>
                <a:gd name="T8" fmla="*/ 505 w 807"/>
                <a:gd name="T9" fmla="*/ 85 h 427"/>
                <a:gd name="T10" fmla="*/ 346 w 807"/>
                <a:gd name="T11" fmla="*/ 0 h 427"/>
                <a:gd name="T12" fmla="*/ 346 w 807"/>
                <a:gd name="T13" fmla="*/ 0 h 427"/>
                <a:gd name="T14" fmla="*/ 346 w 807"/>
                <a:gd name="T15" fmla="*/ 0 h 427"/>
                <a:gd name="T16" fmla="*/ 346 w 807"/>
                <a:gd name="T17" fmla="*/ 0 h 427"/>
                <a:gd name="T18" fmla="*/ 163 w 807"/>
                <a:gd name="T19" fmla="*/ 134 h 427"/>
                <a:gd name="T20" fmla="*/ 163 w 807"/>
                <a:gd name="T21" fmla="*/ 134 h 427"/>
                <a:gd name="T22" fmla="*/ 147 w 807"/>
                <a:gd name="T23" fmla="*/ 133 h 427"/>
                <a:gd name="T24" fmla="*/ 0 w 807"/>
                <a:gd name="T25" fmla="*/ 279 h 427"/>
                <a:gd name="T26" fmla="*/ 147 w 807"/>
                <a:gd name="T27" fmla="*/ 427 h 427"/>
                <a:gd name="T28" fmla="*/ 692 w 807"/>
                <a:gd name="T29" fmla="*/ 427 h 427"/>
                <a:gd name="T30" fmla="*/ 807 w 807"/>
                <a:gd name="T31" fmla="*/ 311 h 427"/>
                <a:gd name="T32" fmla="*/ 716 w 807"/>
                <a:gd name="T33" fmla="*/ 199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07" h="427">
                  <a:moveTo>
                    <a:pt x="716" y="199"/>
                  </a:moveTo>
                  <a:cubicBezTo>
                    <a:pt x="704" y="127"/>
                    <a:pt x="642" y="72"/>
                    <a:pt x="567" y="72"/>
                  </a:cubicBezTo>
                  <a:cubicBezTo>
                    <a:pt x="545" y="72"/>
                    <a:pt x="524" y="76"/>
                    <a:pt x="505" y="85"/>
                  </a:cubicBezTo>
                  <a:cubicBezTo>
                    <a:pt x="505" y="85"/>
                    <a:pt x="505" y="85"/>
                    <a:pt x="505" y="85"/>
                  </a:cubicBezTo>
                  <a:cubicBezTo>
                    <a:pt x="505" y="85"/>
                    <a:pt x="505" y="85"/>
                    <a:pt x="505" y="85"/>
                  </a:cubicBezTo>
                  <a:cubicBezTo>
                    <a:pt x="470" y="33"/>
                    <a:pt x="411" y="0"/>
                    <a:pt x="346" y="0"/>
                  </a:cubicBezTo>
                  <a:cubicBezTo>
                    <a:pt x="346" y="0"/>
                    <a:pt x="346" y="0"/>
                    <a:pt x="346" y="0"/>
                  </a:cubicBezTo>
                  <a:cubicBezTo>
                    <a:pt x="346" y="0"/>
                    <a:pt x="346" y="0"/>
                    <a:pt x="346" y="0"/>
                  </a:cubicBezTo>
                  <a:cubicBezTo>
                    <a:pt x="346" y="0"/>
                    <a:pt x="346" y="0"/>
                    <a:pt x="346" y="0"/>
                  </a:cubicBezTo>
                  <a:cubicBezTo>
                    <a:pt x="262" y="0"/>
                    <a:pt x="188" y="55"/>
                    <a:pt x="163" y="134"/>
                  </a:cubicBezTo>
                  <a:cubicBezTo>
                    <a:pt x="163" y="134"/>
                    <a:pt x="163" y="134"/>
                    <a:pt x="163" y="134"/>
                  </a:cubicBezTo>
                  <a:cubicBezTo>
                    <a:pt x="158" y="134"/>
                    <a:pt x="153" y="133"/>
                    <a:pt x="147" y="133"/>
                  </a:cubicBezTo>
                  <a:cubicBezTo>
                    <a:pt x="66" y="133"/>
                    <a:pt x="0" y="199"/>
                    <a:pt x="0" y="279"/>
                  </a:cubicBezTo>
                  <a:cubicBezTo>
                    <a:pt x="0" y="361"/>
                    <a:pt x="66" y="427"/>
                    <a:pt x="147" y="427"/>
                  </a:cubicBezTo>
                  <a:cubicBezTo>
                    <a:pt x="692" y="427"/>
                    <a:pt x="692" y="427"/>
                    <a:pt x="692" y="427"/>
                  </a:cubicBezTo>
                  <a:cubicBezTo>
                    <a:pt x="756" y="427"/>
                    <a:pt x="807" y="375"/>
                    <a:pt x="807" y="311"/>
                  </a:cubicBezTo>
                  <a:cubicBezTo>
                    <a:pt x="807" y="257"/>
                    <a:pt x="768" y="211"/>
                    <a:pt x="716" y="199"/>
                  </a:cubicBezTo>
                  <a:close/>
                </a:path>
              </a:pathLst>
            </a:custGeom>
            <a:solidFill>
              <a:schemeClr val="bg1"/>
            </a:solidFill>
            <a:ln>
              <a:solidFill>
                <a:srgbClr val="00B0F0"/>
              </a:solidFill>
            </a:ln>
            <a:sp3d prstMaterial="matte"/>
          </p:spPr>
          <p:txBody>
            <a:bodyPr vert="horz" wrap="square" lIns="67673" tIns="33837" rIns="67673" bIns="33837" numCol="1" anchor="t" anchorCtr="0" compatLnSpc="1">
              <a:prstTxWarp prst="textNoShape">
                <a:avLst/>
              </a:prstTxWarp>
            </a:bodyPr>
            <a:lstStyle/>
            <a:p>
              <a:pPr defTabSz="913731">
                <a:defRPr/>
              </a:pPr>
              <a:endParaRPr lang="en-US" sz="700" kern="0">
                <a:solidFill>
                  <a:prstClr val="black"/>
                </a:solidFill>
                <a:latin typeface="Arial"/>
              </a:endParaRPr>
            </a:p>
          </p:txBody>
        </p:sp>
        <p:pic>
          <p:nvPicPr>
            <p:cNvPr id="12290" name="Picture 2" descr="Image result for aws logo">
              <a:extLst>
                <a:ext uri="{FF2B5EF4-FFF2-40B4-BE49-F238E27FC236}">
                  <a16:creationId xmlns:a16="http://schemas.microsoft.com/office/drawing/2014/main" id="{7A8D68C1-E41A-4D71-ADAE-182EA61B4998}"/>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4781560" y="1499814"/>
              <a:ext cx="596883" cy="357187"/>
            </a:xfrm>
            <a:prstGeom prst="rect">
              <a:avLst/>
            </a:prstGeom>
            <a:noFill/>
            <a:extLst>
              <a:ext uri="{909E8E84-426E-40DD-AFC4-6F175D3DCCD1}">
                <a14:hiddenFill xmlns:a14="http://schemas.microsoft.com/office/drawing/2010/main">
                  <a:solidFill>
                    <a:srgbClr val="FFFFFF"/>
                  </a:solidFill>
                </a14:hiddenFill>
              </a:ext>
            </a:extLst>
          </p:spPr>
        </p:pic>
      </p:grpSp>
      <p:sp>
        <p:nvSpPr>
          <p:cNvPr id="232" name="Freeform 6">
            <a:extLst>
              <a:ext uri="{FF2B5EF4-FFF2-40B4-BE49-F238E27FC236}">
                <a16:creationId xmlns:a16="http://schemas.microsoft.com/office/drawing/2014/main" id="{140ED379-5F99-41AF-83E8-06D10F761E4B}"/>
              </a:ext>
            </a:extLst>
          </p:cNvPr>
          <p:cNvSpPr>
            <a:spLocks/>
          </p:cNvSpPr>
          <p:nvPr/>
        </p:nvSpPr>
        <p:spPr bwMode="auto">
          <a:xfrm>
            <a:off x="5857808" y="1696317"/>
            <a:ext cx="1438424" cy="698100"/>
          </a:xfrm>
          <a:custGeom>
            <a:avLst/>
            <a:gdLst>
              <a:gd name="T0" fmla="*/ 716 w 807"/>
              <a:gd name="T1" fmla="*/ 199 h 427"/>
              <a:gd name="T2" fmla="*/ 567 w 807"/>
              <a:gd name="T3" fmla="*/ 72 h 427"/>
              <a:gd name="T4" fmla="*/ 505 w 807"/>
              <a:gd name="T5" fmla="*/ 85 h 427"/>
              <a:gd name="T6" fmla="*/ 505 w 807"/>
              <a:gd name="T7" fmla="*/ 85 h 427"/>
              <a:gd name="T8" fmla="*/ 505 w 807"/>
              <a:gd name="T9" fmla="*/ 85 h 427"/>
              <a:gd name="T10" fmla="*/ 346 w 807"/>
              <a:gd name="T11" fmla="*/ 0 h 427"/>
              <a:gd name="T12" fmla="*/ 346 w 807"/>
              <a:gd name="T13" fmla="*/ 0 h 427"/>
              <a:gd name="T14" fmla="*/ 346 w 807"/>
              <a:gd name="T15" fmla="*/ 0 h 427"/>
              <a:gd name="T16" fmla="*/ 346 w 807"/>
              <a:gd name="T17" fmla="*/ 0 h 427"/>
              <a:gd name="T18" fmla="*/ 163 w 807"/>
              <a:gd name="T19" fmla="*/ 134 h 427"/>
              <a:gd name="T20" fmla="*/ 163 w 807"/>
              <a:gd name="T21" fmla="*/ 134 h 427"/>
              <a:gd name="T22" fmla="*/ 147 w 807"/>
              <a:gd name="T23" fmla="*/ 133 h 427"/>
              <a:gd name="T24" fmla="*/ 0 w 807"/>
              <a:gd name="T25" fmla="*/ 279 h 427"/>
              <a:gd name="T26" fmla="*/ 147 w 807"/>
              <a:gd name="T27" fmla="*/ 427 h 427"/>
              <a:gd name="T28" fmla="*/ 692 w 807"/>
              <a:gd name="T29" fmla="*/ 427 h 427"/>
              <a:gd name="T30" fmla="*/ 807 w 807"/>
              <a:gd name="T31" fmla="*/ 311 h 427"/>
              <a:gd name="T32" fmla="*/ 716 w 807"/>
              <a:gd name="T33" fmla="*/ 199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07" h="427">
                <a:moveTo>
                  <a:pt x="716" y="199"/>
                </a:moveTo>
                <a:cubicBezTo>
                  <a:pt x="704" y="127"/>
                  <a:pt x="642" y="72"/>
                  <a:pt x="567" y="72"/>
                </a:cubicBezTo>
                <a:cubicBezTo>
                  <a:pt x="545" y="72"/>
                  <a:pt x="524" y="76"/>
                  <a:pt x="505" y="85"/>
                </a:cubicBezTo>
                <a:cubicBezTo>
                  <a:pt x="505" y="85"/>
                  <a:pt x="505" y="85"/>
                  <a:pt x="505" y="85"/>
                </a:cubicBezTo>
                <a:cubicBezTo>
                  <a:pt x="505" y="85"/>
                  <a:pt x="505" y="85"/>
                  <a:pt x="505" y="85"/>
                </a:cubicBezTo>
                <a:cubicBezTo>
                  <a:pt x="470" y="33"/>
                  <a:pt x="411" y="0"/>
                  <a:pt x="346" y="0"/>
                </a:cubicBezTo>
                <a:cubicBezTo>
                  <a:pt x="346" y="0"/>
                  <a:pt x="346" y="0"/>
                  <a:pt x="346" y="0"/>
                </a:cubicBezTo>
                <a:cubicBezTo>
                  <a:pt x="346" y="0"/>
                  <a:pt x="346" y="0"/>
                  <a:pt x="346" y="0"/>
                </a:cubicBezTo>
                <a:cubicBezTo>
                  <a:pt x="346" y="0"/>
                  <a:pt x="346" y="0"/>
                  <a:pt x="346" y="0"/>
                </a:cubicBezTo>
                <a:cubicBezTo>
                  <a:pt x="262" y="0"/>
                  <a:pt x="188" y="55"/>
                  <a:pt x="163" y="134"/>
                </a:cubicBezTo>
                <a:cubicBezTo>
                  <a:pt x="163" y="134"/>
                  <a:pt x="163" y="134"/>
                  <a:pt x="163" y="134"/>
                </a:cubicBezTo>
                <a:cubicBezTo>
                  <a:pt x="158" y="134"/>
                  <a:pt x="153" y="133"/>
                  <a:pt x="147" y="133"/>
                </a:cubicBezTo>
                <a:cubicBezTo>
                  <a:pt x="66" y="133"/>
                  <a:pt x="0" y="199"/>
                  <a:pt x="0" y="279"/>
                </a:cubicBezTo>
                <a:cubicBezTo>
                  <a:pt x="0" y="361"/>
                  <a:pt x="66" y="427"/>
                  <a:pt x="147" y="427"/>
                </a:cubicBezTo>
                <a:cubicBezTo>
                  <a:pt x="692" y="427"/>
                  <a:pt x="692" y="427"/>
                  <a:pt x="692" y="427"/>
                </a:cubicBezTo>
                <a:cubicBezTo>
                  <a:pt x="756" y="427"/>
                  <a:pt x="807" y="375"/>
                  <a:pt x="807" y="311"/>
                </a:cubicBezTo>
                <a:cubicBezTo>
                  <a:pt x="807" y="257"/>
                  <a:pt x="768" y="211"/>
                  <a:pt x="716" y="199"/>
                </a:cubicBezTo>
                <a:close/>
              </a:path>
            </a:pathLst>
          </a:custGeom>
          <a:solidFill>
            <a:schemeClr val="bg1"/>
          </a:solidFill>
          <a:ln>
            <a:solidFill>
              <a:srgbClr val="00B0F0"/>
            </a:solidFill>
          </a:ln>
          <a:sp3d prstMaterial="matte"/>
        </p:spPr>
        <p:txBody>
          <a:bodyPr vert="horz" wrap="square" lIns="67673" tIns="33837" rIns="67673" bIns="33837" numCol="1" anchor="t" anchorCtr="0" compatLnSpc="1">
            <a:prstTxWarp prst="textNoShape">
              <a:avLst/>
            </a:prstTxWarp>
          </a:bodyPr>
          <a:lstStyle/>
          <a:p>
            <a:pPr defTabSz="913731">
              <a:defRPr/>
            </a:pPr>
            <a:endParaRPr lang="en-US" sz="700" kern="0">
              <a:solidFill>
                <a:prstClr val="black"/>
              </a:solidFill>
              <a:latin typeface="Arial"/>
            </a:endParaRPr>
          </a:p>
        </p:txBody>
      </p:sp>
      <p:pic>
        <p:nvPicPr>
          <p:cNvPr id="233" name="Picture 232">
            <a:extLst>
              <a:ext uri="{FF2B5EF4-FFF2-40B4-BE49-F238E27FC236}">
                <a16:creationId xmlns:a16="http://schemas.microsoft.com/office/drawing/2014/main" id="{04202183-222B-4599-985F-A980A461D9CD}"/>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6135228" y="1984858"/>
            <a:ext cx="864691" cy="240064"/>
          </a:xfrm>
          <a:prstGeom prst="rect">
            <a:avLst/>
          </a:prstGeom>
        </p:spPr>
      </p:pic>
      <p:pic>
        <p:nvPicPr>
          <p:cNvPr id="237" name="Picture 236">
            <a:extLst>
              <a:ext uri="{FF2B5EF4-FFF2-40B4-BE49-F238E27FC236}">
                <a16:creationId xmlns:a16="http://schemas.microsoft.com/office/drawing/2014/main" id="{DCE6E1D2-6AB5-46CD-9221-59D6F70C1B16}"/>
              </a:ext>
            </a:extLst>
          </p:cNvPr>
          <p:cNvPicPr>
            <a:picLocks noChangeAspect="1"/>
          </p:cNvPicPr>
          <p:nvPr/>
        </p:nvPicPr>
        <p:blipFill>
          <a:blip r:embed="rId7"/>
          <a:stretch>
            <a:fillRect/>
          </a:stretch>
        </p:blipFill>
        <p:spPr>
          <a:xfrm>
            <a:off x="7341024" y="4102239"/>
            <a:ext cx="2041100" cy="955802"/>
          </a:xfrm>
          <a:prstGeom prst="rect">
            <a:avLst/>
          </a:prstGeom>
        </p:spPr>
      </p:pic>
      <p:sp>
        <p:nvSpPr>
          <p:cNvPr id="238" name="TextBox 237">
            <a:extLst>
              <a:ext uri="{FF2B5EF4-FFF2-40B4-BE49-F238E27FC236}">
                <a16:creationId xmlns:a16="http://schemas.microsoft.com/office/drawing/2014/main" id="{6AB3B3D9-2DBE-4C3D-A987-1BD73AD06D08}"/>
              </a:ext>
            </a:extLst>
          </p:cNvPr>
          <p:cNvSpPr txBox="1"/>
          <p:nvPr/>
        </p:nvSpPr>
        <p:spPr>
          <a:xfrm>
            <a:off x="7992354" y="5105245"/>
            <a:ext cx="826935" cy="184618"/>
          </a:xfrm>
          <a:prstGeom prst="rect">
            <a:avLst/>
          </a:prstGeom>
        </p:spPr>
        <p:txBody>
          <a:bodyPr wrap="none" lIns="0" tIns="0" rIns="0" bIns="0" rtlCol="0">
            <a:spAutoFit/>
          </a:bodyPr>
          <a:lstStyle/>
          <a:p>
            <a:pPr defTabSz="914126">
              <a:spcAft>
                <a:spcPts val="600"/>
              </a:spcAft>
              <a:defRPr/>
            </a:pPr>
            <a:r>
              <a:rPr lang="en-US" sz="1200" dirty="0">
                <a:solidFill>
                  <a:srgbClr val="32872D"/>
                </a:solidFill>
                <a:latin typeface="Arial"/>
              </a:rPr>
              <a:t>StorageGrid</a:t>
            </a:r>
          </a:p>
        </p:txBody>
      </p:sp>
      <p:sp>
        <p:nvSpPr>
          <p:cNvPr id="93" name="TextBox 92">
            <a:extLst>
              <a:ext uri="{FF2B5EF4-FFF2-40B4-BE49-F238E27FC236}">
                <a16:creationId xmlns:a16="http://schemas.microsoft.com/office/drawing/2014/main" id="{8E1D72D3-12C1-BB46-8D93-ACE1C50F07FC}"/>
              </a:ext>
            </a:extLst>
          </p:cNvPr>
          <p:cNvSpPr txBox="1"/>
          <p:nvPr/>
        </p:nvSpPr>
        <p:spPr>
          <a:xfrm>
            <a:off x="5529289" y="3835155"/>
            <a:ext cx="969817" cy="307777"/>
          </a:xfrm>
          <a:prstGeom prst="rect">
            <a:avLst/>
          </a:prstGeom>
        </p:spPr>
        <p:txBody>
          <a:bodyPr wrap="none" lIns="0" tIns="0" rIns="0" bIns="0" rtlCol="0">
            <a:spAutoFit/>
          </a:bodyPr>
          <a:lstStyle/>
          <a:p>
            <a:pPr defTabSz="914126">
              <a:spcAft>
                <a:spcPts val="600"/>
              </a:spcAft>
              <a:defRPr/>
            </a:pPr>
            <a:r>
              <a:rPr lang="en-US" sz="2000" b="1" dirty="0">
                <a:solidFill>
                  <a:srgbClr val="3F3F3F"/>
                </a:solidFill>
                <a:latin typeface="Metropolis"/>
              </a:rPr>
              <a:t>Epic ODB</a:t>
            </a:r>
          </a:p>
        </p:txBody>
      </p:sp>
    </p:spTree>
    <p:extLst>
      <p:ext uri="{BB962C8B-B14F-4D97-AF65-F5344CB8AC3E}">
        <p14:creationId xmlns:p14="http://schemas.microsoft.com/office/powerpoint/2010/main" val="346818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C874E0C-9337-404D-820F-DC7558ED52B2}"/>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2195877" y="1920279"/>
            <a:ext cx="8722628" cy="4419988"/>
          </a:xfrm>
          <a:prstGeom prst="rect">
            <a:avLst/>
          </a:prstGeom>
        </p:spPr>
      </p:pic>
      <p:sp>
        <p:nvSpPr>
          <p:cNvPr id="2" name="Title 1">
            <a:extLst>
              <a:ext uri="{FF2B5EF4-FFF2-40B4-BE49-F238E27FC236}">
                <a16:creationId xmlns:a16="http://schemas.microsoft.com/office/drawing/2014/main" id="{69102784-606A-944F-B54F-A97B6A8CF0E9}"/>
              </a:ext>
            </a:extLst>
          </p:cNvPr>
          <p:cNvSpPr>
            <a:spLocks noGrp="1"/>
          </p:cNvSpPr>
          <p:nvPr>
            <p:ph type="title"/>
          </p:nvPr>
        </p:nvSpPr>
        <p:spPr/>
        <p:txBody>
          <a:bodyPr/>
          <a:lstStyle/>
          <a:p>
            <a:r>
              <a:rPr lang="en-US" dirty="0"/>
              <a:t>Epic Data Stores and Reporting</a:t>
            </a:r>
          </a:p>
        </p:txBody>
      </p:sp>
      <p:sp>
        <p:nvSpPr>
          <p:cNvPr id="3" name="Text Placeholder 2">
            <a:extLst>
              <a:ext uri="{FF2B5EF4-FFF2-40B4-BE49-F238E27FC236}">
                <a16:creationId xmlns:a16="http://schemas.microsoft.com/office/drawing/2014/main" id="{2DCC20EA-D2A5-1540-B6B3-06DAFBC8C9D7}"/>
              </a:ext>
            </a:extLst>
          </p:cNvPr>
          <p:cNvSpPr>
            <a:spLocks noGrp="1"/>
          </p:cNvSpPr>
          <p:nvPr>
            <p:ph type="body" idx="10"/>
          </p:nvPr>
        </p:nvSpPr>
        <p:spPr/>
        <p:txBody>
          <a:bodyPr/>
          <a:lstStyle/>
          <a:p>
            <a:r>
              <a:rPr lang="en-US" dirty="0"/>
              <a:t>Key Application Components</a:t>
            </a:r>
          </a:p>
        </p:txBody>
      </p:sp>
      <p:sp>
        <p:nvSpPr>
          <p:cNvPr id="4" name="Slide Number Placeholder 3">
            <a:extLst>
              <a:ext uri="{FF2B5EF4-FFF2-40B4-BE49-F238E27FC236}">
                <a16:creationId xmlns:a16="http://schemas.microsoft.com/office/drawing/2014/main" id="{BABE9E1F-5850-114F-8871-537AED293CDE}"/>
              </a:ext>
            </a:extLst>
          </p:cNvPr>
          <p:cNvSpPr>
            <a:spLocks noGrp="1"/>
          </p:cNvSpPr>
          <p:nvPr>
            <p:ph type="sldNum" sz="quarter" idx="4"/>
          </p:nvPr>
        </p:nvSpPr>
        <p:spPr/>
        <p:txBody>
          <a:bodyPr/>
          <a:lstStyle/>
          <a:p>
            <a:pPr defTabSz="914126"/>
            <a:fld id="{B071A5F3-A4FF-4CEE-8215-C08835B585C1}" type="slidenum">
              <a:rPr lang="en-US">
                <a:solidFill>
                  <a:srgbClr val="A2A5A2">
                    <a:lumMod val="50000"/>
                  </a:srgbClr>
                </a:solidFill>
                <a:latin typeface="Arial"/>
              </a:rPr>
              <a:pPr defTabSz="914126"/>
              <a:t>16</a:t>
            </a:fld>
            <a:endParaRPr lang="en-US">
              <a:solidFill>
                <a:srgbClr val="A2A5A2">
                  <a:lumMod val="50000"/>
                </a:srgbClr>
              </a:solidFill>
              <a:latin typeface="Arial"/>
            </a:endParaRPr>
          </a:p>
        </p:txBody>
      </p:sp>
      <p:sp>
        <p:nvSpPr>
          <p:cNvPr id="5" name="Footer Placeholder 4">
            <a:extLst>
              <a:ext uri="{FF2B5EF4-FFF2-40B4-BE49-F238E27FC236}">
                <a16:creationId xmlns:a16="http://schemas.microsoft.com/office/drawing/2014/main" id="{E9EA461C-13AF-3041-BD1D-D2C35F446CC2}"/>
              </a:ext>
            </a:extLst>
          </p:cNvPr>
          <p:cNvSpPr>
            <a:spLocks noGrp="1"/>
          </p:cNvSpPr>
          <p:nvPr>
            <p:ph type="ftr" sz="quarter" idx="3"/>
          </p:nvPr>
        </p:nvSpPr>
        <p:spPr/>
        <p:txBody>
          <a:bodyPr/>
          <a:lstStyle/>
          <a:p>
            <a:pPr defTabSz="914126"/>
            <a:r>
              <a:rPr lang="en-US">
                <a:solidFill>
                  <a:srgbClr val="A2A5A2">
                    <a:lumMod val="50000"/>
                  </a:srgbClr>
                </a:solidFill>
                <a:latin typeface="Arial"/>
              </a:rPr>
              <a:t>© 2019 NetApp, Inc. All rights reserved.  — NETAPP CONFIDENTIAL — </a:t>
            </a:r>
          </a:p>
        </p:txBody>
      </p:sp>
      <p:sp>
        <p:nvSpPr>
          <p:cNvPr id="8" name="Can 7">
            <a:extLst>
              <a:ext uri="{FF2B5EF4-FFF2-40B4-BE49-F238E27FC236}">
                <a16:creationId xmlns:a16="http://schemas.microsoft.com/office/drawing/2014/main" id="{8EC6FC43-247D-8447-9EE1-3351D20DDD3B}"/>
              </a:ext>
            </a:extLst>
          </p:cNvPr>
          <p:cNvSpPr/>
          <p:nvPr/>
        </p:nvSpPr>
        <p:spPr>
          <a:xfrm>
            <a:off x="648835" y="3405586"/>
            <a:ext cx="1547043" cy="1586110"/>
          </a:xfrm>
          <a:prstGeom prst="can">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lnSpc>
                <a:spcPct val="95000"/>
              </a:lnSpc>
            </a:pPr>
            <a:r>
              <a:rPr lang="en-US" sz="1799" dirty="0">
                <a:solidFill>
                  <a:prstClr val="white"/>
                </a:solidFill>
                <a:latin typeface="Arial"/>
              </a:rPr>
              <a:t>WebBLOB</a:t>
            </a:r>
          </a:p>
        </p:txBody>
      </p:sp>
      <p:sp>
        <p:nvSpPr>
          <p:cNvPr id="6" name="Rectangle 5">
            <a:extLst>
              <a:ext uri="{FF2B5EF4-FFF2-40B4-BE49-F238E27FC236}">
                <a16:creationId xmlns:a16="http://schemas.microsoft.com/office/drawing/2014/main" id="{03A7517B-7D10-2045-8181-10F429F07EB4}"/>
              </a:ext>
            </a:extLst>
          </p:cNvPr>
          <p:cNvSpPr/>
          <p:nvPr/>
        </p:nvSpPr>
        <p:spPr>
          <a:xfrm>
            <a:off x="375302" y="1536784"/>
            <a:ext cx="2094108" cy="422371"/>
          </a:xfrm>
          <a:prstGeom prst="rect">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lnSpc>
                <a:spcPct val="95000"/>
              </a:lnSpc>
            </a:pPr>
            <a:r>
              <a:rPr lang="en-US" sz="1799" dirty="0">
                <a:solidFill>
                  <a:prstClr val="white"/>
                </a:solidFill>
                <a:latin typeface="Arial"/>
              </a:rPr>
              <a:t>NAS</a:t>
            </a:r>
          </a:p>
        </p:txBody>
      </p:sp>
      <p:sp>
        <p:nvSpPr>
          <p:cNvPr id="9" name="Rectangle 8">
            <a:extLst>
              <a:ext uri="{FF2B5EF4-FFF2-40B4-BE49-F238E27FC236}">
                <a16:creationId xmlns:a16="http://schemas.microsoft.com/office/drawing/2014/main" id="{7D6E6A05-7530-A549-84FD-500A29CD2DF8}"/>
              </a:ext>
            </a:extLst>
          </p:cNvPr>
          <p:cNvSpPr/>
          <p:nvPr/>
        </p:nvSpPr>
        <p:spPr>
          <a:xfrm>
            <a:off x="2568538" y="1536783"/>
            <a:ext cx="8386544" cy="422371"/>
          </a:xfrm>
          <a:prstGeom prst="rect">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lnSpc>
                <a:spcPct val="95000"/>
              </a:lnSpc>
            </a:pPr>
            <a:r>
              <a:rPr lang="en-US" sz="1799" dirty="0">
                <a:solidFill>
                  <a:prstClr val="white"/>
                </a:solidFill>
                <a:latin typeface="Arial"/>
              </a:rPr>
              <a:t>SAN</a:t>
            </a:r>
          </a:p>
        </p:txBody>
      </p:sp>
      <p:cxnSp>
        <p:nvCxnSpPr>
          <p:cNvPr id="11" name="Straight Connector 10">
            <a:extLst>
              <a:ext uri="{FF2B5EF4-FFF2-40B4-BE49-F238E27FC236}">
                <a16:creationId xmlns:a16="http://schemas.microsoft.com/office/drawing/2014/main" id="{06B363D7-E8C7-E747-A531-ED515E5E3EE2}"/>
              </a:ext>
            </a:extLst>
          </p:cNvPr>
          <p:cNvCxnSpPr>
            <a:cxnSpLocks/>
          </p:cNvCxnSpPr>
          <p:nvPr/>
        </p:nvCxnSpPr>
        <p:spPr>
          <a:xfrm>
            <a:off x="2159302" y="4206241"/>
            <a:ext cx="273533" cy="1"/>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66686960"/>
      </p:ext>
    </p:extLst>
  </p:cSld>
  <p:clrMapOvr>
    <a:masterClrMapping/>
  </p:clrMapOvr>
  <p:transition spd="med">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FE08A07B-4C1B-674D-9CBE-B6DF5EF48CC7}"/>
              </a:ext>
            </a:extLst>
          </p:cNvPr>
          <p:cNvSpPr>
            <a:spLocks noGrp="1"/>
          </p:cNvSpPr>
          <p:nvPr>
            <p:ph type="ftr" sz="quarter" idx="3"/>
          </p:nvPr>
        </p:nvSpPr>
        <p:spPr>
          <a:xfrm>
            <a:off x="1581912" y="6547104"/>
            <a:ext cx="4425696" cy="118872"/>
          </a:xfrm>
        </p:spPr>
        <p:txBody>
          <a:bodyPr/>
          <a:lstStyle/>
          <a:p>
            <a:r>
              <a:rPr lang="en-US"/>
              <a:t>© 2020 NetApp, Inc. All rights reserved.  --- NETAPP CONFIDENTIAL ---</a:t>
            </a:r>
            <a:endParaRPr lang="en-US" dirty="0"/>
          </a:p>
        </p:txBody>
      </p:sp>
      <p:sp>
        <p:nvSpPr>
          <p:cNvPr id="5" name="Slide Number Placeholder 4">
            <a:extLst>
              <a:ext uri="{FF2B5EF4-FFF2-40B4-BE49-F238E27FC236}">
                <a16:creationId xmlns:a16="http://schemas.microsoft.com/office/drawing/2014/main" id="{B70E084E-B20E-544E-BFFA-62950BF665C3}"/>
              </a:ext>
            </a:extLst>
          </p:cNvPr>
          <p:cNvSpPr>
            <a:spLocks noGrp="1"/>
          </p:cNvSpPr>
          <p:nvPr>
            <p:ph type="sldNum" sz="quarter" idx="4"/>
          </p:nvPr>
        </p:nvSpPr>
        <p:spPr>
          <a:xfrm>
            <a:off x="1170432" y="6547104"/>
            <a:ext cx="402336" cy="118872"/>
          </a:xfrm>
        </p:spPr>
        <p:txBody>
          <a:bodyPr/>
          <a:lstStyle/>
          <a:p>
            <a:fld id="{B071A5F3-A4FF-4CEE-8215-C08835B585C1}" type="slidenum">
              <a:rPr lang="en-US" smtClean="0"/>
              <a:pPr/>
              <a:t>17</a:t>
            </a:fld>
            <a:endParaRPr lang="en-US"/>
          </a:p>
        </p:txBody>
      </p:sp>
      <p:sp>
        <p:nvSpPr>
          <p:cNvPr id="66" name="Title 65">
            <a:extLst>
              <a:ext uri="{FF2B5EF4-FFF2-40B4-BE49-F238E27FC236}">
                <a16:creationId xmlns:a16="http://schemas.microsoft.com/office/drawing/2014/main" id="{513FAE71-A62C-61EF-0227-0092C10AB78C}"/>
              </a:ext>
            </a:extLst>
          </p:cNvPr>
          <p:cNvSpPr>
            <a:spLocks noGrp="1"/>
          </p:cNvSpPr>
          <p:nvPr>
            <p:ph type="title"/>
          </p:nvPr>
        </p:nvSpPr>
        <p:spPr>
          <a:xfrm>
            <a:off x="374904" y="576072"/>
            <a:ext cx="11439144" cy="457200"/>
          </a:xfrm>
        </p:spPr>
        <p:txBody>
          <a:bodyPr/>
          <a:lstStyle/>
          <a:p>
            <a:r>
              <a:rPr lang="en-US" dirty="0"/>
              <a:t>Scale and simplicity for Healthcare</a:t>
            </a:r>
          </a:p>
        </p:txBody>
      </p:sp>
      <p:sp>
        <p:nvSpPr>
          <p:cNvPr id="7" name="TextBox 6">
            <a:extLst>
              <a:ext uri="{FF2B5EF4-FFF2-40B4-BE49-F238E27FC236}">
                <a16:creationId xmlns:a16="http://schemas.microsoft.com/office/drawing/2014/main" id="{B071F486-5B18-364C-8C0F-726A185EC2EC}"/>
              </a:ext>
            </a:extLst>
          </p:cNvPr>
          <p:cNvSpPr txBox="1"/>
          <p:nvPr/>
        </p:nvSpPr>
        <p:spPr>
          <a:xfrm>
            <a:off x="2525844" y="4522006"/>
            <a:ext cx="45695" cy="45695"/>
          </a:xfrm>
          <a:prstGeom prst="rect">
            <a:avLst/>
          </a:prstGeom>
        </p:spPr>
        <p:txBody>
          <a:bodyPr vert="horz" wrap="none" lIns="91392" tIns="45696" rIns="91392" bIns="45696" rtlCol="0" anchor="t">
            <a:noAutofit/>
          </a:bodyPr>
          <a:lstStyle/>
          <a:p>
            <a:pPr marL="172934" indent="-172934" defTabSz="914126">
              <a:lnSpc>
                <a:spcPct val="95000"/>
              </a:lnSpc>
              <a:spcBef>
                <a:spcPts val="400"/>
              </a:spcBef>
              <a:spcAft>
                <a:spcPts val="200"/>
              </a:spcAft>
              <a:buClr>
                <a:srgbClr val="0067C5"/>
              </a:buClr>
              <a:buFont typeface="Wingdings" panose="05000000000000000000" pitchFamily="2" charset="2"/>
              <a:buChar char="§"/>
              <a:defRPr/>
            </a:pPr>
            <a:endParaRPr lang="en-US" sz="1400" err="1">
              <a:solidFill>
                <a:sysClr val="windowText" lastClr="000000"/>
              </a:solidFill>
              <a:latin typeface="Arial"/>
            </a:endParaRPr>
          </a:p>
        </p:txBody>
      </p:sp>
      <p:sp>
        <p:nvSpPr>
          <p:cNvPr id="10" name="TextBox 9">
            <a:extLst>
              <a:ext uri="{FF2B5EF4-FFF2-40B4-BE49-F238E27FC236}">
                <a16:creationId xmlns:a16="http://schemas.microsoft.com/office/drawing/2014/main" id="{86B851C7-D891-424C-BAC6-D3F14A86C6AF}"/>
              </a:ext>
            </a:extLst>
          </p:cNvPr>
          <p:cNvSpPr txBox="1"/>
          <p:nvPr/>
        </p:nvSpPr>
        <p:spPr>
          <a:xfrm>
            <a:off x="7933366" y="1431991"/>
            <a:ext cx="4018068" cy="800961"/>
          </a:xfrm>
          <a:prstGeom prst="rect">
            <a:avLst/>
          </a:prstGeom>
          <a:noFill/>
          <a:ln>
            <a:noFill/>
          </a:ln>
        </p:spPr>
        <p:txBody>
          <a:bodyPr vert="horz" wrap="none" lIns="91368" tIns="45684" rIns="91368" bIns="45684" rtlCol="0" anchor="ctr">
            <a:noAutofit/>
          </a:bodyPr>
          <a:lstStyle/>
          <a:p>
            <a:pPr algn="ctr" defTabSz="913852">
              <a:lnSpc>
                <a:spcPct val="95000"/>
              </a:lnSpc>
              <a:spcBef>
                <a:spcPts val="400"/>
              </a:spcBef>
              <a:spcAft>
                <a:spcPts val="200"/>
              </a:spcAft>
              <a:defRPr/>
            </a:pPr>
            <a:endParaRPr lang="en-US" sz="1799" b="1" kern="0" dirty="0">
              <a:solidFill>
                <a:srgbClr val="0067C5"/>
              </a:solidFill>
              <a:latin typeface="Arial"/>
            </a:endParaRPr>
          </a:p>
          <a:p>
            <a:pPr algn="ctr" defTabSz="913852">
              <a:lnSpc>
                <a:spcPct val="95000"/>
              </a:lnSpc>
              <a:spcBef>
                <a:spcPts val="400"/>
              </a:spcBef>
              <a:spcAft>
                <a:spcPts val="200"/>
              </a:spcAft>
              <a:defRPr/>
            </a:pPr>
            <a:r>
              <a:rPr lang="en-US" sz="1799" b="1" kern="0" dirty="0">
                <a:solidFill>
                  <a:srgbClr val="0067C5"/>
                </a:solidFill>
                <a:latin typeface="Arial"/>
              </a:rPr>
              <a:t>With ONLY NetApp</a:t>
            </a:r>
          </a:p>
          <a:p>
            <a:pPr algn="ctr" defTabSz="913852">
              <a:lnSpc>
                <a:spcPct val="95000"/>
              </a:lnSpc>
              <a:spcBef>
                <a:spcPts val="400"/>
              </a:spcBef>
              <a:spcAft>
                <a:spcPts val="200"/>
              </a:spcAft>
              <a:defRPr/>
            </a:pPr>
            <a:r>
              <a:rPr lang="en-US" sz="1600" kern="0" dirty="0">
                <a:solidFill>
                  <a:srgbClr val="0067C5"/>
                </a:solidFill>
                <a:latin typeface="Arial"/>
              </a:rPr>
              <a:t>Consolidation, simplicity and scale</a:t>
            </a:r>
          </a:p>
        </p:txBody>
      </p:sp>
      <p:grpSp>
        <p:nvGrpSpPr>
          <p:cNvPr id="16" name="Group 15">
            <a:extLst>
              <a:ext uri="{FF2B5EF4-FFF2-40B4-BE49-F238E27FC236}">
                <a16:creationId xmlns:a16="http://schemas.microsoft.com/office/drawing/2014/main" id="{00D4DED0-ED9F-964D-A14A-56165343F1EB}"/>
              </a:ext>
            </a:extLst>
          </p:cNvPr>
          <p:cNvGrpSpPr/>
          <p:nvPr/>
        </p:nvGrpSpPr>
        <p:grpSpPr>
          <a:xfrm>
            <a:off x="9740392" y="2975755"/>
            <a:ext cx="366941" cy="309834"/>
            <a:chOff x="1042836" y="2720951"/>
            <a:chExt cx="493447" cy="372312"/>
          </a:xfrm>
          <a:solidFill>
            <a:srgbClr val="0067C5"/>
          </a:solidFill>
        </p:grpSpPr>
        <p:cxnSp>
          <p:nvCxnSpPr>
            <p:cNvPr id="17" name="Straight Connector 16">
              <a:extLst>
                <a:ext uri="{FF2B5EF4-FFF2-40B4-BE49-F238E27FC236}">
                  <a16:creationId xmlns:a16="http://schemas.microsoft.com/office/drawing/2014/main" id="{FBB3C1F1-0D7B-6D47-AD74-61A1A4E42642}"/>
                </a:ext>
              </a:extLst>
            </p:cNvPr>
            <p:cNvCxnSpPr>
              <a:cxnSpLocks/>
            </p:cNvCxnSpPr>
            <p:nvPr/>
          </p:nvCxnSpPr>
          <p:spPr>
            <a:xfrm flipV="1">
              <a:off x="1046843" y="2733984"/>
              <a:ext cx="0" cy="357703"/>
            </a:xfrm>
            <a:prstGeom prst="line">
              <a:avLst/>
            </a:prstGeom>
            <a:grpFill/>
            <a:ln w="19050" cap="flat" cmpd="sng" algn="ctr">
              <a:solidFill>
                <a:schemeClr val="tx1"/>
              </a:solidFill>
              <a:prstDash val="solid"/>
              <a:miter lim="800000"/>
            </a:ln>
            <a:effectLst/>
          </p:spPr>
        </p:cxnSp>
        <p:cxnSp>
          <p:nvCxnSpPr>
            <p:cNvPr id="18" name="Straight Connector 17">
              <a:extLst>
                <a:ext uri="{FF2B5EF4-FFF2-40B4-BE49-F238E27FC236}">
                  <a16:creationId xmlns:a16="http://schemas.microsoft.com/office/drawing/2014/main" id="{134EBB76-9D16-6941-A7C4-D4FE1A281891}"/>
                </a:ext>
              </a:extLst>
            </p:cNvPr>
            <p:cNvCxnSpPr>
              <a:cxnSpLocks/>
            </p:cNvCxnSpPr>
            <p:nvPr/>
          </p:nvCxnSpPr>
          <p:spPr>
            <a:xfrm flipH="1" flipV="1">
              <a:off x="1042836" y="2733347"/>
              <a:ext cx="493447" cy="353227"/>
            </a:xfrm>
            <a:prstGeom prst="line">
              <a:avLst/>
            </a:prstGeom>
            <a:grpFill/>
            <a:ln w="19050" cap="flat" cmpd="sng" algn="ctr">
              <a:solidFill>
                <a:schemeClr val="tx1"/>
              </a:solidFill>
              <a:prstDash val="solid"/>
              <a:miter lim="800000"/>
            </a:ln>
            <a:effectLst/>
          </p:spPr>
        </p:cxnSp>
        <p:cxnSp>
          <p:nvCxnSpPr>
            <p:cNvPr id="19" name="Straight Connector 18">
              <a:extLst>
                <a:ext uri="{FF2B5EF4-FFF2-40B4-BE49-F238E27FC236}">
                  <a16:creationId xmlns:a16="http://schemas.microsoft.com/office/drawing/2014/main" id="{E5C431C3-BB80-9242-8CE0-C35AFA1BF629}"/>
                </a:ext>
              </a:extLst>
            </p:cNvPr>
            <p:cNvCxnSpPr>
              <a:cxnSpLocks/>
            </p:cNvCxnSpPr>
            <p:nvPr/>
          </p:nvCxnSpPr>
          <p:spPr>
            <a:xfrm flipV="1">
              <a:off x="1530213" y="2720951"/>
              <a:ext cx="0" cy="372312"/>
            </a:xfrm>
            <a:prstGeom prst="line">
              <a:avLst/>
            </a:prstGeom>
            <a:grpFill/>
            <a:ln w="19050" cap="flat" cmpd="sng" algn="ctr">
              <a:solidFill>
                <a:schemeClr val="tx1"/>
              </a:solidFill>
              <a:prstDash val="solid"/>
              <a:miter lim="800000"/>
            </a:ln>
            <a:effectLst/>
          </p:spPr>
        </p:cxnSp>
        <p:cxnSp>
          <p:nvCxnSpPr>
            <p:cNvPr id="20" name="Straight Connector 19">
              <a:extLst>
                <a:ext uri="{FF2B5EF4-FFF2-40B4-BE49-F238E27FC236}">
                  <a16:creationId xmlns:a16="http://schemas.microsoft.com/office/drawing/2014/main" id="{7F9FF771-1372-3A48-924A-9CA225FE1309}"/>
                </a:ext>
              </a:extLst>
            </p:cNvPr>
            <p:cNvCxnSpPr>
              <a:cxnSpLocks/>
            </p:cNvCxnSpPr>
            <p:nvPr/>
          </p:nvCxnSpPr>
          <p:spPr>
            <a:xfrm flipV="1">
              <a:off x="1046429" y="2730118"/>
              <a:ext cx="480027" cy="356456"/>
            </a:xfrm>
            <a:prstGeom prst="line">
              <a:avLst/>
            </a:prstGeom>
            <a:grpFill/>
            <a:ln w="19050" cap="flat" cmpd="sng" algn="ctr">
              <a:solidFill>
                <a:schemeClr val="tx1"/>
              </a:solidFill>
              <a:prstDash val="solid"/>
              <a:miter lim="800000"/>
            </a:ln>
            <a:effectLst/>
          </p:spPr>
        </p:cxnSp>
      </p:grpSp>
      <p:sp>
        <p:nvSpPr>
          <p:cNvPr id="29" name="Rectangle 28">
            <a:extLst>
              <a:ext uri="{FF2B5EF4-FFF2-40B4-BE49-F238E27FC236}">
                <a16:creationId xmlns:a16="http://schemas.microsoft.com/office/drawing/2014/main" id="{28E48307-25DA-4145-95DA-5A9B963557B2}"/>
              </a:ext>
            </a:extLst>
          </p:cNvPr>
          <p:cNvSpPr/>
          <p:nvPr/>
        </p:nvSpPr>
        <p:spPr>
          <a:xfrm>
            <a:off x="1399201" y="1617559"/>
            <a:ext cx="3168633" cy="615393"/>
          </a:xfrm>
          <a:prstGeom prst="rect">
            <a:avLst/>
          </a:prstGeom>
        </p:spPr>
        <p:txBody>
          <a:bodyPr wrap="none">
            <a:spAutoFit/>
          </a:bodyPr>
          <a:lstStyle/>
          <a:p>
            <a:pPr algn="ctr" defTabSz="914126">
              <a:defRPr/>
            </a:pPr>
            <a:r>
              <a:rPr lang="en-US" altLang="en-US" sz="1799" b="1" dirty="0">
                <a:solidFill>
                  <a:srgbClr val="0067C5"/>
                </a:solidFill>
                <a:latin typeface="Arial"/>
              </a:rPr>
              <a:t>Without NetApp</a:t>
            </a:r>
          </a:p>
          <a:p>
            <a:pPr algn="ctr" defTabSz="914126">
              <a:defRPr/>
            </a:pPr>
            <a:r>
              <a:rPr lang="en-US" altLang="en-US" sz="1600" dirty="0">
                <a:solidFill>
                  <a:srgbClr val="0067C5"/>
                </a:solidFill>
                <a:latin typeface="Arial"/>
              </a:rPr>
              <a:t>Multiple Epic silos and platforms</a:t>
            </a:r>
            <a:endParaRPr lang="en-US" sz="1400" dirty="0">
              <a:solidFill>
                <a:srgbClr val="0067C5"/>
              </a:solidFill>
              <a:latin typeface="Arial"/>
            </a:endParaRPr>
          </a:p>
        </p:txBody>
      </p:sp>
      <p:sp>
        <p:nvSpPr>
          <p:cNvPr id="39" name="Striped Right Arrow 38">
            <a:extLst>
              <a:ext uri="{FF2B5EF4-FFF2-40B4-BE49-F238E27FC236}">
                <a16:creationId xmlns:a16="http://schemas.microsoft.com/office/drawing/2014/main" id="{FBF35DD4-8AC1-0349-9CAD-67FC49A234C9}"/>
              </a:ext>
            </a:extLst>
          </p:cNvPr>
          <p:cNvSpPr/>
          <p:nvPr/>
        </p:nvSpPr>
        <p:spPr>
          <a:xfrm>
            <a:off x="6473646" y="3232914"/>
            <a:ext cx="1931394" cy="1200554"/>
          </a:xfrm>
          <a:prstGeom prst="stripedRightArrow">
            <a:avLst/>
          </a:prstGeom>
          <a:solidFill>
            <a:srgbClr val="00B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lnSpc>
                <a:spcPct val="95000"/>
              </a:lnSpc>
              <a:defRPr/>
            </a:pPr>
            <a:r>
              <a:rPr lang="en-US" sz="1200" dirty="0">
                <a:solidFill>
                  <a:prstClr val="white"/>
                </a:solidFill>
                <a:latin typeface="Arial"/>
              </a:rPr>
              <a:t>NetApp Adaptive QoS</a:t>
            </a:r>
          </a:p>
        </p:txBody>
      </p:sp>
      <p:sp>
        <p:nvSpPr>
          <p:cNvPr id="41" name="Can 40">
            <a:extLst>
              <a:ext uri="{FF2B5EF4-FFF2-40B4-BE49-F238E27FC236}">
                <a16:creationId xmlns:a16="http://schemas.microsoft.com/office/drawing/2014/main" id="{F080A825-EB01-F941-BDB8-81CC0A0105F2}"/>
              </a:ext>
            </a:extLst>
          </p:cNvPr>
          <p:cNvSpPr/>
          <p:nvPr/>
        </p:nvSpPr>
        <p:spPr>
          <a:xfrm>
            <a:off x="9023837" y="5406050"/>
            <a:ext cx="1837127" cy="311036"/>
          </a:xfrm>
          <a:prstGeom prst="can">
            <a:avLst/>
          </a:prstGeom>
          <a:solidFill>
            <a:schemeClr val="bg2">
              <a:lumMod val="5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lnSpc>
                <a:spcPct val="95000"/>
              </a:lnSpc>
              <a:defRPr/>
            </a:pPr>
            <a:r>
              <a:rPr lang="en-US" sz="1100">
                <a:solidFill>
                  <a:prstClr val="white"/>
                </a:solidFill>
                <a:latin typeface="Arial"/>
              </a:rPr>
              <a:t>PACS</a:t>
            </a:r>
          </a:p>
        </p:txBody>
      </p:sp>
      <p:sp>
        <p:nvSpPr>
          <p:cNvPr id="42" name="Can 41">
            <a:extLst>
              <a:ext uri="{FF2B5EF4-FFF2-40B4-BE49-F238E27FC236}">
                <a16:creationId xmlns:a16="http://schemas.microsoft.com/office/drawing/2014/main" id="{E8AB57B9-E05D-4A44-AD42-45D80ED2A686}"/>
              </a:ext>
            </a:extLst>
          </p:cNvPr>
          <p:cNvSpPr/>
          <p:nvPr/>
        </p:nvSpPr>
        <p:spPr>
          <a:xfrm>
            <a:off x="9023837" y="5102229"/>
            <a:ext cx="1837127" cy="311036"/>
          </a:xfrm>
          <a:prstGeom prst="can">
            <a:avLst/>
          </a:pr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lnSpc>
                <a:spcPct val="95000"/>
              </a:lnSpc>
              <a:defRPr/>
            </a:pPr>
            <a:r>
              <a:rPr lang="en-US" sz="1100">
                <a:solidFill>
                  <a:prstClr val="white"/>
                </a:solidFill>
                <a:latin typeface="Arial"/>
              </a:rPr>
              <a:t>Test</a:t>
            </a:r>
          </a:p>
        </p:txBody>
      </p:sp>
      <p:sp>
        <p:nvSpPr>
          <p:cNvPr id="43" name="Can 42">
            <a:extLst>
              <a:ext uri="{FF2B5EF4-FFF2-40B4-BE49-F238E27FC236}">
                <a16:creationId xmlns:a16="http://schemas.microsoft.com/office/drawing/2014/main" id="{A78F5BE2-D7F6-2840-8CC4-35F20582A66F}"/>
              </a:ext>
            </a:extLst>
          </p:cNvPr>
          <p:cNvSpPr/>
          <p:nvPr/>
        </p:nvSpPr>
        <p:spPr>
          <a:xfrm>
            <a:off x="9023837" y="4798411"/>
            <a:ext cx="1837127" cy="311036"/>
          </a:xfrm>
          <a:prstGeom prst="can">
            <a:avLst/>
          </a:prstGeom>
          <a:solidFill>
            <a:schemeClr val="bg2">
              <a:lumMod val="40000"/>
              <a:lumOff val="6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lnSpc>
                <a:spcPct val="95000"/>
              </a:lnSpc>
              <a:defRPr/>
            </a:pPr>
            <a:r>
              <a:rPr lang="en-US" sz="1100">
                <a:solidFill>
                  <a:prstClr val="white"/>
                </a:solidFill>
                <a:latin typeface="Arial"/>
              </a:rPr>
              <a:t>Web BLOB</a:t>
            </a:r>
          </a:p>
        </p:txBody>
      </p:sp>
      <p:sp>
        <p:nvSpPr>
          <p:cNvPr id="44" name="Can 43">
            <a:extLst>
              <a:ext uri="{FF2B5EF4-FFF2-40B4-BE49-F238E27FC236}">
                <a16:creationId xmlns:a16="http://schemas.microsoft.com/office/drawing/2014/main" id="{278EE145-4C2B-9E44-9DDC-EB93A9C962F4}"/>
              </a:ext>
            </a:extLst>
          </p:cNvPr>
          <p:cNvSpPr/>
          <p:nvPr/>
        </p:nvSpPr>
        <p:spPr>
          <a:xfrm>
            <a:off x="9023837" y="4494593"/>
            <a:ext cx="1837127" cy="311036"/>
          </a:xfrm>
          <a:prstGeom prst="can">
            <a:avLst/>
          </a:prstGeom>
          <a:solidFill>
            <a:schemeClr val="bg2">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lnSpc>
                <a:spcPct val="95000"/>
              </a:lnSpc>
              <a:defRPr/>
            </a:pPr>
            <a:r>
              <a:rPr lang="en-US" sz="1100">
                <a:solidFill>
                  <a:prstClr val="white"/>
                </a:solidFill>
                <a:latin typeface="Arial"/>
              </a:rPr>
              <a:t>VDI</a:t>
            </a:r>
          </a:p>
        </p:txBody>
      </p:sp>
      <p:sp>
        <p:nvSpPr>
          <p:cNvPr id="45" name="Can 44">
            <a:extLst>
              <a:ext uri="{FF2B5EF4-FFF2-40B4-BE49-F238E27FC236}">
                <a16:creationId xmlns:a16="http://schemas.microsoft.com/office/drawing/2014/main" id="{DBF08F11-DCF5-7641-ADC9-1CDDD09C71E8}"/>
              </a:ext>
            </a:extLst>
          </p:cNvPr>
          <p:cNvSpPr/>
          <p:nvPr/>
        </p:nvSpPr>
        <p:spPr>
          <a:xfrm>
            <a:off x="9023837" y="4190775"/>
            <a:ext cx="1837127" cy="311036"/>
          </a:xfrm>
          <a:prstGeom prst="can">
            <a:avLst/>
          </a:prstGeom>
          <a:solidFill>
            <a:schemeClr val="bg2">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lnSpc>
                <a:spcPct val="95000"/>
              </a:lnSpc>
              <a:defRPr/>
            </a:pPr>
            <a:r>
              <a:rPr lang="en-US" sz="1100">
                <a:solidFill>
                  <a:prstClr val="white"/>
                </a:solidFill>
                <a:latin typeface="Arial"/>
              </a:rPr>
              <a:t>VMware</a:t>
            </a:r>
          </a:p>
        </p:txBody>
      </p:sp>
      <p:sp>
        <p:nvSpPr>
          <p:cNvPr id="46" name="Can 45">
            <a:extLst>
              <a:ext uri="{FF2B5EF4-FFF2-40B4-BE49-F238E27FC236}">
                <a16:creationId xmlns:a16="http://schemas.microsoft.com/office/drawing/2014/main" id="{176E9088-87D3-2649-AD29-F79A0D0D7ADB}"/>
              </a:ext>
            </a:extLst>
          </p:cNvPr>
          <p:cNvSpPr/>
          <p:nvPr/>
        </p:nvSpPr>
        <p:spPr>
          <a:xfrm>
            <a:off x="9023837" y="3886957"/>
            <a:ext cx="1837127" cy="311036"/>
          </a:xfrm>
          <a:prstGeom prst="can">
            <a:avLst/>
          </a:prstGeom>
          <a:solidFill>
            <a:schemeClr val="bg2">
              <a:lumMod val="5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lnSpc>
                <a:spcPct val="95000"/>
              </a:lnSpc>
              <a:defRPr/>
            </a:pPr>
            <a:r>
              <a:rPr lang="en-US" sz="1100" dirty="0">
                <a:solidFill>
                  <a:prstClr val="white"/>
                </a:solidFill>
                <a:latin typeface="Arial"/>
              </a:rPr>
              <a:t>Clarity</a:t>
            </a:r>
          </a:p>
        </p:txBody>
      </p:sp>
      <p:sp>
        <p:nvSpPr>
          <p:cNvPr id="47" name="Can 46">
            <a:extLst>
              <a:ext uri="{FF2B5EF4-FFF2-40B4-BE49-F238E27FC236}">
                <a16:creationId xmlns:a16="http://schemas.microsoft.com/office/drawing/2014/main" id="{4FF2080A-325A-8743-8C2D-F11E5D683015}"/>
              </a:ext>
            </a:extLst>
          </p:cNvPr>
          <p:cNvSpPr/>
          <p:nvPr/>
        </p:nvSpPr>
        <p:spPr>
          <a:xfrm>
            <a:off x="9023837" y="3583139"/>
            <a:ext cx="1837127" cy="311036"/>
          </a:xfrm>
          <a:prstGeom prst="can">
            <a:avLst/>
          </a:prstGeom>
          <a:solidFill>
            <a:schemeClr val="bg2">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lnSpc>
                <a:spcPct val="95000"/>
              </a:lnSpc>
              <a:defRPr/>
            </a:pPr>
            <a:r>
              <a:rPr lang="en-US" sz="1100" dirty="0">
                <a:solidFill>
                  <a:prstClr val="white"/>
                </a:solidFill>
                <a:latin typeface="Arial"/>
              </a:rPr>
              <a:t>Epic Report</a:t>
            </a:r>
          </a:p>
        </p:txBody>
      </p:sp>
      <p:sp>
        <p:nvSpPr>
          <p:cNvPr id="48" name="Can 47">
            <a:extLst>
              <a:ext uri="{FF2B5EF4-FFF2-40B4-BE49-F238E27FC236}">
                <a16:creationId xmlns:a16="http://schemas.microsoft.com/office/drawing/2014/main" id="{B0243203-BC6A-3743-954F-066326845C82}"/>
              </a:ext>
            </a:extLst>
          </p:cNvPr>
          <p:cNvSpPr/>
          <p:nvPr/>
        </p:nvSpPr>
        <p:spPr>
          <a:xfrm>
            <a:off x="9023837" y="3279321"/>
            <a:ext cx="1837127" cy="311036"/>
          </a:xfrm>
          <a:prstGeom prst="can">
            <a:avLst/>
          </a:pr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lnSpc>
                <a:spcPct val="95000"/>
              </a:lnSpc>
              <a:defRPr/>
            </a:pPr>
            <a:r>
              <a:rPr lang="en-US" sz="1100">
                <a:solidFill>
                  <a:prstClr val="white"/>
                </a:solidFill>
                <a:latin typeface="Arial"/>
              </a:rPr>
              <a:t>Epic Prod</a:t>
            </a:r>
          </a:p>
        </p:txBody>
      </p:sp>
      <p:sp>
        <p:nvSpPr>
          <p:cNvPr id="49" name="Can 48">
            <a:extLst>
              <a:ext uri="{FF2B5EF4-FFF2-40B4-BE49-F238E27FC236}">
                <a16:creationId xmlns:a16="http://schemas.microsoft.com/office/drawing/2014/main" id="{5B5B7CD7-6D72-DC43-BFDF-5C6B40651CDD}"/>
              </a:ext>
            </a:extLst>
          </p:cNvPr>
          <p:cNvSpPr/>
          <p:nvPr/>
        </p:nvSpPr>
        <p:spPr>
          <a:xfrm>
            <a:off x="464334" y="3559750"/>
            <a:ext cx="1351656" cy="311036"/>
          </a:xfrm>
          <a:prstGeom prst="can">
            <a:avLst/>
          </a:pr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lnSpc>
                <a:spcPct val="95000"/>
              </a:lnSpc>
              <a:defRPr/>
            </a:pPr>
            <a:r>
              <a:rPr lang="en-US" sz="1100" dirty="0">
                <a:solidFill>
                  <a:prstClr val="white"/>
                </a:solidFill>
                <a:latin typeface="Arial"/>
              </a:rPr>
              <a:t>Epic Prod</a:t>
            </a:r>
          </a:p>
        </p:txBody>
      </p:sp>
      <p:sp>
        <p:nvSpPr>
          <p:cNvPr id="50" name="Can 49">
            <a:extLst>
              <a:ext uri="{FF2B5EF4-FFF2-40B4-BE49-F238E27FC236}">
                <a16:creationId xmlns:a16="http://schemas.microsoft.com/office/drawing/2014/main" id="{244C5EA8-E27B-0F4A-A232-1277B143E5EB}"/>
              </a:ext>
            </a:extLst>
          </p:cNvPr>
          <p:cNvSpPr/>
          <p:nvPr/>
        </p:nvSpPr>
        <p:spPr>
          <a:xfrm>
            <a:off x="1914705" y="3559750"/>
            <a:ext cx="1351656" cy="311036"/>
          </a:xfrm>
          <a:prstGeom prst="can">
            <a:avLst/>
          </a:prstGeom>
          <a:solidFill>
            <a:schemeClr val="bg2">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lnSpc>
                <a:spcPct val="95000"/>
              </a:lnSpc>
              <a:defRPr/>
            </a:pPr>
            <a:r>
              <a:rPr lang="en-US" sz="1100">
                <a:solidFill>
                  <a:prstClr val="white"/>
                </a:solidFill>
                <a:latin typeface="Arial"/>
              </a:rPr>
              <a:t>Epic Report</a:t>
            </a:r>
          </a:p>
        </p:txBody>
      </p:sp>
      <p:sp>
        <p:nvSpPr>
          <p:cNvPr id="51" name="Can 50">
            <a:extLst>
              <a:ext uri="{FF2B5EF4-FFF2-40B4-BE49-F238E27FC236}">
                <a16:creationId xmlns:a16="http://schemas.microsoft.com/office/drawing/2014/main" id="{8BF53C2B-B5EE-8A4B-B744-48511466292C}"/>
              </a:ext>
            </a:extLst>
          </p:cNvPr>
          <p:cNvSpPr/>
          <p:nvPr/>
        </p:nvSpPr>
        <p:spPr>
          <a:xfrm>
            <a:off x="464334" y="5078189"/>
            <a:ext cx="1351656" cy="311036"/>
          </a:xfrm>
          <a:prstGeom prst="can">
            <a:avLst/>
          </a:prstGeom>
          <a:solidFill>
            <a:schemeClr val="bg2">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lnSpc>
                <a:spcPct val="95000"/>
              </a:lnSpc>
              <a:defRPr/>
            </a:pPr>
            <a:r>
              <a:rPr lang="en-US" sz="1100">
                <a:solidFill>
                  <a:prstClr val="white"/>
                </a:solidFill>
                <a:latin typeface="Arial"/>
              </a:rPr>
              <a:t>VDI</a:t>
            </a:r>
          </a:p>
        </p:txBody>
      </p:sp>
      <p:sp>
        <p:nvSpPr>
          <p:cNvPr id="52" name="Can 51">
            <a:extLst>
              <a:ext uri="{FF2B5EF4-FFF2-40B4-BE49-F238E27FC236}">
                <a16:creationId xmlns:a16="http://schemas.microsoft.com/office/drawing/2014/main" id="{8A79DE41-CD0A-934A-8ADE-11E3E8B141C5}"/>
              </a:ext>
            </a:extLst>
          </p:cNvPr>
          <p:cNvSpPr/>
          <p:nvPr/>
        </p:nvSpPr>
        <p:spPr>
          <a:xfrm>
            <a:off x="1914705" y="5078189"/>
            <a:ext cx="1351656" cy="311036"/>
          </a:xfrm>
          <a:prstGeom prst="can">
            <a:avLst/>
          </a:prstGeom>
          <a:solidFill>
            <a:schemeClr val="bg2">
              <a:lumMod val="40000"/>
              <a:lumOff val="6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lnSpc>
                <a:spcPct val="95000"/>
              </a:lnSpc>
              <a:defRPr/>
            </a:pPr>
            <a:r>
              <a:rPr lang="en-US" sz="1100">
                <a:solidFill>
                  <a:prstClr val="white"/>
                </a:solidFill>
                <a:latin typeface="Arial"/>
              </a:rPr>
              <a:t>Web BLOB</a:t>
            </a:r>
          </a:p>
        </p:txBody>
      </p:sp>
      <p:sp>
        <p:nvSpPr>
          <p:cNvPr id="53" name="Can 52">
            <a:extLst>
              <a:ext uri="{FF2B5EF4-FFF2-40B4-BE49-F238E27FC236}">
                <a16:creationId xmlns:a16="http://schemas.microsoft.com/office/drawing/2014/main" id="{89DF8A65-DC52-D24B-A833-9A8658CBD5E0}"/>
              </a:ext>
            </a:extLst>
          </p:cNvPr>
          <p:cNvSpPr/>
          <p:nvPr/>
        </p:nvSpPr>
        <p:spPr>
          <a:xfrm>
            <a:off x="3365076" y="5078189"/>
            <a:ext cx="1351656" cy="311036"/>
          </a:xfrm>
          <a:prstGeom prst="can">
            <a:avLst/>
          </a:pr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lnSpc>
                <a:spcPct val="95000"/>
              </a:lnSpc>
              <a:defRPr/>
            </a:pPr>
            <a:r>
              <a:rPr lang="en-US" sz="1100">
                <a:solidFill>
                  <a:prstClr val="white"/>
                </a:solidFill>
                <a:latin typeface="Arial"/>
              </a:rPr>
              <a:t>Test</a:t>
            </a:r>
          </a:p>
        </p:txBody>
      </p:sp>
      <p:sp>
        <p:nvSpPr>
          <p:cNvPr id="54" name="Can 53">
            <a:extLst>
              <a:ext uri="{FF2B5EF4-FFF2-40B4-BE49-F238E27FC236}">
                <a16:creationId xmlns:a16="http://schemas.microsoft.com/office/drawing/2014/main" id="{17675F71-669D-9145-A502-CC95BFDF7E4F}"/>
              </a:ext>
            </a:extLst>
          </p:cNvPr>
          <p:cNvSpPr/>
          <p:nvPr/>
        </p:nvSpPr>
        <p:spPr>
          <a:xfrm>
            <a:off x="4815446" y="5078189"/>
            <a:ext cx="1351656" cy="311036"/>
          </a:xfrm>
          <a:prstGeom prst="can">
            <a:avLst/>
          </a:prstGeom>
          <a:solidFill>
            <a:schemeClr val="bg2">
              <a:lumMod val="5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lnSpc>
                <a:spcPct val="95000"/>
              </a:lnSpc>
              <a:defRPr/>
            </a:pPr>
            <a:r>
              <a:rPr lang="en-US" sz="1100">
                <a:solidFill>
                  <a:prstClr val="white"/>
                </a:solidFill>
                <a:latin typeface="Arial"/>
              </a:rPr>
              <a:t>PACS</a:t>
            </a:r>
          </a:p>
        </p:txBody>
      </p:sp>
      <p:sp>
        <p:nvSpPr>
          <p:cNvPr id="55" name="Can 54">
            <a:extLst>
              <a:ext uri="{FF2B5EF4-FFF2-40B4-BE49-F238E27FC236}">
                <a16:creationId xmlns:a16="http://schemas.microsoft.com/office/drawing/2014/main" id="{987A62DF-92BD-E843-BF38-F3D93634BD7A}"/>
              </a:ext>
            </a:extLst>
          </p:cNvPr>
          <p:cNvSpPr/>
          <p:nvPr/>
        </p:nvSpPr>
        <p:spPr>
          <a:xfrm>
            <a:off x="3365076" y="3559750"/>
            <a:ext cx="1351656" cy="311036"/>
          </a:xfrm>
          <a:prstGeom prst="can">
            <a:avLst/>
          </a:prstGeom>
          <a:solidFill>
            <a:schemeClr val="bg2">
              <a:lumMod val="5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lnSpc>
                <a:spcPct val="95000"/>
              </a:lnSpc>
              <a:defRPr/>
            </a:pPr>
            <a:r>
              <a:rPr lang="en-US" sz="1100">
                <a:solidFill>
                  <a:prstClr val="white"/>
                </a:solidFill>
                <a:latin typeface="Arial"/>
              </a:rPr>
              <a:t>Clarity</a:t>
            </a:r>
          </a:p>
        </p:txBody>
      </p:sp>
      <p:sp>
        <p:nvSpPr>
          <p:cNvPr id="56" name="Can 55">
            <a:extLst>
              <a:ext uri="{FF2B5EF4-FFF2-40B4-BE49-F238E27FC236}">
                <a16:creationId xmlns:a16="http://schemas.microsoft.com/office/drawing/2014/main" id="{78567B30-A374-1247-832E-6DA15C3ADF93}"/>
              </a:ext>
            </a:extLst>
          </p:cNvPr>
          <p:cNvSpPr/>
          <p:nvPr/>
        </p:nvSpPr>
        <p:spPr>
          <a:xfrm>
            <a:off x="4815446" y="3559750"/>
            <a:ext cx="1351656" cy="311036"/>
          </a:xfrm>
          <a:prstGeom prst="can">
            <a:avLst/>
          </a:prstGeom>
          <a:solidFill>
            <a:schemeClr val="bg2">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lnSpc>
                <a:spcPct val="95000"/>
              </a:lnSpc>
              <a:defRPr/>
            </a:pPr>
            <a:r>
              <a:rPr lang="en-US" sz="1100" dirty="0">
                <a:solidFill>
                  <a:prstClr val="white"/>
                </a:solidFill>
                <a:latin typeface="Arial"/>
              </a:rPr>
              <a:t>VMware</a:t>
            </a:r>
          </a:p>
        </p:txBody>
      </p:sp>
      <p:grpSp>
        <p:nvGrpSpPr>
          <p:cNvPr id="2" name="Group 1">
            <a:extLst>
              <a:ext uri="{FF2B5EF4-FFF2-40B4-BE49-F238E27FC236}">
                <a16:creationId xmlns:a16="http://schemas.microsoft.com/office/drawing/2014/main" id="{FAD4DDEF-EBB0-EFB6-34A5-D43E5811D90B}"/>
              </a:ext>
            </a:extLst>
          </p:cNvPr>
          <p:cNvGrpSpPr/>
          <p:nvPr/>
        </p:nvGrpSpPr>
        <p:grpSpPr>
          <a:xfrm>
            <a:off x="8585898" y="2370418"/>
            <a:ext cx="2713005" cy="676477"/>
            <a:chOff x="7122355" y="513960"/>
            <a:chExt cx="2713005" cy="676477"/>
          </a:xfrm>
        </p:grpSpPr>
        <p:grpSp>
          <p:nvGrpSpPr>
            <p:cNvPr id="3" name="Group 2">
              <a:extLst>
                <a:ext uri="{FF2B5EF4-FFF2-40B4-BE49-F238E27FC236}">
                  <a16:creationId xmlns:a16="http://schemas.microsoft.com/office/drawing/2014/main" id="{CF232B2E-C814-3D26-5C9D-C5CF35ACE65B}"/>
                </a:ext>
              </a:extLst>
            </p:cNvPr>
            <p:cNvGrpSpPr/>
            <p:nvPr/>
          </p:nvGrpSpPr>
          <p:grpSpPr>
            <a:xfrm>
              <a:off x="8383540" y="858513"/>
              <a:ext cx="187381" cy="86753"/>
              <a:chOff x="7362525" y="3654923"/>
              <a:chExt cx="187381" cy="86753"/>
            </a:xfrm>
          </p:grpSpPr>
          <p:cxnSp>
            <p:nvCxnSpPr>
              <p:cNvPr id="60" name="Straight Arrow Connector 59">
                <a:extLst>
                  <a:ext uri="{FF2B5EF4-FFF2-40B4-BE49-F238E27FC236}">
                    <a16:creationId xmlns:a16="http://schemas.microsoft.com/office/drawing/2014/main" id="{3D63DB6B-0655-3B79-BE17-501B8AF4B718}"/>
                  </a:ext>
                </a:extLst>
              </p:cNvPr>
              <p:cNvCxnSpPr>
                <a:cxnSpLocks/>
              </p:cNvCxnSpPr>
              <p:nvPr/>
            </p:nvCxnSpPr>
            <p:spPr>
              <a:xfrm>
                <a:off x="7362525" y="3654923"/>
                <a:ext cx="187381" cy="0"/>
              </a:xfrm>
              <a:prstGeom prst="straightConnector1">
                <a:avLst/>
              </a:prstGeom>
              <a:ln w="28575">
                <a:solidFill>
                  <a:schemeClr val="tx1"/>
                </a:solidFill>
                <a:headEnd type="none" w="med" len="med"/>
                <a:tailEnd type="none" w="med" len="med"/>
              </a:ln>
            </p:spPr>
            <p:style>
              <a:lnRef idx="3">
                <a:schemeClr val="accent5"/>
              </a:lnRef>
              <a:fillRef idx="0">
                <a:schemeClr val="accent5"/>
              </a:fillRef>
              <a:effectRef idx="2">
                <a:schemeClr val="accent5"/>
              </a:effectRef>
              <a:fontRef idx="minor">
                <a:schemeClr val="tx1"/>
              </a:fontRef>
            </p:style>
          </p:cxnSp>
          <p:cxnSp>
            <p:nvCxnSpPr>
              <p:cNvPr id="61" name="Straight Arrow Connector 60">
                <a:extLst>
                  <a:ext uri="{FF2B5EF4-FFF2-40B4-BE49-F238E27FC236}">
                    <a16:creationId xmlns:a16="http://schemas.microsoft.com/office/drawing/2014/main" id="{7F5415F0-F9F9-D861-4D24-85C588389A48}"/>
                  </a:ext>
                </a:extLst>
              </p:cNvPr>
              <p:cNvCxnSpPr>
                <a:cxnSpLocks/>
              </p:cNvCxnSpPr>
              <p:nvPr/>
            </p:nvCxnSpPr>
            <p:spPr>
              <a:xfrm>
                <a:off x="7362525" y="3741676"/>
                <a:ext cx="187381" cy="0"/>
              </a:xfrm>
              <a:prstGeom prst="straightConnector1">
                <a:avLst/>
              </a:prstGeom>
              <a:ln w="28575">
                <a:solidFill>
                  <a:schemeClr val="tx1"/>
                </a:solidFill>
                <a:headEnd type="none" w="med" len="med"/>
                <a:tailEnd type="none" w="med" len="med"/>
              </a:ln>
            </p:spPr>
            <p:style>
              <a:lnRef idx="3">
                <a:schemeClr val="accent5"/>
              </a:lnRef>
              <a:fillRef idx="0">
                <a:schemeClr val="accent5"/>
              </a:fillRef>
              <a:effectRef idx="2">
                <a:schemeClr val="accent5"/>
              </a:effectRef>
              <a:fontRef idx="minor">
                <a:schemeClr val="tx1"/>
              </a:fontRef>
            </p:style>
          </p:cxnSp>
        </p:grpSp>
        <p:pic>
          <p:nvPicPr>
            <p:cNvPr id="40" name="image37.png">
              <a:extLst>
                <a:ext uri="{FF2B5EF4-FFF2-40B4-BE49-F238E27FC236}">
                  <a16:creationId xmlns:a16="http://schemas.microsoft.com/office/drawing/2014/main" id="{A729CC9C-8331-0170-76C6-9AAB6CFBB879}"/>
                </a:ext>
              </a:extLst>
            </p:cNvPr>
            <p:cNvPicPr/>
            <p:nvPr/>
          </p:nvPicPr>
          <p:blipFill>
            <a:blip r:embed="rId3"/>
            <a:stretch>
              <a:fillRect/>
            </a:stretch>
          </p:blipFill>
          <p:spPr>
            <a:xfrm>
              <a:off x="7470775" y="517867"/>
              <a:ext cx="1005844" cy="302208"/>
            </a:xfrm>
            <a:prstGeom prst="rect">
              <a:avLst/>
            </a:prstGeom>
            <a:ln w="12700" cap="flat">
              <a:noFill/>
              <a:miter lim="400000"/>
            </a:ln>
            <a:effectLst/>
          </p:spPr>
        </p:pic>
        <p:pic>
          <p:nvPicPr>
            <p:cNvPr id="57" name="image37.png">
              <a:extLst>
                <a:ext uri="{FF2B5EF4-FFF2-40B4-BE49-F238E27FC236}">
                  <a16:creationId xmlns:a16="http://schemas.microsoft.com/office/drawing/2014/main" id="{B8DF9158-6BBB-8ADA-6463-658B81568434}"/>
                </a:ext>
              </a:extLst>
            </p:cNvPr>
            <p:cNvPicPr/>
            <p:nvPr/>
          </p:nvPicPr>
          <p:blipFill>
            <a:blip r:embed="rId3"/>
            <a:stretch>
              <a:fillRect/>
            </a:stretch>
          </p:blipFill>
          <p:spPr>
            <a:xfrm flipH="1">
              <a:off x="8468932" y="513960"/>
              <a:ext cx="1005844" cy="302207"/>
            </a:xfrm>
            <a:prstGeom prst="rect">
              <a:avLst/>
            </a:prstGeom>
            <a:ln w="12700" cap="flat">
              <a:noFill/>
              <a:miter lim="400000"/>
            </a:ln>
            <a:effectLst/>
          </p:spPr>
        </p:pic>
        <p:pic>
          <p:nvPicPr>
            <p:cNvPr id="58" name="Picture 57" descr="A blue and black striped background&#10;&#10;Description automatically generated">
              <a:extLst>
                <a:ext uri="{FF2B5EF4-FFF2-40B4-BE49-F238E27FC236}">
                  <a16:creationId xmlns:a16="http://schemas.microsoft.com/office/drawing/2014/main" id="{4E679E5B-8CBE-B032-8671-72897743BC5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22355" y="724920"/>
              <a:ext cx="1317501" cy="465517"/>
            </a:xfrm>
            <a:prstGeom prst="rect">
              <a:avLst/>
            </a:prstGeom>
          </p:spPr>
        </p:pic>
        <p:pic>
          <p:nvPicPr>
            <p:cNvPr id="59" name="Picture 58" descr="A blue and black striped background&#10;&#10;Description automatically generated">
              <a:extLst>
                <a:ext uri="{FF2B5EF4-FFF2-40B4-BE49-F238E27FC236}">
                  <a16:creationId xmlns:a16="http://schemas.microsoft.com/office/drawing/2014/main" id="{2456CD54-D839-B131-9DB5-6CFBC0E3144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17859" y="717091"/>
              <a:ext cx="1317501" cy="465517"/>
            </a:xfrm>
            <a:prstGeom prst="rect">
              <a:avLst/>
            </a:prstGeom>
          </p:spPr>
        </p:pic>
      </p:grpSp>
      <p:grpSp>
        <p:nvGrpSpPr>
          <p:cNvPr id="101" name="Group 100">
            <a:extLst>
              <a:ext uri="{FF2B5EF4-FFF2-40B4-BE49-F238E27FC236}">
                <a16:creationId xmlns:a16="http://schemas.microsoft.com/office/drawing/2014/main" id="{17C347C3-05F6-B540-C27C-4DFDF5D04C5B}"/>
              </a:ext>
            </a:extLst>
          </p:cNvPr>
          <p:cNvGrpSpPr>
            <a:grpSpLocks noChangeAspect="1"/>
          </p:cNvGrpSpPr>
          <p:nvPr/>
        </p:nvGrpSpPr>
        <p:grpSpPr>
          <a:xfrm>
            <a:off x="5244322" y="2624124"/>
            <a:ext cx="493904" cy="898005"/>
            <a:chOff x="5838235" y="993970"/>
            <a:chExt cx="838204" cy="1524004"/>
          </a:xfrm>
        </p:grpSpPr>
        <p:pic>
          <p:nvPicPr>
            <p:cNvPr id="91" name="image231.png">
              <a:extLst>
                <a:ext uri="{FF2B5EF4-FFF2-40B4-BE49-F238E27FC236}">
                  <a16:creationId xmlns:a16="http://schemas.microsoft.com/office/drawing/2014/main" id="{A2742420-3A5D-07E0-8D66-44CD69A4F7EC}"/>
                </a:ext>
              </a:extLst>
            </p:cNvPr>
            <p:cNvPicPr>
              <a:picLocks noChangeAspect="1"/>
            </p:cNvPicPr>
            <p:nvPr/>
          </p:nvPicPr>
          <p:blipFill>
            <a:blip r:embed="rId5"/>
            <a:stretch>
              <a:fillRect/>
            </a:stretch>
          </p:blipFill>
          <p:spPr>
            <a:xfrm>
              <a:off x="5838235" y="993970"/>
              <a:ext cx="685804" cy="1371604"/>
            </a:xfrm>
            <a:prstGeom prst="rect">
              <a:avLst/>
            </a:prstGeom>
            <a:ln w="12700">
              <a:miter lim="400000"/>
            </a:ln>
          </p:spPr>
        </p:pic>
        <p:pic>
          <p:nvPicPr>
            <p:cNvPr id="94" name="image231.png">
              <a:extLst>
                <a:ext uri="{FF2B5EF4-FFF2-40B4-BE49-F238E27FC236}">
                  <a16:creationId xmlns:a16="http://schemas.microsoft.com/office/drawing/2014/main" id="{3FE48C4E-EF4B-1176-EA3C-D3943D11177A}"/>
                </a:ext>
              </a:extLst>
            </p:cNvPr>
            <p:cNvPicPr>
              <a:picLocks noChangeAspect="1"/>
            </p:cNvPicPr>
            <p:nvPr/>
          </p:nvPicPr>
          <p:blipFill>
            <a:blip r:embed="rId5"/>
            <a:stretch>
              <a:fillRect/>
            </a:stretch>
          </p:blipFill>
          <p:spPr>
            <a:xfrm>
              <a:off x="5990635" y="1146370"/>
              <a:ext cx="685804" cy="1371604"/>
            </a:xfrm>
            <a:prstGeom prst="rect">
              <a:avLst/>
            </a:prstGeom>
            <a:ln w="12700">
              <a:miter lim="400000"/>
            </a:ln>
          </p:spPr>
        </p:pic>
      </p:grpSp>
      <p:grpSp>
        <p:nvGrpSpPr>
          <p:cNvPr id="100" name="Group 99">
            <a:extLst>
              <a:ext uri="{FF2B5EF4-FFF2-40B4-BE49-F238E27FC236}">
                <a16:creationId xmlns:a16="http://schemas.microsoft.com/office/drawing/2014/main" id="{50BB73B4-1776-119C-449A-BDD08FD7A5D1}"/>
              </a:ext>
            </a:extLst>
          </p:cNvPr>
          <p:cNvGrpSpPr>
            <a:grpSpLocks noChangeAspect="1"/>
          </p:cNvGrpSpPr>
          <p:nvPr/>
        </p:nvGrpSpPr>
        <p:grpSpPr>
          <a:xfrm>
            <a:off x="3793952" y="2624126"/>
            <a:ext cx="493904" cy="898003"/>
            <a:chOff x="3509845" y="1818812"/>
            <a:chExt cx="838204" cy="1524000"/>
          </a:xfrm>
        </p:grpSpPr>
        <p:pic>
          <p:nvPicPr>
            <p:cNvPr id="90" name="image229.png">
              <a:extLst>
                <a:ext uri="{FF2B5EF4-FFF2-40B4-BE49-F238E27FC236}">
                  <a16:creationId xmlns:a16="http://schemas.microsoft.com/office/drawing/2014/main" id="{DA0E2A0A-10EA-20E4-94FB-B39BB2147F64}"/>
                </a:ext>
              </a:extLst>
            </p:cNvPr>
            <p:cNvPicPr>
              <a:picLocks noChangeAspect="1"/>
            </p:cNvPicPr>
            <p:nvPr/>
          </p:nvPicPr>
          <p:blipFill>
            <a:blip r:embed="rId6"/>
            <a:stretch>
              <a:fillRect/>
            </a:stretch>
          </p:blipFill>
          <p:spPr>
            <a:xfrm>
              <a:off x="3509845" y="1818812"/>
              <a:ext cx="685804" cy="1371600"/>
            </a:xfrm>
            <a:prstGeom prst="rect">
              <a:avLst/>
            </a:prstGeom>
            <a:ln w="12700">
              <a:miter lim="400000"/>
            </a:ln>
          </p:spPr>
        </p:pic>
        <p:pic>
          <p:nvPicPr>
            <p:cNvPr id="95" name="image229.png">
              <a:extLst>
                <a:ext uri="{FF2B5EF4-FFF2-40B4-BE49-F238E27FC236}">
                  <a16:creationId xmlns:a16="http://schemas.microsoft.com/office/drawing/2014/main" id="{E1B74E82-1AF9-3EED-8F69-F35E3AC2DA15}"/>
                </a:ext>
              </a:extLst>
            </p:cNvPr>
            <p:cNvPicPr>
              <a:picLocks noChangeAspect="1"/>
            </p:cNvPicPr>
            <p:nvPr/>
          </p:nvPicPr>
          <p:blipFill>
            <a:blip r:embed="rId6"/>
            <a:stretch>
              <a:fillRect/>
            </a:stretch>
          </p:blipFill>
          <p:spPr>
            <a:xfrm>
              <a:off x="3662245" y="1971212"/>
              <a:ext cx="685804" cy="1371600"/>
            </a:xfrm>
            <a:prstGeom prst="rect">
              <a:avLst/>
            </a:prstGeom>
            <a:ln w="12700">
              <a:miter lim="400000"/>
            </a:ln>
          </p:spPr>
        </p:pic>
      </p:grpSp>
      <p:grpSp>
        <p:nvGrpSpPr>
          <p:cNvPr id="99" name="Group 98">
            <a:extLst>
              <a:ext uri="{FF2B5EF4-FFF2-40B4-BE49-F238E27FC236}">
                <a16:creationId xmlns:a16="http://schemas.microsoft.com/office/drawing/2014/main" id="{6FFA0E1B-D141-5787-DBB9-6EE401E763F3}"/>
              </a:ext>
            </a:extLst>
          </p:cNvPr>
          <p:cNvGrpSpPr>
            <a:grpSpLocks noChangeAspect="1"/>
          </p:cNvGrpSpPr>
          <p:nvPr/>
        </p:nvGrpSpPr>
        <p:grpSpPr>
          <a:xfrm>
            <a:off x="2343581" y="2624124"/>
            <a:ext cx="493904" cy="898005"/>
            <a:chOff x="1820111" y="1796785"/>
            <a:chExt cx="838204" cy="1524004"/>
          </a:xfrm>
        </p:grpSpPr>
        <p:pic>
          <p:nvPicPr>
            <p:cNvPr id="89" name="image230.png">
              <a:extLst>
                <a:ext uri="{FF2B5EF4-FFF2-40B4-BE49-F238E27FC236}">
                  <a16:creationId xmlns:a16="http://schemas.microsoft.com/office/drawing/2014/main" id="{5315A8F1-A490-8FA1-5891-88845ED6C840}"/>
                </a:ext>
              </a:extLst>
            </p:cNvPr>
            <p:cNvPicPr>
              <a:picLocks noChangeAspect="1"/>
            </p:cNvPicPr>
            <p:nvPr/>
          </p:nvPicPr>
          <p:blipFill>
            <a:blip r:embed="rId7"/>
            <a:stretch>
              <a:fillRect/>
            </a:stretch>
          </p:blipFill>
          <p:spPr>
            <a:xfrm>
              <a:off x="1820111" y="1796785"/>
              <a:ext cx="685804" cy="1371604"/>
            </a:xfrm>
            <a:prstGeom prst="rect">
              <a:avLst/>
            </a:prstGeom>
            <a:ln w="12700">
              <a:miter lim="400000"/>
            </a:ln>
          </p:spPr>
        </p:pic>
        <p:pic>
          <p:nvPicPr>
            <p:cNvPr id="96" name="image230.png">
              <a:extLst>
                <a:ext uri="{FF2B5EF4-FFF2-40B4-BE49-F238E27FC236}">
                  <a16:creationId xmlns:a16="http://schemas.microsoft.com/office/drawing/2014/main" id="{1A828B8B-7CB9-0272-D6FF-63C072CACE7C}"/>
                </a:ext>
              </a:extLst>
            </p:cNvPr>
            <p:cNvPicPr>
              <a:picLocks noChangeAspect="1"/>
            </p:cNvPicPr>
            <p:nvPr/>
          </p:nvPicPr>
          <p:blipFill>
            <a:blip r:embed="rId7"/>
            <a:stretch>
              <a:fillRect/>
            </a:stretch>
          </p:blipFill>
          <p:spPr>
            <a:xfrm>
              <a:off x="1972511" y="1949185"/>
              <a:ext cx="685804" cy="1371604"/>
            </a:xfrm>
            <a:prstGeom prst="rect">
              <a:avLst/>
            </a:prstGeom>
            <a:ln w="12700">
              <a:miter lim="400000"/>
            </a:ln>
          </p:spPr>
        </p:pic>
      </p:grpSp>
      <p:grpSp>
        <p:nvGrpSpPr>
          <p:cNvPr id="98" name="Group 97">
            <a:extLst>
              <a:ext uri="{FF2B5EF4-FFF2-40B4-BE49-F238E27FC236}">
                <a16:creationId xmlns:a16="http://schemas.microsoft.com/office/drawing/2014/main" id="{BD32373B-5CB5-2327-F7BD-2BC0214A3277}"/>
              </a:ext>
            </a:extLst>
          </p:cNvPr>
          <p:cNvGrpSpPr>
            <a:grpSpLocks noChangeAspect="1"/>
          </p:cNvGrpSpPr>
          <p:nvPr/>
        </p:nvGrpSpPr>
        <p:grpSpPr>
          <a:xfrm>
            <a:off x="893210" y="2624124"/>
            <a:ext cx="493904" cy="898005"/>
            <a:chOff x="97917" y="1990731"/>
            <a:chExt cx="838204" cy="1524004"/>
          </a:xfrm>
        </p:grpSpPr>
        <p:pic>
          <p:nvPicPr>
            <p:cNvPr id="88" name="image228.png">
              <a:extLst>
                <a:ext uri="{FF2B5EF4-FFF2-40B4-BE49-F238E27FC236}">
                  <a16:creationId xmlns:a16="http://schemas.microsoft.com/office/drawing/2014/main" id="{154F7786-EFA3-744E-13D9-3D08FBE1EA61}"/>
                </a:ext>
              </a:extLst>
            </p:cNvPr>
            <p:cNvPicPr>
              <a:picLocks noChangeAspect="1"/>
            </p:cNvPicPr>
            <p:nvPr/>
          </p:nvPicPr>
          <p:blipFill>
            <a:blip r:embed="rId8"/>
            <a:stretch>
              <a:fillRect/>
            </a:stretch>
          </p:blipFill>
          <p:spPr>
            <a:xfrm>
              <a:off x="97917" y="1990731"/>
              <a:ext cx="685804" cy="1371604"/>
            </a:xfrm>
            <a:prstGeom prst="rect">
              <a:avLst/>
            </a:prstGeom>
            <a:ln w="12700">
              <a:miter lim="400000"/>
            </a:ln>
          </p:spPr>
        </p:pic>
        <p:pic>
          <p:nvPicPr>
            <p:cNvPr id="97" name="image228.png">
              <a:extLst>
                <a:ext uri="{FF2B5EF4-FFF2-40B4-BE49-F238E27FC236}">
                  <a16:creationId xmlns:a16="http://schemas.microsoft.com/office/drawing/2014/main" id="{95825FAB-30C9-6D0D-9285-BAC4945F9E91}"/>
                </a:ext>
              </a:extLst>
            </p:cNvPr>
            <p:cNvPicPr>
              <a:picLocks noChangeAspect="1"/>
            </p:cNvPicPr>
            <p:nvPr/>
          </p:nvPicPr>
          <p:blipFill>
            <a:blip r:embed="rId8"/>
            <a:stretch>
              <a:fillRect/>
            </a:stretch>
          </p:blipFill>
          <p:spPr>
            <a:xfrm>
              <a:off x="250317" y="2143131"/>
              <a:ext cx="685804" cy="1371604"/>
            </a:xfrm>
            <a:prstGeom prst="rect">
              <a:avLst/>
            </a:prstGeom>
            <a:ln w="12700">
              <a:miter lim="400000"/>
            </a:ln>
          </p:spPr>
        </p:pic>
      </p:grpSp>
      <p:grpSp>
        <p:nvGrpSpPr>
          <p:cNvPr id="103" name="Group 102">
            <a:extLst>
              <a:ext uri="{FF2B5EF4-FFF2-40B4-BE49-F238E27FC236}">
                <a16:creationId xmlns:a16="http://schemas.microsoft.com/office/drawing/2014/main" id="{1157CBC5-B225-8AFE-1295-982FA4C750B3}"/>
              </a:ext>
            </a:extLst>
          </p:cNvPr>
          <p:cNvGrpSpPr>
            <a:grpSpLocks noChangeAspect="1"/>
          </p:cNvGrpSpPr>
          <p:nvPr/>
        </p:nvGrpSpPr>
        <p:grpSpPr>
          <a:xfrm>
            <a:off x="2343581" y="4135074"/>
            <a:ext cx="493904" cy="898005"/>
            <a:chOff x="2321114" y="4330647"/>
            <a:chExt cx="838205" cy="1524004"/>
          </a:xfrm>
        </p:grpSpPr>
        <p:pic>
          <p:nvPicPr>
            <p:cNvPr id="93" name="image227.png">
              <a:extLst>
                <a:ext uri="{FF2B5EF4-FFF2-40B4-BE49-F238E27FC236}">
                  <a16:creationId xmlns:a16="http://schemas.microsoft.com/office/drawing/2014/main" id="{B9EB4AAD-8AF2-503B-C8DF-00D25C3F5213}"/>
                </a:ext>
              </a:extLst>
            </p:cNvPr>
            <p:cNvPicPr>
              <a:picLocks noChangeAspect="1"/>
            </p:cNvPicPr>
            <p:nvPr/>
          </p:nvPicPr>
          <p:blipFill>
            <a:blip r:embed="rId9"/>
            <a:stretch>
              <a:fillRect/>
            </a:stretch>
          </p:blipFill>
          <p:spPr>
            <a:xfrm>
              <a:off x="2321114" y="4330647"/>
              <a:ext cx="685805" cy="1371604"/>
            </a:xfrm>
            <a:prstGeom prst="rect">
              <a:avLst/>
            </a:prstGeom>
            <a:ln w="12700">
              <a:miter lim="400000"/>
            </a:ln>
          </p:spPr>
        </p:pic>
        <p:pic>
          <p:nvPicPr>
            <p:cNvPr id="102" name="image227.png">
              <a:extLst>
                <a:ext uri="{FF2B5EF4-FFF2-40B4-BE49-F238E27FC236}">
                  <a16:creationId xmlns:a16="http://schemas.microsoft.com/office/drawing/2014/main" id="{9089EF3F-6931-8BEA-761C-4CC01FA1ECDF}"/>
                </a:ext>
              </a:extLst>
            </p:cNvPr>
            <p:cNvPicPr>
              <a:picLocks noChangeAspect="1"/>
            </p:cNvPicPr>
            <p:nvPr/>
          </p:nvPicPr>
          <p:blipFill>
            <a:blip r:embed="rId9"/>
            <a:stretch>
              <a:fillRect/>
            </a:stretch>
          </p:blipFill>
          <p:spPr>
            <a:xfrm>
              <a:off x="2473514" y="4483047"/>
              <a:ext cx="685805" cy="1371604"/>
            </a:xfrm>
            <a:prstGeom prst="rect">
              <a:avLst/>
            </a:prstGeom>
            <a:ln w="12700">
              <a:miter lim="400000"/>
            </a:ln>
          </p:spPr>
        </p:pic>
      </p:grpSp>
      <p:grpSp>
        <p:nvGrpSpPr>
          <p:cNvPr id="104" name="Group 103">
            <a:extLst>
              <a:ext uri="{FF2B5EF4-FFF2-40B4-BE49-F238E27FC236}">
                <a16:creationId xmlns:a16="http://schemas.microsoft.com/office/drawing/2014/main" id="{F2C9D26F-3C7E-D06C-A857-C31728CA5664}"/>
              </a:ext>
            </a:extLst>
          </p:cNvPr>
          <p:cNvGrpSpPr>
            <a:grpSpLocks noChangeAspect="1"/>
          </p:cNvGrpSpPr>
          <p:nvPr/>
        </p:nvGrpSpPr>
        <p:grpSpPr>
          <a:xfrm>
            <a:off x="893210" y="4135074"/>
            <a:ext cx="493904" cy="898005"/>
            <a:chOff x="5838235" y="993970"/>
            <a:chExt cx="838204" cy="1524004"/>
          </a:xfrm>
        </p:grpSpPr>
        <p:pic>
          <p:nvPicPr>
            <p:cNvPr id="105" name="image231.png">
              <a:extLst>
                <a:ext uri="{FF2B5EF4-FFF2-40B4-BE49-F238E27FC236}">
                  <a16:creationId xmlns:a16="http://schemas.microsoft.com/office/drawing/2014/main" id="{4A51CDF6-8F6C-1460-83F2-E7AD3531990C}"/>
                </a:ext>
              </a:extLst>
            </p:cNvPr>
            <p:cNvPicPr>
              <a:picLocks noChangeAspect="1"/>
            </p:cNvPicPr>
            <p:nvPr/>
          </p:nvPicPr>
          <p:blipFill>
            <a:blip r:embed="rId5"/>
            <a:stretch>
              <a:fillRect/>
            </a:stretch>
          </p:blipFill>
          <p:spPr>
            <a:xfrm>
              <a:off x="5838235" y="993970"/>
              <a:ext cx="685804" cy="1371604"/>
            </a:xfrm>
            <a:prstGeom prst="rect">
              <a:avLst/>
            </a:prstGeom>
            <a:ln w="12700">
              <a:miter lim="400000"/>
            </a:ln>
          </p:spPr>
        </p:pic>
        <p:pic>
          <p:nvPicPr>
            <p:cNvPr id="106" name="image231.png">
              <a:extLst>
                <a:ext uri="{FF2B5EF4-FFF2-40B4-BE49-F238E27FC236}">
                  <a16:creationId xmlns:a16="http://schemas.microsoft.com/office/drawing/2014/main" id="{C82BFC28-8C8B-A794-1D94-0A371238ED5A}"/>
                </a:ext>
              </a:extLst>
            </p:cNvPr>
            <p:cNvPicPr>
              <a:picLocks noChangeAspect="1"/>
            </p:cNvPicPr>
            <p:nvPr/>
          </p:nvPicPr>
          <p:blipFill>
            <a:blip r:embed="rId5"/>
            <a:stretch>
              <a:fillRect/>
            </a:stretch>
          </p:blipFill>
          <p:spPr>
            <a:xfrm>
              <a:off x="5990635" y="1146370"/>
              <a:ext cx="685804" cy="1371604"/>
            </a:xfrm>
            <a:prstGeom prst="rect">
              <a:avLst/>
            </a:prstGeom>
            <a:ln w="12700">
              <a:miter lim="400000"/>
            </a:ln>
          </p:spPr>
        </p:pic>
      </p:grpSp>
      <p:grpSp>
        <p:nvGrpSpPr>
          <p:cNvPr id="107" name="Group 106">
            <a:extLst>
              <a:ext uri="{FF2B5EF4-FFF2-40B4-BE49-F238E27FC236}">
                <a16:creationId xmlns:a16="http://schemas.microsoft.com/office/drawing/2014/main" id="{994B6726-EB5B-FE63-4403-695466D02898}"/>
              </a:ext>
            </a:extLst>
          </p:cNvPr>
          <p:cNvGrpSpPr>
            <a:grpSpLocks noChangeAspect="1"/>
          </p:cNvGrpSpPr>
          <p:nvPr/>
        </p:nvGrpSpPr>
        <p:grpSpPr>
          <a:xfrm>
            <a:off x="3793952" y="4135074"/>
            <a:ext cx="493904" cy="898005"/>
            <a:chOff x="97917" y="1990731"/>
            <a:chExt cx="838204" cy="1524004"/>
          </a:xfrm>
        </p:grpSpPr>
        <p:pic>
          <p:nvPicPr>
            <p:cNvPr id="108" name="image228.png">
              <a:extLst>
                <a:ext uri="{FF2B5EF4-FFF2-40B4-BE49-F238E27FC236}">
                  <a16:creationId xmlns:a16="http://schemas.microsoft.com/office/drawing/2014/main" id="{4E4181A5-69D8-00C2-53AB-EC57B2A172E4}"/>
                </a:ext>
              </a:extLst>
            </p:cNvPr>
            <p:cNvPicPr>
              <a:picLocks noChangeAspect="1"/>
            </p:cNvPicPr>
            <p:nvPr/>
          </p:nvPicPr>
          <p:blipFill>
            <a:blip r:embed="rId8"/>
            <a:stretch>
              <a:fillRect/>
            </a:stretch>
          </p:blipFill>
          <p:spPr>
            <a:xfrm>
              <a:off x="97917" y="1990731"/>
              <a:ext cx="685804" cy="1371604"/>
            </a:xfrm>
            <a:prstGeom prst="rect">
              <a:avLst/>
            </a:prstGeom>
            <a:ln w="12700">
              <a:miter lim="400000"/>
            </a:ln>
          </p:spPr>
        </p:pic>
        <p:pic>
          <p:nvPicPr>
            <p:cNvPr id="109" name="image228.png">
              <a:extLst>
                <a:ext uri="{FF2B5EF4-FFF2-40B4-BE49-F238E27FC236}">
                  <a16:creationId xmlns:a16="http://schemas.microsoft.com/office/drawing/2014/main" id="{84A0F492-8779-AA06-9486-F2B68EC27961}"/>
                </a:ext>
              </a:extLst>
            </p:cNvPr>
            <p:cNvPicPr>
              <a:picLocks noChangeAspect="1"/>
            </p:cNvPicPr>
            <p:nvPr/>
          </p:nvPicPr>
          <p:blipFill>
            <a:blip r:embed="rId8"/>
            <a:stretch>
              <a:fillRect/>
            </a:stretch>
          </p:blipFill>
          <p:spPr>
            <a:xfrm>
              <a:off x="250317" y="2143131"/>
              <a:ext cx="685804" cy="1371604"/>
            </a:xfrm>
            <a:prstGeom prst="rect">
              <a:avLst/>
            </a:prstGeom>
            <a:ln w="12700">
              <a:miter lim="400000"/>
            </a:ln>
          </p:spPr>
        </p:pic>
      </p:grpSp>
      <p:grpSp>
        <p:nvGrpSpPr>
          <p:cNvPr id="110" name="Group 109">
            <a:extLst>
              <a:ext uri="{FF2B5EF4-FFF2-40B4-BE49-F238E27FC236}">
                <a16:creationId xmlns:a16="http://schemas.microsoft.com/office/drawing/2014/main" id="{4B9F126D-DCC8-D485-79CD-FC8C710C7F40}"/>
              </a:ext>
            </a:extLst>
          </p:cNvPr>
          <p:cNvGrpSpPr>
            <a:grpSpLocks noChangeAspect="1"/>
          </p:cNvGrpSpPr>
          <p:nvPr/>
        </p:nvGrpSpPr>
        <p:grpSpPr>
          <a:xfrm>
            <a:off x="5244322" y="4135076"/>
            <a:ext cx="493904" cy="898003"/>
            <a:chOff x="3509845" y="1818812"/>
            <a:chExt cx="838204" cy="1524000"/>
          </a:xfrm>
        </p:grpSpPr>
        <p:pic>
          <p:nvPicPr>
            <p:cNvPr id="111" name="image229.png">
              <a:extLst>
                <a:ext uri="{FF2B5EF4-FFF2-40B4-BE49-F238E27FC236}">
                  <a16:creationId xmlns:a16="http://schemas.microsoft.com/office/drawing/2014/main" id="{AE35EA2F-C726-B3AD-005E-28D546259DAA}"/>
                </a:ext>
              </a:extLst>
            </p:cNvPr>
            <p:cNvPicPr>
              <a:picLocks noChangeAspect="1"/>
            </p:cNvPicPr>
            <p:nvPr/>
          </p:nvPicPr>
          <p:blipFill>
            <a:blip r:embed="rId6"/>
            <a:stretch>
              <a:fillRect/>
            </a:stretch>
          </p:blipFill>
          <p:spPr>
            <a:xfrm>
              <a:off x="3509845" y="1818812"/>
              <a:ext cx="685804" cy="1371600"/>
            </a:xfrm>
            <a:prstGeom prst="rect">
              <a:avLst/>
            </a:prstGeom>
            <a:ln w="12700">
              <a:miter lim="400000"/>
            </a:ln>
          </p:spPr>
        </p:pic>
        <p:pic>
          <p:nvPicPr>
            <p:cNvPr id="112" name="image229.png">
              <a:extLst>
                <a:ext uri="{FF2B5EF4-FFF2-40B4-BE49-F238E27FC236}">
                  <a16:creationId xmlns:a16="http://schemas.microsoft.com/office/drawing/2014/main" id="{988C90BC-5507-8AFD-4C8F-A5E8A306A057}"/>
                </a:ext>
              </a:extLst>
            </p:cNvPr>
            <p:cNvPicPr>
              <a:picLocks noChangeAspect="1"/>
            </p:cNvPicPr>
            <p:nvPr/>
          </p:nvPicPr>
          <p:blipFill>
            <a:blip r:embed="rId6"/>
            <a:stretch>
              <a:fillRect/>
            </a:stretch>
          </p:blipFill>
          <p:spPr>
            <a:xfrm>
              <a:off x="3662245" y="1971212"/>
              <a:ext cx="685804" cy="1371600"/>
            </a:xfrm>
            <a:prstGeom prst="rect">
              <a:avLst/>
            </a:prstGeom>
            <a:ln w="12700">
              <a:miter lim="400000"/>
            </a:ln>
          </p:spPr>
        </p:pic>
      </p:grpSp>
    </p:spTree>
    <p:extLst>
      <p:ext uri="{BB962C8B-B14F-4D97-AF65-F5344CB8AC3E}">
        <p14:creationId xmlns:p14="http://schemas.microsoft.com/office/powerpoint/2010/main" val="27770493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747F2BA3-C98A-BA4C-982D-AD241A6CC591}"/>
              </a:ext>
            </a:extLst>
          </p:cNvPr>
          <p:cNvSpPr/>
          <p:nvPr/>
        </p:nvSpPr>
        <p:spPr>
          <a:xfrm>
            <a:off x="4760" y="1395438"/>
            <a:ext cx="12184066" cy="1062608"/>
          </a:xfrm>
          <a:prstGeom prst="rect">
            <a:avLst/>
          </a:prstGeom>
          <a:solidFill>
            <a:schemeClr val="accent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68" tIns="45684" rIns="91368" bIns="45684" numCol="1" spcCol="0" rtlCol="0" fromWordArt="0" anchor="ctr" anchorCtr="0" forceAA="0" compatLnSpc="1">
            <a:prstTxWarp prst="textNoShape">
              <a:avLst/>
            </a:prstTxWarp>
            <a:noAutofit/>
          </a:bodyPr>
          <a:lstStyle/>
          <a:p>
            <a:pPr marL="690149"/>
            <a:endParaRPr lang="en-US" sz="2997" b="1">
              <a:solidFill>
                <a:schemeClr val="bg1"/>
              </a:solidFill>
            </a:endParaRPr>
          </a:p>
        </p:txBody>
      </p:sp>
      <p:sp>
        <p:nvSpPr>
          <p:cNvPr id="4" name="TextBox 3">
            <a:extLst>
              <a:ext uri="{FF2B5EF4-FFF2-40B4-BE49-F238E27FC236}">
                <a16:creationId xmlns:a16="http://schemas.microsoft.com/office/drawing/2014/main" id="{43FD3ECD-BD2D-2D4B-BF0B-AC061697B5A6}"/>
              </a:ext>
            </a:extLst>
          </p:cNvPr>
          <p:cNvSpPr txBox="1"/>
          <p:nvPr/>
        </p:nvSpPr>
        <p:spPr>
          <a:xfrm>
            <a:off x="5659780" y="-285528"/>
            <a:ext cx="0" cy="0"/>
          </a:xfrm>
          <a:prstGeom prst="rect">
            <a:avLst/>
          </a:prstGeom>
        </p:spPr>
        <p:txBody>
          <a:bodyPr vert="horz" wrap="none" lIns="91368" tIns="45684" rIns="91368" bIns="45684" rtlCol="0" anchor="t">
            <a:noAutofit/>
          </a:bodyPr>
          <a:lstStyle/>
          <a:p>
            <a:pPr marL="172882" indent="-172882">
              <a:lnSpc>
                <a:spcPct val="95000"/>
              </a:lnSpc>
              <a:spcBef>
                <a:spcPts val="400"/>
              </a:spcBef>
              <a:spcAft>
                <a:spcPts val="200"/>
              </a:spcAft>
              <a:buClr>
                <a:schemeClr val="accent1"/>
              </a:buClr>
              <a:buFont typeface="Wingdings" panose="05000000000000000000" pitchFamily="2" charset="2"/>
              <a:buChar char="§"/>
            </a:pPr>
            <a:endParaRPr lang="en-US" sz="1400" err="1">
              <a:solidFill>
                <a:sysClr val="windowText" lastClr="000000"/>
              </a:solidFill>
            </a:endParaRPr>
          </a:p>
        </p:txBody>
      </p:sp>
      <p:sp>
        <p:nvSpPr>
          <p:cNvPr id="10" name="Title 11">
            <a:extLst>
              <a:ext uri="{FF2B5EF4-FFF2-40B4-BE49-F238E27FC236}">
                <a16:creationId xmlns:a16="http://schemas.microsoft.com/office/drawing/2014/main" id="{C3A1B783-9169-6D44-94D7-A2F358155437}"/>
              </a:ext>
            </a:extLst>
          </p:cNvPr>
          <p:cNvSpPr txBox="1">
            <a:spLocks/>
          </p:cNvSpPr>
          <p:nvPr/>
        </p:nvSpPr>
        <p:spPr>
          <a:xfrm>
            <a:off x="3175" y="498072"/>
            <a:ext cx="12187238" cy="912265"/>
          </a:xfrm>
          <a:prstGeom prst="rect">
            <a:avLst/>
          </a:prstGeom>
        </p:spPr>
        <p:txBody>
          <a:bodyPr anchor="b"/>
          <a:lstStyle>
            <a:lvl1pPr algn="l" defTabSz="915216" rtl="0" eaLnBrk="1" latinLnBrk="0" hangingPunct="1">
              <a:lnSpc>
                <a:spcPct val="80000"/>
              </a:lnSpc>
              <a:spcBef>
                <a:spcPct val="0"/>
              </a:spcBef>
              <a:buNone/>
              <a:defRPr sz="3000" b="0" kern="1200" baseline="0">
                <a:solidFill>
                  <a:schemeClr val="tx1"/>
                </a:solidFill>
                <a:latin typeface="+mj-lt"/>
                <a:ea typeface="+mj-ea"/>
                <a:cs typeface="+mj-cs"/>
              </a:defRPr>
            </a:lvl1pPr>
          </a:lstStyle>
          <a:p>
            <a:pPr algn="ctr"/>
            <a:r>
              <a:rPr lang="en-US" sz="5396" b="1" dirty="0">
                <a:solidFill>
                  <a:schemeClr val="accent1"/>
                </a:solidFill>
              </a:rPr>
              <a:t>ONTAP Unified Storage</a:t>
            </a:r>
          </a:p>
        </p:txBody>
      </p:sp>
      <p:sp>
        <p:nvSpPr>
          <p:cNvPr id="12" name="TextBox 9">
            <a:extLst>
              <a:ext uri="{FF2B5EF4-FFF2-40B4-BE49-F238E27FC236}">
                <a16:creationId xmlns:a16="http://schemas.microsoft.com/office/drawing/2014/main" id="{61EB8AAA-50A3-45CE-96A7-2006B1C490F6}"/>
              </a:ext>
            </a:extLst>
          </p:cNvPr>
          <p:cNvSpPr txBox="1"/>
          <p:nvPr/>
        </p:nvSpPr>
        <p:spPr>
          <a:xfrm>
            <a:off x="3301450" y="5977412"/>
            <a:ext cx="1367500" cy="210175"/>
          </a:xfrm>
          <a:prstGeom prst="rect">
            <a:avLst/>
          </a:prstGeom>
          <a:solidFill>
            <a:schemeClr val="accent1"/>
          </a:solidFill>
        </p:spPr>
        <p:txBody>
          <a:bodyPr wrap="square" lIns="0" tIns="0" rIns="0" bIns="0"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buClr>
                <a:srgbClr val="84BD00"/>
              </a:buClr>
            </a:pPr>
            <a:r>
              <a:rPr lang="en-US" sz="1200" b="1">
                <a:solidFill>
                  <a:schemeClr val="bg1"/>
                </a:solidFill>
                <a:latin typeface="Arial"/>
              </a:rPr>
              <a:t>Hybrid FAS</a:t>
            </a:r>
          </a:p>
        </p:txBody>
      </p:sp>
      <p:pic>
        <p:nvPicPr>
          <p:cNvPr id="46" name="DS2246-2U-All-Flash.png">
            <a:extLst>
              <a:ext uri="{FF2B5EF4-FFF2-40B4-BE49-F238E27FC236}">
                <a16:creationId xmlns:a16="http://schemas.microsoft.com/office/drawing/2014/main" id="{3024ABB4-D777-43C0-A92F-8E04CD79B672}"/>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3294372" y="5514812"/>
            <a:ext cx="1370084" cy="246617"/>
          </a:xfrm>
          <a:prstGeom prst="rect">
            <a:avLst/>
          </a:prstGeom>
          <a:ln w="12700" cap="flat">
            <a:noFill/>
            <a:miter lim="400000"/>
          </a:ln>
          <a:effectLst/>
        </p:spPr>
      </p:pic>
      <p:pic>
        <p:nvPicPr>
          <p:cNvPr id="14" name="image36.png">
            <a:extLst>
              <a:ext uri="{FF2B5EF4-FFF2-40B4-BE49-F238E27FC236}">
                <a16:creationId xmlns:a16="http://schemas.microsoft.com/office/drawing/2014/main" id="{EC6820FD-5C69-4B65-A85B-E125C985A197}"/>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4749964" y="4847221"/>
            <a:ext cx="1552763" cy="301551"/>
          </a:xfrm>
          <a:prstGeom prst="rect">
            <a:avLst/>
          </a:prstGeom>
          <a:ln w="12700" cap="flat">
            <a:noFill/>
            <a:miter lim="400000"/>
          </a:ln>
          <a:effectLst/>
        </p:spPr>
      </p:pic>
      <p:pic>
        <p:nvPicPr>
          <p:cNvPr id="15" name="image37.png">
            <a:extLst>
              <a:ext uri="{FF2B5EF4-FFF2-40B4-BE49-F238E27FC236}">
                <a16:creationId xmlns:a16="http://schemas.microsoft.com/office/drawing/2014/main" id="{B9727578-4633-447C-AFD7-208C56FB42FA}"/>
              </a:ext>
            </a:extLst>
          </p:cNvPr>
          <p:cNvPicPr/>
          <p:nvPr/>
        </p:nvPicPr>
        <p:blipFill>
          <a:blip r:embed="rId5" cstate="print">
            <a:extLst>
              <a:ext uri="{28A0092B-C50C-407E-A947-70E740481C1C}">
                <a14:useLocalDpi xmlns:a14="http://schemas.microsoft.com/office/drawing/2010/main" val="0"/>
              </a:ext>
            </a:extLst>
          </a:blip>
          <a:stretch>
            <a:fillRect/>
          </a:stretch>
        </p:blipFill>
        <p:spPr>
          <a:xfrm>
            <a:off x="3789525" y="4848718"/>
            <a:ext cx="1004730" cy="301871"/>
          </a:xfrm>
          <a:prstGeom prst="rect">
            <a:avLst/>
          </a:prstGeom>
          <a:ln w="12700" cap="flat">
            <a:noFill/>
            <a:miter lim="400000"/>
          </a:ln>
          <a:effectLst/>
        </p:spPr>
      </p:pic>
      <p:grpSp>
        <p:nvGrpSpPr>
          <p:cNvPr id="17" name="Group 16">
            <a:extLst>
              <a:ext uri="{FF2B5EF4-FFF2-40B4-BE49-F238E27FC236}">
                <a16:creationId xmlns:a16="http://schemas.microsoft.com/office/drawing/2014/main" id="{931E0653-61B8-4AB4-9D45-A9CA74904BA8}"/>
              </a:ext>
            </a:extLst>
          </p:cNvPr>
          <p:cNvGrpSpPr/>
          <p:nvPr/>
        </p:nvGrpSpPr>
        <p:grpSpPr>
          <a:xfrm>
            <a:off x="4835358" y="5499661"/>
            <a:ext cx="1370084" cy="471793"/>
            <a:chOff x="1345497" y="2658792"/>
            <a:chExt cx="1371601" cy="472314"/>
          </a:xfrm>
        </p:grpSpPr>
        <p:pic>
          <p:nvPicPr>
            <p:cNvPr id="44" name="DS2246-2U-All-Flash.png">
              <a:extLst>
                <a:ext uri="{FF2B5EF4-FFF2-40B4-BE49-F238E27FC236}">
                  <a16:creationId xmlns:a16="http://schemas.microsoft.com/office/drawing/2014/main" id="{5DD4D5A4-AA7F-4C23-B66A-149B2AD74E0A}"/>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1345497" y="2658792"/>
              <a:ext cx="1371601" cy="246889"/>
            </a:xfrm>
            <a:prstGeom prst="rect">
              <a:avLst/>
            </a:prstGeom>
            <a:ln w="12700" cap="flat">
              <a:noFill/>
              <a:miter lim="400000"/>
            </a:ln>
            <a:effectLst/>
          </p:spPr>
        </p:pic>
        <p:pic>
          <p:nvPicPr>
            <p:cNvPr id="45" name="DS2246-2U-All-Flash.png">
              <a:extLst>
                <a:ext uri="{FF2B5EF4-FFF2-40B4-BE49-F238E27FC236}">
                  <a16:creationId xmlns:a16="http://schemas.microsoft.com/office/drawing/2014/main" id="{8CAA2070-751F-42C9-AC91-CD6236210906}"/>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1345497" y="2884217"/>
              <a:ext cx="1371601" cy="246889"/>
            </a:xfrm>
            <a:prstGeom prst="rect">
              <a:avLst/>
            </a:prstGeom>
            <a:ln w="12700" cap="flat">
              <a:noFill/>
              <a:miter lim="400000"/>
            </a:ln>
            <a:effectLst/>
          </p:spPr>
        </p:pic>
      </p:grpSp>
      <p:sp>
        <p:nvSpPr>
          <p:cNvPr id="18" name="TextBox 19">
            <a:extLst>
              <a:ext uri="{FF2B5EF4-FFF2-40B4-BE49-F238E27FC236}">
                <a16:creationId xmlns:a16="http://schemas.microsoft.com/office/drawing/2014/main" id="{B954896F-49D3-4DA4-9F59-FC4BD36F9D88}"/>
              </a:ext>
            </a:extLst>
          </p:cNvPr>
          <p:cNvSpPr txBox="1"/>
          <p:nvPr/>
        </p:nvSpPr>
        <p:spPr>
          <a:xfrm>
            <a:off x="4837370" y="5970248"/>
            <a:ext cx="1367500" cy="210175"/>
          </a:xfrm>
          <a:prstGeom prst="rect">
            <a:avLst/>
          </a:prstGeom>
          <a:solidFill>
            <a:schemeClr val="accent1"/>
          </a:solidFill>
        </p:spPr>
        <p:txBody>
          <a:bodyPr wrap="square" lIns="0" tIns="0" rIns="0" bIns="0"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buClr>
                <a:srgbClr val="84BD00"/>
              </a:buClr>
            </a:pPr>
            <a:r>
              <a:rPr lang="en-US" sz="1200" b="1" dirty="0">
                <a:solidFill>
                  <a:schemeClr val="bg1"/>
                </a:solidFill>
                <a:latin typeface="Arial"/>
              </a:rPr>
              <a:t>All-Flash AFF</a:t>
            </a:r>
          </a:p>
        </p:txBody>
      </p:sp>
      <p:pic>
        <p:nvPicPr>
          <p:cNvPr id="19" name="image9.png">
            <a:extLst>
              <a:ext uri="{FF2B5EF4-FFF2-40B4-BE49-F238E27FC236}">
                <a16:creationId xmlns:a16="http://schemas.microsoft.com/office/drawing/2014/main" id="{5794458E-CA26-41FE-9B29-697EB432F2A8}"/>
              </a:ext>
            </a:extLst>
          </p:cNvPr>
          <p:cNvPicPr/>
          <p:nvPr/>
        </p:nvPicPr>
        <p:blipFill>
          <a:blip r:embed="rId6" cstate="print">
            <a:extLst>
              <a:ext uri="{28A0092B-C50C-407E-A947-70E740481C1C}">
                <a14:useLocalDpi xmlns:a14="http://schemas.microsoft.com/office/drawing/2010/main" val="0"/>
              </a:ext>
            </a:extLst>
          </a:blip>
          <a:stretch>
            <a:fillRect/>
          </a:stretch>
        </p:blipFill>
        <p:spPr>
          <a:xfrm>
            <a:off x="3294943" y="5150507"/>
            <a:ext cx="1370095" cy="367645"/>
          </a:xfrm>
          <a:prstGeom prst="rect">
            <a:avLst/>
          </a:prstGeom>
          <a:ln w="12700">
            <a:miter lim="400000"/>
          </a:ln>
        </p:spPr>
      </p:pic>
      <p:grpSp>
        <p:nvGrpSpPr>
          <p:cNvPr id="22" name="Group 21">
            <a:extLst>
              <a:ext uri="{FF2B5EF4-FFF2-40B4-BE49-F238E27FC236}">
                <a16:creationId xmlns:a16="http://schemas.microsoft.com/office/drawing/2014/main" id="{94BE74E5-862C-482A-A259-F9BED630F0BA}"/>
              </a:ext>
            </a:extLst>
          </p:cNvPr>
          <p:cNvGrpSpPr/>
          <p:nvPr/>
        </p:nvGrpSpPr>
        <p:grpSpPr>
          <a:xfrm>
            <a:off x="6292733" y="5532381"/>
            <a:ext cx="256889" cy="59834"/>
            <a:chOff x="5762625" y="2555724"/>
            <a:chExt cx="257175" cy="59901"/>
          </a:xfrm>
        </p:grpSpPr>
        <p:sp>
          <p:nvSpPr>
            <p:cNvPr id="41" name="Oval 40">
              <a:extLst>
                <a:ext uri="{FF2B5EF4-FFF2-40B4-BE49-F238E27FC236}">
                  <a16:creationId xmlns:a16="http://schemas.microsoft.com/office/drawing/2014/main" id="{A2C04620-F660-48D0-B417-C9DB0A4342B0}"/>
                </a:ext>
              </a:extLst>
            </p:cNvPr>
            <p:cNvSpPr/>
            <p:nvPr/>
          </p:nvSpPr>
          <p:spPr bwMode="auto">
            <a:xfrm>
              <a:off x="5762625" y="2555724"/>
              <a:ext cx="57504" cy="59901"/>
            </a:xfrm>
            <a:prstGeom prst="ellipse">
              <a:avLst/>
            </a:prstGeom>
            <a:solidFill>
              <a:schemeClr val="tx1"/>
            </a:solidFill>
            <a:ln w="9525" cap="flat" cmpd="sng" algn="ctr">
              <a:noFill/>
              <a:prstDash val="solid"/>
              <a:round/>
              <a:headEnd type="none" w="med" len="med"/>
              <a:tailEnd type="none" w="med" len="med"/>
            </a:ln>
            <a:effectLst/>
          </p:spPr>
          <p:txBody>
            <a:bodyPr vert="horz" wrap="none" lIns="91339" tIns="45669" rIns="91339" bIns="45669"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buClr>
                  <a:srgbClr val="84BD00"/>
                </a:buClr>
                <a:buFont typeface="Wingdings 2" pitchFamily="18" charset="2"/>
                <a:buNone/>
              </a:pPr>
              <a:endParaRPr lang="en-US" sz="1896">
                <a:solidFill>
                  <a:srgbClr val="000000"/>
                </a:solidFill>
                <a:latin typeface="Arial"/>
              </a:endParaRPr>
            </a:p>
          </p:txBody>
        </p:sp>
        <p:sp>
          <p:nvSpPr>
            <p:cNvPr id="42" name="Oval 41">
              <a:extLst>
                <a:ext uri="{FF2B5EF4-FFF2-40B4-BE49-F238E27FC236}">
                  <a16:creationId xmlns:a16="http://schemas.microsoft.com/office/drawing/2014/main" id="{2BDBBF75-2602-467E-9DDB-EC3AA44C3428}"/>
                </a:ext>
              </a:extLst>
            </p:cNvPr>
            <p:cNvSpPr/>
            <p:nvPr/>
          </p:nvSpPr>
          <p:spPr bwMode="auto">
            <a:xfrm>
              <a:off x="5862461" y="2555724"/>
              <a:ext cx="57504" cy="59901"/>
            </a:xfrm>
            <a:prstGeom prst="ellipse">
              <a:avLst/>
            </a:prstGeom>
            <a:solidFill>
              <a:schemeClr val="tx1"/>
            </a:solidFill>
            <a:ln w="9525" cap="flat" cmpd="sng" algn="ctr">
              <a:noFill/>
              <a:prstDash val="solid"/>
              <a:round/>
              <a:headEnd type="none" w="med" len="med"/>
              <a:tailEnd type="none" w="med" len="med"/>
            </a:ln>
            <a:effectLst/>
          </p:spPr>
          <p:txBody>
            <a:bodyPr vert="horz" wrap="none" lIns="91339" tIns="45669" rIns="91339" bIns="45669"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buClr>
                  <a:srgbClr val="84BD00"/>
                </a:buClr>
                <a:buFont typeface="Wingdings 2" pitchFamily="18" charset="2"/>
                <a:buNone/>
              </a:pPr>
              <a:endParaRPr lang="en-US" sz="1896">
                <a:solidFill>
                  <a:srgbClr val="000000"/>
                </a:solidFill>
                <a:latin typeface="Arial"/>
              </a:endParaRPr>
            </a:p>
          </p:txBody>
        </p:sp>
        <p:sp>
          <p:nvSpPr>
            <p:cNvPr id="43" name="Oval 42">
              <a:extLst>
                <a:ext uri="{FF2B5EF4-FFF2-40B4-BE49-F238E27FC236}">
                  <a16:creationId xmlns:a16="http://schemas.microsoft.com/office/drawing/2014/main" id="{EFB4EC7C-BC50-4348-B0B2-CA83D983ECD1}"/>
                </a:ext>
              </a:extLst>
            </p:cNvPr>
            <p:cNvSpPr/>
            <p:nvPr/>
          </p:nvSpPr>
          <p:spPr bwMode="auto">
            <a:xfrm>
              <a:off x="5962296" y="2555724"/>
              <a:ext cx="57504" cy="59901"/>
            </a:xfrm>
            <a:prstGeom prst="ellipse">
              <a:avLst/>
            </a:prstGeom>
            <a:solidFill>
              <a:schemeClr val="tx1"/>
            </a:solidFill>
            <a:ln w="9525" cap="flat" cmpd="sng" algn="ctr">
              <a:noFill/>
              <a:prstDash val="solid"/>
              <a:round/>
              <a:headEnd type="none" w="med" len="med"/>
              <a:tailEnd type="none" w="med" len="med"/>
            </a:ln>
            <a:effectLst/>
          </p:spPr>
          <p:txBody>
            <a:bodyPr vert="horz" wrap="none" lIns="91339" tIns="45669" rIns="91339" bIns="45669"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buClr>
                  <a:srgbClr val="84BD00"/>
                </a:buClr>
                <a:buFont typeface="Wingdings 2" pitchFamily="18" charset="2"/>
                <a:buNone/>
              </a:pPr>
              <a:endParaRPr lang="en-US" sz="1896">
                <a:solidFill>
                  <a:srgbClr val="000000"/>
                </a:solidFill>
                <a:latin typeface="Arial"/>
              </a:endParaRPr>
            </a:p>
          </p:txBody>
        </p:sp>
      </p:grpSp>
      <p:pic>
        <p:nvPicPr>
          <p:cNvPr id="23" name="image37.png">
            <a:extLst>
              <a:ext uri="{FF2B5EF4-FFF2-40B4-BE49-F238E27FC236}">
                <a16:creationId xmlns:a16="http://schemas.microsoft.com/office/drawing/2014/main" id="{01EE06E0-109D-41B7-A0FE-B2F2D134FE44}"/>
              </a:ext>
            </a:extLst>
          </p:cNvPr>
          <p:cNvPicPr/>
          <p:nvPr/>
        </p:nvPicPr>
        <p:blipFill>
          <a:blip r:embed="rId5" cstate="print">
            <a:extLst>
              <a:ext uri="{28A0092B-C50C-407E-A947-70E740481C1C}">
                <a14:useLocalDpi xmlns:a14="http://schemas.microsoft.com/office/drawing/2010/main" val="0"/>
              </a:ext>
            </a:extLst>
          </a:blip>
          <a:stretch>
            <a:fillRect/>
          </a:stretch>
        </p:blipFill>
        <p:spPr>
          <a:xfrm flipH="1">
            <a:off x="6286035" y="4851660"/>
            <a:ext cx="1004730" cy="301871"/>
          </a:xfrm>
          <a:prstGeom prst="rect">
            <a:avLst/>
          </a:prstGeom>
          <a:ln w="12700" cap="flat">
            <a:noFill/>
            <a:miter lim="400000"/>
          </a:ln>
          <a:effectLst/>
        </p:spPr>
      </p:pic>
      <p:sp>
        <p:nvSpPr>
          <p:cNvPr id="24" name="TextBox 38">
            <a:extLst>
              <a:ext uri="{FF2B5EF4-FFF2-40B4-BE49-F238E27FC236}">
                <a16:creationId xmlns:a16="http://schemas.microsoft.com/office/drawing/2014/main" id="{3D7B8BC3-C16E-4A0F-B4DE-DD122F648B97}"/>
              </a:ext>
            </a:extLst>
          </p:cNvPr>
          <p:cNvSpPr txBox="1"/>
          <p:nvPr/>
        </p:nvSpPr>
        <p:spPr>
          <a:xfrm>
            <a:off x="6664427" y="5963955"/>
            <a:ext cx="1366625" cy="395975"/>
          </a:xfrm>
          <a:prstGeom prst="rect">
            <a:avLst/>
          </a:prstGeom>
          <a:solidFill>
            <a:schemeClr val="accent1"/>
          </a:solidFill>
        </p:spPr>
        <p:txBody>
          <a:bodyPr wrap="square" lIns="0" tIns="0" rIns="0" bIns="0"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buClr>
                <a:srgbClr val="84BD00"/>
              </a:buClr>
            </a:pPr>
            <a:r>
              <a:rPr lang="en-US" sz="1200" b="1" dirty="0">
                <a:solidFill>
                  <a:schemeClr val="bg1"/>
                </a:solidFill>
                <a:latin typeface="Arial"/>
              </a:rPr>
              <a:t>Next-Generation Tech (</a:t>
            </a:r>
            <a:r>
              <a:rPr lang="en-US" sz="1200" b="1" dirty="0" err="1">
                <a:solidFill>
                  <a:schemeClr val="bg1"/>
                </a:solidFill>
                <a:latin typeface="Arial"/>
              </a:rPr>
              <a:t>NVMe</a:t>
            </a:r>
            <a:r>
              <a:rPr lang="en-US" sz="1200" b="1" dirty="0">
                <a:solidFill>
                  <a:schemeClr val="bg1"/>
                </a:solidFill>
                <a:latin typeface="Arial"/>
              </a:rPr>
              <a:t>, </a:t>
            </a:r>
            <a:r>
              <a:rPr lang="en-US" sz="1200" b="1" dirty="0" err="1">
                <a:solidFill>
                  <a:schemeClr val="bg1"/>
                </a:solidFill>
                <a:latin typeface="Arial"/>
              </a:rPr>
              <a:t>etc</a:t>
            </a:r>
            <a:r>
              <a:rPr lang="en-US" sz="1200" b="1" dirty="0">
                <a:solidFill>
                  <a:schemeClr val="bg1"/>
                </a:solidFill>
                <a:latin typeface="Arial"/>
              </a:rPr>
              <a:t>)</a:t>
            </a:r>
          </a:p>
        </p:txBody>
      </p:sp>
      <p:pic>
        <p:nvPicPr>
          <p:cNvPr id="26" name="Picture 25">
            <a:extLst>
              <a:ext uri="{FF2B5EF4-FFF2-40B4-BE49-F238E27FC236}">
                <a16:creationId xmlns:a16="http://schemas.microsoft.com/office/drawing/2014/main" id="{F0EA56A0-3535-4CAB-A20A-00E0F28E7A0C}"/>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836752" y="5144386"/>
            <a:ext cx="1371579" cy="371468"/>
          </a:xfrm>
          <a:prstGeom prst="rect">
            <a:avLst/>
          </a:prstGeom>
        </p:spPr>
      </p:pic>
      <p:grpSp>
        <p:nvGrpSpPr>
          <p:cNvPr id="29" name="Group 28">
            <a:extLst>
              <a:ext uri="{FF2B5EF4-FFF2-40B4-BE49-F238E27FC236}">
                <a16:creationId xmlns:a16="http://schemas.microsoft.com/office/drawing/2014/main" id="{042AAD80-BE80-4262-AFFC-FF4EFB4998A3}"/>
              </a:ext>
            </a:extLst>
          </p:cNvPr>
          <p:cNvGrpSpPr/>
          <p:nvPr/>
        </p:nvGrpSpPr>
        <p:grpSpPr>
          <a:xfrm>
            <a:off x="6665917" y="5144179"/>
            <a:ext cx="1375074" cy="838009"/>
            <a:chOff x="7575668" y="2801580"/>
            <a:chExt cx="1376596" cy="838935"/>
          </a:xfrm>
        </p:grpSpPr>
        <p:grpSp>
          <p:nvGrpSpPr>
            <p:cNvPr id="33" name="Group 32">
              <a:extLst>
                <a:ext uri="{FF2B5EF4-FFF2-40B4-BE49-F238E27FC236}">
                  <a16:creationId xmlns:a16="http://schemas.microsoft.com/office/drawing/2014/main" id="{FD35D378-5887-401A-B9D2-402108F76345}"/>
                </a:ext>
              </a:extLst>
            </p:cNvPr>
            <p:cNvGrpSpPr/>
            <p:nvPr/>
          </p:nvGrpSpPr>
          <p:grpSpPr>
            <a:xfrm>
              <a:off x="7575668" y="3168201"/>
              <a:ext cx="1371603" cy="472314"/>
              <a:chOff x="1355022" y="2658792"/>
              <a:chExt cx="1371603" cy="472314"/>
            </a:xfrm>
          </p:grpSpPr>
          <p:pic>
            <p:nvPicPr>
              <p:cNvPr id="35" name="DS2246-2U-All-Flash.png">
                <a:extLst>
                  <a:ext uri="{FF2B5EF4-FFF2-40B4-BE49-F238E27FC236}">
                    <a16:creationId xmlns:a16="http://schemas.microsoft.com/office/drawing/2014/main" id="{CB6905E3-181D-4898-B997-B7190A8A40DC}"/>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1355024" y="2658792"/>
                <a:ext cx="1371601" cy="246889"/>
              </a:xfrm>
              <a:prstGeom prst="rect">
                <a:avLst/>
              </a:prstGeom>
              <a:ln w="12700" cap="flat">
                <a:noFill/>
                <a:miter lim="400000"/>
              </a:ln>
              <a:effectLst/>
            </p:spPr>
          </p:pic>
          <p:pic>
            <p:nvPicPr>
              <p:cNvPr id="36" name="DS2246-2U-All-Flash.png">
                <a:extLst>
                  <a:ext uri="{FF2B5EF4-FFF2-40B4-BE49-F238E27FC236}">
                    <a16:creationId xmlns:a16="http://schemas.microsoft.com/office/drawing/2014/main" id="{F2AE6D6C-0A00-4D3C-8F38-626543B0447B}"/>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1355022" y="2884217"/>
                <a:ext cx="1371601" cy="246889"/>
              </a:xfrm>
              <a:prstGeom prst="rect">
                <a:avLst/>
              </a:prstGeom>
              <a:ln w="12700" cap="flat">
                <a:noFill/>
                <a:miter lim="400000"/>
              </a:ln>
              <a:effectLst/>
            </p:spPr>
          </p:pic>
        </p:grpSp>
        <p:pic>
          <p:nvPicPr>
            <p:cNvPr id="34" name="Picture 33">
              <a:extLst>
                <a:ext uri="{FF2B5EF4-FFF2-40B4-BE49-F238E27FC236}">
                  <a16:creationId xmlns:a16="http://schemas.microsoft.com/office/drawing/2014/main" id="{24EC1975-E036-4900-8C41-327412FAA7A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579166" y="2801580"/>
              <a:ext cx="1373098" cy="371880"/>
            </a:xfrm>
            <a:prstGeom prst="rect">
              <a:avLst/>
            </a:prstGeom>
          </p:spPr>
        </p:pic>
      </p:grpSp>
      <p:sp>
        <p:nvSpPr>
          <p:cNvPr id="2" name="Rectangle 1">
            <a:extLst>
              <a:ext uri="{FF2B5EF4-FFF2-40B4-BE49-F238E27FC236}">
                <a16:creationId xmlns:a16="http://schemas.microsoft.com/office/drawing/2014/main" id="{424B016D-36DD-4352-B9F6-3398C558E7BE}"/>
              </a:ext>
            </a:extLst>
          </p:cNvPr>
          <p:cNvSpPr/>
          <p:nvPr/>
        </p:nvSpPr>
        <p:spPr>
          <a:xfrm>
            <a:off x="5235446" y="1570426"/>
            <a:ext cx="1691647" cy="70655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lnSpc>
                <a:spcPct val="95000"/>
              </a:lnSpc>
            </a:pPr>
            <a:r>
              <a:rPr lang="en-US" sz="3998" b="1" dirty="0"/>
              <a:t>SAN</a:t>
            </a:r>
          </a:p>
        </p:txBody>
      </p:sp>
      <p:sp>
        <p:nvSpPr>
          <p:cNvPr id="48" name="Rectangle 47">
            <a:extLst>
              <a:ext uri="{FF2B5EF4-FFF2-40B4-BE49-F238E27FC236}">
                <a16:creationId xmlns:a16="http://schemas.microsoft.com/office/drawing/2014/main" id="{0F3F56A7-0B21-46B6-B024-B63389AECE7B}"/>
              </a:ext>
            </a:extLst>
          </p:cNvPr>
          <p:cNvSpPr/>
          <p:nvPr/>
        </p:nvSpPr>
        <p:spPr>
          <a:xfrm>
            <a:off x="1792298" y="1587202"/>
            <a:ext cx="1691647" cy="70655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lnSpc>
                <a:spcPct val="95000"/>
              </a:lnSpc>
            </a:pPr>
            <a:r>
              <a:rPr lang="en-US" sz="3998" b="1" dirty="0"/>
              <a:t>NAS</a:t>
            </a:r>
          </a:p>
        </p:txBody>
      </p:sp>
      <p:sp>
        <p:nvSpPr>
          <p:cNvPr id="52" name="Rectangle 51">
            <a:extLst>
              <a:ext uri="{FF2B5EF4-FFF2-40B4-BE49-F238E27FC236}">
                <a16:creationId xmlns:a16="http://schemas.microsoft.com/office/drawing/2014/main" id="{09509055-A970-424B-8C27-892A75CCAADF}"/>
              </a:ext>
            </a:extLst>
          </p:cNvPr>
          <p:cNvSpPr/>
          <p:nvPr/>
        </p:nvSpPr>
        <p:spPr>
          <a:xfrm>
            <a:off x="8075715" y="1596039"/>
            <a:ext cx="1691647" cy="70655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lnSpc>
                <a:spcPct val="95000"/>
              </a:lnSpc>
            </a:pPr>
            <a:r>
              <a:rPr lang="en-US" sz="4000" b="1" dirty="0"/>
              <a:t>S3</a:t>
            </a:r>
          </a:p>
        </p:txBody>
      </p:sp>
      <p:cxnSp>
        <p:nvCxnSpPr>
          <p:cNvPr id="68" name="Straight Connector 67">
            <a:extLst>
              <a:ext uri="{FF2B5EF4-FFF2-40B4-BE49-F238E27FC236}">
                <a16:creationId xmlns:a16="http://schemas.microsoft.com/office/drawing/2014/main" id="{2A229CF5-E773-465A-B90C-B804516E18F2}"/>
              </a:ext>
            </a:extLst>
          </p:cNvPr>
          <p:cNvCxnSpPr>
            <a:cxnSpLocks/>
          </p:cNvCxnSpPr>
          <p:nvPr/>
        </p:nvCxnSpPr>
        <p:spPr>
          <a:xfrm flipH="1" flipV="1">
            <a:off x="1958197" y="2862741"/>
            <a:ext cx="2835312" cy="612274"/>
          </a:xfrm>
          <a:prstGeom prst="line">
            <a:avLst/>
          </a:prstGeom>
          <a:ln w="82550" cmpd="dbl">
            <a:solidFill>
              <a:schemeClr val="bg1">
                <a:lumMod val="85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1" name="Rectangle 70">
            <a:extLst>
              <a:ext uri="{FF2B5EF4-FFF2-40B4-BE49-F238E27FC236}">
                <a16:creationId xmlns:a16="http://schemas.microsoft.com/office/drawing/2014/main" id="{F8C5E204-F330-43E4-ACEC-B324B5B215AD}"/>
              </a:ext>
            </a:extLst>
          </p:cNvPr>
          <p:cNvSpPr/>
          <p:nvPr/>
        </p:nvSpPr>
        <p:spPr>
          <a:xfrm>
            <a:off x="1045438" y="2395111"/>
            <a:ext cx="1691647" cy="70655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lnSpc>
                <a:spcPct val="95000"/>
              </a:lnSpc>
            </a:pPr>
            <a:r>
              <a:rPr lang="en-US" sz="2398" b="1" dirty="0">
                <a:solidFill>
                  <a:schemeClr val="tx2">
                    <a:lumMod val="40000"/>
                    <a:lumOff val="60000"/>
                  </a:schemeClr>
                </a:solidFill>
              </a:rPr>
              <a:t>NFS</a:t>
            </a:r>
          </a:p>
        </p:txBody>
      </p:sp>
      <p:cxnSp>
        <p:nvCxnSpPr>
          <p:cNvPr id="74" name="Straight Connector 73">
            <a:extLst>
              <a:ext uri="{FF2B5EF4-FFF2-40B4-BE49-F238E27FC236}">
                <a16:creationId xmlns:a16="http://schemas.microsoft.com/office/drawing/2014/main" id="{B49F7DFD-BA96-4182-9466-54E8F81BFA69}"/>
              </a:ext>
            </a:extLst>
          </p:cNvPr>
          <p:cNvCxnSpPr>
            <a:cxnSpLocks/>
          </p:cNvCxnSpPr>
          <p:nvPr/>
        </p:nvCxnSpPr>
        <p:spPr>
          <a:xfrm flipH="1" flipV="1">
            <a:off x="3703708" y="2868308"/>
            <a:ext cx="1360538" cy="548095"/>
          </a:xfrm>
          <a:prstGeom prst="line">
            <a:avLst/>
          </a:prstGeom>
          <a:ln w="82550" cmpd="dbl">
            <a:solidFill>
              <a:schemeClr val="bg1">
                <a:lumMod val="85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8" name="Rectangle 77">
            <a:extLst>
              <a:ext uri="{FF2B5EF4-FFF2-40B4-BE49-F238E27FC236}">
                <a16:creationId xmlns:a16="http://schemas.microsoft.com/office/drawing/2014/main" id="{BE57CCC3-4BC9-46D3-81DF-CB1CA9D0000C}"/>
              </a:ext>
            </a:extLst>
          </p:cNvPr>
          <p:cNvSpPr/>
          <p:nvPr/>
        </p:nvSpPr>
        <p:spPr>
          <a:xfrm>
            <a:off x="2500895" y="2395111"/>
            <a:ext cx="1691647" cy="70655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lnSpc>
                <a:spcPct val="95000"/>
              </a:lnSpc>
            </a:pPr>
            <a:r>
              <a:rPr lang="en-US" sz="2398" b="1">
                <a:solidFill>
                  <a:schemeClr val="tx2">
                    <a:lumMod val="40000"/>
                    <a:lumOff val="60000"/>
                  </a:schemeClr>
                </a:solidFill>
              </a:rPr>
              <a:t>SMB</a:t>
            </a:r>
          </a:p>
        </p:txBody>
      </p:sp>
      <p:cxnSp>
        <p:nvCxnSpPr>
          <p:cNvPr id="79" name="Straight Connector 78">
            <a:extLst>
              <a:ext uri="{FF2B5EF4-FFF2-40B4-BE49-F238E27FC236}">
                <a16:creationId xmlns:a16="http://schemas.microsoft.com/office/drawing/2014/main" id="{A9E413FC-0847-465F-8225-3955821E0A0A}"/>
              </a:ext>
            </a:extLst>
          </p:cNvPr>
          <p:cNvCxnSpPr>
            <a:cxnSpLocks/>
          </p:cNvCxnSpPr>
          <p:nvPr/>
        </p:nvCxnSpPr>
        <p:spPr>
          <a:xfrm flipH="1" flipV="1">
            <a:off x="5098527" y="2892968"/>
            <a:ext cx="175300" cy="566892"/>
          </a:xfrm>
          <a:prstGeom prst="line">
            <a:avLst/>
          </a:prstGeom>
          <a:ln w="82550" cmpd="dbl">
            <a:solidFill>
              <a:schemeClr val="bg1">
                <a:lumMod val="85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3" name="Rectangle 82">
            <a:extLst>
              <a:ext uri="{FF2B5EF4-FFF2-40B4-BE49-F238E27FC236}">
                <a16:creationId xmlns:a16="http://schemas.microsoft.com/office/drawing/2014/main" id="{297A025F-AA84-45D1-983C-237EF242F9CF}"/>
              </a:ext>
            </a:extLst>
          </p:cNvPr>
          <p:cNvSpPr/>
          <p:nvPr/>
        </p:nvSpPr>
        <p:spPr>
          <a:xfrm>
            <a:off x="4074479" y="2388602"/>
            <a:ext cx="1691647" cy="70655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lnSpc>
                <a:spcPct val="95000"/>
              </a:lnSpc>
            </a:pPr>
            <a:r>
              <a:rPr lang="en-US" sz="2398" b="1" err="1">
                <a:solidFill>
                  <a:schemeClr val="tx2">
                    <a:lumMod val="40000"/>
                    <a:lumOff val="60000"/>
                  </a:schemeClr>
                </a:solidFill>
              </a:rPr>
              <a:t>FCP</a:t>
            </a:r>
            <a:endParaRPr lang="en-US" sz="2398" b="1">
              <a:solidFill>
                <a:schemeClr val="tx2">
                  <a:lumMod val="40000"/>
                  <a:lumOff val="60000"/>
                </a:schemeClr>
              </a:solidFill>
            </a:endParaRPr>
          </a:p>
        </p:txBody>
      </p:sp>
      <p:sp>
        <p:nvSpPr>
          <p:cNvPr id="84" name="Rectangle 83">
            <a:extLst>
              <a:ext uri="{FF2B5EF4-FFF2-40B4-BE49-F238E27FC236}">
                <a16:creationId xmlns:a16="http://schemas.microsoft.com/office/drawing/2014/main" id="{23C4EB21-592B-4594-ADF5-4B94727AACCE}"/>
              </a:ext>
            </a:extLst>
          </p:cNvPr>
          <p:cNvSpPr/>
          <p:nvPr/>
        </p:nvSpPr>
        <p:spPr>
          <a:xfrm>
            <a:off x="6758161" y="2371192"/>
            <a:ext cx="1691647" cy="70655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lnSpc>
                <a:spcPct val="95000"/>
              </a:lnSpc>
            </a:pPr>
            <a:r>
              <a:rPr lang="en-US" sz="2398" b="1" dirty="0">
                <a:solidFill>
                  <a:schemeClr val="tx2">
                    <a:lumMod val="40000"/>
                    <a:lumOff val="60000"/>
                  </a:schemeClr>
                </a:solidFill>
              </a:rPr>
              <a:t>iSCSI</a:t>
            </a:r>
          </a:p>
        </p:txBody>
      </p:sp>
      <p:sp>
        <p:nvSpPr>
          <p:cNvPr id="85" name="Rectangle 84">
            <a:extLst>
              <a:ext uri="{FF2B5EF4-FFF2-40B4-BE49-F238E27FC236}">
                <a16:creationId xmlns:a16="http://schemas.microsoft.com/office/drawing/2014/main" id="{4B21A8FD-8A96-4B69-A85D-518F30A12852}"/>
              </a:ext>
            </a:extLst>
          </p:cNvPr>
          <p:cNvSpPr/>
          <p:nvPr/>
        </p:nvSpPr>
        <p:spPr>
          <a:xfrm>
            <a:off x="5157072" y="2379897"/>
            <a:ext cx="1995828" cy="70655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lnSpc>
                <a:spcPct val="95000"/>
              </a:lnSpc>
            </a:pPr>
            <a:r>
              <a:rPr lang="en-US" sz="2398" b="1" dirty="0" err="1">
                <a:solidFill>
                  <a:schemeClr val="tx2">
                    <a:lumMod val="40000"/>
                    <a:lumOff val="60000"/>
                  </a:schemeClr>
                </a:solidFill>
              </a:rPr>
              <a:t>NVMe-oF</a:t>
            </a:r>
            <a:endParaRPr lang="en-US" sz="2398" b="1" dirty="0">
              <a:solidFill>
                <a:schemeClr val="tx2">
                  <a:lumMod val="40000"/>
                  <a:lumOff val="60000"/>
                </a:schemeClr>
              </a:solidFill>
            </a:endParaRPr>
          </a:p>
        </p:txBody>
      </p:sp>
      <p:sp>
        <p:nvSpPr>
          <p:cNvPr id="86" name="Rectangle 85">
            <a:extLst>
              <a:ext uri="{FF2B5EF4-FFF2-40B4-BE49-F238E27FC236}">
                <a16:creationId xmlns:a16="http://schemas.microsoft.com/office/drawing/2014/main" id="{1B36EB8B-FE96-470E-A59E-6C1CF16D5A50}"/>
              </a:ext>
            </a:extLst>
          </p:cNvPr>
          <p:cNvSpPr/>
          <p:nvPr/>
        </p:nvSpPr>
        <p:spPr>
          <a:xfrm>
            <a:off x="8208432" y="2373188"/>
            <a:ext cx="1691647" cy="70655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lnSpc>
                <a:spcPct val="95000"/>
              </a:lnSpc>
            </a:pPr>
            <a:r>
              <a:rPr lang="en-US" sz="2400" b="1" dirty="0">
                <a:solidFill>
                  <a:schemeClr val="tx2">
                    <a:lumMod val="60000"/>
                    <a:lumOff val="40000"/>
                  </a:schemeClr>
                </a:solidFill>
              </a:rPr>
              <a:t>S3</a:t>
            </a:r>
          </a:p>
        </p:txBody>
      </p:sp>
      <p:cxnSp>
        <p:nvCxnSpPr>
          <p:cNvPr id="89" name="Straight Connector 88">
            <a:extLst>
              <a:ext uri="{FF2B5EF4-FFF2-40B4-BE49-F238E27FC236}">
                <a16:creationId xmlns:a16="http://schemas.microsoft.com/office/drawing/2014/main" id="{58F53307-2C61-4DC4-95FC-20C3B7AD3316}"/>
              </a:ext>
            </a:extLst>
          </p:cNvPr>
          <p:cNvCxnSpPr>
            <a:cxnSpLocks/>
          </p:cNvCxnSpPr>
          <p:nvPr/>
        </p:nvCxnSpPr>
        <p:spPr>
          <a:xfrm flipV="1">
            <a:off x="5892129" y="2892970"/>
            <a:ext cx="247731" cy="533741"/>
          </a:xfrm>
          <a:prstGeom prst="line">
            <a:avLst/>
          </a:prstGeom>
          <a:ln w="82550" cmpd="dbl">
            <a:solidFill>
              <a:schemeClr val="bg1">
                <a:lumMod val="85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9A132F72-5796-4250-8ADF-3B93253E058B}"/>
              </a:ext>
            </a:extLst>
          </p:cNvPr>
          <p:cNvCxnSpPr>
            <a:cxnSpLocks/>
          </p:cNvCxnSpPr>
          <p:nvPr/>
        </p:nvCxnSpPr>
        <p:spPr>
          <a:xfrm flipV="1">
            <a:off x="6296234" y="2849595"/>
            <a:ext cx="1234401" cy="610267"/>
          </a:xfrm>
          <a:prstGeom prst="line">
            <a:avLst/>
          </a:prstGeom>
          <a:ln w="82550" cmpd="dbl">
            <a:solidFill>
              <a:schemeClr val="bg1">
                <a:lumMod val="85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A700FA5E-6C3D-4D5F-A6E5-056359F309AC}"/>
              </a:ext>
            </a:extLst>
          </p:cNvPr>
          <p:cNvCxnSpPr>
            <a:cxnSpLocks/>
          </p:cNvCxnSpPr>
          <p:nvPr/>
        </p:nvCxnSpPr>
        <p:spPr>
          <a:xfrm flipV="1">
            <a:off x="6306514" y="2913051"/>
            <a:ext cx="2717669" cy="667742"/>
          </a:xfrm>
          <a:prstGeom prst="line">
            <a:avLst/>
          </a:prstGeom>
          <a:ln w="82550" cmpd="dbl">
            <a:solidFill>
              <a:schemeClr val="bg1">
                <a:lumMod val="85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 name="Footer Placeholder 2">
            <a:extLst>
              <a:ext uri="{FF2B5EF4-FFF2-40B4-BE49-F238E27FC236}">
                <a16:creationId xmlns:a16="http://schemas.microsoft.com/office/drawing/2014/main" id="{8DBAC55A-3617-459D-A5EC-13AA4158B22C}"/>
              </a:ext>
            </a:extLst>
          </p:cNvPr>
          <p:cNvSpPr>
            <a:spLocks noGrp="1"/>
          </p:cNvSpPr>
          <p:nvPr>
            <p:ph type="ftr" sz="quarter" idx="3"/>
          </p:nvPr>
        </p:nvSpPr>
        <p:spPr/>
        <p:txBody>
          <a:bodyPr/>
          <a:lstStyle/>
          <a:p>
            <a:r>
              <a:rPr lang="en-US"/>
              <a:t>© 2020 NetApp, Inc. All rights reserved. — NETAPP CONFIDENTIAL — </a:t>
            </a:r>
          </a:p>
        </p:txBody>
      </p:sp>
      <p:sp>
        <p:nvSpPr>
          <p:cNvPr id="5" name="Slide Number Placeholder 4">
            <a:extLst>
              <a:ext uri="{FF2B5EF4-FFF2-40B4-BE49-F238E27FC236}">
                <a16:creationId xmlns:a16="http://schemas.microsoft.com/office/drawing/2014/main" id="{36DE8076-31C5-49E2-A87D-F367A1ACDF80}"/>
              </a:ext>
            </a:extLst>
          </p:cNvPr>
          <p:cNvSpPr>
            <a:spLocks noGrp="1"/>
          </p:cNvSpPr>
          <p:nvPr>
            <p:ph type="sldNum" sz="quarter" idx="4"/>
          </p:nvPr>
        </p:nvSpPr>
        <p:spPr/>
        <p:txBody>
          <a:bodyPr/>
          <a:lstStyle/>
          <a:p>
            <a:fld id="{42BA3FEF-E075-4913-BFE2-7A1ABC751974}" type="slidenum">
              <a:rPr lang="en-US" smtClean="0"/>
              <a:t>18</a:t>
            </a:fld>
            <a:endParaRPr lang="en-US"/>
          </a:p>
        </p:txBody>
      </p:sp>
      <p:pic>
        <p:nvPicPr>
          <p:cNvPr id="70" name="image19.png">
            <a:extLst>
              <a:ext uri="{FF2B5EF4-FFF2-40B4-BE49-F238E27FC236}">
                <a16:creationId xmlns:a16="http://schemas.microsoft.com/office/drawing/2014/main" id="{217867B5-90D2-7141-A121-FD9D36EEDC6B}"/>
              </a:ext>
            </a:extLst>
          </p:cNvPr>
          <p:cNvPicPr/>
          <p:nvPr/>
        </p:nvPicPr>
        <p:blipFill>
          <a:blip r:embed="rId8" cstate="print">
            <a:extLst>
              <a:ext uri="{28A0092B-C50C-407E-A947-70E740481C1C}">
                <a14:useLocalDpi xmlns:a14="http://schemas.microsoft.com/office/drawing/2010/main"/>
              </a:ext>
            </a:extLst>
          </a:blip>
          <a:stretch>
            <a:fillRect/>
          </a:stretch>
        </p:blipFill>
        <p:spPr>
          <a:xfrm>
            <a:off x="3297710" y="5748334"/>
            <a:ext cx="1371246" cy="246828"/>
          </a:xfrm>
          <a:prstGeom prst="rect">
            <a:avLst/>
          </a:prstGeom>
          <a:ln w="12700">
            <a:miter lim="400000"/>
          </a:ln>
        </p:spPr>
      </p:pic>
      <p:pic>
        <p:nvPicPr>
          <p:cNvPr id="11" name="Picture 10" descr="ontap-9.png">
            <a:extLst>
              <a:ext uri="{FF2B5EF4-FFF2-40B4-BE49-F238E27FC236}">
                <a16:creationId xmlns:a16="http://schemas.microsoft.com/office/drawing/2014/main" id="{EEAC27A7-DD15-4335-B654-1277A1D4FF0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790671" y="3362067"/>
            <a:ext cx="1480325" cy="1479458"/>
          </a:xfrm>
          <a:prstGeom prst="rect">
            <a:avLst/>
          </a:prstGeom>
        </p:spPr>
      </p:pic>
    </p:spTree>
    <p:extLst>
      <p:ext uri="{BB962C8B-B14F-4D97-AF65-F5344CB8AC3E}">
        <p14:creationId xmlns:p14="http://schemas.microsoft.com/office/powerpoint/2010/main" val="2392706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6" name="volume clone 1" descr="C:\Users\PrestoGeorge\Desktop\Original-Cylindar.gif">
            <a:extLst>
              <a:ext uri="{FF2B5EF4-FFF2-40B4-BE49-F238E27FC236}">
                <a16:creationId xmlns:a16="http://schemas.microsoft.com/office/drawing/2014/main" id="{D43E2207-585D-4AE7-9AF1-CE93B8B16238}"/>
              </a:ext>
            </a:extLst>
          </p:cNvPr>
          <p:cNvPicPr preferRelativeResize="0">
            <a:picLocks noChangeAspect="1" noChangeArrowheads="1"/>
          </p:cNvPicPr>
          <p:nvPr/>
        </p:nvPicPr>
        <p:blipFill>
          <a:blip r:embed="rId3" cstate="email">
            <a:duotone>
              <a:prstClr val="black"/>
              <a:schemeClr val="accent5">
                <a:tint val="45000"/>
                <a:satMod val="400000"/>
              </a:schemeClr>
            </a:duotone>
            <a:extLst>
              <a:ext uri="{28A0092B-C50C-407E-A947-70E740481C1C}">
                <a14:useLocalDpi xmlns:a14="http://schemas.microsoft.com/office/drawing/2010/main"/>
              </a:ext>
            </a:extLst>
          </a:blip>
          <a:srcRect/>
          <a:stretch>
            <a:fillRect/>
          </a:stretch>
        </p:blipFill>
        <p:spPr bwMode="auto">
          <a:xfrm>
            <a:off x="9139057" y="1858667"/>
            <a:ext cx="1371243" cy="252679"/>
          </a:xfrm>
          <a:prstGeom prst="rect">
            <a:avLst/>
          </a:prstGeom>
          <a:noFill/>
        </p:spPr>
      </p:pic>
      <p:sp>
        <p:nvSpPr>
          <p:cNvPr id="63" name="Rectangle 62">
            <a:extLst>
              <a:ext uri="{FF2B5EF4-FFF2-40B4-BE49-F238E27FC236}">
                <a16:creationId xmlns:a16="http://schemas.microsoft.com/office/drawing/2014/main" id="{856FEBDD-2323-4B6D-A34A-36BFCE2C94C1}"/>
              </a:ext>
            </a:extLst>
          </p:cNvPr>
          <p:cNvSpPr/>
          <p:nvPr/>
        </p:nvSpPr>
        <p:spPr>
          <a:xfrm>
            <a:off x="1983719" y="284019"/>
            <a:ext cx="1350816" cy="6007659"/>
          </a:xfrm>
          <a:prstGeom prst="rect">
            <a:avLst/>
          </a:prstGeom>
          <a:solidFill>
            <a:schemeClr val="accent6">
              <a:lumMod val="20000"/>
              <a:lumOff val="8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defTabSz="457200"/>
            <a:endParaRPr lang="en-US" dirty="0" err="1">
              <a:solidFill>
                <a:sysClr val="windowText" lastClr="000000"/>
              </a:solidFill>
              <a:latin typeface="Arial" panose="020B0604020202020204"/>
            </a:endParaRPr>
          </a:p>
        </p:txBody>
      </p:sp>
      <p:pic>
        <p:nvPicPr>
          <p:cNvPr id="126" name="Picture 125">
            <a:extLst>
              <a:ext uri="{FF2B5EF4-FFF2-40B4-BE49-F238E27FC236}">
                <a16:creationId xmlns:a16="http://schemas.microsoft.com/office/drawing/2014/main" id="{65A234F2-15A9-4D07-854B-5186CDCC39A5}"/>
              </a:ext>
            </a:extLst>
          </p:cNvPr>
          <p:cNvPicPr>
            <a:picLocks noChangeAspect="1"/>
          </p:cNvPicPr>
          <p:nvPr/>
        </p:nvPicPr>
        <p:blipFill>
          <a:blip r:embed="rId4"/>
          <a:stretch>
            <a:fillRect/>
          </a:stretch>
        </p:blipFill>
        <p:spPr>
          <a:xfrm flipH="1">
            <a:off x="9842558" y="784407"/>
            <a:ext cx="640689" cy="177956"/>
          </a:xfrm>
          <a:prstGeom prst="rect">
            <a:avLst/>
          </a:prstGeom>
        </p:spPr>
      </p:pic>
      <p:pic>
        <p:nvPicPr>
          <p:cNvPr id="127" name="Picture 126">
            <a:extLst>
              <a:ext uri="{FF2B5EF4-FFF2-40B4-BE49-F238E27FC236}">
                <a16:creationId xmlns:a16="http://schemas.microsoft.com/office/drawing/2014/main" id="{4866365D-6CE1-4DF7-BB8F-B1669A84E25C}"/>
              </a:ext>
            </a:extLst>
          </p:cNvPr>
          <p:cNvPicPr>
            <a:picLocks noChangeAspect="1"/>
          </p:cNvPicPr>
          <p:nvPr/>
        </p:nvPicPr>
        <p:blipFill>
          <a:blip r:embed="rId4"/>
          <a:stretch>
            <a:fillRect/>
          </a:stretch>
        </p:blipFill>
        <p:spPr>
          <a:xfrm>
            <a:off x="9281701" y="785029"/>
            <a:ext cx="640691" cy="177956"/>
          </a:xfrm>
          <a:prstGeom prst="rect">
            <a:avLst/>
          </a:prstGeom>
        </p:spPr>
      </p:pic>
      <p:pic>
        <p:nvPicPr>
          <p:cNvPr id="129" name="Picture 128">
            <a:extLst>
              <a:ext uri="{FF2B5EF4-FFF2-40B4-BE49-F238E27FC236}">
                <a16:creationId xmlns:a16="http://schemas.microsoft.com/office/drawing/2014/main" id="{211DC720-A4E1-46BA-8223-E42AFAA5E554}"/>
              </a:ext>
            </a:extLst>
          </p:cNvPr>
          <p:cNvPicPr>
            <a:picLocks noChangeAspect="1"/>
          </p:cNvPicPr>
          <p:nvPr/>
        </p:nvPicPr>
        <p:blipFill>
          <a:blip r:embed="rId4"/>
          <a:stretch>
            <a:fillRect/>
          </a:stretch>
        </p:blipFill>
        <p:spPr>
          <a:xfrm flipH="1">
            <a:off x="6798976" y="796017"/>
            <a:ext cx="640689" cy="177956"/>
          </a:xfrm>
          <a:prstGeom prst="rect">
            <a:avLst/>
          </a:prstGeom>
        </p:spPr>
      </p:pic>
      <p:pic>
        <p:nvPicPr>
          <p:cNvPr id="130" name="Picture 129">
            <a:extLst>
              <a:ext uri="{FF2B5EF4-FFF2-40B4-BE49-F238E27FC236}">
                <a16:creationId xmlns:a16="http://schemas.microsoft.com/office/drawing/2014/main" id="{C77FEDCA-7882-4768-A0E6-833601F2EE5D}"/>
              </a:ext>
            </a:extLst>
          </p:cNvPr>
          <p:cNvPicPr>
            <a:picLocks noChangeAspect="1"/>
          </p:cNvPicPr>
          <p:nvPr/>
        </p:nvPicPr>
        <p:blipFill>
          <a:blip r:embed="rId4"/>
          <a:stretch>
            <a:fillRect/>
          </a:stretch>
        </p:blipFill>
        <p:spPr>
          <a:xfrm>
            <a:off x="6238119" y="796639"/>
            <a:ext cx="640691" cy="177956"/>
          </a:xfrm>
          <a:prstGeom prst="rect">
            <a:avLst/>
          </a:prstGeom>
        </p:spPr>
      </p:pic>
      <p:pic>
        <p:nvPicPr>
          <p:cNvPr id="131" name="Picture 130">
            <a:extLst>
              <a:ext uri="{FF2B5EF4-FFF2-40B4-BE49-F238E27FC236}">
                <a16:creationId xmlns:a16="http://schemas.microsoft.com/office/drawing/2014/main" id="{63EFD0E0-5256-485F-B81B-935216232748}"/>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6093054" y="962491"/>
            <a:ext cx="1371243" cy="371378"/>
          </a:xfrm>
          <a:prstGeom prst="rect">
            <a:avLst/>
          </a:prstGeom>
        </p:spPr>
      </p:pic>
      <p:pic>
        <p:nvPicPr>
          <p:cNvPr id="132" name="Picture 131">
            <a:extLst>
              <a:ext uri="{FF2B5EF4-FFF2-40B4-BE49-F238E27FC236}">
                <a16:creationId xmlns:a16="http://schemas.microsoft.com/office/drawing/2014/main" id="{23F52918-95EB-46DF-803D-736DB09851A8}"/>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9153584" y="961282"/>
            <a:ext cx="1371243" cy="371378"/>
          </a:xfrm>
          <a:prstGeom prst="rect">
            <a:avLst/>
          </a:prstGeom>
        </p:spPr>
      </p:pic>
      <p:sp>
        <p:nvSpPr>
          <p:cNvPr id="133" name="TextBox 132">
            <a:extLst>
              <a:ext uri="{FF2B5EF4-FFF2-40B4-BE49-F238E27FC236}">
                <a16:creationId xmlns:a16="http://schemas.microsoft.com/office/drawing/2014/main" id="{A1EC11F1-554E-4959-8650-F9FD85DA80F1}"/>
              </a:ext>
            </a:extLst>
          </p:cNvPr>
          <p:cNvSpPr txBox="1"/>
          <p:nvPr/>
        </p:nvSpPr>
        <p:spPr>
          <a:xfrm>
            <a:off x="5783052" y="1352565"/>
            <a:ext cx="1293102" cy="138962"/>
          </a:xfrm>
          <a:prstGeom prst="rect">
            <a:avLst/>
          </a:prstGeom>
        </p:spPr>
        <p:txBody>
          <a:bodyPr vert="horz" wrap="square" lIns="91392" tIns="45696" rIns="91392" bIns="45696" rtlCol="0" anchor="ctr">
            <a:noAutofit/>
          </a:bodyPr>
          <a:lstStyle/>
          <a:p>
            <a:pPr algn="ctr" defTabSz="457200">
              <a:lnSpc>
                <a:spcPct val="95000"/>
              </a:lnSpc>
              <a:spcBef>
                <a:spcPts val="400"/>
              </a:spcBef>
              <a:spcAft>
                <a:spcPts val="200"/>
              </a:spcAft>
            </a:pPr>
            <a:r>
              <a:rPr lang="en-US" sz="1000" b="1">
                <a:solidFill>
                  <a:sysClr val="windowText" lastClr="000000"/>
                </a:solidFill>
                <a:latin typeface="Arial" panose="020B0604020202020204"/>
              </a:rPr>
              <a:t>prod-01</a:t>
            </a:r>
          </a:p>
        </p:txBody>
      </p:sp>
      <p:sp>
        <p:nvSpPr>
          <p:cNvPr id="134" name="TextBox 133">
            <a:extLst>
              <a:ext uri="{FF2B5EF4-FFF2-40B4-BE49-F238E27FC236}">
                <a16:creationId xmlns:a16="http://schemas.microsoft.com/office/drawing/2014/main" id="{9C7560CF-A22E-4254-8C2E-DA893A4167D2}"/>
              </a:ext>
            </a:extLst>
          </p:cNvPr>
          <p:cNvSpPr txBox="1"/>
          <p:nvPr/>
        </p:nvSpPr>
        <p:spPr>
          <a:xfrm>
            <a:off x="6522513" y="1346640"/>
            <a:ext cx="1293102" cy="138962"/>
          </a:xfrm>
          <a:prstGeom prst="rect">
            <a:avLst/>
          </a:prstGeom>
        </p:spPr>
        <p:txBody>
          <a:bodyPr vert="horz" wrap="square" lIns="91392" tIns="45696" rIns="91392" bIns="45696" rtlCol="0" anchor="ctr">
            <a:noAutofit/>
          </a:bodyPr>
          <a:lstStyle/>
          <a:p>
            <a:pPr algn="ctr" defTabSz="457200">
              <a:lnSpc>
                <a:spcPct val="95000"/>
              </a:lnSpc>
              <a:spcBef>
                <a:spcPts val="400"/>
              </a:spcBef>
              <a:spcAft>
                <a:spcPts val="200"/>
              </a:spcAft>
            </a:pPr>
            <a:r>
              <a:rPr lang="en-US" sz="1000" b="1">
                <a:solidFill>
                  <a:sysClr val="windowText" lastClr="000000"/>
                </a:solidFill>
                <a:latin typeface="Arial" panose="020B0604020202020204"/>
              </a:rPr>
              <a:t>prod-02</a:t>
            </a:r>
          </a:p>
        </p:txBody>
      </p:sp>
      <p:sp>
        <p:nvSpPr>
          <p:cNvPr id="135" name="TextBox 134">
            <a:extLst>
              <a:ext uri="{FF2B5EF4-FFF2-40B4-BE49-F238E27FC236}">
                <a16:creationId xmlns:a16="http://schemas.microsoft.com/office/drawing/2014/main" id="{BFA1B124-C313-4688-817B-EB313EF69181}"/>
              </a:ext>
            </a:extLst>
          </p:cNvPr>
          <p:cNvSpPr txBox="1"/>
          <p:nvPr/>
        </p:nvSpPr>
        <p:spPr>
          <a:xfrm>
            <a:off x="8820983" y="1341347"/>
            <a:ext cx="1293102" cy="138962"/>
          </a:xfrm>
          <a:prstGeom prst="rect">
            <a:avLst/>
          </a:prstGeom>
        </p:spPr>
        <p:txBody>
          <a:bodyPr vert="horz" wrap="square" lIns="91392" tIns="45696" rIns="91392" bIns="45696" rtlCol="0" anchor="ctr">
            <a:noAutofit/>
          </a:bodyPr>
          <a:lstStyle/>
          <a:p>
            <a:pPr algn="ctr" defTabSz="457200">
              <a:lnSpc>
                <a:spcPct val="95000"/>
              </a:lnSpc>
              <a:spcBef>
                <a:spcPts val="400"/>
              </a:spcBef>
              <a:spcAft>
                <a:spcPts val="200"/>
              </a:spcAft>
            </a:pPr>
            <a:r>
              <a:rPr lang="en-US" sz="1000" b="1">
                <a:solidFill>
                  <a:sysClr val="windowText" lastClr="000000"/>
                </a:solidFill>
                <a:latin typeface="Arial" panose="020B0604020202020204"/>
              </a:rPr>
              <a:t>dr-01</a:t>
            </a:r>
          </a:p>
        </p:txBody>
      </p:sp>
      <p:sp>
        <p:nvSpPr>
          <p:cNvPr id="136" name="TextBox 135">
            <a:extLst>
              <a:ext uri="{FF2B5EF4-FFF2-40B4-BE49-F238E27FC236}">
                <a16:creationId xmlns:a16="http://schemas.microsoft.com/office/drawing/2014/main" id="{42CC18A2-4ED8-4382-B560-2BFDBC3F6F20}"/>
              </a:ext>
            </a:extLst>
          </p:cNvPr>
          <p:cNvSpPr txBox="1"/>
          <p:nvPr/>
        </p:nvSpPr>
        <p:spPr>
          <a:xfrm>
            <a:off x="9560444" y="1335422"/>
            <a:ext cx="1293102" cy="138962"/>
          </a:xfrm>
          <a:prstGeom prst="rect">
            <a:avLst/>
          </a:prstGeom>
        </p:spPr>
        <p:txBody>
          <a:bodyPr vert="horz" wrap="square" lIns="91392" tIns="45696" rIns="91392" bIns="45696" rtlCol="0" anchor="ctr">
            <a:noAutofit/>
          </a:bodyPr>
          <a:lstStyle/>
          <a:p>
            <a:pPr algn="ctr" defTabSz="457200">
              <a:lnSpc>
                <a:spcPct val="95000"/>
              </a:lnSpc>
              <a:spcBef>
                <a:spcPts val="400"/>
              </a:spcBef>
              <a:spcAft>
                <a:spcPts val="200"/>
              </a:spcAft>
            </a:pPr>
            <a:r>
              <a:rPr lang="en-US" sz="1000" b="1">
                <a:solidFill>
                  <a:sysClr val="windowText" lastClr="000000"/>
                </a:solidFill>
                <a:latin typeface="Arial" panose="020B0604020202020204"/>
              </a:rPr>
              <a:t>dr-02</a:t>
            </a:r>
          </a:p>
        </p:txBody>
      </p:sp>
      <p:pic>
        <p:nvPicPr>
          <p:cNvPr id="142" name="volume clone 1" descr="C:\Users\PrestoGeorge\Desktop\Original-Cylindar.gif">
            <a:extLst>
              <a:ext uri="{FF2B5EF4-FFF2-40B4-BE49-F238E27FC236}">
                <a16:creationId xmlns:a16="http://schemas.microsoft.com/office/drawing/2014/main" id="{6CBC7E57-D116-4555-9C5E-3224698B89FC}"/>
              </a:ext>
            </a:extLst>
          </p:cNvPr>
          <p:cNvPicPr preferRelativeResize="0">
            <a:picLocks noChangeAspect="1" noChangeArrowheads="1"/>
          </p:cNvPicPr>
          <p:nvPr/>
        </p:nvPicPr>
        <p:blipFill>
          <a:blip r:embed="rId3" cstate="print">
            <a:duotone>
              <a:prstClr val="black"/>
              <a:schemeClr val="accent5">
                <a:tint val="45000"/>
                <a:satMod val="400000"/>
              </a:schemeClr>
            </a:duotone>
          </a:blip>
          <a:srcRect/>
          <a:stretch>
            <a:fillRect/>
          </a:stretch>
        </p:blipFill>
        <p:spPr bwMode="auto">
          <a:xfrm>
            <a:off x="6058419" y="3491219"/>
            <a:ext cx="1371243" cy="242455"/>
          </a:xfrm>
          <a:prstGeom prst="rect">
            <a:avLst/>
          </a:prstGeom>
          <a:noFill/>
        </p:spPr>
      </p:pic>
      <p:sp>
        <p:nvSpPr>
          <p:cNvPr id="143" name="TextBox 142">
            <a:extLst>
              <a:ext uri="{FF2B5EF4-FFF2-40B4-BE49-F238E27FC236}">
                <a16:creationId xmlns:a16="http://schemas.microsoft.com/office/drawing/2014/main" id="{DDA88FC1-0DFF-4250-99D3-50C34CB7128C}"/>
              </a:ext>
            </a:extLst>
          </p:cNvPr>
          <p:cNvSpPr txBox="1"/>
          <p:nvPr/>
        </p:nvSpPr>
        <p:spPr>
          <a:xfrm>
            <a:off x="6054373" y="3535232"/>
            <a:ext cx="1371243" cy="171800"/>
          </a:xfrm>
          <a:prstGeom prst="rect">
            <a:avLst/>
          </a:prstGeom>
        </p:spPr>
        <p:txBody>
          <a:bodyPr vert="horz" wrap="square" lIns="91344" tIns="45672" rIns="91344" bIns="45672" rtlCol="0" anchor="ctr">
            <a:noAutofit/>
          </a:bodyPr>
          <a:lstStyle/>
          <a:p>
            <a:pPr algn="ctr" defTabSz="457200">
              <a:lnSpc>
                <a:spcPct val="95000"/>
              </a:lnSpc>
              <a:spcBef>
                <a:spcPts val="400"/>
              </a:spcBef>
              <a:spcAft>
                <a:spcPts val="200"/>
              </a:spcAft>
            </a:pPr>
            <a:r>
              <a:rPr lang="en-US" sz="1000" b="1" dirty="0" err="1">
                <a:solidFill>
                  <a:srgbClr val="FFFFFF"/>
                </a:solidFill>
                <a:latin typeface="Arial" panose="020B0604020202020204"/>
              </a:rPr>
              <a:t>WebBLOB</a:t>
            </a:r>
            <a:endParaRPr lang="en-US" sz="1000" b="1" dirty="0">
              <a:solidFill>
                <a:srgbClr val="FFFFFF"/>
              </a:solidFill>
              <a:latin typeface="Arial" panose="020B0604020202020204"/>
            </a:endParaRPr>
          </a:p>
        </p:txBody>
      </p:sp>
      <p:pic>
        <p:nvPicPr>
          <p:cNvPr id="144" name="volume clone 1" descr="C:\Users\PrestoGeorge\Desktop\Original-Cylindar.gif">
            <a:extLst>
              <a:ext uri="{FF2B5EF4-FFF2-40B4-BE49-F238E27FC236}">
                <a16:creationId xmlns:a16="http://schemas.microsoft.com/office/drawing/2014/main" id="{B213C329-730D-4BEC-93CD-E75CA790C3F1}"/>
              </a:ext>
            </a:extLst>
          </p:cNvPr>
          <p:cNvPicPr preferRelativeResize="0">
            <a:picLocks noChangeAspect="1" noChangeArrowheads="1"/>
          </p:cNvPicPr>
          <p:nvPr/>
        </p:nvPicPr>
        <p:blipFill>
          <a:blip r:embed="rId3" cstate="print">
            <a:duotone>
              <a:prstClr val="black"/>
              <a:schemeClr val="accent5">
                <a:tint val="45000"/>
                <a:satMod val="400000"/>
              </a:schemeClr>
            </a:duotone>
          </a:blip>
          <a:srcRect/>
          <a:stretch>
            <a:fillRect/>
          </a:stretch>
        </p:blipFill>
        <p:spPr bwMode="auto">
          <a:xfrm>
            <a:off x="6062346" y="3755402"/>
            <a:ext cx="1371243" cy="242455"/>
          </a:xfrm>
          <a:prstGeom prst="rect">
            <a:avLst/>
          </a:prstGeom>
          <a:noFill/>
        </p:spPr>
      </p:pic>
      <p:sp>
        <p:nvSpPr>
          <p:cNvPr id="145" name="TextBox 144">
            <a:extLst>
              <a:ext uri="{FF2B5EF4-FFF2-40B4-BE49-F238E27FC236}">
                <a16:creationId xmlns:a16="http://schemas.microsoft.com/office/drawing/2014/main" id="{6F730A03-B6A9-481F-8345-F144FC27D93C}"/>
              </a:ext>
            </a:extLst>
          </p:cNvPr>
          <p:cNvSpPr txBox="1"/>
          <p:nvPr/>
        </p:nvSpPr>
        <p:spPr>
          <a:xfrm>
            <a:off x="6069461" y="3755402"/>
            <a:ext cx="1371243" cy="201909"/>
          </a:xfrm>
          <a:prstGeom prst="rect">
            <a:avLst/>
          </a:prstGeom>
        </p:spPr>
        <p:txBody>
          <a:bodyPr vert="horz" wrap="square" lIns="91344" tIns="45672" rIns="91344" bIns="45672" rtlCol="0" anchor="ctr">
            <a:noAutofit/>
          </a:bodyPr>
          <a:lstStyle/>
          <a:p>
            <a:pPr algn="ctr" defTabSz="457200">
              <a:lnSpc>
                <a:spcPct val="95000"/>
              </a:lnSpc>
              <a:spcBef>
                <a:spcPts val="400"/>
              </a:spcBef>
              <a:spcAft>
                <a:spcPts val="200"/>
              </a:spcAft>
            </a:pPr>
            <a:r>
              <a:rPr lang="en-US" sz="1000" b="1">
                <a:solidFill>
                  <a:srgbClr val="FFFFFF"/>
                </a:solidFill>
                <a:latin typeface="Arial" panose="020B0604020202020204"/>
              </a:rPr>
              <a:t>Hyperspace</a:t>
            </a:r>
          </a:p>
        </p:txBody>
      </p:sp>
      <p:pic>
        <p:nvPicPr>
          <p:cNvPr id="146" name="volume clone 1" descr="C:\Users\PrestoGeorge\Desktop\Original-Cylindar.gif">
            <a:extLst>
              <a:ext uri="{FF2B5EF4-FFF2-40B4-BE49-F238E27FC236}">
                <a16:creationId xmlns:a16="http://schemas.microsoft.com/office/drawing/2014/main" id="{E2D92B4D-0387-4D50-89A0-CBB4E08528B3}"/>
              </a:ext>
            </a:extLst>
          </p:cNvPr>
          <p:cNvPicPr preferRelativeResize="0">
            <a:picLocks noChangeAspect="1" noChangeArrowheads="1"/>
          </p:cNvPicPr>
          <p:nvPr/>
        </p:nvPicPr>
        <p:blipFill>
          <a:blip r:embed="rId3" cstate="print">
            <a:duotone>
              <a:prstClr val="black"/>
              <a:schemeClr val="accent5">
                <a:tint val="45000"/>
                <a:satMod val="400000"/>
              </a:schemeClr>
            </a:duotone>
          </a:blip>
          <a:srcRect/>
          <a:stretch>
            <a:fillRect/>
          </a:stretch>
        </p:blipFill>
        <p:spPr bwMode="auto">
          <a:xfrm>
            <a:off x="6059346" y="3222689"/>
            <a:ext cx="1371243" cy="242455"/>
          </a:xfrm>
          <a:prstGeom prst="rect">
            <a:avLst/>
          </a:prstGeom>
          <a:noFill/>
        </p:spPr>
      </p:pic>
      <p:cxnSp>
        <p:nvCxnSpPr>
          <p:cNvPr id="147" name="Curved Connector 240">
            <a:extLst>
              <a:ext uri="{FF2B5EF4-FFF2-40B4-BE49-F238E27FC236}">
                <a16:creationId xmlns:a16="http://schemas.microsoft.com/office/drawing/2014/main" id="{0D56962E-05FD-4CC0-82D3-5B027ED8A9E1}"/>
              </a:ext>
            </a:extLst>
          </p:cNvPr>
          <p:cNvCxnSpPr>
            <a:cxnSpLocks/>
            <a:stCxn id="162" idx="3"/>
            <a:endCxn id="149" idx="3"/>
          </p:cNvCxnSpPr>
          <p:nvPr/>
        </p:nvCxnSpPr>
        <p:spPr>
          <a:xfrm flipH="1">
            <a:off x="7443228" y="2794945"/>
            <a:ext cx="1677" cy="278909"/>
          </a:xfrm>
          <a:prstGeom prst="curvedConnector3">
            <a:avLst>
              <a:gd name="adj1" fmla="val -21358915"/>
            </a:avLst>
          </a:prstGeom>
          <a:ln>
            <a:solidFill>
              <a:schemeClr val="tx2"/>
            </a:solidFill>
            <a:prstDash val="dash"/>
            <a:tailEnd type="triangle"/>
          </a:ln>
        </p:spPr>
        <p:style>
          <a:lnRef idx="3">
            <a:schemeClr val="accent1"/>
          </a:lnRef>
          <a:fillRef idx="0">
            <a:schemeClr val="accent1"/>
          </a:fillRef>
          <a:effectRef idx="2">
            <a:schemeClr val="accent1"/>
          </a:effectRef>
          <a:fontRef idx="minor">
            <a:schemeClr val="tx1"/>
          </a:fontRef>
        </p:style>
      </p:cxnSp>
      <p:sp>
        <p:nvSpPr>
          <p:cNvPr id="148" name="TextBox 147">
            <a:extLst>
              <a:ext uri="{FF2B5EF4-FFF2-40B4-BE49-F238E27FC236}">
                <a16:creationId xmlns:a16="http://schemas.microsoft.com/office/drawing/2014/main" id="{A3575826-5405-48EC-BA66-C63FBE2C9232}"/>
              </a:ext>
            </a:extLst>
          </p:cNvPr>
          <p:cNvSpPr txBox="1"/>
          <p:nvPr/>
        </p:nvSpPr>
        <p:spPr>
          <a:xfrm>
            <a:off x="6063251" y="3255197"/>
            <a:ext cx="1371243" cy="201909"/>
          </a:xfrm>
          <a:prstGeom prst="rect">
            <a:avLst/>
          </a:prstGeom>
        </p:spPr>
        <p:txBody>
          <a:bodyPr vert="horz" wrap="square" lIns="91344" tIns="45672" rIns="91344" bIns="45672" rtlCol="0" anchor="ctr">
            <a:noAutofit/>
          </a:bodyPr>
          <a:lstStyle/>
          <a:p>
            <a:pPr algn="ctr" defTabSz="457200">
              <a:lnSpc>
                <a:spcPct val="95000"/>
              </a:lnSpc>
              <a:spcBef>
                <a:spcPts val="400"/>
              </a:spcBef>
              <a:spcAft>
                <a:spcPts val="200"/>
              </a:spcAft>
            </a:pPr>
            <a:r>
              <a:rPr lang="en-US" sz="1000" b="1">
                <a:solidFill>
                  <a:srgbClr val="FFFFFF"/>
                </a:solidFill>
                <a:latin typeface="Arial" panose="020B0604020202020204"/>
              </a:rPr>
              <a:t>VMware</a:t>
            </a:r>
          </a:p>
        </p:txBody>
      </p:sp>
      <p:pic>
        <p:nvPicPr>
          <p:cNvPr id="149" name="volume clone 1" descr="C:\Users\PrestoGeorge\Desktop\Original-Cylindar.gif">
            <a:extLst>
              <a:ext uri="{FF2B5EF4-FFF2-40B4-BE49-F238E27FC236}">
                <a16:creationId xmlns:a16="http://schemas.microsoft.com/office/drawing/2014/main" id="{DA9A0A93-A548-41CD-8DF4-4144190CA17B}"/>
              </a:ext>
            </a:extLst>
          </p:cNvPr>
          <p:cNvPicPr preferRelativeResize="0">
            <a:picLocks noChangeAspect="1" noChangeArrowheads="1"/>
          </p:cNvPicPr>
          <p:nvPr/>
        </p:nvPicPr>
        <p:blipFill>
          <a:blip r:embed="rId3" cstate="print">
            <a:duotone>
              <a:prstClr val="black"/>
              <a:schemeClr val="accent5">
                <a:tint val="45000"/>
                <a:satMod val="400000"/>
              </a:schemeClr>
            </a:duotone>
          </a:blip>
          <a:srcRect/>
          <a:stretch>
            <a:fillRect/>
          </a:stretch>
        </p:blipFill>
        <p:spPr bwMode="auto">
          <a:xfrm>
            <a:off x="6071984" y="2952630"/>
            <a:ext cx="1371243" cy="242455"/>
          </a:xfrm>
          <a:prstGeom prst="rect">
            <a:avLst/>
          </a:prstGeom>
          <a:noFill/>
        </p:spPr>
      </p:pic>
      <p:sp>
        <p:nvSpPr>
          <p:cNvPr id="150" name="TextBox 149">
            <a:extLst>
              <a:ext uri="{FF2B5EF4-FFF2-40B4-BE49-F238E27FC236}">
                <a16:creationId xmlns:a16="http://schemas.microsoft.com/office/drawing/2014/main" id="{51E2A5F8-9228-4678-8A7F-F8D49B0A24E1}"/>
              </a:ext>
            </a:extLst>
          </p:cNvPr>
          <p:cNvSpPr txBox="1"/>
          <p:nvPr/>
        </p:nvSpPr>
        <p:spPr>
          <a:xfrm>
            <a:off x="6085707" y="2987957"/>
            <a:ext cx="1371243" cy="171800"/>
          </a:xfrm>
          <a:prstGeom prst="rect">
            <a:avLst/>
          </a:prstGeom>
        </p:spPr>
        <p:txBody>
          <a:bodyPr vert="horz" wrap="square" lIns="91344" tIns="45672" rIns="91344" bIns="45672" rtlCol="0" anchor="ctr">
            <a:noAutofit/>
          </a:bodyPr>
          <a:lstStyle/>
          <a:p>
            <a:pPr algn="ctr" defTabSz="457200">
              <a:lnSpc>
                <a:spcPct val="95000"/>
              </a:lnSpc>
              <a:spcBef>
                <a:spcPts val="400"/>
              </a:spcBef>
              <a:spcAft>
                <a:spcPts val="200"/>
              </a:spcAft>
            </a:pPr>
            <a:r>
              <a:rPr lang="en-US" sz="1000" b="1" dirty="0">
                <a:solidFill>
                  <a:srgbClr val="FFFFFF"/>
                </a:solidFill>
                <a:latin typeface="Arial" panose="020B0604020202020204"/>
              </a:rPr>
              <a:t>Clarity</a:t>
            </a:r>
          </a:p>
        </p:txBody>
      </p:sp>
      <p:pic>
        <p:nvPicPr>
          <p:cNvPr id="162" name="volume clone 1" descr="C:\Users\PrestoGeorge\Desktop\Original-Cylindar.gif">
            <a:extLst>
              <a:ext uri="{FF2B5EF4-FFF2-40B4-BE49-F238E27FC236}">
                <a16:creationId xmlns:a16="http://schemas.microsoft.com/office/drawing/2014/main" id="{EC36F1A0-1158-40FC-9A9A-CE2A7C229D38}"/>
              </a:ext>
            </a:extLst>
          </p:cNvPr>
          <p:cNvPicPr preferRelativeResize="0">
            <a:picLocks noChangeAspect="1" noChangeArrowheads="1"/>
          </p:cNvPicPr>
          <p:nvPr/>
        </p:nvPicPr>
        <p:blipFill>
          <a:blip r:embed="rId3" cstate="email">
            <a:duotone>
              <a:prstClr val="black"/>
              <a:schemeClr val="accent5">
                <a:tint val="45000"/>
                <a:satMod val="400000"/>
              </a:schemeClr>
            </a:duotone>
            <a:extLst>
              <a:ext uri="{28A0092B-C50C-407E-A947-70E740481C1C}">
                <a14:useLocalDpi xmlns:a14="http://schemas.microsoft.com/office/drawing/2010/main"/>
              </a:ext>
            </a:extLst>
          </a:blip>
          <a:srcRect/>
          <a:stretch>
            <a:fillRect/>
          </a:stretch>
        </p:blipFill>
        <p:spPr bwMode="auto">
          <a:xfrm>
            <a:off x="6073660" y="2669922"/>
            <a:ext cx="1371243" cy="250052"/>
          </a:xfrm>
          <a:prstGeom prst="rect">
            <a:avLst/>
          </a:prstGeom>
          <a:noFill/>
        </p:spPr>
      </p:pic>
      <p:sp>
        <p:nvSpPr>
          <p:cNvPr id="164" name="TextBox 163">
            <a:extLst>
              <a:ext uri="{FF2B5EF4-FFF2-40B4-BE49-F238E27FC236}">
                <a16:creationId xmlns:a16="http://schemas.microsoft.com/office/drawing/2014/main" id="{94F089B4-AEAD-43C6-9442-4D7C7220D243}"/>
              </a:ext>
            </a:extLst>
          </p:cNvPr>
          <p:cNvSpPr txBox="1"/>
          <p:nvPr/>
        </p:nvSpPr>
        <p:spPr>
          <a:xfrm>
            <a:off x="6094034" y="2704710"/>
            <a:ext cx="1348188" cy="171800"/>
          </a:xfrm>
          <a:prstGeom prst="rect">
            <a:avLst/>
          </a:prstGeom>
        </p:spPr>
        <p:txBody>
          <a:bodyPr vert="horz" wrap="square" lIns="91344" tIns="45672" rIns="91344" bIns="45672" rtlCol="0" anchor="ctr">
            <a:noAutofit/>
          </a:bodyPr>
          <a:lstStyle/>
          <a:p>
            <a:pPr algn="ctr" defTabSz="457200">
              <a:lnSpc>
                <a:spcPct val="95000"/>
              </a:lnSpc>
              <a:spcBef>
                <a:spcPts val="400"/>
              </a:spcBef>
              <a:spcAft>
                <a:spcPts val="200"/>
              </a:spcAft>
            </a:pPr>
            <a:r>
              <a:rPr lang="en-US" sz="1000" b="1" dirty="0">
                <a:solidFill>
                  <a:srgbClr val="FFFFFF"/>
                </a:solidFill>
                <a:latin typeface="Arial" panose="020B0604020202020204"/>
              </a:rPr>
              <a:t>Epic Report</a:t>
            </a:r>
          </a:p>
        </p:txBody>
      </p:sp>
      <p:cxnSp>
        <p:nvCxnSpPr>
          <p:cNvPr id="165" name="Curved Connector 292">
            <a:extLst>
              <a:ext uri="{FF2B5EF4-FFF2-40B4-BE49-F238E27FC236}">
                <a16:creationId xmlns:a16="http://schemas.microsoft.com/office/drawing/2014/main" id="{749EF967-DE1A-4F74-8526-07097310B508}"/>
              </a:ext>
            </a:extLst>
          </p:cNvPr>
          <p:cNvCxnSpPr>
            <a:cxnSpLocks/>
            <a:stCxn id="166" idx="3"/>
            <a:endCxn id="162" idx="3"/>
          </p:cNvCxnSpPr>
          <p:nvPr/>
        </p:nvCxnSpPr>
        <p:spPr>
          <a:xfrm flipH="1">
            <a:off x="7444902" y="1994702"/>
            <a:ext cx="19770" cy="800247"/>
          </a:xfrm>
          <a:prstGeom prst="curvedConnector3">
            <a:avLst>
              <a:gd name="adj1" fmla="val -2343025"/>
            </a:avLst>
          </a:prstGeom>
          <a:ln>
            <a:solidFill>
              <a:schemeClr val="tx2"/>
            </a:solidFill>
            <a:tailEnd type="triangle"/>
          </a:ln>
        </p:spPr>
        <p:style>
          <a:lnRef idx="3">
            <a:schemeClr val="accent1"/>
          </a:lnRef>
          <a:fillRef idx="0">
            <a:schemeClr val="accent1"/>
          </a:fillRef>
          <a:effectRef idx="2">
            <a:schemeClr val="accent1"/>
          </a:effectRef>
          <a:fontRef idx="minor">
            <a:schemeClr val="tx1"/>
          </a:fontRef>
        </p:style>
      </p:cxnSp>
      <p:pic>
        <p:nvPicPr>
          <p:cNvPr id="166" name="volume clone 1" descr="C:\Users\PrestoGeorge\Desktop\Original-Cylindar.gif">
            <a:extLst>
              <a:ext uri="{FF2B5EF4-FFF2-40B4-BE49-F238E27FC236}">
                <a16:creationId xmlns:a16="http://schemas.microsoft.com/office/drawing/2014/main" id="{F91325BE-276B-493B-A2B9-6CCF65E9DA26}"/>
              </a:ext>
            </a:extLst>
          </p:cNvPr>
          <p:cNvPicPr preferRelativeResize="0">
            <a:picLocks noChangeAspect="1" noChangeArrowheads="1"/>
          </p:cNvPicPr>
          <p:nvPr/>
        </p:nvPicPr>
        <p:blipFill>
          <a:blip r:embed="rId3" cstate="email">
            <a:duotone>
              <a:prstClr val="black"/>
              <a:schemeClr val="accent5">
                <a:tint val="45000"/>
                <a:satMod val="400000"/>
              </a:schemeClr>
            </a:duotone>
            <a:extLst>
              <a:ext uri="{28A0092B-C50C-407E-A947-70E740481C1C}">
                <a14:useLocalDpi xmlns:a14="http://schemas.microsoft.com/office/drawing/2010/main"/>
              </a:ext>
            </a:extLst>
          </a:blip>
          <a:srcRect/>
          <a:stretch>
            <a:fillRect/>
          </a:stretch>
        </p:blipFill>
        <p:spPr bwMode="auto">
          <a:xfrm>
            <a:off x="6093430" y="1868362"/>
            <a:ext cx="1371243" cy="252679"/>
          </a:xfrm>
          <a:prstGeom prst="rect">
            <a:avLst/>
          </a:prstGeom>
          <a:noFill/>
        </p:spPr>
      </p:pic>
      <p:sp>
        <p:nvSpPr>
          <p:cNvPr id="169" name="TextBox 168">
            <a:extLst>
              <a:ext uri="{FF2B5EF4-FFF2-40B4-BE49-F238E27FC236}">
                <a16:creationId xmlns:a16="http://schemas.microsoft.com/office/drawing/2014/main" id="{6AF330A2-91B3-47AA-8CA2-2C8EE52066DD}"/>
              </a:ext>
            </a:extLst>
          </p:cNvPr>
          <p:cNvSpPr txBox="1"/>
          <p:nvPr/>
        </p:nvSpPr>
        <p:spPr>
          <a:xfrm>
            <a:off x="6132037" y="1893034"/>
            <a:ext cx="1333874" cy="219279"/>
          </a:xfrm>
          <a:prstGeom prst="rect">
            <a:avLst/>
          </a:prstGeom>
        </p:spPr>
        <p:txBody>
          <a:bodyPr vert="horz" wrap="square" lIns="91344" tIns="45672" rIns="91344" bIns="45672" rtlCol="0" anchor="ctr">
            <a:noAutofit/>
          </a:bodyPr>
          <a:lstStyle/>
          <a:p>
            <a:pPr algn="ctr" defTabSz="457200">
              <a:lnSpc>
                <a:spcPct val="95000"/>
              </a:lnSpc>
              <a:spcBef>
                <a:spcPts val="400"/>
              </a:spcBef>
              <a:spcAft>
                <a:spcPts val="200"/>
              </a:spcAft>
            </a:pPr>
            <a:r>
              <a:rPr lang="en-US" sz="1000" b="1" dirty="0">
                <a:solidFill>
                  <a:srgbClr val="FFFFFF"/>
                </a:solidFill>
                <a:latin typeface="Arial" panose="020B0604020202020204"/>
              </a:rPr>
              <a:t>Epic Production</a:t>
            </a:r>
          </a:p>
        </p:txBody>
      </p:sp>
      <p:cxnSp>
        <p:nvCxnSpPr>
          <p:cNvPr id="172" name="Elbow Connector 270">
            <a:extLst>
              <a:ext uri="{FF2B5EF4-FFF2-40B4-BE49-F238E27FC236}">
                <a16:creationId xmlns:a16="http://schemas.microsoft.com/office/drawing/2014/main" id="{48EA2CCD-7286-4AAB-A56B-6BF30F04E470}"/>
              </a:ext>
            </a:extLst>
          </p:cNvPr>
          <p:cNvCxnSpPr>
            <a:cxnSpLocks/>
            <a:stCxn id="166" idx="0"/>
            <a:endCxn id="176" idx="0"/>
          </p:cNvCxnSpPr>
          <p:nvPr/>
        </p:nvCxnSpPr>
        <p:spPr>
          <a:xfrm rot="5400000" flipH="1" flipV="1">
            <a:off x="8297018" y="340702"/>
            <a:ext cx="9695" cy="3045627"/>
          </a:xfrm>
          <a:prstGeom prst="bentConnector3">
            <a:avLst>
              <a:gd name="adj1" fmla="val 2457916"/>
            </a:avLst>
          </a:prstGeom>
          <a:ln>
            <a:solidFill>
              <a:schemeClr val="tx2"/>
            </a:solidFill>
            <a:headEnd type="none" w="med" len="med"/>
            <a:tailEnd type="triangle" w="med" len="med"/>
          </a:ln>
        </p:spPr>
        <p:style>
          <a:lnRef idx="3">
            <a:schemeClr val="accent2"/>
          </a:lnRef>
          <a:fillRef idx="0">
            <a:schemeClr val="accent2"/>
          </a:fillRef>
          <a:effectRef idx="2">
            <a:schemeClr val="accent2"/>
          </a:effectRef>
          <a:fontRef idx="minor">
            <a:schemeClr val="tx1"/>
          </a:fontRef>
        </p:style>
      </p:cxnSp>
      <p:sp>
        <p:nvSpPr>
          <p:cNvPr id="173" name="TextBox 172">
            <a:extLst>
              <a:ext uri="{FF2B5EF4-FFF2-40B4-BE49-F238E27FC236}">
                <a16:creationId xmlns:a16="http://schemas.microsoft.com/office/drawing/2014/main" id="{5F0D846D-850D-450D-9E45-9E2E8711F792}"/>
              </a:ext>
            </a:extLst>
          </p:cNvPr>
          <p:cNvSpPr txBox="1"/>
          <p:nvPr/>
        </p:nvSpPr>
        <p:spPr>
          <a:xfrm rot="10800000" flipV="1">
            <a:off x="8005468" y="1281156"/>
            <a:ext cx="853457" cy="384484"/>
          </a:xfrm>
          <a:prstGeom prst="rect">
            <a:avLst/>
          </a:prstGeom>
          <a:solidFill>
            <a:schemeClr val="bg1"/>
          </a:solidFill>
          <a:effectLst>
            <a:softEdge rad="114300"/>
          </a:effectLst>
        </p:spPr>
        <p:txBody>
          <a:bodyPr vert="horz" wrap="square" lIns="91344" tIns="45672" rIns="91344" bIns="45672" rtlCol="0" anchor="ctr">
            <a:noAutofit/>
          </a:bodyPr>
          <a:lstStyle/>
          <a:p>
            <a:pPr algn="ctr" defTabSz="457200">
              <a:lnSpc>
                <a:spcPct val="95000"/>
              </a:lnSpc>
              <a:spcBef>
                <a:spcPts val="400"/>
              </a:spcBef>
              <a:spcAft>
                <a:spcPts val="200"/>
              </a:spcAft>
            </a:pPr>
            <a:r>
              <a:rPr lang="en-US" sz="1200" b="1" dirty="0">
                <a:solidFill>
                  <a:srgbClr val="00C6A5"/>
                </a:solidFill>
                <a:latin typeface="Arial" panose="020B0604020202020204"/>
              </a:rPr>
              <a:t>Epic Mirror</a:t>
            </a:r>
          </a:p>
        </p:txBody>
      </p:sp>
      <p:sp>
        <p:nvSpPr>
          <p:cNvPr id="177" name="TextBox 176">
            <a:extLst>
              <a:ext uri="{FF2B5EF4-FFF2-40B4-BE49-F238E27FC236}">
                <a16:creationId xmlns:a16="http://schemas.microsoft.com/office/drawing/2014/main" id="{A0940539-5C9B-420C-B721-6712FA45E832}"/>
              </a:ext>
            </a:extLst>
          </p:cNvPr>
          <p:cNvSpPr txBox="1"/>
          <p:nvPr/>
        </p:nvSpPr>
        <p:spPr>
          <a:xfrm>
            <a:off x="9133048" y="1899305"/>
            <a:ext cx="1371243" cy="219279"/>
          </a:xfrm>
          <a:prstGeom prst="rect">
            <a:avLst/>
          </a:prstGeom>
        </p:spPr>
        <p:txBody>
          <a:bodyPr vert="horz" wrap="square" lIns="91344" tIns="45672" rIns="91344" bIns="45672" rtlCol="0" anchor="ctr">
            <a:noAutofit/>
          </a:bodyPr>
          <a:lstStyle/>
          <a:p>
            <a:pPr algn="ctr" defTabSz="457200">
              <a:lnSpc>
                <a:spcPct val="95000"/>
              </a:lnSpc>
              <a:spcBef>
                <a:spcPts val="400"/>
              </a:spcBef>
              <a:spcAft>
                <a:spcPts val="200"/>
              </a:spcAft>
            </a:pPr>
            <a:r>
              <a:rPr lang="en-US" sz="1000" b="1" dirty="0">
                <a:solidFill>
                  <a:srgbClr val="FFFFFF"/>
                </a:solidFill>
                <a:latin typeface="Arial" panose="020B0604020202020204"/>
              </a:rPr>
              <a:t>Epic DR</a:t>
            </a:r>
          </a:p>
        </p:txBody>
      </p:sp>
      <p:pic>
        <p:nvPicPr>
          <p:cNvPr id="182" name="volume clone 1" descr="C:\Users\PrestoGeorge\Desktop\Original-Cylindar.gif">
            <a:extLst>
              <a:ext uri="{FF2B5EF4-FFF2-40B4-BE49-F238E27FC236}">
                <a16:creationId xmlns:a16="http://schemas.microsoft.com/office/drawing/2014/main" id="{68915678-2E29-4C83-96A2-CB7E5605D239}"/>
              </a:ext>
            </a:extLst>
          </p:cNvPr>
          <p:cNvPicPr preferRelativeResize="0">
            <a:picLocks noChangeAspect="1" noChangeArrowheads="1"/>
          </p:cNvPicPr>
          <p:nvPr/>
        </p:nvPicPr>
        <p:blipFill>
          <a:blip r:embed="rId3" cstate="email">
            <a:duotone>
              <a:prstClr val="black"/>
              <a:schemeClr val="accent5">
                <a:tint val="45000"/>
                <a:satMod val="400000"/>
              </a:schemeClr>
            </a:duotone>
            <a:extLst>
              <a:ext uri="{28A0092B-C50C-407E-A947-70E740481C1C}">
                <a14:useLocalDpi xmlns:a14="http://schemas.microsoft.com/office/drawing/2010/main"/>
              </a:ext>
            </a:extLst>
          </a:blip>
          <a:srcRect/>
          <a:stretch>
            <a:fillRect/>
          </a:stretch>
        </p:blipFill>
        <p:spPr bwMode="auto">
          <a:xfrm>
            <a:off x="9112004" y="2660058"/>
            <a:ext cx="1371243" cy="252679"/>
          </a:xfrm>
          <a:prstGeom prst="rect">
            <a:avLst/>
          </a:prstGeom>
          <a:noFill/>
        </p:spPr>
      </p:pic>
      <p:sp>
        <p:nvSpPr>
          <p:cNvPr id="183" name="TextBox 182">
            <a:extLst>
              <a:ext uri="{FF2B5EF4-FFF2-40B4-BE49-F238E27FC236}">
                <a16:creationId xmlns:a16="http://schemas.microsoft.com/office/drawing/2014/main" id="{0B7DE64C-E14C-4327-A302-98D6754EEE4E}"/>
              </a:ext>
            </a:extLst>
          </p:cNvPr>
          <p:cNvSpPr txBox="1"/>
          <p:nvPr/>
        </p:nvSpPr>
        <p:spPr>
          <a:xfrm>
            <a:off x="9105995" y="2700696"/>
            <a:ext cx="1371243" cy="219279"/>
          </a:xfrm>
          <a:prstGeom prst="rect">
            <a:avLst/>
          </a:prstGeom>
        </p:spPr>
        <p:txBody>
          <a:bodyPr vert="horz" wrap="square" lIns="91344" tIns="45672" rIns="91344" bIns="45672" rtlCol="0" anchor="ctr">
            <a:noAutofit/>
          </a:bodyPr>
          <a:lstStyle/>
          <a:p>
            <a:pPr algn="ctr" defTabSz="457200">
              <a:lnSpc>
                <a:spcPct val="95000"/>
              </a:lnSpc>
              <a:spcBef>
                <a:spcPts val="400"/>
              </a:spcBef>
              <a:spcAft>
                <a:spcPts val="200"/>
              </a:spcAft>
            </a:pPr>
            <a:r>
              <a:rPr lang="en-US" sz="1000" b="1" dirty="0">
                <a:solidFill>
                  <a:srgbClr val="FFFFFF"/>
                </a:solidFill>
                <a:latin typeface="Arial" panose="020B0604020202020204"/>
              </a:rPr>
              <a:t>DR Report</a:t>
            </a:r>
          </a:p>
        </p:txBody>
      </p:sp>
      <p:cxnSp>
        <p:nvCxnSpPr>
          <p:cNvPr id="191" name="Elbow Connector 270">
            <a:extLst>
              <a:ext uri="{FF2B5EF4-FFF2-40B4-BE49-F238E27FC236}">
                <a16:creationId xmlns:a16="http://schemas.microsoft.com/office/drawing/2014/main" id="{E50466FB-F3B8-4C0F-B7D6-4EE4704ADFF6}"/>
              </a:ext>
            </a:extLst>
          </p:cNvPr>
          <p:cNvCxnSpPr>
            <a:cxnSpLocks/>
            <a:stCxn id="169" idx="2"/>
            <a:endCxn id="182" idx="0"/>
          </p:cNvCxnSpPr>
          <p:nvPr/>
        </p:nvCxnSpPr>
        <p:spPr>
          <a:xfrm rot="16200000" flipH="1">
            <a:off x="8024428" y="886859"/>
            <a:ext cx="547745" cy="2998652"/>
          </a:xfrm>
          <a:prstGeom prst="bentConnector3">
            <a:avLst>
              <a:gd name="adj1" fmla="val 50000"/>
            </a:avLst>
          </a:prstGeom>
          <a:ln>
            <a:solidFill>
              <a:schemeClr val="tx2"/>
            </a:solidFill>
            <a:headEnd type="none" w="med" len="med"/>
            <a:tailEnd type="triangle" w="med" len="med"/>
          </a:ln>
        </p:spPr>
        <p:style>
          <a:lnRef idx="3">
            <a:schemeClr val="accent2"/>
          </a:lnRef>
          <a:fillRef idx="0">
            <a:schemeClr val="accent2"/>
          </a:fillRef>
          <a:effectRef idx="2">
            <a:schemeClr val="accent2"/>
          </a:effectRef>
          <a:fontRef idx="minor">
            <a:schemeClr val="tx1"/>
          </a:fontRef>
        </p:style>
      </p:cxnSp>
      <p:sp>
        <p:nvSpPr>
          <p:cNvPr id="192" name="TextBox 191">
            <a:extLst>
              <a:ext uri="{FF2B5EF4-FFF2-40B4-BE49-F238E27FC236}">
                <a16:creationId xmlns:a16="http://schemas.microsoft.com/office/drawing/2014/main" id="{C1BA270C-C08E-4A48-94C4-AA00F1BA3799}"/>
              </a:ext>
            </a:extLst>
          </p:cNvPr>
          <p:cNvSpPr txBox="1"/>
          <p:nvPr/>
        </p:nvSpPr>
        <p:spPr>
          <a:xfrm rot="10800000" flipV="1">
            <a:off x="8005470" y="2027200"/>
            <a:ext cx="853457" cy="384483"/>
          </a:xfrm>
          <a:prstGeom prst="rect">
            <a:avLst/>
          </a:prstGeom>
          <a:solidFill>
            <a:schemeClr val="bg1"/>
          </a:solidFill>
          <a:effectLst>
            <a:softEdge rad="114300"/>
          </a:effectLst>
        </p:spPr>
        <p:txBody>
          <a:bodyPr vert="horz" wrap="square" lIns="91344" tIns="45672" rIns="91344" bIns="45672" rtlCol="0" anchor="ctr">
            <a:noAutofit/>
          </a:bodyPr>
          <a:lstStyle/>
          <a:p>
            <a:pPr algn="ctr" defTabSz="457200">
              <a:lnSpc>
                <a:spcPct val="95000"/>
              </a:lnSpc>
              <a:spcBef>
                <a:spcPts val="400"/>
              </a:spcBef>
              <a:spcAft>
                <a:spcPts val="200"/>
              </a:spcAft>
            </a:pPr>
            <a:r>
              <a:rPr lang="en-US" sz="1200" b="1" dirty="0">
                <a:solidFill>
                  <a:srgbClr val="00C6A5"/>
                </a:solidFill>
                <a:latin typeface="Arial" panose="020B0604020202020204"/>
              </a:rPr>
              <a:t>Epic Mirror</a:t>
            </a:r>
          </a:p>
        </p:txBody>
      </p:sp>
      <p:pic>
        <p:nvPicPr>
          <p:cNvPr id="198" name="volume clone 1" descr="C:\Users\PrestoGeorge\Desktop\Original-Cylindar.gif">
            <a:extLst>
              <a:ext uri="{FF2B5EF4-FFF2-40B4-BE49-F238E27FC236}">
                <a16:creationId xmlns:a16="http://schemas.microsoft.com/office/drawing/2014/main" id="{55332074-FF70-47C7-8ACB-26AC032F37D4}"/>
              </a:ext>
            </a:extLst>
          </p:cNvPr>
          <p:cNvPicPr preferRelativeResize="0">
            <a:picLocks noChangeAspect="1" noChangeArrowheads="1"/>
          </p:cNvPicPr>
          <p:nvPr/>
        </p:nvPicPr>
        <p:blipFill>
          <a:blip r:embed="rId3" cstate="print">
            <a:duotone>
              <a:prstClr val="black"/>
              <a:schemeClr val="accent5">
                <a:tint val="45000"/>
                <a:satMod val="400000"/>
              </a:schemeClr>
            </a:duotone>
          </a:blip>
          <a:srcRect/>
          <a:stretch>
            <a:fillRect/>
          </a:stretch>
        </p:blipFill>
        <p:spPr bwMode="auto">
          <a:xfrm>
            <a:off x="9118944" y="3194069"/>
            <a:ext cx="1371243" cy="242455"/>
          </a:xfrm>
          <a:prstGeom prst="rect">
            <a:avLst/>
          </a:prstGeom>
          <a:noFill/>
        </p:spPr>
      </p:pic>
      <p:sp>
        <p:nvSpPr>
          <p:cNvPr id="200" name="TextBox 199">
            <a:extLst>
              <a:ext uri="{FF2B5EF4-FFF2-40B4-BE49-F238E27FC236}">
                <a16:creationId xmlns:a16="http://schemas.microsoft.com/office/drawing/2014/main" id="{CCF7645E-5126-4D60-A7B0-23F210342022}"/>
              </a:ext>
            </a:extLst>
          </p:cNvPr>
          <p:cNvSpPr txBox="1"/>
          <p:nvPr/>
        </p:nvSpPr>
        <p:spPr>
          <a:xfrm>
            <a:off x="9121627" y="3244252"/>
            <a:ext cx="1371243" cy="171800"/>
          </a:xfrm>
          <a:prstGeom prst="rect">
            <a:avLst/>
          </a:prstGeom>
        </p:spPr>
        <p:txBody>
          <a:bodyPr vert="horz" wrap="square" lIns="91344" tIns="45672" rIns="91344" bIns="45672" rtlCol="0" anchor="ctr">
            <a:noAutofit/>
          </a:bodyPr>
          <a:lstStyle/>
          <a:p>
            <a:pPr algn="ctr" defTabSz="457200">
              <a:lnSpc>
                <a:spcPct val="95000"/>
              </a:lnSpc>
              <a:spcBef>
                <a:spcPts val="400"/>
              </a:spcBef>
              <a:spcAft>
                <a:spcPts val="200"/>
              </a:spcAft>
            </a:pPr>
            <a:r>
              <a:rPr lang="en-US" sz="1000" b="1">
                <a:solidFill>
                  <a:srgbClr val="FFFFFF"/>
                </a:solidFill>
                <a:latin typeface="Arial" panose="020B0604020202020204"/>
              </a:rPr>
              <a:t>DR </a:t>
            </a:r>
            <a:r>
              <a:rPr lang="en-US" sz="1000" b="1" err="1">
                <a:solidFill>
                  <a:srgbClr val="FFFFFF"/>
                </a:solidFill>
                <a:latin typeface="Arial" panose="020B0604020202020204"/>
              </a:rPr>
              <a:t>WebBLOB</a:t>
            </a:r>
            <a:endParaRPr lang="en-US" sz="1000" b="1">
              <a:solidFill>
                <a:srgbClr val="FFFFFF"/>
              </a:solidFill>
              <a:latin typeface="Arial" panose="020B0604020202020204"/>
            </a:endParaRPr>
          </a:p>
        </p:txBody>
      </p:sp>
      <p:pic>
        <p:nvPicPr>
          <p:cNvPr id="219" name="volume clone 1" descr="C:\Users\PrestoGeorge\Desktop\Original-Cylindar.gif">
            <a:extLst>
              <a:ext uri="{FF2B5EF4-FFF2-40B4-BE49-F238E27FC236}">
                <a16:creationId xmlns:a16="http://schemas.microsoft.com/office/drawing/2014/main" id="{E522DFB4-D0C3-4748-BA77-80EA61249AF5}"/>
              </a:ext>
            </a:extLst>
          </p:cNvPr>
          <p:cNvPicPr preferRelativeResize="0">
            <a:picLocks noChangeAspect="1" noChangeArrowheads="1"/>
          </p:cNvPicPr>
          <p:nvPr/>
        </p:nvPicPr>
        <p:blipFill>
          <a:blip r:embed="rId3" cstate="print">
            <a:duotone>
              <a:prstClr val="black"/>
              <a:schemeClr val="accent5">
                <a:tint val="45000"/>
                <a:satMod val="400000"/>
              </a:schemeClr>
            </a:duotone>
          </a:blip>
          <a:srcRect/>
          <a:stretch>
            <a:fillRect/>
          </a:stretch>
        </p:blipFill>
        <p:spPr bwMode="auto">
          <a:xfrm>
            <a:off x="9119369" y="3465144"/>
            <a:ext cx="1371243" cy="242455"/>
          </a:xfrm>
          <a:prstGeom prst="rect">
            <a:avLst/>
          </a:prstGeom>
          <a:noFill/>
        </p:spPr>
      </p:pic>
      <p:sp>
        <p:nvSpPr>
          <p:cNvPr id="222" name="TextBox 221">
            <a:extLst>
              <a:ext uri="{FF2B5EF4-FFF2-40B4-BE49-F238E27FC236}">
                <a16:creationId xmlns:a16="http://schemas.microsoft.com/office/drawing/2014/main" id="{E5E7D63B-CED7-409E-AE7F-A39B022E391C}"/>
              </a:ext>
            </a:extLst>
          </p:cNvPr>
          <p:cNvSpPr txBox="1"/>
          <p:nvPr/>
        </p:nvSpPr>
        <p:spPr>
          <a:xfrm>
            <a:off x="9126055" y="3484442"/>
            <a:ext cx="1371243" cy="201909"/>
          </a:xfrm>
          <a:prstGeom prst="rect">
            <a:avLst/>
          </a:prstGeom>
        </p:spPr>
        <p:txBody>
          <a:bodyPr vert="horz" wrap="square" lIns="91344" tIns="45672" rIns="91344" bIns="45672" rtlCol="0" anchor="ctr">
            <a:noAutofit/>
          </a:bodyPr>
          <a:lstStyle/>
          <a:p>
            <a:pPr algn="ctr" defTabSz="457200">
              <a:lnSpc>
                <a:spcPct val="95000"/>
              </a:lnSpc>
              <a:spcBef>
                <a:spcPts val="400"/>
              </a:spcBef>
              <a:spcAft>
                <a:spcPts val="200"/>
              </a:spcAft>
            </a:pPr>
            <a:r>
              <a:rPr lang="en-US" sz="1000" b="1">
                <a:solidFill>
                  <a:srgbClr val="FFFFFF"/>
                </a:solidFill>
                <a:latin typeface="Arial" panose="020B0604020202020204"/>
              </a:rPr>
              <a:t>DR Hyperspace</a:t>
            </a:r>
          </a:p>
        </p:txBody>
      </p:sp>
      <p:pic>
        <p:nvPicPr>
          <p:cNvPr id="226" name="volume clone 1" descr="C:\Users\PrestoGeorge\Desktop\Original-Cylindar.gif">
            <a:extLst>
              <a:ext uri="{FF2B5EF4-FFF2-40B4-BE49-F238E27FC236}">
                <a16:creationId xmlns:a16="http://schemas.microsoft.com/office/drawing/2014/main" id="{4CDB0A7B-B37B-4A3B-82C4-C197C67222EC}"/>
              </a:ext>
            </a:extLst>
          </p:cNvPr>
          <p:cNvPicPr preferRelativeResize="0">
            <a:picLocks noChangeAspect="1" noChangeArrowheads="1"/>
          </p:cNvPicPr>
          <p:nvPr/>
        </p:nvPicPr>
        <p:blipFill>
          <a:blip r:embed="rId3" cstate="print">
            <a:duotone>
              <a:prstClr val="black"/>
              <a:schemeClr val="accent5">
                <a:tint val="45000"/>
                <a:satMod val="400000"/>
              </a:schemeClr>
            </a:duotone>
          </a:blip>
          <a:srcRect/>
          <a:stretch>
            <a:fillRect/>
          </a:stretch>
        </p:blipFill>
        <p:spPr bwMode="auto">
          <a:xfrm>
            <a:off x="9118944" y="2928202"/>
            <a:ext cx="1371243" cy="242455"/>
          </a:xfrm>
          <a:prstGeom prst="rect">
            <a:avLst/>
          </a:prstGeom>
          <a:noFill/>
        </p:spPr>
      </p:pic>
      <p:sp>
        <p:nvSpPr>
          <p:cNvPr id="228" name="TextBox 227">
            <a:extLst>
              <a:ext uri="{FF2B5EF4-FFF2-40B4-BE49-F238E27FC236}">
                <a16:creationId xmlns:a16="http://schemas.microsoft.com/office/drawing/2014/main" id="{BB71E6F9-14D5-413A-8B5A-3EE33E5812BC}"/>
              </a:ext>
            </a:extLst>
          </p:cNvPr>
          <p:cNvSpPr txBox="1"/>
          <p:nvPr/>
        </p:nvSpPr>
        <p:spPr>
          <a:xfrm>
            <a:off x="9112004" y="2959112"/>
            <a:ext cx="1371243" cy="201909"/>
          </a:xfrm>
          <a:prstGeom prst="rect">
            <a:avLst/>
          </a:prstGeom>
        </p:spPr>
        <p:txBody>
          <a:bodyPr vert="horz" wrap="square" lIns="91344" tIns="45672" rIns="91344" bIns="45672" rtlCol="0" anchor="ctr">
            <a:noAutofit/>
          </a:bodyPr>
          <a:lstStyle/>
          <a:p>
            <a:pPr algn="ctr" defTabSz="457200">
              <a:lnSpc>
                <a:spcPct val="95000"/>
              </a:lnSpc>
              <a:spcBef>
                <a:spcPts val="400"/>
              </a:spcBef>
              <a:spcAft>
                <a:spcPts val="200"/>
              </a:spcAft>
            </a:pPr>
            <a:r>
              <a:rPr lang="en-US" sz="1000" b="1">
                <a:solidFill>
                  <a:srgbClr val="FFFFFF"/>
                </a:solidFill>
                <a:latin typeface="Arial" panose="020B0604020202020204"/>
              </a:rPr>
              <a:t>DR VMware</a:t>
            </a:r>
          </a:p>
        </p:txBody>
      </p:sp>
      <p:pic>
        <p:nvPicPr>
          <p:cNvPr id="273" name="volume clone copy 4" descr="C:\Users\PrestoGeorge\Desktop\Original-Cylindar.gif">
            <a:extLst>
              <a:ext uri="{FF2B5EF4-FFF2-40B4-BE49-F238E27FC236}">
                <a16:creationId xmlns:a16="http://schemas.microsoft.com/office/drawing/2014/main" id="{6DCB3FA5-2C07-4F00-8271-F0F7381FB3AB}"/>
              </a:ext>
            </a:extLst>
          </p:cNvPr>
          <p:cNvPicPr preferRelativeResize="0">
            <a:picLocks noChangeAspect="1" noChangeArrowheads="1"/>
          </p:cNvPicPr>
          <p:nvPr/>
        </p:nvPicPr>
        <p:blipFill>
          <a:blip r:embed="rId3" cstate="email">
            <a:grayscl/>
            <a:extLst>
              <a:ext uri="{28A0092B-C50C-407E-A947-70E740481C1C}">
                <a14:useLocalDpi xmlns:a14="http://schemas.microsoft.com/office/drawing/2010/main"/>
              </a:ext>
            </a:extLst>
          </a:blip>
          <a:srcRect/>
          <a:stretch>
            <a:fillRect/>
          </a:stretch>
        </p:blipFill>
        <p:spPr bwMode="auto">
          <a:xfrm>
            <a:off x="4334508" y="3217018"/>
            <a:ext cx="1364461" cy="249759"/>
          </a:xfrm>
          <a:prstGeom prst="rect">
            <a:avLst/>
          </a:prstGeom>
          <a:noFill/>
        </p:spPr>
      </p:pic>
      <p:sp>
        <p:nvSpPr>
          <p:cNvPr id="278" name="TextBox 277">
            <a:extLst>
              <a:ext uri="{FF2B5EF4-FFF2-40B4-BE49-F238E27FC236}">
                <a16:creationId xmlns:a16="http://schemas.microsoft.com/office/drawing/2014/main" id="{626650E1-1D58-4923-97E0-F900CCD2F10F}"/>
              </a:ext>
            </a:extLst>
          </p:cNvPr>
          <p:cNvSpPr txBox="1"/>
          <p:nvPr/>
        </p:nvSpPr>
        <p:spPr>
          <a:xfrm>
            <a:off x="4354689" y="3255996"/>
            <a:ext cx="1348188" cy="171800"/>
          </a:xfrm>
          <a:prstGeom prst="rect">
            <a:avLst/>
          </a:prstGeom>
        </p:spPr>
        <p:txBody>
          <a:bodyPr vert="horz" wrap="square" lIns="91344" tIns="45672" rIns="91344" bIns="45672" rtlCol="0" anchor="ctr">
            <a:noAutofit/>
          </a:bodyPr>
          <a:lstStyle/>
          <a:p>
            <a:pPr algn="ctr" defTabSz="457200">
              <a:lnSpc>
                <a:spcPct val="95000"/>
              </a:lnSpc>
              <a:spcBef>
                <a:spcPts val="400"/>
              </a:spcBef>
              <a:spcAft>
                <a:spcPts val="200"/>
              </a:spcAft>
            </a:pPr>
            <a:r>
              <a:rPr lang="en-US" sz="1000" b="1" dirty="0">
                <a:solidFill>
                  <a:srgbClr val="FFFFFF"/>
                </a:solidFill>
                <a:latin typeface="Arial" panose="020B0604020202020204"/>
              </a:rPr>
              <a:t>PJX Clone</a:t>
            </a:r>
          </a:p>
        </p:txBody>
      </p:sp>
      <p:pic>
        <p:nvPicPr>
          <p:cNvPr id="280" name="volume clone copy 4" descr="C:\Users\PrestoGeorge\Desktop\Original-Cylindar.gif">
            <a:extLst>
              <a:ext uri="{FF2B5EF4-FFF2-40B4-BE49-F238E27FC236}">
                <a16:creationId xmlns:a16="http://schemas.microsoft.com/office/drawing/2014/main" id="{C356355C-7A12-41D7-9C92-08A5E483D3E4}"/>
              </a:ext>
            </a:extLst>
          </p:cNvPr>
          <p:cNvPicPr preferRelativeResize="0">
            <a:picLocks noChangeAspect="1" noChangeArrowheads="1"/>
          </p:cNvPicPr>
          <p:nvPr/>
        </p:nvPicPr>
        <p:blipFill>
          <a:blip r:embed="rId3" cstate="email">
            <a:grayscl/>
            <a:extLst>
              <a:ext uri="{28A0092B-C50C-407E-A947-70E740481C1C}">
                <a14:useLocalDpi xmlns:a14="http://schemas.microsoft.com/office/drawing/2010/main"/>
              </a:ext>
            </a:extLst>
          </a:blip>
          <a:srcRect/>
          <a:stretch>
            <a:fillRect/>
          </a:stretch>
        </p:blipFill>
        <p:spPr bwMode="auto">
          <a:xfrm>
            <a:off x="4335890" y="2956221"/>
            <a:ext cx="1364461" cy="249759"/>
          </a:xfrm>
          <a:prstGeom prst="rect">
            <a:avLst/>
          </a:prstGeom>
          <a:noFill/>
        </p:spPr>
      </p:pic>
      <p:sp>
        <p:nvSpPr>
          <p:cNvPr id="286" name="TextBox 285">
            <a:extLst>
              <a:ext uri="{FF2B5EF4-FFF2-40B4-BE49-F238E27FC236}">
                <a16:creationId xmlns:a16="http://schemas.microsoft.com/office/drawing/2014/main" id="{56CB7B9C-9383-4A95-BEC3-80A06D927770}"/>
              </a:ext>
            </a:extLst>
          </p:cNvPr>
          <p:cNvSpPr txBox="1"/>
          <p:nvPr/>
        </p:nvSpPr>
        <p:spPr>
          <a:xfrm>
            <a:off x="4356071" y="2995199"/>
            <a:ext cx="1348188" cy="171800"/>
          </a:xfrm>
          <a:prstGeom prst="rect">
            <a:avLst/>
          </a:prstGeom>
        </p:spPr>
        <p:txBody>
          <a:bodyPr vert="horz" wrap="square" lIns="91344" tIns="45672" rIns="91344" bIns="45672" rtlCol="0" anchor="ctr">
            <a:noAutofit/>
          </a:bodyPr>
          <a:lstStyle/>
          <a:p>
            <a:pPr algn="ctr" defTabSz="457200">
              <a:lnSpc>
                <a:spcPct val="95000"/>
              </a:lnSpc>
              <a:spcBef>
                <a:spcPts val="400"/>
              </a:spcBef>
              <a:spcAft>
                <a:spcPts val="200"/>
              </a:spcAft>
            </a:pPr>
            <a:r>
              <a:rPr lang="en-US" sz="1000" b="1" dirty="0">
                <a:solidFill>
                  <a:srgbClr val="FFFFFF"/>
                </a:solidFill>
                <a:latin typeface="Arial" panose="020B0604020202020204"/>
              </a:rPr>
              <a:t>Rel Clone</a:t>
            </a:r>
          </a:p>
        </p:txBody>
      </p:sp>
      <p:pic>
        <p:nvPicPr>
          <p:cNvPr id="289" name="volume clone copy 4" descr="C:\Users\PrestoGeorge\Desktop\Original-Cylindar.gif">
            <a:extLst>
              <a:ext uri="{FF2B5EF4-FFF2-40B4-BE49-F238E27FC236}">
                <a16:creationId xmlns:a16="http://schemas.microsoft.com/office/drawing/2014/main" id="{EB0662E4-982D-4BD9-92EF-82025CA54895}"/>
              </a:ext>
            </a:extLst>
          </p:cNvPr>
          <p:cNvPicPr preferRelativeResize="0">
            <a:picLocks noChangeAspect="1" noChangeArrowheads="1"/>
          </p:cNvPicPr>
          <p:nvPr/>
        </p:nvPicPr>
        <p:blipFill>
          <a:blip r:embed="rId3" cstate="email">
            <a:grayscl/>
            <a:extLst>
              <a:ext uri="{28A0092B-C50C-407E-A947-70E740481C1C}">
                <a14:useLocalDpi xmlns:a14="http://schemas.microsoft.com/office/drawing/2010/main"/>
              </a:ext>
            </a:extLst>
          </a:blip>
          <a:srcRect/>
          <a:stretch>
            <a:fillRect/>
          </a:stretch>
        </p:blipFill>
        <p:spPr bwMode="auto">
          <a:xfrm>
            <a:off x="4330599" y="2673683"/>
            <a:ext cx="1364461" cy="249759"/>
          </a:xfrm>
          <a:prstGeom prst="rect">
            <a:avLst/>
          </a:prstGeom>
          <a:noFill/>
        </p:spPr>
      </p:pic>
      <p:sp>
        <p:nvSpPr>
          <p:cNvPr id="292" name="TextBox 291">
            <a:extLst>
              <a:ext uri="{FF2B5EF4-FFF2-40B4-BE49-F238E27FC236}">
                <a16:creationId xmlns:a16="http://schemas.microsoft.com/office/drawing/2014/main" id="{9B3CCEBD-0409-4482-B2A0-2F3AFF76EABC}"/>
              </a:ext>
            </a:extLst>
          </p:cNvPr>
          <p:cNvSpPr txBox="1"/>
          <p:nvPr/>
        </p:nvSpPr>
        <p:spPr>
          <a:xfrm>
            <a:off x="4350780" y="2712661"/>
            <a:ext cx="1348188" cy="171800"/>
          </a:xfrm>
          <a:prstGeom prst="rect">
            <a:avLst/>
          </a:prstGeom>
        </p:spPr>
        <p:txBody>
          <a:bodyPr vert="horz" wrap="square" lIns="91344" tIns="45672" rIns="91344" bIns="45672" rtlCol="0" anchor="ctr">
            <a:noAutofit/>
          </a:bodyPr>
          <a:lstStyle/>
          <a:p>
            <a:pPr algn="ctr" defTabSz="457200">
              <a:lnSpc>
                <a:spcPct val="95000"/>
              </a:lnSpc>
              <a:spcBef>
                <a:spcPts val="400"/>
              </a:spcBef>
              <a:spcAft>
                <a:spcPts val="200"/>
              </a:spcAft>
            </a:pPr>
            <a:r>
              <a:rPr lang="en-US" sz="1000" b="1" dirty="0">
                <a:solidFill>
                  <a:srgbClr val="FFFFFF"/>
                </a:solidFill>
                <a:latin typeface="Arial" panose="020B0604020202020204"/>
              </a:rPr>
              <a:t>Sup Clone</a:t>
            </a:r>
          </a:p>
        </p:txBody>
      </p:sp>
      <p:sp>
        <p:nvSpPr>
          <p:cNvPr id="18" name="Left Brace 17">
            <a:extLst>
              <a:ext uri="{FF2B5EF4-FFF2-40B4-BE49-F238E27FC236}">
                <a16:creationId xmlns:a16="http://schemas.microsoft.com/office/drawing/2014/main" id="{A01B9AF1-8490-4888-AD67-CC518AD69DEF}"/>
              </a:ext>
            </a:extLst>
          </p:cNvPr>
          <p:cNvSpPr/>
          <p:nvPr/>
        </p:nvSpPr>
        <p:spPr>
          <a:xfrm rot="5400000">
            <a:off x="4844570" y="1690897"/>
            <a:ext cx="319737" cy="1387242"/>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457200"/>
            <a:endParaRPr lang="en-US">
              <a:solidFill>
                <a:srgbClr val="000000"/>
              </a:solidFill>
              <a:latin typeface="Arial" panose="020B0604020202020204"/>
            </a:endParaRPr>
          </a:p>
        </p:txBody>
      </p:sp>
      <p:cxnSp>
        <p:nvCxnSpPr>
          <p:cNvPr id="20" name="Connector: Elbow 19">
            <a:extLst>
              <a:ext uri="{FF2B5EF4-FFF2-40B4-BE49-F238E27FC236}">
                <a16:creationId xmlns:a16="http://schemas.microsoft.com/office/drawing/2014/main" id="{39C08BC6-96DD-49D2-8A58-9E06DB20E1B3}"/>
              </a:ext>
            </a:extLst>
          </p:cNvPr>
          <p:cNvCxnSpPr>
            <a:cxnSpLocks/>
            <a:stCxn id="166" idx="1"/>
            <a:endCxn id="18" idx="1"/>
          </p:cNvCxnSpPr>
          <p:nvPr/>
        </p:nvCxnSpPr>
        <p:spPr>
          <a:xfrm rot="10800000" flipV="1">
            <a:off x="5004440" y="1994701"/>
            <a:ext cx="1088991" cy="229949"/>
          </a:xfrm>
          <a:prstGeom prst="bentConnector4">
            <a:avLst>
              <a:gd name="adj1" fmla="val 42660"/>
              <a:gd name="adj2" fmla="val 587"/>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4931F86A-3B5D-4C55-BF0B-373BCA7FB017}"/>
              </a:ext>
            </a:extLst>
          </p:cNvPr>
          <p:cNvSpPr txBox="1"/>
          <p:nvPr/>
        </p:nvSpPr>
        <p:spPr>
          <a:xfrm>
            <a:off x="5244316" y="1760805"/>
            <a:ext cx="697627" cy="276999"/>
          </a:xfrm>
          <a:prstGeom prst="rect">
            <a:avLst/>
          </a:prstGeom>
          <a:noFill/>
        </p:spPr>
        <p:txBody>
          <a:bodyPr wrap="none" rtlCol="0">
            <a:spAutoFit/>
          </a:bodyPr>
          <a:lstStyle/>
          <a:p>
            <a:pPr defTabSz="457200"/>
            <a:r>
              <a:rPr lang="en-US" sz="1200" b="1" dirty="0">
                <a:solidFill>
                  <a:srgbClr val="000000"/>
                </a:solidFill>
                <a:latin typeface="Arial" panose="020B0604020202020204"/>
              </a:rPr>
              <a:t>Clones</a:t>
            </a:r>
          </a:p>
        </p:txBody>
      </p:sp>
      <p:pic>
        <p:nvPicPr>
          <p:cNvPr id="305" name="volume clone copy 4" descr="C:\Users\PrestoGeorge\Desktop\Original-Cylindar.gif">
            <a:extLst>
              <a:ext uri="{FF2B5EF4-FFF2-40B4-BE49-F238E27FC236}">
                <a16:creationId xmlns:a16="http://schemas.microsoft.com/office/drawing/2014/main" id="{0E5F0A06-4088-4A3B-8F88-B153FC72F129}"/>
              </a:ext>
            </a:extLst>
          </p:cNvPr>
          <p:cNvPicPr preferRelativeResize="0">
            <a:picLocks noChangeAspect="1" noChangeArrowheads="1"/>
          </p:cNvPicPr>
          <p:nvPr/>
        </p:nvPicPr>
        <p:blipFill>
          <a:blip r:embed="rId3" cstate="email">
            <a:grayscl/>
            <a:extLst>
              <a:ext uri="{28A0092B-C50C-407E-A947-70E740481C1C}">
                <a14:useLocalDpi xmlns:a14="http://schemas.microsoft.com/office/drawing/2010/main"/>
              </a:ext>
            </a:extLst>
          </a:blip>
          <a:srcRect/>
          <a:stretch>
            <a:fillRect/>
          </a:stretch>
        </p:blipFill>
        <p:spPr bwMode="auto">
          <a:xfrm>
            <a:off x="4333599" y="3768600"/>
            <a:ext cx="1364461" cy="249759"/>
          </a:xfrm>
          <a:prstGeom prst="rect">
            <a:avLst/>
          </a:prstGeom>
          <a:noFill/>
        </p:spPr>
      </p:pic>
      <p:sp>
        <p:nvSpPr>
          <p:cNvPr id="306" name="TextBox 305">
            <a:extLst>
              <a:ext uri="{FF2B5EF4-FFF2-40B4-BE49-F238E27FC236}">
                <a16:creationId xmlns:a16="http://schemas.microsoft.com/office/drawing/2014/main" id="{0511B856-F371-4BB8-866C-0DD6158D81EF}"/>
              </a:ext>
            </a:extLst>
          </p:cNvPr>
          <p:cNvSpPr txBox="1"/>
          <p:nvPr/>
        </p:nvSpPr>
        <p:spPr>
          <a:xfrm>
            <a:off x="4353780" y="3807578"/>
            <a:ext cx="1348188" cy="171800"/>
          </a:xfrm>
          <a:prstGeom prst="rect">
            <a:avLst/>
          </a:prstGeom>
        </p:spPr>
        <p:txBody>
          <a:bodyPr vert="horz" wrap="square" lIns="91344" tIns="45672" rIns="91344" bIns="45672" rtlCol="0" anchor="ctr">
            <a:noAutofit/>
          </a:bodyPr>
          <a:lstStyle/>
          <a:p>
            <a:pPr algn="ctr" defTabSz="457200">
              <a:lnSpc>
                <a:spcPct val="95000"/>
              </a:lnSpc>
              <a:spcBef>
                <a:spcPts val="400"/>
              </a:spcBef>
              <a:spcAft>
                <a:spcPts val="200"/>
              </a:spcAft>
            </a:pPr>
            <a:r>
              <a:rPr lang="en-US" sz="1000" b="1" dirty="0">
                <a:solidFill>
                  <a:srgbClr val="FFFFFF"/>
                </a:solidFill>
                <a:latin typeface="Arial" panose="020B0604020202020204"/>
              </a:rPr>
              <a:t>Backup Clone</a:t>
            </a:r>
          </a:p>
        </p:txBody>
      </p:sp>
      <p:cxnSp>
        <p:nvCxnSpPr>
          <p:cNvPr id="46" name="Connector: Elbow 45">
            <a:extLst>
              <a:ext uri="{FF2B5EF4-FFF2-40B4-BE49-F238E27FC236}">
                <a16:creationId xmlns:a16="http://schemas.microsoft.com/office/drawing/2014/main" id="{89638EC7-16A7-49D1-AD85-5296CA442898}"/>
              </a:ext>
            </a:extLst>
          </p:cNvPr>
          <p:cNvCxnSpPr>
            <a:cxnSpLocks/>
            <a:stCxn id="132" idx="1"/>
            <a:endCxn id="299" idx="3"/>
          </p:cNvCxnSpPr>
          <p:nvPr/>
        </p:nvCxnSpPr>
        <p:spPr>
          <a:xfrm rot="10800000">
            <a:off x="3007083" y="566321"/>
            <a:ext cx="6146500" cy="580650"/>
          </a:xfrm>
          <a:prstGeom prst="bentConnector3">
            <a:avLst>
              <a:gd name="adj1" fmla="val 18443"/>
            </a:avLst>
          </a:prstGeom>
          <a:ln w="19050">
            <a:solidFill>
              <a:schemeClr val="accent4">
                <a:lumMod val="75000"/>
              </a:schemeClr>
            </a:solidFill>
            <a:tailEnd type="triangle"/>
          </a:ln>
        </p:spPr>
        <p:style>
          <a:lnRef idx="1">
            <a:schemeClr val="accent4"/>
          </a:lnRef>
          <a:fillRef idx="0">
            <a:schemeClr val="accent4"/>
          </a:fillRef>
          <a:effectRef idx="0">
            <a:schemeClr val="accent4"/>
          </a:effectRef>
          <a:fontRef idx="minor">
            <a:schemeClr val="tx1"/>
          </a:fontRef>
        </p:style>
      </p:cxnSp>
      <p:cxnSp>
        <p:nvCxnSpPr>
          <p:cNvPr id="323" name="Connector: Elbow 322">
            <a:extLst>
              <a:ext uri="{FF2B5EF4-FFF2-40B4-BE49-F238E27FC236}">
                <a16:creationId xmlns:a16="http://schemas.microsoft.com/office/drawing/2014/main" id="{6D5A72CC-605F-43FB-9B7E-B717F62CEFAB}"/>
              </a:ext>
            </a:extLst>
          </p:cNvPr>
          <p:cNvCxnSpPr>
            <a:cxnSpLocks/>
            <a:stCxn id="131" idx="3"/>
            <a:endCxn id="299" idx="3"/>
          </p:cNvCxnSpPr>
          <p:nvPr/>
        </p:nvCxnSpPr>
        <p:spPr>
          <a:xfrm flipH="1" flipV="1">
            <a:off x="3007084" y="566322"/>
            <a:ext cx="4457213" cy="581859"/>
          </a:xfrm>
          <a:prstGeom prst="bentConnector3">
            <a:avLst>
              <a:gd name="adj1" fmla="val -12589"/>
            </a:avLst>
          </a:prstGeom>
          <a:ln w="19050">
            <a:solidFill>
              <a:schemeClr val="accent4">
                <a:lumMod val="75000"/>
              </a:schemeClr>
            </a:solidFill>
            <a:tailEnd type="triangle"/>
          </a:ln>
        </p:spPr>
        <p:style>
          <a:lnRef idx="1">
            <a:schemeClr val="accent4"/>
          </a:lnRef>
          <a:fillRef idx="0">
            <a:schemeClr val="accent4"/>
          </a:fillRef>
          <a:effectRef idx="0">
            <a:schemeClr val="accent4"/>
          </a:effectRef>
          <a:fontRef idx="minor">
            <a:schemeClr val="tx1"/>
          </a:fontRef>
        </p:style>
      </p:cxnSp>
      <p:sp>
        <p:nvSpPr>
          <p:cNvPr id="62" name="TextBox 61">
            <a:extLst>
              <a:ext uri="{FF2B5EF4-FFF2-40B4-BE49-F238E27FC236}">
                <a16:creationId xmlns:a16="http://schemas.microsoft.com/office/drawing/2014/main" id="{61E9CBFE-4E56-4FC8-A604-13FA7552F345}"/>
              </a:ext>
            </a:extLst>
          </p:cNvPr>
          <p:cNvSpPr txBox="1"/>
          <p:nvPr/>
        </p:nvSpPr>
        <p:spPr>
          <a:xfrm>
            <a:off x="6522513" y="306011"/>
            <a:ext cx="1486304" cy="276999"/>
          </a:xfrm>
          <a:prstGeom prst="rect">
            <a:avLst/>
          </a:prstGeom>
          <a:noFill/>
        </p:spPr>
        <p:txBody>
          <a:bodyPr wrap="none" rtlCol="0">
            <a:spAutoFit/>
          </a:bodyPr>
          <a:lstStyle/>
          <a:p>
            <a:pPr defTabSz="457200"/>
            <a:r>
              <a:rPr lang="en-US" sz="1200" b="1" dirty="0">
                <a:solidFill>
                  <a:srgbClr val="FFBCA3">
                    <a:lumMod val="75000"/>
                  </a:srgbClr>
                </a:solidFill>
                <a:latin typeface="Arial" panose="020B0604020202020204"/>
              </a:rPr>
              <a:t>Active Monitoring</a:t>
            </a:r>
          </a:p>
        </p:txBody>
      </p:sp>
      <p:cxnSp>
        <p:nvCxnSpPr>
          <p:cNvPr id="373" name="Connector: Elbow 372">
            <a:extLst>
              <a:ext uri="{FF2B5EF4-FFF2-40B4-BE49-F238E27FC236}">
                <a16:creationId xmlns:a16="http://schemas.microsoft.com/office/drawing/2014/main" id="{A173001D-C90F-41E6-9F6A-F0E637AF9135}"/>
              </a:ext>
            </a:extLst>
          </p:cNvPr>
          <p:cNvCxnSpPr>
            <a:cxnSpLocks/>
            <a:stCxn id="289" idx="1"/>
            <a:endCxn id="339" idx="3"/>
          </p:cNvCxnSpPr>
          <p:nvPr/>
        </p:nvCxnSpPr>
        <p:spPr>
          <a:xfrm rot="10800000" flipV="1">
            <a:off x="2980681" y="2798563"/>
            <a:ext cx="1349918" cy="282828"/>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4" name="Connector: Elbow 373">
            <a:extLst>
              <a:ext uri="{FF2B5EF4-FFF2-40B4-BE49-F238E27FC236}">
                <a16:creationId xmlns:a16="http://schemas.microsoft.com/office/drawing/2014/main" id="{0FCC67FD-BBEA-45BC-A602-17AAF86D2942}"/>
              </a:ext>
            </a:extLst>
          </p:cNvPr>
          <p:cNvCxnSpPr>
            <a:cxnSpLocks/>
            <a:stCxn id="286" idx="1"/>
            <a:endCxn id="343" idx="3"/>
          </p:cNvCxnSpPr>
          <p:nvPr/>
        </p:nvCxnSpPr>
        <p:spPr>
          <a:xfrm rot="10800000" flipV="1">
            <a:off x="3009991" y="3081098"/>
            <a:ext cx="1346080" cy="517725"/>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5" name="Connector: Elbow 374">
            <a:extLst>
              <a:ext uri="{FF2B5EF4-FFF2-40B4-BE49-F238E27FC236}">
                <a16:creationId xmlns:a16="http://schemas.microsoft.com/office/drawing/2014/main" id="{DBC10D51-3CF6-407F-A7C5-AE53C07262C1}"/>
              </a:ext>
            </a:extLst>
          </p:cNvPr>
          <p:cNvCxnSpPr>
            <a:cxnSpLocks/>
            <a:stCxn id="278" idx="1"/>
            <a:endCxn id="354" idx="3"/>
          </p:cNvCxnSpPr>
          <p:nvPr/>
        </p:nvCxnSpPr>
        <p:spPr>
          <a:xfrm rot="10800000" flipV="1">
            <a:off x="3009991" y="3341895"/>
            <a:ext cx="1344698" cy="774361"/>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7" name="Connector: Elbow 386">
            <a:extLst>
              <a:ext uri="{FF2B5EF4-FFF2-40B4-BE49-F238E27FC236}">
                <a16:creationId xmlns:a16="http://schemas.microsoft.com/office/drawing/2014/main" id="{88FF2778-A081-42AF-92F4-BFFB0ACB5D22}"/>
              </a:ext>
            </a:extLst>
          </p:cNvPr>
          <p:cNvCxnSpPr>
            <a:cxnSpLocks/>
            <a:stCxn id="305" idx="1"/>
            <a:endCxn id="369" idx="3"/>
          </p:cNvCxnSpPr>
          <p:nvPr/>
        </p:nvCxnSpPr>
        <p:spPr>
          <a:xfrm rot="10800000" flipV="1">
            <a:off x="3244371" y="3893480"/>
            <a:ext cx="1089229" cy="1458092"/>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1" name="Oval 410">
            <a:extLst>
              <a:ext uri="{FF2B5EF4-FFF2-40B4-BE49-F238E27FC236}">
                <a16:creationId xmlns:a16="http://schemas.microsoft.com/office/drawing/2014/main" id="{AC4DCC4B-F0C8-4059-888C-E263C4AC3DCA}"/>
              </a:ext>
            </a:extLst>
          </p:cNvPr>
          <p:cNvSpPr/>
          <p:nvPr/>
        </p:nvSpPr>
        <p:spPr>
          <a:xfrm>
            <a:off x="3861523" y="2684846"/>
            <a:ext cx="190770" cy="201909"/>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defTabSz="457200"/>
            <a:r>
              <a:rPr lang="en-US" sz="1000" dirty="0">
                <a:solidFill>
                  <a:sysClr val="windowText" lastClr="000000"/>
                </a:solidFill>
                <a:latin typeface="Arial" panose="020B0604020202020204"/>
              </a:rPr>
              <a:t>5</a:t>
            </a:r>
          </a:p>
        </p:txBody>
      </p:sp>
      <p:sp>
        <p:nvSpPr>
          <p:cNvPr id="412" name="Oval 411">
            <a:extLst>
              <a:ext uri="{FF2B5EF4-FFF2-40B4-BE49-F238E27FC236}">
                <a16:creationId xmlns:a16="http://schemas.microsoft.com/office/drawing/2014/main" id="{97266F26-76D7-4B26-ACEB-8C59CDDCA2CC}"/>
              </a:ext>
            </a:extLst>
          </p:cNvPr>
          <p:cNvSpPr/>
          <p:nvPr/>
        </p:nvSpPr>
        <p:spPr>
          <a:xfrm>
            <a:off x="3857554" y="2991497"/>
            <a:ext cx="190770" cy="201909"/>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defTabSz="457200"/>
            <a:r>
              <a:rPr lang="en-US" sz="1000" dirty="0">
                <a:solidFill>
                  <a:sysClr val="windowText" lastClr="000000"/>
                </a:solidFill>
                <a:latin typeface="Arial" panose="020B0604020202020204"/>
              </a:rPr>
              <a:t>5</a:t>
            </a:r>
          </a:p>
        </p:txBody>
      </p:sp>
      <p:sp>
        <p:nvSpPr>
          <p:cNvPr id="413" name="Oval 412">
            <a:extLst>
              <a:ext uri="{FF2B5EF4-FFF2-40B4-BE49-F238E27FC236}">
                <a16:creationId xmlns:a16="http://schemas.microsoft.com/office/drawing/2014/main" id="{D76121DB-8171-42C0-B722-7751BB903AC9}"/>
              </a:ext>
            </a:extLst>
          </p:cNvPr>
          <p:cNvSpPr/>
          <p:nvPr/>
        </p:nvSpPr>
        <p:spPr>
          <a:xfrm>
            <a:off x="3857554" y="3239048"/>
            <a:ext cx="190770" cy="201909"/>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defTabSz="457200"/>
            <a:r>
              <a:rPr lang="en-US" sz="1000" dirty="0">
                <a:solidFill>
                  <a:sysClr val="windowText" lastClr="000000"/>
                </a:solidFill>
                <a:latin typeface="Arial" panose="020B0604020202020204"/>
              </a:rPr>
              <a:t>5</a:t>
            </a:r>
          </a:p>
        </p:txBody>
      </p:sp>
      <p:grpSp>
        <p:nvGrpSpPr>
          <p:cNvPr id="294" name="Group 293">
            <a:extLst>
              <a:ext uri="{FF2B5EF4-FFF2-40B4-BE49-F238E27FC236}">
                <a16:creationId xmlns:a16="http://schemas.microsoft.com/office/drawing/2014/main" id="{D8E962BC-AAE4-424E-8928-BCC2A92354D4}"/>
              </a:ext>
            </a:extLst>
          </p:cNvPr>
          <p:cNvGrpSpPr/>
          <p:nvPr/>
        </p:nvGrpSpPr>
        <p:grpSpPr>
          <a:xfrm>
            <a:off x="2075494" y="1849281"/>
            <a:ext cx="1004841" cy="319950"/>
            <a:chOff x="710024" y="3976627"/>
            <a:chExt cx="1719347" cy="571500"/>
          </a:xfrm>
        </p:grpSpPr>
        <p:pic>
          <p:nvPicPr>
            <p:cNvPr id="295" name="Picture 294">
              <a:extLst>
                <a:ext uri="{FF2B5EF4-FFF2-40B4-BE49-F238E27FC236}">
                  <a16:creationId xmlns:a16="http://schemas.microsoft.com/office/drawing/2014/main" id="{5B5D5FF4-C6E5-4F54-8D7F-1D5369363EE8}"/>
                </a:ext>
              </a:extLst>
            </p:cNvPr>
            <p:cNvPicPr>
              <a:picLocks noChangeAspect="1"/>
            </p:cNvPicPr>
            <p:nvPr/>
          </p:nvPicPr>
          <p:blipFill>
            <a:blip r:embed="rId6"/>
            <a:stretch>
              <a:fillRect/>
            </a:stretch>
          </p:blipFill>
          <p:spPr>
            <a:xfrm>
              <a:off x="710024" y="3976627"/>
              <a:ext cx="457200" cy="571500"/>
            </a:xfrm>
            <a:prstGeom prst="rect">
              <a:avLst/>
            </a:prstGeom>
          </p:spPr>
        </p:pic>
        <p:sp>
          <p:nvSpPr>
            <p:cNvPr id="296" name="TextBox 295">
              <a:extLst>
                <a:ext uri="{FF2B5EF4-FFF2-40B4-BE49-F238E27FC236}">
                  <a16:creationId xmlns:a16="http://schemas.microsoft.com/office/drawing/2014/main" id="{998D2124-6550-4F42-8CBC-9E7F4BBC3D22}"/>
                </a:ext>
              </a:extLst>
            </p:cNvPr>
            <p:cNvSpPr txBox="1"/>
            <p:nvPr/>
          </p:nvSpPr>
          <p:spPr>
            <a:xfrm>
              <a:off x="1296036" y="4084409"/>
              <a:ext cx="1133335" cy="312259"/>
            </a:xfrm>
            <a:prstGeom prst="rect">
              <a:avLst/>
            </a:prstGeom>
          </p:spPr>
          <p:txBody>
            <a:bodyPr vert="horz" wrap="square" lIns="91344" tIns="45672" rIns="91344" bIns="45672" rtlCol="0" anchor="ctr">
              <a:noAutofit/>
            </a:bodyPr>
            <a:lstStyle/>
            <a:p>
              <a:pPr algn="ctr" defTabSz="457200">
                <a:lnSpc>
                  <a:spcPct val="95000"/>
                </a:lnSpc>
                <a:spcBef>
                  <a:spcPts val="400"/>
                </a:spcBef>
                <a:spcAft>
                  <a:spcPts val="200"/>
                </a:spcAft>
              </a:pPr>
              <a:r>
                <a:rPr lang="en-US" sz="1000" b="1" dirty="0">
                  <a:solidFill>
                    <a:sysClr val="windowText" lastClr="000000"/>
                  </a:solidFill>
                  <a:latin typeface="Arial" panose="020B0604020202020204"/>
                </a:rPr>
                <a:t>Ansible</a:t>
              </a:r>
            </a:p>
          </p:txBody>
        </p:sp>
      </p:grpSp>
      <p:grpSp>
        <p:nvGrpSpPr>
          <p:cNvPr id="297" name="Group 296">
            <a:extLst>
              <a:ext uri="{FF2B5EF4-FFF2-40B4-BE49-F238E27FC236}">
                <a16:creationId xmlns:a16="http://schemas.microsoft.com/office/drawing/2014/main" id="{C39C9515-077A-4B3B-AD1C-49E47AE4E1F6}"/>
              </a:ext>
            </a:extLst>
          </p:cNvPr>
          <p:cNvGrpSpPr/>
          <p:nvPr/>
        </p:nvGrpSpPr>
        <p:grpSpPr>
          <a:xfrm>
            <a:off x="2075493" y="403586"/>
            <a:ext cx="931590" cy="319950"/>
            <a:chOff x="710024" y="3976627"/>
            <a:chExt cx="1594011" cy="571500"/>
          </a:xfrm>
        </p:grpSpPr>
        <p:pic>
          <p:nvPicPr>
            <p:cNvPr id="298" name="Picture 297">
              <a:extLst>
                <a:ext uri="{FF2B5EF4-FFF2-40B4-BE49-F238E27FC236}">
                  <a16:creationId xmlns:a16="http://schemas.microsoft.com/office/drawing/2014/main" id="{339E7583-510F-42FB-B56F-E0B4F9CC4B88}"/>
                </a:ext>
              </a:extLst>
            </p:cNvPr>
            <p:cNvPicPr>
              <a:picLocks noChangeAspect="1"/>
            </p:cNvPicPr>
            <p:nvPr/>
          </p:nvPicPr>
          <p:blipFill>
            <a:blip r:embed="rId6"/>
            <a:stretch>
              <a:fillRect/>
            </a:stretch>
          </p:blipFill>
          <p:spPr>
            <a:xfrm>
              <a:off x="710024" y="3976627"/>
              <a:ext cx="457200" cy="571500"/>
            </a:xfrm>
            <a:prstGeom prst="rect">
              <a:avLst/>
            </a:prstGeom>
          </p:spPr>
        </p:pic>
        <p:sp>
          <p:nvSpPr>
            <p:cNvPr id="299" name="TextBox 298">
              <a:extLst>
                <a:ext uri="{FF2B5EF4-FFF2-40B4-BE49-F238E27FC236}">
                  <a16:creationId xmlns:a16="http://schemas.microsoft.com/office/drawing/2014/main" id="{45053D22-B7C3-4E70-9CAC-89068ED15E86}"/>
                </a:ext>
              </a:extLst>
            </p:cNvPr>
            <p:cNvSpPr txBox="1"/>
            <p:nvPr/>
          </p:nvSpPr>
          <p:spPr>
            <a:xfrm>
              <a:off x="1110351" y="4120682"/>
              <a:ext cx="1193684" cy="293249"/>
            </a:xfrm>
            <a:prstGeom prst="rect">
              <a:avLst/>
            </a:prstGeom>
          </p:spPr>
          <p:txBody>
            <a:bodyPr vert="horz" wrap="square" lIns="91344" tIns="45672" rIns="91344" bIns="45672" rtlCol="0" anchor="ctr">
              <a:noAutofit/>
            </a:bodyPr>
            <a:lstStyle/>
            <a:p>
              <a:pPr algn="ctr" defTabSz="457200">
                <a:lnSpc>
                  <a:spcPct val="95000"/>
                </a:lnSpc>
                <a:spcBef>
                  <a:spcPts val="400"/>
                </a:spcBef>
                <a:spcAft>
                  <a:spcPts val="200"/>
                </a:spcAft>
              </a:pPr>
              <a:r>
                <a:rPr lang="en-US" sz="1000" b="1" dirty="0">
                  <a:solidFill>
                    <a:sysClr val="windowText" lastClr="000000"/>
                  </a:solidFill>
                  <a:latin typeface="Arial" panose="020B0604020202020204"/>
                </a:rPr>
                <a:t>AIQUM</a:t>
              </a:r>
            </a:p>
          </p:txBody>
        </p:sp>
      </p:grpSp>
      <p:grpSp>
        <p:nvGrpSpPr>
          <p:cNvPr id="334" name="Group 333">
            <a:extLst>
              <a:ext uri="{FF2B5EF4-FFF2-40B4-BE49-F238E27FC236}">
                <a16:creationId xmlns:a16="http://schemas.microsoft.com/office/drawing/2014/main" id="{DAD2158E-3CA0-4304-9C1F-5D1C16A15F27}"/>
              </a:ext>
            </a:extLst>
          </p:cNvPr>
          <p:cNvGrpSpPr/>
          <p:nvPr/>
        </p:nvGrpSpPr>
        <p:grpSpPr>
          <a:xfrm>
            <a:off x="2075494" y="2933642"/>
            <a:ext cx="905187" cy="319950"/>
            <a:chOff x="710024" y="3976627"/>
            <a:chExt cx="1548833" cy="571500"/>
          </a:xfrm>
        </p:grpSpPr>
        <p:pic>
          <p:nvPicPr>
            <p:cNvPr id="337" name="Picture 336">
              <a:extLst>
                <a:ext uri="{FF2B5EF4-FFF2-40B4-BE49-F238E27FC236}">
                  <a16:creationId xmlns:a16="http://schemas.microsoft.com/office/drawing/2014/main" id="{86DE01D1-5807-47E2-BA81-6FE4FFE2EF8D}"/>
                </a:ext>
              </a:extLst>
            </p:cNvPr>
            <p:cNvPicPr>
              <a:picLocks noChangeAspect="1"/>
            </p:cNvPicPr>
            <p:nvPr/>
          </p:nvPicPr>
          <p:blipFill>
            <a:blip r:embed="rId6"/>
            <a:stretch>
              <a:fillRect/>
            </a:stretch>
          </p:blipFill>
          <p:spPr>
            <a:xfrm>
              <a:off x="710024" y="3976627"/>
              <a:ext cx="457200" cy="571500"/>
            </a:xfrm>
            <a:prstGeom prst="rect">
              <a:avLst/>
            </a:prstGeom>
          </p:spPr>
        </p:pic>
        <p:sp>
          <p:nvSpPr>
            <p:cNvPr id="339" name="TextBox 338">
              <a:extLst>
                <a:ext uri="{FF2B5EF4-FFF2-40B4-BE49-F238E27FC236}">
                  <a16:creationId xmlns:a16="http://schemas.microsoft.com/office/drawing/2014/main" id="{951EABCE-0FFE-4FD6-879F-CD8E189A9658}"/>
                </a:ext>
              </a:extLst>
            </p:cNvPr>
            <p:cNvSpPr txBox="1"/>
            <p:nvPr/>
          </p:nvSpPr>
          <p:spPr>
            <a:xfrm>
              <a:off x="1125522" y="4084409"/>
              <a:ext cx="1133335" cy="312259"/>
            </a:xfrm>
            <a:prstGeom prst="rect">
              <a:avLst/>
            </a:prstGeom>
          </p:spPr>
          <p:txBody>
            <a:bodyPr vert="horz" wrap="square" lIns="91344" tIns="45672" rIns="91344" bIns="45672" rtlCol="0" anchor="ctr">
              <a:noAutofit/>
            </a:bodyPr>
            <a:lstStyle/>
            <a:p>
              <a:pPr algn="ctr" defTabSz="457200">
                <a:lnSpc>
                  <a:spcPct val="95000"/>
                </a:lnSpc>
                <a:spcBef>
                  <a:spcPts val="400"/>
                </a:spcBef>
                <a:spcAft>
                  <a:spcPts val="200"/>
                </a:spcAft>
              </a:pPr>
              <a:r>
                <a:rPr lang="en-US" sz="1000" b="1" dirty="0">
                  <a:solidFill>
                    <a:sysClr val="windowText" lastClr="000000"/>
                  </a:solidFill>
                  <a:latin typeface="Arial" panose="020B0604020202020204"/>
                </a:rPr>
                <a:t>SUP</a:t>
              </a:r>
            </a:p>
          </p:txBody>
        </p:sp>
      </p:grpSp>
      <p:grpSp>
        <p:nvGrpSpPr>
          <p:cNvPr id="340" name="Group 339">
            <a:extLst>
              <a:ext uri="{FF2B5EF4-FFF2-40B4-BE49-F238E27FC236}">
                <a16:creationId xmlns:a16="http://schemas.microsoft.com/office/drawing/2014/main" id="{965B649D-DB4A-494B-BDA9-06248AEAD1AE}"/>
              </a:ext>
            </a:extLst>
          </p:cNvPr>
          <p:cNvGrpSpPr/>
          <p:nvPr/>
        </p:nvGrpSpPr>
        <p:grpSpPr>
          <a:xfrm>
            <a:off x="2075494" y="3451075"/>
            <a:ext cx="934497" cy="319950"/>
            <a:chOff x="710024" y="3976627"/>
            <a:chExt cx="1598984" cy="571500"/>
          </a:xfrm>
        </p:grpSpPr>
        <p:pic>
          <p:nvPicPr>
            <p:cNvPr id="341" name="Picture 340">
              <a:extLst>
                <a:ext uri="{FF2B5EF4-FFF2-40B4-BE49-F238E27FC236}">
                  <a16:creationId xmlns:a16="http://schemas.microsoft.com/office/drawing/2014/main" id="{618D3839-B2AC-4FCF-AEB2-A062AC9EC259}"/>
                </a:ext>
              </a:extLst>
            </p:cNvPr>
            <p:cNvPicPr>
              <a:picLocks noChangeAspect="1"/>
            </p:cNvPicPr>
            <p:nvPr/>
          </p:nvPicPr>
          <p:blipFill>
            <a:blip r:embed="rId6"/>
            <a:stretch>
              <a:fillRect/>
            </a:stretch>
          </p:blipFill>
          <p:spPr>
            <a:xfrm>
              <a:off x="710024" y="3976627"/>
              <a:ext cx="457200" cy="571500"/>
            </a:xfrm>
            <a:prstGeom prst="rect">
              <a:avLst/>
            </a:prstGeom>
          </p:spPr>
        </p:pic>
        <p:sp>
          <p:nvSpPr>
            <p:cNvPr id="343" name="TextBox 342">
              <a:extLst>
                <a:ext uri="{FF2B5EF4-FFF2-40B4-BE49-F238E27FC236}">
                  <a16:creationId xmlns:a16="http://schemas.microsoft.com/office/drawing/2014/main" id="{17E3960D-EFFE-411A-B513-8307CD7DA55A}"/>
                </a:ext>
              </a:extLst>
            </p:cNvPr>
            <p:cNvSpPr txBox="1"/>
            <p:nvPr/>
          </p:nvSpPr>
          <p:spPr>
            <a:xfrm>
              <a:off x="1175673" y="4084409"/>
              <a:ext cx="1133335" cy="312259"/>
            </a:xfrm>
            <a:prstGeom prst="rect">
              <a:avLst/>
            </a:prstGeom>
          </p:spPr>
          <p:txBody>
            <a:bodyPr vert="horz" wrap="square" lIns="91344" tIns="45672" rIns="91344" bIns="45672" rtlCol="0" anchor="ctr">
              <a:noAutofit/>
            </a:bodyPr>
            <a:lstStyle/>
            <a:p>
              <a:pPr algn="ctr" defTabSz="457200">
                <a:lnSpc>
                  <a:spcPct val="95000"/>
                </a:lnSpc>
                <a:spcBef>
                  <a:spcPts val="400"/>
                </a:spcBef>
                <a:spcAft>
                  <a:spcPts val="200"/>
                </a:spcAft>
              </a:pPr>
              <a:r>
                <a:rPr lang="en-US" sz="1000" b="1" dirty="0">
                  <a:solidFill>
                    <a:sysClr val="windowText" lastClr="000000"/>
                  </a:solidFill>
                  <a:latin typeface="Arial" panose="020B0604020202020204"/>
                </a:rPr>
                <a:t>REL1</a:t>
              </a:r>
            </a:p>
          </p:txBody>
        </p:sp>
      </p:grpSp>
      <p:grpSp>
        <p:nvGrpSpPr>
          <p:cNvPr id="352" name="Group 351">
            <a:extLst>
              <a:ext uri="{FF2B5EF4-FFF2-40B4-BE49-F238E27FC236}">
                <a16:creationId xmlns:a16="http://schemas.microsoft.com/office/drawing/2014/main" id="{55D6B2E4-239F-4CB3-9D48-4EDEFF4E9EAC}"/>
              </a:ext>
            </a:extLst>
          </p:cNvPr>
          <p:cNvGrpSpPr/>
          <p:nvPr/>
        </p:nvGrpSpPr>
        <p:grpSpPr>
          <a:xfrm>
            <a:off x="2075494" y="3968508"/>
            <a:ext cx="934497" cy="319950"/>
            <a:chOff x="710024" y="3976627"/>
            <a:chExt cx="1598984" cy="571500"/>
          </a:xfrm>
        </p:grpSpPr>
        <p:pic>
          <p:nvPicPr>
            <p:cNvPr id="353" name="Picture 352">
              <a:extLst>
                <a:ext uri="{FF2B5EF4-FFF2-40B4-BE49-F238E27FC236}">
                  <a16:creationId xmlns:a16="http://schemas.microsoft.com/office/drawing/2014/main" id="{59ECF58C-DBCF-4362-A0D0-3B15E4231036}"/>
                </a:ext>
              </a:extLst>
            </p:cNvPr>
            <p:cNvPicPr>
              <a:picLocks noChangeAspect="1"/>
            </p:cNvPicPr>
            <p:nvPr/>
          </p:nvPicPr>
          <p:blipFill>
            <a:blip r:embed="rId6"/>
            <a:stretch>
              <a:fillRect/>
            </a:stretch>
          </p:blipFill>
          <p:spPr>
            <a:xfrm>
              <a:off x="710024" y="3976627"/>
              <a:ext cx="457200" cy="571500"/>
            </a:xfrm>
            <a:prstGeom prst="rect">
              <a:avLst/>
            </a:prstGeom>
          </p:spPr>
        </p:pic>
        <p:sp>
          <p:nvSpPr>
            <p:cNvPr id="354" name="TextBox 353">
              <a:extLst>
                <a:ext uri="{FF2B5EF4-FFF2-40B4-BE49-F238E27FC236}">
                  <a16:creationId xmlns:a16="http://schemas.microsoft.com/office/drawing/2014/main" id="{088DDD7B-32CF-4658-941C-C304F9F1C56C}"/>
                </a:ext>
              </a:extLst>
            </p:cNvPr>
            <p:cNvSpPr txBox="1"/>
            <p:nvPr/>
          </p:nvSpPr>
          <p:spPr>
            <a:xfrm>
              <a:off x="1175673" y="4084409"/>
              <a:ext cx="1133335" cy="312259"/>
            </a:xfrm>
            <a:prstGeom prst="rect">
              <a:avLst/>
            </a:prstGeom>
          </p:spPr>
          <p:txBody>
            <a:bodyPr vert="horz" wrap="square" lIns="91344" tIns="45672" rIns="91344" bIns="45672" rtlCol="0" anchor="ctr">
              <a:noAutofit/>
            </a:bodyPr>
            <a:lstStyle/>
            <a:p>
              <a:pPr algn="ctr" defTabSz="457200">
                <a:lnSpc>
                  <a:spcPct val="95000"/>
                </a:lnSpc>
                <a:spcBef>
                  <a:spcPts val="400"/>
                </a:spcBef>
                <a:spcAft>
                  <a:spcPts val="200"/>
                </a:spcAft>
              </a:pPr>
              <a:r>
                <a:rPr lang="en-US" sz="1000" b="1" dirty="0">
                  <a:solidFill>
                    <a:sysClr val="windowText" lastClr="000000"/>
                  </a:solidFill>
                  <a:latin typeface="Arial" panose="020B0604020202020204"/>
                </a:rPr>
                <a:t>PJX</a:t>
              </a:r>
            </a:p>
          </p:txBody>
        </p:sp>
      </p:grpSp>
      <p:grpSp>
        <p:nvGrpSpPr>
          <p:cNvPr id="437" name="Group 436">
            <a:extLst>
              <a:ext uri="{FF2B5EF4-FFF2-40B4-BE49-F238E27FC236}">
                <a16:creationId xmlns:a16="http://schemas.microsoft.com/office/drawing/2014/main" id="{1AD32020-8BF4-4134-B08C-222A59060B47}"/>
              </a:ext>
            </a:extLst>
          </p:cNvPr>
          <p:cNvGrpSpPr/>
          <p:nvPr/>
        </p:nvGrpSpPr>
        <p:grpSpPr>
          <a:xfrm>
            <a:off x="2075493" y="5200770"/>
            <a:ext cx="1168877" cy="319950"/>
            <a:chOff x="2265598" y="3773882"/>
            <a:chExt cx="1168877" cy="319950"/>
          </a:xfrm>
        </p:grpSpPr>
        <p:pic>
          <p:nvPicPr>
            <p:cNvPr id="368" name="Picture 367">
              <a:extLst>
                <a:ext uri="{FF2B5EF4-FFF2-40B4-BE49-F238E27FC236}">
                  <a16:creationId xmlns:a16="http://schemas.microsoft.com/office/drawing/2014/main" id="{143A9471-24FB-450D-AE40-F6A357FA37E8}"/>
                </a:ext>
              </a:extLst>
            </p:cNvPr>
            <p:cNvPicPr>
              <a:picLocks noChangeAspect="1"/>
            </p:cNvPicPr>
            <p:nvPr/>
          </p:nvPicPr>
          <p:blipFill>
            <a:blip r:embed="rId6"/>
            <a:stretch>
              <a:fillRect/>
            </a:stretch>
          </p:blipFill>
          <p:spPr>
            <a:xfrm>
              <a:off x="2265598" y="3773882"/>
              <a:ext cx="267202" cy="319950"/>
            </a:xfrm>
            <a:prstGeom prst="rect">
              <a:avLst/>
            </a:prstGeom>
          </p:spPr>
        </p:pic>
        <p:sp>
          <p:nvSpPr>
            <p:cNvPr id="369" name="TextBox 368">
              <a:extLst>
                <a:ext uri="{FF2B5EF4-FFF2-40B4-BE49-F238E27FC236}">
                  <a16:creationId xmlns:a16="http://schemas.microsoft.com/office/drawing/2014/main" id="{8E8AB353-6BE2-4469-8633-337EDFF99B53}"/>
                </a:ext>
              </a:extLst>
            </p:cNvPr>
            <p:cNvSpPr txBox="1"/>
            <p:nvPr/>
          </p:nvSpPr>
          <p:spPr>
            <a:xfrm>
              <a:off x="2447572" y="3842597"/>
              <a:ext cx="986903" cy="164173"/>
            </a:xfrm>
            <a:prstGeom prst="rect">
              <a:avLst/>
            </a:prstGeom>
          </p:spPr>
          <p:txBody>
            <a:bodyPr vert="horz" wrap="square" lIns="91344" tIns="45672" rIns="91344" bIns="45672" rtlCol="0" anchor="ctr">
              <a:noAutofit/>
            </a:bodyPr>
            <a:lstStyle/>
            <a:p>
              <a:pPr algn="ctr" defTabSz="457200">
                <a:lnSpc>
                  <a:spcPct val="95000"/>
                </a:lnSpc>
                <a:spcBef>
                  <a:spcPts val="400"/>
                </a:spcBef>
                <a:spcAft>
                  <a:spcPts val="200"/>
                </a:spcAft>
              </a:pPr>
              <a:r>
                <a:rPr lang="en-US" sz="1000" b="1" dirty="0">
                  <a:solidFill>
                    <a:sysClr val="windowText" lastClr="000000"/>
                  </a:solidFill>
                  <a:latin typeface="Arial" panose="020B0604020202020204"/>
                </a:rPr>
                <a:t>Backup Server</a:t>
              </a:r>
            </a:p>
          </p:txBody>
        </p:sp>
      </p:grpSp>
      <p:cxnSp>
        <p:nvCxnSpPr>
          <p:cNvPr id="66" name="Connector: Elbow 65">
            <a:extLst>
              <a:ext uri="{FF2B5EF4-FFF2-40B4-BE49-F238E27FC236}">
                <a16:creationId xmlns:a16="http://schemas.microsoft.com/office/drawing/2014/main" id="{181AD1A8-8135-48AE-9BD6-DA35C800CCE2}"/>
              </a:ext>
            </a:extLst>
          </p:cNvPr>
          <p:cNvCxnSpPr>
            <a:cxnSpLocks/>
            <a:stCxn id="295" idx="1"/>
            <a:endCxn id="425" idx="1"/>
          </p:cNvCxnSpPr>
          <p:nvPr/>
        </p:nvCxnSpPr>
        <p:spPr>
          <a:xfrm rot="10800000" flipH="1">
            <a:off x="2075493" y="1061801"/>
            <a:ext cx="6349" cy="947457"/>
          </a:xfrm>
          <a:prstGeom prst="bentConnector3">
            <a:avLst>
              <a:gd name="adj1" fmla="val -469165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1" name="Connector: Elbow 360">
            <a:extLst>
              <a:ext uri="{FF2B5EF4-FFF2-40B4-BE49-F238E27FC236}">
                <a16:creationId xmlns:a16="http://schemas.microsoft.com/office/drawing/2014/main" id="{25C08007-1898-453C-8D02-F2655C19081F}"/>
              </a:ext>
            </a:extLst>
          </p:cNvPr>
          <p:cNvCxnSpPr>
            <a:cxnSpLocks/>
            <a:stCxn id="337" idx="1"/>
            <a:endCxn id="295" idx="1"/>
          </p:cNvCxnSpPr>
          <p:nvPr/>
        </p:nvCxnSpPr>
        <p:spPr>
          <a:xfrm rot="10800000">
            <a:off x="2075494" y="2009257"/>
            <a:ext cx="12700" cy="1084361"/>
          </a:xfrm>
          <a:prstGeom prst="bentConnector3">
            <a:avLst>
              <a:gd name="adj1" fmla="val 504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2" name="Connector: Elbow 361">
            <a:extLst>
              <a:ext uri="{FF2B5EF4-FFF2-40B4-BE49-F238E27FC236}">
                <a16:creationId xmlns:a16="http://schemas.microsoft.com/office/drawing/2014/main" id="{25DB8C4A-C68F-45BA-BDBB-7ED25DB027C2}"/>
              </a:ext>
            </a:extLst>
          </p:cNvPr>
          <p:cNvCxnSpPr>
            <a:cxnSpLocks/>
            <a:stCxn id="341" idx="1"/>
            <a:endCxn id="295" idx="1"/>
          </p:cNvCxnSpPr>
          <p:nvPr/>
        </p:nvCxnSpPr>
        <p:spPr>
          <a:xfrm rot="10800000">
            <a:off x="2075494" y="2009256"/>
            <a:ext cx="12700" cy="1601794"/>
          </a:xfrm>
          <a:prstGeom prst="bentConnector3">
            <a:avLst>
              <a:gd name="adj1" fmla="val 576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3" name="Connector: Elbow 362">
            <a:extLst>
              <a:ext uri="{FF2B5EF4-FFF2-40B4-BE49-F238E27FC236}">
                <a16:creationId xmlns:a16="http://schemas.microsoft.com/office/drawing/2014/main" id="{09430DFE-7BC1-4E1D-8E13-50C9DEE76AF7}"/>
              </a:ext>
            </a:extLst>
          </p:cNvPr>
          <p:cNvCxnSpPr>
            <a:cxnSpLocks/>
            <a:stCxn id="353" idx="1"/>
            <a:endCxn id="295" idx="1"/>
          </p:cNvCxnSpPr>
          <p:nvPr/>
        </p:nvCxnSpPr>
        <p:spPr>
          <a:xfrm rot="10800000">
            <a:off x="2075494" y="2009257"/>
            <a:ext cx="12700" cy="2119227"/>
          </a:xfrm>
          <a:prstGeom prst="bentConnector3">
            <a:avLst>
              <a:gd name="adj1" fmla="val 648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1" name="Connector: Elbow 370">
            <a:extLst>
              <a:ext uri="{FF2B5EF4-FFF2-40B4-BE49-F238E27FC236}">
                <a16:creationId xmlns:a16="http://schemas.microsoft.com/office/drawing/2014/main" id="{6201B537-780E-40CC-B7D1-31F5D9D46B7A}"/>
              </a:ext>
            </a:extLst>
          </p:cNvPr>
          <p:cNvCxnSpPr>
            <a:cxnSpLocks/>
            <a:stCxn id="368" idx="2"/>
            <a:endCxn id="295" idx="1"/>
          </p:cNvCxnSpPr>
          <p:nvPr/>
        </p:nvCxnSpPr>
        <p:spPr>
          <a:xfrm rot="5400000" flipH="1">
            <a:off x="386562" y="3698188"/>
            <a:ext cx="3511464" cy="133600"/>
          </a:xfrm>
          <a:prstGeom prst="bentConnector4">
            <a:avLst>
              <a:gd name="adj1" fmla="val -6510"/>
              <a:gd name="adj2" fmla="val 777588"/>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5" name="TextBox 384">
            <a:extLst>
              <a:ext uri="{FF2B5EF4-FFF2-40B4-BE49-F238E27FC236}">
                <a16:creationId xmlns:a16="http://schemas.microsoft.com/office/drawing/2014/main" id="{E42FB27D-EFFE-488E-A4E5-07C91490A5FF}"/>
              </a:ext>
            </a:extLst>
          </p:cNvPr>
          <p:cNvSpPr txBox="1"/>
          <p:nvPr/>
        </p:nvSpPr>
        <p:spPr>
          <a:xfrm>
            <a:off x="2142293" y="6056142"/>
            <a:ext cx="986903" cy="164173"/>
          </a:xfrm>
          <a:prstGeom prst="rect">
            <a:avLst/>
          </a:prstGeom>
        </p:spPr>
        <p:txBody>
          <a:bodyPr vert="horz" wrap="square" lIns="91344" tIns="45672" rIns="91344" bIns="45672" rtlCol="0" anchor="ctr">
            <a:noAutofit/>
          </a:bodyPr>
          <a:lstStyle/>
          <a:p>
            <a:pPr algn="ctr" defTabSz="457200">
              <a:lnSpc>
                <a:spcPct val="95000"/>
              </a:lnSpc>
              <a:spcBef>
                <a:spcPts val="400"/>
              </a:spcBef>
              <a:spcAft>
                <a:spcPts val="200"/>
              </a:spcAft>
            </a:pPr>
            <a:r>
              <a:rPr lang="en-US" sz="1000" b="1" dirty="0">
                <a:solidFill>
                  <a:srgbClr val="B386FF">
                    <a:lumMod val="75000"/>
                  </a:srgbClr>
                </a:solidFill>
                <a:latin typeface="Arial" panose="020B0604020202020204"/>
              </a:rPr>
              <a:t>VMWare</a:t>
            </a:r>
          </a:p>
        </p:txBody>
      </p:sp>
      <p:sp>
        <p:nvSpPr>
          <p:cNvPr id="390" name="Oval 389">
            <a:extLst>
              <a:ext uri="{FF2B5EF4-FFF2-40B4-BE49-F238E27FC236}">
                <a16:creationId xmlns:a16="http://schemas.microsoft.com/office/drawing/2014/main" id="{FFEBD30B-92F7-4509-B72C-D7A996EF42B3}"/>
              </a:ext>
            </a:extLst>
          </p:cNvPr>
          <p:cNvSpPr/>
          <p:nvPr/>
        </p:nvSpPr>
        <p:spPr>
          <a:xfrm>
            <a:off x="1552940" y="2991289"/>
            <a:ext cx="190770" cy="201909"/>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defTabSz="457200"/>
            <a:r>
              <a:rPr lang="en-US" sz="1000" dirty="0">
                <a:solidFill>
                  <a:sysClr val="windowText" lastClr="000000"/>
                </a:solidFill>
                <a:latin typeface="Arial" panose="020B0604020202020204"/>
              </a:rPr>
              <a:t>1</a:t>
            </a:r>
          </a:p>
        </p:txBody>
      </p:sp>
      <p:sp>
        <p:nvSpPr>
          <p:cNvPr id="391" name="Oval 390">
            <a:extLst>
              <a:ext uri="{FF2B5EF4-FFF2-40B4-BE49-F238E27FC236}">
                <a16:creationId xmlns:a16="http://schemas.microsoft.com/office/drawing/2014/main" id="{0342DBE0-5EBC-4494-B10A-63896A3D30BA}"/>
              </a:ext>
            </a:extLst>
          </p:cNvPr>
          <p:cNvSpPr/>
          <p:nvPr/>
        </p:nvSpPr>
        <p:spPr>
          <a:xfrm>
            <a:off x="1552940" y="3497870"/>
            <a:ext cx="190770" cy="201909"/>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defTabSz="457200"/>
            <a:r>
              <a:rPr lang="en-US" sz="1000" dirty="0">
                <a:solidFill>
                  <a:sysClr val="windowText" lastClr="000000"/>
                </a:solidFill>
                <a:latin typeface="Arial" panose="020B0604020202020204"/>
              </a:rPr>
              <a:t>1</a:t>
            </a:r>
          </a:p>
        </p:txBody>
      </p:sp>
      <p:sp>
        <p:nvSpPr>
          <p:cNvPr id="392" name="Oval 391">
            <a:extLst>
              <a:ext uri="{FF2B5EF4-FFF2-40B4-BE49-F238E27FC236}">
                <a16:creationId xmlns:a16="http://schemas.microsoft.com/office/drawing/2014/main" id="{D0A3D1F2-E606-45F6-AD73-8506BAD38144}"/>
              </a:ext>
            </a:extLst>
          </p:cNvPr>
          <p:cNvSpPr/>
          <p:nvPr/>
        </p:nvSpPr>
        <p:spPr>
          <a:xfrm>
            <a:off x="1550185" y="4042635"/>
            <a:ext cx="190770" cy="201909"/>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defTabSz="457200"/>
            <a:r>
              <a:rPr lang="en-US" sz="1000" dirty="0">
                <a:solidFill>
                  <a:sysClr val="windowText" lastClr="000000"/>
                </a:solidFill>
                <a:latin typeface="Arial" panose="020B0604020202020204"/>
              </a:rPr>
              <a:t>1</a:t>
            </a:r>
          </a:p>
        </p:txBody>
      </p:sp>
      <p:sp>
        <p:nvSpPr>
          <p:cNvPr id="394" name="Oval 393">
            <a:extLst>
              <a:ext uri="{FF2B5EF4-FFF2-40B4-BE49-F238E27FC236}">
                <a16:creationId xmlns:a16="http://schemas.microsoft.com/office/drawing/2014/main" id="{0245721C-0DE0-4F64-8A60-C01D1256F884}"/>
              </a:ext>
            </a:extLst>
          </p:cNvPr>
          <p:cNvSpPr/>
          <p:nvPr/>
        </p:nvSpPr>
        <p:spPr>
          <a:xfrm>
            <a:off x="1550185" y="5626294"/>
            <a:ext cx="190770" cy="201909"/>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defTabSz="457200"/>
            <a:r>
              <a:rPr lang="en-US" sz="1000" dirty="0">
                <a:solidFill>
                  <a:sysClr val="windowText" lastClr="000000"/>
                </a:solidFill>
                <a:latin typeface="Arial" panose="020B0604020202020204"/>
              </a:rPr>
              <a:t>1</a:t>
            </a:r>
          </a:p>
        </p:txBody>
      </p:sp>
      <p:sp>
        <p:nvSpPr>
          <p:cNvPr id="400" name="Oval 399">
            <a:extLst>
              <a:ext uri="{FF2B5EF4-FFF2-40B4-BE49-F238E27FC236}">
                <a16:creationId xmlns:a16="http://schemas.microsoft.com/office/drawing/2014/main" id="{C930ED9A-D31C-4C63-8200-78FB3CDFEF92}"/>
              </a:ext>
            </a:extLst>
          </p:cNvPr>
          <p:cNvSpPr/>
          <p:nvPr/>
        </p:nvSpPr>
        <p:spPr>
          <a:xfrm>
            <a:off x="1699454" y="1231706"/>
            <a:ext cx="190770" cy="201909"/>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defTabSz="457200"/>
            <a:r>
              <a:rPr lang="en-US" sz="1000" dirty="0">
                <a:solidFill>
                  <a:sysClr val="windowText" lastClr="000000"/>
                </a:solidFill>
                <a:latin typeface="Arial" panose="020B0604020202020204"/>
              </a:rPr>
              <a:t>2</a:t>
            </a:r>
          </a:p>
        </p:txBody>
      </p:sp>
      <p:sp>
        <p:nvSpPr>
          <p:cNvPr id="417" name="Oval 416">
            <a:extLst>
              <a:ext uri="{FF2B5EF4-FFF2-40B4-BE49-F238E27FC236}">
                <a16:creationId xmlns:a16="http://schemas.microsoft.com/office/drawing/2014/main" id="{FD0860A1-90C2-42CE-BE5E-66743CFF69E7}"/>
              </a:ext>
            </a:extLst>
          </p:cNvPr>
          <p:cNvSpPr/>
          <p:nvPr/>
        </p:nvSpPr>
        <p:spPr>
          <a:xfrm>
            <a:off x="1771151" y="2991289"/>
            <a:ext cx="190770" cy="201909"/>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defTabSz="457200"/>
            <a:r>
              <a:rPr lang="en-US" sz="1000" dirty="0">
                <a:solidFill>
                  <a:sysClr val="windowText" lastClr="000000"/>
                </a:solidFill>
                <a:latin typeface="Arial" panose="020B0604020202020204"/>
              </a:rPr>
              <a:t>6</a:t>
            </a:r>
          </a:p>
        </p:txBody>
      </p:sp>
      <p:sp>
        <p:nvSpPr>
          <p:cNvPr id="418" name="Oval 417">
            <a:extLst>
              <a:ext uri="{FF2B5EF4-FFF2-40B4-BE49-F238E27FC236}">
                <a16:creationId xmlns:a16="http://schemas.microsoft.com/office/drawing/2014/main" id="{BBEF48E6-EDEB-4238-94D7-02A618832426}"/>
              </a:ext>
            </a:extLst>
          </p:cNvPr>
          <p:cNvSpPr/>
          <p:nvPr/>
        </p:nvSpPr>
        <p:spPr>
          <a:xfrm>
            <a:off x="1771151" y="3497870"/>
            <a:ext cx="190770" cy="201909"/>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defTabSz="457200"/>
            <a:r>
              <a:rPr lang="en-US" sz="1000" dirty="0">
                <a:solidFill>
                  <a:sysClr val="windowText" lastClr="000000"/>
                </a:solidFill>
                <a:latin typeface="Arial" panose="020B0604020202020204"/>
              </a:rPr>
              <a:t>6</a:t>
            </a:r>
          </a:p>
        </p:txBody>
      </p:sp>
      <p:sp>
        <p:nvSpPr>
          <p:cNvPr id="419" name="Oval 418">
            <a:extLst>
              <a:ext uri="{FF2B5EF4-FFF2-40B4-BE49-F238E27FC236}">
                <a16:creationId xmlns:a16="http://schemas.microsoft.com/office/drawing/2014/main" id="{C597FEAE-E5ED-4992-A753-E6B9977CBEF9}"/>
              </a:ext>
            </a:extLst>
          </p:cNvPr>
          <p:cNvSpPr/>
          <p:nvPr/>
        </p:nvSpPr>
        <p:spPr>
          <a:xfrm>
            <a:off x="1768396" y="4042635"/>
            <a:ext cx="190770" cy="201909"/>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defTabSz="457200"/>
            <a:r>
              <a:rPr lang="en-US" sz="1000" dirty="0">
                <a:solidFill>
                  <a:sysClr val="windowText" lastClr="000000"/>
                </a:solidFill>
                <a:latin typeface="Arial" panose="020B0604020202020204"/>
              </a:rPr>
              <a:t>6</a:t>
            </a:r>
          </a:p>
        </p:txBody>
      </p:sp>
      <p:sp>
        <p:nvSpPr>
          <p:cNvPr id="421" name="Oval 420">
            <a:extLst>
              <a:ext uri="{FF2B5EF4-FFF2-40B4-BE49-F238E27FC236}">
                <a16:creationId xmlns:a16="http://schemas.microsoft.com/office/drawing/2014/main" id="{211FEFEE-7E27-4C46-90C4-CD2991998D17}"/>
              </a:ext>
            </a:extLst>
          </p:cNvPr>
          <p:cNvSpPr/>
          <p:nvPr/>
        </p:nvSpPr>
        <p:spPr>
          <a:xfrm>
            <a:off x="1768396" y="5626294"/>
            <a:ext cx="190770" cy="201909"/>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defTabSz="457200"/>
            <a:r>
              <a:rPr lang="en-US" sz="1000" dirty="0">
                <a:solidFill>
                  <a:sysClr val="windowText" lastClr="000000"/>
                </a:solidFill>
                <a:latin typeface="Arial" panose="020B0604020202020204"/>
              </a:rPr>
              <a:t>6</a:t>
            </a:r>
          </a:p>
        </p:txBody>
      </p:sp>
      <p:sp>
        <p:nvSpPr>
          <p:cNvPr id="424" name="TextBox 423">
            <a:extLst>
              <a:ext uri="{FF2B5EF4-FFF2-40B4-BE49-F238E27FC236}">
                <a16:creationId xmlns:a16="http://schemas.microsoft.com/office/drawing/2014/main" id="{82EEE62B-0126-46A4-90FC-E3487D79C2F2}"/>
              </a:ext>
            </a:extLst>
          </p:cNvPr>
          <p:cNvSpPr txBox="1"/>
          <p:nvPr/>
        </p:nvSpPr>
        <p:spPr>
          <a:xfrm>
            <a:off x="4725079" y="4165155"/>
            <a:ext cx="5803269" cy="2246769"/>
          </a:xfrm>
          <a:prstGeom prst="rect">
            <a:avLst/>
          </a:prstGeom>
          <a:noFill/>
        </p:spPr>
        <p:txBody>
          <a:bodyPr wrap="square" rtlCol="0">
            <a:spAutoFit/>
          </a:bodyPr>
          <a:lstStyle/>
          <a:p>
            <a:pPr marL="342900" indent="-342900" defTabSz="457200">
              <a:buFontTx/>
              <a:buAutoNum type="arabicPeriod"/>
            </a:pPr>
            <a:r>
              <a:rPr lang="en-US" sz="1400" dirty="0">
                <a:solidFill>
                  <a:srgbClr val="000000"/>
                </a:solidFill>
                <a:latin typeface="Arial" panose="020B0604020202020204"/>
              </a:rPr>
              <a:t>Perl script on host (NetApp supplied) prepares volume groups &amp; invokes refresh process via REST or SSH</a:t>
            </a:r>
          </a:p>
          <a:p>
            <a:pPr marL="342900" indent="-342900" defTabSz="457200">
              <a:buFontTx/>
              <a:buAutoNum type="arabicPeriod"/>
            </a:pPr>
            <a:r>
              <a:rPr lang="en-US" sz="1400" dirty="0">
                <a:solidFill>
                  <a:srgbClr val="000000"/>
                </a:solidFill>
                <a:latin typeface="Arial" panose="020B0604020202020204"/>
              </a:rPr>
              <a:t>Ansible SSH to Epic Prod &amp; invokes Epic supplied freeze script</a:t>
            </a:r>
          </a:p>
          <a:p>
            <a:pPr marL="342900" indent="-342900" defTabSz="457200">
              <a:buFontTx/>
              <a:buAutoNum type="arabicPeriod"/>
            </a:pPr>
            <a:r>
              <a:rPr lang="en-US" sz="1400" dirty="0">
                <a:solidFill>
                  <a:srgbClr val="000000"/>
                </a:solidFill>
                <a:latin typeface="Arial" panose="020B0604020202020204"/>
              </a:rPr>
              <a:t>Ansible REST call to AIQUM &amp; ONTAP to perform prechecks and then invoke a snapshot on ONTAP</a:t>
            </a:r>
          </a:p>
          <a:p>
            <a:pPr marL="342900" indent="-342900" defTabSz="457200">
              <a:buFontTx/>
              <a:buAutoNum type="arabicPeriod"/>
            </a:pPr>
            <a:r>
              <a:rPr lang="en-US" sz="1400" dirty="0">
                <a:solidFill>
                  <a:srgbClr val="000000"/>
                </a:solidFill>
                <a:latin typeface="Arial" panose="020B0604020202020204"/>
              </a:rPr>
              <a:t>Ansible SSH to Epic Prod &amp; invokes Epic thaw script</a:t>
            </a:r>
          </a:p>
          <a:p>
            <a:pPr marL="342900" indent="-342900" defTabSz="457200">
              <a:buFontTx/>
              <a:buAutoNum type="arabicPeriod"/>
            </a:pPr>
            <a:r>
              <a:rPr lang="en-US" sz="1400" dirty="0">
                <a:solidFill>
                  <a:srgbClr val="000000"/>
                </a:solidFill>
                <a:latin typeface="Arial" panose="020B0604020202020204"/>
              </a:rPr>
              <a:t>Ansible REST call back to ONTAP to perform Single File SnapRestore &amp; subsequent LUN mount</a:t>
            </a:r>
          </a:p>
          <a:p>
            <a:pPr marL="342900" indent="-342900" defTabSz="457200">
              <a:buFontTx/>
              <a:buAutoNum type="arabicPeriod"/>
            </a:pPr>
            <a:r>
              <a:rPr lang="en-US" sz="1400" dirty="0">
                <a:solidFill>
                  <a:srgbClr val="000000"/>
                </a:solidFill>
                <a:latin typeface="Arial" panose="020B0604020202020204"/>
              </a:rPr>
              <a:t>Perl script detects Ansible job completion and finishes volume group configurations and setups up newly mounted disks</a:t>
            </a:r>
          </a:p>
        </p:txBody>
      </p:sp>
      <p:grpSp>
        <p:nvGrpSpPr>
          <p:cNvPr id="438" name="Group 437">
            <a:extLst>
              <a:ext uri="{FF2B5EF4-FFF2-40B4-BE49-F238E27FC236}">
                <a16:creationId xmlns:a16="http://schemas.microsoft.com/office/drawing/2014/main" id="{0ABD26F4-1B9B-4436-82F2-8D3D1C00EA5B}"/>
              </a:ext>
            </a:extLst>
          </p:cNvPr>
          <p:cNvGrpSpPr/>
          <p:nvPr/>
        </p:nvGrpSpPr>
        <p:grpSpPr>
          <a:xfrm>
            <a:off x="2081843" y="901824"/>
            <a:ext cx="1160745" cy="319950"/>
            <a:chOff x="5701018" y="5414283"/>
            <a:chExt cx="1160745" cy="319950"/>
          </a:xfrm>
        </p:grpSpPr>
        <p:pic>
          <p:nvPicPr>
            <p:cNvPr id="425" name="Picture 424">
              <a:extLst>
                <a:ext uri="{FF2B5EF4-FFF2-40B4-BE49-F238E27FC236}">
                  <a16:creationId xmlns:a16="http://schemas.microsoft.com/office/drawing/2014/main" id="{1DE5A643-20F9-4C41-A385-DB61F15CBE50}"/>
                </a:ext>
              </a:extLst>
            </p:cNvPr>
            <p:cNvPicPr>
              <a:picLocks noChangeAspect="1"/>
            </p:cNvPicPr>
            <p:nvPr/>
          </p:nvPicPr>
          <p:blipFill>
            <a:blip r:embed="rId6"/>
            <a:stretch>
              <a:fillRect/>
            </a:stretch>
          </p:blipFill>
          <p:spPr>
            <a:xfrm>
              <a:off x="5701018" y="5414283"/>
              <a:ext cx="267202" cy="319950"/>
            </a:xfrm>
            <a:prstGeom prst="rect">
              <a:avLst/>
            </a:prstGeom>
          </p:spPr>
        </p:pic>
        <p:sp>
          <p:nvSpPr>
            <p:cNvPr id="426" name="TextBox 425">
              <a:extLst>
                <a:ext uri="{FF2B5EF4-FFF2-40B4-BE49-F238E27FC236}">
                  <a16:creationId xmlns:a16="http://schemas.microsoft.com/office/drawing/2014/main" id="{DAD62BEB-EE21-4C53-89E2-578292FCBF06}"/>
                </a:ext>
              </a:extLst>
            </p:cNvPr>
            <p:cNvSpPr txBox="1"/>
            <p:nvPr/>
          </p:nvSpPr>
          <p:spPr>
            <a:xfrm>
              <a:off x="5874860" y="5502983"/>
              <a:ext cx="986903" cy="164173"/>
            </a:xfrm>
            <a:prstGeom prst="rect">
              <a:avLst/>
            </a:prstGeom>
          </p:spPr>
          <p:txBody>
            <a:bodyPr vert="horz" wrap="square" lIns="91344" tIns="45672" rIns="91344" bIns="45672" rtlCol="0" anchor="ctr">
              <a:noAutofit/>
            </a:bodyPr>
            <a:lstStyle/>
            <a:p>
              <a:pPr algn="ctr" defTabSz="457200">
                <a:lnSpc>
                  <a:spcPct val="95000"/>
                </a:lnSpc>
                <a:spcBef>
                  <a:spcPts val="400"/>
                </a:spcBef>
                <a:spcAft>
                  <a:spcPts val="200"/>
                </a:spcAft>
              </a:pPr>
              <a:r>
                <a:rPr lang="en-US" sz="1000" b="1" dirty="0">
                  <a:solidFill>
                    <a:sysClr val="windowText" lastClr="000000"/>
                  </a:solidFill>
                  <a:latin typeface="Arial" panose="020B0604020202020204"/>
                </a:rPr>
                <a:t>Epic Prod</a:t>
              </a:r>
            </a:p>
          </p:txBody>
        </p:sp>
      </p:grpSp>
      <p:sp>
        <p:nvSpPr>
          <p:cNvPr id="440" name="Oval 439">
            <a:extLst>
              <a:ext uri="{FF2B5EF4-FFF2-40B4-BE49-F238E27FC236}">
                <a16:creationId xmlns:a16="http://schemas.microsoft.com/office/drawing/2014/main" id="{6CCACC60-D7DF-4122-B218-8310EB0364BA}"/>
              </a:ext>
            </a:extLst>
          </p:cNvPr>
          <p:cNvSpPr/>
          <p:nvPr/>
        </p:nvSpPr>
        <p:spPr>
          <a:xfrm>
            <a:off x="1694431" y="1535285"/>
            <a:ext cx="190770" cy="201909"/>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defTabSz="457200"/>
            <a:r>
              <a:rPr lang="en-US" sz="1000" dirty="0">
                <a:solidFill>
                  <a:sysClr val="windowText" lastClr="000000"/>
                </a:solidFill>
                <a:latin typeface="Arial" panose="020B0604020202020204"/>
              </a:rPr>
              <a:t>4</a:t>
            </a:r>
          </a:p>
        </p:txBody>
      </p:sp>
      <p:cxnSp>
        <p:nvCxnSpPr>
          <p:cNvPr id="365" name="Connector: Elbow 364">
            <a:extLst>
              <a:ext uri="{FF2B5EF4-FFF2-40B4-BE49-F238E27FC236}">
                <a16:creationId xmlns:a16="http://schemas.microsoft.com/office/drawing/2014/main" id="{19ACD034-F268-48DD-8367-4933D50A747B}"/>
              </a:ext>
            </a:extLst>
          </p:cNvPr>
          <p:cNvCxnSpPr>
            <a:cxnSpLocks/>
            <a:stCxn id="296" idx="3"/>
            <a:endCxn id="131" idx="1"/>
          </p:cNvCxnSpPr>
          <p:nvPr/>
        </p:nvCxnSpPr>
        <p:spPr>
          <a:xfrm flipV="1">
            <a:off x="3080335" y="1148180"/>
            <a:ext cx="3012719" cy="848850"/>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8" name="Oval 407">
            <a:extLst>
              <a:ext uri="{FF2B5EF4-FFF2-40B4-BE49-F238E27FC236}">
                <a16:creationId xmlns:a16="http://schemas.microsoft.com/office/drawing/2014/main" id="{151CF618-55E1-4730-A3D2-60C06E1251E4}"/>
              </a:ext>
            </a:extLst>
          </p:cNvPr>
          <p:cNvSpPr/>
          <p:nvPr/>
        </p:nvSpPr>
        <p:spPr>
          <a:xfrm>
            <a:off x="3735070" y="1896076"/>
            <a:ext cx="190770" cy="201909"/>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defTabSz="457200"/>
            <a:r>
              <a:rPr lang="en-US" sz="1000" dirty="0">
                <a:solidFill>
                  <a:sysClr val="windowText" lastClr="000000"/>
                </a:solidFill>
                <a:latin typeface="Arial" panose="020B0604020202020204"/>
              </a:rPr>
              <a:t>3</a:t>
            </a:r>
          </a:p>
        </p:txBody>
      </p:sp>
      <p:sp>
        <p:nvSpPr>
          <p:cNvPr id="409" name="Oval 408">
            <a:extLst>
              <a:ext uri="{FF2B5EF4-FFF2-40B4-BE49-F238E27FC236}">
                <a16:creationId xmlns:a16="http://schemas.microsoft.com/office/drawing/2014/main" id="{6633F2FA-0AF6-461E-94A4-E6E71AF8B051}"/>
              </a:ext>
            </a:extLst>
          </p:cNvPr>
          <p:cNvSpPr/>
          <p:nvPr/>
        </p:nvSpPr>
        <p:spPr>
          <a:xfrm>
            <a:off x="4020156" y="1903578"/>
            <a:ext cx="190770" cy="201909"/>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defTabSz="457200"/>
            <a:r>
              <a:rPr lang="en-US" sz="1000" dirty="0">
                <a:solidFill>
                  <a:sysClr val="windowText" lastClr="000000"/>
                </a:solidFill>
                <a:latin typeface="Arial" panose="020B0604020202020204"/>
              </a:rPr>
              <a:t>5</a:t>
            </a:r>
          </a:p>
        </p:txBody>
      </p:sp>
      <p:sp>
        <p:nvSpPr>
          <p:cNvPr id="442" name="Oval 441">
            <a:extLst>
              <a:ext uri="{FF2B5EF4-FFF2-40B4-BE49-F238E27FC236}">
                <a16:creationId xmlns:a16="http://schemas.microsoft.com/office/drawing/2014/main" id="{66C634D1-D186-4448-A461-0E7B64119C11}"/>
              </a:ext>
            </a:extLst>
          </p:cNvPr>
          <p:cNvSpPr/>
          <p:nvPr/>
        </p:nvSpPr>
        <p:spPr>
          <a:xfrm>
            <a:off x="3703806" y="4508555"/>
            <a:ext cx="190770" cy="201909"/>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defTabSz="457200"/>
            <a:r>
              <a:rPr lang="en-US" sz="1000" dirty="0">
                <a:solidFill>
                  <a:sysClr val="windowText" lastClr="000000"/>
                </a:solidFill>
                <a:latin typeface="Arial" panose="020B0604020202020204"/>
              </a:rPr>
              <a:t>5</a:t>
            </a:r>
          </a:p>
        </p:txBody>
      </p:sp>
      <p:cxnSp>
        <p:nvCxnSpPr>
          <p:cNvPr id="443" name="Connector: Elbow 442">
            <a:extLst>
              <a:ext uri="{FF2B5EF4-FFF2-40B4-BE49-F238E27FC236}">
                <a16:creationId xmlns:a16="http://schemas.microsoft.com/office/drawing/2014/main" id="{D65EA16A-8228-422D-8F40-3C02774D51B7}"/>
              </a:ext>
            </a:extLst>
          </p:cNvPr>
          <p:cNvCxnSpPr>
            <a:cxnSpLocks/>
            <a:stCxn id="295" idx="1"/>
            <a:endCxn id="298" idx="1"/>
          </p:cNvCxnSpPr>
          <p:nvPr/>
        </p:nvCxnSpPr>
        <p:spPr>
          <a:xfrm rot="10800000">
            <a:off x="2075493" y="563563"/>
            <a:ext cx="12700" cy="1445695"/>
          </a:xfrm>
          <a:prstGeom prst="bentConnector3">
            <a:avLst>
              <a:gd name="adj1" fmla="val 4527276"/>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7" name="Oval 446">
            <a:extLst>
              <a:ext uri="{FF2B5EF4-FFF2-40B4-BE49-F238E27FC236}">
                <a16:creationId xmlns:a16="http://schemas.microsoft.com/office/drawing/2014/main" id="{A393BC29-12FF-4375-8B11-8663EF992F41}"/>
              </a:ext>
            </a:extLst>
          </p:cNvPr>
          <p:cNvSpPr/>
          <p:nvPr/>
        </p:nvSpPr>
        <p:spPr>
          <a:xfrm>
            <a:off x="1423678" y="1231705"/>
            <a:ext cx="190770" cy="201909"/>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defTabSz="457200"/>
            <a:r>
              <a:rPr lang="en-US" sz="1000" dirty="0">
                <a:solidFill>
                  <a:sysClr val="windowText" lastClr="000000"/>
                </a:solidFill>
                <a:latin typeface="Arial" panose="020B0604020202020204"/>
              </a:rPr>
              <a:t>3</a:t>
            </a:r>
          </a:p>
        </p:txBody>
      </p:sp>
    </p:spTree>
    <p:extLst>
      <p:ext uri="{BB962C8B-B14F-4D97-AF65-F5344CB8AC3E}">
        <p14:creationId xmlns:p14="http://schemas.microsoft.com/office/powerpoint/2010/main" val="1913504907"/>
      </p:ext>
    </p:extLst>
  </p:cSld>
  <p:clrMapOvr>
    <a:masterClrMapping/>
  </p:clrMapOvr>
  <p:transition spd="med">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1" name="Group 70">
            <a:extLst>
              <a:ext uri="{FF2B5EF4-FFF2-40B4-BE49-F238E27FC236}">
                <a16:creationId xmlns:a16="http://schemas.microsoft.com/office/drawing/2014/main" id="{7342D63E-AC43-A765-4BA0-C57D05C6630C}"/>
              </a:ext>
            </a:extLst>
          </p:cNvPr>
          <p:cNvGrpSpPr/>
          <p:nvPr/>
        </p:nvGrpSpPr>
        <p:grpSpPr>
          <a:xfrm>
            <a:off x="7318086" y="448752"/>
            <a:ext cx="2713005" cy="676556"/>
            <a:chOff x="7318086" y="448752"/>
            <a:chExt cx="2713005" cy="676556"/>
          </a:xfrm>
        </p:grpSpPr>
        <p:cxnSp>
          <p:nvCxnSpPr>
            <p:cNvPr id="25" name="Straight Arrow Connector 24">
              <a:extLst>
                <a:ext uri="{FF2B5EF4-FFF2-40B4-BE49-F238E27FC236}">
                  <a16:creationId xmlns:a16="http://schemas.microsoft.com/office/drawing/2014/main" id="{216574E8-F87F-FB6D-044F-6A8032B4458F}"/>
                </a:ext>
              </a:extLst>
            </p:cNvPr>
            <p:cNvCxnSpPr>
              <a:cxnSpLocks/>
            </p:cNvCxnSpPr>
            <p:nvPr/>
          </p:nvCxnSpPr>
          <p:spPr>
            <a:xfrm>
              <a:off x="8579271" y="793384"/>
              <a:ext cx="187381" cy="0"/>
            </a:xfrm>
            <a:prstGeom prst="straightConnector1">
              <a:avLst/>
            </a:prstGeom>
            <a:ln w="28575">
              <a:solidFill>
                <a:schemeClr val="tx1"/>
              </a:solidFill>
              <a:headEnd type="none" w="med" len="med"/>
              <a:tailEnd type="none" w="med" len="med"/>
            </a:ln>
          </p:spPr>
          <p:style>
            <a:lnRef idx="3">
              <a:schemeClr val="accent5"/>
            </a:lnRef>
            <a:fillRef idx="0">
              <a:schemeClr val="accent5"/>
            </a:fillRef>
            <a:effectRef idx="2">
              <a:schemeClr val="accent5"/>
            </a:effectRef>
            <a:fontRef idx="minor">
              <a:schemeClr val="tx1"/>
            </a:fontRef>
          </p:style>
        </p:cxnSp>
        <p:cxnSp>
          <p:nvCxnSpPr>
            <p:cNvPr id="26" name="Straight Arrow Connector 25">
              <a:extLst>
                <a:ext uri="{FF2B5EF4-FFF2-40B4-BE49-F238E27FC236}">
                  <a16:creationId xmlns:a16="http://schemas.microsoft.com/office/drawing/2014/main" id="{270202B4-B29B-89A2-CBA2-4192AD2482F7}"/>
                </a:ext>
              </a:extLst>
            </p:cNvPr>
            <p:cNvCxnSpPr>
              <a:cxnSpLocks/>
            </p:cNvCxnSpPr>
            <p:nvPr/>
          </p:nvCxnSpPr>
          <p:spPr>
            <a:xfrm>
              <a:off x="8579271" y="880137"/>
              <a:ext cx="187381" cy="0"/>
            </a:xfrm>
            <a:prstGeom prst="straightConnector1">
              <a:avLst/>
            </a:prstGeom>
            <a:ln w="28575">
              <a:solidFill>
                <a:schemeClr val="tx1"/>
              </a:solidFill>
              <a:headEnd type="none" w="med" len="med"/>
              <a:tailEnd type="none" w="med" len="med"/>
            </a:ln>
          </p:spPr>
          <p:style>
            <a:lnRef idx="3">
              <a:schemeClr val="accent5"/>
            </a:lnRef>
            <a:fillRef idx="0">
              <a:schemeClr val="accent5"/>
            </a:fillRef>
            <a:effectRef idx="2">
              <a:schemeClr val="accent5"/>
            </a:effectRef>
            <a:fontRef idx="minor">
              <a:schemeClr val="tx1"/>
            </a:fontRef>
          </p:style>
        </p:cxnSp>
        <p:pic>
          <p:nvPicPr>
            <p:cNvPr id="11" name="image37.png">
              <a:extLst>
                <a:ext uri="{FF2B5EF4-FFF2-40B4-BE49-F238E27FC236}">
                  <a16:creationId xmlns:a16="http://schemas.microsoft.com/office/drawing/2014/main" id="{49748C34-B50D-5B83-8F16-72FBD8CFF532}"/>
                </a:ext>
              </a:extLst>
            </p:cNvPr>
            <p:cNvPicPr/>
            <p:nvPr/>
          </p:nvPicPr>
          <p:blipFill>
            <a:blip r:embed="rId3"/>
            <a:stretch>
              <a:fillRect/>
            </a:stretch>
          </p:blipFill>
          <p:spPr>
            <a:xfrm>
              <a:off x="7666506" y="452738"/>
              <a:ext cx="1005844" cy="302208"/>
            </a:xfrm>
            <a:prstGeom prst="rect">
              <a:avLst/>
            </a:prstGeom>
            <a:ln w="12700" cap="flat">
              <a:noFill/>
              <a:miter lim="400000"/>
            </a:ln>
            <a:effectLst/>
          </p:spPr>
        </p:pic>
        <p:pic>
          <p:nvPicPr>
            <p:cNvPr id="13" name="image37.png">
              <a:extLst>
                <a:ext uri="{FF2B5EF4-FFF2-40B4-BE49-F238E27FC236}">
                  <a16:creationId xmlns:a16="http://schemas.microsoft.com/office/drawing/2014/main" id="{690CBD5B-9A6F-912C-2376-3E12A779204F}"/>
                </a:ext>
              </a:extLst>
            </p:cNvPr>
            <p:cNvPicPr/>
            <p:nvPr/>
          </p:nvPicPr>
          <p:blipFill>
            <a:blip r:embed="rId3"/>
            <a:stretch>
              <a:fillRect/>
            </a:stretch>
          </p:blipFill>
          <p:spPr>
            <a:xfrm flipH="1">
              <a:off x="8664663" y="448752"/>
              <a:ext cx="1005844" cy="302207"/>
            </a:xfrm>
            <a:prstGeom prst="rect">
              <a:avLst/>
            </a:prstGeom>
            <a:ln w="12700" cap="flat">
              <a:noFill/>
              <a:miter lim="400000"/>
            </a:ln>
            <a:effectLst/>
          </p:spPr>
        </p:pic>
        <p:pic>
          <p:nvPicPr>
            <p:cNvPr id="15" name="Picture 14" descr="A blue and black striped background&#10;&#10;Description automatically generated">
              <a:extLst>
                <a:ext uri="{FF2B5EF4-FFF2-40B4-BE49-F238E27FC236}">
                  <a16:creationId xmlns:a16="http://schemas.microsoft.com/office/drawing/2014/main" id="{CC5E36B3-E6A0-9F91-D7FA-1D1D1085BFF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18086" y="659791"/>
              <a:ext cx="1317501" cy="465517"/>
            </a:xfrm>
            <a:prstGeom prst="rect">
              <a:avLst/>
            </a:prstGeom>
          </p:spPr>
        </p:pic>
        <p:pic>
          <p:nvPicPr>
            <p:cNvPr id="24" name="Picture 23" descr="A blue and black striped background&#10;&#10;Description automatically generated">
              <a:extLst>
                <a:ext uri="{FF2B5EF4-FFF2-40B4-BE49-F238E27FC236}">
                  <a16:creationId xmlns:a16="http://schemas.microsoft.com/office/drawing/2014/main" id="{89D45AB8-375D-AC79-F8A5-13CE8C8A3F9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13590" y="656255"/>
              <a:ext cx="1317501" cy="465517"/>
            </a:xfrm>
            <a:prstGeom prst="rect">
              <a:avLst/>
            </a:prstGeom>
          </p:spPr>
        </p:pic>
      </p:grpSp>
      <p:grpSp>
        <p:nvGrpSpPr>
          <p:cNvPr id="175" name="Group 174">
            <a:extLst>
              <a:ext uri="{FF2B5EF4-FFF2-40B4-BE49-F238E27FC236}">
                <a16:creationId xmlns:a16="http://schemas.microsoft.com/office/drawing/2014/main" id="{B8E86C0D-AB53-7844-B391-3BE72741A2D3}"/>
              </a:ext>
            </a:extLst>
          </p:cNvPr>
          <p:cNvGrpSpPr/>
          <p:nvPr/>
        </p:nvGrpSpPr>
        <p:grpSpPr>
          <a:xfrm>
            <a:off x="7495783" y="1271327"/>
            <a:ext cx="1146000" cy="426776"/>
            <a:chOff x="479438" y="3059352"/>
            <a:chExt cx="1146000" cy="426776"/>
          </a:xfrm>
        </p:grpSpPr>
        <p:pic>
          <p:nvPicPr>
            <p:cNvPr id="185" name="volume clone copy 4" descr="C:\Users\PrestoGeorge\Desktop\Original-Cylindar.gif">
              <a:extLst>
                <a:ext uri="{FF2B5EF4-FFF2-40B4-BE49-F238E27FC236}">
                  <a16:creationId xmlns:a16="http://schemas.microsoft.com/office/drawing/2014/main" id="{49DA8863-FF7F-B74A-9357-829EB5C405E2}"/>
                </a:ext>
              </a:extLst>
            </p:cNvPr>
            <p:cNvPicPr preferRelativeResize="0">
              <a:picLocks noChangeAspect="1" noChangeArrowheads="1"/>
            </p:cNvPicPr>
            <p:nvPr/>
          </p:nvPicPr>
          <p:blipFill>
            <a:blip r:embed="rId5" cstate="print">
              <a:grayscl/>
            </a:blip>
            <a:srcRect/>
            <a:stretch>
              <a:fillRect/>
            </a:stretch>
          </p:blipFill>
          <p:spPr bwMode="auto">
            <a:xfrm>
              <a:off x="643262" y="3059352"/>
              <a:ext cx="982176" cy="329858"/>
            </a:xfrm>
            <a:prstGeom prst="rect">
              <a:avLst/>
            </a:prstGeom>
            <a:noFill/>
          </p:spPr>
        </p:pic>
        <p:pic>
          <p:nvPicPr>
            <p:cNvPr id="186" name="volume clone copy 3" descr="C:\Users\PrestoGeorge\Desktop\Original-Cylindar.gif">
              <a:extLst>
                <a:ext uri="{FF2B5EF4-FFF2-40B4-BE49-F238E27FC236}">
                  <a16:creationId xmlns:a16="http://schemas.microsoft.com/office/drawing/2014/main" id="{9B7266CE-4F2A-B44F-A395-B05A9E494714}"/>
                </a:ext>
              </a:extLst>
            </p:cNvPr>
            <p:cNvPicPr preferRelativeResize="0">
              <a:picLocks noChangeAspect="1" noChangeArrowheads="1"/>
            </p:cNvPicPr>
            <p:nvPr/>
          </p:nvPicPr>
          <p:blipFill>
            <a:blip r:embed="rId5" cstate="print">
              <a:grayscl/>
            </a:blip>
            <a:srcRect/>
            <a:stretch>
              <a:fillRect/>
            </a:stretch>
          </p:blipFill>
          <p:spPr bwMode="auto">
            <a:xfrm>
              <a:off x="591228" y="3097216"/>
              <a:ext cx="982176" cy="329858"/>
            </a:xfrm>
            <a:prstGeom prst="rect">
              <a:avLst/>
            </a:prstGeom>
            <a:noFill/>
          </p:spPr>
        </p:pic>
        <p:pic>
          <p:nvPicPr>
            <p:cNvPr id="197" name="volume clone copy 2" descr="C:\Users\PrestoGeorge\Desktop\Original-Cylindar.gif">
              <a:extLst>
                <a:ext uri="{FF2B5EF4-FFF2-40B4-BE49-F238E27FC236}">
                  <a16:creationId xmlns:a16="http://schemas.microsoft.com/office/drawing/2014/main" id="{7FD1EEC4-A493-E242-998D-7880058ED1B5}"/>
                </a:ext>
              </a:extLst>
            </p:cNvPr>
            <p:cNvPicPr preferRelativeResize="0">
              <a:picLocks noChangeAspect="1" noChangeArrowheads="1"/>
            </p:cNvPicPr>
            <p:nvPr/>
          </p:nvPicPr>
          <p:blipFill>
            <a:blip r:embed="rId5" cstate="print">
              <a:grayscl/>
            </a:blip>
            <a:srcRect/>
            <a:stretch>
              <a:fillRect/>
            </a:stretch>
          </p:blipFill>
          <p:spPr bwMode="auto">
            <a:xfrm>
              <a:off x="530384" y="3127810"/>
              <a:ext cx="982176" cy="329858"/>
            </a:xfrm>
            <a:prstGeom prst="rect">
              <a:avLst/>
            </a:prstGeom>
            <a:noFill/>
          </p:spPr>
        </p:pic>
        <p:pic>
          <p:nvPicPr>
            <p:cNvPr id="202" name="volume clone copy 1" descr="C:\Users\PrestoGeorge\Desktop\Original-Cylindar.gif">
              <a:extLst>
                <a:ext uri="{FF2B5EF4-FFF2-40B4-BE49-F238E27FC236}">
                  <a16:creationId xmlns:a16="http://schemas.microsoft.com/office/drawing/2014/main" id="{072FA334-31BE-914A-9F57-F3C986CB7314}"/>
                </a:ext>
              </a:extLst>
            </p:cNvPr>
            <p:cNvPicPr preferRelativeResize="0">
              <a:picLocks noChangeAspect="1" noChangeArrowheads="1"/>
            </p:cNvPicPr>
            <p:nvPr/>
          </p:nvPicPr>
          <p:blipFill>
            <a:blip r:embed="rId5" cstate="print">
              <a:grayscl/>
            </a:blip>
            <a:srcRect/>
            <a:stretch>
              <a:fillRect/>
            </a:stretch>
          </p:blipFill>
          <p:spPr bwMode="auto">
            <a:xfrm>
              <a:off x="479438" y="3156270"/>
              <a:ext cx="982176" cy="329858"/>
            </a:xfrm>
            <a:prstGeom prst="rect">
              <a:avLst/>
            </a:prstGeom>
            <a:noFill/>
          </p:spPr>
        </p:pic>
      </p:grpSp>
      <p:pic>
        <p:nvPicPr>
          <p:cNvPr id="141" name="volume clone copy 4" descr="C:\Users\PrestoGeorge\Desktop\Original-Cylindar.gif"/>
          <p:cNvPicPr preferRelativeResize="0">
            <a:picLocks noChangeAspect="1" noChangeArrowheads="1"/>
          </p:cNvPicPr>
          <p:nvPr/>
        </p:nvPicPr>
        <p:blipFill>
          <a:blip r:embed="rId5" cstate="print">
            <a:grayscl/>
          </a:blip>
          <a:srcRect/>
          <a:stretch>
            <a:fillRect/>
          </a:stretch>
        </p:blipFill>
        <p:spPr bwMode="auto">
          <a:xfrm>
            <a:off x="592397" y="1291237"/>
            <a:ext cx="982176" cy="329858"/>
          </a:xfrm>
          <a:prstGeom prst="rect">
            <a:avLst/>
          </a:prstGeom>
          <a:noFill/>
        </p:spPr>
      </p:pic>
      <p:pic>
        <p:nvPicPr>
          <p:cNvPr id="142" name="volume clone copy 3" descr="C:\Users\PrestoGeorge\Desktop\Original-Cylindar.gif"/>
          <p:cNvPicPr preferRelativeResize="0">
            <a:picLocks noChangeAspect="1" noChangeArrowheads="1"/>
          </p:cNvPicPr>
          <p:nvPr/>
        </p:nvPicPr>
        <p:blipFill>
          <a:blip r:embed="rId5" cstate="print">
            <a:grayscl/>
          </a:blip>
          <a:srcRect/>
          <a:stretch>
            <a:fillRect/>
          </a:stretch>
        </p:blipFill>
        <p:spPr bwMode="auto">
          <a:xfrm>
            <a:off x="549522" y="1316400"/>
            <a:ext cx="982176" cy="329858"/>
          </a:xfrm>
          <a:prstGeom prst="rect">
            <a:avLst/>
          </a:prstGeom>
          <a:noFill/>
        </p:spPr>
      </p:pic>
      <p:pic>
        <p:nvPicPr>
          <p:cNvPr id="143" name="volume clone copy 2" descr="C:\Users\PrestoGeorge\Desktop\Original-Cylindar.gif"/>
          <p:cNvPicPr preferRelativeResize="0">
            <a:picLocks noChangeAspect="1" noChangeArrowheads="1"/>
          </p:cNvPicPr>
          <p:nvPr/>
        </p:nvPicPr>
        <p:blipFill>
          <a:blip r:embed="rId5" cstate="print">
            <a:grayscl/>
          </a:blip>
          <a:srcRect/>
          <a:stretch>
            <a:fillRect/>
          </a:stretch>
        </p:blipFill>
        <p:spPr bwMode="auto">
          <a:xfrm>
            <a:off x="500738" y="1339202"/>
            <a:ext cx="982176" cy="329858"/>
          </a:xfrm>
          <a:prstGeom prst="rect">
            <a:avLst/>
          </a:prstGeom>
          <a:noFill/>
        </p:spPr>
      </p:pic>
      <p:pic>
        <p:nvPicPr>
          <p:cNvPr id="144" name="volume clone copy 1" descr="C:\Users\PrestoGeorge\Desktop\Original-Cylindar.gif"/>
          <p:cNvPicPr preferRelativeResize="0">
            <a:picLocks noChangeAspect="1" noChangeArrowheads="1"/>
          </p:cNvPicPr>
          <p:nvPr/>
        </p:nvPicPr>
        <p:blipFill>
          <a:blip r:embed="rId5" cstate="print">
            <a:grayscl/>
          </a:blip>
          <a:srcRect/>
          <a:stretch>
            <a:fillRect/>
          </a:stretch>
        </p:blipFill>
        <p:spPr bwMode="auto">
          <a:xfrm>
            <a:off x="452406" y="1368245"/>
            <a:ext cx="982176" cy="329858"/>
          </a:xfrm>
          <a:prstGeom prst="rect">
            <a:avLst/>
          </a:prstGeom>
          <a:noFill/>
        </p:spPr>
      </p:pic>
      <p:pic>
        <p:nvPicPr>
          <p:cNvPr id="145" name="volume clone 1" descr="C:\Users\PrestoGeorge\Desktop\Original-Cylindar.gif"/>
          <p:cNvPicPr preferRelativeResize="0">
            <a:picLocks noChangeAspect="1" noChangeArrowheads="1"/>
          </p:cNvPicPr>
          <p:nvPr/>
        </p:nvPicPr>
        <p:blipFill>
          <a:blip r:embed="rId5" cstate="print">
            <a:duotone>
              <a:prstClr val="black"/>
              <a:schemeClr val="accent5">
                <a:tint val="45000"/>
                <a:satMod val="400000"/>
              </a:schemeClr>
            </a:duotone>
          </a:blip>
          <a:srcRect/>
          <a:stretch>
            <a:fillRect/>
          </a:stretch>
        </p:blipFill>
        <p:spPr bwMode="auto">
          <a:xfrm>
            <a:off x="397349" y="1381034"/>
            <a:ext cx="982176" cy="329858"/>
          </a:xfrm>
          <a:prstGeom prst="rect">
            <a:avLst/>
          </a:prstGeom>
          <a:noFill/>
        </p:spPr>
      </p:pic>
      <p:pic>
        <p:nvPicPr>
          <p:cNvPr id="148" name="volume clone 1" descr="C:\Users\PrestoGeorge\Desktop\Original-Cylindar.gif"/>
          <p:cNvPicPr preferRelativeResize="0">
            <a:picLocks noChangeAspect="1" noChangeArrowheads="1"/>
          </p:cNvPicPr>
          <p:nvPr/>
        </p:nvPicPr>
        <p:blipFill>
          <a:blip r:embed="rId5" cstate="print">
            <a:duotone>
              <a:prstClr val="black"/>
              <a:schemeClr val="accent5">
                <a:tint val="45000"/>
                <a:satMod val="400000"/>
              </a:schemeClr>
            </a:duotone>
          </a:blip>
          <a:srcRect/>
          <a:stretch>
            <a:fillRect/>
          </a:stretch>
        </p:blipFill>
        <p:spPr bwMode="auto">
          <a:xfrm>
            <a:off x="1840205" y="1372800"/>
            <a:ext cx="982176" cy="329858"/>
          </a:xfrm>
          <a:prstGeom prst="rect">
            <a:avLst/>
          </a:prstGeom>
          <a:noFill/>
        </p:spPr>
      </p:pic>
      <p:pic>
        <p:nvPicPr>
          <p:cNvPr id="149" name="volume clone 1" descr="C:\Users\PrestoGeorge\Desktop\Original-Cylindar.gif"/>
          <p:cNvPicPr preferRelativeResize="0">
            <a:picLocks noChangeAspect="1" noChangeArrowheads="1"/>
          </p:cNvPicPr>
          <p:nvPr/>
        </p:nvPicPr>
        <p:blipFill>
          <a:blip r:embed="rId5" cstate="print">
            <a:duotone>
              <a:prstClr val="black"/>
              <a:schemeClr val="accent5">
                <a:tint val="45000"/>
                <a:satMod val="400000"/>
              </a:schemeClr>
            </a:duotone>
          </a:blip>
          <a:srcRect/>
          <a:stretch>
            <a:fillRect/>
          </a:stretch>
        </p:blipFill>
        <p:spPr bwMode="auto">
          <a:xfrm>
            <a:off x="4586215" y="1379556"/>
            <a:ext cx="982176" cy="329858"/>
          </a:xfrm>
          <a:prstGeom prst="rect">
            <a:avLst/>
          </a:prstGeom>
          <a:noFill/>
        </p:spPr>
      </p:pic>
      <p:pic>
        <p:nvPicPr>
          <p:cNvPr id="152" name="volume clone copy 4" descr="C:\Users\PrestoGeorge\Desktop\Original-Cylindar.gif"/>
          <p:cNvPicPr preferRelativeResize="0">
            <a:picLocks noChangeAspect="1" noChangeArrowheads="1"/>
          </p:cNvPicPr>
          <p:nvPr/>
        </p:nvPicPr>
        <p:blipFill>
          <a:blip r:embed="rId5" cstate="print">
            <a:grayscl/>
          </a:blip>
          <a:srcRect/>
          <a:stretch>
            <a:fillRect/>
          </a:stretch>
        </p:blipFill>
        <p:spPr bwMode="auto">
          <a:xfrm>
            <a:off x="3142421" y="3034124"/>
            <a:ext cx="982176" cy="329858"/>
          </a:xfrm>
          <a:prstGeom prst="rect">
            <a:avLst/>
          </a:prstGeom>
          <a:noFill/>
        </p:spPr>
      </p:pic>
      <p:pic>
        <p:nvPicPr>
          <p:cNvPr id="153" name="volume clone copy 4" descr="C:\Users\PrestoGeorge\Desktop\Original-Cylindar.gif"/>
          <p:cNvPicPr preferRelativeResize="0">
            <a:picLocks noChangeAspect="1" noChangeArrowheads="1"/>
          </p:cNvPicPr>
          <p:nvPr/>
        </p:nvPicPr>
        <p:blipFill>
          <a:blip r:embed="rId5" cstate="print">
            <a:grayscl/>
          </a:blip>
          <a:srcRect/>
          <a:stretch>
            <a:fillRect/>
          </a:stretch>
        </p:blipFill>
        <p:spPr bwMode="auto">
          <a:xfrm>
            <a:off x="3130441" y="3408572"/>
            <a:ext cx="982176" cy="329858"/>
          </a:xfrm>
          <a:prstGeom prst="rect">
            <a:avLst/>
          </a:prstGeom>
          <a:noFill/>
        </p:spPr>
      </p:pic>
      <p:sp>
        <p:nvSpPr>
          <p:cNvPr id="176" name="TextBox 175"/>
          <p:cNvSpPr txBox="1"/>
          <p:nvPr/>
        </p:nvSpPr>
        <p:spPr>
          <a:xfrm>
            <a:off x="432827" y="1476736"/>
            <a:ext cx="911133" cy="190476"/>
          </a:xfrm>
          <a:prstGeom prst="rect">
            <a:avLst/>
          </a:prstGeom>
        </p:spPr>
        <p:txBody>
          <a:bodyPr vert="horz" wrap="square" lIns="91416" tIns="45708" rIns="91416" bIns="45708"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Arial"/>
                <a:ea typeface="+mn-ea"/>
                <a:cs typeface="+mn-cs"/>
              </a:rPr>
              <a:t>Epic Prod</a:t>
            </a:r>
          </a:p>
        </p:txBody>
      </p:sp>
      <p:sp>
        <p:nvSpPr>
          <p:cNvPr id="182" name="TextBox 181"/>
          <p:cNvSpPr txBox="1"/>
          <p:nvPr/>
        </p:nvSpPr>
        <p:spPr>
          <a:xfrm>
            <a:off x="3146159" y="1440524"/>
            <a:ext cx="930514" cy="208987"/>
          </a:xfrm>
          <a:prstGeom prst="rect">
            <a:avLst/>
          </a:prstGeom>
        </p:spPr>
        <p:txBody>
          <a:bodyPr vert="horz" wrap="square" lIns="91416" tIns="45708" rIns="91416" bIns="45708"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Arial"/>
                <a:ea typeface="+mn-ea"/>
                <a:cs typeface="+mn-cs"/>
              </a:rPr>
              <a:t>Epic Report</a:t>
            </a:r>
          </a:p>
        </p:txBody>
      </p:sp>
      <p:sp>
        <p:nvSpPr>
          <p:cNvPr id="183" name="TextBox 182"/>
          <p:cNvSpPr txBox="1"/>
          <p:nvPr/>
        </p:nvSpPr>
        <p:spPr>
          <a:xfrm>
            <a:off x="1856932" y="1471019"/>
            <a:ext cx="934516" cy="174750"/>
          </a:xfrm>
          <a:prstGeom prst="rect">
            <a:avLst/>
          </a:prstGeom>
        </p:spPr>
        <p:txBody>
          <a:bodyPr vert="horz" wrap="square" lIns="91416" tIns="45708" rIns="91416" bIns="45708"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Arial"/>
                <a:ea typeface="+mn-ea"/>
                <a:cs typeface="+mn-cs"/>
              </a:rPr>
              <a:t>Epic Report</a:t>
            </a:r>
          </a:p>
        </p:txBody>
      </p:sp>
      <p:sp>
        <p:nvSpPr>
          <p:cNvPr id="184" name="TextBox 183"/>
          <p:cNvSpPr txBox="1"/>
          <p:nvPr/>
        </p:nvSpPr>
        <p:spPr>
          <a:xfrm>
            <a:off x="4594955" y="1467178"/>
            <a:ext cx="948923" cy="171935"/>
          </a:xfrm>
          <a:prstGeom prst="rect">
            <a:avLst/>
          </a:prstGeom>
        </p:spPr>
        <p:txBody>
          <a:bodyPr vert="horz" wrap="square" lIns="91416" tIns="45708" rIns="91416" bIns="45708"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Arial"/>
                <a:ea typeface="+mn-ea"/>
                <a:cs typeface="+mn-cs"/>
              </a:rPr>
              <a:t>WebBLOB</a:t>
            </a:r>
          </a:p>
        </p:txBody>
      </p:sp>
      <p:pic>
        <p:nvPicPr>
          <p:cNvPr id="187" name="volume clone 1" descr="C:\Users\PrestoGeorge\Desktop\Original-Cylindar.gif"/>
          <p:cNvPicPr preferRelativeResize="0">
            <a:picLocks noChangeAspect="1" noChangeArrowheads="1"/>
          </p:cNvPicPr>
          <p:nvPr/>
        </p:nvPicPr>
        <p:blipFill>
          <a:blip r:embed="rId5" cstate="print">
            <a:duotone>
              <a:prstClr val="black"/>
              <a:schemeClr val="accent5">
                <a:tint val="45000"/>
                <a:satMod val="400000"/>
              </a:schemeClr>
            </a:duotone>
          </a:blip>
          <a:srcRect/>
          <a:stretch>
            <a:fillRect/>
          </a:stretch>
        </p:blipFill>
        <p:spPr bwMode="auto">
          <a:xfrm>
            <a:off x="4597787" y="2236811"/>
            <a:ext cx="982176" cy="329858"/>
          </a:xfrm>
          <a:prstGeom prst="rect">
            <a:avLst/>
          </a:prstGeom>
          <a:noFill/>
        </p:spPr>
      </p:pic>
      <p:sp>
        <p:nvSpPr>
          <p:cNvPr id="188" name="TextBox 187"/>
          <p:cNvSpPr txBox="1"/>
          <p:nvPr/>
        </p:nvSpPr>
        <p:spPr>
          <a:xfrm>
            <a:off x="4641788" y="2300707"/>
            <a:ext cx="938176" cy="202068"/>
          </a:xfrm>
          <a:prstGeom prst="rect">
            <a:avLst/>
          </a:prstGeom>
        </p:spPr>
        <p:txBody>
          <a:bodyPr vert="horz" wrap="square" lIns="91416" tIns="45708" rIns="91416" bIns="45708"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Arial"/>
                <a:ea typeface="+mn-ea"/>
                <a:cs typeface="+mn-cs"/>
              </a:rPr>
              <a:t>Hyperspace</a:t>
            </a:r>
          </a:p>
        </p:txBody>
      </p:sp>
      <p:pic>
        <p:nvPicPr>
          <p:cNvPr id="189" name="volume clone 1" descr="C:\Users\PrestoGeorge\Desktop\Original-Cylindar.gif"/>
          <p:cNvPicPr preferRelativeResize="0">
            <a:picLocks noChangeAspect="1" noChangeArrowheads="1"/>
          </p:cNvPicPr>
          <p:nvPr/>
        </p:nvPicPr>
        <p:blipFill>
          <a:blip r:embed="rId5" cstate="print">
            <a:duotone>
              <a:prstClr val="black"/>
              <a:schemeClr val="accent5">
                <a:tint val="45000"/>
                <a:satMod val="400000"/>
              </a:schemeClr>
            </a:duotone>
          </a:blip>
          <a:srcRect/>
          <a:stretch>
            <a:fillRect/>
          </a:stretch>
        </p:blipFill>
        <p:spPr bwMode="auto">
          <a:xfrm>
            <a:off x="4597787" y="2608551"/>
            <a:ext cx="982176" cy="329858"/>
          </a:xfrm>
          <a:prstGeom prst="rect">
            <a:avLst/>
          </a:prstGeom>
          <a:noFill/>
        </p:spPr>
      </p:pic>
      <p:pic>
        <p:nvPicPr>
          <p:cNvPr id="134" name="volume clone 1" descr="C:\Users\PrestoGeorge\Desktop\Original-Cylindar.gif"/>
          <p:cNvPicPr preferRelativeResize="0">
            <a:picLocks noChangeAspect="1" noChangeArrowheads="1"/>
          </p:cNvPicPr>
          <p:nvPr/>
        </p:nvPicPr>
        <p:blipFill>
          <a:blip r:embed="rId5" cstate="print">
            <a:duotone>
              <a:prstClr val="black"/>
              <a:schemeClr val="accent5">
                <a:tint val="45000"/>
                <a:satMod val="400000"/>
              </a:schemeClr>
            </a:duotone>
          </a:blip>
          <a:srcRect/>
          <a:stretch>
            <a:fillRect/>
          </a:stretch>
        </p:blipFill>
        <p:spPr bwMode="auto">
          <a:xfrm>
            <a:off x="7454754" y="1393564"/>
            <a:ext cx="982176" cy="329858"/>
          </a:xfrm>
          <a:prstGeom prst="rect">
            <a:avLst/>
          </a:prstGeom>
          <a:noFill/>
        </p:spPr>
      </p:pic>
      <p:sp>
        <p:nvSpPr>
          <p:cNvPr id="150" name="TextBox 149"/>
          <p:cNvSpPr txBox="1"/>
          <p:nvPr/>
        </p:nvSpPr>
        <p:spPr>
          <a:xfrm>
            <a:off x="7506850" y="1476035"/>
            <a:ext cx="911133" cy="190476"/>
          </a:xfrm>
          <a:prstGeom prst="rect">
            <a:avLst/>
          </a:prstGeom>
        </p:spPr>
        <p:txBody>
          <a:bodyPr vert="horz" wrap="square" lIns="91416" tIns="45708" rIns="91416" bIns="45708"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Arial"/>
                <a:ea typeface="+mn-ea"/>
                <a:cs typeface="+mn-cs"/>
              </a:rPr>
              <a:t>DR Prod</a:t>
            </a:r>
          </a:p>
        </p:txBody>
      </p:sp>
      <p:grpSp>
        <p:nvGrpSpPr>
          <p:cNvPr id="32" name="Group 31"/>
          <p:cNvGrpSpPr/>
          <p:nvPr/>
        </p:nvGrpSpPr>
        <p:grpSpPr>
          <a:xfrm>
            <a:off x="500738" y="4276392"/>
            <a:ext cx="971260" cy="872215"/>
            <a:chOff x="456851" y="3976627"/>
            <a:chExt cx="971513" cy="872442"/>
          </a:xfrm>
        </p:grpSpPr>
        <p:pic>
          <p:nvPicPr>
            <p:cNvPr id="28" name="Picture 27"/>
            <p:cNvPicPr>
              <a:picLocks noChangeAspect="1"/>
            </p:cNvPicPr>
            <p:nvPr/>
          </p:nvPicPr>
          <p:blipFill>
            <a:blip r:embed="rId6"/>
            <a:stretch>
              <a:fillRect/>
            </a:stretch>
          </p:blipFill>
          <p:spPr>
            <a:xfrm>
              <a:off x="710024" y="3976627"/>
              <a:ext cx="457200" cy="571500"/>
            </a:xfrm>
            <a:prstGeom prst="rect">
              <a:avLst/>
            </a:prstGeom>
          </p:spPr>
        </p:pic>
        <p:sp>
          <p:nvSpPr>
            <p:cNvPr id="31" name="TextBox 30"/>
            <p:cNvSpPr txBox="1"/>
            <p:nvPr/>
          </p:nvSpPr>
          <p:spPr>
            <a:xfrm>
              <a:off x="456851" y="4548127"/>
              <a:ext cx="971513" cy="300942"/>
            </a:xfrm>
            <a:prstGeom prst="rect">
              <a:avLst/>
            </a:prstGeom>
          </p:spPr>
          <p:txBody>
            <a:bodyPr vert="horz" wrap="square" lIns="91416" tIns="45708" rIns="91416" bIns="45708"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000" b="1" i="0" u="none" strike="noStrike" kern="1200" cap="none" spc="0" normalizeH="0" baseline="0" noProof="0" dirty="0">
                  <a:ln>
                    <a:noFill/>
                  </a:ln>
                  <a:solidFill>
                    <a:sysClr val="windowText" lastClr="000000"/>
                  </a:solidFill>
                  <a:effectLst/>
                  <a:uLnTx/>
                  <a:uFillTx/>
                  <a:latin typeface="Arial"/>
                  <a:ea typeface="+mn-ea"/>
                  <a:cs typeface="+mn-cs"/>
                </a:rPr>
                <a:t>Epic Prod</a:t>
              </a:r>
            </a:p>
          </p:txBody>
        </p:sp>
      </p:grpSp>
      <p:grpSp>
        <p:nvGrpSpPr>
          <p:cNvPr id="172" name="Group 171"/>
          <p:cNvGrpSpPr/>
          <p:nvPr/>
        </p:nvGrpSpPr>
        <p:grpSpPr>
          <a:xfrm>
            <a:off x="1412219" y="4273259"/>
            <a:ext cx="971260" cy="872215"/>
            <a:chOff x="456851" y="3976627"/>
            <a:chExt cx="971513" cy="872442"/>
          </a:xfrm>
        </p:grpSpPr>
        <p:pic>
          <p:nvPicPr>
            <p:cNvPr id="173" name="Picture 172"/>
            <p:cNvPicPr>
              <a:picLocks noChangeAspect="1"/>
            </p:cNvPicPr>
            <p:nvPr/>
          </p:nvPicPr>
          <p:blipFill>
            <a:blip r:embed="rId6"/>
            <a:stretch>
              <a:fillRect/>
            </a:stretch>
          </p:blipFill>
          <p:spPr>
            <a:xfrm>
              <a:off x="710024" y="3976627"/>
              <a:ext cx="457200" cy="571500"/>
            </a:xfrm>
            <a:prstGeom prst="rect">
              <a:avLst/>
            </a:prstGeom>
          </p:spPr>
        </p:pic>
        <p:sp>
          <p:nvSpPr>
            <p:cNvPr id="174" name="TextBox 173"/>
            <p:cNvSpPr txBox="1"/>
            <p:nvPr/>
          </p:nvSpPr>
          <p:spPr>
            <a:xfrm>
              <a:off x="456851" y="4548127"/>
              <a:ext cx="971513" cy="300942"/>
            </a:xfrm>
            <a:prstGeom prst="rect">
              <a:avLst/>
            </a:prstGeom>
          </p:spPr>
          <p:txBody>
            <a:bodyPr vert="horz" wrap="square" lIns="91416" tIns="45708" rIns="91416" bIns="45708"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000" b="1" i="0" u="none" strike="noStrike" kern="1200" cap="none" spc="0" normalizeH="0" baseline="0" noProof="0" dirty="0">
                  <a:ln>
                    <a:noFill/>
                  </a:ln>
                  <a:solidFill>
                    <a:sysClr val="windowText" lastClr="000000"/>
                  </a:solidFill>
                  <a:effectLst/>
                  <a:uLnTx/>
                  <a:uFillTx/>
                  <a:latin typeface="Arial"/>
                  <a:ea typeface="+mn-ea"/>
                  <a:cs typeface="+mn-cs"/>
                </a:rPr>
                <a:t>Report Prod</a:t>
              </a:r>
            </a:p>
          </p:txBody>
        </p:sp>
      </p:grpSp>
      <p:grpSp>
        <p:nvGrpSpPr>
          <p:cNvPr id="180" name="Group 179"/>
          <p:cNvGrpSpPr/>
          <p:nvPr/>
        </p:nvGrpSpPr>
        <p:grpSpPr>
          <a:xfrm>
            <a:off x="3102403" y="4273259"/>
            <a:ext cx="971260" cy="872215"/>
            <a:chOff x="456851" y="3976627"/>
            <a:chExt cx="971513" cy="872442"/>
          </a:xfrm>
        </p:grpSpPr>
        <p:pic>
          <p:nvPicPr>
            <p:cNvPr id="181" name="Picture 180"/>
            <p:cNvPicPr>
              <a:picLocks noChangeAspect="1"/>
            </p:cNvPicPr>
            <p:nvPr/>
          </p:nvPicPr>
          <p:blipFill>
            <a:blip r:embed="rId6"/>
            <a:stretch>
              <a:fillRect/>
            </a:stretch>
          </p:blipFill>
          <p:spPr>
            <a:xfrm>
              <a:off x="710024" y="3976627"/>
              <a:ext cx="457200" cy="571500"/>
            </a:xfrm>
            <a:prstGeom prst="rect">
              <a:avLst/>
            </a:prstGeom>
          </p:spPr>
        </p:pic>
        <p:sp>
          <p:nvSpPr>
            <p:cNvPr id="191" name="TextBox 190"/>
            <p:cNvSpPr txBox="1"/>
            <p:nvPr/>
          </p:nvSpPr>
          <p:spPr>
            <a:xfrm>
              <a:off x="456851" y="4548127"/>
              <a:ext cx="971513" cy="300942"/>
            </a:xfrm>
            <a:prstGeom prst="rect">
              <a:avLst/>
            </a:prstGeom>
          </p:spPr>
          <p:txBody>
            <a:bodyPr vert="horz" wrap="square" lIns="91416" tIns="45708" rIns="91416" bIns="45708"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000" b="1" i="0" u="none" strike="noStrike" kern="1200" cap="none" spc="0" normalizeH="0" baseline="0" noProof="0" dirty="0">
                  <a:ln>
                    <a:noFill/>
                  </a:ln>
                  <a:solidFill>
                    <a:sysClr val="windowText" lastClr="000000"/>
                  </a:solidFill>
                  <a:effectLst/>
                  <a:uLnTx/>
                  <a:uFillTx/>
                  <a:latin typeface="Arial"/>
                  <a:ea typeface="+mn-ea"/>
                  <a:cs typeface="+mn-cs"/>
                </a:rPr>
                <a:t>None Prod</a:t>
              </a:r>
            </a:p>
          </p:txBody>
        </p:sp>
      </p:grpSp>
      <p:grpSp>
        <p:nvGrpSpPr>
          <p:cNvPr id="192" name="Group 191"/>
          <p:cNvGrpSpPr/>
          <p:nvPr/>
        </p:nvGrpSpPr>
        <p:grpSpPr>
          <a:xfrm>
            <a:off x="4584285" y="4280462"/>
            <a:ext cx="971260" cy="872215"/>
            <a:chOff x="456851" y="3976627"/>
            <a:chExt cx="971513" cy="872442"/>
          </a:xfrm>
        </p:grpSpPr>
        <p:pic>
          <p:nvPicPr>
            <p:cNvPr id="195" name="Picture 194"/>
            <p:cNvPicPr>
              <a:picLocks noChangeAspect="1"/>
            </p:cNvPicPr>
            <p:nvPr/>
          </p:nvPicPr>
          <p:blipFill>
            <a:blip r:embed="rId6"/>
            <a:stretch>
              <a:fillRect/>
            </a:stretch>
          </p:blipFill>
          <p:spPr>
            <a:xfrm>
              <a:off x="710024" y="3976627"/>
              <a:ext cx="457200" cy="571500"/>
            </a:xfrm>
            <a:prstGeom prst="rect">
              <a:avLst/>
            </a:prstGeom>
          </p:spPr>
        </p:pic>
        <p:sp>
          <p:nvSpPr>
            <p:cNvPr id="196" name="TextBox 195"/>
            <p:cNvSpPr txBox="1"/>
            <p:nvPr/>
          </p:nvSpPr>
          <p:spPr>
            <a:xfrm>
              <a:off x="456851" y="4548127"/>
              <a:ext cx="971513" cy="300942"/>
            </a:xfrm>
            <a:prstGeom prst="rect">
              <a:avLst/>
            </a:prstGeom>
          </p:spPr>
          <p:txBody>
            <a:bodyPr vert="horz" wrap="square" lIns="91416" tIns="45708" rIns="91416" bIns="45708"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000" b="1" i="0" u="none" strike="noStrike" kern="1200" cap="none" spc="0" normalizeH="0" baseline="0" noProof="0" dirty="0">
                  <a:ln>
                    <a:noFill/>
                  </a:ln>
                  <a:solidFill>
                    <a:sysClr val="windowText" lastClr="000000"/>
                  </a:solidFill>
                  <a:effectLst/>
                  <a:uLnTx/>
                  <a:uFillTx/>
                  <a:latin typeface="Arial"/>
                  <a:ea typeface="+mn-ea"/>
                  <a:cs typeface="+mn-cs"/>
                </a:rPr>
                <a:t>Backup Media</a:t>
              </a:r>
            </a:p>
          </p:txBody>
        </p:sp>
      </p:grpSp>
      <p:grpSp>
        <p:nvGrpSpPr>
          <p:cNvPr id="211" name="Group 210"/>
          <p:cNvGrpSpPr/>
          <p:nvPr/>
        </p:nvGrpSpPr>
        <p:grpSpPr>
          <a:xfrm>
            <a:off x="2505226" y="5717063"/>
            <a:ext cx="971260" cy="872215"/>
            <a:chOff x="456851" y="3976627"/>
            <a:chExt cx="971513" cy="872442"/>
          </a:xfrm>
        </p:grpSpPr>
        <p:pic>
          <p:nvPicPr>
            <p:cNvPr id="212" name="Picture 211"/>
            <p:cNvPicPr>
              <a:picLocks noChangeAspect="1"/>
            </p:cNvPicPr>
            <p:nvPr/>
          </p:nvPicPr>
          <p:blipFill>
            <a:blip r:embed="rId6"/>
            <a:stretch>
              <a:fillRect/>
            </a:stretch>
          </p:blipFill>
          <p:spPr>
            <a:xfrm>
              <a:off x="710024" y="3976627"/>
              <a:ext cx="457200" cy="571500"/>
            </a:xfrm>
            <a:prstGeom prst="rect">
              <a:avLst/>
            </a:prstGeom>
          </p:spPr>
        </p:pic>
        <p:sp>
          <p:nvSpPr>
            <p:cNvPr id="215" name="TextBox 214"/>
            <p:cNvSpPr txBox="1"/>
            <p:nvPr/>
          </p:nvSpPr>
          <p:spPr>
            <a:xfrm>
              <a:off x="456851" y="4548127"/>
              <a:ext cx="971513" cy="300942"/>
            </a:xfrm>
            <a:prstGeom prst="rect">
              <a:avLst/>
            </a:prstGeom>
          </p:spPr>
          <p:txBody>
            <a:bodyPr vert="horz" wrap="square" lIns="91416" tIns="45708" rIns="91416" bIns="45708"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000" b="1" i="0" u="none" strike="noStrike" kern="1200" cap="none" spc="0" normalizeH="0" baseline="0" noProof="0" dirty="0">
                  <a:ln>
                    <a:noFill/>
                  </a:ln>
                  <a:solidFill>
                    <a:sysClr val="windowText" lastClr="000000"/>
                  </a:solidFill>
                  <a:effectLst/>
                  <a:uLnTx/>
                  <a:uFillTx/>
                  <a:latin typeface="Arial"/>
                  <a:ea typeface="+mn-ea"/>
                  <a:cs typeface="+mn-cs"/>
                </a:rPr>
                <a:t>Automation</a:t>
              </a:r>
            </a:p>
          </p:txBody>
        </p:sp>
      </p:grpSp>
      <p:pic>
        <p:nvPicPr>
          <p:cNvPr id="217" name="volume clone copy 4" descr="C:\Users\PrestoGeorge\Desktop\Original-Cylindar.gif"/>
          <p:cNvPicPr preferRelativeResize="0">
            <a:picLocks noChangeAspect="1" noChangeArrowheads="1"/>
          </p:cNvPicPr>
          <p:nvPr/>
        </p:nvPicPr>
        <p:blipFill>
          <a:blip r:embed="rId5" cstate="print">
            <a:grayscl/>
          </a:blip>
          <a:srcRect/>
          <a:stretch>
            <a:fillRect/>
          </a:stretch>
        </p:blipFill>
        <p:spPr bwMode="auto">
          <a:xfrm>
            <a:off x="3132366" y="3792371"/>
            <a:ext cx="982176" cy="329858"/>
          </a:xfrm>
          <a:prstGeom prst="rect">
            <a:avLst/>
          </a:prstGeom>
          <a:noFill/>
        </p:spPr>
      </p:pic>
      <p:cxnSp>
        <p:nvCxnSpPr>
          <p:cNvPr id="44" name="Curved Connector 43"/>
          <p:cNvCxnSpPr>
            <a:stCxn id="147" idx="1"/>
            <a:endCxn id="152" idx="1"/>
          </p:cNvCxnSpPr>
          <p:nvPr/>
        </p:nvCxnSpPr>
        <p:spPr>
          <a:xfrm rot="10800000" flipV="1">
            <a:off x="3142421" y="2394397"/>
            <a:ext cx="6596" cy="804656"/>
          </a:xfrm>
          <a:prstGeom prst="curvedConnector3">
            <a:avLst>
              <a:gd name="adj1" fmla="val 3565737"/>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26" name="Curved Connector 225"/>
          <p:cNvCxnSpPr>
            <a:stCxn id="147" idx="1"/>
            <a:endCxn id="153" idx="1"/>
          </p:cNvCxnSpPr>
          <p:nvPr/>
        </p:nvCxnSpPr>
        <p:spPr>
          <a:xfrm rot="10800000" flipV="1">
            <a:off x="3130441" y="2394397"/>
            <a:ext cx="18576" cy="1179104"/>
          </a:xfrm>
          <a:prstGeom prst="curvedConnector3">
            <a:avLst>
              <a:gd name="adj1" fmla="val 2120650"/>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28" name="Curved Connector 227"/>
          <p:cNvCxnSpPr>
            <a:cxnSpLocks/>
            <a:stCxn id="147" idx="1"/>
            <a:endCxn id="217" idx="1"/>
          </p:cNvCxnSpPr>
          <p:nvPr/>
        </p:nvCxnSpPr>
        <p:spPr>
          <a:xfrm rot="10800000" flipV="1">
            <a:off x="3132368" y="2394397"/>
            <a:ext cx="16651" cy="1562903"/>
          </a:xfrm>
          <a:prstGeom prst="curvedConnector3">
            <a:avLst>
              <a:gd name="adj1" fmla="val 3303411"/>
            </a:avLst>
          </a:prstGeom>
          <a:ln>
            <a:tailEnd type="triangle"/>
          </a:ln>
        </p:spPr>
        <p:style>
          <a:lnRef idx="3">
            <a:schemeClr val="accent1"/>
          </a:lnRef>
          <a:fillRef idx="0">
            <a:schemeClr val="accent1"/>
          </a:fillRef>
          <a:effectRef idx="2">
            <a:schemeClr val="accent1"/>
          </a:effectRef>
          <a:fontRef idx="minor">
            <a:schemeClr val="tx1"/>
          </a:fontRef>
        </p:style>
      </p:cxnSp>
      <p:sp>
        <p:nvSpPr>
          <p:cNvPr id="233" name="TextBox 232"/>
          <p:cNvSpPr txBox="1"/>
          <p:nvPr/>
        </p:nvSpPr>
        <p:spPr>
          <a:xfrm>
            <a:off x="3146915" y="3105613"/>
            <a:ext cx="954974" cy="201280"/>
          </a:xfrm>
          <a:prstGeom prst="rect">
            <a:avLst/>
          </a:prstGeom>
        </p:spPr>
        <p:txBody>
          <a:bodyPr vert="horz" wrap="square" lIns="91416" tIns="45708" rIns="91416" bIns="45708"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Arial"/>
                <a:ea typeface="+mn-ea"/>
                <a:cs typeface="+mn-cs"/>
              </a:rPr>
              <a:t>SUP Clone</a:t>
            </a:r>
          </a:p>
        </p:txBody>
      </p:sp>
      <p:sp>
        <p:nvSpPr>
          <p:cNvPr id="234" name="TextBox 233"/>
          <p:cNvSpPr txBox="1"/>
          <p:nvPr/>
        </p:nvSpPr>
        <p:spPr>
          <a:xfrm>
            <a:off x="3146910" y="3487476"/>
            <a:ext cx="954974" cy="201280"/>
          </a:xfrm>
          <a:prstGeom prst="rect">
            <a:avLst/>
          </a:prstGeom>
        </p:spPr>
        <p:txBody>
          <a:bodyPr vert="horz" wrap="square" lIns="91416" tIns="45708" rIns="91416" bIns="45708"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Arial"/>
                <a:ea typeface="+mn-ea"/>
                <a:cs typeface="+mn-cs"/>
              </a:rPr>
              <a:t>REL Clone</a:t>
            </a:r>
          </a:p>
        </p:txBody>
      </p:sp>
      <p:sp>
        <p:nvSpPr>
          <p:cNvPr id="235" name="TextBox 234"/>
          <p:cNvSpPr txBox="1"/>
          <p:nvPr/>
        </p:nvSpPr>
        <p:spPr>
          <a:xfrm>
            <a:off x="3135380" y="3860381"/>
            <a:ext cx="954974" cy="201280"/>
          </a:xfrm>
          <a:prstGeom prst="rect">
            <a:avLst/>
          </a:prstGeom>
        </p:spPr>
        <p:txBody>
          <a:bodyPr vert="horz" wrap="square" lIns="91416" tIns="45708" rIns="91416" bIns="45708"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Arial"/>
                <a:ea typeface="+mn-ea"/>
                <a:cs typeface="+mn-cs"/>
              </a:rPr>
              <a:t>VAL Clone</a:t>
            </a:r>
          </a:p>
        </p:txBody>
      </p:sp>
      <p:cxnSp>
        <p:nvCxnSpPr>
          <p:cNvPr id="242" name="Curved Connector 241"/>
          <p:cNvCxnSpPr>
            <a:cxnSpLocks/>
            <a:stCxn id="152" idx="1"/>
            <a:endCxn id="181" idx="1"/>
          </p:cNvCxnSpPr>
          <p:nvPr/>
        </p:nvCxnSpPr>
        <p:spPr>
          <a:xfrm rot="10800000" flipH="1" flipV="1">
            <a:off x="3142421" y="3199053"/>
            <a:ext cx="213089" cy="1359881"/>
          </a:xfrm>
          <a:prstGeom prst="curvedConnector3">
            <a:avLst>
              <a:gd name="adj1" fmla="val -237012"/>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43" name="Curved Connector 242"/>
          <p:cNvCxnSpPr>
            <a:cxnSpLocks/>
            <a:stCxn id="153" idx="1"/>
            <a:endCxn id="181" idx="1"/>
          </p:cNvCxnSpPr>
          <p:nvPr/>
        </p:nvCxnSpPr>
        <p:spPr>
          <a:xfrm rot="10800000" flipH="1" flipV="1">
            <a:off x="3130441" y="3573501"/>
            <a:ext cx="225069" cy="985433"/>
          </a:xfrm>
          <a:prstGeom prst="curvedConnector3">
            <a:avLst>
              <a:gd name="adj1" fmla="val -219672"/>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44" name="Curved Connector 243"/>
          <p:cNvCxnSpPr>
            <a:cxnSpLocks/>
            <a:stCxn id="217" idx="1"/>
            <a:endCxn id="181" idx="1"/>
          </p:cNvCxnSpPr>
          <p:nvPr/>
        </p:nvCxnSpPr>
        <p:spPr>
          <a:xfrm rot="10800000" flipH="1" flipV="1">
            <a:off x="3132366" y="3957300"/>
            <a:ext cx="223144" cy="601634"/>
          </a:xfrm>
          <a:prstGeom prst="curvedConnector3">
            <a:avLst>
              <a:gd name="adj1" fmla="val -216803"/>
            </a:avLst>
          </a:prstGeom>
          <a:ln>
            <a:tailEnd type="triangle"/>
          </a:ln>
        </p:spPr>
        <p:style>
          <a:lnRef idx="3">
            <a:schemeClr val="accent1"/>
          </a:lnRef>
          <a:fillRef idx="0">
            <a:schemeClr val="accent1"/>
          </a:fillRef>
          <a:effectRef idx="2">
            <a:schemeClr val="accent1"/>
          </a:effectRef>
          <a:fontRef idx="minor">
            <a:schemeClr val="tx1"/>
          </a:fontRef>
        </p:style>
      </p:cxnSp>
      <p:grpSp>
        <p:nvGrpSpPr>
          <p:cNvPr id="251" name="Group 250"/>
          <p:cNvGrpSpPr/>
          <p:nvPr/>
        </p:nvGrpSpPr>
        <p:grpSpPr>
          <a:xfrm>
            <a:off x="4581528" y="5423164"/>
            <a:ext cx="971260" cy="872215"/>
            <a:chOff x="456851" y="3976627"/>
            <a:chExt cx="971513" cy="872442"/>
          </a:xfrm>
        </p:grpSpPr>
        <p:pic>
          <p:nvPicPr>
            <p:cNvPr id="252" name="Picture 251"/>
            <p:cNvPicPr>
              <a:picLocks noChangeAspect="1"/>
            </p:cNvPicPr>
            <p:nvPr/>
          </p:nvPicPr>
          <p:blipFill>
            <a:blip r:embed="rId6"/>
            <a:stretch>
              <a:fillRect/>
            </a:stretch>
          </p:blipFill>
          <p:spPr>
            <a:xfrm>
              <a:off x="710024" y="3976627"/>
              <a:ext cx="457200" cy="571500"/>
            </a:xfrm>
            <a:prstGeom prst="rect">
              <a:avLst/>
            </a:prstGeom>
          </p:spPr>
        </p:pic>
        <p:sp>
          <p:nvSpPr>
            <p:cNvPr id="253" name="TextBox 252"/>
            <p:cNvSpPr txBox="1"/>
            <p:nvPr/>
          </p:nvSpPr>
          <p:spPr>
            <a:xfrm>
              <a:off x="456851" y="4548127"/>
              <a:ext cx="971513" cy="300942"/>
            </a:xfrm>
            <a:prstGeom prst="rect">
              <a:avLst/>
            </a:prstGeom>
          </p:spPr>
          <p:txBody>
            <a:bodyPr vert="horz" wrap="square" lIns="91416" tIns="45708" rIns="91416" bIns="45708"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000" b="1" i="0" u="none" strike="noStrike" kern="1200" cap="none" spc="0" normalizeH="0" baseline="0" noProof="0" dirty="0">
                  <a:ln>
                    <a:noFill/>
                  </a:ln>
                  <a:solidFill>
                    <a:sysClr val="windowText" lastClr="000000"/>
                  </a:solidFill>
                  <a:effectLst/>
                  <a:uLnTx/>
                  <a:uFillTx/>
                  <a:latin typeface="Arial"/>
                  <a:ea typeface="+mn-ea"/>
                  <a:cs typeface="+mn-cs"/>
                </a:rPr>
                <a:t>vCenter</a:t>
              </a:r>
            </a:p>
          </p:txBody>
        </p:sp>
      </p:grpSp>
      <p:grpSp>
        <p:nvGrpSpPr>
          <p:cNvPr id="254" name="Group 253"/>
          <p:cNvGrpSpPr/>
          <p:nvPr/>
        </p:nvGrpSpPr>
        <p:grpSpPr>
          <a:xfrm>
            <a:off x="386562" y="5468706"/>
            <a:ext cx="1187114" cy="965779"/>
            <a:chOff x="387469" y="3976627"/>
            <a:chExt cx="1187423" cy="966031"/>
          </a:xfrm>
        </p:grpSpPr>
        <p:pic>
          <p:nvPicPr>
            <p:cNvPr id="255" name="Picture 254"/>
            <p:cNvPicPr>
              <a:picLocks noChangeAspect="1"/>
            </p:cNvPicPr>
            <p:nvPr/>
          </p:nvPicPr>
          <p:blipFill>
            <a:blip r:embed="rId6"/>
            <a:stretch>
              <a:fillRect/>
            </a:stretch>
          </p:blipFill>
          <p:spPr>
            <a:xfrm>
              <a:off x="710024" y="3976627"/>
              <a:ext cx="457200" cy="571500"/>
            </a:xfrm>
            <a:prstGeom prst="rect">
              <a:avLst/>
            </a:prstGeom>
          </p:spPr>
        </p:pic>
        <p:sp>
          <p:nvSpPr>
            <p:cNvPr id="256" name="TextBox 255"/>
            <p:cNvSpPr txBox="1"/>
            <p:nvPr/>
          </p:nvSpPr>
          <p:spPr>
            <a:xfrm>
              <a:off x="387469" y="4641716"/>
              <a:ext cx="1187423" cy="300942"/>
            </a:xfrm>
            <a:prstGeom prst="rect">
              <a:avLst/>
            </a:prstGeom>
          </p:spPr>
          <p:txBody>
            <a:bodyPr vert="horz" wrap="square" lIns="91416" tIns="45708" rIns="91416" bIns="45708"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000" b="1" i="0" u="none" strike="noStrike" kern="1200" cap="none" spc="0" normalizeH="0" baseline="0" noProof="0" dirty="0">
                  <a:ln>
                    <a:noFill/>
                  </a:ln>
                  <a:solidFill>
                    <a:srgbClr val="000000"/>
                  </a:solidFill>
                  <a:effectLst/>
                  <a:uLnTx/>
                  <a:uFillTx/>
                  <a:latin typeface="Arial"/>
                  <a:ea typeface="+mn-ea"/>
                  <a:cs typeface="+mn-cs"/>
                </a:rPr>
                <a:t>Active IQ </a:t>
              </a:r>
              <a:br>
                <a:rPr kumimoji="0" lang="en-US" sz="1000" b="1" i="0" u="none" strike="noStrike" kern="1200" cap="none" spc="0" normalizeH="0" baseline="0" noProof="0" dirty="0">
                  <a:ln>
                    <a:noFill/>
                  </a:ln>
                  <a:solidFill>
                    <a:srgbClr val="000000"/>
                  </a:solidFill>
                  <a:effectLst/>
                  <a:uLnTx/>
                  <a:uFillTx/>
                  <a:latin typeface="Arial"/>
                  <a:ea typeface="+mn-ea"/>
                  <a:cs typeface="+mn-cs"/>
                </a:rPr>
              </a:br>
              <a:r>
                <a:rPr kumimoji="0" lang="en-US" sz="1000" b="1" i="0" u="none" strike="noStrike" kern="1200" cap="none" spc="0" normalizeH="0" baseline="0" noProof="0" dirty="0">
                  <a:ln>
                    <a:noFill/>
                  </a:ln>
                  <a:solidFill>
                    <a:srgbClr val="000000"/>
                  </a:solidFill>
                  <a:effectLst/>
                  <a:uLnTx/>
                  <a:uFillTx/>
                  <a:latin typeface="Arial"/>
                  <a:ea typeface="+mn-ea"/>
                  <a:cs typeface="+mn-cs"/>
                </a:rPr>
                <a:t>Unified Manager</a:t>
              </a:r>
            </a:p>
          </p:txBody>
        </p:sp>
      </p:grpSp>
      <p:cxnSp>
        <p:nvCxnSpPr>
          <p:cNvPr id="258" name="Straight Arrow Connector 257"/>
          <p:cNvCxnSpPr>
            <a:cxnSpLocks/>
            <a:endCxn id="334" idx="2"/>
          </p:cNvCxnSpPr>
          <p:nvPr/>
        </p:nvCxnSpPr>
        <p:spPr>
          <a:xfrm flipH="1" flipV="1">
            <a:off x="968730" y="5296287"/>
            <a:ext cx="1714843" cy="491517"/>
          </a:xfrm>
          <a:prstGeom prst="straightConnector1">
            <a:avLst/>
          </a:prstGeom>
          <a:ln>
            <a:solidFill>
              <a:srgbClr val="FFC000"/>
            </a:solidFill>
            <a:headEnd type="triangle" w="med" len="med"/>
            <a:tailEnd type="triangle" w="med" len="med"/>
          </a:ln>
        </p:spPr>
        <p:style>
          <a:lnRef idx="3">
            <a:schemeClr val="accent5"/>
          </a:lnRef>
          <a:fillRef idx="0">
            <a:schemeClr val="accent5"/>
          </a:fillRef>
          <a:effectRef idx="2">
            <a:schemeClr val="accent5"/>
          </a:effectRef>
          <a:fontRef idx="minor">
            <a:schemeClr val="tx1"/>
          </a:fontRef>
        </p:style>
      </p:cxnSp>
      <p:cxnSp>
        <p:nvCxnSpPr>
          <p:cNvPr id="259" name="Straight Arrow Connector 258"/>
          <p:cNvCxnSpPr>
            <a:cxnSpLocks/>
            <a:stCxn id="212" idx="1"/>
          </p:cNvCxnSpPr>
          <p:nvPr/>
        </p:nvCxnSpPr>
        <p:spPr>
          <a:xfrm flipH="1" flipV="1">
            <a:off x="1166115" y="5796897"/>
            <a:ext cx="1592218" cy="205842"/>
          </a:xfrm>
          <a:prstGeom prst="straightConnector1">
            <a:avLst/>
          </a:prstGeom>
          <a:ln>
            <a:headEnd type="triangle" w="med" len="med"/>
            <a:tailEnd type="triangle" w="med" len="med"/>
          </a:ln>
        </p:spPr>
        <p:style>
          <a:lnRef idx="3">
            <a:schemeClr val="accent5"/>
          </a:lnRef>
          <a:fillRef idx="0">
            <a:schemeClr val="accent5"/>
          </a:fillRef>
          <a:effectRef idx="2">
            <a:schemeClr val="accent5"/>
          </a:effectRef>
          <a:fontRef idx="minor">
            <a:schemeClr val="tx1"/>
          </a:fontRef>
        </p:style>
      </p:cxnSp>
      <p:cxnSp>
        <p:nvCxnSpPr>
          <p:cNvPr id="262" name="Straight Arrow Connector 261"/>
          <p:cNvCxnSpPr>
            <a:cxnSpLocks/>
            <a:stCxn id="338" idx="2"/>
            <a:endCxn id="212" idx="0"/>
          </p:cNvCxnSpPr>
          <p:nvPr/>
        </p:nvCxnSpPr>
        <p:spPr>
          <a:xfrm flipH="1">
            <a:off x="2986874" y="5242863"/>
            <a:ext cx="591499" cy="47420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64" name="Straight Arrow Connector 263"/>
          <p:cNvCxnSpPr>
            <a:cxnSpLocks/>
            <a:stCxn id="196" idx="2"/>
          </p:cNvCxnSpPr>
          <p:nvPr/>
        </p:nvCxnSpPr>
        <p:spPr>
          <a:xfrm flipH="1">
            <a:off x="3215415" y="5152677"/>
            <a:ext cx="1854500" cy="644220"/>
          </a:xfrm>
          <a:prstGeom prst="straightConnector1">
            <a:avLst/>
          </a:prstGeom>
          <a:ln>
            <a:solidFill>
              <a:srgbClr val="FFC000"/>
            </a:solidFill>
            <a:tailEnd type="triangle"/>
          </a:ln>
        </p:spPr>
        <p:style>
          <a:lnRef idx="3">
            <a:schemeClr val="accent5"/>
          </a:lnRef>
          <a:fillRef idx="0">
            <a:schemeClr val="accent5"/>
          </a:fillRef>
          <a:effectRef idx="2">
            <a:schemeClr val="accent5"/>
          </a:effectRef>
          <a:fontRef idx="minor">
            <a:schemeClr val="tx1"/>
          </a:fontRef>
        </p:style>
      </p:cxnSp>
      <p:cxnSp>
        <p:nvCxnSpPr>
          <p:cNvPr id="267" name="Straight Arrow Connector 266"/>
          <p:cNvCxnSpPr>
            <a:cxnSpLocks/>
            <a:stCxn id="212" idx="3"/>
          </p:cNvCxnSpPr>
          <p:nvPr/>
        </p:nvCxnSpPr>
        <p:spPr>
          <a:xfrm flipV="1">
            <a:off x="3215414" y="5796897"/>
            <a:ext cx="1619222" cy="205842"/>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grpSp>
        <p:nvGrpSpPr>
          <p:cNvPr id="5" name="Group 4">
            <a:extLst>
              <a:ext uri="{FF2B5EF4-FFF2-40B4-BE49-F238E27FC236}">
                <a16:creationId xmlns:a16="http://schemas.microsoft.com/office/drawing/2014/main" id="{AD87FBD4-4080-EE4E-85B6-2DF92965BAB0}"/>
              </a:ext>
            </a:extLst>
          </p:cNvPr>
          <p:cNvGrpSpPr/>
          <p:nvPr/>
        </p:nvGrpSpPr>
        <p:grpSpPr>
          <a:xfrm>
            <a:off x="725210" y="1704544"/>
            <a:ext cx="1455316" cy="253275"/>
            <a:chOff x="723622" y="1828722"/>
            <a:chExt cx="1455316" cy="253275"/>
          </a:xfrm>
        </p:grpSpPr>
        <p:cxnSp>
          <p:nvCxnSpPr>
            <p:cNvPr id="162" name="Elbow Connector 161"/>
            <p:cNvCxnSpPr/>
            <p:nvPr/>
          </p:nvCxnSpPr>
          <p:spPr>
            <a:xfrm rot="16200000" flipH="1">
              <a:off x="1466073" y="1128555"/>
              <a:ext cx="12697" cy="1413032"/>
            </a:xfrm>
            <a:prstGeom prst="bentConnector3">
              <a:avLst>
                <a:gd name="adj1" fmla="val 1800000"/>
              </a:avLst>
            </a:prstGeom>
            <a:ln>
              <a:solidFill>
                <a:srgbClr val="00C6A5"/>
              </a:solidFill>
              <a:headEnd type="none" w="med" len="med"/>
              <a:tailEnd type="triangle" w="med" len="med"/>
            </a:ln>
          </p:spPr>
          <p:style>
            <a:lnRef idx="3">
              <a:schemeClr val="accent2"/>
            </a:lnRef>
            <a:fillRef idx="0">
              <a:schemeClr val="accent2"/>
            </a:fillRef>
            <a:effectRef idx="2">
              <a:schemeClr val="accent2"/>
            </a:effectRef>
            <a:fontRef idx="minor">
              <a:schemeClr val="tx1"/>
            </a:fontRef>
          </p:style>
        </p:cxnSp>
        <p:sp>
          <p:nvSpPr>
            <p:cNvPr id="279" name="TextBox 278"/>
            <p:cNvSpPr txBox="1"/>
            <p:nvPr/>
          </p:nvSpPr>
          <p:spPr>
            <a:xfrm>
              <a:off x="723622" y="1879929"/>
              <a:ext cx="928635" cy="202068"/>
            </a:xfrm>
            <a:prstGeom prst="rect">
              <a:avLst/>
            </a:prstGeom>
          </p:spPr>
          <p:txBody>
            <a:bodyPr vert="horz" wrap="square" lIns="91416" tIns="45708" rIns="91416" bIns="45708"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000" b="1" i="0" u="none" strike="noStrike" kern="1200" cap="none" spc="0" normalizeH="0" baseline="0" noProof="0" dirty="0">
                  <a:ln>
                    <a:noFill/>
                  </a:ln>
                  <a:solidFill>
                    <a:srgbClr val="00C6A5"/>
                  </a:solidFill>
                  <a:effectLst/>
                  <a:uLnTx/>
                  <a:uFillTx/>
                  <a:latin typeface="Arial"/>
                  <a:ea typeface="+mn-ea"/>
                  <a:cs typeface="+mn-cs"/>
                </a:rPr>
                <a:t>Epic Mirror</a:t>
              </a:r>
            </a:p>
          </p:txBody>
        </p:sp>
      </p:grpSp>
      <p:grpSp>
        <p:nvGrpSpPr>
          <p:cNvPr id="6" name="Group 5">
            <a:extLst>
              <a:ext uri="{FF2B5EF4-FFF2-40B4-BE49-F238E27FC236}">
                <a16:creationId xmlns:a16="http://schemas.microsoft.com/office/drawing/2014/main" id="{45906332-361E-844A-BC36-E2F80029DB38}"/>
              </a:ext>
            </a:extLst>
          </p:cNvPr>
          <p:cNvGrpSpPr/>
          <p:nvPr/>
        </p:nvGrpSpPr>
        <p:grpSpPr>
          <a:xfrm>
            <a:off x="2437712" y="1710893"/>
            <a:ext cx="1509924" cy="249635"/>
            <a:chOff x="2436124" y="1835071"/>
            <a:chExt cx="1509924" cy="249635"/>
          </a:xfrm>
        </p:grpSpPr>
        <p:cxnSp>
          <p:nvCxnSpPr>
            <p:cNvPr id="219" name="Elbow Connector 218"/>
            <p:cNvCxnSpPr/>
            <p:nvPr/>
          </p:nvCxnSpPr>
          <p:spPr>
            <a:xfrm rot="16200000" flipH="1">
              <a:off x="3148096" y="1123099"/>
              <a:ext cx="1173" cy="1425118"/>
            </a:xfrm>
            <a:prstGeom prst="bentConnector3">
              <a:avLst>
                <a:gd name="adj1" fmla="val 19588491"/>
              </a:avLst>
            </a:prstGeom>
            <a:ln>
              <a:solidFill>
                <a:srgbClr val="00C6A5"/>
              </a:solidFill>
              <a:prstDash val="sysDot"/>
              <a:headEnd type="none" w="med" len="med"/>
              <a:tailEnd type="triangle" w="med" len="med"/>
            </a:ln>
          </p:spPr>
          <p:style>
            <a:lnRef idx="3">
              <a:schemeClr val="accent2"/>
            </a:lnRef>
            <a:fillRef idx="0">
              <a:schemeClr val="accent2"/>
            </a:fillRef>
            <a:effectRef idx="2">
              <a:schemeClr val="accent2"/>
            </a:effectRef>
            <a:fontRef idx="minor">
              <a:schemeClr val="tx1"/>
            </a:fontRef>
          </p:style>
        </p:cxnSp>
        <p:sp>
          <p:nvSpPr>
            <p:cNvPr id="280" name="TextBox 279"/>
            <p:cNvSpPr txBox="1"/>
            <p:nvPr/>
          </p:nvSpPr>
          <p:spPr>
            <a:xfrm>
              <a:off x="3017413" y="1882638"/>
              <a:ext cx="928635" cy="202068"/>
            </a:xfrm>
            <a:prstGeom prst="rect">
              <a:avLst/>
            </a:prstGeom>
          </p:spPr>
          <p:txBody>
            <a:bodyPr vert="horz" wrap="square" lIns="91416" tIns="45708" rIns="91416" bIns="45708"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000" b="1" i="0" u="none" strike="noStrike" kern="1200" cap="none" spc="0" normalizeH="0" baseline="0" noProof="0" dirty="0">
                  <a:ln>
                    <a:noFill/>
                  </a:ln>
                  <a:solidFill>
                    <a:srgbClr val="00C6A5"/>
                  </a:solidFill>
                  <a:effectLst/>
                  <a:uLnTx/>
                  <a:uFillTx/>
                  <a:latin typeface="Arial"/>
                  <a:ea typeface="+mn-ea"/>
                  <a:cs typeface="+mn-cs"/>
                </a:rPr>
                <a:t>Daily Dump</a:t>
              </a:r>
            </a:p>
          </p:txBody>
        </p:sp>
      </p:grpSp>
      <p:grpSp>
        <p:nvGrpSpPr>
          <p:cNvPr id="305" name="Group 304"/>
          <p:cNvGrpSpPr/>
          <p:nvPr/>
        </p:nvGrpSpPr>
        <p:grpSpPr>
          <a:xfrm>
            <a:off x="7860351" y="4262218"/>
            <a:ext cx="971260" cy="872215"/>
            <a:chOff x="456851" y="3976627"/>
            <a:chExt cx="971513" cy="872442"/>
          </a:xfrm>
        </p:grpSpPr>
        <p:pic>
          <p:nvPicPr>
            <p:cNvPr id="306" name="Picture 305"/>
            <p:cNvPicPr>
              <a:picLocks noChangeAspect="1"/>
            </p:cNvPicPr>
            <p:nvPr/>
          </p:nvPicPr>
          <p:blipFill>
            <a:blip r:embed="rId6"/>
            <a:stretch>
              <a:fillRect/>
            </a:stretch>
          </p:blipFill>
          <p:spPr>
            <a:xfrm>
              <a:off x="710024" y="3976627"/>
              <a:ext cx="457200" cy="571500"/>
            </a:xfrm>
            <a:prstGeom prst="rect">
              <a:avLst/>
            </a:prstGeom>
          </p:spPr>
        </p:pic>
        <p:sp>
          <p:nvSpPr>
            <p:cNvPr id="307" name="TextBox 306"/>
            <p:cNvSpPr txBox="1"/>
            <p:nvPr/>
          </p:nvSpPr>
          <p:spPr>
            <a:xfrm>
              <a:off x="456851" y="4548127"/>
              <a:ext cx="971513" cy="300942"/>
            </a:xfrm>
            <a:prstGeom prst="rect">
              <a:avLst/>
            </a:prstGeom>
          </p:spPr>
          <p:txBody>
            <a:bodyPr vert="horz" wrap="square" lIns="91416" tIns="45708" rIns="91416" bIns="45708"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000" b="1" i="0" u="none" strike="noStrike" kern="1200" cap="none" spc="0" normalizeH="0" baseline="0" noProof="0" dirty="0">
                  <a:ln>
                    <a:noFill/>
                  </a:ln>
                  <a:solidFill>
                    <a:sysClr val="windowText" lastClr="000000"/>
                  </a:solidFill>
                  <a:effectLst/>
                  <a:uLnTx/>
                  <a:uFillTx/>
                  <a:latin typeface="Arial"/>
                  <a:ea typeface="+mn-ea"/>
                  <a:cs typeface="+mn-cs"/>
                </a:rPr>
                <a:t>Epic DR</a:t>
              </a:r>
            </a:p>
          </p:txBody>
        </p:sp>
      </p:grpSp>
      <p:grpSp>
        <p:nvGrpSpPr>
          <p:cNvPr id="308" name="Group 307"/>
          <p:cNvGrpSpPr/>
          <p:nvPr/>
        </p:nvGrpSpPr>
        <p:grpSpPr>
          <a:xfrm>
            <a:off x="8584613" y="4254418"/>
            <a:ext cx="971260" cy="872215"/>
            <a:chOff x="456851" y="3976627"/>
            <a:chExt cx="971513" cy="872442"/>
          </a:xfrm>
        </p:grpSpPr>
        <p:pic>
          <p:nvPicPr>
            <p:cNvPr id="309" name="Picture 308"/>
            <p:cNvPicPr>
              <a:picLocks noChangeAspect="1"/>
            </p:cNvPicPr>
            <p:nvPr/>
          </p:nvPicPr>
          <p:blipFill>
            <a:blip r:embed="rId6"/>
            <a:stretch>
              <a:fillRect/>
            </a:stretch>
          </p:blipFill>
          <p:spPr>
            <a:xfrm>
              <a:off x="710024" y="3976627"/>
              <a:ext cx="457200" cy="571500"/>
            </a:xfrm>
            <a:prstGeom prst="rect">
              <a:avLst/>
            </a:prstGeom>
          </p:spPr>
        </p:pic>
        <p:sp>
          <p:nvSpPr>
            <p:cNvPr id="310" name="TextBox 309"/>
            <p:cNvSpPr txBox="1"/>
            <p:nvPr/>
          </p:nvSpPr>
          <p:spPr>
            <a:xfrm>
              <a:off x="456851" y="4548127"/>
              <a:ext cx="971513" cy="300942"/>
            </a:xfrm>
            <a:prstGeom prst="rect">
              <a:avLst/>
            </a:prstGeom>
          </p:spPr>
          <p:txBody>
            <a:bodyPr vert="horz" wrap="square" lIns="91416" tIns="45708" rIns="91416" bIns="45708"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000" b="1" i="0" u="none" strike="noStrike" kern="1200" cap="none" spc="0" normalizeH="0" baseline="0" noProof="0" dirty="0">
                  <a:ln>
                    <a:noFill/>
                  </a:ln>
                  <a:solidFill>
                    <a:sysClr val="windowText" lastClr="000000"/>
                  </a:solidFill>
                  <a:effectLst/>
                  <a:uLnTx/>
                  <a:uFillTx/>
                  <a:latin typeface="Arial"/>
                  <a:ea typeface="+mn-ea"/>
                  <a:cs typeface="+mn-cs"/>
                </a:rPr>
                <a:t>Report DR</a:t>
              </a:r>
            </a:p>
          </p:txBody>
        </p:sp>
      </p:grpSp>
      <p:grpSp>
        <p:nvGrpSpPr>
          <p:cNvPr id="311" name="Group 310"/>
          <p:cNvGrpSpPr/>
          <p:nvPr/>
        </p:nvGrpSpPr>
        <p:grpSpPr>
          <a:xfrm>
            <a:off x="8192942" y="5468705"/>
            <a:ext cx="971260" cy="872215"/>
            <a:chOff x="456851" y="3976627"/>
            <a:chExt cx="971513" cy="872442"/>
          </a:xfrm>
        </p:grpSpPr>
        <p:pic>
          <p:nvPicPr>
            <p:cNvPr id="312" name="Picture 311"/>
            <p:cNvPicPr>
              <a:picLocks noChangeAspect="1"/>
            </p:cNvPicPr>
            <p:nvPr/>
          </p:nvPicPr>
          <p:blipFill>
            <a:blip r:embed="rId6"/>
            <a:stretch>
              <a:fillRect/>
            </a:stretch>
          </p:blipFill>
          <p:spPr>
            <a:xfrm>
              <a:off x="710024" y="3976627"/>
              <a:ext cx="457200" cy="571500"/>
            </a:xfrm>
            <a:prstGeom prst="rect">
              <a:avLst/>
            </a:prstGeom>
          </p:spPr>
        </p:pic>
        <p:sp>
          <p:nvSpPr>
            <p:cNvPr id="313" name="TextBox 312"/>
            <p:cNvSpPr txBox="1"/>
            <p:nvPr/>
          </p:nvSpPr>
          <p:spPr>
            <a:xfrm>
              <a:off x="456851" y="4548127"/>
              <a:ext cx="971513" cy="300942"/>
            </a:xfrm>
            <a:prstGeom prst="rect">
              <a:avLst/>
            </a:prstGeom>
          </p:spPr>
          <p:txBody>
            <a:bodyPr vert="horz" wrap="square" lIns="91416" tIns="45708" rIns="91416" bIns="45708"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000" b="1" i="0" u="none" strike="noStrike" kern="1200" cap="none" spc="0" normalizeH="0" baseline="0" noProof="0" dirty="0">
                  <a:ln>
                    <a:noFill/>
                  </a:ln>
                  <a:solidFill>
                    <a:sysClr val="windowText" lastClr="000000"/>
                  </a:solidFill>
                  <a:effectLst/>
                  <a:uLnTx/>
                  <a:uFillTx/>
                  <a:latin typeface="Arial"/>
                  <a:ea typeface="+mn-ea"/>
                  <a:cs typeface="+mn-cs"/>
                </a:rPr>
                <a:t>Automation</a:t>
              </a:r>
            </a:p>
          </p:txBody>
        </p:sp>
      </p:grpSp>
      <p:sp>
        <p:nvSpPr>
          <p:cNvPr id="314" name="TextBox 313"/>
          <p:cNvSpPr txBox="1"/>
          <p:nvPr/>
        </p:nvSpPr>
        <p:spPr>
          <a:xfrm>
            <a:off x="566999" y="1120117"/>
            <a:ext cx="897431" cy="149197"/>
          </a:xfrm>
          <a:prstGeom prst="rect">
            <a:avLst/>
          </a:prstGeom>
        </p:spPr>
        <p:txBody>
          <a:bodyPr vert="horz" wrap="square" lIns="91416" tIns="45708" rIns="91416" bIns="45708"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000" b="1" i="0" u="none" strike="noStrike" kern="1200" cap="none" spc="0" normalizeH="0" baseline="0" noProof="0" dirty="0">
                <a:ln>
                  <a:noFill/>
                </a:ln>
                <a:solidFill>
                  <a:sysClr val="windowText" lastClr="000000"/>
                </a:solidFill>
                <a:effectLst/>
                <a:uLnTx/>
                <a:uFillTx/>
                <a:latin typeface="Arial"/>
                <a:ea typeface="+mn-ea"/>
                <a:cs typeface="+mn-cs"/>
              </a:rPr>
              <a:t>prod-01</a:t>
            </a:r>
          </a:p>
        </p:txBody>
      </p:sp>
      <p:sp>
        <p:nvSpPr>
          <p:cNvPr id="315" name="TextBox 314"/>
          <p:cNvSpPr txBox="1"/>
          <p:nvPr/>
        </p:nvSpPr>
        <p:spPr>
          <a:xfrm>
            <a:off x="1962503" y="1120117"/>
            <a:ext cx="897431" cy="149197"/>
          </a:xfrm>
          <a:prstGeom prst="rect">
            <a:avLst/>
          </a:prstGeom>
        </p:spPr>
        <p:txBody>
          <a:bodyPr vert="horz" wrap="square" lIns="91416" tIns="45708" rIns="91416" bIns="45708"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000" b="1" i="0" u="none" strike="noStrike" kern="1200" cap="none" spc="0" normalizeH="0" baseline="0" noProof="0" dirty="0">
                <a:ln>
                  <a:noFill/>
                </a:ln>
                <a:solidFill>
                  <a:sysClr val="windowText" lastClr="000000"/>
                </a:solidFill>
                <a:effectLst/>
                <a:uLnTx/>
                <a:uFillTx/>
                <a:latin typeface="Arial"/>
                <a:ea typeface="+mn-ea"/>
                <a:cs typeface="+mn-cs"/>
              </a:rPr>
              <a:t>prod-02</a:t>
            </a:r>
          </a:p>
        </p:txBody>
      </p:sp>
      <p:sp>
        <p:nvSpPr>
          <p:cNvPr id="316" name="TextBox 315"/>
          <p:cNvSpPr txBox="1"/>
          <p:nvPr/>
        </p:nvSpPr>
        <p:spPr>
          <a:xfrm>
            <a:off x="3369426" y="1120117"/>
            <a:ext cx="897431" cy="149197"/>
          </a:xfrm>
          <a:prstGeom prst="rect">
            <a:avLst/>
          </a:prstGeom>
        </p:spPr>
        <p:txBody>
          <a:bodyPr vert="horz" wrap="square" lIns="91416" tIns="45708" rIns="91416" bIns="45708"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000" b="1" i="0" u="none" strike="noStrike" kern="1200" cap="none" spc="0" normalizeH="0" baseline="0" noProof="0" dirty="0">
                <a:ln>
                  <a:noFill/>
                </a:ln>
                <a:solidFill>
                  <a:sysClr val="windowText" lastClr="000000"/>
                </a:solidFill>
                <a:effectLst/>
                <a:uLnTx/>
                <a:uFillTx/>
                <a:latin typeface="Arial"/>
                <a:ea typeface="+mn-ea"/>
                <a:cs typeface="+mn-cs"/>
              </a:rPr>
              <a:t>prod-03</a:t>
            </a:r>
          </a:p>
        </p:txBody>
      </p:sp>
      <p:sp>
        <p:nvSpPr>
          <p:cNvPr id="317" name="TextBox 316"/>
          <p:cNvSpPr txBox="1"/>
          <p:nvPr/>
        </p:nvSpPr>
        <p:spPr>
          <a:xfrm>
            <a:off x="4764930" y="1120117"/>
            <a:ext cx="897431" cy="149197"/>
          </a:xfrm>
          <a:prstGeom prst="rect">
            <a:avLst/>
          </a:prstGeom>
        </p:spPr>
        <p:txBody>
          <a:bodyPr vert="horz" wrap="square" lIns="91416" tIns="45708" rIns="91416" bIns="45708"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000" b="1" i="0" u="none" strike="noStrike" kern="1200" cap="none" spc="0" normalizeH="0" baseline="0" noProof="0" dirty="0">
                <a:ln>
                  <a:noFill/>
                </a:ln>
                <a:solidFill>
                  <a:sysClr val="windowText" lastClr="000000"/>
                </a:solidFill>
                <a:effectLst/>
                <a:uLnTx/>
                <a:uFillTx/>
                <a:latin typeface="Arial"/>
                <a:ea typeface="+mn-ea"/>
                <a:cs typeface="+mn-cs"/>
              </a:rPr>
              <a:t>prod-04</a:t>
            </a:r>
          </a:p>
        </p:txBody>
      </p:sp>
      <p:sp>
        <p:nvSpPr>
          <p:cNvPr id="318" name="TextBox 317"/>
          <p:cNvSpPr txBox="1"/>
          <p:nvPr/>
        </p:nvSpPr>
        <p:spPr>
          <a:xfrm>
            <a:off x="7528121" y="1120117"/>
            <a:ext cx="897431" cy="149197"/>
          </a:xfrm>
          <a:prstGeom prst="rect">
            <a:avLst/>
          </a:prstGeom>
        </p:spPr>
        <p:txBody>
          <a:bodyPr vert="horz" wrap="square" lIns="91416" tIns="45708" rIns="91416" bIns="45708"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000" b="1" i="0" u="none" strike="noStrike" kern="1200" cap="none" spc="0" normalizeH="0" baseline="0" noProof="0" dirty="0">
                <a:ln>
                  <a:noFill/>
                </a:ln>
                <a:solidFill>
                  <a:sysClr val="windowText" lastClr="000000"/>
                </a:solidFill>
                <a:effectLst/>
                <a:uLnTx/>
                <a:uFillTx/>
                <a:latin typeface="Arial"/>
                <a:ea typeface="+mn-ea"/>
                <a:cs typeface="+mn-cs"/>
              </a:rPr>
              <a:t>dr-01</a:t>
            </a:r>
          </a:p>
        </p:txBody>
      </p:sp>
      <p:sp>
        <p:nvSpPr>
          <p:cNvPr id="319" name="TextBox 318"/>
          <p:cNvSpPr txBox="1"/>
          <p:nvPr/>
        </p:nvSpPr>
        <p:spPr>
          <a:xfrm>
            <a:off x="8923625" y="1120117"/>
            <a:ext cx="897431" cy="149197"/>
          </a:xfrm>
          <a:prstGeom prst="rect">
            <a:avLst/>
          </a:prstGeom>
        </p:spPr>
        <p:txBody>
          <a:bodyPr vert="horz" wrap="square" lIns="91416" tIns="45708" rIns="91416" bIns="45708"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000" b="1" i="0" u="none" strike="noStrike" kern="1200" cap="none" spc="0" normalizeH="0" baseline="0" noProof="0" dirty="0">
                <a:ln>
                  <a:noFill/>
                </a:ln>
                <a:solidFill>
                  <a:sysClr val="windowText" lastClr="000000"/>
                </a:solidFill>
                <a:effectLst/>
                <a:uLnTx/>
                <a:uFillTx/>
                <a:latin typeface="Arial"/>
                <a:ea typeface="+mn-ea"/>
                <a:cs typeface="+mn-cs"/>
              </a:rPr>
              <a:t>dr-02</a:t>
            </a:r>
          </a:p>
        </p:txBody>
      </p:sp>
      <p:cxnSp>
        <p:nvCxnSpPr>
          <p:cNvPr id="323" name="Straight Connector 322"/>
          <p:cNvCxnSpPr/>
          <p:nvPr/>
        </p:nvCxnSpPr>
        <p:spPr>
          <a:xfrm flipH="1">
            <a:off x="6474534" y="88554"/>
            <a:ext cx="121" cy="6455825"/>
          </a:xfrm>
          <a:prstGeom prst="line">
            <a:avLst/>
          </a:prstGeom>
          <a:ln>
            <a:prstDash val="dash"/>
          </a:ln>
        </p:spPr>
        <p:style>
          <a:lnRef idx="3">
            <a:schemeClr val="dk1"/>
          </a:lnRef>
          <a:fillRef idx="0">
            <a:schemeClr val="dk1"/>
          </a:fillRef>
          <a:effectRef idx="2">
            <a:schemeClr val="dk1"/>
          </a:effectRef>
          <a:fontRef idx="minor">
            <a:schemeClr val="tx1"/>
          </a:fontRef>
        </p:style>
      </p:cxnSp>
      <p:sp>
        <p:nvSpPr>
          <p:cNvPr id="334" name="TextBox 333"/>
          <p:cNvSpPr txBox="1"/>
          <p:nvPr/>
        </p:nvSpPr>
        <p:spPr>
          <a:xfrm>
            <a:off x="482902" y="5083820"/>
            <a:ext cx="971656" cy="212467"/>
          </a:xfrm>
          <a:prstGeom prst="rect">
            <a:avLst/>
          </a:prstGeom>
        </p:spPr>
        <p:txBody>
          <a:bodyPr vert="horz" wrap="square" lIns="91416" tIns="45708" rIns="91416" bIns="45708"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000" b="1" i="0" u="none" strike="noStrike" kern="1200" cap="none" spc="0" normalizeH="0" baseline="0" noProof="0" dirty="0">
                <a:ln>
                  <a:noFill/>
                </a:ln>
                <a:solidFill>
                  <a:srgbClr val="FFC000"/>
                </a:solidFill>
                <a:effectLst/>
                <a:uLnTx/>
                <a:uFillTx/>
                <a:latin typeface="Arial"/>
                <a:ea typeface="+mn-ea"/>
                <a:cs typeface="+mn-cs"/>
              </a:rPr>
              <a:t>Freeze/Thaw</a:t>
            </a:r>
          </a:p>
        </p:txBody>
      </p:sp>
      <p:sp>
        <p:nvSpPr>
          <p:cNvPr id="338" name="TextBox 337"/>
          <p:cNvSpPr txBox="1"/>
          <p:nvPr/>
        </p:nvSpPr>
        <p:spPr>
          <a:xfrm>
            <a:off x="3160530" y="4977214"/>
            <a:ext cx="835685" cy="265649"/>
          </a:xfrm>
          <a:prstGeom prst="rect">
            <a:avLst/>
          </a:prstGeom>
        </p:spPr>
        <p:txBody>
          <a:bodyPr vert="horz" wrap="square" lIns="91416" tIns="45708" rIns="91416" bIns="45708"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306100"/>
                </a:solidFill>
                <a:effectLst/>
                <a:uLnTx/>
                <a:uFillTx/>
                <a:latin typeface="Arial"/>
                <a:ea typeface="+mn-ea"/>
                <a:cs typeface="+mn-cs"/>
              </a:rPr>
              <a:t>Envcopy</a:t>
            </a:r>
          </a:p>
        </p:txBody>
      </p:sp>
      <p:grpSp>
        <p:nvGrpSpPr>
          <p:cNvPr id="9" name="Group 8">
            <a:extLst>
              <a:ext uri="{FF2B5EF4-FFF2-40B4-BE49-F238E27FC236}">
                <a16:creationId xmlns:a16="http://schemas.microsoft.com/office/drawing/2014/main" id="{A5C7E297-D5E2-1641-B9D8-0E230AAAE6FA}"/>
              </a:ext>
            </a:extLst>
          </p:cNvPr>
          <p:cNvGrpSpPr/>
          <p:nvPr/>
        </p:nvGrpSpPr>
        <p:grpSpPr>
          <a:xfrm>
            <a:off x="4104564" y="2787211"/>
            <a:ext cx="732828" cy="1893709"/>
            <a:chOff x="4102975" y="2911390"/>
            <a:chExt cx="732828" cy="1893709"/>
          </a:xfrm>
        </p:grpSpPr>
        <p:cxnSp>
          <p:nvCxnSpPr>
            <p:cNvPr id="231" name="Curved Connector 230"/>
            <p:cNvCxnSpPr>
              <a:cxnSpLocks/>
              <a:stCxn id="203" idx="3"/>
              <a:endCxn id="195" idx="1"/>
            </p:cNvCxnSpPr>
            <p:nvPr/>
          </p:nvCxnSpPr>
          <p:spPr>
            <a:xfrm>
              <a:off x="4116509" y="2911390"/>
              <a:ext cx="719294" cy="1778927"/>
            </a:xfrm>
            <a:prstGeom prst="curvedConnector3">
              <a:avLst>
                <a:gd name="adj1" fmla="val 50000"/>
              </a:avLst>
            </a:prstGeom>
            <a:ln>
              <a:solidFill>
                <a:srgbClr val="FFC000"/>
              </a:solidFill>
              <a:tailEnd type="triangle"/>
            </a:ln>
          </p:spPr>
          <p:style>
            <a:lnRef idx="3">
              <a:schemeClr val="accent3"/>
            </a:lnRef>
            <a:fillRef idx="0">
              <a:schemeClr val="accent3"/>
            </a:fillRef>
            <a:effectRef idx="2">
              <a:schemeClr val="accent3"/>
            </a:effectRef>
            <a:fontRef idx="minor">
              <a:schemeClr val="tx1"/>
            </a:fontRef>
          </p:style>
        </p:cxnSp>
        <p:sp>
          <p:nvSpPr>
            <p:cNvPr id="346" name="TextBox 345"/>
            <p:cNvSpPr txBox="1"/>
            <p:nvPr/>
          </p:nvSpPr>
          <p:spPr>
            <a:xfrm>
              <a:off x="4102975" y="4590535"/>
              <a:ext cx="619314" cy="214564"/>
            </a:xfrm>
            <a:prstGeom prst="rect">
              <a:avLst/>
            </a:prstGeom>
          </p:spPr>
          <p:txBody>
            <a:bodyPr vert="horz" wrap="square" lIns="91416" tIns="45708" rIns="91416" bIns="45708"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000" b="1" i="0" u="none" strike="noStrike" kern="1200" cap="none" spc="0" normalizeH="0" baseline="0" noProof="0" dirty="0">
                  <a:ln>
                    <a:noFill/>
                  </a:ln>
                  <a:solidFill>
                    <a:srgbClr val="FFC000"/>
                  </a:solidFill>
                  <a:effectLst/>
                  <a:uLnTx/>
                  <a:uFillTx/>
                  <a:latin typeface="Arial"/>
                  <a:ea typeface="+mn-ea"/>
                  <a:cs typeface="+mn-cs"/>
                </a:rPr>
                <a:t>Mount</a:t>
              </a:r>
            </a:p>
          </p:txBody>
        </p:sp>
      </p:grpSp>
      <p:sp>
        <p:nvSpPr>
          <p:cNvPr id="171" name="TextBox 170"/>
          <p:cNvSpPr txBox="1"/>
          <p:nvPr/>
        </p:nvSpPr>
        <p:spPr>
          <a:xfrm>
            <a:off x="2050963" y="3081040"/>
            <a:ext cx="619314" cy="214564"/>
          </a:xfrm>
          <a:prstGeom prst="rect">
            <a:avLst/>
          </a:prstGeom>
        </p:spPr>
        <p:txBody>
          <a:bodyPr vert="horz" wrap="square" lIns="91416" tIns="45708" rIns="91416" bIns="45708"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000" b="1" i="0" u="none" strike="noStrike" kern="1200" cap="none" spc="0" normalizeH="0" baseline="0" noProof="0" dirty="0">
                <a:ln>
                  <a:noFill/>
                </a:ln>
                <a:solidFill>
                  <a:srgbClr val="306100">
                    <a:lumMod val="50000"/>
                  </a:srgbClr>
                </a:solidFill>
                <a:effectLst/>
                <a:uLnTx/>
                <a:uFillTx/>
                <a:latin typeface="Arial"/>
                <a:ea typeface="+mn-ea"/>
                <a:cs typeface="+mn-cs"/>
              </a:rPr>
              <a:t>Clone</a:t>
            </a:r>
          </a:p>
        </p:txBody>
      </p:sp>
      <p:sp>
        <p:nvSpPr>
          <p:cNvPr id="179" name="TextBox 178"/>
          <p:cNvSpPr txBox="1"/>
          <p:nvPr/>
        </p:nvSpPr>
        <p:spPr>
          <a:xfrm>
            <a:off x="2076747" y="3898404"/>
            <a:ext cx="619314" cy="214564"/>
          </a:xfrm>
          <a:prstGeom prst="rect">
            <a:avLst/>
          </a:prstGeom>
        </p:spPr>
        <p:txBody>
          <a:bodyPr vert="horz" wrap="square" lIns="91416" tIns="45708" rIns="91416" bIns="45708"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000" b="1" i="0" u="none" strike="noStrike" kern="1200" cap="none" spc="0" normalizeH="0" baseline="0" noProof="0" dirty="0">
                <a:ln>
                  <a:noFill/>
                </a:ln>
                <a:solidFill>
                  <a:srgbClr val="306100">
                    <a:lumMod val="50000"/>
                  </a:srgbClr>
                </a:solidFill>
                <a:effectLst/>
                <a:uLnTx/>
                <a:uFillTx/>
                <a:latin typeface="Arial"/>
                <a:ea typeface="+mn-ea"/>
                <a:cs typeface="+mn-cs"/>
              </a:rPr>
              <a:t>Mount</a:t>
            </a:r>
          </a:p>
        </p:txBody>
      </p:sp>
      <p:grpSp>
        <p:nvGrpSpPr>
          <p:cNvPr id="12" name="Group 11">
            <a:extLst>
              <a:ext uri="{FF2B5EF4-FFF2-40B4-BE49-F238E27FC236}">
                <a16:creationId xmlns:a16="http://schemas.microsoft.com/office/drawing/2014/main" id="{D1C87B8F-EAF0-D644-AA1F-693C17F11880}"/>
              </a:ext>
            </a:extLst>
          </p:cNvPr>
          <p:cNvGrpSpPr/>
          <p:nvPr/>
        </p:nvGrpSpPr>
        <p:grpSpPr>
          <a:xfrm>
            <a:off x="668433" y="1710892"/>
            <a:ext cx="7476794" cy="297383"/>
            <a:chOff x="666845" y="1835070"/>
            <a:chExt cx="7476794" cy="297383"/>
          </a:xfrm>
        </p:grpSpPr>
        <p:cxnSp>
          <p:nvCxnSpPr>
            <p:cNvPr id="177" name="Elbow Connector 176"/>
            <p:cNvCxnSpPr/>
            <p:nvPr/>
          </p:nvCxnSpPr>
          <p:spPr>
            <a:xfrm>
              <a:off x="666845" y="1835070"/>
              <a:ext cx="7476794" cy="12531"/>
            </a:xfrm>
            <a:prstGeom prst="bentConnector4">
              <a:avLst>
                <a:gd name="adj1" fmla="val 131"/>
                <a:gd name="adj2" fmla="val 2385575"/>
              </a:avLst>
            </a:prstGeom>
            <a:ln>
              <a:solidFill>
                <a:srgbClr val="00C6A5"/>
              </a:solidFill>
              <a:headEnd type="none" w="med" len="med"/>
              <a:tailEnd type="triangle" w="med" len="med"/>
            </a:ln>
          </p:spPr>
          <p:style>
            <a:lnRef idx="3">
              <a:schemeClr val="accent2"/>
            </a:lnRef>
            <a:fillRef idx="0">
              <a:schemeClr val="accent2"/>
            </a:fillRef>
            <a:effectRef idx="2">
              <a:schemeClr val="accent2"/>
            </a:effectRef>
            <a:fontRef idx="minor">
              <a:schemeClr val="tx1"/>
            </a:fontRef>
          </p:style>
        </p:cxnSp>
        <p:sp>
          <p:nvSpPr>
            <p:cNvPr id="194" name="TextBox 193"/>
            <p:cNvSpPr txBox="1"/>
            <p:nvPr/>
          </p:nvSpPr>
          <p:spPr>
            <a:xfrm>
              <a:off x="7108220" y="1930385"/>
              <a:ext cx="928635" cy="202068"/>
            </a:xfrm>
            <a:prstGeom prst="rect">
              <a:avLst/>
            </a:prstGeom>
          </p:spPr>
          <p:txBody>
            <a:bodyPr vert="horz" wrap="square" lIns="91416" tIns="45708" rIns="91416" bIns="45708"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000" b="1" i="0" u="none" strike="noStrike" kern="1200" cap="none" spc="0" normalizeH="0" baseline="0" noProof="0" dirty="0">
                  <a:ln>
                    <a:noFill/>
                  </a:ln>
                  <a:solidFill>
                    <a:srgbClr val="00C6A5"/>
                  </a:solidFill>
                  <a:effectLst/>
                  <a:uLnTx/>
                  <a:uFillTx/>
                  <a:latin typeface="Arial"/>
                  <a:ea typeface="+mn-ea"/>
                  <a:cs typeface="+mn-cs"/>
                </a:rPr>
                <a:t>Epic Mirror</a:t>
              </a:r>
            </a:p>
          </p:txBody>
        </p:sp>
      </p:grpSp>
      <p:grpSp>
        <p:nvGrpSpPr>
          <p:cNvPr id="8" name="Group 7">
            <a:extLst>
              <a:ext uri="{FF2B5EF4-FFF2-40B4-BE49-F238E27FC236}">
                <a16:creationId xmlns:a16="http://schemas.microsoft.com/office/drawing/2014/main" id="{E61FF4F9-40B7-2D40-8E8F-97E8B34128C3}"/>
              </a:ext>
            </a:extLst>
          </p:cNvPr>
          <p:cNvGrpSpPr/>
          <p:nvPr/>
        </p:nvGrpSpPr>
        <p:grpSpPr>
          <a:xfrm>
            <a:off x="5294473" y="4566137"/>
            <a:ext cx="1667633" cy="1262568"/>
            <a:chOff x="5292884" y="4566148"/>
            <a:chExt cx="1667633" cy="1262568"/>
          </a:xfrm>
        </p:grpSpPr>
        <p:sp>
          <p:nvSpPr>
            <p:cNvPr id="348" name="TextBox 347"/>
            <p:cNvSpPr txBox="1"/>
            <p:nvPr/>
          </p:nvSpPr>
          <p:spPr>
            <a:xfrm>
              <a:off x="5655975" y="5614152"/>
              <a:ext cx="660754" cy="214564"/>
            </a:xfrm>
            <a:prstGeom prst="rect">
              <a:avLst/>
            </a:prstGeom>
          </p:spPr>
          <p:txBody>
            <a:bodyPr vert="horz" wrap="square" lIns="91416" tIns="45708" rIns="91416" bIns="45708"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000" b="1" i="0" u="none" strike="noStrike" kern="1200" cap="none" spc="0" normalizeH="0" baseline="0" noProof="0" dirty="0">
                  <a:ln>
                    <a:noFill/>
                  </a:ln>
                  <a:solidFill>
                    <a:srgbClr val="FFC000"/>
                  </a:solidFill>
                  <a:effectLst/>
                  <a:uLnTx/>
                  <a:uFillTx/>
                  <a:latin typeface="Arial"/>
                  <a:ea typeface="+mn-ea"/>
                  <a:cs typeface="+mn-cs"/>
                </a:rPr>
                <a:t>Stream Backup</a:t>
              </a:r>
            </a:p>
          </p:txBody>
        </p:sp>
        <p:cxnSp>
          <p:nvCxnSpPr>
            <p:cNvPr id="199" name="Curved Connector 198"/>
            <p:cNvCxnSpPr>
              <a:cxnSpLocks/>
              <a:stCxn id="195" idx="3"/>
            </p:cNvCxnSpPr>
            <p:nvPr/>
          </p:nvCxnSpPr>
          <p:spPr>
            <a:xfrm>
              <a:off x="5292884" y="4566148"/>
              <a:ext cx="1667633" cy="1203989"/>
            </a:xfrm>
            <a:prstGeom prst="curvedConnector3">
              <a:avLst>
                <a:gd name="adj1" fmla="val 23599"/>
              </a:avLst>
            </a:prstGeom>
            <a:ln>
              <a:solidFill>
                <a:srgbClr val="FFC000"/>
              </a:solidFill>
              <a:tailEnd type="triangle"/>
            </a:ln>
          </p:spPr>
          <p:style>
            <a:lnRef idx="3">
              <a:schemeClr val="accent3"/>
            </a:lnRef>
            <a:fillRef idx="0">
              <a:schemeClr val="accent3"/>
            </a:fillRef>
            <a:effectRef idx="2">
              <a:schemeClr val="accent3"/>
            </a:effectRef>
            <a:fontRef idx="minor">
              <a:schemeClr val="tx1"/>
            </a:fontRef>
          </p:style>
        </p:cxnSp>
      </p:grpSp>
      <p:cxnSp>
        <p:nvCxnSpPr>
          <p:cNvPr id="198" name="Curved Connector 197"/>
          <p:cNvCxnSpPr>
            <a:cxnSpLocks/>
            <a:stCxn id="164" idx="3"/>
          </p:cNvCxnSpPr>
          <p:nvPr/>
        </p:nvCxnSpPr>
        <p:spPr>
          <a:xfrm>
            <a:off x="4246986" y="2319218"/>
            <a:ext cx="2715120" cy="3450909"/>
          </a:xfrm>
          <a:prstGeom prst="curvedConnector3">
            <a:avLst>
              <a:gd name="adj1" fmla="val 56237"/>
            </a:avLst>
          </a:prstGeom>
          <a:ln>
            <a:solidFill>
              <a:srgbClr val="FFC000"/>
            </a:solidFill>
            <a:tailEnd type="triangle"/>
          </a:ln>
        </p:spPr>
        <p:style>
          <a:lnRef idx="3">
            <a:schemeClr val="accent3"/>
          </a:lnRef>
          <a:fillRef idx="0">
            <a:schemeClr val="accent3"/>
          </a:fillRef>
          <a:effectRef idx="2">
            <a:schemeClr val="accent3"/>
          </a:effectRef>
          <a:fontRef idx="minor">
            <a:schemeClr val="tx1"/>
          </a:fontRef>
        </p:style>
      </p:cxnSp>
      <p:sp>
        <p:nvSpPr>
          <p:cNvPr id="201" name="TextBox 200"/>
          <p:cNvSpPr txBox="1"/>
          <p:nvPr/>
        </p:nvSpPr>
        <p:spPr>
          <a:xfrm>
            <a:off x="4638182" y="2683342"/>
            <a:ext cx="928635" cy="202068"/>
          </a:xfrm>
          <a:prstGeom prst="rect">
            <a:avLst/>
          </a:prstGeom>
        </p:spPr>
        <p:txBody>
          <a:bodyPr vert="horz" wrap="square" lIns="91416" tIns="45708" rIns="91416" bIns="45708"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Arial"/>
                <a:ea typeface="+mn-ea"/>
                <a:cs typeface="+mn-cs"/>
              </a:rPr>
              <a:t>VMware</a:t>
            </a:r>
          </a:p>
        </p:txBody>
      </p:sp>
      <p:grpSp>
        <p:nvGrpSpPr>
          <p:cNvPr id="2" name="Group 1">
            <a:extLst>
              <a:ext uri="{FF2B5EF4-FFF2-40B4-BE49-F238E27FC236}">
                <a16:creationId xmlns:a16="http://schemas.microsoft.com/office/drawing/2014/main" id="{F152E624-62B3-9C43-8BFC-2E0BB3D7E1C6}"/>
              </a:ext>
            </a:extLst>
          </p:cNvPr>
          <p:cNvGrpSpPr/>
          <p:nvPr/>
        </p:nvGrpSpPr>
        <p:grpSpPr>
          <a:xfrm>
            <a:off x="590722" y="1710892"/>
            <a:ext cx="3769142" cy="848434"/>
            <a:chOff x="590722" y="1835071"/>
            <a:chExt cx="3769142" cy="848434"/>
          </a:xfrm>
        </p:grpSpPr>
        <p:grpSp>
          <p:nvGrpSpPr>
            <p:cNvPr id="48" name="Group 47">
              <a:extLst>
                <a:ext uri="{FF2B5EF4-FFF2-40B4-BE49-F238E27FC236}">
                  <a16:creationId xmlns:a16="http://schemas.microsoft.com/office/drawing/2014/main" id="{2D35E7EF-BAEA-CD40-97D5-5F0011476166}"/>
                </a:ext>
              </a:extLst>
            </p:cNvPr>
            <p:cNvGrpSpPr/>
            <p:nvPr/>
          </p:nvGrpSpPr>
          <p:grpSpPr>
            <a:xfrm>
              <a:off x="3213864" y="2210010"/>
              <a:ext cx="1146000" cy="426776"/>
              <a:chOff x="479438" y="3059352"/>
              <a:chExt cx="1146000" cy="426776"/>
            </a:xfrm>
          </p:grpSpPr>
          <p:pic>
            <p:nvPicPr>
              <p:cNvPr id="157" name="volume clone copy 4" descr="C:\Users\PrestoGeorge\Desktop\Original-Cylindar.gif"/>
              <p:cNvPicPr preferRelativeResize="0">
                <a:picLocks noChangeAspect="1" noChangeArrowheads="1"/>
              </p:cNvPicPr>
              <p:nvPr/>
            </p:nvPicPr>
            <p:blipFill>
              <a:blip r:embed="rId5" cstate="print">
                <a:grayscl/>
              </a:blip>
              <a:srcRect/>
              <a:stretch>
                <a:fillRect/>
              </a:stretch>
            </p:blipFill>
            <p:spPr bwMode="auto">
              <a:xfrm>
                <a:off x="643262" y="3059352"/>
                <a:ext cx="982176" cy="329858"/>
              </a:xfrm>
              <a:prstGeom prst="rect">
                <a:avLst/>
              </a:prstGeom>
              <a:noFill/>
            </p:spPr>
          </p:pic>
          <p:pic>
            <p:nvPicPr>
              <p:cNvPr id="158" name="volume clone copy 3" descr="C:\Users\PrestoGeorge\Desktop\Original-Cylindar.gif"/>
              <p:cNvPicPr preferRelativeResize="0">
                <a:picLocks noChangeAspect="1" noChangeArrowheads="1"/>
              </p:cNvPicPr>
              <p:nvPr/>
            </p:nvPicPr>
            <p:blipFill>
              <a:blip r:embed="rId5" cstate="print">
                <a:grayscl/>
              </a:blip>
              <a:srcRect/>
              <a:stretch>
                <a:fillRect/>
              </a:stretch>
            </p:blipFill>
            <p:spPr bwMode="auto">
              <a:xfrm>
                <a:off x="591228" y="3097216"/>
                <a:ext cx="982176" cy="329858"/>
              </a:xfrm>
              <a:prstGeom prst="rect">
                <a:avLst/>
              </a:prstGeom>
              <a:noFill/>
            </p:spPr>
          </p:pic>
          <p:pic>
            <p:nvPicPr>
              <p:cNvPr id="164" name="volume clone copy 2" descr="C:\Users\PrestoGeorge\Desktop\Original-Cylindar.gif"/>
              <p:cNvPicPr preferRelativeResize="0">
                <a:picLocks noChangeAspect="1" noChangeArrowheads="1"/>
              </p:cNvPicPr>
              <p:nvPr/>
            </p:nvPicPr>
            <p:blipFill>
              <a:blip r:embed="rId5" cstate="print">
                <a:grayscl/>
              </a:blip>
              <a:srcRect/>
              <a:stretch>
                <a:fillRect/>
              </a:stretch>
            </p:blipFill>
            <p:spPr bwMode="auto">
              <a:xfrm>
                <a:off x="530384" y="3127810"/>
                <a:ext cx="982176" cy="329858"/>
              </a:xfrm>
              <a:prstGeom prst="rect">
                <a:avLst/>
              </a:prstGeom>
              <a:noFill/>
            </p:spPr>
          </p:pic>
          <p:pic>
            <p:nvPicPr>
              <p:cNvPr id="178" name="volume clone copy 1" descr="C:\Users\PrestoGeorge\Desktop\Original-Cylindar.gif"/>
              <p:cNvPicPr preferRelativeResize="0">
                <a:picLocks noChangeAspect="1" noChangeArrowheads="1"/>
              </p:cNvPicPr>
              <p:nvPr/>
            </p:nvPicPr>
            <p:blipFill>
              <a:blip r:embed="rId5" cstate="print">
                <a:grayscl/>
              </a:blip>
              <a:srcRect/>
              <a:stretch>
                <a:fillRect/>
              </a:stretch>
            </p:blipFill>
            <p:spPr bwMode="auto">
              <a:xfrm>
                <a:off x="479438" y="3156270"/>
                <a:ext cx="982176" cy="329858"/>
              </a:xfrm>
              <a:prstGeom prst="rect">
                <a:avLst/>
              </a:prstGeom>
              <a:noFill/>
            </p:spPr>
          </p:pic>
        </p:grpSp>
        <p:pic>
          <p:nvPicPr>
            <p:cNvPr id="147" name="volume clone 1" descr="C:\Users\PrestoGeorge\Desktop\Original-Cylindar.gif"/>
            <p:cNvPicPr preferRelativeResize="0">
              <a:picLocks noChangeAspect="1" noChangeArrowheads="1"/>
            </p:cNvPicPr>
            <p:nvPr/>
          </p:nvPicPr>
          <p:blipFill>
            <a:blip r:embed="rId5" cstate="print">
              <a:duotone>
                <a:prstClr val="black"/>
                <a:schemeClr val="accent5">
                  <a:tint val="45000"/>
                  <a:satMod val="400000"/>
                </a:schemeClr>
              </a:duotone>
            </a:blip>
            <a:srcRect/>
            <a:stretch>
              <a:fillRect/>
            </a:stretch>
          </p:blipFill>
          <p:spPr bwMode="auto">
            <a:xfrm>
              <a:off x="3149017" y="2353647"/>
              <a:ext cx="982176" cy="329858"/>
            </a:xfrm>
            <a:prstGeom prst="rect">
              <a:avLst/>
            </a:prstGeom>
            <a:noFill/>
          </p:spPr>
        </p:pic>
        <p:cxnSp>
          <p:nvCxnSpPr>
            <p:cNvPr id="36" name="Elbow Connector 35">
              <a:extLst>
                <a:ext uri="{FF2B5EF4-FFF2-40B4-BE49-F238E27FC236}">
                  <a16:creationId xmlns:a16="http://schemas.microsoft.com/office/drawing/2014/main" id="{E7551035-CD4E-AF44-A3CD-CD9F1841A14A}"/>
                </a:ext>
              </a:extLst>
            </p:cNvPr>
            <p:cNvCxnSpPr>
              <a:cxnSpLocks/>
            </p:cNvCxnSpPr>
            <p:nvPr/>
          </p:nvCxnSpPr>
          <p:spPr>
            <a:xfrm>
              <a:off x="590722" y="1835071"/>
              <a:ext cx="2585018" cy="671862"/>
            </a:xfrm>
            <a:prstGeom prst="bentConnector3">
              <a:avLst>
                <a:gd name="adj1" fmla="val 231"/>
              </a:avLst>
            </a:prstGeom>
            <a:ln w="28575">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68" name="TextBox 167">
              <a:extLst>
                <a:ext uri="{FF2B5EF4-FFF2-40B4-BE49-F238E27FC236}">
                  <a16:creationId xmlns:a16="http://schemas.microsoft.com/office/drawing/2014/main" id="{463EF820-72B0-3B46-8C5B-2B3D74EFEE3C}"/>
                </a:ext>
              </a:extLst>
            </p:cNvPr>
            <p:cNvSpPr txBox="1"/>
            <p:nvPr/>
          </p:nvSpPr>
          <p:spPr>
            <a:xfrm>
              <a:off x="3145718" y="2416603"/>
              <a:ext cx="1002294" cy="219450"/>
            </a:xfrm>
            <a:prstGeom prst="rect">
              <a:avLst/>
            </a:prstGeom>
          </p:spPr>
          <p:txBody>
            <a:bodyPr vert="horz" wrap="square" lIns="91416" tIns="45708" rIns="91416" bIns="45708"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Arial"/>
                  <a:ea typeface="+mn-ea"/>
                  <a:cs typeface="+mn-cs"/>
                </a:rPr>
                <a:t>Epic Backup</a:t>
              </a:r>
            </a:p>
          </p:txBody>
        </p:sp>
      </p:grpSp>
      <p:pic>
        <p:nvPicPr>
          <p:cNvPr id="169" name="volume clone 1" descr="C:\Users\PrestoGeorge\Desktop\Original-Cylindar.gif">
            <a:extLst>
              <a:ext uri="{FF2B5EF4-FFF2-40B4-BE49-F238E27FC236}">
                <a16:creationId xmlns:a16="http://schemas.microsoft.com/office/drawing/2014/main" id="{7006833D-6C70-994E-A19B-A8CC9598D4AC}"/>
              </a:ext>
            </a:extLst>
          </p:cNvPr>
          <p:cNvPicPr preferRelativeResize="0">
            <a:picLocks noChangeAspect="1" noChangeArrowheads="1"/>
          </p:cNvPicPr>
          <p:nvPr/>
        </p:nvPicPr>
        <p:blipFill>
          <a:blip r:embed="rId5" cstate="print">
            <a:duotone>
              <a:prstClr val="black"/>
              <a:schemeClr val="accent5">
                <a:tint val="45000"/>
                <a:satMod val="400000"/>
              </a:schemeClr>
            </a:duotone>
          </a:blip>
          <a:srcRect/>
          <a:stretch>
            <a:fillRect/>
          </a:stretch>
        </p:blipFill>
        <p:spPr bwMode="auto">
          <a:xfrm>
            <a:off x="3154544" y="1360117"/>
            <a:ext cx="982176" cy="329858"/>
          </a:xfrm>
          <a:prstGeom prst="rect">
            <a:avLst/>
          </a:prstGeom>
          <a:noFill/>
        </p:spPr>
      </p:pic>
      <p:sp>
        <p:nvSpPr>
          <p:cNvPr id="170" name="TextBox 169">
            <a:extLst>
              <a:ext uri="{FF2B5EF4-FFF2-40B4-BE49-F238E27FC236}">
                <a16:creationId xmlns:a16="http://schemas.microsoft.com/office/drawing/2014/main" id="{1C766D5B-7014-5E41-A3F3-B0F81D62F5F6}"/>
              </a:ext>
            </a:extLst>
          </p:cNvPr>
          <p:cNvSpPr txBox="1"/>
          <p:nvPr/>
        </p:nvSpPr>
        <p:spPr>
          <a:xfrm>
            <a:off x="3163284" y="1447739"/>
            <a:ext cx="948923" cy="171935"/>
          </a:xfrm>
          <a:prstGeom prst="rect">
            <a:avLst/>
          </a:prstGeom>
        </p:spPr>
        <p:txBody>
          <a:bodyPr vert="horz" wrap="square" lIns="91416" tIns="45708" rIns="91416" bIns="45708"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Arial"/>
                <a:ea typeface="+mn-ea"/>
                <a:cs typeface="+mn-cs"/>
              </a:rPr>
              <a:t>Clarity</a:t>
            </a:r>
          </a:p>
        </p:txBody>
      </p:sp>
      <p:grpSp>
        <p:nvGrpSpPr>
          <p:cNvPr id="53" name="Group 52">
            <a:extLst>
              <a:ext uri="{FF2B5EF4-FFF2-40B4-BE49-F238E27FC236}">
                <a16:creationId xmlns:a16="http://schemas.microsoft.com/office/drawing/2014/main" id="{B6E30843-A893-C44A-9BFD-6BF3B5980B05}"/>
              </a:ext>
            </a:extLst>
          </p:cNvPr>
          <p:cNvGrpSpPr/>
          <p:nvPr/>
        </p:nvGrpSpPr>
        <p:grpSpPr>
          <a:xfrm>
            <a:off x="3046024" y="2394397"/>
            <a:ext cx="1556512" cy="557743"/>
            <a:chOff x="3044435" y="2394397"/>
            <a:chExt cx="1556512" cy="557743"/>
          </a:xfrm>
        </p:grpSpPr>
        <p:pic>
          <p:nvPicPr>
            <p:cNvPr id="203" name="volume clone copy 4" descr="C:\Users\PrestoGeorge\Desktop\Original-Cylindar.gif">
              <a:extLst>
                <a:ext uri="{FF2B5EF4-FFF2-40B4-BE49-F238E27FC236}">
                  <a16:creationId xmlns:a16="http://schemas.microsoft.com/office/drawing/2014/main" id="{4D5480FB-DC57-1241-AE82-F9DD277BDD65}"/>
                </a:ext>
              </a:extLst>
            </p:cNvPr>
            <p:cNvPicPr preferRelativeResize="0">
              <a:picLocks noChangeAspect="1" noChangeArrowheads="1"/>
            </p:cNvPicPr>
            <p:nvPr/>
          </p:nvPicPr>
          <p:blipFill>
            <a:blip r:embed="rId5" cstate="print">
              <a:grayscl/>
            </a:blip>
            <a:srcRect/>
            <a:stretch>
              <a:fillRect/>
            </a:stretch>
          </p:blipFill>
          <p:spPr bwMode="auto">
            <a:xfrm>
              <a:off x="3134333" y="2622282"/>
              <a:ext cx="982176" cy="329858"/>
            </a:xfrm>
            <a:prstGeom prst="rect">
              <a:avLst/>
            </a:prstGeom>
            <a:noFill/>
          </p:spPr>
        </p:pic>
        <p:sp>
          <p:nvSpPr>
            <p:cNvPr id="204" name="TextBox 203">
              <a:extLst>
                <a:ext uri="{FF2B5EF4-FFF2-40B4-BE49-F238E27FC236}">
                  <a16:creationId xmlns:a16="http://schemas.microsoft.com/office/drawing/2014/main" id="{3B8AB966-6C4F-434A-9ED1-15C3D4765B92}"/>
                </a:ext>
              </a:extLst>
            </p:cNvPr>
            <p:cNvSpPr txBox="1"/>
            <p:nvPr/>
          </p:nvSpPr>
          <p:spPr>
            <a:xfrm>
              <a:off x="3044435" y="2684606"/>
              <a:ext cx="1191419" cy="213013"/>
            </a:xfrm>
            <a:prstGeom prst="rect">
              <a:avLst/>
            </a:prstGeom>
          </p:spPr>
          <p:txBody>
            <a:bodyPr vert="horz" wrap="square" lIns="91416" tIns="45708" rIns="91416" bIns="45708"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Arial"/>
                  <a:ea typeface="+mn-ea"/>
                  <a:cs typeface="+mn-cs"/>
                </a:rPr>
                <a:t>Backup Clone</a:t>
              </a:r>
            </a:p>
          </p:txBody>
        </p:sp>
        <p:cxnSp>
          <p:nvCxnSpPr>
            <p:cNvPr id="205" name="Curved Connector 204">
              <a:extLst>
                <a:ext uri="{FF2B5EF4-FFF2-40B4-BE49-F238E27FC236}">
                  <a16:creationId xmlns:a16="http://schemas.microsoft.com/office/drawing/2014/main" id="{B8445529-5377-0842-9285-F465EA923589}"/>
                </a:ext>
              </a:extLst>
            </p:cNvPr>
            <p:cNvCxnSpPr>
              <a:cxnSpLocks/>
              <a:stCxn id="147" idx="3"/>
              <a:endCxn id="203" idx="3"/>
            </p:cNvCxnSpPr>
            <p:nvPr/>
          </p:nvCxnSpPr>
          <p:spPr>
            <a:xfrm flipH="1">
              <a:off x="4116509" y="2394397"/>
              <a:ext cx="13095" cy="392814"/>
            </a:xfrm>
            <a:prstGeom prst="curvedConnector3">
              <a:avLst>
                <a:gd name="adj1" fmla="val -2780199"/>
              </a:avLst>
            </a:prstGeom>
            <a:ln>
              <a:solidFill>
                <a:srgbClr val="FFC000"/>
              </a:solidFill>
              <a:tailEnd type="triangle"/>
            </a:ln>
          </p:spPr>
          <p:style>
            <a:lnRef idx="3">
              <a:schemeClr val="accent1"/>
            </a:lnRef>
            <a:fillRef idx="0">
              <a:schemeClr val="accent1"/>
            </a:fillRef>
            <a:effectRef idx="2">
              <a:schemeClr val="accent1"/>
            </a:effectRef>
            <a:fontRef idx="minor">
              <a:schemeClr val="tx1"/>
            </a:fontRef>
          </p:style>
        </p:cxnSp>
        <p:sp>
          <p:nvSpPr>
            <p:cNvPr id="206" name="TextBox 205">
              <a:extLst>
                <a:ext uri="{FF2B5EF4-FFF2-40B4-BE49-F238E27FC236}">
                  <a16:creationId xmlns:a16="http://schemas.microsoft.com/office/drawing/2014/main" id="{4287969C-7C62-0442-AE94-646DF2349CF4}"/>
                </a:ext>
              </a:extLst>
            </p:cNvPr>
            <p:cNvSpPr txBox="1"/>
            <p:nvPr/>
          </p:nvSpPr>
          <p:spPr>
            <a:xfrm>
              <a:off x="3981633" y="2485887"/>
              <a:ext cx="619314" cy="214564"/>
            </a:xfrm>
            <a:prstGeom prst="rect">
              <a:avLst/>
            </a:prstGeom>
          </p:spPr>
          <p:txBody>
            <a:bodyPr vert="horz" wrap="square" lIns="91416" tIns="45708" rIns="91416" bIns="45708"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000" b="1" i="0" u="none" strike="noStrike" kern="1200" cap="none" spc="0" normalizeH="0" baseline="0" noProof="0" dirty="0">
                  <a:ln>
                    <a:noFill/>
                  </a:ln>
                  <a:solidFill>
                    <a:srgbClr val="FFC000"/>
                  </a:solidFill>
                  <a:effectLst/>
                  <a:uLnTx/>
                  <a:uFillTx/>
                  <a:latin typeface="Arial"/>
                  <a:ea typeface="+mn-ea"/>
                  <a:cs typeface="+mn-cs"/>
                </a:rPr>
                <a:t>Clone</a:t>
              </a:r>
            </a:p>
          </p:txBody>
        </p:sp>
      </p:grpSp>
      <p:sp>
        <p:nvSpPr>
          <p:cNvPr id="193" name="TextBox 192">
            <a:extLst>
              <a:ext uri="{FF2B5EF4-FFF2-40B4-BE49-F238E27FC236}">
                <a16:creationId xmlns:a16="http://schemas.microsoft.com/office/drawing/2014/main" id="{5C814792-C385-9D4A-B025-0C9BC4731418}"/>
              </a:ext>
            </a:extLst>
          </p:cNvPr>
          <p:cNvSpPr txBox="1"/>
          <p:nvPr/>
        </p:nvSpPr>
        <p:spPr>
          <a:xfrm>
            <a:off x="1384472" y="2139104"/>
            <a:ext cx="1013117" cy="325586"/>
          </a:xfrm>
          <a:prstGeom prst="rect">
            <a:avLst/>
          </a:prstGeom>
        </p:spPr>
        <p:txBody>
          <a:bodyPr vert="horz" wrap="square" lIns="91416" tIns="45708" rIns="91416" bIns="45708"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000" b="1" i="0" u="none" strike="noStrike" kern="1200" cap="none" spc="0" normalizeH="0" baseline="0" noProof="0" dirty="0">
                <a:ln>
                  <a:noFill/>
                </a:ln>
                <a:solidFill>
                  <a:srgbClr val="FFC000"/>
                </a:solidFill>
                <a:effectLst/>
                <a:uLnTx/>
                <a:uFillTx/>
                <a:latin typeface="Arial"/>
                <a:ea typeface="+mn-ea"/>
                <a:cs typeface="+mn-cs"/>
              </a:rPr>
              <a:t>SnapMirror</a:t>
            </a:r>
          </a:p>
        </p:txBody>
      </p:sp>
      <p:sp>
        <p:nvSpPr>
          <p:cNvPr id="229" name="TextBox 228">
            <a:extLst>
              <a:ext uri="{FF2B5EF4-FFF2-40B4-BE49-F238E27FC236}">
                <a16:creationId xmlns:a16="http://schemas.microsoft.com/office/drawing/2014/main" id="{6A154B53-497A-824F-91AF-8F89528EFD80}"/>
              </a:ext>
            </a:extLst>
          </p:cNvPr>
          <p:cNvSpPr txBox="1"/>
          <p:nvPr/>
        </p:nvSpPr>
        <p:spPr>
          <a:xfrm>
            <a:off x="4489172" y="3548213"/>
            <a:ext cx="1369535" cy="562436"/>
          </a:xfrm>
          <a:prstGeom prst="rect">
            <a:avLst/>
          </a:prstGeom>
        </p:spPr>
        <p:txBody>
          <a:bodyPr vert="horz" wrap="square" lIns="91416" tIns="45708" rIns="91416" bIns="45708"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000" b="1" i="0" u="none" strike="noStrike" kern="1200" cap="none" spc="0" normalizeH="0" baseline="0" noProof="0" dirty="0">
                <a:ln>
                  <a:noFill/>
                </a:ln>
                <a:solidFill>
                  <a:srgbClr val="FFC000"/>
                </a:solidFill>
                <a:effectLst/>
                <a:uLnTx/>
                <a:uFillTx/>
                <a:latin typeface="Arial"/>
                <a:ea typeface="+mn-ea"/>
                <a:cs typeface="+mn-cs"/>
              </a:rPr>
              <a:t>Optional bypass media server and use SnapMirror with vault policy</a:t>
            </a:r>
          </a:p>
        </p:txBody>
      </p:sp>
      <p:grpSp>
        <p:nvGrpSpPr>
          <p:cNvPr id="72" name="Group 71">
            <a:extLst>
              <a:ext uri="{FF2B5EF4-FFF2-40B4-BE49-F238E27FC236}">
                <a16:creationId xmlns:a16="http://schemas.microsoft.com/office/drawing/2014/main" id="{0CA28448-FD85-443D-8721-F851F594AD38}"/>
              </a:ext>
            </a:extLst>
          </p:cNvPr>
          <p:cNvGrpSpPr/>
          <p:nvPr/>
        </p:nvGrpSpPr>
        <p:grpSpPr>
          <a:xfrm>
            <a:off x="356964" y="445905"/>
            <a:ext cx="5515432" cy="673353"/>
            <a:chOff x="356964" y="445905"/>
            <a:chExt cx="5515432" cy="673353"/>
          </a:xfrm>
        </p:grpSpPr>
        <p:pic>
          <p:nvPicPr>
            <p:cNvPr id="49" name="image36.png">
              <a:extLst>
                <a:ext uri="{FF2B5EF4-FFF2-40B4-BE49-F238E27FC236}">
                  <a16:creationId xmlns:a16="http://schemas.microsoft.com/office/drawing/2014/main" id="{03088DEC-F5B2-DA41-7E34-D5B85243E169}"/>
                </a:ext>
              </a:extLst>
            </p:cNvPr>
            <p:cNvPicPr/>
            <p:nvPr/>
          </p:nvPicPr>
          <p:blipFill>
            <a:blip r:embed="rId7"/>
            <a:stretch>
              <a:fillRect/>
            </a:stretch>
          </p:blipFill>
          <p:spPr>
            <a:xfrm>
              <a:off x="1556176" y="446226"/>
              <a:ext cx="1554485" cy="301888"/>
            </a:xfrm>
            <a:prstGeom prst="rect">
              <a:avLst/>
            </a:prstGeom>
            <a:ln w="12700" cap="flat">
              <a:noFill/>
              <a:miter lim="400000"/>
            </a:ln>
            <a:effectLst/>
          </p:spPr>
        </p:pic>
        <p:pic>
          <p:nvPicPr>
            <p:cNvPr id="50" name="image36.png">
              <a:extLst>
                <a:ext uri="{FF2B5EF4-FFF2-40B4-BE49-F238E27FC236}">
                  <a16:creationId xmlns:a16="http://schemas.microsoft.com/office/drawing/2014/main" id="{9A86CD37-4BB9-C245-27DB-5417AE23F600}"/>
                </a:ext>
              </a:extLst>
            </p:cNvPr>
            <p:cNvPicPr/>
            <p:nvPr/>
          </p:nvPicPr>
          <p:blipFill>
            <a:blip r:embed="rId7"/>
            <a:stretch>
              <a:fillRect/>
            </a:stretch>
          </p:blipFill>
          <p:spPr>
            <a:xfrm>
              <a:off x="2958377" y="445905"/>
              <a:ext cx="1554485" cy="301888"/>
            </a:xfrm>
            <a:prstGeom prst="rect">
              <a:avLst/>
            </a:prstGeom>
            <a:ln w="12700" cap="flat">
              <a:noFill/>
              <a:miter lim="400000"/>
            </a:ln>
            <a:effectLst/>
          </p:spPr>
        </p:pic>
        <p:grpSp>
          <p:nvGrpSpPr>
            <p:cNvPr id="29" name="Group 28">
              <a:extLst>
                <a:ext uri="{FF2B5EF4-FFF2-40B4-BE49-F238E27FC236}">
                  <a16:creationId xmlns:a16="http://schemas.microsoft.com/office/drawing/2014/main" id="{9A61334C-8DEA-2651-B660-57125EF65239}"/>
                </a:ext>
              </a:extLst>
            </p:cNvPr>
            <p:cNvGrpSpPr/>
            <p:nvPr/>
          </p:nvGrpSpPr>
          <p:grpSpPr>
            <a:xfrm>
              <a:off x="1618149" y="787334"/>
              <a:ext cx="187381" cy="86753"/>
              <a:chOff x="7362525" y="3654923"/>
              <a:chExt cx="187381" cy="86753"/>
            </a:xfrm>
          </p:grpSpPr>
          <p:cxnSp>
            <p:nvCxnSpPr>
              <p:cNvPr id="37" name="Straight Arrow Connector 36">
                <a:extLst>
                  <a:ext uri="{FF2B5EF4-FFF2-40B4-BE49-F238E27FC236}">
                    <a16:creationId xmlns:a16="http://schemas.microsoft.com/office/drawing/2014/main" id="{3B1A3026-1BB1-E11A-63EC-A756E00B99DB}"/>
                  </a:ext>
                </a:extLst>
              </p:cNvPr>
              <p:cNvCxnSpPr>
                <a:cxnSpLocks/>
              </p:cNvCxnSpPr>
              <p:nvPr/>
            </p:nvCxnSpPr>
            <p:spPr>
              <a:xfrm>
                <a:off x="7362525" y="3654923"/>
                <a:ext cx="187381" cy="0"/>
              </a:xfrm>
              <a:prstGeom prst="straightConnector1">
                <a:avLst/>
              </a:prstGeom>
              <a:ln w="28575">
                <a:solidFill>
                  <a:schemeClr val="tx1"/>
                </a:solidFill>
                <a:headEnd type="none" w="med" len="med"/>
                <a:tailEnd type="none" w="med" len="med"/>
              </a:ln>
            </p:spPr>
            <p:style>
              <a:lnRef idx="3">
                <a:schemeClr val="accent5"/>
              </a:lnRef>
              <a:fillRef idx="0">
                <a:schemeClr val="accent5"/>
              </a:fillRef>
              <a:effectRef idx="2">
                <a:schemeClr val="accent5"/>
              </a:effectRef>
              <a:fontRef idx="minor">
                <a:schemeClr val="tx1"/>
              </a:fontRef>
            </p:style>
          </p:cxnSp>
          <p:cxnSp>
            <p:nvCxnSpPr>
              <p:cNvPr id="38" name="Straight Arrow Connector 37">
                <a:extLst>
                  <a:ext uri="{FF2B5EF4-FFF2-40B4-BE49-F238E27FC236}">
                    <a16:creationId xmlns:a16="http://schemas.microsoft.com/office/drawing/2014/main" id="{6E05F105-82EB-0C2A-6888-BC85A6766954}"/>
                  </a:ext>
                </a:extLst>
              </p:cNvPr>
              <p:cNvCxnSpPr>
                <a:cxnSpLocks/>
              </p:cNvCxnSpPr>
              <p:nvPr/>
            </p:nvCxnSpPr>
            <p:spPr>
              <a:xfrm>
                <a:off x="7362525" y="3741676"/>
                <a:ext cx="187381" cy="0"/>
              </a:xfrm>
              <a:prstGeom prst="straightConnector1">
                <a:avLst/>
              </a:prstGeom>
              <a:ln w="28575">
                <a:solidFill>
                  <a:schemeClr val="tx1"/>
                </a:solidFill>
                <a:headEnd type="none" w="med" len="med"/>
                <a:tailEnd type="none" w="med" len="med"/>
              </a:ln>
            </p:spPr>
            <p:style>
              <a:lnRef idx="3">
                <a:schemeClr val="accent5"/>
              </a:lnRef>
              <a:fillRef idx="0">
                <a:schemeClr val="accent5"/>
              </a:fillRef>
              <a:effectRef idx="2">
                <a:schemeClr val="accent5"/>
              </a:effectRef>
              <a:fontRef idx="minor">
                <a:schemeClr val="tx1"/>
              </a:fontRef>
            </p:style>
          </p:cxnSp>
        </p:grpSp>
        <p:pic>
          <p:nvPicPr>
            <p:cNvPr id="30" name="image37.png">
              <a:extLst>
                <a:ext uri="{FF2B5EF4-FFF2-40B4-BE49-F238E27FC236}">
                  <a16:creationId xmlns:a16="http://schemas.microsoft.com/office/drawing/2014/main" id="{2632AEE4-8867-317F-50A2-28D48E483FD7}"/>
                </a:ext>
              </a:extLst>
            </p:cNvPr>
            <p:cNvPicPr/>
            <p:nvPr/>
          </p:nvPicPr>
          <p:blipFill>
            <a:blip r:embed="rId3"/>
            <a:stretch>
              <a:fillRect/>
            </a:stretch>
          </p:blipFill>
          <p:spPr>
            <a:xfrm>
              <a:off x="705384" y="446688"/>
              <a:ext cx="1005844" cy="302208"/>
            </a:xfrm>
            <a:prstGeom prst="rect">
              <a:avLst/>
            </a:prstGeom>
            <a:ln w="12700" cap="flat">
              <a:noFill/>
              <a:miter lim="400000"/>
            </a:ln>
            <a:effectLst/>
          </p:spPr>
        </p:pic>
        <p:pic>
          <p:nvPicPr>
            <p:cNvPr id="34" name="Picture 33" descr="A blue and black striped background&#10;&#10;Description automatically generated">
              <a:extLst>
                <a:ext uri="{FF2B5EF4-FFF2-40B4-BE49-F238E27FC236}">
                  <a16:creationId xmlns:a16="http://schemas.microsoft.com/office/drawing/2014/main" id="{2D43454B-D653-A615-CBEA-6DB14632518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6964" y="653741"/>
              <a:ext cx="1317501" cy="465517"/>
            </a:xfrm>
            <a:prstGeom prst="rect">
              <a:avLst/>
            </a:prstGeom>
          </p:spPr>
        </p:pic>
        <p:pic>
          <p:nvPicPr>
            <p:cNvPr id="35" name="Picture 34" descr="A blue and black striped background&#10;&#10;Description automatically generated">
              <a:extLst>
                <a:ext uri="{FF2B5EF4-FFF2-40B4-BE49-F238E27FC236}">
                  <a16:creationId xmlns:a16="http://schemas.microsoft.com/office/drawing/2014/main" id="{CF85EBF1-BA6F-ECAC-F324-B8A9A10B83F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752468" y="650205"/>
              <a:ext cx="1317501" cy="465517"/>
            </a:xfrm>
            <a:prstGeom prst="rect">
              <a:avLst/>
            </a:prstGeom>
          </p:spPr>
        </p:pic>
        <p:grpSp>
          <p:nvGrpSpPr>
            <p:cNvPr id="40" name="Group 39">
              <a:extLst>
                <a:ext uri="{FF2B5EF4-FFF2-40B4-BE49-F238E27FC236}">
                  <a16:creationId xmlns:a16="http://schemas.microsoft.com/office/drawing/2014/main" id="{9EEED38D-1409-C660-5A1A-FAEEAF3C5927}"/>
                </a:ext>
              </a:extLst>
            </p:cNvPr>
            <p:cNvGrpSpPr/>
            <p:nvPr/>
          </p:nvGrpSpPr>
          <p:grpSpPr>
            <a:xfrm>
              <a:off x="4420576" y="785121"/>
              <a:ext cx="187381" cy="86753"/>
              <a:chOff x="7362525" y="3654923"/>
              <a:chExt cx="187381" cy="86753"/>
            </a:xfrm>
          </p:grpSpPr>
          <p:cxnSp>
            <p:nvCxnSpPr>
              <p:cNvPr id="46" name="Straight Arrow Connector 45">
                <a:extLst>
                  <a:ext uri="{FF2B5EF4-FFF2-40B4-BE49-F238E27FC236}">
                    <a16:creationId xmlns:a16="http://schemas.microsoft.com/office/drawing/2014/main" id="{B47EBCCC-E88E-CC5C-98CB-57614E0A677A}"/>
                  </a:ext>
                </a:extLst>
              </p:cNvPr>
              <p:cNvCxnSpPr>
                <a:cxnSpLocks/>
              </p:cNvCxnSpPr>
              <p:nvPr/>
            </p:nvCxnSpPr>
            <p:spPr>
              <a:xfrm>
                <a:off x="7362525" y="3654923"/>
                <a:ext cx="187381" cy="0"/>
              </a:xfrm>
              <a:prstGeom prst="straightConnector1">
                <a:avLst/>
              </a:prstGeom>
              <a:ln w="28575">
                <a:solidFill>
                  <a:schemeClr val="tx1"/>
                </a:solidFill>
                <a:headEnd type="none" w="med" len="med"/>
                <a:tailEnd type="none" w="med" len="med"/>
              </a:ln>
            </p:spPr>
            <p:style>
              <a:lnRef idx="3">
                <a:schemeClr val="accent5"/>
              </a:lnRef>
              <a:fillRef idx="0">
                <a:schemeClr val="accent5"/>
              </a:fillRef>
              <a:effectRef idx="2">
                <a:schemeClr val="accent5"/>
              </a:effectRef>
              <a:fontRef idx="minor">
                <a:schemeClr val="tx1"/>
              </a:fontRef>
            </p:style>
          </p:cxnSp>
          <p:cxnSp>
            <p:nvCxnSpPr>
              <p:cNvPr id="47" name="Straight Arrow Connector 46">
                <a:extLst>
                  <a:ext uri="{FF2B5EF4-FFF2-40B4-BE49-F238E27FC236}">
                    <a16:creationId xmlns:a16="http://schemas.microsoft.com/office/drawing/2014/main" id="{756B94A2-3AF2-1036-9BE9-FAC65CFE4260}"/>
                  </a:ext>
                </a:extLst>
              </p:cNvPr>
              <p:cNvCxnSpPr>
                <a:cxnSpLocks/>
              </p:cNvCxnSpPr>
              <p:nvPr/>
            </p:nvCxnSpPr>
            <p:spPr>
              <a:xfrm>
                <a:off x="7362525" y="3741676"/>
                <a:ext cx="187381" cy="0"/>
              </a:xfrm>
              <a:prstGeom prst="straightConnector1">
                <a:avLst/>
              </a:prstGeom>
              <a:ln w="28575">
                <a:solidFill>
                  <a:schemeClr val="tx1"/>
                </a:solidFill>
                <a:headEnd type="none" w="med" len="med"/>
                <a:tailEnd type="none" w="med" len="med"/>
              </a:ln>
            </p:spPr>
            <p:style>
              <a:lnRef idx="3">
                <a:schemeClr val="accent5"/>
              </a:lnRef>
              <a:fillRef idx="0">
                <a:schemeClr val="accent5"/>
              </a:fillRef>
              <a:effectRef idx="2">
                <a:schemeClr val="accent5"/>
              </a:effectRef>
              <a:fontRef idx="minor">
                <a:schemeClr val="tx1"/>
              </a:fontRef>
            </p:style>
          </p:cxnSp>
        </p:grpSp>
        <p:pic>
          <p:nvPicPr>
            <p:cNvPr id="42" name="image37.png">
              <a:extLst>
                <a:ext uri="{FF2B5EF4-FFF2-40B4-BE49-F238E27FC236}">
                  <a16:creationId xmlns:a16="http://schemas.microsoft.com/office/drawing/2014/main" id="{A49D2CF1-70D6-DFAA-9407-6D9F0C31CD51}"/>
                </a:ext>
              </a:extLst>
            </p:cNvPr>
            <p:cNvPicPr/>
            <p:nvPr/>
          </p:nvPicPr>
          <p:blipFill>
            <a:blip r:embed="rId3"/>
            <a:stretch>
              <a:fillRect/>
            </a:stretch>
          </p:blipFill>
          <p:spPr>
            <a:xfrm flipH="1">
              <a:off x="4505968" y="447308"/>
              <a:ext cx="1005844" cy="302207"/>
            </a:xfrm>
            <a:prstGeom prst="rect">
              <a:avLst/>
            </a:prstGeom>
            <a:ln w="12700" cap="flat">
              <a:noFill/>
              <a:miter lim="400000"/>
            </a:ln>
            <a:effectLst/>
          </p:spPr>
        </p:pic>
        <p:pic>
          <p:nvPicPr>
            <p:cNvPr id="43" name="Picture 42" descr="A blue and black striped background&#10;&#10;Description automatically generated">
              <a:extLst>
                <a:ext uri="{FF2B5EF4-FFF2-40B4-BE49-F238E27FC236}">
                  <a16:creationId xmlns:a16="http://schemas.microsoft.com/office/drawing/2014/main" id="{4491D313-4899-9FF7-C537-DD63E8FDD5C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59391" y="651528"/>
              <a:ext cx="1317501" cy="465517"/>
            </a:xfrm>
            <a:prstGeom prst="rect">
              <a:avLst/>
            </a:prstGeom>
          </p:spPr>
        </p:pic>
        <p:pic>
          <p:nvPicPr>
            <p:cNvPr id="45" name="Picture 44" descr="A blue and black striped background&#10;&#10;Description automatically generated">
              <a:extLst>
                <a:ext uri="{FF2B5EF4-FFF2-40B4-BE49-F238E27FC236}">
                  <a16:creationId xmlns:a16="http://schemas.microsoft.com/office/drawing/2014/main" id="{72BEEFF4-06C1-33CC-57E7-480976480E2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54895" y="647992"/>
              <a:ext cx="1317501" cy="465517"/>
            </a:xfrm>
            <a:prstGeom prst="rect">
              <a:avLst/>
            </a:prstGeom>
          </p:spPr>
        </p:pic>
      </p:grpSp>
      <p:pic>
        <p:nvPicPr>
          <p:cNvPr id="52" name="image273.png" descr="Stack-Virtual-App-OS.png">
            <a:extLst>
              <a:ext uri="{FF2B5EF4-FFF2-40B4-BE49-F238E27FC236}">
                <a16:creationId xmlns:a16="http://schemas.microsoft.com/office/drawing/2014/main" id="{A18D0E3D-6773-8CA4-9519-4F4451FD45EB}"/>
              </a:ext>
            </a:extLst>
          </p:cNvPr>
          <p:cNvPicPr>
            <a:picLocks noChangeAspect="1"/>
          </p:cNvPicPr>
          <p:nvPr/>
        </p:nvPicPr>
        <p:blipFill>
          <a:blip r:embed="rId8"/>
          <a:stretch>
            <a:fillRect/>
          </a:stretch>
        </p:blipFill>
        <p:spPr>
          <a:xfrm>
            <a:off x="784321" y="5488341"/>
            <a:ext cx="363303" cy="545759"/>
          </a:xfrm>
          <a:prstGeom prst="rect">
            <a:avLst/>
          </a:prstGeom>
          <a:ln w="12700">
            <a:miter lim="400000"/>
          </a:ln>
        </p:spPr>
      </p:pic>
      <p:pic>
        <p:nvPicPr>
          <p:cNvPr id="54" name="image273.png" descr="Stack-Virtual-App-OS.png">
            <a:extLst>
              <a:ext uri="{FF2B5EF4-FFF2-40B4-BE49-F238E27FC236}">
                <a16:creationId xmlns:a16="http://schemas.microsoft.com/office/drawing/2014/main" id="{46D9CFF2-D7B9-AC66-1EB1-8982B92B4036}"/>
              </a:ext>
            </a:extLst>
          </p:cNvPr>
          <p:cNvPicPr>
            <a:picLocks noChangeAspect="1"/>
          </p:cNvPicPr>
          <p:nvPr/>
        </p:nvPicPr>
        <p:blipFill>
          <a:blip r:embed="rId8"/>
          <a:stretch>
            <a:fillRect/>
          </a:stretch>
        </p:blipFill>
        <p:spPr>
          <a:xfrm>
            <a:off x="820622" y="4287810"/>
            <a:ext cx="363303" cy="545759"/>
          </a:xfrm>
          <a:prstGeom prst="rect">
            <a:avLst/>
          </a:prstGeom>
          <a:ln w="12700">
            <a:miter lim="400000"/>
          </a:ln>
        </p:spPr>
      </p:pic>
      <p:pic>
        <p:nvPicPr>
          <p:cNvPr id="55" name="image273.png" descr="Stack-Virtual-App-OS.png">
            <a:extLst>
              <a:ext uri="{FF2B5EF4-FFF2-40B4-BE49-F238E27FC236}">
                <a16:creationId xmlns:a16="http://schemas.microsoft.com/office/drawing/2014/main" id="{40745243-DCFB-EB70-DD04-28AA17179CBF}"/>
              </a:ext>
            </a:extLst>
          </p:cNvPr>
          <p:cNvPicPr>
            <a:picLocks noChangeAspect="1"/>
          </p:cNvPicPr>
          <p:nvPr/>
        </p:nvPicPr>
        <p:blipFill>
          <a:blip r:embed="rId8"/>
          <a:stretch>
            <a:fillRect/>
          </a:stretch>
        </p:blipFill>
        <p:spPr>
          <a:xfrm>
            <a:off x="1729780" y="4284807"/>
            <a:ext cx="363303" cy="545759"/>
          </a:xfrm>
          <a:prstGeom prst="rect">
            <a:avLst/>
          </a:prstGeom>
          <a:ln w="12700">
            <a:miter lim="400000"/>
          </a:ln>
        </p:spPr>
      </p:pic>
      <p:pic>
        <p:nvPicPr>
          <p:cNvPr id="56" name="image273.png" descr="Stack-Virtual-App-OS.png">
            <a:extLst>
              <a:ext uri="{FF2B5EF4-FFF2-40B4-BE49-F238E27FC236}">
                <a16:creationId xmlns:a16="http://schemas.microsoft.com/office/drawing/2014/main" id="{B793A2DC-0896-5D67-9086-4D42069A43A8}"/>
              </a:ext>
            </a:extLst>
          </p:cNvPr>
          <p:cNvPicPr>
            <a:picLocks noChangeAspect="1"/>
          </p:cNvPicPr>
          <p:nvPr/>
        </p:nvPicPr>
        <p:blipFill>
          <a:blip r:embed="rId8"/>
          <a:stretch>
            <a:fillRect/>
          </a:stretch>
        </p:blipFill>
        <p:spPr>
          <a:xfrm>
            <a:off x="3434067" y="4284807"/>
            <a:ext cx="363303" cy="545759"/>
          </a:xfrm>
          <a:prstGeom prst="rect">
            <a:avLst/>
          </a:prstGeom>
          <a:ln w="12700">
            <a:miter lim="400000"/>
          </a:ln>
        </p:spPr>
      </p:pic>
      <p:pic>
        <p:nvPicPr>
          <p:cNvPr id="57" name="image273.png" descr="Stack-Virtual-App-OS.png">
            <a:extLst>
              <a:ext uri="{FF2B5EF4-FFF2-40B4-BE49-F238E27FC236}">
                <a16:creationId xmlns:a16="http://schemas.microsoft.com/office/drawing/2014/main" id="{BA0075D0-6ACE-62BD-4A7D-421FB9EA3B92}"/>
              </a:ext>
            </a:extLst>
          </p:cNvPr>
          <p:cNvPicPr>
            <a:picLocks noChangeAspect="1"/>
          </p:cNvPicPr>
          <p:nvPr/>
        </p:nvPicPr>
        <p:blipFill>
          <a:blip r:embed="rId8"/>
          <a:stretch>
            <a:fillRect/>
          </a:stretch>
        </p:blipFill>
        <p:spPr>
          <a:xfrm>
            <a:off x="4911721" y="4300758"/>
            <a:ext cx="363303" cy="545759"/>
          </a:xfrm>
          <a:prstGeom prst="rect">
            <a:avLst/>
          </a:prstGeom>
          <a:ln w="12700">
            <a:miter lim="400000"/>
          </a:ln>
        </p:spPr>
      </p:pic>
      <p:pic>
        <p:nvPicPr>
          <p:cNvPr id="58" name="image273.png" descr="Stack-Virtual-App-OS.png">
            <a:extLst>
              <a:ext uri="{FF2B5EF4-FFF2-40B4-BE49-F238E27FC236}">
                <a16:creationId xmlns:a16="http://schemas.microsoft.com/office/drawing/2014/main" id="{961181B2-3B12-AB0A-24DA-43E0590CCB34}"/>
              </a:ext>
            </a:extLst>
          </p:cNvPr>
          <p:cNvPicPr>
            <a:picLocks noChangeAspect="1"/>
          </p:cNvPicPr>
          <p:nvPr/>
        </p:nvPicPr>
        <p:blipFill>
          <a:blip r:embed="rId8"/>
          <a:stretch>
            <a:fillRect/>
          </a:stretch>
        </p:blipFill>
        <p:spPr>
          <a:xfrm>
            <a:off x="2820726" y="5728986"/>
            <a:ext cx="363303" cy="545759"/>
          </a:xfrm>
          <a:prstGeom prst="rect">
            <a:avLst/>
          </a:prstGeom>
          <a:ln w="12700">
            <a:miter lim="400000"/>
          </a:ln>
        </p:spPr>
      </p:pic>
      <p:pic>
        <p:nvPicPr>
          <p:cNvPr id="59" name="image273.png" descr="Stack-Virtual-App-OS.png">
            <a:extLst>
              <a:ext uri="{FF2B5EF4-FFF2-40B4-BE49-F238E27FC236}">
                <a16:creationId xmlns:a16="http://schemas.microsoft.com/office/drawing/2014/main" id="{55FB949B-4EC2-D1C8-AA12-B65467991332}"/>
              </a:ext>
            </a:extLst>
          </p:cNvPr>
          <p:cNvPicPr>
            <a:picLocks noChangeAspect="1"/>
          </p:cNvPicPr>
          <p:nvPr/>
        </p:nvPicPr>
        <p:blipFill>
          <a:blip r:embed="rId8"/>
          <a:stretch>
            <a:fillRect/>
          </a:stretch>
        </p:blipFill>
        <p:spPr>
          <a:xfrm>
            <a:off x="4895578" y="5427577"/>
            <a:ext cx="363303" cy="545759"/>
          </a:xfrm>
          <a:prstGeom prst="rect">
            <a:avLst/>
          </a:prstGeom>
          <a:ln w="12700">
            <a:miter lim="400000"/>
          </a:ln>
        </p:spPr>
      </p:pic>
      <p:pic>
        <p:nvPicPr>
          <p:cNvPr id="60" name="image273.png" descr="Stack-Virtual-App-OS.png">
            <a:extLst>
              <a:ext uri="{FF2B5EF4-FFF2-40B4-BE49-F238E27FC236}">
                <a16:creationId xmlns:a16="http://schemas.microsoft.com/office/drawing/2014/main" id="{0D1A7BD7-A5C6-2DCF-CB57-4704825E8B5C}"/>
              </a:ext>
            </a:extLst>
          </p:cNvPr>
          <p:cNvPicPr>
            <a:picLocks noChangeAspect="1"/>
          </p:cNvPicPr>
          <p:nvPr/>
        </p:nvPicPr>
        <p:blipFill>
          <a:blip r:embed="rId8"/>
          <a:stretch>
            <a:fillRect/>
          </a:stretch>
        </p:blipFill>
        <p:spPr>
          <a:xfrm>
            <a:off x="8165602" y="4275013"/>
            <a:ext cx="363303" cy="545759"/>
          </a:xfrm>
          <a:prstGeom prst="rect">
            <a:avLst/>
          </a:prstGeom>
          <a:ln w="12700">
            <a:miter lim="400000"/>
          </a:ln>
        </p:spPr>
      </p:pic>
      <p:pic>
        <p:nvPicPr>
          <p:cNvPr id="62" name="image273.png" descr="Stack-Virtual-App-OS.png">
            <a:extLst>
              <a:ext uri="{FF2B5EF4-FFF2-40B4-BE49-F238E27FC236}">
                <a16:creationId xmlns:a16="http://schemas.microsoft.com/office/drawing/2014/main" id="{35A7F0AE-2202-EFAE-4672-AF151DA3CDF5}"/>
              </a:ext>
            </a:extLst>
          </p:cNvPr>
          <p:cNvPicPr>
            <a:picLocks noChangeAspect="1"/>
          </p:cNvPicPr>
          <p:nvPr/>
        </p:nvPicPr>
        <p:blipFill>
          <a:blip r:embed="rId8"/>
          <a:stretch>
            <a:fillRect/>
          </a:stretch>
        </p:blipFill>
        <p:spPr>
          <a:xfrm>
            <a:off x="8905860" y="4262218"/>
            <a:ext cx="363303" cy="545759"/>
          </a:xfrm>
          <a:prstGeom prst="rect">
            <a:avLst/>
          </a:prstGeom>
          <a:ln w="12700">
            <a:miter lim="400000"/>
          </a:ln>
        </p:spPr>
      </p:pic>
      <p:pic>
        <p:nvPicPr>
          <p:cNvPr id="63" name="image273.png" descr="Stack-Virtual-App-OS.png">
            <a:extLst>
              <a:ext uri="{FF2B5EF4-FFF2-40B4-BE49-F238E27FC236}">
                <a16:creationId xmlns:a16="http://schemas.microsoft.com/office/drawing/2014/main" id="{76D3DFAC-5922-FBEB-99B8-B1389D02BDCA}"/>
              </a:ext>
            </a:extLst>
          </p:cNvPr>
          <p:cNvPicPr>
            <a:picLocks noChangeAspect="1"/>
          </p:cNvPicPr>
          <p:nvPr/>
        </p:nvPicPr>
        <p:blipFill>
          <a:blip r:embed="rId8"/>
          <a:stretch>
            <a:fillRect/>
          </a:stretch>
        </p:blipFill>
        <p:spPr>
          <a:xfrm>
            <a:off x="8506376" y="5481500"/>
            <a:ext cx="363303" cy="545759"/>
          </a:xfrm>
          <a:prstGeom prst="rect">
            <a:avLst/>
          </a:prstGeom>
          <a:ln w="12700">
            <a:miter lim="400000"/>
          </a:ln>
        </p:spPr>
      </p:pic>
      <p:grpSp>
        <p:nvGrpSpPr>
          <p:cNvPr id="65" name="Group 64">
            <a:extLst>
              <a:ext uri="{FF2B5EF4-FFF2-40B4-BE49-F238E27FC236}">
                <a16:creationId xmlns:a16="http://schemas.microsoft.com/office/drawing/2014/main" id="{30EE9BB0-A4D2-1C53-374B-199DA61C666E}"/>
              </a:ext>
            </a:extLst>
          </p:cNvPr>
          <p:cNvGrpSpPr/>
          <p:nvPr/>
        </p:nvGrpSpPr>
        <p:grpSpPr>
          <a:xfrm>
            <a:off x="5650058" y="2376701"/>
            <a:ext cx="1649707" cy="808832"/>
            <a:chOff x="5276524" y="2839462"/>
            <a:chExt cx="1649707" cy="808832"/>
          </a:xfrm>
        </p:grpSpPr>
        <p:sp>
          <p:nvSpPr>
            <p:cNvPr id="66" name="Left-Right Arrow 349">
              <a:extLst>
                <a:ext uri="{FF2B5EF4-FFF2-40B4-BE49-F238E27FC236}">
                  <a16:creationId xmlns:a16="http://schemas.microsoft.com/office/drawing/2014/main" id="{E06C6959-9D58-27CB-874D-81F104721B19}"/>
                </a:ext>
              </a:extLst>
            </p:cNvPr>
            <p:cNvSpPr/>
            <p:nvPr/>
          </p:nvSpPr>
          <p:spPr>
            <a:xfrm>
              <a:off x="5276524" y="2839462"/>
              <a:ext cx="1649707" cy="808832"/>
            </a:xfrm>
            <a:prstGeom prst="leftRightArrow">
              <a:avLst/>
            </a:prstGeom>
            <a:solidFill>
              <a:schemeClr val="bg1"/>
            </a:solid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5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srgbClr val="FFFFFF"/>
                </a:solidFill>
                <a:effectLst/>
                <a:uLnTx/>
                <a:uFillTx/>
                <a:latin typeface="Arial"/>
                <a:ea typeface="+mn-ea"/>
                <a:cs typeface="+mn-cs"/>
              </a:endParaRPr>
            </a:p>
          </p:txBody>
        </p:sp>
        <p:sp>
          <p:nvSpPr>
            <p:cNvPr id="67" name="TextBox 66">
              <a:extLst>
                <a:ext uri="{FF2B5EF4-FFF2-40B4-BE49-F238E27FC236}">
                  <a16:creationId xmlns:a16="http://schemas.microsoft.com/office/drawing/2014/main" id="{9966DBAC-E86E-6D89-88D8-4AE07CBDF15A}"/>
                </a:ext>
              </a:extLst>
            </p:cNvPr>
            <p:cNvSpPr txBox="1"/>
            <p:nvPr/>
          </p:nvSpPr>
          <p:spPr>
            <a:xfrm>
              <a:off x="5432805" y="3105071"/>
              <a:ext cx="1348713" cy="277614"/>
            </a:xfrm>
            <a:prstGeom prst="rect">
              <a:avLst/>
            </a:prstGeom>
          </p:spPr>
          <p:txBody>
            <a:bodyPr vert="horz" wrap="square" lIns="91440" tIns="45720" rIns="91440" bIns="4572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Arial"/>
                  <a:ea typeface="+mn-ea"/>
                  <a:cs typeface="+mn-cs"/>
                </a:rPr>
                <a:t>SnapMirror with mirror or vault policy</a:t>
              </a:r>
            </a:p>
          </p:txBody>
        </p:sp>
      </p:grpSp>
      <p:grpSp>
        <p:nvGrpSpPr>
          <p:cNvPr id="68" name="Group 67">
            <a:extLst>
              <a:ext uri="{FF2B5EF4-FFF2-40B4-BE49-F238E27FC236}">
                <a16:creationId xmlns:a16="http://schemas.microsoft.com/office/drawing/2014/main" id="{DC96C50B-A70D-9CEC-F3B0-00E077BBF0E0}"/>
              </a:ext>
            </a:extLst>
          </p:cNvPr>
          <p:cNvGrpSpPr/>
          <p:nvPr/>
        </p:nvGrpSpPr>
        <p:grpSpPr>
          <a:xfrm>
            <a:off x="6963725" y="5592555"/>
            <a:ext cx="982058" cy="552392"/>
            <a:chOff x="6622501" y="5304885"/>
            <a:chExt cx="982058" cy="552392"/>
          </a:xfrm>
        </p:grpSpPr>
        <p:pic>
          <p:nvPicPr>
            <p:cNvPr id="69" name="image31.png" descr="DE6600-4U.png">
              <a:extLst>
                <a:ext uri="{FF2B5EF4-FFF2-40B4-BE49-F238E27FC236}">
                  <a16:creationId xmlns:a16="http://schemas.microsoft.com/office/drawing/2014/main" id="{58DA5831-E32D-3FCB-927C-F191BAC33DDB}"/>
                </a:ext>
              </a:extLst>
            </p:cNvPr>
            <p:cNvPicPr>
              <a:picLocks noChangeAspect="1"/>
            </p:cNvPicPr>
            <p:nvPr/>
          </p:nvPicPr>
          <p:blipFill>
            <a:blip r:embed="rId9"/>
            <a:stretch>
              <a:fillRect/>
            </a:stretch>
          </p:blipFill>
          <p:spPr>
            <a:xfrm>
              <a:off x="6622501" y="5304885"/>
              <a:ext cx="982058" cy="350271"/>
            </a:xfrm>
            <a:prstGeom prst="rect">
              <a:avLst/>
            </a:prstGeom>
            <a:ln w="12700">
              <a:miter lim="400000"/>
            </a:ln>
          </p:spPr>
        </p:pic>
        <p:sp>
          <p:nvSpPr>
            <p:cNvPr id="70" name="TextBox 69">
              <a:extLst>
                <a:ext uri="{FF2B5EF4-FFF2-40B4-BE49-F238E27FC236}">
                  <a16:creationId xmlns:a16="http://schemas.microsoft.com/office/drawing/2014/main" id="{6316731F-3E1C-488A-0074-216B6B926684}"/>
                </a:ext>
              </a:extLst>
            </p:cNvPr>
            <p:cNvSpPr txBox="1"/>
            <p:nvPr/>
          </p:nvSpPr>
          <p:spPr>
            <a:xfrm>
              <a:off x="6649092" y="5655156"/>
              <a:ext cx="928877" cy="202121"/>
            </a:xfrm>
            <a:prstGeom prst="rect">
              <a:avLst/>
            </a:prstGeom>
          </p:spPr>
          <p:txBody>
            <a:bodyPr vert="horz" wrap="square" lIns="91440" tIns="45720" rIns="91440" bIns="45720"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000" b="1" i="0" u="none" strike="noStrike" kern="1200" cap="none" spc="0" normalizeH="0" baseline="0" noProof="0" dirty="0">
                  <a:ln>
                    <a:noFill/>
                  </a:ln>
                  <a:solidFill>
                    <a:srgbClr val="000000"/>
                  </a:solidFill>
                  <a:effectLst/>
                  <a:uLnTx/>
                  <a:uFillTx/>
                  <a:latin typeface="Arial"/>
                  <a:ea typeface="+mn-ea"/>
                  <a:cs typeface="+mn-cs"/>
                </a:rPr>
                <a:t>Archive</a:t>
              </a:r>
            </a:p>
          </p:txBody>
        </p:sp>
      </p:grpSp>
      <p:sp>
        <p:nvSpPr>
          <p:cNvPr id="7" name="Rectangle 6">
            <a:extLst>
              <a:ext uri="{FF2B5EF4-FFF2-40B4-BE49-F238E27FC236}">
                <a16:creationId xmlns:a16="http://schemas.microsoft.com/office/drawing/2014/main" id="{FA088825-EF9B-1601-B5D5-EE797F314D83}"/>
              </a:ext>
            </a:extLst>
          </p:cNvPr>
          <p:cNvSpPr/>
          <p:nvPr/>
        </p:nvSpPr>
        <p:spPr>
          <a:xfrm>
            <a:off x="98980" y="44286"/>
            <a:ext cx="5872766" cy="3657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85000"/>
              </a:lnSpc>
              <a:spcBef>
                <a:spcPts val="60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a:ea typeface="+mn-ea"/>
                <a:cs typeface="+mn-cs"/>
              </a:rPr>
              <a:t>Epic Production Cluster</a:t>
            </a:r>
          </a:p>
        </p:txBody>
      </p:sp>
      <p:sp>
        <p:nvSpPr>
          <p:cNvPr id="10" name="Rectangle 9">
            <a:extLst>
              <a:ext uri="{FF2B5EF4-FFF2-40B4-BE49-F238E27FC236}">
                <a16:creationId xmlns:a16="http://schemas.microsoft.com/office/drawing/2014/main" id="{B05540C9-D6A2-81DD-BC2C-19A840F94373}"/>
              </a:ext>
            </a:extLst>
          </p:cNvPr>
          <p:cNvSpPr/>
          <p:nvPr/>
        </p:nvSpPr>
        <p:spPr>
          <a:xfrm>
            <a:off x="6225116" y="44286"/>
            <a:ext cx="5872766" cy="3657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85000"/>
              </a:lnSpc>
              <a:spcBef>
                <a:spcPts val="60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a:ea typeface="+mn-ea"/>
                <a:cs typeface="+mn-cs"/>
              </a:rPr>
              <a:t>Epic DR Cluster</a:t>
            </a:r>
          </a:p>
        </p:txBody>
      </p:sp>
      <p:grpSp>
        <p:nvGrpSpPr>
          <p:cNvPr id="16" name="Group 15">
            <a:extLst>
              <a:ext uri="{FF2B5EF4-FFF2-40B4-BE49-F238E27FC236}">
                <a16:creationId xmlns:a16="http://schemas.microsoft.com/office/drawing/2014/main" id="{6EB09664-FF9E-568D-9E50-E47CBF4666FC}"/>
              </a:ext>
            </a:extLst>
          </p:cNvPr>
          <p:cNvGrpSpPr/>
          <p:nvPr/>
        </p:nvGrpSpPr>
        <p:grpSpPr>
          <a:xfrm>
            <a:off x="10088136" y="2444165"/>
            <a:ext cx="2073812" cy="1119522"/>
            <a:chOff x="10088136" y="2444165"/>
            <a:chExt cx="2073812" cy="1119522"/>
          </a:xfrm>
        </p:grpSpPr>
        <p:pic>
          <p:nvPicPr>
            <p:cNvPr id="17" name="volume clone 1" descr="C:\Users\PrestoGeorge\Desktop\Original-Cylindar.gif">
              <a:extLst>
                <a:ext uri="{FF2B5EF4-FFF2-40B4-BE49-F238E27FC236}">
                  <a16:creationId xmlns:a16="http://schemas.microsoft.com/office/drawing/2014/main" id="{0C75CAD7-E9FB-6BFA-BFFB-1643256BC71F}"/>
                </a:ext>
              </a:extLst>
            </p:cNvPr>
            <p:cNvPicPr preferRelativeResize="0">
              <a:picLocks noChangeAspect="1" noChangeArrowheads="1"/>
            </p:cNvPicPr>
            <p:nvPr/>
          </p:nvPicPr>
          <p:blipFill>
            <a:blip r:embed="rId5" cstate="print">
              <a:duotone>
                <a:prstClr val="black"/>
                <a:schemeClr val="accent5">
                  <a:tint val="45000"/>
                  <a:satMod val="400000"/>
                </a:schemeClr>
              </a:duotone>
            </a:blip>
            <a:srcRect/>
            <a:stretch>
              <a:fillRect/>
            </a:stretch>
          </p:blipFill>
          <p:spPr bwMode="auto">
            <a:xfrm>
              <a:off x="10088136" y="2506618"/>
              <a:ext cx="437227" cy="146840"/>
            </a:xfrm>
            <a:prstGeom prst="rect">
              <a:avLst/>
            </a:prstGeom>
            <a:noFill/>
          </p:spPr>
        </p:pic>
        <p:pic>
          <p:nvPicPr>
            <p:cNvPr id="18" name="volume clone copy 4" descr="C:\Users\PrestoGeorge\Desktop\Original-Cylindar.gif">
              <a:extLst>
                <a:ext uri="{FF2B5EF4-FFF2-40B4-BE49-F238E27FC236}">
                  <a16:creationId xmlns:a16="http://schemas.microsoft.com/office/drawing/2014/main" id="{EC764E6D-A548-B5F8-5F4D-2A41AF8B5139}"/>
                </a:ext>
              </a:extLst>
            </p:cNvPr>
            <p:cNvPicPr preferRelativeResize="0">
              <a:picLocks noChangeAspect="1" noChangeArrowheads="1"/>
            </p:cNvPicPr>
            <p:nvPr/>
          </p:nvPicPr>
          <p:blipFill>
            <a:blip r:embed="rId5" cstate="print">
              <a:grayscl/>
            </a:blip>
            <a:srcRect/>
            <a:stretch>
              <a:fillRect/>
            </a:stretch>
          </p:blipFill>
          <p:spPr bwMode="auto">
            <a:xfrm>
              <a:off x="10090816" y="2719453"/>
              <a:ext cx="434547" cy="145940"/>
            </a:xfrm>
            <a:prstGeom prst="rect">
              <a:avLst/>
            </a:prstGeom>
            <a:noFill/>
          </p:spPr>
        </p:pic>
        <p:cxnSp>
          <p:nvCxnSpPr>
            <p:cNvPr id="19" name="Straight Arrow Connector 18">
              <a:extLst>
                <a:ext uri="{FF2B5EF4-FFF2-40B4-BE49-F238E27FC236}">
                  <a16:creationId xmlns:a16="http://schemas.microsoft.com/office/drawing/2014/main" id="{4964D484-8666-0BB2-FA93-9F5273892216}"/>
                </a:ext>
              </a:extLst>
            </p:cNvPr>
            <p:cNvCxnSpPr>
              <a:cxnSpLocks/>
            </p:cNvCxnSpPr>
            <p:nvPr/>
          </p:nvCxnSpPr>
          <p:spPr>
            <a:xfrm flipV="1">
              <a:off x="10097790" y="3031076"/>
              <a:ext cx="458145" cy="9248"/>
            </a:xfrm>
            <a:prstGeom prst="straightConnector1">
              <a:avLst/>
            </a:prstGeom>
            <a:ln>
              <a:solidFill>
                <a:schemeClr val="accent6"/>
              </a:solidFill>
              <a:tailEnd type="triangle"/>
            </a:ln>
          </p:spPr>
          <p:style>
            <a:lnRef idx="3">
              <a:schemeClr val="accent1"/>
            </a:lnRef>
            <a:fillRef idx="0">
              <a:schemeClr val="accent1"/>
            </a:fillRef>
            <a:effectRef idx="2">
              <a:schemeClr val="accent1"/>
            </a:effectRef>
            <a:fontRef idx="minor">
              <a:schemeClr val="tx1"/>
            </a:fontRef>
          </p:style>
        </p:cxnSp>
        <p:cxnSp>
          <p:nvCxnSpPr>
            <p:cNvPr id="20" name="Straight Arrow Connector 19">
              <a:extLst>
                <a:ext uri="{FF2B5EF4-FFF2-40B4-BE49-F238E27FC236}">
                  <a16:creationId xmlns:a16="http://schemas.microsoft.com/office/drawing/2014/main" id="{2D498044-8416-E90D-056F-E61A294171D1}"/>
                </a:ext>
              </a:extLst>
            </p:cNvPr>
            <p:cNvCxnSpPr>
              <a:cxnSpLocks/>
            </p:cNvCxnSpPr>
            <p:nvPr/>
          </p:nvCxnSpPr>
          <p:spPr>
            <a:xfrm flipV="1">
              <a:off x="10094304" y="3226848"/>
              <a:ext cx="458145" cy="9248"/>
            </a:xfrm>
            <a:prstGeom prst="straightConnector1">
              <a:avLst/>
            </a:prstGeom>
            <a:ln>
              <a:solidFill>
                <a:srgbClr val="FFC000"/>
              </a:solidFill>
              <a:tailEnd type="triangle"/>
            </a:ln>
          </p:spPr>
          <p:style>
            <a:lnRef idx="3">
              <a:schemeClr val="accent1"/>
            </a:lnRef>
            <a:fillRef idx="0">
              <a:schemeClr val="accent1"/>
            </a:fillRef>
            <a:effectRef idx="2">
              <a:schemeClr val="accent1"/>
            </a:effectRef>
            <a:fontRef idx="minor">
              <a:schemeClr val="tx1"/>
            </a:fontRef>
          </p:style>
        </p:cxnSp>
        <p:cxnSp>
          <p:nvCxnSpPr>
            <p:cNvPr id="21" name="Straight Arrow Connector 20">
              <a:extLst>
                <a:ext uri="{FF2B5EF4-FFF2-40B4-BE49-F238E27FC236}">
                  <a16:creationId xmlns:a16="http://schemas.microsoft.com/office/drawing/2014/main" id="{ADA5280D-A905-825E-E557-63915790D0AA}"/>
                </a:ext>
              </a:extLst>
            </p:cNvPr>
            <p:cNvCxnSpPr>
              <a:cxnSpLocks/>
            </p:cNvCxnSpPr>
            <p:nvPr/>
          </p:nvCxnSpPr>
          <p:spPr>
            <a:xfrm flipV="1">
              <a:off x="10097790" y="3430097"/>
              <a:ext cx="458145" cy="924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2" name="TextBox 21">
              <a:extLst>
                <a:ext uri="{FF2B5EF4-FFF2-40B4-BE49-F238E27FC236}">
                  <a16:creationId xmlns:a16="http://schemas.microsoft.com/office/drawing/2014/main" id="{5DBE10DA-97CE-2054-FACB-277135B8739E}"/>
                </a:ext>
              </a:extLst>
            </p:cNvPr>
            <p:cNvSpPr txBox="1"/>
            <p:nvPr/>
          </p:nvSpPr>
          <p:spPr>
            <a:xfrm>
              <a:off x="10550567" y="2444165"/>
              <a:ext cx="1611381" cy="1119522"/>
            </a:xfrm>
            <a:prstGeom prst="rect">
              <a:avLst/>
            </a:prstGeom>
          </p:spPr>
          <p:txBody>
            <a:bodyPr vert="horz" wrap="square" lIns="91440" tIns="45720" rIns="91440" bIns="4572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Arial"/>
                  <a:ea typeface="+mn-ea"/>
                  <a:cs typeface="+mn-cs"/>
                </a:rPr>
                <a:t>Workload data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Arial"/>
                  <a:ea typeface="+mn-ea"/>
                  <a:cs typeface="+mn-cs"/>
                </a:rPr>
                <a:t>Snapshot/clone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Arial"/>
                  <a:ea typeface="+mn-ea"/>
                  <a:cs typeface="+mn-cs"/>
                </a:rPr>
                <a:t>DB replication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Arial"/>
                  <a:ea typeface="+mn-ea"/>
                  <a:cs typeface="+mn-cs"/>
                </a:rPr>
                <a:t>Backup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Arial"/>
                  <a:ea typeface="+mn-ea"/>
                  <a:cs typeface="+mn-cs"/>
                </a:rPr>
                <a:t>Test refresh</a:t>
              </a:r>
            </a:p>
          </p:txBody>
        </p:sp>
      </p:grpSp>
      <p:sp>
        <p:nvSpPr>
          <p:cNvPr id="23" name="TextBox 22">
            <a:extLst>
              <a:ext uri="{FF2B5EF4-FFF2-40B4-BE49-F238E27FC236}">
                <a16:creationId xmlns:a16="http://schemas.microsoft.com/office/drawing/2014/main" id="{A33BDD01-A7DA-0825-EA39-706717A29A66}"/>
              </a:ext>
            </a:extLst>
          </p:cNvPr>
          <p:cNvSpPr txBox="1"/>
          <p:nvPr/>
        </p:nvSpPr>
        <p:spPr>
          <a:xfrm>
            <a:off x="9698098" y="4485231"/>
            <a:ext cx="2368781" cy="1005840"/>
          </a:xfrm>
          <a:prstGeom prst="rect">
            <a:avLst/>
          </a:prstGeom>
          <a:ln w="28575">
            <a:solidFill>
              <a:srgbClr val="FFC000"/>
            </a:solidFill>
          </a:ln>
        </p:spPr>
        <p:style>
          <a:lnRef idx="2">
            <a:schemeClr val="accent3"/>
          </a:lnRef>
          <a:fillRef idx="1">
            <a:schemeClr val="lt1"/>
          </a:fillRef>
          <a:effectRef idx="0">
            <a:schemeClr val="accent3"/>
          </a:effectRef>
          <a:fontRef idx="minor">
            <a:schemeClr val="dk1"/>
          </a:fontRef>
        </p:style>
        <p:txBody>
          <a:bodyPr vert="horz" wrap="square" lIns="91416" tIns="45708" rIns="91416" bIns="45708"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FFC000"/>
                </a:solidFill>
                <a:effectLst/>
                <a:uLnTx/>
                <a:uFillTx/>
                <a:latin typeface="Arial"/>
                <a:ea typeface="+mn-ea"/>
                <a:cs typeface="+mn-cs"/>
              </a:rPr>
              <a:t>Backup Workflows</a:t>
            </a:r>
            <a:endParaRPr kumimoji="0" lang="en-US" sz="800" b="0" i="0" u="none" strike="noStrike" kern="1200" cap="none" spc="0" normalizeH="0" baseline="0" noProof="0" dirty="0">
              <a:ln>
                <a:noFill/>
              </a:ln>
              <a:solidFill>
                <a:srgbClr val="FFC000"/>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rial"/>
                <a:ea typeface="+mn-ea"/>
                <a:cs typeface="+mn-cs"/>
              </a:rPr>
              <a:t>Nightly automated application consistent backup of Epic production using host side freeze and thaw scripts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rial"/>
                <a:ea typeface="+mn-ea"/>
                <a:cs typeface="+mn-cs"/>
              </a:rPr>
              <a:t>Most recent backup is mounted on Media server and streamed to Archive via backup software.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rial"/>
                <a:ea typeface="+mn-ea"/>
                <a:cs typeface="+mn-cs"/>
              </a:rPr>
              <a:t>Or optionally automation to SnapMirror with a vault policy  to ONTAP</a:t>
            </a:r>
          </a:p>
        </p:txBody>
      </p:sp>
      <p:sp>
        <p:nvSpPr>
          <p:cNvPr id="27" name="TextBox 26">
            <a:extLst>
              <a:ext uri="{FF2B5EF4-FFF2-40B4-BE49-F238E27FC236}">
                <a16:creationId xmlns:a16="http://schemas.microsoft.com/office/drawing/2014/main" id="{A475968F-AED4-CA13-A97E-6AC13EB49BF5}"/>
              </a:ext>
            </a:extLst>
          </p:cNvPr>
          <p:cNvSpPr txBox="1"/>
          <p:nvPr/>
        </p:nvSpPr>
        <p:spPr>
          <a:xfrm>
            <a:off x="9698098" y="5566904"/>
            <a:ext cx="2368781" cy="1175406"/>
          </a:xfrm>
          <a:prstGeom prst="rect">
            <a:avLst/>
          </a:prstGeom>
          <a:ln w="28575">
            <a:solidFill>
              <a:schemeClr val="accent1"/>
            </a:solidFill>
          </a:ln>
        </p:spPr>
        <p:style>
          <a:lnRef idx="2">
            <a:schemeClr val="accent3"/>
          </a:lnRef>
          <a:fillRef idx="1">
            <a:schemeClr val="lt1"/>
          </a:fillRef>
          <a:effectRef idx="0">
            <a:schemeClr val="accent3"/>
          </a:effectRef>
          <a:fontRef idx="minor">
            <a:schemeClr val="dk1"/>
          </a:fontRef>
        </p:style>
        <p:txBody>
          <a:bodyPr vert="horz" wrap="square" lIns="91416" tIns="45708" rIns="91416" bIns="45708"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306100"/>
                </a:solidFill>
                <a:effectLst/>
                <a:uLnTx/>
                <a:uFillTx/>
                <a:latin typeface="Arial"/>
                <a:ea typeface="+mn-ea"/>
                <a:cs typeface="+mn-cs"/>
              </a:rPr>
              <a:t>Refresh Workflows</a:t>
            </a:r>
            <a:endParaRPr kumimoji="0" lang="en-US" sz="800" b="0" i="0" u="none" strike="noStrike" kern="1200" cap="none" spc="0" normalizeH="0" baseline="0" noProof="0" dirty="0">
              <a:ln>
                <a:noFill/>
              </a:ln>
              <a:solidFill>
                <a:srgbClr val="306100"/>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rial"/>
                <a:ea typeface="+mn-ea"/>
                <a:cs typeface="+mn-cs"/>
              </a:rPr>
              <a:t>Nonproduction server starts </a:t>
            </a:r>
            <a:r>
              <a:rPr kumimoji="0" lang="en-US" sz="800" b="0" i="0" u="none" strike="noStrike" kern="1200" cap="none" spc="0" normalizeH="0" baseline="0" noProof="0" dirty="0" err="1">
                <a:ln>
                  <a:noFill/>
                </a:ln>
                <a:solidFill>
                  <a:srgbClr val="000000"/>
                </a:solidFill>
                <a:effectLst/>
                <a:uLnTx/>
                <a:uFillTx/>
                <a:latin typeface="Arial"/>
                <a:ea typeface="+mn-ea"/>
                <a:cs typeface="+mn-cs"/>
              </a:rPr>
              <a:t>envcopy</a:t>
            </a:r>
            <a:r>
              <a:rPr kumimoji="0" lang="en-US" sz="800" b="0" i="0" u="none" strike="noStrike" kern="1200" cap="none" spc="0" normalizeH="0" baseline="0" noProof="0" dirty="0">
                <a:ln>
                  <a:noFill/>
                </a:ln>
                <a:solidFill>
                  <a:srgbClr val="000000"/>
                </a:solidFill>
                <a:effectLst/>
                <a:uLnTx/>
                <a:uFillTx/>
                <a:latin typeface="Arial"/>
                <a:ea typeface="+mn-ea"/>
                <a:cs typeface="+mn-cs"/>
              </a:rPr>
              <a:t> scripts to bring down SUP environment and save env variables.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rial"/>
                <a:ea typeface="+mn-ea"/>
                <a:cs typeface="+mn-cs"/>
              </a:rPr>
              <a:t>LUNs are removed and rebuilt from clone of latest Snapshot copy and presented to server.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rial"/>
                <a:ea typeface="+mn-ea"/>
                <a:cs typeface="+mn-cs"/>
              </a:rPr>
              <a:t>Envcopy brings SUP DB back online.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rial"/>
                <a:ea typeface="+mn-ea"/>
                <a:cs typeface="+mn-cs"/>
              </a:rPr>
              <a:t>This process is repeated for all full copy test environments.</a:t>
            </a:r>
          </a:p>
        </p:txBody>
      </p:sp>
      <p:sp>
        <p:nvSpPr>
          <p:cNvPr id="33" name="TextBox 32">
            <a:extLst>
              <a:ext uri="{FF2B5EF4-FFF2-40B4-BE49-F238E27FC236}">
                <a16:creationId xmlns:a16="http://schemas.microsoft.com/office/drawing/2014/main" id="{2B1B0B93-1348-3D0B-3347-3D219FE63E42}"/>
              </a:ext>
            </a:extLst>
          </p:cNvPr>
          <p:cNvSpPr txBox="1"/>
          <p:nvPr/>
        </p:nvSpPr>
        <p:spPr>
          <a:xfrm>
            <a:off x="9698098" y="3963839"/>
            <a:ext cx="2368781" cy="445560"/>
          </a:xfrm>
          <a:prstGeom prst="rect">
            <a:avLst/>
          </a:prstGeom>
          <a:ln w="28575">
            <a:solidFill>
              <a:srgbClr val="00B050"/>
            </a:solidFill>
          </a:ln>
        </p:spPr>
        <p:style>
          <a:lnRef idx="2">
            <a:schemeClr val="accent3"/>
          </a:lnRef>
          <a:fillRef idx="1">
            <a:schemeClr val="lt1"/>
          </a:fillRef>
          <a:effectRef idx="0">
            <a:schemeClr val="accent3"/>
          </a:effectRef>
          <a:fontRef idx="minor">
            <a:schemeClr val="dk1"/>
          </a:fontRef>
        </p:style>
        <p:txBody>
          <a:bodyPr vert="horz" wrap="square" lIns="91416" tIns="45708" rIns="91416" bIns="45708"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00B050"/>
                </a:solidFill>
                <a:effectLst/>
                <a:uLnTx/>
                <a:uFillTx/>
                <a:latin typeface="Arial"/>
                <a:ea typeface="+mn-ea"/>
                <a:cs typeface="+mn-cs"/>
              </a:rPr>
              <a:t>Epic Cache Mirror</a:t>
            </a:r>
            <a:endParaRPr kumimoji="0" lang="en-US" sz="800" b="0" i="0" u="none" strike="noStrike" kern="1200" cap="none" spc="0" normalizeH="0" baseline="0" noProof="0" dirty="0">
              <a:ln>
                <a:noFill/>
              </a:ln>
              <a:solidFill>
                <a:srgbClr val="00B050"/>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rial"/>
                <a:ea typeface="+mn-ea"/>
                <a:cs typeface="+mn-cs"/>
              </a:rPr>
              <a:t>Hyphenate real-time async cache database replication to read only Report, and DR.</a:t>
            </a:r>
          </a:p>
        </p:txBody>
      </p:sp>
      <p:sp>
        <p:nvSpPr>
          <p:cNvPr id="39" name="TextBox 38">
            <a:extLst>
              <a:ext uri="{FF2B5EF4-FFF2-40B4-BE49-F238E27FC236}">
                <a16:creationId xmlns:a16="http://schemas.microsoft.com/office/drawing/2014/main" id="{B1975C32-1134-52EF-7C25-847B389F647B}"/>
              </a:ext>
            </a:extLst>
          </p:cNvPr>
          <p:cNvSpPr txBox="1"/>
          <p:nvPr/>
        </p:nvSpPr>
        <p:spPr>
          <a:xfrm>
            <a:off x="3788730" y="5179148"/>
            <a:ext cx="675468" cy="252002"/>
          </a:xfrm>
          <a:prstGeom prst="rect">
            <a:avLst/>
          </a:prstGeom>
        </p:spPr>
        <p:txBody>
          <a:bodyPr vert="horz" wrap="square" lIns="91440" tIns="45720" rIns="91440" bIns="4572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FFC000"/>
                </a:solidFill>
                <a:effectLst/>
                <a:uLnTx/>
                <a:uFillTx/>
                <a:latin typeface="Arial"/>
                <a:ea typeface="+mn-ea"/>
                <a:cs typeface="+mn-cs"/>
              </a:rPr>
              <a:t>REST API </a:t>
            </a:r>
          </a:p>
        </p:txBody>
      </p:sp>
      <p:sp>
        <p:nvSpPr>
          <p:cNvPr id="41" name="TextBox 40">
            <a:extLst>
              <a:ext uri="{FF2B5EF4-FFF2-40B4-BE49-F238E27FC236}">
                <a16:creationId xmlns:a16="http://schemas.microsoft.com/office/drawing/2014/main" id="{E1CA8725-2A3C-D20B-2B2D-8280F6B3FF58}"/>
              </a:ext>
            </a:extLst>
          </p:cNvPr>
          <p:cNvSpPr txBox="1"/>
          <p:nvPr/>
        </p:nvSpPr>
        <p:spPr>
          <a:xfrm>
            <a:off x="2712107" y="5234716"/>
            <a:ext cx="755397" cy="256089"/>
          </a:xfrm>
          <a:prstGeom prst="rect">
            <a:avLst/>
          </a:prstGeom>
        </p:spPr>
        <p:txBody>
          <a:bodyPr vert="horz" wrap="square" lIns="91440" tIns="45720" rIns="91440" bIns="4572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306100"/>
                </a:solidFill>
                <a:effectLst/>
                <a:uLnTx/>
                <a:uFillTx/>
                <a:latin typeface="Arial"/>
                <a:ea typeface="+mn-ea"/>
                <a:cs typeface="+mn-cs"/>
              </a:rPr>
              <a:t>REST API</a:t>
            </a:r>
          </a:p>
        </p:txBody>
      </p:sp>
      <p:sp>
        <p:nvSpPr>
          <p:cNvPr id="51" name="TextBox 50">
            <a:extLst>
              <a:ext uri="{FF2B5EF4-FFF2-40B4-BE49-F238E27FC236}">
                <a16:creationId xmlns:a16="http://schemas.microsoft.com/office/drawing/2014/main" id="{66C4B51C-D1BB-022E-4198-69B307B0D29B}"/>
              </a:ext>
            </a:extLst>
          </p:cNvPr>
          <p:cNvSpPr txBox="1"/>
          <p:nvPr/>
        </p:nvSpPr>
        <p:spPr>
          <a:xfrm>
            <a:off x="1641568" y="5285276"/>
            <a:ext cx="675468" cy="252002"/>
          </a:xfrm>
          <a:prstGeom prst="rect">
            <a:avLst/>
          </a:prstGeom>
        </p:spPr>
        <p:txBody>
          <a:bodyPr vert="horz" wrap="square" lIns="91440" tIns="45720" rIns="91440" bIns="4572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FFC000"/>
                </a:solidFill>
                <a:effectLst/>
                <a:uLnTx/>
                <a:uFillTx/>
                <a:latin typeface="Arial"/>
                <a:ea typeface="+mn-ea"/>
                <a:cs typeface="+mn-cs"/>
              </a:rPr>
              <a:t>REST API </a:t>
            </a:r>
          </a:p>
        </p:txBody>
      </p:sp>
      <p:grpSp>
        <p:nvGrpSpPr>
          <p:cNvPr id="61" name="Group 60">
            <a:extLst>
              <a:ext uri="{FF2B5EF4-FFF2-40B4-BE49-F238E27FC236}">
                <a16:creationId xmlns:a16="http://schemas.microsoft.com/office/drawing/2014/main" id="{C7554005-CBEA-906B-22FD-878C714A7645}"/>
              </a:ext>
            </a:extLst>
          </p:cNvPr>
          <p:cNvGrpSpPr/>
          <p:nvPr/>
        </p:nvGrpSpPr>
        <p:grpSpPr>
          <a:xfrm>
            <a:off x="8878880" y="1269314"/>
            <a:ext cx="982176" cy="1041232"/>
            <a:chOff x="8664422" y="2758088"/>
            <a:chExt cx="982176" cy="1041232"/>
          </a:xfrm>
        </p:grpSpPr>
        <p:pic>
          <p:nvPicPr>
            <p:cNvPr id="64" name="volume clone 1" descr="C:\Users\PrestoGeorge\Desktop\Original-Cylindar.gif">
              <a:extLst>
                <a:ext uri="{FF2B5EF4-FFF2-40B4-BE49-F238E27FC236}">
                  <a16:creationId xmlns:a16="http://schemas.microsoft.com/office/drawing/2014/main" id="{65F4FD14-84B5-558F-BD3A-F7B355FC0D78}"/>
                </a:ext>
              </a:extLst>
            </p:cNvPr>
            <p:cNvPicPr preferRelativeResize="0">
              <a:picLocks noChangeAspect="1" noChangeArrowheads="1"/>
            </p:cNvPicPr>
            <p:nvPr/>
          </p:nvPicPr>
          <p:blipFill>
            <a:blip r:embed="rId5" cstate="print">
              <a:duotone>
                <a:prstClr val="black"/>
                <a:schemeClr val="accent5">
                  <a:tint val="45000"/>
                  <a:satMod val="400000"/>
                </a:schemeClr>
              </a:duotone>
            </a:blip>
            <a:srcRect/>
            <a:stretch>
              <a:fillRect/>
            </a:stretch>
          </p:blipFill>
          <p:spPr bwMode="auto">
            <a:xfrm>
              <a:off x="8664422" y="2758088"/>
              <a:ext cx="982176" cy="329858"/>
            </a:xfrm>
            <a:prstGeom prst="rect">
              <a:avLst/>
            </a:prstGeom>
            <a:noFill/>
          </p:spPr>
        </p:pic>
        <p:sp>
          <p:nvSpPr>
            <p:cNvPr id="73" name="TextBox 72">
              <a:extLst>
                <a:ext uri="{FF2B5EF4-FFF2-40B4-BE49-F238E27FC236}">
                  <a16:creationId xmlns:a16="http://schemas.microsoft.com/office/drawing/2014/main" id="{6B2DE9D8-73B1-F381-6864-CF9A713E538F}"/>
                </a:ext>
              </a:extLst>
            </p:cNvPr>
            <p:cNvSpPr txBox="1"/>
            <p:nvPr/>
          </p:nvSpPr>
          <p:spPr>
            <a:xfrm>
              <a:off x="8681049" y="2872506"/>
              <a:ext cx="948923" cy="171935"/>
            </a:xfrm>
            <a:prstGeom prst="rect">
              <a:avLst/>
            </a:prstGeom>
          </p:spPr>
          <p:txBody>
            <a:bodyPr vert="horz" wrap="square" lIns="91416" tIns="45708" rIns="91416" bIns="45708"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Arial"/>
                  <a:ea typeface="+mn-ea"/>
                  <a:cs typeface="+mn-cs"/>
                </a:rPr>
                <a:t>Hyperspace</a:t>
              </a:r>
            </a:p>
          </p:txBody>
        </p:sp>
        <p:pic>
          <p:nvPicPr>
            <p:cNvPr id="74" name="volume clone 1" descr="C:\Users\PrestoGeorge\Desktop\Original-Cylindar.gif">
              <a:extLst>
                <a:ext uri="{FF2B5EF4-FFF2-40B4-BE49-F238E27FC236}">
                  <a16:creationId xmlns:a16="http://schemas.microsoft.com/office/drawing/2014/main" id="{BD96FB9F-0148-5D1F-C28D-20C413891A37}"/>
                </a:ext>
              </a:extLst>
            </p:cNvPr>
            <p:cNvPicPr preferRelativeResize="0">
              <a:picLocks noChangeAspect="1" noChangeArrowheads="1"/>
            </p:cNvPicPr>
            <p:nvPr/>
          </p:nvPicPr>
          <p:blipFill>
            <a:blip r:embed="rId5" cstate="print">
              <a:duotone>
                <a:prstClr val="black"/>
                <a:schemeClr val="accent5">
                  <a:tint val="45000"/>
                  <a:satMod val="400000"/>
                </a:schemeClr>
              </a:duotone>
            </a:blip>
            <a:srcRect/>
            <a:stretch>
              <a:fillRect/>
            </a:stretch>
          </p:blipFill>
          <p:spPr bwMode="auto">
            <a:xfrm>
              <a:off x="8664422" y="3114283"/>
              <a:ext cx="982176" cy="329858"/>
            </a:xfrm>
            <a:prstGeom prst="rect">
              <a:avLst/>
            </a:prstGeom>
            <a:noFill/>
          </p:spPr>
        </p:pic>
        <p:sp>
          <p:nvSpPr>
            <p:cNvPr id="75" name="TextBox 74">
              <a:extLst>
                <a:ext uri="{FF2B5EF4-FFF2-40B4-BE49-F238E27FC236}">
                  <a16:creationId xmlns:a16="http://schemas.microsoft.com/office/drawing/2014/main" id="{BE024AE0-C67E-C713-9DFF-663608128633}"/>
                </a:ext>
              </a:extLst>
            </p:cNvPr>
            <p:cNvSpPr txBox="1"/>
            <p:nvPr/>
          </p:nvSpPr>
          <p:spPr>
            <a:xfrm>
              <a:off x="8686422" y="3204430"/>
              <a:ext cx="938176" cy="202068"/>
            </a:xfrm>
            <a:prstGeom prst="rect">
              <a:avLst/>
            </a:prstGeom>
          </p:spPr>
          <p:txBody>
            <a:bodyPr vert="horz" wrap="square" lIns="91416" tIns="45708" rIns="91416" bIns="45708"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Arial"/>
                  <a:ea typeface="+mn-ea"/>
                  <a:cs typeface="+mn-cs"/>
                </a:rPr>
                <a:t>VMware</a:t>
              </a:r>
            </a:p>
          </p:txBody>
        </p:sp>
        <p:pic>
          <p:nvPicPr>
            <p:cNvPr id="76" name="volume clone 1" descr="C:\Users\PrestoGeorge\Desktop\Original-Cylindar.gif">
              <a:extLst>
                <a:ext uri="{FF2B5EF4-FFF2-40B4-BE49-F238E27FC236}">
                  <a16:creationId xmlns:a16="http://schemas.microsoft.com/office/drawing/2014/main" id="{35B71D1C-3839-C1C4-9352-4917C1975D03}"/>
                </a:ext>
              </a:extLst>
            </p:cNvPr>
            <p:cNvPicPr preferRelativeResize="0">
              <a:picLocks noChangeAspect="1" noChangeArrowheads="1"/>
            </p:cNvPicPr>
            <p:nvPr/>
          </p:nvPicPr>
          <p:blipFill>
            <a:blip r:embed="rId5" cstate="print">
              <a:duotone>
                <a:prstClr val="black"/>
                <a:schemeClr val="accent5">
                  <a:tint val="45000"/>
                  <a:satMod val="400000"/>
                </a:schemeClr>
              </a:duotone>
            </a:blip>
            <a:srcRect/>
            <a:stretch>
              <a:fillRect/>
            </a:stretch>
          </p:blipFill>
          <p:spPr bwMode="auto">
            <a:xfrm>
              <a:off x="8664422" y="3469462"/>
              <a:ext cx="982176" cy="329858"/>
            </a:xfrm>
            <a:prstGeom prst="rect">
              <a:avLst/>
            </a:prstGeom>
            <a:noFill/>
          </p:spPr>
        </p:pic>
        <p:sp>
          <p:nvSpPr>
            <p:cNvPr id="77" name="TextBox 76">
              <a:extLst>
                <a:ext uri="{FF2B5EF4-FFF2-40B4-BE49-F238E27FC236}">
                  <a16:creationId xmlns:a16="http://schemas.microsoft.com/office/drawing/2014/main" id="{F8CA4857-CC20-B2CA-7640-F2781823BB1F}"/>
                </a:ext>
              </a:extLst>
            </p:cNvPr>
            <p:cNvSpPr txBox="1"/>
            <p:nvPr/>
          </p:nvSpPr>
          <p:spPr>
            <a:xfrm>
              <a:off x="8691193" y="3566487"/>
              <a:ext cx="928635" cy="202068"/>
            </a:xfrm>
            <a:prstGeom prst="rect">
              <a:avLst/>
            </a:prstGeom>
          </p:spPr>
          <p:txBody>
            <a:bodyPr vert="horz" wrap="square" lIns="91416" tIns="45708" rIns="91416" bIns="45708"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000" b="1" i="0" u="none" strike="noStrike" kern="1200" cap="none" spc="0" normalizeH="0" baseline="0" noProof="0" dirty="0" err="1">
                  <a:ln>
                    <a:noFill/>
                  </a:ln>
                  <a:solidFill>
                    <a:srgbClr val="FFFFFF"/>
                  </a:solidFill>
                  <a:effectLst/>
                  <a:uLnTx/>
                  <a:uFillTx/>
                  <a:latin typeface="Arial"/>
                  <a:ea typeface="+mn-ea"/>
                  <a:cs typeface="+mn-cs"/>
                </a:rPr>
                <a:t>WebBLOB</a:t>
              </a:r>
              <a:endParaRPr kumimoji="0" lang="en-US" sz="1000" b="1" i="0" u="none" strike="noStrike" kern="1200" cap="none" spc="0" normalizeH="0" baseline="0" noProof="0" dirty="0">
                <a:ln>
                  <a:noFill/>
                </a:ln>
                <a:solidFill>
                  <a:srgbClr val="FFFFFF"/>
                </a:solidFill>
                <a:effectLst/>
                <a:uLnTx/>
                <a:uFillTx/>
                <a:latin typeface="Arial"/>
                <a:ea typeface="+mn-ea"/>
                <a:cs typeface="+mn-cs"/>
              </a:endParaRPr>
            </a:p>
          </p:txBody>
        </p:sp>
      </p:grpSp>
    </p:spTree>
    <p:extLst>
      <p:ext uri="{BB962C8B-B14F-4D97-AF65-F5344CB8AC3E}">
        <p14:creationId xmlns:p14="http://schemas.microsoft.com/office/powerpoint/2010/main" val="4095012258"/>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5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3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4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4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4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4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75"/>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53"/>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264"/>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9"/>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8"/>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262"/>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338"/>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44"/>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152"/>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233"/>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242"/>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171"/>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179"/>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nodeType="clickEffect">
                                  <p:stCondLst>
                                    <p:cond delay="0"/>
                                  </p:stCondLst>
                                  <p:childTnLst>
                                    <p:set>
                                      <p:cBhvr>
                                        <p:cTn id="84" dur="1" fill="hold">
                                          <p:stCondLst>
                                            <p:cond delay="0"/>
                                          </p:stCondLst>
                                        </p:cTn>
                                        <p:tgtEl>
                                          <p:spTgt spid="153"/>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234"/>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226"/>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243"/>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nodeType="clickEffect">
                                  <p:stCondLst>
                                    <p:cond delay="0"/>
                                  </p:stCondLst>
                                  <p:childTnLst>
                                    <p:set>
                                      <p:cBhvr>
                                        <p:cTn id="94" dur="1" fill="hold">
                                          <p:stCondLst>
                                            <p:cond delay="0"/>
                                          </p:stCondLst>
                                        </p:cTn>
                                        <p:tgtEl>
                                          <p:spTgt spid="217"/>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235"/>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228"/>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244"/>
                                        </p:tgtEl>
                                        <p:attrNameLst>
                                          <p:attrName>style.visibility</p:attrName>
                                        </p:attrNameLst>
                                      </p:cBhvr>
                                      <p:to>
                                        <p:strVal val="visible"/>
                                      </p:to>
                                    </p:set>
                                  </p:childTnLst>
                                </p:cTn>
                              </p:par>
                            </p:childTnLst>
                          </p:cTn>
                        </p:par>
                      </p:childTnLst>
                    </p:cTn>
                  </p:par>
                  <p:par>
                    <p:cTn id="101" fill="hold">
                      <p:stCondLst>
                        <p:cond delay="indefinite"/>
                      </p:stCondLst>
                      <p:childTnLst>
                        <p:par>
                          <p:cTn id="102" fill="hold">
                            <p:stCondLst>
                              <p:cond delay="0"/>
                            </p:stCondLst>
                            <p:childTnLst>
                              <p:par>
                                <p:cTn id="103" presetID="1" presetClass="entr" presetSubtype="0" fill="hold" grpId="0" nodeType="clickEffect">
                                  <p:stCondLst>
                                    <p:cond delay="0"/>
                                  </p:stCondLst>
                                  <p:childTnLst>
                                    <p:set>
                                      <p:cBhvr>
                                        <p:cTn id="104" dur="1" fill="hold">
                                          <p:stCondLst>
                                            <p:cond delay="0"/>
                                          </p:stCondLst>
                                        </p:cTn>
                                        <p:tgtEl>
                                          <p:spTgt spid="33"/>
                                        </p:tgtEl>
                                        <p:attrNameLst>
                                          <p:attrName>style.visibility</p:attrName>
                                        </p:attrNameLst>
                                      </p:cBhvr>
                                      <p:to>
                                        <p:strVal val="visible"/>
                                      </p:to>
                                    </p:set>
                                  </p:childTnLst>
                                </p:cTn>
                              </p:par>
                            </p:childTnLst>
                          </p:cTn>
                        </p:par>
                      </p:childTnLst>
                    </p:cTn>
                  </p:par>
                  <p:par>
                    <p:cTn id="105" fill="hold">
                      <p:stCondLst>
                        <p:cond delay="indefinite"/>
                      </p:stCondLst>
                      <p:childTnLst>
                        <p:par>
                          <p:cTn id="106" fill="hold">
                            <p:stCondLst>
                              <p:cond delay="0"/>
                            </p:stCondLst>
                            <p:childTnLst>
                              <p:par>
                                <p:cTn id="107" presetID="1" presetClass="entr" presetSubtype="0" fill="hold" grpId="0" nodeType="clickEffect">
                                  <p:stCondLst>
                                    <p:cond delay="0"/>
                                  </p:stCondLst>
                                  <p:childTnLst>
                                    <p:set>
                                      <p:cBhvr>
                                        <p:cTn id="108" dur="1" fill="hold">
                                          <p:stCondLst>
                                            <p:cond delay="0"/>
                                          </p:stCondLst>
                                        </p:cTn>
                                        <p:tgtEl>
                                          <p:spTgt spid="23"/>
                                        </p:tgtEl>
                                        <p:attrNameLst>
                                          <p:attrName>style.visibility</p:attrName>
                                        </p:attrNameLst>
                                      </p:cBhvr>
                                      <p:to>
                                        <p:strVal val="visible"/>
                                      </p:to>
                                    </p:set>
                                  </p:childTnLst>
                                </p:cTn>
                              </p:par>
                            </p:childTnLst>
                          </p:cTn>
                        </p:par>
                      </p:childTnLst>
                    </p:cTn>
                  </p:par>
                  <p:par>
                    <p:cTn id="109" fill="hold">
                      <p:stCondLst>
                        <p:cond delay="indefinite"/>
                      </p:stCondLst>
                      <p:childTnLst>
                        <p:par>
                          <p:cTn id="110" fill="hold">
                            <p:stCondLst>
                              <p:cond delay="0"/>
                            </p:stCondLst>
                            <p:childTnLst>
                              <p:par>
                                <p:cTn id="111" presetID="1" presetClass="entr" presetSubtype="0" fill="hold" grpId="0" nodeType="clickEffect">
                                  <p:stCondLst>
                                    <p:cond delay="0"/>
                                  </p:stCondLst>
                                  <p:childTnLst>
                                    <p:set>
                                      <p:cBhvr>
                                        <p:cTn id="112" dur="1" fill="hold">
                                          <p:stCondLst>
                                            <p:cond delay="0"/>
                                          </p:stCondLst>
                                        </p:cTn>
                                        <p:tgtEl>
                                          <p:spTgt spid="27"/>
                                        </p:tgtEl>
                                        <p:attrNameLst>
                                          <p:attrName>style.visibility</p:attrName>
                                        </p:attrNameLst>
                                      </p:cBhvr>
                                      <p:to>
                                        <p:strVal val="visible"/>
                                      </p:to>
                                    </p:set>
                                  </p:childTnLst>
                                </p:cTn>
                              </p:par>
                              <p:par>
                                <p:cTn id="113" presetID="1" presetClass="entr" presetSubtype="0" fill="hold" grpId="0" nodeType="withEffect">
                                  <p:stCondLst>
                                    <p:cond delay="0"/>
                                  </p:stCondLst>
                                  <p:childTnLst>
                                    <p:set>
                                      <p:cBhvr>
                                        <p:cTn id="114" dur="1" fill="hold">
                                          <p:stCondLst>
                                            <p:cond delay="0"/>
                                          </p:stCondLst>
                                        </p:cTn>
                                        <p:tgtEl>
                                          <p:spTgt spid="39"/>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41"/>
                                        </p:tgtEl>
                                        <p:attrNameLst>
                                          <p:attrName>style.visibility</p:attrName>
                                        </p:attrNameLst>
                                      </p:cBhvr>
                                      <p:to>
                                        <p:strVal val="visible"/>
                                      </p:to>
                                    </p:set>
                                  </p:childTnLst>
                                </p:cTn>
                              </p:par>
                              <p:par>
                                <p:cTn id="117" presetID="1" presetClass="entr" presetSubtype="0" fill="hold" grpId="0" nodeType="withEffect">
                                  <p:stCondLst>
                                    <p:cond delay="0"/>
                                  </p:stCondLst>
                                  <p:childTnLst>
                                    <p:set>
                                      <p:cBhvr>
                                        <p:cTn id="118"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3" grpId="0"/>
      <p:bldP spid="234" grpId="0"/>
      <p:bldP spid="235" grpId="0"/>
      <p:bldP spid="334" grpId="0"/>
      <p:bldP spid="338" grpId="0"/>
      <p:bldP spid="171" grpId="0"/>
      <p:bldP spid="179" grpId="0"/>
      <p:bldP spid="23" grpId="0" animBg="1"/>
      <p:bldP spid="27" grpId="0" animBg="1"/>
      <p:bldP spid="33" grpId="0" animBg="1"/>
      <p:bldP spid="39" grpId="0"/>
      <p:bldP spid="41" grpId="0"/>
      <p:bldP spid="51"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0" name="Picture 349">
            <a:extLst>
              <a:ext uri="{FF2B5EF4-FFF2-40B4-BE49-F238E27FC236}">
                <a16:creationId xmlns:a16="http://schemas.microsoft.com/office/drawing/2014/main" id="{3A7C9B5B-BAC0-4C4D-BAF5-E408C3AB5E22}"/>
              </a:ext>
            </a:extLst>
          </p:cNvPr>
          <p:cNvPicPr>
            <a:picLocks noChangeAspect="1"/>
          </p:cNvPicPr>
          <p:nvPr/>
        </p:nvPicPr>
        <p:blipFill>
          <a:blip r:embed="rId3"/>
          <a:stretch>
            <a:fillRect/>
          </a:stretch>
        </p:blipFill>
        <p:spPr>
          <a:xfrm flipH="1">
            <a:off x="9090185" y="451072"/>
            <a:ext cx="640689" cy="177956"/>
          </a:xfrm>
          <a:prstGeom prst="rect">
            <a:avLst/>
          </a:prstGeom>
        </p:spPr>
      </p:pic>
      <p:pic>
        <p:nvPicPr>
          <p:cNvPr id="351" name="Picture 350">
            <a:extLst>
              <a:ext uri="{FF2B5EF4-FFF2-40B4-BE49-F238E27FC236}">
                <a16:creationId xmlns:a16="http://schemas.microsoft.com/office/drawing/2014/main" id="{338276AE-C96B-4A4E-8070-DB1DCC6232AE}"/>
              </a:ext>
            </a:extLst>
          </p:cNvPr>
          <p:cNvPicPr>
            <a:picLocks noChangeAspect="1"/>
          </p:cNvPicPr>
          <p:nvPr/>
        </p:nvPicPr>
        <p:blipFill>
          <a:blip r:embed="rId3"/>
          <a:stretch>
            <a:fillRect/>
          </a:stretch>
        </p:blipFill>
        <p:spPr>
          <a:xfrm>
            <a:off x="8529328" y="451694"/>
            <a:ext cx="640691" cy="177956"/>
          </a:xfrm>
          <a:prstGeom prst="rect">
            <a:avLst/>
          </a:prstGeom>
        </p:spPr>
      </p:pic>
      <p:sp>
        <p:nvSpPr>
          <p:cNvPr id="151" name="Rectangle 150">
            <a:extLst>
              <a:ext uri="{FF2B5EF4-FFF2-40B4-BE49-F238E27FC236}">
                <a16:creationId xmlns:a16="http://schemas.microsoft.com/office/drawing/2014/main" id="{D7517F5F-922A-974F-9987-316355816CAA}"/>
              </a:ext>
            </a:extLst>
          </p:cNvPr>
          <p:cNvSpPr/>
          <p:nvPr/>
        </p:nvSpPr>
        <p:spPr bwMode="gray">
          <a:xfrm>
            <a:off x="168251" y="36749"/>
            <a:ext cx="5911153" cy="239683"/>
          </a:xfrm>
          <a:prstGeom prst="rect">
            <a:avLst/>
          </a:prstGeom>
          <a:gradFill flip="none" rotWithShape="1">
            <a:gsLst>
              <a:gs pos="100000">
                <a:schemeClr val="accent1">
                  <a:lumMod val="75000"/>
                </a:schemeClr>
              </a:gs>
              <a:gs pos="0">
                <a:schemeClr val="accent1"/>
              </a:gs>
            </a:gsLst>
            <a:lin ang="8100000" scaled="0"/>
            <a:tileRect/>
          </a:gradFill>
          <a:ln w="12700">
            <a:gradFill>
              <a:gsLst>
                <a:gs pos="0">
                  <a:schemeClr val="bg1">
                    <a:alpha val="90000"/>
                  </a:schemeClr>
                </a:gs>
                <a:gs pos="100000">
                  <a:schemeClr val="bg1">
                    <a:alpha val="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lIns="118716" tIns="182688" rIns="118716" bIns="182640" rtlCol="0" anchor="ctr"/>
          <a:lstStyle/>
          <a:p>
            <a:pPr algn="ctr" defTabSz="915216">
              <a:lnSpc>
                <a:spcPct val="85000"/>
              </a:lnSpc>
              <a:spcBef>
                <a:spcPts val="600"/>
              </a:spcBef>
            </a:pPr>
            <a:r>
              <a:rPr lang="en-US" sz="1600">
                <a:solidFill>
                  <a:prstClr val="white"/>
                </a:solidFill>
                <a:latin typeface="Arial"/>
              </a:rPr>
              <a:t>Epic Production Cluster</a:t>
            </a:r>
          </a:p>
        </p:txBody>
      </p:sp>
      <p:pic>
        <p:nvPicPr>
          <p:cNvPr id="159" name="volume clone 1" descr="C:\Users\PrestoGeorge\Desktop\Original-Cylindar.gif">
            <a:extLst>
              <a:ext uri="{FF2B5EF4-FFF2-40B4-BE49-F238E27FC236}">
                <a16:creationId xmlns:a16="http://schemas.microsoft.com/office/drawing/2014/main" id="{025BFDE0-1EB2-7143-AAE9-938E9C9B1989}"/>
              </a:ext>
            </a:extLst>
          </p:cNvPr>
          <p:cNvPicPr preferRelativeResize="0">
            <a:picLocks noChangeAspect="1" noChangeArrowheads="1"/>
          </p:cNvPicPr>
          <p:nvPr/>
        </p:nvPicPr>
        <p:blipFill>
          <a:blip r:embed="rId4" cstate="print">
            <a:duotone>
              <a:prstClr val="black"/>
              <a:schemeClr val="accent5">
                <a:tint val="45000"/>
                <a:satMod val="400000"/>
              </a:schemeClr>
            </a:duotone>
          </a:blip>
          <a:srcRect/>
          <a:stretch>
            <a:fillRect/>
          </a:stretch>
        </p:blipFill>
        <p:spPr bwMode="auto">
          <a:xfrm>
            <a:off x="3899307" y="2044844"/>
            <a:ext cx="1371243" cy="242455"/>
          </a:xfrm>
          <a:prstGeom prst="rect">
            <a:avLst/>
          </a:prstGeom>
          <a:noFill/>
        </p:spPr>
      </p:pic>
      <p:sp>
        <p:nvSpPr>
          <p:cNvPr id="161" name="TextBox 160">
            <a:extLst>
              <a:ext uri="{FF2B5EF4-FFF2-40B4-BE49-F238E27FC236}">
                <a16:creationId xmlns:a16="http://schemas.microsoft.com/office/drawing/2014/main" id="{A5DA080A-1682-394A-96AB-E37121FF06A2}"/>
              </a:ext>
            </a:extLst>
          </p:cNvPr>
          <p:cNvSpPr txBox="1"/>
          <p:nvPr/>
        </p:nvSpPr>
        <p:spPr>
          <a:xfrm>
            <a:off x="3895261" y="2088857"/>
            <a:ext cx="1371243" cy="171800"/>
          </a:xfrm>
          <a:prstGeom prst="rect">
            <a:avLst/>
          </a:prstGeom>
        </p:spPr>
        <p:txBody>
          <a:bodyPr vert="horz" wrap="square" lIns="91344" tIns="45672" rIns="91344" bIns="45672" rtlCol="0" anchor="ctr">
            <a:noAutofit/>
          </a:bodyPr>
          <a:lstStyle/>
          <a:p>
            <a:pPr algn="ctr" defTabSz="915216">
              <a:lnSpc>
                <a:spcPct val="95000"/>
              </a:lnSpc>
              <a:spcBef>
                <a:spcPts val="400"/>
              </a:spcBef>
              <a:spcAft>
                <a:spcPts val="200"/>
              </a:spcAft>
            </a:pPr>
            <a:r>
              <a:rPr lang="en-US" sz="1000" b="1" err="1">
                <a:solidFill>
                  <a:prstClr val="white"/>
                </a:solidFill>
                <a:latin typeface="Arial"/>
              </a:rPr>
              <a:t>WebBLOB</a:t>
            </a:r>
            <a:endParaRPr lang="en-US" sz="1000" b="1">
              <a:solidFill>
                <a:prstClr val="white"/>
              </a:solidFill>
              <a:latin typeface="Arial"/>
            </a:endParaRPr>
          </a:p>
        </p:txBody>
      </p:sp>
      <p:pic>
        <p:nvPicPr>
          <p:cNvPr id="163" name="volume clone 1" descr="C:\Users\PrestoGeorge\Desktop\Original-Cylindar.gif">
            <a:extLst>
              <a:ext uri="{FF2B5EF4-FFF2-40B4-BE49-F238E27FC236}">
                <a16:creationId xmlns:a16="http://schemas.microsoft.com/office/drawing/2014/main" id="{AF5B646B-1396-244E-9A77-0A48918B12F5}"/>
              </a:ext>
            </a:extLst>
          </p:cNvPr>
          <p:cNvPicPr preferRelativeResize="0">
            <a:picLocks noChangeAspect="1" noChangeArrowheads="1"/>
          </p:cNvPicPr>
          <p:nvPr/>
        </p:nvPicPr>
        <p:blipFill>
          <a:blip r:embed="rId4" cstate="print">
            <a:duotone>
              <a:prstClr val="black"/>
              <a:schemeClr val="accent5">
                <a:tint val="45000"/>
                <a:satMod val="400000"/>
              </a:schemeClr>
            </a:duotone>
          </a:blip>
          <a:srcRect/>
          <a:stretch>
            <a:fillRect/>
          </a:stretch>
        </p:blipFill>
        <p:spPr bwMode="auto">
          <a:xfrm>
            <a:off x="3903234" y="2329347"/>
            <a:ext cx="1371243" cy="242455"/>
          </a:xfrm>
          <a:prstGeom prst="rect">
            <a:avLst/>
          </a:prstGeom>
          <a:noFill/>
        </p:spPr>
      </p:pic>
      <p:sp>
        <p:nvSpPr>
          <p:cNvPr id="175" name="TextBox 174">
            <a:extLst>
              <a:ext uri="{FF2B5EF4-FFF2-40B4-BE49-F238E27FC236}">
                <a16:creationId xmlns:a16="http://schemas.microsoft.com/office/drawing/2014/main" id="{9125932A-1909-714E-A50F-E3A3CA503591}"/>
              </a:ext>
            </a:extLst>
          </p:cNvPr>
          <p:cNvSpPr txBox="1"/>
          <p:nvPr/>
        </p:nvSpPr>
        <p:spPr>
          <a:xfrm>
            <a:off x="3910349" y="2329347"/>
            <a:ext cx="1371243" cy="201909"/>
          </a:xfrm>
          <a:prstGeom prst="rect">
            <a:avLst/>
          </a:prstGeom>
        </p:spPr>
        <p:txBody>
          <a:bodyPr vert="horz" wrap="square" lIns="91344" tIns="45672" rIns="91344" bIns="45672" rtlCol="0" anchor="ctr">
            <a:noAutofit/>
          </a:bodyPr>
          <a:lstStyle/>
          <a:p>
            <a:pPr algn="ctr" defTabSz="915216">
              <a:lnSpc>
                <a:spcPct val="95000"/>
              </a:lnSpc>
              <a:spcBef>
                <a:spcPts val="400"/>
              </a:spcBef>
              <a:spcAft>
                <a:spcPts val="200"/>
              </a:spcAft>
            </a:pPr>
            <a:r>
              <a:rPr lang="en-US" sz="1000" b="1">
                <a:solidFill>
                  <a:prstClr val="white"/>
                </a:solidFill>
                <a:latin typeface="Arial"/>
              </a:rPr>
              <a:t>Hyperspace</a:t>
            </a:r>
          </a:p>
        </p:txBody>
      </p:sp>
      <p:pic>
        <p:nvPicPr>
          <p:cNvPr id="184" name="volume clone 1" descr="C:\Users\PrestoGeorge\Desktop\Original-Cylindar.gif">
            <a:extLst>
              <a:ext uri="{FF2B5EF4-FFF2-40B4-BE49-F238E27FC236}">
                <a16:creationId xmlns:a16="http://schemas.microsoft.com/office/drawing/2014/main" id="{5571AF67-D24C-8242-BCE3-7B74E8FB2A88}"/>
              </a:ext>
            </a:extLst>
          </p:cNvPr>
          <p:cNvPicPr preferRelativeResize="0">
            <a:picLocks noChangeAspect="1" noChangeArrowheads="1"/>
          </p:cNvPicPr>
          <p:nvPr/>
        </p:nvPicPr>
        <p:blipFill>
          <a:blip r:embed="rId4" cstate="print">
            <a:duotone>
              <a:prstClr val="black"/>
              <a:schemeClr val="accent5">
                <a:tint val="45000"/>
                <a:satMod val="400000"/>
              </a:schemeClr>
            </a:duotone>
          </a:blip>
          <a:srcRect/>
          <a:stretch>
            <a:fillRect/>
          </a:stretch>
        </p:blipFill>
        <p:spPr bwMode="auto">
          <a:xfrm>
            <a:off x="3900234" y="1776314"/>
            <a:ext cx="1371243" cy="242455"/>
          </a:xfrm>
          <a:prstGeom prst="rect">
            <a:avLst/>
          </a:prstGeom>
          <a:noFill/>
        </p:spPr>
      </p:pic>
      <p:sp>
        <p:nvSpPr>
          <p:cNvPr id="185" name="Rectangle 184">
            <a:extLst>
              <a:ext uri="{FF2B5EF4-FFF2-40B4-BE49-F238E27FC236}">
                <a16:creationId xmlns:a16="http://schemas.microsoft.com/office/drawing/2014/main" id="{DDFAE626-544C-3E42-BE07-DB39F58B2538}"/>
              </a:ext>
            </a:extLst>
          </p:cNvPr>
          <p:cNvSpPr/>
          <p:nvPr/>
        </p:nvSpPr>
        <p:spPr bwMode="gray">
          <a:xfrm>
            <a:off x="6266396" y="28026"/>
            <a:ext cx="5348373" cy="231286"/>
          </a:xfrm>
          <a:prstGeom prst="rect">
            <a:avLst/>
          </a:prstGeom>
          <a:gradFill flip="none" rotWithShape="1">
            <a:gsLst>
              <a:gs pos="100000">
                <a:schemeClr val="accent1">
                  <a:lumMod val="75000"/>
                </a:schemeClr>
              </a:gs>
              <a:gs pos="0">
                <a:schemeClr val="accent1"/>
              </a:gs>
            </a:gsLst>
            <a:lin ang="8100000" scaled="0"/>
            <a:tileRect/>
          </a:gradFill>
          <a:ln w="12700">
            <a:gradFill>
              <a:gsLst>
                <a:gs pos="0">
                  <a:schemeClr val="bg1">
                    <a:alpha val="90000"/>
                  </a:schemeClr>
                </a:gs>
                <a:gs pos="100000">
                  <a:schemeClr val="bg1">
                    <a:alpha val="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lIns="118717" tIns="182688" rIns="118717" bIns="182640" rtlCol="0" anchor="ctr"/>
          <a:lstStyle/>
          <a:p>
            <a:pPr algn="ctr" defTabSz="915216">
              <a:lnSpc>
                <a:spcPct val="85000"/>
              </a:lnSpc>
              <a:spcBef>
                <a:spcPts val="600"/>
              </a:spcBef>
            </a:pPr>
            <a:r>
              <a:rPr lang="en-US" sz="1600">
                <a:solidFill>
                  <a:prstClr val="white"/>
                </a:solidFill>
                <a:latin typeface="Arial"/>
              </a:rPr>
              <a:t>Epic DR Cluster</a:t>
            </a:r>
          </a:p>
        </p:txBody>
      </p:sp>
      <p:pic>
        <p:nvPicPr>
          <p:cNvPr id="187" name="Picture 186">
            <a:extLst>
              <a:ext uri="{FF2B5EF4-FFF2-40B4-BE49-F238E27FC236}">
                <a16:creationId xmlns:a16="http://schemas.microsoft.com/office/drawing/2014/main" id="{B7DC50A5-F994-2248-AB51-3D659EAA37FA}"/>
              </a:ext>
            </a:extLst>
          </p:cNvPr>
          <p:cNvPicPr>
            <a:picLocks noChangeAspect="1"/>
          </p:cNvPicPr>
          <p:nvPr/>
        </p:nvPicPr>
        <p:blipFill>
          <a:blip r:embed="rId5"/>
          <a:stretch>
            <a:fillRect/>
          </a:stretch>
        </p:blipFill>
        <p:spPr>
          <a:xfrm>
            <a:off x="1802604" y="4349563"/>
            <a:ext cx="456724" cy="570904"/>
          </a:xfrm>
          <a:prstGeom prst="rect">
            <a:avLst/>
          </a:prstGeom>
        </p:spPr>
      </p:pic>
      <p:sp>
        <p:nvSpPr>
          <p:cNvPr id="188" name="TextBox 187">
            <a:extLst>
              <a:ext uri="{FF2B5EF4-FFF2-40B4-BE49-F238E27FC236}">
                <a16:creationId xmlns:a16="http://schemas.microsoft.com/office/drawing/2014/main" id="{738B3620-BD21-7F4E-96CA-F64292BC8960}"/>
              </a:ext>
            </a:extLst>
          </p:cNvPr>
          <p:cNvSpPr txBox="1"/>
          <p:nvPr/>
        </p:nvSpPr>
        <p:spPr>
          <a:xfrm>
            <a:off x="1549288" y="4904078"/>
            <a:ext cx="970501" cy="300628"/>
          </a:xfrm>
          <a:prstGeom prst="rect">
            <a:avLst/>
          </a:prstGeom>
        </p:spPr>
        <p:txBody>
          <a:bodyPr vert="horz" wrap="square" lIns="91344" tIns="45672" rIns="91344" bIns="45672" rtlCol="0" anchor="ctr">
            <a:noAutofit/>
          </a:bodyPr>
          <a:lstStyle/>
          <a:p>
            <a:pPr algn="ctr" defTabSz="915216">
              <a:lnSpc>
                <a:spcPct val="95000"/>
              </a:lnSpc>
              <a:spcBef>
                <a:spcPts val="400"/>
              </a:spcBef>
              <a:spcAft>
                <a:spcPts val="200"/>
              </a:spcAft>
            </a:pPr>
            <a:r>
              <a:rPr lang="en-US" sz="1000" b="1">
                <a:solidFill>
                  <a:sysClr val="windowText" lastClr="000000"/>
                </a:solidFill>
                <a:latin typeface="Arial"/>
              </a:rPr>
              <a:t>Epic Prod</a:t>
            </a:r>
          </a:p>
        </p:txBody>
      </p:sp>
      <p:pic>
        <p:nvPicPr>
          <p:cNvPr id="203" name="Picture 202">
            <a:extLst>
              <a:ext uri="{FF2B5EF4-FFF2-40B4-BE49-F238E27FC236}">
                <a16:creationId xmlns:a16="http://schemas.microsoft.com/office/drawing/2014/main" id="{8A01A1F5-BECC-F94F-B96A-0F5082FEFB01}"/>
              </a:ext>
            </a:extLst>
          </p:cNvPr>
          <p:cNvPicPr>
            <a:picLocks noChangeAspect="1"/>
          </p:cNvPicPr>
          <p:nvPr/>
        </p:nvPicPr>
        <p:blipFill>
          <a:blip r:embed="rId5"/>
          <a:stretch>
            <a:fillRect/>
          </a:stretch>
        </p:blipFill>
        <p:spPr>
          <a:xfrm>
            <a:off x="3700387" y="3215487"/>
            <a:ext cx="456724" cy="570906"/>
          </a:xfrm>
          <a:prstGeom prst="rect">
            <a:avLst/>
          </a:prstGeom>
        </p:spPr>
      </p:pic>
      <p:sp>
        <p:nvSpPr>
          <p:cNvPr id="204" name="TextBox 203">
            <a:extLst>
              <a:ext uri="{FF2B5EF4-FFF2-40B4-BE49-F238E27FC236}">
                <a16:creationId xmlns:a16="http://schemas.microsoft.com/office/drawing/2014/main" id="{9CF2A87E-9897-2843-9B2D-68C587CCF126}"/>
              </a:ext>
            </a:extLst>
          </p:cNvPr>
          <p:cNvSpPr txBox="1"/>
          <p:nvPr/>
        </p:nvSpPr>
        <p:spPr>
          <a:xfrm>
            <a:off x="3461906" y="3747544"/>
            <a:ext cx="970501" cy="300629"/>
          </a:xfrm>
          <a:prstGeom prst="rect">
            <a:avLst/>
          </a:prstGeom>
        </p:spPr>
        <p:txBody>
          <a:bodyPr vert="horz" wrap="square" lIns="91344" tIns="45672" rIns="91344" bIns="45672" rtlCol="0" anchor="ctr">
            <a:noAutofit/>
          </a:bodyPr>
          <a:lstStyle/>
          <a:p>
            <a:pPr algn="ctr" defTabSz="915216">
              <a:lnSpc>
                <a:spcPct val="95000"/>
              </a:lnSpc>
              <a:spcBef>
                <a:spcPts val="400"/>
              </a:spcBef>
              <a:spcAft>
                <a:spcPts val="200"/>
              </a:spcAft>
            </a:pPr>
            <a:r>
              <a:rPr lang="en-US" sz="1000" b="1" dirty="0">
                <a:solidFill>
                  <a:sysClr val="windowText" lastClr="000000"/>
                </a:solidFill>
                <a:latin typeface="Arial"/>
              </a:rPr>
              <a:t>None Prod</a:t>
            </a:r>
          </a:p>
        </p:txBody>
      </p:sp>
      <p:pic>
        <p:nvPicPr>
          <p:cNvPr id="206" name="Picture 205">
            <a:extLst>
              <a:ext uri="{FF2B5EF4-FFF2-40B4-BE49-F238E27FC236}">
                <a16:creationId xmlns:a16="http://schemas.microsoft.com/office/drawing/2014/main" id="{97F2565B-1C98-0F43-BF69-E72510F38CD9}"/>
              </a:ext>
            </a:extLst>
          </p:cNvPr>
          <p:cNvPicPr>
            <a:picLocks noChangeAspect="1"/>
          </p:cNvPicPr>
          <p:nvPr/>
        </p:nvPicPr>
        <p:blipFill>
          <a:blip r:embed="rId5"/>
          <a:stretch>
            <a:fillRect/>
          </a:stretch>
        </p:blipFill>
        <p:spPr>
          <a:xfrm>
            <a:off x="6022868" y="3215488"/>
            <a:ext cx="456724" cy="570905"/>
          </a:xfrm>
          <a:prstGeom prst="rect">
            <a:avLst/>
          </a:prstGeom>
        </p:spPr>
      </p:pic>
      <p:sp>
        <p:nvSpPr>
          <p:cNvPr id="207" name="TextBox 206">
            <a:extLst>
              <a:ext uri="{FF2B5EF4-FFF2-40B4-BE49-F238E27FC236}">
                <a16:creationId xmlns:a16="http://schemas.microsoft.com/office/drawing/2014/main" id="{8EC2F3B8-7FA4-2C4B-8D94-9A36455CB547}"/>
              </a:ext>
            </a:extLst>
          </p:cNvPr>
          <p:cNvSpPr txBox="1"/>
          <p:nvPr/>
        </p:nvSpPr>
        <p:spPr>
          <a:xfrm>
            <a:off x="5769912" y="3809206"/>
            <a:ext cx="970501" cy="300629"/>
          </a:xfrm>
          <a:prstGeom prst="rect">
            <a:avLst/>
          </a:prstGeom>
        </p:spPr>
        <p:txBody>
          <a:bodyPr vert="horz" wrap="square" lIns="91344" tIns="45672" rIns="91344" bIns="45672" rtlCol="0" anchor="ctr">
            <a:noAutofit/>
          </a:bodyPr>
          <a:lstStyle/>
          <a:p>
            <a:pPr algn="ctr" defTabSz="915216">
              <a:lnSpc>
                <a:spcPct val="95000"/>
              </a:lnSpc>
              <a:spcBef>
                <a:spcPts val="400"/>
              </a:spcBef>
              <a:spcAft>
                <a:spcPts val="200"/>
              </a:spcAft>
            </a:pPr>
            <a:r>
              <a:rPr lang="en-US" sz="1000" b="1" dirty="0">
                <a:solidFill>
                  <a:sysClr val="windowText" lastClr="000000"/>
                </a:solidFill>
                <a:latin typeface="Arial"/>
              </a:rPr>
              <a:t>Backup Media</a:t>
            </a:r>
          </a:p>
        </p:txBody>
      </p:sp>
      <p:pic>
        <p:nvPicPr>
          <p:cNvPr id="209" name="Picture 208">
            <a:extLst>
              <a:ext uri="{FF2B5EF4-FFF2-40B4-BE49-F238E27FC236}">
                <a16:creationId xmlns:a16="http://schemas.microsoft.com/office/drawing/2014/main" id="{485D0972-CEAC-734F-867F-80A885C52118}"/>
              </a:ext>
            </a:extLst>
          </p:cNvPr>
          <p:cNvPicPr>
            <a:picLocks noChangeAspect="1"/>
          </p:cNvPicPr>
          <p:nvPr/>
        </p:nvPicPr>
        <p:blipFill>
          <a:blip r:embed="rId5"/>
          <a:stretch>
            <a:fillRect/>
          </a:stretch>
        </p:blipFill>
        <p:spPr>
          <a:xfrm>
            <a:off x="3700387" y="4349563"/>
            <a:ext cx="456724" cy="570904"/>
          </a:xfrm>
          <a:prstGeom prst="rect">
            <a:avLst/>
          </a:prstGeom>
        </p:spPr>
      </p:pic>
      <p:sp>
        <p:nvSpPr>
          <p:cNvPr id="210" name="TextBox 209">
            <a:extLst>
              <a:ext uri="{FF2B5EF4-FFF2-40B4-BE49-F238E27FC236}">
                <a16:creationId xmlns:a16="http://schemas.microsoft.com/office/drawing/2014/main" id="{995B41AA-2F54-7241-9F74-2E8D6C45F085}"/>
              </a:ext>
            </a:extLst>
          </p:cNvPr>
          <p:cNvSpPr txBox="1"/>
          <p:nvPr/>
        </p:nvSpPr>
        <p:spPr>
          <a:xfrm>
            <a:off x="3474877" y="4954779"/>
            <a:ext cx="970501" cy="300628"/>
          </a:xfrm>
          <a:prstGeom prst="rect">
            <a:avLst/>
          </a:prstGeom>
        </p:spPr>
        <p:txBody>
          <a:bodyPr vert="horz" wrap="square" lIns="91344" tIns="45672" rIns="91344" bIns="45672" rtlCol="0" anchor="ctr">
            <a:noAutofit/>
          </a:bodyPr>
          <a:lstStyle/>
          <a:p>
            <a:pPr algn="ctr" defTabSz="915216">
              <a:lnSpc>
                <a:spcPct val="95000"/>
              </a:lnSpc>
              <a:spcBef>
                <a:spcPts val="400"/>
              </a:spcBef>
              <a:spcAft>
                <a:spcPts val="200"/>
              </a:spcAft>
            </a:pPr>
            <a:r>
              <a:rPr lang="en-US" sz="1000" b="1" dirty="0">
                <a:solidFill>
                  <a:sysClr val="windowText" lastClr="000000"/>
                </a:solidFill>
                <a:latin typeface="Arial"/>
              </a:rPr>
              <a:t>Ansible Automation</a:t>
            </a:r>
          </a:p>
        </p:txBody>
      </p:sp>
      <p:pic>
        <p:nvPicPr>
          <p:cNvPr id="214" name="volume clone copy 4" descr="C:\Users\PrestoGeorge\Desktop\Original-Cylindar.gif">
            <a:extLst>
              <a:ext uri="{FF2B5EF4-FFF2-40B4-BE49-F238E27FC236}">
                <a16:creationId xmlns:a16="http://schemas.microsoft.com/office/drawing/2014/main" id="{5CFED4DF-5131-504B-AD69-32E09AAB2EDF}"/>
              </a:ext>
            </a:extLst>
          </p:cNvPr>
          <p:cNvPicPr preferRelativeResize="0">
            <a:picLocks noChangeAspect="1" noChangeArrowheads="1"/>
          </p:cNvPicPr>
          <p:nvPr/>
        </p:nvPicPr>
        <p:blipFill>
          <a:blip r:embed="rId4" cstate="email">
            <a:grayscl/>
            <a:extLst>
              <a:ext uri="{28A0092B-C50C-407E-A947-70E740481C1C}">
                <a14:useLocalDpi xmlns:a14="http://schemas.microsoft.com/office/drawing/2010/main"/>
              </a:ext>
            </a:extLst>
          </a:blip>
          <a:srcRect/>
          <a:stretch>
            <a:fillRect/>
          </a:stretch>
        </p:blipFill>
        <p:spPr bwMode="auto">
          <a:xfrm>
            <a:off x="1323734" y="3401120"/>
            <a:ext cx="1371243" cy="252680"/>
          </a:xfrm>
          <a:prstGeom prst="rect">
            <a:avLst/>
          </a:prstGeom>
          <a:noFill/>
        </p:spPr>
      </p:pic>
      <p:cxnSp>
        <p:nvCxnSpPr>
          <p:cNvPr id="216" name="Curved Connector 215">
            <a:extLst>
              <a:ext uri="{FF2B5EF4-FFF2-40B4-BE49-F238E27FC236}">
                <a16:creationId xmlns:a16="http://schemas.microsoft.com/office/drawing/2014/main" id="{BAF79C7D-C0FC-874D-BC90-55168E04136C}"/>
              </a:ext>
            </a:extLst>
          </p:cNvPr>
          <p:cNvCxnSpPr>
            <a:cxnSpLocks/>
            <a:stCxn id="335" idx="1"/>
            <a:endCxn id="218" idx="1"/>
          </p:cNvCxnSpPr>
          <p:nvPr/>
        </p:nvCxnSpPr>
        <p:spPr>
          <a:xfrm rot="10800000" flipH="1" flipV="1">
            <a:off x="1346684" y="1600406"/>
            <a:ext cx="1160" cy="1925501"/>
          </a:xfrm>
          <a:prstGeom prst="curvedConnector3">
            <a:avLst>
              <a:gd name="adj1" fmla="val -32319310"/>
            </a:avLst>
          </a:prstGeom>
          <a:ln>
            <a:tailEnd type="triangle"/>
          </a:ln>
        </p:spPr>
        <p:style>
          <a:lnRef idx="3">
            <a:schemeClr val="accent1"/>
          </a:lnRef>
          <a:fillRef idx="0">
            <a:schemeClr val="accent1"/>
          </a:fillRef>
          <a:effectRef idx="2">
            <a:schemeClr val="accent1"/>
          </a:effectRef>
          <a:fontRef idx="minor">
            <a:schemeClr val="tx1"/>
          </a:fontRef>
        </p:style>
      </p:cxnSp>
      <p:sp>
        <p:nvSpPr>
          <p:cNvPr id="218" name="TextBox 217">
            <a:extLst>
              <a:ext uri="{FF2B5EF4-FFF2-40B4-BE49-F238E27FC236}">
                <a16:creationId xmlns:a16="http://schemas.microsoft.com/office/drawing/2014/main" id="{99C660A5-0A88-DB49-A90F-3928D5AE7425}"/>
              </a:ext>
            </a:extLst>
          </p:cNvPr>
          <p:cNvSpPr txBox="1"/>
          <p:nvPr/>
        </p:nvSpPr>
        <p:spPr>
          <a:xfrm>
            <a:off x="1347844" y="3425346"/>
            <a:ext cx="1373390" cy="201123"/>
          </a:xfrm>
          <a:prstGeom prst="rect">
            <a:avLst/>
          </a:prstGeom>
        </p:spPr>
        <p:txBody>
          <a:bodyPr vert="horz" wrap="square" lIns="91344" tIns="45672" rIns="91344" bIns="45672" rtlCol="0" anchor="ctr">
            <a:noAutofit/>
          </a:bodyPr>
          <a:lstStyle/>
          <a:p>
            <a:pPr algn="ctr" defTabSz="915216">
              <a:lnSpc>
                <a:spcPct val="95000"/>
              </a:lnSpc>
              <a:spcBef>
                <a:spcPts val="400"/>
              </a:spcBef>
              <a:spcAft>
                <a:spcPts val="200"/>
              </a:spcAft>
            </a:pPr>
            <a:r>
              <a:rPr lang="en-US" sz="1000" b="1" dirty="0">
                <a:solidFill>
                  <a:prstClr val="white"/>
                </a:solidFill>
                <a:latin typeface="Arial"/>
              </a:rPr>
              <a:t>REL Clone</a:t>
            </a:r>
          </a:p>
        </p:txBody>
      </p:sp>
      <p:cxnSp>
        <p:nvCxnSpPr>
          <p:cNvPr id="220" name="Curved Connector 219">
            <a:extLst>
              <a:ext uri="{FF2B5EF4-FFF2-40B4-BE49-F238E27FC236}">
                <a16:creationId xmlns:a16="http://schemas.microsoft.com/office/drawing/2014/main" id="{31B67FE9-CA87-F04C-8776-B453E6E194BD}"/>
              </a:ext>
            </a:extLst>
          </p:cNvPr>
          <p:cNvCxnSpPr>
            <a:cxnSpLocks/>
            <a:stCxn id="214" idx="3"/>
            <a:endCxn id="203" idx="1"/>
          </p:cNvCxnSpPr>
          <p:nvPr/>
        </p:nvCxnSpPr>
        <p:spPr>
          <a:xfrm flipV="1">
            <a:off x="2694977" y="3500939"/>
            <a:ext cx="1005410" cy="26521"/>
          </a:xfrm>
          <a:prstGeom prst="curvedConnector3">
            <a:avLst>
              <a:gd name="adj1" fmla="val 50000"/>
            </a:avLst>
          </a:prstGeom>
          <a:ln>
            <a:tailEnd type="triangle"/>
          </a:ln>
        </p:spPr>
        <p:style>
          <a:lnRef idx="3">
            <a:schemeClr val="accent1"/>
          </a:lnRef>
          <a:fillRef idx="0">
            <a:schemeClr val="accent1"/>
          </a:fillRef>
          <a:effectRef idx="2">
            <a:schemeClr val="accent1"/>
          </a:effectRef>
          <a:fontRef idx="minor">
            <a:schemeClr val="tx1"/>
          </a:fontRef>
        </p:style>
      </p:cxnSp>
      <p:pic>
        <p:nvPicPr>
          <p:cNvPr id="223" name="volume clone copy 4" descr="C:\Users\PrestoGeorge\Desktop\Original-Cylindar.gif">
            <a:extLst>
              <a:ext uri="{FF2B5EF4-FFF2-40B4-BE49-F238E27FC236}">
                <a16:creationId xmlns:a16="http://schemas.microsoft.com/office/drawing/2014/main" id="{33A0311A-33F4-7444-BA69-233E5A90F158}"/>
              </a:ext>
            </a:extLst>
          </p:cNvPr>
          <p:cNvPicPr preferRelativeResize="0">
            <a:picLocks noChangeAspect="1" noChangeArrowheads="1"/>
          </p:cNvPicPr>
          <p:nvPr/>
        </p:nvPicPr>
        <p:blipFill>
          <a:blip r:embed="rId4" cstate="email">
            <a:grayscl/>
            <a:extLst>
              <a:ext uri="{28A0092B-C50C-407E-A947-70E740481C1C}">
                <a14:useLocalDpi xmlns:a14="http://schemas.microsoft.com/office/drawing/2010/main"/>
              </a:ext>
            </a:extLst>
          </a:blip>
          <a:srcRect/>
          <a:stretch>
            <a:fillRect/>
          </a:stretch>
        </p:blipFill>
        <p:spPr bwMode="auto">
          <a:xfrm>
            <a:off x="1328482" y="3709102"/>
            <a:ext cx="1371241" cy="261959"/>
          </a:xfrm>
          <a:prstGeom prst="rect">
            <a:avLst/>
          </a:prstGeom>
          <a:noFill/>
        </p:spPr>
      </p:pic>
      <p:cxnSp>
        <p:nvCxnSpPr>
          <p:cNvPr id="224" name="Curved Connector 223">
            <a:extLst>
              <a:ext uri="{FF2B5EF4-FFF2-40B4-BE49-F238E27FC236}">
                <a16:creationId xmlns:a16="http://schemas.microsoft.com/office/drawing/2014/main" id="{1D762AE9-3F40-7341-BA4B-6EEF5A15AD19}"/>
              </a:ext>
            </a:extLst>
          </p:cNvPr>
          <p:cNvCxnSpPr>
            <a:cxnSpLocks/>
            <a:stCxn id="335" idx="1"/>
            <a:endCxn id="223" idx="1"/>
          </p:cNvCxnSpPr>
          <p:nvPr/>
        </p:nvCxnSpPr>
        <p:spPr>
          <a:xfrm rot="10800000" flipV="1">
            <a:off x="1328482" y="1600406"/>
            <a:ext cx="18202" cy="2239675"/>
          </a:xfrm>
          <a:prstGeom prst="curvedConnector3">
            <a:avLst>
              <a:gd name="adj1" fmla="val 3264883"/>
            </a:avLst>
          </a:prstGeom>
          <a:ln>
            <a:tailEnd type="triangle"/>
          </a:ln>
        </p:spPr>
        <p:style>
          <a:lnRef idx="3">
            <a:schemeClr val="accent1"/>
          </a:lnRef>
          <a:fillRef idx="0">
            <a:schemeClr val="accent1"/>
          </a:fillRef>
          <a:effectRef idx="2">
            <a:schemeClr val="accent1"/>
          </a:effectRef>
          <a:fontRef idx="minor">
            <a:schemeClr val="tx1"/>
          </a:fontRef>
        </p:style>
      </p:cxnSp>
      <p:sp>
        <p:nvSpPr>
          <p:cNvPr id="225" name="TextBox 224">
            <a:extLst>
              <a:ext uri="{FF2B5EF4-FFF2-40B4-BE49-F238E27FC236}">
                <a16:creationId xmlns:a16="http://schemas.microsoft.com/office/drawing/2014/main" id="{045EFEC8-97AE-024B-870F-992E547C0ECB}"/>
              </a:ext>
            </a:extLst>
          </p:cNvPr>
          <p:cNvSpPr txBox="1"/>
          <p:nvPr/>
        </p:nvSpPr>
        <p:spPr>
          <a:xfrm>
            <a:off x="1340737" y="3751227"/>
            <a:ext cx="1371241" cy="208509"/>
          </a:xfrm>
          <a:prstGeom prst="rect">
            <a:avLst/>
          </a:prstGeom>
        </p:spPr>
        <p:txBody>
          <a:bodyPr vert="horz" wrap="square" lIns="91344" tIns="45672" rIns="91344" bIns="45672" rtlCol="0" anchor="ctr">
            <a:noAutofit/>
          </a:bodyPr>
          <a:lstStyle/>
          <a:p>
            <a:pPr algn="ctr" defTabSz="915216">
              <a:lnSpc>
                <a:spcPct val="95000"/>
              </a:lnSpc>
              <a:spcBef>
                <a:spcPts val="400"/>
              </a:spcBef>
              <a:spcAft>
                <a:spcPts val="200"/>
              </a:spcAft>
            </a:pPr>
            <a:r>
              <a:rPr lang="en-US" sz="1000" b="1" dirty="0">
                <a:solidFill>
                  <a:prstClr val="white"/>
                </a:solidFill>
                <a:latin typeface="Arial"/>
              </a:rPr>
              <a:t>PJX Clone</a:t>
            </a:r>
          </a:p>
        </p:txBody>
      </p:sp>
      <p:cxnSp>
        <p:nvCxnSpPr>
          <p:cNvPr id="227" name="Curved Connector 226">
            <a:extLst>
              <a:ext uri="{FF2B5EF4-FFF2-40B4-BE49-F238E27FC236}">
                <a16:creationId xmlns:a16="http://schemas.microsoft.com/office/drawing/2014/main" id="{310E4B2B-9A8B-5A4E-86DB-AAB2B977BA8D}"/>
              </a:ext>
            </a:extLst>
          </p:cNvPr>
          <p:cNvCxnSpPr>
            <a:cxnSpLocks/>
            <a:stCxn id="223" idx="3"/>
            <a:endCxn id="203" idx="1"/>
          </p:cNvCxnSpPr>
          <p:nvPr/>
        </p:nvCxnSpPr>
        <p:spPr>
          <a:xfrm flipV="1">
            <a:off x="2699723" y="3500940"/>
            <a:ext cx="1000664" cy="339142"/>
          </a:xfrm>
          <a:prstGeom prst="curvedConnector3">
            <a:avLst>
              <a:gd name="adj1" fmla="val 50000"/>
            </a:avLst>
          </a:prstGeom>
          <a:ln>
            <a:tailEnd type="triangle"/>
          </a:ln>
        </p:spPr>
        <p:style>
          <a:lnRef idx="3">
            <a:schemeClr val="accent1"/>
          </a:lnRef>
          <a:fillRef idx="0">
            <a:schemeClr val="accent1"/>
          </a:fillRef>
          <a:effectRef idx="2">
            <a:schemeClr val="accent1"/>
          </a:effectRef>
          <a:fontRef idx="minor">
            <a:schemeClr val="tx1"/>
          </a:fontRef>
        </p:style>
      </p:cxnSp>
      <p:pic>
        <p:nvPicPr>
          <p:cNvPr id="238" name="Picture 237">
            <a:extLst>
              <a:ext uri="{FF2B5EF4-FFF2-40B4-BE49-F238E27FC236}">
                <a16:creationId xmlns:a16="http://schemas.microsoft.com/office/drawing/2014/main" id="{4C29223D-CE13-A94B-B5D7-206DD05C2127}"/>
              </a:ext>
            </a:extLst>
          </p:cNvPr>
          <p:cNvPicPr>
            <a:picLocks noChangeAspect="1"/>
          </p:cNvPicPr>
          <p:nvPr/>
        </p:nvPicPr>
        <p:blipFill>
          <a:blip r:embed="rId6"/>
          <a:stretch>
            <a:fillRect/>
          </a:stretch>
        </p:blipFill>
        <p:spPr>
          <a:xfrm>
            <a:off x="8737506" y="3305548"/>
            <a:ext cx="1002256" cy="367916"/>
          </a:xfrm>
          <a:prstGeom prst="rect">
            <a:avLst/>
          </a:prstGeom>
        </p:spPr>
      </p:pic>
      <p:sp>
        <p:nvSpPr>
          <p:cNvPr id="239" name="TextBox 238">
            <a:extLst>
              <a:ext uri="{FF2B5EF4-FFF2-40B4-BE49-F238E27FC236}">
                <a16:creationId xmlns:a16="http://schemas.microsoft.com/office/drawing/2014/main" id="{87021864-F8D7-D94A-B49E-B171F7DF4F9E}"/>
              </a:ext>
            </a:extLst>
          </p:cNvPr>
          <p:cNvSpPr txBox="1"/>
          <p:nvPr/>
        </p:nvSpPr>
        <p:spPr>
          <a:xfrm>
            <a:off x="8774679" y="3653572"/>
            <a:ext cx="927909" cy="201909"/>
          </a:xfrm>
          <a:prstGeom prst="rect">
            <a:avLst/>
          </a:prstGeom>
        </p:spPr>
        <p:txBody>
          <a:bodyPr vert="horz" wrap="square" lIns="91344" tIns="45672" rIns="91344" bIns="45672" rtlCol="0" anchor="ctr">
            <a:noAutofit/>
          </a:bodyPr>
          <a:lstStyle/>
          <a:p>
            <a:pPr algn="ctr" defTabSz="915216">
              <a:lnSpc>
                <a:spcPct val="95000"/>
              </a:lnSpc>
              <a:spcBef>
                <a:spcPts val="400"/>
              </a:spcBef>
              <a:spcAft>
                <a:spcPts val="200"/>
              </a:spcAft>
            </a:pPr>
            <a:r>
              <a:rPr lang="en-US" sz="1000" b="1" dirty="0">
                <a:solidFill>
                  <a:prstClr val="black"/>
                </a:solidFill>
                <a:latin typeface="Arial"/>
              </a:rPr>
              <a:t>Archive</a:t>
            </a:r>
          </a:p>
        </p:txBody>
      </p:sp>
      <p:cxnSp>
        <p:nvCxnSpPr>
          <p:cNvPr id="241" name="Curved Connector 240">
            <a:extLst>
              <a:ext uri="{FF2B5EF4-FFF2-40B4-BE49-F238E27FC236}">
                <a16:creationId xmlns:a16="http://schemas.microsoft.com/office/drawing/2014/main" id="{97CA6EFF-E0F2-CC41-B77B-62513CD33A3E}"/>
              </a:ext>
            </a:extLst>
          </p:cNvPr>
          <p:cNvCxnSpPr>
            <a:cxnSpLocks/>
            <a:stCxn id="290" idx="3"/>
            <a:endCxn id="277" idx="1"/>
          </p:cNvCxnSpPr>
          <p:nvPr/>
        </p:nvCxnSpPr>
        <p:spPr>
          <a:xfrm flipV="1">
            <a:off x="2697656" y="1577809"/>
            <a:ext cx="1212692" cy="577075"/>
          </a:xfrm>
          <a:prstGeom prst="curvedConnector3">
            <a:avLst>
              <a:gd name="adj1" fmla="val 50000"/>
            </a:avLst>
          </a:prstGeom>
          <a:ln>
            <a:solidFill>
              <a:schemeClr val="tx2"/>
            </a:solidFill>
            <a:prstDash val="dash"/>
            <a:tailEnd type="triangle"/>
          </a:ln>
        </p:spPr>
        <p:style>
          <a:lnRef idx="3">
            <a:schemeClr val="accent1"/>
          </a:lnRef>
          <a:fillRef idx="0">
            <a:schemeClr val="accent1"/>
          </a:fillRef>
          <a:effectRef idx="2">
            <a:schemeClr val="accent1"/>
          </a:effectRef>
          <a:fontRef idx="minor">
            <a:schemeClr val="tx1"/>
          </a:fontRef>
        </p:style>
      </p:cxnSp>
      <p:sp>
        <p:nvSpPr>
          <p:cNvPr id="246" name="TextBox 245">
            <a:extLst>
              <a:ext uri="{FF2B5EF4-FFF2-40B4-BE49-F238E27FC236}">
                <a16:creationId xmlns:a16="http://schemas.microsoft.com/office/drawing/2014/main" id="{9FA8E764-A7CF-884F-9F51-4770CB641495}"/>
              </a:ext>
            </a:extLst>
          </p:cNvPr>
          <p:cNvSpPr txBox="1"/>
          <p:nvPr/>
        </p:nvSpPr>
        <p:spPr>
          <a:xfrm>
            <a:off x="3569060" y="3959735"/>
            <a:ext cx="765971" cy="265442"/>
          </a:xfrm>
          <a:prstGeom prst="rect">
            <a:avLst/>
          </a:prstGeom>
        </p:spPr>
        <p:txBody>
          <a:bodyPr vert="horz" wrap="square" lIns="91344" tIns="45672" rIns="91344" bIns="45672" rtlCol="0" anchor="ctr">
            <a:noAutofit/>
          </a:bodyPr>
          <a:lstStyle/>
          <a:p>
            <a:pPr algn="ctr" defTabSz="915216"/>
            <a:r>
              <a:rPr lang="en-US" sz="1000" b="1" dirty="0" err="1">
                <a:solidFill>
                  <a:srgbClr val="0067C5"/>
                </a:solidFill>
                <a:latin typeface="Arial"/>
              </a:rPr>
              <a:t>EnvCopy</a:t>
            </a:r>
            <a:endParaRPr lang="en-US" sz="1000" b="1" dirty="0">
              <a:solidFill>
                <a:srgbClr val="0067C5"/>
              </a:solidFill>
              <a:latin typeface="Arial"/>
            </a:endParaRPr>
          </a:p>
        </p:txBody>
      </p:sp>
      <p:cxnSp>
        <p:nvCxnSpPr>
          <p:cNvPr id="248" name="Curved Connector 247">
            <a:extLst>
              <a:ext uri="{FF2B5EF4-FFF2-40B4-BE49-F238E27FC236}">
                <a16:creationId xmlns:a16="http://schemas.microsoft.com/office/drawing/2014/main" id="{743A50E5-2A97-734F-8D92-F88F7D9ACF5E}"/>
              </a:ext>
            </a:extLst>
          </p:cNvPr>
          <p:cNvCxnSpPr>
            <a:cxnSpLocks/>
            <a:stCxn id="282" idx="3"/>
            <a:endCxn id="206" idx="1"/>
          </p:cNvCxnSpPr>
          <p:nvPr/>
        </p:nvCxnSpPr>
        <p:spPr>
          <a:xfrm>
            <a:off x="2701439" y="2913486"/>
            <a:ext cx="3321428" cy="587449"/>
          </a:xfrm>
          <a:prstGeom prst="curvedConnector3">
            <a:avLst>
              <a:gd name="adj1" fmla="val 63383"/>
            </a:avLst>
          </a:prstGeom>
          <a:ln>
            <a:solidFill>
              <a:srgbClr val="FFC000"/>
            </a:solidFill>
            <a:tailEnd type="triangle"/>
          </a:ln>
        </p:spPr>
        <p:style>
          <a:lnRef idx="3">
            <a:schemeClr val="accent3"/>
          </a:lnRef>
          <a:fillRef idx="0">
            <a:schemeClr val="accent3"/>
          </a:fillRef>
          <a:effectRef idx="2">
            <a:schemeClr val="accent3"/>
          </a:effectRef>
          <a:fontRef idx="minor">
            <a:schemeClr val="tx1"/>
          </a:fontRef>
        </p:style>
      </p:cxnSp>
      <p:sp>
        <p:nvSpPr>
          <p:cNvPr id="249" name="TextBox 248">
            <a:extLst>
              <a:ext uri="{FF2B5EF4-FFF2-40B4-BE49-F238E27FC236}">
                <a16:creationId xmlns:a16="http://schemas.microsoft.com/office/drawing/2014/main" id="{0B359533-EFC1-9340-83D6-EFAD7682D668}"/>
              </a:ext>
            </a:extLst>
          </p:cNvPr>
          <p:cNvSpPr txBox="1"/>
          <p:nvPr/>
        </p:nvSpPr>
        <p:spPr>
          <a:xfrm>
            <a:off x="4479641" y="3082221"/>
            <a:ext cx="618827" cy="214395"/>
          </a:xfrm>
          <a:prstGeom prst="rect">
            <a:avLst/>
          </a:prstGeom>
          <a:solidFill>
            <a:schemeClr val="bg1"/>
          </a:solidFill>
          <a:effectLst>
            <a:softEdge rad="63500"/>
          </a:effectLst>
        </p:spPr>
        <p:txBody>
          <a:bodyPr vert="horz" wrap="square" lIns="91344" tIns="45672" rIns="91344" bIns="45672" rtlCol="0" anchor="ctr">
            <a:noAutofit/>
          </a:bodyPr>
          <a:lstStyle/>
          <a:p>
            <a:pPr algn="ctr" defTabSz="915216">
              <a:lnSpc>
                <a:spcPct val="95000"/>
              </a:lnSpc>
              <a:spcBef>
                <a:spcPts val="400"/>
              </a:spcBef>
              <a:spcAft>
                <a:spcPts val="200"/>
              </a:spcAft>
            </a:pPr>
            <a:r>
              <a:rPr lang="en-US" sz="1000" b="1" dirty="0">
                <a:solidFill>
                  <a:srgbClr val="FFC000"/>
                </a:solidFill>
                <a:latin typeface="Arial"/>
              </a:rPr>
              <a:t>Mount</a:t>
            </a:r>
          </a:p>
        </p:txBody>
      </p:sp>
      <p:cxnSp>
        <p:nvCxnSpPr>
          <p:cNvPr id="257" name="Curved Connector 256">
            <a:extLst>
              <a:ext uri="{FF2B5EF4-FFF2-40B4-BE49-F238E27FC236}">
                <a16:creationId xmlns:a16="http://schemas.microsoft.com/office/drawing/2014/main" id="{818DAF71-5B84-1943-AD57-D78473ACCF4F}"/>
              </a:ext>
            </a:extLst>
          </p:cNvPr>
          <p:cNvCxnSpPr>
            <a:cxnSpLocks/>
            <a:stCxn id="263" idx="3"/>
            <a:endCxn id="203" idx="1"/>
          </p:cNvCxnSpPr>
          <p:nvPr/>
        </p:nvCxnSpPr>
        <p:spPr>
          <a:xfrm>
            <a:off x="2721234" y="3215583"/>
            <a:ext cx="979152" cy="285356"/>
          </a:xfrm>
          <a:prstGeom prst="curvedConnector3">
            <a:avLst>
              <a:gd name="adj1" fmla="val 50000"/>
            </a:avLst>
          </a:prstGeom>
          <a:ln>
            <a:tailEnd type="triangle"/>
          </a:ln>
        </p:spPr>
        <p:style>
          <a:lnRef idx="3">
            <a:schemeClr val="accent1"/>
          </a:lnRef>
          <a:fillRef idx="0">
            <a:schemeClr val="accent1"/>
          </a:fillRef>
          <a:effectRef idx="2">
            <a:schemeClr val="accent1"/>
          </a:effectRef>
          <a:fontRef idx="minor">
            <a:schemeClr val="tx1"/>
          </a:fontRef>
        </p:style>
      </p:cxnSp>
      <p:pic>
        <p:nvPicPr>
          <p:cNvPr id="261" name="volume clone copy 4" descr="C:\Users\PrestoGeorge\Desktop\Original-Cylindar.gif">
            <a:extLst>
              <a:ext uri="{FF2B5EF4-FFF2-40B4-BE49-F238E27FC236}">
                <a16:creationId xmlns:a16="http://schemas.microsoft.com/office/drawing/2014/main" id="{62E39039-3E92-3D4F-B8D1-DB95656720D9}"/>
              </a:ext>
            </a:extLst>
          </p:cNvPr>
          <p:cNvPicPr preferRelativeResize="0">
            <a:picLocks noChangeAspect="1" noChangeArrowheads="1"/>
          </p:cNvPicPr>
          <p:nvPr/>
        </p:nvPicPr>
        <p:blipFill>
          <a:blip r:embed="rId4" cstate="email">
            <a:grayscl/>
            <a:extLst>
              <a:ext uri="{28A0092B-C50C-407E-A947-70E740481C1C}">
                <a14:useLocalDpi xmlns:a14="http://schemas.microsoft.com/office/drawing/2010/main"/>
              </a:ext>
            </a:extLst>
          </a:blip>
          <a:srcRect/>
          <a:stretch>
            <a:fillRect/>
          </a:stretch>
        </p:blipFill>
        <p:spPr bwMode="auto">
          <a:xfrm>
            <a:off x="1327524" y="3098472"/>
            <a:ext cx="1371241" cy="252680"/>
          </a:xfrm>
          <a:prstGeom prst="rect">
            <a:avLst/>
          </a:prstGeom>
          <a:noFill/>
        </p:spPr>
      </p:pic>
      <p:sp>
        <p:nvSpPr>
          <p:cNvPr id="263" name="TextBox 262">
            <a:extLst>
              <a:ext uri="{FF2B5EF4-FFF2-40B4-BE49-F238E27FC236}">
                <a16:creationId xmlns:a16="http://schemas.microsoft.com/office/drawing/2014/main" id="{95AA6B5D-CBAA-7043-B13F-1A1C881F4337}"/>
              </a:ext>
            </a:extLst>
          </p:cNvPr>
          <p:cNvSpPr txBox="1"/>
          <p:nvPr/>
        </p:nvSpPr>
        <p:spPr>
          <a:xfrm>
            <a:off x="1338571" y="3115022"/>
            <a:ext cx="1382663" cy="201123"/>
          </a:xfrm>
          <a:prstGeom prst="rect">
            <a:avLst/>
          </a:prstGeom>
        </p:spPr>
        <p:txBody>
          <a:bodyPr vert="horz" wrap="square" lIns="91344" tIns="45672" rIns="91344" bIns="45672" rtlCol="0" anchor="ctr">
            <a:noAutofit/>
          </a:bodyPr>
          <a:lstStyle/>
          <a:p>
            <a:pPr algn="ctr" defTabSz="915216">
              <a:lnSpc>
                <a:spcPct val="95000"/>
              </a:lnSpc>
              <a:spcBef>
                <a:spcPts val="400"/>
              </a:spcBef>
              <a:spcAft>
                <a:spcPts val="200"/>
              </a:spcAft>
            </a:pPr>
            <a:r>
              <a:rPr lang="en-US" sz="1000" b="1">
                <a:solidFill>
                  <a:prstClr val="white"/>
                </a:solidFill>
                <a:latin typeface="Arial"/>
              </a:rPr>
              <a:t>SUP Clone</a:t>
            </a:r>
          </a:p>
        </p:txBody>
      </p:sp>
      <p:cxnSp>
        <p:nvCxnSpPr>
          <p:cNvPr id="266" name="Curved Connector 265">
            <a:extLst>
              <a:ext uri="{FF2B5EF4-FFF2-40B4-BE49-F238E27FC236}">
                <a16:creationId xmlns:a16="http://schemas.microsoft.com/office/drawing/2014/main" id="{B3328B54-B167-BB4F-A203-73EA6D9E4FD1}"/>
              </a:ext>
            </a:extLst>
          </p:cNvPr>
          <p:cNvCxnSpPr>
            <a:stCxn id="335" idx="1"/>
            <a:endCxn id="261" idx="1"/>
          </p:cNvCxnSpPr>
          <p:nvPr/>
        </p:nvCxnSpPr>
        <p:spPr>
          <a:xfrm rot="10800000" flipV="1">
            <a:off x="1327524" y="1600406"/>
            <a:ext cx="19160" cy="1624405"/>
          </a:xfrm>
          <a:prstGeom prst="curvedConnector3">
            <a:avLst>
              <a:gd name="adj1" fmla="val 1149937"/>
            </a:avLst>
          </a:prstGeom>
          <a:ln>
            <a:tailEnd type="triangle"/>
          </a:ln>
        </p:spPr>
        <p:style>
          <a:lnRef idx="3">
            <a:schemeClr val="accent1"/>
          </a:lnRef>
          <a:fillRef idx="0">
            <a:schemeClr val="accent1"/>
          </a:fillRef>
          <a:effectRef idx="2">
            <a:schemeClr val="accent1"/>
          </a:effectRef>
          <a:fontRef idx="minor">
            <a:schemeClr val="tx1"/>
          </a:fontRef>
        </p:style>
      </p:cxnSp>
      <p:sp>
        <p:nvSpPr>
          <p:cNvPr id="268" name="TextBox 267">
            <a:extLst>
              <a:ext uri="{FF2B5EF4-FFF2-40B4-BE49-F238E27FC236}">
                <a16:creationId xmlns:a16="http://schemas.microsoft.com/office/drawing/2014/main" id="{638659DE-B73E-8847-A9BC-63A4D6128BA7}"/>
              </a:ext>
            </a:extLst>
          </p:cNvPr>
          <p:cNvSpPr txBox="1"/>
          <p:nvPr/>
        </p:nvSpPr>
        <p:spPr>
          <a:xfrm>
            <a:off x="589746" y="2540983"/>
            <a:ext cx="707994" cy="214397"/>
          </a:xfrm>
          <a:prstGeom prst="rect">
            <a:avLst/>
          </a:prstGeom>
          <a:solidFill>
            <a:schemeClr val="bg1"/>
          </a:solidFill>
          <a:effectLst>
            <a:softEdge rad="50800"/>
          </a:effectLst>
        </p:spPr>
        <p:txBody>
          <a:bodyPr vert="horz" wrap="square" lIns="91344" tIns="45672" rIns="91344" bIns="45672" rtlCol="0" anchor="ctr">
            <a:noAutofit/>
          </a:bodyPr>
          <a:lstStyle/>
          <a:p>
            <a:pPr algn="ctr" defTabSz="915216">
              <a:lnSpc>
                <a:spcPct val="95000"/>
              </a:lnSpc>
              <a:spcBef>
                <a:spcPts val="400"/>
              </a:spcBef>
              <a:spcAft>
                <a:spcPts val="200"/>
              </a:spcAft>
            </a:pPr>
            <a:r>
              <a:rPr lang="en-US" sz="1000" b="1" dirty="0">
                <a:solidFill>
                  <a:srgbClr val="0067C5"/>
                </a:solidFill>
                <a:latin typeface="Arial"/>
              </a:rPr>
              <a:t>Clone</a:t>
            </a:r>
          </a:p>
        </p:txBody>
      </p:sp>
      <p:sp>
        <p:nvSpPr>
          <p:cNvPr id="269" name="TextBox 268">
            <a:extLst>
              <a:ext uri="{FF2B5EF4-FFF2-40B4-BE49-F238E27FC236}">
                <a16:creationId xmlns:a16="http://schemas.microsoft.com/office/drawing/2014/main" id="{513938FF-F249-4D47-B4F4-529A1AA1973A}"/>
              </a:ext>
            </a:extLst>
          </p:cNvPr>
          <p:cNvSpPr txBox="1"/>
          <p:nvPr/>
        </p:nvSpPr>
        <p:spPr>
          <a:xfrm>
            <a:off x="2627013" y="3420014"/>
            <a:ext cx="779595" cy="214397"/>
          </a:xfrm>
          <a:prstGeom prst="rect">
            <a:avLst/>
          </a:prstGeom>
          <a:solidFill>
            <a:schemeClr val="bg1"/>
          </a:solidFill>
          <a:effectLst>
            <a:softEdge rad="76200"/>
          </a:effectLst>
        </p:spPr>
        <p:txBody>
          <a:bodyPr vert="horz" wrap="square" lIns="91344" tIns="45672" rIns="91344" bIns="45672" rtlCol="0" anchor="ctr">
            <a:noAutofit/>
          </a:bodyPr>
          <a:lstStyle/>
          <a:p>
            <a:pPr algn="ctr" defTabSz="915216">
              <a:lnSpc>
                <a:spcPct val="95000"/>
              </a:lnSpc>
              <a:spcBef>
                <a:spcPts val="400"/>
              </a:spcBef>
              <a:spcAft>
                <a:spcPts val="200"/>
              </a:spcAft>
            </a:pPr>
            <a:r>
              <a:rPr lang="en-US" sz="1000" b="1" dirty="0">
                <a:solidFill>
                  <a:srgbClr val="0067C5"/>
                </a:solidFill>
                <a:latin typeface="Arial"/>
              </a:rPr>
              <a:t>Mount</a:t>
            </a:r>
          </a:p>
        </p:txBody>
      </p:sp>
      <p:cxnSp>
        <p:nvCxnSpPr>
          <p:cNvPr id="271" name="Elbow Connector 270">
            <a:extLst>
              <a:ext uri="{FF2B5EF4-FFF2-40B4-BE49-F238E27FC236}">
                <a16:creationId xmlns:a16="http://schemas.microsoft.com/office/drawing/2014/main" id="{B98C3283-8497-174B-97D5-C5CB71CA41AC}"/>
              </a:ext>
            </a:extLst>
          </p:cNvPr>
          <p:cNvCxnSpPr>
            <a:cxnSpLocks/>
            <a:stCxn id="330" idx="0"/>
            <a:endCxn id="331" idx="0"/>
          </p:cNvCxnSpPr>
          <p:nvPr/>
        </p:nvCxnSpPr>
        <p:spPr>
          <a:xfrm rot="5400000" flipH="1" flipV="1">
            <a:off x="5606100" y="-2105339"/>
            <a:ext cx="15301" cy="7088706"/>
          </a:xfrm>
          <a:prstGeom prst="bentConnector3">
            <a:avLst>
              <a:gd name="adj1" fmla="val 1594020"/>
            </a:avLst>
          </a:prstGeom>
          <a:ln>
            <a:solidFill>
              <a:schemeClr val="tx2"/>
            </a:solidFill>
            <a:headEnd type="none" w="med" len="med"/>
            <a:tailEnd type="triangle" w="med" len="med"/>
          </a:ln>
        </p:spPr>
        <p:style>
          <a:lnRef idx="3">
            <a:schemeClr val="accent2"/>
          </a:lnRef>
          <a:fillRef idx="0">
            <a:schemeClr val="accent2"/>
          </a:fillRef>
          <a:effectRef idx="2">
            <a:schemeClr val="accent2"/>
          </a:effectRef>
          <a:fontRef idx="minor">
            <a:schemeClr val="tx1"/>
          </a:fontRef>
        </p:style>
      </p:cxnSp>
      <p:sp>
        <p:nvSpPr>
          <p:cNvPr id="272" name="TextBox 271">
            <a:extLst>
              <a:ext uri="{FF2B5EF4-FFF2-40B4-BE49-F238E27FC236}">
                <a16:creationId xmlns:a16="http://schemas.microsoft.com/office/drawing/2014/main" id="{C3C0718E-27E1-3B45-BE5A-9F5ACC154B90}"/>
              </a:ext>
            </a:extLst>
          </p:cNvPr>
          <p:cNvSpPr txBox="1"/>
          <p:nvPr/>
        </p:nvSpPr>
        <p:spPr>
          <a:xfrm rot="10800000" flipV="1">
            <a:off x="7013940" y="1041127"/>
            <a:ext cx="853456" cy="384483"/>
          </a:xfrm>
          <a:prstGeom prst="rect">
            <a:avLst/>
          </a:prstGeom>
          <a:solidFill>
            <a:schemeClr val="bg1"/>
          </a:solidFill>
          <a:effectLst>
            <a:softEdge rad="114300"/>
          </a:effectLst>
        </p:spPr>
        <p:txBody>
          <a:bodyPr vert="horz" wrap="square" lIns="91344" tIns="45672" rIns="91344" bIns="45672" rtlCol="0" anchor="ctr">
            <a:noAutofit/>
          </a:bodyPr>
          <a:lstStyle/>
          <a:p>
            <a:pPr algn="ctr" defTabSz="915216">
              <a:lnSpc>
                <a:spcPct val="95000"/>
              </a:lnSpc>
              <a:spcBef>
                <a:spcPts val="400"/>
              </a:spcBef>
              <a:spcAft>
                <a:spcPts val="200"/>
              </a:spcAft>
            </a:pPr>
            <a:r>
              <a:rPr lang="en-US" sz="1200" b="1">
                <a:solidFill>
                  <a:srgbClr val="00C6A5"/>
                </a:solidFill>
                <a:latin typeface="Arial"/>
              </a:rPr>
              <a:t>Epic Mirror</a:t>
            </a:r>
          </a:p>
        </p:txBody>
      </p:sp>
      <p:cxnSp>
        <p:nvCxnSpPr>
          <p:cNvPr id="274" name="Curved Connector 273">
            <a:extLst>
              <a:ext uri="{FF2B5EF4-FFF2-40B4-BE49-F238E27FC236}">
                <a16:creationId xmlns:a16="http://schemas.microsoft.com/office/drawing/2014/main" id="{26F25616-1742-A043-AEBA-7564BA7A9FA6}"/>
              </a:ext>
            </a:extLst>
          </p:cNvPr>
          <p:cNvCxnSpPr>
            <a:cxnSpLocks/>
            <a:stCxn id="206" idx="3"/>
            <a:endCxn id="238" idx="1"/>
          </p:cNvCxnSpPr>
          <p:nvPr/>
        </p:nvCxnSpPr>
        <p:spPr>
          <a:xfrm flipV="1">
            <a:off x="6479592" y="3489506"/>
            <a:ext cx="2257914" cy="11435"/>
          </a:xfrm>
          <a:prstGeom prst="curvedConnector3">
            <a:avLst>
              <a:gd name="adj1" fmla="val 50000"/>
            </a:avLst>
          </a:prstGeom>
          <a:ln>
            <a:solidFill>
              <a:srgbClr val="FFC000"/>
            </a:solidFill>
            <a:prstDash val="lgDash"/>
            <a:tailEnd type="triangle"/>
          </a:ln>
        </p:spPr>
        <p:style>
          <a:lnRef idx="3">
            <a:schemeClr val="accent3"/>
          </a:lnRef>
          <a:fillRef idx="0">
            <a:schemeClr val="accent3"/>
          </a:fillRef>
          <a:effectRef idx="2">
            <a:schemeClr val="accent3"/>
          </a:effectRef>
          <a:fontRef idx="minor">
            <a:schemeClr val="tx1"/>
          </a:fontRef>
        </p:style>
      </p:cxnSp>
      <p:sp>
        <p:nvSpPr>
          <p:cNvPr id="275" name="TextBox 274">
            <a:extLst>
              <a:ext uri="{FF2B5EF4-FFF2-40B4-BE49-F238E27FC236}">
                <a16:creationId xmlns:a16="http://schemas.microsoft.com/office/drawing/2014/main" id="{1920659C-9907-DA46-A5C2-B59692F0AB3C}"/>
              </a:ext>
            </a:extLst>
          </p:cNvPr>
          <p:cNvSpPr txBox="1"/>
          <p:nvPr/>
        </p:nvSpPr>
        <p:spPr>
          <a:xfrm>
            <a:off x="3904139" y="1808822"/>
            <a:ext cx="1371243" cy="201909"/>
          </a:xfrm>
          <a:prstGeom prst="rect">
            <a:avLst/>
          </a:prstGeom>
        </p:spPr>
        <p:txBody>
          <a:bodyPr vert="horz" wrap="square" lIns="91344" tIns="45672" rIns="91344" bIns="45672" rtlCol="0" anchor="ctr">
            <a:noAutofit/>
          </a:bodyPr>
          <a:lstStyle/>
          <a:p>
            <a:pPr algn="ctr" defTabSz="915216">
              <a:lnSpc>
                <a:spcPct val="95000"/>
              </a:lnSpc>
              <a:spcBef>
                <a:spcPts val="400"/>
              </a:spcBef>
              <a:spcAft>
                <a:spcPts val="200"/>
              </a:spcAft>
            </a:pPr>
            <a:r>
              <a:rPr lang="en-US" sz="1000" b="1">
                <a:solidFill>
                  <a:prstClr val="white"/>
                </a:solidFill>
                <a:latin typeface="Arial"/>
              </a:rPr>
              <a:t>VMware</a:t>
            </a:r>
          </a:p>
        </p:txBody>
      </p:sp>
      <p:pic>
        <p:nvPicPr>
          <p:cNvPr id="276" name="volume clone 1" descr="C:\Users\PrestoGeorge\Desktop\Original-Cylindar.gif">
            <a:extLst>
              <a:ext uri="{FF2B5EF4-FFF2-40B4-BE49-F238E27FC236}">
                <a16:creationId xmlns:a16="http://schemas.microsoft.com/office/drawing/2014/main" id="{80C85C8D-4E9A-9A4C-9391-465E0E2088D8}"/>
              </a:ext>
            </a:extLst>
          </p:cNvPr>
          <p:cNvPicPr preferRelativeResize="0">
            <a:picLocks noChangeAspect="1" noChangeArrowheads="1"/>
          </p:cNvPicPr>
          <p:nvPr/>
        </p:nvPicPr>
        <p:blipFill>
          <a:blip r:embed="rId4" cstate="print">
            <a:duotone>
              <a:prstClr val="black"/>
              <a:schemeClr val="accent5">
                <a:tint val="45000"/>
                <a:satMod val="400000"/>
              </a:schemeClr>
            </a:duotone>
          </a:blip>
          <a:srcRect/>
          <a:stretch>
            <a:fillRect/>
          </a:stretch>
        </p:blipFill>
        <p:spPr bwMode="auto">
          <a:xfrm>
            <a:off x="3896626" y="1456581"/>
            <a:ext cx="1371243" cy="242455"/>
          </a:xfrm>
          <a:prstGeom prst="rect">
            <a:avLst/>
          </a:prstGeom>
          <a:noFill/>
        </p:spPr>
      </p:pic>
      <p:sp>
        <p:nvSpPr>
          <p:cNvPr id="277" name="TextBox 276">
            <a:extLst>
              <a:ext uri="{FF2B5EF4-FFF2-40B4-BE49-F238E27FC236}">
                <a16:creationId xmlns:a16="http://schemas.microsoft.com/office/drawing/2014/main" id="{81B60417-FE35-3D4D-B9B6-74D424F2DC45}"/>
              </a:ext>
            </a:extLst>
          </p:cNvPr>
          <p:cNvSpPr txBox="1"/>
          <p:nvPr/>
        </p:nvSpPr>
        <p:spPr>
          <a:xfrm>
            <a:off x="3910349" y="1491908"/>
            <a:ext cx="1371243" cy="171800"/>
          </a:xfrm>
          <a:prstGeom prst="rect">
            <a:avLst/>
          </a:prstGeom>
        </p:spPr>
        <p:txBody>
          <a:bodyPr vert="horz" wrap="square" lIns="91344" tIns="45672" rIns="91344" bIns="45672" rtlCol="0" anchor="ctr">
            <a:noAutofit/>
          </a:bodyPr>
          <a:lstStyle/>
          <a:p>
            <a:pPr algn="ctr" defTabSz="915216">
              <a:lnSpc>
                <a:spcPct val="95000"/>
              </a:lnSpc>
              <a:spcBef>
                <a:spcPts val="400"/>
              </a:spcBef>
              <a:spcAft>
                <a:spcPts val="200"/>
              </a:spcAft>
            </a:pPr>
            <a:r>
              <a:rPr lang="en-US" sz="1000" b="1">
                <a:solidFill>
                  <a:prstClr val="white"/>
                </a:solidFill>
                <a:latin typeface="Arial"/>
              </a:rPr>
              <a:t>Clarity</a:t>
            </a:r>
          </a:p>
        </p:txBody>
      </p:sp>
      <p:pic>
        <p:nvPicPr>
          <p:cNvPr id="282" name="volume clone copy 4" descr="C:\Users\PrestoGeorge\Desktop\Original-Cylindar.gif">
            <a:extLst>
              <a:ext uri="{FF2B5EF4-FFF2-40B4-BE49-F238E27FC236}">
                <a16:creationId xmlns:a16="http://schemas.microsoft.com/office/drawing/2014/main" id="{1BCED743-A1C2-0444-A1E0-F3058025EC4D}"/>
              </a:ext>
            </a:extLst>
          </p:cNvPr>
          <p:cNvPicPr preferRelativeResize="0">
            <a:picLocks noChangeAspect="1" noChangeArrowheads="1"/>
          </p:cNvPicPr>
          <p:nvPr/>
        </p:nvPicPr>
        <p:blipFill>
          <a:blip r:embed="rId4" cstate="email">
            <a:grayscl/>
            <a:extLst>
              <a:ext uri="{28A0092B-C50C-407E-A947-70E740481C1C}">
                <a14:useLocalDpi xmlns:a14="http://schemas.microsoft.com/office/drawing/2010/main"/>
              </a:ext>
            </a:extLst>
          </a:blip>
          <a:srcRect/>
          <a:stretch>
            <a:fillRect/>
          </a:stretch>
        </p:blipFill>
        <p:spPr bwMode="auto">
          <a:xfrm>
            <a:off x="1336981" y="2788610"/>
            <a:ext cx="1364461" cy="249759"/>
          </a:xfrm>
          <a:prstGeom prst="rect">
            <a:avLst/>
          </a:prstGeom>
          <a:noFill/>
        </p:spPr>
      </p:pic>
      <p:sp>
        <p:nvSpPr>
          <p:cNvPr id="283" name="TextBox 282">
            <a:extLst>
              <a:ext uri="{FF2B5EF4-FFF2-40B4-BE49-F238E27FC236}">
                <a16:creationId xmlns:a16="http://schemas.microsoft.com/office/drawing/2014/main" id="{2739F20A-73AA-5E41-AE6C-74CEED2911B9}"/>
              </a:ext>
            </a:extLst>
          </p:cNvPr>
          <p:cNvSpPr txBox="1"/>
          <p:nvPr/>
        </p:nvSpPr>
        <p:spPr>
          <a:xfrm>
            <a:off x="1365282" y="2810504"/>
            <a:ext cx="1381296" cy="201540"/>
          </a:xfrm>
          <a:prstGeom prst="rect">
            <a:avLst/>
          </a:prstGeom>
        </p:spPr>
        <p:txBody>
          <a:bodyPr vert="horz" wrap="square" lIns="91344" tIns="45672" rIns="91344" bIns="45672" rtlCol="0" anchor="ctr">
            <a:noAutofit/>
          </a:bodyPr>
          <a:lstStyle/>
          <a:p>
            <a:pPr algn="ctr" defTabSz="915216">
              <a:lnSpc>
                <a:spcPct val="95000"/>
              </a:lnSpc>
              <a:spcBef>
                <a:spcPts val="400"/>
              </a:spcBef>
              <a:spcAft>
                <a:spcPts val="200"/>
              </a:spcAft>
            </a:pPr>
            <a:r>
              <a:rPr lang="en-US" sz="1000" b="1">
                <a:solidFill>
                  <a:prstClr val="white"/>
                </a:solidFill>
                <a:latin typeface="Arial"/>
              </a:rPr>
              <a:t>Backup Clone</a:t>
            </a:r>
          </a:p>
        </p:txBody>
      </p:sp>
      <p:cxnSp>
        <p:nvCxnSpPr>
          <p:cNvPr id="284" name="Curved Connector 283">
            <a:extLst>
              <a:ext uri="{FF2B5EF4-FFF2-40B4-BE49-F238E27FC236}">
                <a16:creationId xmlns:a16="http://schemas.microsoft.com/office/drawing/2014/main" id="{B3133E2B-B624-DF4C-88BA-532A46B2E4AF}"/>
              </a:ext>
            </a:extLst>
          </p:cNvPr>
          <p:cNvCxnSpPr>
            <a:cxnSpLocks/>
            <a:stCxn id="330" idx="3"/>
            <a:endCxn id="283" idx="3"/>
          </p:cNvCxnSpPr>
          <p:nvPr/>
        </p:nvCxnSpPr>
        <p:spPr>
          <a:xfrm flipH="1">
            <a:off x="2746578" y="1573005"/>
            <a:ext cx="8439" cy="1338269"/>
          </a:xfrm>
          <a:prstGeom prst="curvedConnector3">
            <a:avLst>
              <a:gd name="adj1" fmla="val -2708852"/>
            </a:avLst>
          </a:prstGeom>
          <a:ln>
            <a:solidFill>
              <a:srgbClr val="FFC000"/>
            </a:solidFill>
            <a:tailEnd type="triangle"/>
          </a:ln>
        </p:spPr>
        <p:style>
          <a:lnRef idx="3">
            <a:schemeClr val="accent1"/>
          </a:lnRef>
          <a:fillRef idx="0">
            <a:schemeClr val="accent1"/>
          </a:fillRef>
          <a:effectRef idx="2">
            <a:schemeClr val="accent1"/>
          </a:effectRef>
          <a:fontRef idx="minor">
            <a:schemeClr val="tx1"/>
          </a:fontRef>
        </p:style>
      </p:cxnSp>
      <p:sp>
        <p:nvSpPr>
          <p:cNvPr id="285" name="TextBox 284">
            <a:extLst>
              <a:ext uri="{FF2B5EF4-FFF2-40B4-BE49-F238E27FC236}">
                <a16:creationId xmlns:a16="http://schemas.microsoft.com/office/drawing/2014/main" id="{E146AEAF-D952-C048-8368-261948F2DCC0}"/>
              </a:ext>
            </a:extLst>
          </p:cNvPr>
          <p:cNvSpPr txBox="1"/>
          <p:nvPr/>
        </p:nvSpPr>
        <p:spPr>
          <a:xfrm>
            <a:off x="2663328" y="2382984"/>
            <a:ext cx="562069" cy="179717"/>
          </a:xfrm>
          <a:prstGeom prst="rect">
            <a:avLst/>
          </a:prstGeom>
          <a:solidFill>
            <a:schemeClr val="bg1"/>
          </a:solidFill>
          <a:effectLst>
            <a:softEdge rad="38100"/>
          </a:effectLst>
        </p:spPr>
        <p:txBody>
          <a:bodyPr vert="horz" wrap="square" lIns="91344" tIns="45672" rIns="91344" bIns="45672" rtlCol="0" anchor="ctr">
            <a:noAutofit/>
          </a:bodyPr>
          <a:lstStyle/>
          <a:p>
            <a:pPr algn="ctr" defTabSz="915216">
              <a:lnSpc>
                <a:spcPct val="95000"/>
              </a:lnSpc>
              <a:spcBef>
                <a:spcPts val="400"/>
              </a:spcBef>
              <a:spcAft>
                <a:spcPts val="200"/>
              </a:spcAft>
            </a:pPr>
            <a:r>
              <a:rPr lang="en-US" sz="1000" b="1" dirty="0">
                <a:solidFill>
                  <a:srgbClr val="FFC000"/>
                </a:solidFill>
                <a:latin typeface="Arial"/>
              </a:rPr>
              <a:t>Clone</a:t>
            </a:r>
          </a:p>
        </p:txBody>
      </p:sp>
      <p:pic>
        <p:nvPicPr>
          <p:cNvPr id="290" name="volume clone 1" descr="C:\Users\PrestoGeorge\Desktop\Original-Cylindar.gif">
            <a:extLst>
              <a:ext uri="{FF2B5EF4-FFF2-40B4-BE49-F238E27FC236}">
                <a16:creationId xmlns:a16="http://schemas.microsoft.com/office/drawing/2014/main" id="{A82AE110-A84F-5F44-B731-E09321016A9C}"/>
              </a:ext>
            </a:extLst>
          </p:cNvPr>
          <p:cNvPicPr preferRelativeResize="0">
            <a:picLocks noChangeAspect="1" noChangeArrowheads="1"/>
          </p:cNvPicPr>
          <p:nvPr/>
        </p:nvPicPr>
        <p:blipFill>
          <a:blip r:embed="rId4" cstate="email">
            <a:duotone>
              <a:prstClr val="black"/>
              <a:schemeClr val="accent5">
                <a:tint val="45000"/>
                <a:satMod val="400000"/>
              </a:schemeClr>
            </a:duotone>
            <a:extLst>
              <a:ext uri="{28A0092B-C50C-407E-A947-70E740481C1C}">
                <a14:useLocalDpi xmlns:a14="http://schemas.microsoft.com/office/drawing/2010/main"/>
              </a:ext>
            </a:extLst>
          </a:blip>
          <a:srcRect/>
          <a:stretch>
            <a:fillRect/>
          </a:stretch>
        </p:blipFill>
        <p:spPr bwMode="auto">
          <a:xfrm>
            <a:off x="1326414" y="2029857"/>
            <a:ext cx="1371243" cy="250052"/>
          </a:xfrm>
          <a:prstGeom prst="rect">
            <a:avLst/>
          </a:prstGeom>
          <a:noFill/>
        </p:spPr>
      </p:pic>
      <p:sp>
        <p:nvSpPr>
          <p:cNvPr id="291" name="TextBox 290">
            <a:extLst>
              <a:ext uri="{FF2B5EF4-FFF2-40B4-BE49-F238E27FC236}">
                <a16:creationId xmlns:a16="http://schemas.microsoft.com/office/drawing/2014/main" id="{637AF96A-93AE-DF44-8F63-08F7B9C0028F}"/>
              </a:ext>
            </a:extLst>
          </p:cNvPr>
          <p:cNvSpPr txBox="1"/>
          <p:nvPr/>
        </p:nvSpPr>
        <p:spPr>
          <a:xfrm>
            <a:off x="1346788" y="2064645"/>
            <a:ext cx="1348188" cy="171800"/>
          </a:xfrm>
          <a:prstGeom prst="rect">
            <a:avLst/>
          </a:prstGeom>
        </p:spPr>
        <p:txBody>
          <a:bodyPr vert="horz" wrap="square" lIns="91344" tIns="45672" rIns="91344" bIns="45672" rtlCol="0" anchor="ctr">
            <a:noAutofit/>
          </a:bodyPr>
          <a:lstStyle/>
          <a:p>
            <a:pPr algn="ctr" defTabSz="915216">
              <a:lnSpc>
                <a:spcPct val="95000"/>
              </a:lnSpc>
              <a:spcBef>
                <a:spcPts val="400"/>
              </a:spcBef>
              <a:spcAft>
                <a:spcPts val="200"/>
              </a:spcAft>
            </a:pPr>
            <a:r>
              <a:rPr lang="en-US" sz="1000" b="1">
                <a:solidFill>
                  <a:prstClr val="white"/>
                </a:solidFill>
                <a:latin typeface="Arial"/>
              </a:rPr>
              <a:t>Epic Report</a:t>
            </a:r>
          </a:p>
        </p:txBody>
      </p:sp>
      <p:cxnSp>
        <p:nvCxnSpPr>
          <p:cNvPr id="293" name="Curved Connector 292">
            <a:extLst>
              <a:ext uri="{FF2B5EF4-FFF2-40B4-BE49-F238E27FC236}">
                <a16:creationId xmlns:a16="http://schemas.microsoft.com/office/drawing/2014/main" id="{BDE591C9-FCD0-7646-8203-09C7E7261FE5}"/>
              </a:ext>
            </a:extLst>
          </p:cNvPr>
          <p:cNvCxnSpPr>
            <a:cxnSpLocks/>
            <a:stCxn id="335" idx="3"/>
            <a:endCxn id="290" idx="3"/>
          </p:cNvCxnSpPr>
          <p:nvPr/>
        </p:nvCxnSpPr>
        <p:spPr>
          <a:xfrm flipH="1">
            <a:off x="2697656" y="1600407"/>
            <a:ext cx="20270" cy="554477"/>
          </a:xfrm>
          <a:prstGeom prst="curvedConnector3">
            <a:avLst>
              <a:gd name="adj1" fmla="val -1127775"/>
            </a:avLst>
          </a:prstGeom>
          <a:ln>
            <a:solidFill>
              <a:schemeClr val="tx2"/>
            </a:solidFill>
            <a:tailEnd type="triangle"/>
          </a:ln>
        </p:spPr>
        <p:style>
          <a:lnRef idx="3">
            <a:schemeClr val="accent1"/>
          </a:lnRef>
          <a:fillRef idx="0">
            <a:schemeClr val="accent1"/>
          </a:fillRef>
          <a:effectRef idx="2">
            <a:schemeClr val="accent1"/>
          </a:effectRef>
          <a:fontRef idx="minor">
            <a:schemeClr val="tx1"/>
          </a:fontRef>
        </p:style>
      </p:cxnSp>
      <p:sp>
        <p:nvSpPr>
          <p:cNvPr id="301" name="TextBox 300">
            <a:extLst>
              <a:ext uri="{FF2B5EF4-FFF2-40B4-BE49-F238E27FC236}">
                <a16:creationId xmlns:a16="http://schemas.microsoft.com/office/drawing/2014/main" id="{9A865F99-95C0-2844-941A-BD5CE929DD84}"/>
              </a:ext>
            </a:extLst>
          </p:cNvPr>
          <p:cNvSpPr txBox="1"/>
          <p:nvPr/>
        </p:nvSpPr>
        <p:spPr>
          <a:xfrm>
            <a:off x="7136534" y="3354899"/>
            <a:ext cx="661725" cy="300629"/>
          </a:xfrm>
          <a:prstGeom prst="rect">
            <a:avLst/>
          </a:prstGeom>
          <a:solidFill>
            <a:schemeClr val="bg1"/>
          </a:solidFill>
          <a:effectLst>
            <a:softEdge rad="63500"/>
          </a:effectLst>
        </p:spPr>
        <p:txBody>
          <a:bodyPr vert="horz" wrap="square" lIns="91344" tIns="45672" rIns="91344" bIns="45672" rtlCol="0" anchor="ctr">
            <a:noAutofit/>
          </a:bodyPr>
          <a:lstStyle/>
          <a:p>
            <a:pPr algn="ctr" defTabSz="915216"/>
            <a:r>
              <a:rPr lang="en-US" sz="1000" b="1" dirty="0">
                <a:solidFill>
                  <a:srgbClr val="FFC000"/>
                </a:solidFill>
                <a:latin typeface="Arial"/>
              </a:rPr>
              <a:t>Stream Backup</a:t>
            </a:r>
          </a:p>
        </p:txBody>
      </p:sp>
      <p:pic>
        <p:nvPicPr>
          <p:cNvPr id="302" name="volume clone 1" descr="C:\Users\PrestoGeorge\Desktop\Original-Cylindar.gif">
            <a:extLst>
              <a:ext uri="{FF2B5EF4-FFF2-40B4-BE49-F238E27FC236}">
                <a16:creationId xmlns:a16="http://schemas.microsoft.com/office/drawing/2014/main" id="{AB99E793-E06F-4047-AF3E-8A2C29B28629}"/>
              </a:ext>
            </a:extLst>
          </p:cNvPr>
          <p:cNvPicPr preferRelativeResize="0">
            <a:picLocks noChangeAspect="1" noChangeArrowheads="1"/>
          </p:cNvPicPr>
          <p:nvPr/>
        </p:nvPicPr>
        <p:blipFill>
          <a:blip r:embed="rId4" cstate="print">
            <a:duotone>
              <a:prstClr val="black"/>
              <a:schemeClr val="accent5">
                <a:tint val="45000"/>
                <a:satMod val="400000"/>
              </a:schemeClr>
            </a:duotone>
          </a:blip>
          <a:srcRect/>
          <a:stretch>
            <a:fillRect/>
          </a:stretch>
        </p:blipFill>
        <p:spPr bwMode="auto">
          <a:xfrm>
            <a:off x="8412910" y="2030175"/>
            <a:ext cx="1371243" cy="242455"/>
          </a:xfrm>
          <a:prstGeom prst="rect">
            <a:avLst/>
          </a:prstGeom>
          <a:noFill/>
        </p:spPr>
      </p:pic>
      <p:sp>
        <p:nvSpPr>
          <p:cNvPr id="303" name="TextBox 302">
            <a:extLst>
              <a:ext uri="{FF2B5EF4-FFF2-40B4-BE49-F238E27FC236}">
                <a16:creationId xmlns:a16="http://schemas.microsoft.com/office/drawing/2014/main" id="{844F3541-6C26-7248-85BC-E0653AA54537}"/>
              </a:ext>
            </a:extLst>
          </p:cNvPr>
          <p:cNvSpPr txBox="1"/>
          <p:nvPr/>
        </p:nvSpPr>
        <p:spPr>
          <a:xfrm>
            <a:off x="8415593" y="2080358"/>
            <a:ext cx="1371243" cy="171800"/>
          </a:xfrm>
          <a:prstGeom prst="rect">
            <a:avLst/>
          </a:prstGeom>
        </p:spPr>
        <p:txBody>
          <a:bodyPr vert="horz" wrap="square" lIns="91344" tIns="45672" rIns="91344" bIns="45672" rtlCol="0" anchor="ctr">
            <a:noAutofit/>
          </a:bodyPr>
          <a:lstStyle/>
          <a:p>
            <a:pPr algn="ctr" defTabSz="915216">
              <a:lnSpc>
                <a:spcPct val="95000"/>
              </a:lnSpc>
              <a:spcBef>
                <a:spcPts val="400"/>
              </a:spcBef>
              <a:spcAft>
                <a:spcPts val="200"/>
              </a:spcAft>
            </a:pPr>
            <a:r>
              <a:rPr lang="en-US" sz="1000" b="1">
                <a:solidFill>
                  <a:prstClr val="white"/>
                </a:solidFill>
                <a:latin typeface="Arial"/>
              </a:rPr>
              <a:t>DR </a:t>
            </a:r>
            <a:r>
              <a:rPr lang="en-US" sz="1000" b="1" err="1">
                <a:solidFill>
                  <a:prstClr val="white"/>
                </a:solidFill>
                <a:latin typeface="Arial"/>
              </a:rPr>
              <a:t>WebBLOB</a:t>
            </a:r>
            <a:endParaRPr lang="en-US" sz="1000" b="1">
              <a:solidFill>
                <a:prstClr val="white"/>
              </a:solidFill>
              <a:latin typeface="Arial"/>
            </a:endParaRPr>
          </a:p>
        </p:txBody>
      </p:sp>
      <p:pic>
        <p:nvPicPr>
          <p:cNvPr id="304" name="volume clone 1" descr="C:\Users\PrestoGeorge\Desktop\Original-Cylindar.gif">
            <a:extLst>
              <a:ext uri="{FF2B5EF4-FFF2-40B4-BE49-F238E27FC236}">
                <a16:creationId xmlns:a16="http://schemas.microsoft.com/office/drawing/2014/main" id="{F6D25411-AFFB-034D-94C1-7601208AFABD}"/>
              </a:ext>
            </a:extLst>
          </p:cNvPr>
          <p:cNvPicPr preferRelativeResize="0">
            <a:picLocks noChangeAspect="1" noChangeArrowheads="1"/>
          </p:cNvPicPr>
          <p:nvPr/>
        </p:nvPicPr>
        <p:blipFill>
          <a:blip r:embed="rId4" cstate="print">
            <a:duotone>
              <a:prstClr val="black"/>
              <a:schemeClr val="accent5">
                <a:tint val="45000"/>
                <a:satMod val="400000"/>
              </a:schemeClr>
            </a:duotone>
          </a:blip>
          <a:srcRect/>
          <a:stretch>
            <a:fillRect/>
          </a:stretch>
        </p:blipFill>
        <p:spPr bwMode="auto">
          <a:xfrm>
            <a:off x="8413335" y="2301250"/>
            <a:ext cx="1371243" cy="242455"/>
          </a:xfrm>
          <a:prstGeom prst="rect">
            <a:avLst/>
          </a:prstGeom>
          <a:noFill/>
        </p:spPr>
      </p:pic>
      <p:sp>
        <p:nvSpPr>
          <p:cNvPr id="316" name="TextBox 315">
            <a:extLst>
              <a:ext uri="{FF2B5EF4-FFF2-40B4-BE49-F238E27FC236}">
                <a16:creationId xmlns:a16="http://schemas.microsoft.com/office/drawing/2014/main" id="{8EB3187B-ED04-1349-ADAD-1B5838694643}"/>
              </a:ext>
            </a:extLst>
          </p:cNvPr>
          <p:cNvSpPr txBox="1"/>
          <p:nvPr/>
        </p:nvSpPr>
        <p:spPr>
          <a:xfrm>
            <a:off x="8420021" y="2320548"/>
            <a:ext cx="1371243" cy="201909"/>
          </a:xfrm>
          <a:prstGeom prst="rect">
            <a:avLst/>
          </a:prstGeom>
        </p:spPr>
        <p:txBody>
          <a:bodyPr vert="horz" wrap="square" lIns="91344" tIns="45672" rIns="91344" bIns="45672" rtlCol="0" anchor="ctr">
            <a:noAutofit/>
          </a:bodyPr>
          <a:lstStyle/>
          <a:p>
            <a:pPr algn="ctr" defTabSz="915216">
              <a:lnSpc>
                <a:spcPct val="95000"/>
              </a:lnSpc>
              <a:spcBef>
                <a:spcPts val="400"/>
              </a:spcBef>
              <a:spcAft>
                <a:spcPts val="200"/>
              </a:spcAft>
            </a:pPr>
            <a:r>
              <a:rPr lang="en-US" sz="1000" b="1">
                <a:solidFill>
                  <a:prstClr val="white"/>
                </a:solidFill>
                <a:latin typeface="Arial"/>
              </a:rPr>
              <a:t>DR Hyperspace</a:t>
            </a:r>
          </a:p>
        </p:txBody>
      </p:sp>
      <p:pic>
        <p:nvPicPr>
          <p:cNvPr id="317" name="volume clone 1" descr="C:\Users\PrestoGeorge\Desktop\Original-Cylindar.gif">
            <a:extLst>
              <a:ext uri="{FF2B5EF4-FFF2-40B4-BE49-F238E27FC236}">
                <a16:creationId xmlns:a16="http://schemas.microsoft.com/office/drawing/2014/main" id="{78B11DB7-20FB-D749-AD13-EF10938492C0}"/>
              </a:ext>
            </a:extLst>
          </p:cNvPr>
          <p:cNvPicPr preferRelativeResize="0">
            <a:picLocks noChangeAspect="1" noChangeArrowheads="1"/>
          </p:cNvPicPr>
          <p:nvPr/>
        </p:nvPicPr>
        <p:blipFill>
          <a:blip r:embed="rId4" cstate="print">
            <a:duotone>
              <a:prstClr val="black"/>
              <a:schemeClr val="accent5">
                <a:tint val="45000"/>
                <a:satMod val="400000"/>
              </a:schemeClr>
            </a:duotone>
          </a:blip>
          <a:srcRect/>
          <a:stretch>
            <a:fillRect/>
          </a:stretch>
        </p:blipFill>
        <p:spPr bwMode="auto">
          <a:xfrm>
            <a:off x="8412910" y="1764308"/>
            <a:ext cx="1371243" cy="242455"/>
          </a:xfrm>
          <a:prstGeom prst="rect">
            <a:avLst/>
          </a:prstGeom>
          <a:noFill/>
        </p:spPr>
      </p:pic>
      <p:sp>
        <p:nvSpPr>
          <p:cNvPr id="318" name="TextBox 317">
            <a:extLst>
              <a:ext uri="{FF2B5EF4-FFF2-40B4-BE49-F238E27FC236}">
                <a16:creationId xmlns:a16="http://schemas.microsoft.com/office/drawing/2014/main" id="{1033103F-91E8-F442-AEBB-1FB344C6D8C3}"/>
              </a:ext>
            </a:extLst>
          </p:cNvPr>
          <p:cNvSpPr txBox="1"/>
          <p:nvPr/>
        </p:nvSpPr>
        <p:spPr>
          <a:xfrm>
            <a:off x="8405970" y="1795218"/>
            <a:ext cx="1371243" cy="201909"/>
          </a:xfrm>
          <a:prstGeom prst="rect">
            <a:avLst/>
          </a:prstGeom>
        </p:spPr>
        <p:txBody>
          <a:bodyPr vert="horz" wrap="square" lIns="91344" tIns="45672" rIns="91344" bIns="45672" rtlCol="0" anchor="ctr">
            <a:noAutofit/>
          </a:bodyPr>
          <a:lstStyle/>
          <a:p>
            <a:pPr algn="ctr" defTabSz="915216">
              <a:lnSpc>
                <a:spcPct val="95000"/>
              </a:lnSpc>
              <a:spcBef>
                <a:spcPts val="400"/>
              </a:spcBef>
              <a:spcAft>
                <a:spcPts val="200"/>
              </a:spcAft>
            </a:pPr>
            <a:r>
              <a:rPr lang="en-US" sz="1000" b="1">
                <a:solidFill>
                  <a:prstClr val="white"/>
                </a:solidFill>
                <a:latin typeface="Arial"/>
              </a:rPr>
              <a:t>DR VMware</a:t>
            </a:r>
          </a:p>
        </p:txBody>
      </p:sp>
      <p:pic>
        <p:nvPicPr>
          <p:cNvPr id="320" name="volume clone copy 4" descr="C:\Users\PrestoGeorge\Desktop\Original-Cylindar.gif">
            <a:extLst>
              <a:ext uri="{FF2B5EF4-FFF2-40B4-BE49-F238E27FC236}">
                <a16:creationId xmlns:a16="http://schemas.microsoft.com/office/drawing/2014/main" id="{3A4F4500-FF8E-C349-B1F1-B7B3F65B0F01}"/>
              </a:ext>
            </a:extLst>
          </p:cNvPr>
          <p:cNvPicPr preferRelativeResize="0">
            <a:picLocks noChangeAspect="1" noChangeArrowheads="1"/>
          </p:cNvPicPr>
          <p:nvPr/>
        </p:nvPicPr>
        <p:blipFill>
          <a:blip r:embed="rId4" cstate="email">
            <a:grayscl/>
            <a:extLst>
              <a:ext uri="{28A0092B-C50C-407E-A947-70E740481C1C}">
                <a14:useLocalDpi xmlns:a14="http://schemas.microsoft.com/office/drawing/2010/main"/>
              </a:ext>
            </a:extLst>
          </a:blip>
          <a:srcRect/>
          <a:stretch>
            <a:fillRect/>
          </a:stretch>
        </p:blipFill>
        <p:spPr bwMode="auto">
          <a:xfrm>
            <a:off x="1479488" y="1361135"/>
            <a:ext cx="1371239" cy="252678"/>
          </a:xfrm>
          <a:prstGeom prst="rect">
            <a:avLst/>
          </a:prstGeom>
          <a:noFill/>
        </p:spPr>
      </p:pic>
      <p:pic>
        <p:nvPicPr>
          <p:cNvPr id="321" name="volume clone copy 4" descr="C:\Users\PrestoGeorge\Desktop\Original-Cylindar.gif">
            <a:extLst>
              <a:ext uri="{FF2B5EF4-FFF2-40B4-BE49-F238E27FC236}">
                <a16:creationId xmlns:a16="http://schemas.microsoft.com/office/drawing/2014/main" id="{4011E594-F111-2D41-B851-8E5E0EAF6A3A}"/>
              </a:ext>
            </a:extLst>
          </p:cNvPr>
          <p:cNvPicPr preferRelativeResize="0">
            <a:picLocks noChangeAspect="1" noChangeArrowheads="1"/>
          </p:cNvPicPr>
          <p:nvPr/>
        </p:nvPicPr>
        <p:blipFill>
          <a:blip r:embed="rId4" cstate="email">
            <a:grayscl/>
            <a:extLst>
              <a:ext uri="{28A0092B-C50C-407E-A947-70E740481C1C}">
                <a14:useLocalDpi xmlns:a14="http://schemas.microsoft.com/office/drawing/2010/main"/>
              </a:ext>
            </a:extLst>
          </a:blip>
          <a:srcRect/>
          <a:stretch>
            <a:fillRect/>
          </a:stretch>
        </p:blipFill>
        <p:spPr bwMode="auto">
          <a:xfrm>
            <a:off x="8583833" y="1376427"/>
            <a:ext cx="1371239" cy="252679"/>
          </a:xfrm>
          <a:prstGeom prst="rect">
            <a:avLst/>
          </a:prstGeom>
          <a:noFill/>
        </p:spPr>
      </p:pic>
      <p:pic>
        <p:nvPicPr>
          <p:cNvPr id="324" name="volume clone copy 3" descr="C:\Users\PrestoGeorge\Desktop\Original-Cylindar.gif">
            <a:extLst>
              <a:ext uri="{FF2B5EF4-FFF2-40B4-BE49-F238E27FC236}">
                <a16:creationId xmlns:a16="http://schemas.microsoft.com/office/drawing/2014/main" id="{C903D52D-8096-4A4F-B245-B29DB5612A98}"/>
              </a:ext>
            </a:extLst>
          </p:cNvPr>
          <p:cNvPicPr preferRelativeResize="0">
            <a:picLocks noChangeAspect="1" noChangeArrowheads="1"/>
          </p:cNvPicPr>
          <p:nvPr/>
        </p:nvPicPr>
        <p:blipFill>
          <a:blip r:embed="rId4" cstate="email">
            <a:grayscl/>
            <a:extLst>
              <a:ext uri="{28A0092B-C50C-407E-A947-70E740481C1C}">
                <a14:useLocalDpi xmlns:a14="http://schemas.microsoft.com/office/drawing/2010/main"/>
              </a:ext>
            </a:extLst>
          </a:blip>
          <a:srcRect/>
          <a:stretch>
            <a:fillRect/>
          </a:stretch>
        </p:blipFill>
        <p:spPr bwMode="auto">
          <a:xfrm>
            <a:off x="1461436" y="1384471"/>
            <a:ext cx="1371241" cy="252680"/>
          </a:xfrm>
          <a:prstGeom prst="rect">
            <a:avLst/>
          </a:prstGeom>
          <a:noFill/>
        </p:spPr>
      </p:pic>
      <p:pic>
        <p:nvPicPr>
          <p:cNvPr id="325" name="volume clone copy 3" descr="C:\Users\PrestoGeorge\Desktop\Original-Cylindar.gif">
            <a:extLst>
              <a:ext uri="{FF2B5EF4-FFF2-40B4-BE49-F238E27FC236}">
                <a16:creationId xmlns:a16="http://schemas.microsoft.com/office/drawing/2014/main" id="{D83C4F5C-16D2-C64F-8C7C-A0BE3EB4454B}"/>
              </a:ext>
            </a:extLst>
          </p:cNvPr>
          <p:cNvPicPr preferRelativeResize="0">
            <a:picLocks noChangeAspect="1" noChangeArrowheads="1"/>
          </p:cNvPicPr>
          <p:nvPr/>
        </p:nvPicPr>
        <p:blipFill>
          <a:blip r:embed="rId4" cstate="email">
            <a:grayscl/>
            <a:extLst>
              <a:ext uri="{28A0092B-C50C-407E-A947-70E740481C1C}">
                <a14:useLocalDpi xmlns:a14="http://schemas.microsoft.com/office/drawing/2010/main"/>
              </a:ext>
            </a:extLst>
          </a:blip>
          <a:srcRect/>
          <a:stretch>
            <a:fillRect/>
          </a:stretch>
        </p:blipFill>
        <p:spPr bwMode="auto">
          <a:xfrm>
            <a:off x="8553014" y="1398500"/>
            <a:ext cx="1371241" cy="252680"/>
          </a:xfrm>
          <a:prstGeom prst="rect">
            <a:avLst/>
          </a:prstGeom>
          <a:noFill/>
        </p:spPr>
      </p:pic>
      <p:pic>
        <p:nvPicPr>
          <p:cNvPr id="327" name="volume clone copy 2" descr="C:\Users\PrestoGeorge\Desktop\Original-Cylindar.gif">
            <a:extLst>
              <a:ext uri="{FF2B5EF4-FFF2-40B4-BE49-F238E27FC236}">
                <a16:creationId xmlns:a16="http://schemas.microsoft.com/office/drawing/2014/main" id="{AD068535-105B-FD41-AF1B-D54AA3A31B68}"/>
              </a:ext>
            </a:extLst>
          </p:cNvPr>
          <p:cNvPicPr preferRelativeResize="0">
            <a:picLocks noChangeAspect="1" noChangeArrowheads="1"/>
          </p:cNvPicPr>
          <p:nvPr/>
        </p:nvPicPr>
        <p:blipFill>
          <a:blip r:embed="rId4" cstate="email">
            <a:grayscl/>
            <a:extLst>
              <a:ext uri="{28A0092B-C50C-407E-A947-70E740481C1C}">
                <a14:useLocalDpi xmlns:a14="http://schemas.microsoft.com/office/drawing/2010/main"/>
              </a:ext>
            </a:extLst>
          </a:blip>
          <a:srcRect/>
          <a:stretch>
            <a:fillRect/>
          </a:stretch>
        </p:blipFill>
        <p:spPr bwMode="auto">
          <a:xfrm>
            <a:off x="1420081" y="1411415"/>
            <a:ext cx="1371241" cy="252680"/>
          </a:xfrm>
          <a:prstGeom prst="rect">
            <a:avLst/>
          </a:prstGeom>
          <a:noFill/>
        </p:spPr>
      </p:pic>
      <p:pic>
        <p:nvPicPr>
          <p:cNvPr id="328" name="volume clone copy 2" descr="C:\Users\PrestoGeorge\Desktop\Original-Cylindar.gif">
            <a:extLst>
              <a:ext uri="{FF2B5EF4-FFF2-40B4-BE49-F238E27FC236}">
                <a16:creationId xmlns:a16="http://schemas.microsoft.com/office/drawing/2014/main" id="{E10CE7C4-A874-6B45-968E-E6D4D279E977}"/>
              </a:ext>
            </a:extLst>
          </p:cNvPr>
          <p:cNvPicPr preferRelativeResize="0">
            <a:picLocks noChangeAspect="1" noChangeArrowheads="1"/>
          </p:cNvPicPr>
          <p:nvPr/>
        </p:nvPicPr>
        <p:blipFill>
          <a:blip r:embed="rId4" cstate="email">
            <a:grayscl/>
            <a:extLst>
              <a:ext uri="{28A0092B-C50C-407E-A947-70E740481C1C}">
                <a14:useLocalDpi xmlns:a14="http://schemas.microsoft.com/office/drawing/2010/main"/>
              </a:ext>
            </a:extLst>
          </a:blip>
          <a:srcRect/>
          <a:stretch>
            <a:fillRect/>
          </a:stretch>
        </p:blipFill>
        <p:spPr bwMode="auto">
          <a:xfrm>
            <a:off x="8510448" y="1413264"/>
            <a:ext cx="1371242" cy="252680"/>
          </a:xfrm>
          <a:prstGeom prst="rect">
            <a:avLst/>
          </a:prstGeom>
          <a:noFill/>
        </p:spPr>
      </p:pic>
      <p:pic>
        <p:nvPicPr>
          <p:cNvPr id="330" name="volume clone copy 1" descr="C:\Users\PrestoGeorge\Desktop\Original-Cylindar.gif">
            <a:extLst>
              <a:ext uri="{FF2B5EF4-FFF2-40B4-BE49-F238E27FC236}">
                <a16:creationId xmlns:a16="http://schemas.microsoft.com/office/drawing/2014/main" id="{FFDE8026-EF9A-BC42-82D8-85D4A169DED3}"/>
              </a:ext>
            </a:extLst>
          </p:cNvPr>
          <p:cNvPicPr preferRelativeResize="0">
            <a:picLocks noChangeAspect="1" noChangeArrowheads="1"/>
          </p:cNvPicPr>
          <p:nvPr/>
        </p:nvPicPr>
        <p:blipFill>
          <a:blip r:embed="rId4" cstate="email">
            <a:grayscl/>
            <a:extLst>
              <a:ext uri="{28A0092B-C50C-407E-A947-70E740481C1C}">
                <a14:useLocalDpi xmlns:a14="http://schemas.microsoft.com/office/drawing/2010/main"/>
              </a:ext>
            </a:extLst>
          </a:blip>
          <a:srcRect/>
          <a:stretch>
            <a:fillRect/>
          </a:stretch>
        </p:blipFill>
        <p:spPr bwMode="auto">
          <a:xfrm>
            <a:off x="1383777" y="1446665"/>
            <a:ext cx="1371240" cy="252679"/>
          </a:xfrm>
          <a:prstGeom prst="rect">
            <a:avLst/>
          </a:prstGeom>
          <a:noFill/>
        </p:spPr>
      </p:pic>
      <p:pic>
        <p:nvPicPr>
          <p:cNvPr id="331" name="volume clone copy 1" descr="C:\Users\PrestoGeorge\Desktop\Original-Cylindar.gif">
            <a:extLst>
              <a:ext uri="{FF2B5EF4-FFF2-40B4-BE49-F238E27FC236}">
                <a16:creationId xmlns:a16="http://schemas.microsoft.com/office/drawing/2014/main" id="{82E8682F-4170-4D4F-BFFF-E954A3109EA4}"/>
              </a:ext>
            </a:extLst>
          </p:cNvPr>
          <p:cNvPicPr preferRelativeResize="0">
            <a:picLocks noChangeAspect="1" noChangeArrowheads="1"/>
          </p:cNvPicPr>
          <p:nvPr/>
        </p:nvPicPr>
        <p:blipFill>
          <a:blip r:embed="rId4" cstate="email">
            <a:grayscl/>
            <a:extLst>
              <a:ext uri="{28A0092B-C50C-407E-A947-70E740481C1C}">
                <a14:useLocalDpi xmlns:a14="http://schemas.microsoft.com/office/drawing/2010/main"/>
              </a:ext>
            </a:extLst>
          </a:blip>
          <a:srcRect/>
          <a:stretch>
            <a:fillRect/>
          </a:stretch>
        </p:blipFill>
        <p:spPr bwMode="auto">
          <a:xfrm>
            <a:off x="8472483" y="1431364"/>
            <a:ext cx="1371240" cy="252679"/>
          </a:xfrm>
          <a:prstGeom prst="rect">
            <a:avLst/>
          </a:prstGeom>
          <a:noFill/>
        </p:spPr>
      </p:pic>
      <p:pic>
        <p:nvPicPr>
          <p:cNvPr id="332" name="volume clone 1" descr="C:\Users\PrestoGeorge\Desktop\Original-Cylindar.gif">
            <a:extLst>
              <a:ext uri="{FF2B5EF4-FFF2-40B4-BE49-F238E27FC236}">
                <a16:creationId xmlns:a16="http://schemas.microsoft.com/office/drawing/2014/main" id="{90BD7455-545E-3940-A368-C00BD094D8E1}"/>
              </a:ext>
            </a:extLst>
          </p:cNvPr>
          <p:cNvPicPr preferRelativeResize="0">
            <a:picLocks noChangeAspect="1" noChangeArrowheads="1"/>
          </p:cNvPicPr>
          <p:nvPr/>
        </p:nvPicPr>
        <p:blipFill>
          <a:blip r:embed="rId4" cstate="email">
            <a:duotone>
              <a:prstClr val="black"/>
              <a:schemeClr val="accent5">
                <a:tint val="45000"/>
                <a:satMod val="400000"/>
              </a:schemeClr>
            </a:duotone>
            <a:extLst>
              <a:ext uri="{28A0092B-C50C-407E-A947-70E740481C1C}">
                <a14:useLocalDpi xmlns:a14="http://schemas.microsoft.com/office/drawing/2010/main"/>
              </a:ext>
            </a:extLst>
          </a:blip>
          <a:srcRect/>
          <a:stretch>
            <a:fillRect/>
          </a:stretch>
        </p:blipFill>
        <p:spPr bwMode="auto">
          <a:xfrm>
            <a:off x="8404733" y="1474067"/>
            <a:ext cx="1371243" cy="252679"/>
          </a:xfrm>
          <a:prstGeom prst="rect">
            <a:avLst/>
          </a:prstGeom>
          <a:noFill/>
        </p:spPr>
      </p:pic>
      <p:sp>
        <p:nvSpPr>
          <p:cNvPr id="333" name="TextBox 332">
            <a:extLst>
              <a:ext uri="{FF2B5EF4-FFF2-40B4-BE49-F238E27FC236}">
                <a16:creationId xmlns:a16="http://schemas.microsoft.com/office/drawing/2014/main" id="{788192FD-B854-AD4A-AB75-18035FC878C1}"/>
              </a:ext>
            </a:extLst>
          </p:cNvPr>
          <p:cNvSpPr txBox="1"/>
          <p:nvPr/>
        </p:nvSpPr>
        <p:spPr>
          <a:xfrm>
            <a:off x="8398724" y="1474065"/>
            <a:ext cx="1371243" cy="219279"/>
          </a:xfrm>
          <a:prstGeom prst="rect">
            <a:avLst/>
          </a:prstGeom>
        </p:spPr>
        <p:txBody>
          <a:bodyPr vert="horz" wrap="square" lIns="91344" tIns="45672" rIns="91344" bIns="45672" rtlCol="0" anchor="ctr">
            <a:noAutofit/>
          </a:bodyPr>
          <a:lstStyle/>
          <a:p>
            <a:pPr algn="ctr" defTabSz="915216">
              <a:lnSpc>
                <a:spcPct val="95000"/>
              </a:lnSpc>
              <a:spcBef>
                <a:spcPts val="400"/>
              </a:spcBef>
              <a:spcAft>
                <a:spcPts val="200"/>
              </a:spcAft>
            </a:pPr>
            <a:r>
              <a:rPr lang="en-US" sz="1000" b="1">
                <a:solidFill>
                  <a:prstClr val="white"/>
                </a:solidFill>
                <a:latin typeface="Arial"/>
              </a:rPr>
              <a:t>Epic DR</a:t>
            </a:r>
          </a:p>
        </p:txBody>
      </p:sp>
      <p:pic>
        <p:nvPicPr>
          <p:cNvPr id="335" name="volume clone 1" descr="C:\Users\PrestoGeorge\Desktop\Original-Cylindar.gif">
            <a:extLst>
              <a:ext uri="{FF2B5EF4-FFF2-40B4-BE49-F238E27FC236}">
                <a16:creationId xmlns:a16="http://schemas.microsoft.com/office/drawing/2014/main" id="{CD1D1356-6CA7-8B45-ACA1-0C55C2D44FD2}"/>
              </a:ext>
            </a:extLst>
          </p:cNvPr>
          <p:cNvPicPr preferRelativeResize="0">
            <a:picLocks noChangeAspect="1" noChangeArrowheads="1"/>
          </p:cNvPicPr>
          <p:nvPr/>
        </p:nvPicPr>
        <p:blipFill>
          <a:blip r:embed="rId4" cstate="email">
            <a:duotone>
              <a:prstClr val="black"/>
              <a:schemeClr val="accent5">
                <a:tint val="45000"/>
                <a:satMod val="400000"/>
              </a:schemeClr>
            </a:duotone>
            <a:extLst>
              <a:ext uri="{28A0092B-C50C-407E-A947-70E740481C1C}">
                <a14:useLocalDpi xmlns:a14="http://schemas.microsoft.com/office/drawing/2010/main"/>
              </a:ext>
            </a:extLst>
          </a:blip>
          <a:srcRect/>
          <a:stretch>
            <a:fillRect/>
          </a:stretch>
        </p:blipFill>
        <p:spPr bwMode="auto">
          <a:xfrm>
            <a:off x="1346684" y="1474067"/>
            <a:ext cx="1371243" cy="252679"/>
          </a:xfrm>
          <a:prstGeom prst="rect">
            <a:avLst/>
          </a:prstGeom>
          <a:noFill/>
        </p:spPr>
      </p:pic>
      <p:sp>
        <p:nvSpPr>
          <p:cNvPr id="336" name="TextBox 335">
            <a:extLst>
              <a:ext uri="{FF2B5EF4-FFF2-40B4-BE49-F238E27FC236}">
                <a16:creationId xmlns:a16="http://schemas.microsoft.com/office/drawing/2014/main" id="{289E05A5-5428-4047-8461-DE8776F26B09}"/>
              </a:ext>
            </a:extLst>
          </p:cNvPr>
          <p:cNvSpPr txBox="1"/>
          <p:nvPr/>
        </p:nvSpPr>
        <p:spPr>
          <a:xfrm>
            <a:off x="1385291" y="1498739"/>
            <a:ext cx="1333874" cy="219279"/>
          </a:xfrm>
          <a:prstGeom prst="rect">
            <a:avLst/>
          </a:prstGeom>
        </p:spPr>
        <p:txBody>
          <a:bodyPr vert="horz" wrap="square" lIns="91344" tIns="45672" rIns="91344" bIns="45672" rtlCol="0" anchor="ctr">
            <a:noAutofit/>
          </a:bodyPr>
          <a:lstStyle/>
          <a:p>
            <a:pPr algn="ctr" defTabSz="915216">
              <a:lnSpc>
                <a:spcPct val="95000"/>
              </a:lnSpc>
              <a:spcBef>
                <a:spcPts val="400"/>
              </a:spcBef>
              <a:spcAft>
                <a:spcPts val="200"/>
              </a:spcAft>
            </a:pPr>
            <a:r>
              <a:rPr lang="en-US" sz="1000" b="1">
                <a:solidFill>
                  <a:prstClr val="white"/>
                </a:solidFill>
                <a:latin typeface="Arial"/>
              </a:rPr>
              <a:t>Epic Production</a:t>
            </a:r>
          </a:p>
        </p:txBody>
      </p:sp>
      <p:sp>
        <p:nvSpPr>
          <p:cNvPr id="29" name="TextBox 28">
            <a:extLst>
              <a:ext uri="{FF2B5EF4-FFF2-40B4-BE49-F238E27FC236}">
                <a16:creationId xmlns:a16="http://schemas.microsoft.com/office/drawing/2014/main" id="{51ACEDAB-1A49-F84C-8AD2-8B3474D27777}"/>
              </a:ext>
            </a:extLst>
          </p:cNvPr>
          <p:cNvSpPr txBox="1"/>
          <p:nvPr/>
        </p:nvSpPr>
        <p:spPr>
          <a:xfrm>
            <a:off x="10540129" y="1295875"/>
            <a:ext cx="0" cy="0"/>
          </a:xfrm>
          <a:prstGeom prst="rect">
            <a:avLst/>
          </a:prstGeom>
        </p:spPr>
        <p:txBody>
          <a:bodyPr vert="horz" wrap="none" lIns="91416" tIns="45708" rIns="91416" bIns="45708" rtlCol="0" anchor="t">
            <a:noAutofit/>
          </a:bodyPr>
          <a:lstStyle/>
          <a:p>
            <a:pPr marL="172986" indent="-172986" defTabSz="915216">
              <a:lnSpc>
                <a:spcPct val="95000"/>
              </a:lnSpc>
              <a:spcBef>
                <a:spcPts val="400"/>
              </a:spcBef>
              <a:spcAft>
                <a:spcPts val="200"/>
              </a:spcAft>
              <a:buClr>
                <a:srgbClr val="0067C5"/>
              </a:buClr>
              <a:buFont typeface="Wingdings" panose="05000000000000000000" pitchFamily="2" charset="2"/>
              <a:buChar char="§"/>
            </a:pPr>
            <a:endParaRPr lang="en-US" sz="1400" err="1">
              <a:solidFill>
                <a:sysClr val="windowText" lastClr="000000"/>
              </a:solidFill>
              <a:latin typeface="Arial"/>
            </a:endParaRPr>
          </a:p>
        </p:txBody>
      </p:sp>
      <p:pic>
        <p:nvPicPr>
          <p:cNvPr id="167" name="Picture 166">
            <a:extLst>
              <a:ext uri="{FF2B5EF4-FFF2-40B4-BE49-F238E27FC236}">
                <a16:creationId xmlns:a16="http://schemas.microsoft.com/office/drawing/2014/main" id="{B94A084C-5676-A149-AFBF-A5B96E333E7B}"/>
              </a:ext>
            </a:extLst>
          </p:cNvPr>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1346308" y="629156"/>
            <a:ext cx="1371243" cy="371378"/>
          </a:xfrm>
          <a:prstGeom prst="rect">
            <a:avLst/>
          </a:prstGeom>
        </p:spPr>
      </p:pic>
      <p:pic>
        <p:nvPicPr>
          <p:cNvPr id="168" name="Picture 167">
            <a:extLst>
              <a:ext uri="{FF2B5EF4-FFF2-40B4-BE49-F238E27FC236}">
                <a16:creationId xmlns:a16="http://schemas.microsoft.com/office/drawing/2014/main" id="{DB32027C-C276-9C4D-A680-ECF8D7D53F14}"/>
              </a:ext>
            </a:extLst>
          </p:cNvPr>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8401212" y="627947"/>
            <a:ext cx="1371243" cy="371378"/>
          </a:xfrm>
          <a:prstGeom prst="rect">
            <a:avLst/>
          </a:prstGeom>
        </p:spPr>
      </p:pic>
      <p:cxnSp>
        <p:nvCxnSpPr>
          <p:cNvPr id="211" name="Curved Connector 210">
            <a:extLst>
              <a:ext uri="{FF2B5EF4-FFF2-40B4-BE49-F238E27FC236}">
                <a16:creationId xmlns:a16="http://schemas.microsoft.com/office/drawing/2014/main" id="{17DA67B6-F07A-7C44-B2D1-C812F334015B}"/>
              </a:ext>
            </a:extLst>
          </p:cNvPr>
          <p:cNvCxnSpPr>
            <a:cxnSpLocks/>
            <a:stCxn id="206" idx="1"/>
            <a:endCxn id="209" idx="3"/>
          </p:cNvCxnSpPr>
          <p:nvPr/>
        </p:nvCxnSpPr>
        <p:spPr>
          <a:xfrm rot="10800000" flipV="1">
            <a:off x="4157112" y="3500941"/>
            <a:ext cx="1865757" cy="1134074"/>
          </a:xfrm>
          <a:prstGeom prst="curvedConnector3">
            <a:avLst>
              <a:gd name="adj1" fmla="val 50000"/>
            </a:avLst>
          </a:prstGeom>
          <a:ln>
            <a:solidFill>
              <a:srgbClr val="FFC000"/>
            </a:solidFill>
            <a:prstDash val="sysDot"/>
            <a:tailEnd type="triangle"/>
          </a:ln>
        </p:spPr>
        <p:style>
          <a:lnRef idx="3">
            <a:schemeClr val="accent1"/>
          </a:lnRef>
          <a:fillRef idx="0">
            <a:schemeClr val="accent1"/>
          </a:fillRef>
          <a:effectRef idx="2">
            <a:schemeClr val="accent1"/>
          </a:effectRef>
          <a:fontRef idx="minor">
            <a:schemeClr val="tx1"/>
          </a:fontRef>
        </p:style>
      </p:cxnSp>
      <p:sp>
        <p:nvSpPr>
          <p:cNvPr id="212" name="TextBox 211">
            <a:extLst>
              <a:ext uri="{FF2B5EF4-FFF2-40B4-BE49-F238E27FC236}">
                <a16:creationId xmlns:a16="http://schemas.microsoft.com/office/drawing/2014/main" id="{3AD07CDD-645F-E343-B137-5E4FCC647854}"/>
              </a:ext>
            </a:extLst>
          </p:cNvPr>
          <p:cNvSpPr txBox="1"/>
          <p:nvPr/>
        </p:nvSpPr>
        <p:spPr>
          <a:xfrm>
            <a:off x="4880161" y="3993357"/>
            <a:ext cx="456718" cy="159323"/>
          </a:xfrm>
          <a:prstGeom prst="rect">
            <a:avLst/>
          </a:prstGeom>
          <a:solidFill>
            <a:schemeClr val="bg1"/>
          </a:solidFill>
          <a:effectLst>
            <a:softEdge rad="0"/>
          </a:effectLst>
        </p:spPr>
        <p:txBody>
          <a:bodyPr vert="horz" wrap="square" lIns="91344" tIns="45672" rIns="91344" bIns="45672" rtlCol="0" anchor="ctr">
            <a:noAutofit/>
          </a:bodyPr>
          <a:lstStyle/>
          <a:p>
            <a:pPr algn="ctr" defTabSz="915216">
              <a:lnSpc>
                <a:spcPct val="95000"/>
              </a:lnSpc>
              <a:spcBef>
                <a:spcPts val="400"/>
              </a:spcBef>
              <a:spcAft>
                <a:spcPts val="200"/>
              </a:spcAft>
            </a:pPr>
            <a:r>
              <a:rPr lang="en-US" sz="1000" b="1" dirty="0">
                <a:solidFill>
                  <a:srgbClr val="FFC000"/>
                </a:solidFill>
                <a:latin typeface="Arial"/>
              </a:rPr>
              <a:t>API</a:t>
            </a:r>
          </a:p>
        </p:txBody>
      </p:sp>
      <p:sp>
        <p:nvSpPr>
          <p:cNvPr id="287" name="TextBox 286">
            <a:extLst>
              <a:ext uri="{FF2B5EF4-FFF2-40B4-BE49-F238E27FC236}">
                <a16:creationId xmlns:a16="http://schemas.microsoft.com/office/drawing/2014/main" id="{40CABB03-BE9E-9C41-9190-574FD89E2EF3}"/>
              </a:ext>
            </a:extLst>
          </p:cNvPr>
          <p:cNvSpPr txBox="1"/>
          <p:nvPr/>
        </p:nvSpPr>
        <p:spPr>
          <a:xfrm>
            <a:off x="1588349" y="5158241"/>
            <a:ext cx="970891" cy="212301"/>
          </a:xfrm>
          <a:prstGeom prst="rect">
            <a:avLst/>
          </a:prstGeom>
        </p:spPr>
        <p:txBody>
          <a:bodyPr vert="horz" wrap="square" lIns="91344" tIns="45672" rIns="91344" bIns="45672" rtlCol="0" anchor="ctr">
            <a:noAutofit/>
          </a:bodyPr>
          <a:lstStyle/>
          <a:p>
            <a:pPr algn="ctr" defTabSz="915216">
              <a:lnSpc>
                <a:spcPct val="95000"/>
              </a:lnSpc>
              <a:spcBef>
                <a:spcPts val="400"/>
              </a:spcBef>
              <a:spcAft>
                <a:spcPts val="200"/>
              </a:spcAft>
            </a:pPr>
            <a:r>
              <a:rPr lang="en-US" sz="1000" b="1" dirty="0">
                <a:solidFill>
                  <a:srgbClr val="FFC000"/>
                </a:solidFill>
                <a:latin typeface="Arial"/>
              </a:rPr>
              <a:t>Freeze/Thaw</a:t>
            </a:r>
          </a:p>
        </p:txBody>
      </p:sp>
      <p:cxnSp>
        <p:nvCxnSpPr>
          <p:cNvPr id="199" name="Curved Connector 198">
            <a:extLst>
              <a:ext uri="{FF2B5EF4-FFF2-40B4-BE49-F238E27FC236}">
                <a16:creationId xmlns:a16="http://schemas.microsoft.com/office/drawing/2014/main" id="{C6236645-55AD-BE4D-BAF6-88458DC22BFA}"/>
              </a:ext>
            </a:extLst>
          </p:cNvPr>
          <p:cNvCxnSpPr>
            <a:cxnSpLocks/>
            <a:stCxn id="287" idx="2"/>
            <a:endCxn id="210" idx="2"/>
          </p:cNvCxnSpPr>
          <p:nvPr/>
        </p:nvCxnSpPr>
        <p:spPr>
          <a:xfrm rot="5400000" flipH="1" flipV="1">
            <a:off x="2959393" y="4369808"/>
            <a:ext cx="115135" cy="1886333"/>
          </a:xfrm>
          <a:prstGeom prst="curvedConnector3">
            <a:avLst>
              <a:gd name="adj1" fmla="val -198550"/>
            </a:avLst>
          </a:prstGeom>
          <a:ln>
            <a:solidFill>
              <a:srgbClr val="FFC000"/>
            </a:solidFill>
            <a:prstDash val="sysDot"/>
            <a:tailEnd type="triangle"/>
          </a:ln>
        </p:spPr>
        <p:style>
          <a:lnRef idx="3">
            <a:schemeClr val="accent1"/>
          </a:lnRef>
          <a:fillRef idx="0">
            <a:schemeClr val="accent1"/>
          </a:fillRef>
          <a:effectRef idx="2">
            <a:schemeClr val="accent1"/>
          </a:effectRef>
          <a:fontRef idx="minor">
            <a:schemeClr val="tx1"/>
          </a:fontRef>
        </p:style>
      </p:cxnSp>
      <p:sp>
        <p:nvSpPr>
          <p:cNvPr id="215" name="TextBox 214">
            <a:extLst>
              <a:ext uri="{FF2B5EF4-FFF2-40B4-BE49-F238E27FC236}">
                <a16:creationId xmlns:a16="http://schemas.microsoft.com/office/drawing/2014/main" id="{DD64302A-5CC9-4C4D-8628-34600FEE3368}"/>
              </a:ext>
            </a:extLst>
          </p:cNvPr>
          <p:cNvSpPr txBox="1"/>
          <p:nvPr/>
        </p:nvSpPr>
        <p:spPr>
          <a:xfrm>
            <a:off x="2788448" y="5525540"/>
            <a:ext cx="456724" cy="153259"/>
          </a:xfrm>
          <a:prstGeom prst="rect">
            <a:avLst/>
          </a:prstGeom>
          <a:solidFill>
            <a:schemeClr val="bg1"/>
          </a:solidFill>
          <a:effectLst>
            <a:softEdge rad="50800"/>
          </a:effectLst>
        </p:spPr>
        <p:txBody>
          <a:bodyPr vert="horz" wrap="square" lIns="91344" tIns="45672" rIns="91344" bIns="45672" rtlCol="0" anchor="ctr">
            <a:noAutofit/>
          </a:bodyPr>
          <a:lstStyle/>
          <a:p>
            <a:pPr algn="ctr" defTabSz="915216">
              <a:lnSpc>
                <a:spcPct val="95000"/>
              </a:lnSpc>
              <a:spcBef>
                <a:spcPts val="400"/>
              </a:spcBef>
              <a:spcAft>
                <a:spcPts val="200"/>
              </a:spcAft>
            </a:pPr>
            <a:r>
              <a:rPr lang="en-US" sz="1000" b="1" dirty="0">
                <a:solidFill>
                  <a:srgbClr val="FFC000"/>
                </a:solidFill>
                <a:latin typeface="Arial"/>
              </a:rPr>
              <a:t>API</a:t>
            </a:r>
          </a:p>
        </p:txBody>
      </p:sp>
      <p:cxnSp>
        <p:nvCxnSpPr>
          <p:cNvPr id="195" name="Curved Connector 194">
            <a:extLst>
              <a:ext uri="{FF2B5EF4-FFF2-40B4-BE49-F238E27FC236}">
                <a16:creationId xmlns:a16="http://schemas.microsoft.com/office/drawing/2014/main" id="{E2A0744B-B614-AF41-813E-D3D51206DEE6}"/>
              </a:ext>
            </a:extLst>
          </p:cNvPr>
          <p:cNvCxnSpPr>
            <a:cxnSpLocks/>
            <a:stCxn id="246" idx="3"/>
            <a:endCxn id="209" idx="3"/>
          </p:cNvCxnSpPr>
          <p:nvPr/>
        </p:nvCxnSpPr>
        <p:spPr>
          <a:xfrm flipH="1">
            <a:off x="4157111" y="4092456"/>
            <a:ext cx="177920" cy="542559"/>
          </a:xfrm>
          <a:prstGeom prst="curvedConnector3">
            <a:avLst>
              <a:gd name="adj1" fmla="val -128485"/>
            </a:avLst>
          </a:prstGeom>
          <a:ln>
            <a:prstDash val="sysDot"/>
            <a:tailEnd type="triangle"/>
          </a:ln>
        </p:spPr>
        <p:style>
          <a:lnRef idx="3">
            <a:schemeClr val="accent1"/>
          </a:lnRef>
          <a:fillRef idx="0">
            <a:schemeClr val="accent1"/>
          </a:fillRef>
          <a:effectRef idx="2">
            <a:schemeClr val="accent1"/>
          </a:effectRef>
          <a:fontRef idx="minor">
            <a:schemeClr val="tx1"/>
          </a:fontRef>
        </p:style>
      </p:cxnSp>
      <p:sp>
        <p:nvSpPr>
          <p:cNvPr id="217" name="TextBox 216">
            <a:extLst>
              <a:ext uri="{FF2B5EF4-FFF2-40B4-BE49-F238E27FC236}">
                <a16:creationId xmlns:a16="http://schemas.microsoft.com/office/drawing/2014/main" id="{9874DDD2-D51E-3B4F-A568-22D6FA369576}"/>
              </a:ext>
            </a:extLst>
          </p:cNvPr>
          <p:cNvSpPr txBox="1"/>
          <p:nvPr/>
        </p:nvSpPr>
        <p:spPr>
          <a:xfrm>
            <a:off x="4306513" y="4236068"/>
            <a:ext cx="456724" cy="238301"/>
          </a:xfrm>
          <a:prstGeom prst="rect">
            <a:avLst/>
          </a:prstGeom>
          <a:solidFill>
            <a:schemeClr val="bg1"/>
          </a:solidFill>
          <a:effectLst>
            <a:softEdge rad="50800"/>
          </a:effectLst>
        </p:spPr>
        <p:txBody>
          <a:bodyPr vert="horz" wrap="square" lIns="91344" tIns="45672" rIns="91344" bIns="45672" rtlCol="0" anchor="ctr">
            <a:noAutofit/>
          </a:bodyPr>
          <a:lstStyle/>
          <a:p>
            <a:pPr algn="ctr" defTabSz="915216">
              <a:lnSpc>
                <a:spcPct val="95000"/>
              </a:lnSpc>
              <a:spcBef>
                <a:spcPts val="400"/>
              </a:spcBef>
              <a:spcAft>
                <a:spcPts val="200"/>
              </a:spcAft>
            </a:pPr>
            <a:r>
              <a:rPr lang="en-US" sz="1000" b="1" dirty="0">
                <a:solidFill>
                  <a:srgbClr val="0067C5"/>
                </a:solidFill>
                <a:latin typeface="Arial"/>
              </a:rPr>
              <a:t>API</a:t>
            </a:r>
          </a:p>
        </p:txBody>
      </p:sp>
      <p:sp>
        <p:nvSpPr>
          <p:cNvPr id="338" name="TextBox 337">
            <a:extLst>
              <a:ext uri="{FF2B5EF4-FFF2-40B4-BE49-F238E27FC236}">
                <a16:creationId xmlns:a16="http://schemas.microsoft.com/office/drawing/2014/main" id="{71BC44DD-8889-8449-AB28-B88ADC8AB8EB}"/>
              </a:ext>
            </a:extLst>
          </p:cNvPr>
          <p:cNvSpPr txBox="1"/>
          <p:nvPr/>
        </p:nvSpPr>
        <p:spPr>
          <a:xfrm>
            <a:off x="1036306" y="1019230"/>
            <a:ext cx="1293102" cy="138962"/>
          </a:xfrm>
          <a:prstGeom prst="rect">
            <a:avLst/>
          </a:prstGeom>
        </p:spPr>
        <p:txBody>
          <a:bodyPr vert="horz" wrap="square" lIns="91392" tIns="45696" rIns="91392" bIns="45696" rtlCol="0" anchor="ctr">
            <a:noAutofit/>
          </a:bodyPr>
          <a:lstStyle/>
          <a:p>
            <a:pPr algn="ctr" defTabSz="915216">
              <a:lnSpc>
                <a:spcPct val="95000"/>
              </a:lnSpc>
              <a:spcBef>
                <a:spcPts val="400"/>
              </a:spcBef>
              <a:spcAft>
                <a:spcPts val="200"/>
              </a:spcAft>
            </a:pPr>
            <a:r>
              <a:rPr lang="en-US" sz="1000" b="1">
                <a:solidFill>
                  <a:sysClr val="windowText" lastClr="000000"/>
                </a:solidFill>
                <a:latin typeface="Arial"/>
              </a:rPr>
              <a:t>prod-01</a:t>
            </a:r>
          </a:p>
        </p:txBody>
      </p:sp>
      <p:sp>
        <p:nvSpPr>
          <p:cNvPr id="346" name="TextBox 345">
            <a:extLst>
              <a:ext uri="{FF2B5EF4-FFF2-40B4-BE49-F238E27FC236}">
                <a16:creationId xmlns:a16="http://schemas.microsoft.com/office/drawing/2014/main" id="{3FC34F7F-AAFD-A44D-B1BA-9C8B56B31F52}"/>
              </a:ext>
            </a:extLst>
          </p:cNvPr>
          <p:cNvSpPr txBox="1"/>
          <p:nvPr/>
        </p:nvSpPr>
        <p:spPr>
          <a:xfrm>
            <a:off x="1775767" y="1013305"/>
            <a:ext cx="1293102" cy="138962"/>
          </a:xfrm>
          <a:prstGeom prst="rect">
            <a:avLst/>
          </a:prstGeom>
        </p:spPr>
        <p:txBody>
          <a:bodyPr vert="horz" wrap="square" lIns="91392" tIns="45696" rIns="91392" bIns="45696" rtlCol="0" anchor="ctr">
            <a:noAutofit/>
          </a:bodyPr>
          <a:lstStyle/>
          <a:p>
            <a:pPr algn="ctr" defTabSz="915216">
              <a:lnSpc>
                <a:spcPct val="95000"/>
              </a:lnSpc>
              <a:spcBef>
                <a:spcPts val="400"/>
              </a:spcBef>
              <a:spcAft>
                <a:spcPts val="200"/>
              </a:spcAft>
            </a:pPr>
            <a:r>
              <a:rPr lang="en-US" sz="1000" b="1">
                <a:solidFill>
                  <a:sysClr val="windowText" lastClr="000000"/>
                </a:solidFill>
                <a:latin typeface="Arial"/>
              </a:rPr>
              <a:t>prod-02</a:t>
            </a:r>
          </a:p>
        </p:txBody>
      </p:sp>
      <p:sp>
        <p:nvSpPr>
          <p:cNvPr id="347" name="TextBox 346">
            <a:extLst>
              <a:ext uri="{FF2B5EF4-FFF2-40B4-BE49-F238E27FC236}">
                <a16:creationId xmlns:a16="http://schemas.microsoft.com/office/drawing/2014/main" id="{66DFC92F-C8C2-4046-8A0E-BA9ABCF2A930}"/>
              </a:ext>
            </a:extLst>
          </p:cNvPr>
          <p:cNvSpPr txBox="1"/>
          <p:nvPr/>
        </p:nvSpPr>
        <p:spPr>
          <a:xfrm>
            <a:off x="8068611" y="1008012"/>
            <a:ext cx="1293102" cy="138962"/>
          </a:xfrm>
          <a:prstGeom prst="rect">
            <a:avLst/>
          </a:prstGeom>
        </p:spPr>
        <p:txBody>
          <a:bodyPr vert="horz" wrap="square" lIns="91392" tIns="45696" rIns="91392" bIns="45696" rtlCol="0" anchor="ctr">
            <a:noAutofit/>
          </a:bodyPr>
          <a:lstStyle/>
          <a:p>
            <a:pPr algn="ctr" defTabSz="915216">
              <a:lnSpc>
                <a:spcPct val="95000"/>
              </a:lnSpc>
              <a:spcBef>
                <a:spcPts val="400"/>
              </a:spcBef>
              <a:spcAft>
                <a:spcPts val="200"/>
              </a:spcAft>
            </a:pPr>
            <a:r>
              <a:rPr lang="en-US" sz="1000" b="1">
                <a:solidFill>
                  <a:sysClr val="windowText" lastClr="000000"/>
                </a:solidFill>
                <a:latin typeface="Arial"/>
              </a:rPr>
              <a:t>dr-01</a:t>
            </a:r>
          </a:p>
        </p:txBody>
      </p:sp>
      <p:sp>
        <p:nvSpPr>
          <p:cNvPr id="348" name="TextBox 347">
            <a:extLst>
              <a:ext uri="{FF2B5EF4-FFF2-40B4-BE49-F238E27FC236}">
                <a16:creationId xmlns:a16="http://schemas.microsoft.com/office/drawing/2014/main" id="{6F971B25-0EC7-E04D-A66E-4B47CD3E8D3C}"/>
              </a:ext>
            </a:extLst>
          </p:cNvPr>
          <p:cNvSpPr txBox="1"/>
          <p:nvPr/>
        </p:nvSpPr>
        <p:spPr>
          <a:xfrm>
            <a:off x="8808072" y="1002087"/>
            <a:ext cx="1293102" cy="138962"/>
          </a:xfrm>
          <a:prstGeom prst="rect">
            <a:avLst/>
          </a:prstGeom>
        </p:spPr>
        <p:txBody>
          <a:bodyPr vert="horz" wrap="square" lIns="91392" tIns="45696" rIns="91392" bIns="45696" rtlCol="0" anchor="ctr">
            <a:noAutofit/>
          </a:bodyPr>
          <a:lstStyle/>
          <a:p>
            <a:pPr algn="ctr" defTabSz="915216">
              <a:lnSpc>
                <a:spcPct val="95000"/>
              </a:lnSpc>
              <a:spcBef>
                <a:spcPts val="400"/>
              </a:spcBef>
              <a:spcAft>
                <a:spcPts val="200"/>
              </a:spcAft>
            </a:pPr>
            <a:r>
              <a:rPr lang="en-US" sz="1000" b="1">
                <a:solidFill>
                  <a:sysClr val="windowText" lastClr="000000"/>
                </a:solidFill>
                <a:latin typeface="Arial"/>
              </a:rPr>
              <a:t>dr-02</a:t>
            </a:r>
          </a:p>
        </p:txBody>
      </p:sp>
      <p:pic>
        <p:nvPicPr>
          <p:cNvPr id="124" name="image37.png">
            <a:extLst>
              <a:ext uri="{FF2B5EF4-FFF2-40B4-BE49-F238E27FC236}">
                <a16:creationId xmlns:a16="http://schemas.microsoft.com/office/drawing/2014/main" id="{140F343F-4CD6-014D-8ABF-C814E2B51365}"/>
              </a:ext>
            </a:extLst>
          </p:cNvPr>
          <p:cNvPicPr/>
          <p:nvPr/>
        </p:nvPicPr>
        <p:blipFill>
          <a:blip r:embed="rId8" cstate="hqprint">
            <a:extLst>
              <a:ext uri="{28A0092B-C50C-407E-A947-70E740481C1C}">
                <a14:useLocalDpi xmlns:a14="http://schemas.microsoft.com/office/drawing/2010/main"/>
              </a:ext>
            </a:extLst>
          </a:blip>
          <a:stretch>
            <a:fillRect/>
          </a:stretch>
        </p:blipFill>
        <p:spPr>
          <a:xfrm>
            <a:off x="1613054" y="459988"/>
            <a:ext cx="1005843" cy="177957"/>
          </a:xfrm>
          <a:prstGeom prst="rect">
            <a:avLst/>
          </a:prstGeom>
          <a:ln w="12700">
            <a:miter lim="400000"/>
          </a:ln>
        </p:spPr>
      </p:pic>
      <p:pic>
        <p:nvPicPr>
          <p:cNvPr id="125" name="image50.png">
            <a:extLst>
              <a:ext uri="{FF2B5EF4-FFF2-40B4-BE49-F238E27FC236}">
                <a16:creationId xmlns:a16="http://schemas.microsoft.com/office/drawing/2014/main" id="{2AC97DDC-239D-DF4C-8153-785A1842E443}"/>
              </a:ext>
            </a:extLst>
          </p:cNvPr>
          <p:cNvPicPr/>
          <p:nvPr/>
        </p:nvPicPr>
        <p:blipFill>
          <a:blip r:embed="rId9" cstate="hqprint">
            <a:extLst>
              <a:ext uri="{28A0092B-C50C-407E-A947-70E740481C1C}">
                <a14:useLocalDpi xmlns:a14="http://schemas.microsoft.com/office/drawing/2010/main"/>
              </a:ext>
            </a:extLst>
          </a:blip>
          <a:stretch>
            <a:fillRect/>
          </a:stretch>
        </p:blipFill>
        <p:spPr>
          <a:xfrm>
            <a:off x="4102680" y="459988"/>
            <a:ext cx="1005840" cy="177957"/>
          </a:xfrm>
          <a:prstGeom prst="rect">
            <a:avLst/>
          </a:prstGeom>
          <a:ln w="12700">
            <a:miter lim="400000"/>
          </a:ln>
        </p:spPr>
      </p:pic>
      <p:pic>
        <p:nvPicPr>
          <p:cNvPr id="126" name="image50.png">
            <a:extLst>
              <a:ext uri="{FF2B5EF4-FFF2-40B4-BE49-F238E27FC236}">
                <a16:creationId xmlns:a16="http://schemas.microsoft.com/office/drawing/2014/main" id="{82D9486A-F527-3748-AF83-B79804C3F7B1}"/>
              </a:ext>
            </a:extLst>
          </p:cNvPr>
          <p:cNvPicPr/>
          <p:nvPr/>
        </p:nvPicPr>
        <p:blipFill>
          <a:blip r:embed="rId9" cstate="hqprint">
            <a:extLst>
              <a:ext uri="{28A0092B-C50C-407E-A947-70E740481C1C}">
                <a14:useLocalDpi xmlns:a14="http://schemas.microsoft.com/office/drawing/2010/main"/>
              </a:ext>
            </a:extLst>
          </a:blip>
          <a:stretch>
            <a:fillRect/>
          </a:stretch>
        </p:blipFill>
        <p:spPr>
          <a:xfrm>
            <a:off x="3669247" y="459988"/>
            <a:ext cx="1005840" cy="177957"/>
          </a:xfrm>
          <a:prstGeom prst="rect">
            <a:avLst/>
          </a:prstGeom>
          <a:ln w="12700">
            <a:miter lim="400000"/>
          </a:ln>
        </p:spPr>
      </p:pic>
      <p:pic>
        <p:nvPicPr>
          <p:cNvPr id="127" name="image37.png">
            <a:extLst>
              <a:ext uri="{FF2B5EF4-FFF2-40B4-BE49-F238E27FC236}">
                <a16:creationId xmlns:a16="http://schemas.microsoft.com/office/drawing/2014/main" id="{4E072565-08C8-2E47-BEFF-FD23C7526EEB}"/>
              </a:ext>
            </a:extLst>
          </p:cNvPr>
          <p:cNvPicPr/>
          <p:nvPr/>
        </p:nvPicPr>
        <p:blipFill>
          <a:blip r:embed="rId8" cstate="hqprint">
            <a:extLst>
              <a:ext uri="{28A0092B-C50C-407E-A947-70E740481C1C}">
                <a14:useLocalDpi xmlns:a14="http://schemas.microsoft.com/office/drawing/2010/main"/>
              </a:ext>
            </a:extLst>
          </a:blip>
          <a:stretch>
            <a:fillRect/>
          </a:stretch>
        </p:blipFill>
        <p:spPr>
          <a:xfrm>
            <a:off x="2048590" y="459988"/>
            <a:ext cx="1005843" cy="177957"/>
          </a:xfrm>
          <a:prstGeom prst="rect">
            <a:avLst/>
          </a:prstGeom>
          <a:ln w="12700">
            <a:miter lim="400000"/>
          </a:ln>
        </p:spPr>
      </p:pic>
      <p:pic>
        <p:nvPicPr>
          <p:cNvPr id="128" name="Picture 127">
            <a:extLst>
              <a:ext uri="{FF2B5EF4-FFF2-40B4-BE49-F238E27FC236}">
                <a16:creationId xmlns:a16="http://schemas.microsoft.com/office/drawing/2014/main" id="{CD3B9D5C-6788-0444-84F8-EE15E3284E3F}"/>
              </a:ext>
            </a:extLst>
          </p:cNvPr>
          <p:cNvPicPr>
            <a:picLocks noChangeAspect="1"/>
          </p:cNvPicPr>
          <p:nvPr/>
        </p:nvPicPr>
        <p:blipFill>
          <a:blip r:embed="rId10"/>
          <a:stretch>
            <a:fillRect/>
          </a:stretch>
        </p:blipFill>
        <p:spPr>
          <a:xfrm>
            <a:off x="2818629" y="455098"/>
            <a:ext cx="1005719" cy="72577"/>
          </a:xfrm>
          <a:prstGeom prst="rect">
            <a:avLst/>
          </a:prstGeom>
        </p:spPr>
      </p:pic>
      <p:pic>
        <p:nvPicPr>
          <p:cNvPr id="129" name="Picture 128">
            <a:extLst>
              <a:ext uri="{FF2B5EF4-FFF2-40B4-BE49-F238E27FC236}">
                <a16:creationId xmlns:a16="http://schemas.microsoft.com/office/drawing/2014/main" id="{AA30D529-4984-C440-A610-595108BB9CFB}"/>
              </a:ext>
            </a:extLst>
          </p:cNvPr>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3925291" y="632760"/>
            <a:ext cx="1371243" cy="371378"/>
          </a:xfrm>
          <a:prstGeom prst="rect">
            <a:avLst/>
          </a:prstGeom>
        </p:spPr>
      </p:pic>
      <p:sp>
        <p:nvSpPr>
          <p:cNvPr id="130" name="TextBox 129">
            <a:extLst>
              <a:ext uri="{FF2B5EF4-FFF2-40B4-BE49-F238E27FC236}">
                <a16:creationId xmlns:a16="http://schemas.microsoft.com/office/drawing/2014/main" id="{9ABD7472-8F26-AA41-9EA7-0875EBE1D37C}"/>
              </a:ext>
            </a:extLst>
          </p:cNvPr>
          <p:cNvSpPr txBox="1"/>
          <p:nvPr/>
        </p:nvSpPr>
        <p:spPr>
          <a:xfrm>
            <a:off x="3615289" y="1022834"/>
            <a:ext cx="1293102" cy="138962"/>
          </a:xfrm>
          <a:prstGeom prst="rect">
            <a:avLst/>
          </a:prstGeom>
        </p:spPr>
        <p:txBody>
          <a:bodyPr vert="horz" wrap="square" lIns="91392" tIns="45696" rIns="91392" bIns="45696" rtlCol="0" anchor="ctr">
            <a:noAutofit/>
          </a:bodyPr>
          <a:lstStyle/>
          <a:p>
            <a:pPr algn="ctr" defTabSz="915216">
              <a:lnSpc>
                <a:spcPct val="95000"/>
              </a:lnSpc>
              <a:spcBef>
                <a:spcPts val="400"/>
              </a:spcBef>
              <a:spcAft>
                <a:spcPts val="200"/>
              </a:spcAft>
            </a:pPr>
            <a:r>
              <a:rPr lang="en-US" sz="1000" b="1" dirty="0">
                <a:solidFill>
                  <a:sysClr val="windowText" lastClr="000000"/>
                </a:solidFill>
                <a:latin typeface="Arial"/>
              </a:rPr>
              <a:t>prod-03</a:t>
            </a:r>
          </a:p>
        </p:txBody>
      </p:sp>
      <p:sp>
        <p:nvSpPr>
          <p:cNvPr id="131" name="TextBox 130">
            <a:extLst>
              <a:ext uri="{FF2B5EF4-FFF2-40B4-BE49-F238E27FC236}">
                <a16:creationId xmlns:a16="http://schemas.microsoft.com/office/drawing/2014/main" id="{CA9C3027-1696-0F4D-9417-F8BC2212D356}"/>
              </a:ext>
            </a:extLst>
          </p:cNvPr>
          <p:cNvSpPr txBox="1"/>
          <p:nvPr/>
        </p:nvSpPr>
        <p:spPr>
          <a:xfrm>
            <a:off x="4354750" y="1016909"/>
            <a:ext cx="1293102" cy="138962"/>
          </a:xfrm>
          <a:prstGeom prst="rect">
            <a:avLst/>
          </a:prstGeom>
        </p:spPr>
        <p:txBody>
          <a:bodyPr vert="horz" wrap="square" lIns="91392" tIns="45696" rIns="91392" bIns="45696" rtlCol="0" anchor="ctr">
            <a:noAutofit/>
          </a:bodyPr>
          <a:lstStyle/>
          <a:p>
            <a:pPr algn="ctr" defTabSz="915216">
              <a:lnSpc>
                <a:spcPct val="95000"/>
              </a:lnSpc>
              <a:spcBef>
                <a:spcPts val="400"/>
              </a:spcBef>
              <a:spcAft>
                <a:spcPts val="200"/>
              </a:spcAft>
            </a:pPr>
            <a:r>
              <a:rPr lang="en-US" sz="1000" b="1" dirty="0">
                <a:solidFill>
                  <a:sysClr val="windowText" lastClr="000000"/>
                </a:solidFill>
                <a:latin typeface="Arial"/>
              </a:rPr>
              <a:t>prod-04</a:t>
            </a:r>
          </a:p>
        </p:txBody>
      </p:sp>
      <p:sp>
        <p:nvSpPr>
          <p:cNvPr id="132" name="Oval 131">
            <a:extLst>
              <a:ext uri="{FF2B5EF4-FFF2-40B4-BE49-F238E27FC236}">
                <a16:creationId xmlns:a16="http://schemas.microsoft.com/office/drawing/2014/main" id="{917E3D26-E387-D843-9A56-45B88B015B91}"/>
              </a:ext>
            </a:extLst>
          </p:cNvPr>
          <p:cNvSpPr/>
          <p:nvPr/>
        </p:nvSpPr>
        <p:spPr>
          <a:xfrm>
            <a:off x="3441737" y="4002890"/>
            <a:ext cx="190770" cy="201909"/>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defTabSz="457200"/>
            <a:r>
              <a:rPr lang="en-US" sz="1000" dirty="0">
                <a:solidFill>
                  <a:schemeClr val="accent1"/>
                </a:solidFill>
                <a:latin typeface="Arial" panose="020B0604020202020204"/>
              </a:rPr>
              <a:t>1</a:t>
            </a:r>
          </a:p>
        </p:txBody>
      </p:sp>
      <p:sp>
        <p:nvSpPr>
          <p:cNvPr id="133" name="Oval 132">
            <a:extLst>
              <a:ext uri="{FF2B5EF4-FFF2-40B4-BE49-F238E27FC236}">
                <a16:creationId xmlns:a16="http://schemas.microsoft.com/office/drawing/2014/main" id="{79AE4905-D896-9840-92C5-AB14D45950FB}"/>
              </a:ext>
            </a:extLst>
          </p:cNvPr>
          <p:cNvSpPr/>
          <p:nvPr/>
        </p:nvSpPr>
        <p:spPr>
          <a:xfrm>
            <a:off x="1453903" y="5151559"/>
            <a:ext cx="190770" cy="201909"/>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defTabSz="457200"/>
            <a:r>
              <a:rPr lang="en-US" sz="1000" dirty="0">
                <a:solidFill>
                  <a:srgbClr val="FFC000"/>
                </a:solidFill>
                <a:latin typeface="Arial" panose="020B0604020202020204"/>
              </a:rPr>
              <a:t>1</a:t>
            </a:r>
          </a:p>
        </p:txBody>
      </p:sp>
      <p:sp>
        <p:nvSpPr>
          <p:cNvPr id="134" name="Oval 133">
            <a:extLst>
              <a:ext uri="{FF2B5EF4-FFF2-40B4-BE49-F238E27FC236}">
                <a16:creationId xmlns:a16="http://schemas.microsoft.com/office/drawing/2014/main" id="{FBD56088-4531-3944-8C62-94B0768A765F}"/>
              </a:ext>
            </a:extLst>
          </p:cNvPr>
          <p:cNvSpPr/>
          <p:nvPr/>
        </p:nvSpPr>
        <p:spPr>
          <a:xfrm>
            <a:off x="3402938" y="5443080"/>
            <a:ext cx="190770" cy="201909"/>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defTabSz="457200"/>
            <a:r>
              <a:rPr lang="en-US" sz="1000" dirty="0">
                <a:solidFill>
                  <a:srgbClr val="FFC000"/>
                </a:solidFill>
                <a:latin typeface="Arial" panose="020B0604020202020204"/>
              </a:rPr>
              <a:t>2</a:t>
            </a:r>
          </a:p>
        </p:txBody>
      </p:sp>
      <p:sp>
        <p:nvSpPr>
          <p:cNvPr id="135" name="Oval 134">
            <a:extLst>
              <a:ext uri="{FF2B5EF4-FFF2-40B4-BE49-F238E27FC236}">
                <a16:creationId xmlns:a16="http://schemas.microsoft.com/office/drawing/2014/main" id="{BF44AF4B-E821-D943-AA38-0F59ACF8B881}"/>
              </a:ext>
            </a:extLst>
          </p:cNvPr>
          <p:cNvSpPr/>
          <p:nvPr/>
        </p:nvSpPr>
        <p:spPr>
          <a:xfrm>
            <a:off x="2499136" y="5148686"/>
            <a:ext cx="190770" cy="201909"/>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defTabSz="457200"/>
            <a:r>
              <a:rPr lang="en-US" sz="1000" dirty="0">
                <a:solidFill>
                  <a:srgbClr val="FFC000"/>
                </a:solidFill>
                <a:latin typeface="Arial" panose="020B0604020202020204"/>
              </a:rPr>
              <a:t>3</a:t>
            </a:r>
          </a:p>
        </p:txBody>
      </p:sp>
      <p:sp>
        <p:nvSpPr>
          <p:cNvPr id="136" name="Oval 135">
            <a:extLst>
              <a:ext uri="{FF2B5EF4-FFF2-40B4-BE49-F238E27FC236}">
                <a16:creationId xmlns:a16="http://schemas.microsoft.com/office/drawing/2014/main" id="{12ED3FE6-BA83-B14A-AB5F-A673F3F6BB5C}"/>
              </a:ext>
            </a:extLst>
          </p:cNvPr>
          <p:cNvSpPr/>
          <p:nvPr/>
        </p:nvSpPr>
        <p:spPr>
          <a:xfrm>
            <a:off x="3157425" y="2369893"/>
            <a:ext cx="190770" cy="201909"/>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defTabSz="457200"/>
            <a:r>
              <a:rPr lang="en-US" sz="1000" dirty="0">
                <a:solidFill>
                  <a:srgbClr val="FFC000"/>
                </a:solidFill>
                <a:latin typeface="Arial" panose="020B0604020202020204"/>
              </a:rPr>
              <a:t>4</a:t>
            </a:r>
          </a:p>
        </p:txBody>
      </p:sp>
      <p:pic>
        <p:nvPicPr>
          <p:cNvPr id="137" name="Picture 136">
            <a:extLst>
              <a:ext uri="{FF2B5EF4-FFF2-40B4-BE49-F238E27FC236}">
                <a16:creationId xmlns:a16="http://schemas.microsoft.com/office/drawing/2014/main" id="{09CCD9F9-1981-E745-AB4F-DD1324CD56D2}"/>
              </a:ext>
            </a:extLst>
          </p:cNvPr>
          <p:cNvPicPr>
            <a:picLocks noChangeAspect="1"/>
          </p:cNvPicPr>
          <p:nvPr/>
        </p:nvPicPr>
        <p:blipFill>
          <a:blip r:embed="rId5"/>
          <a:stretch>
            <a:fillRect/>
          </a:stretch>
        </p:blipFill>
        <p:spPr>
          <a:xfrm>
            <a:off x="6028925" y="4358888"/>
            <a:ext cx="456724" cy="570905"/>
          </a:xfrm>
          <a:prstGeom prst="rect">
            <a:avLst/>
          </a:prstGeom>
        </p:spPr>
      </p:pic>
      <p:sp>
        <p:nvSpPr>
          <p:cNvPr id="138" name="TextBox 137">
            <a:extLst>
              <a:ext uri="{FF2B5EF4-FFF2-40B4-BE49-F238E27FC236}">
                <a16:creationId xmlns:a16="http://schemas.microsoft.com/office/drawing/2014/main" id="{440D95F2-87A4-384D-9970-C9522037007C}"/>
              </a:ext>
            </a:extLst>
          </p:cNvPr>
          <p:cNvSpPr txBox="1"/>
          <p:nvPr/>
        </p:nvSpPr>
        <p:spPr>
          <a:xfrm>
            <a:off x="5775969" y="4952606"/>
            <a:ext cx="970501" cy="300629"/>
          </a:xfrm>
          <a:prstGeom prst="rect">
            <a:avLst/>
          </a:prstGeom>
        </p:spPr>
        <p:txBody>
          <a:bodyPr vert="horz" wrap="square" lIns="91344" tIns="45672" rIns="91344" bIns="45672" rtlCol="0" anchor="ctr">
            <a:noAutofit/>
          </a:bodyPr>
          <a:lstStyle/>
          <a:p>
            <a:pPr algn="ctr" defTabSz="915216">
              <a:lnSpc>
                <a:spcPct val="95000"/>
              </a:lnSpc>
              <a:spcBef>
                <a:spcPts val="400"/>
              </a:spcBef>
              <a:spcAft>
                <a:spcPts val="200"/>
              </a:spcAft>
            </a:pPr>
            <a:r>
              <a:rPr lang="en-US" sz="1000" b="1" dirty="0">
                <a:solidFill>
                  <a:sysClr val="windowText" lastClr="000000"/>
                </a:solidFill>
                <a:latin typeface="Arial"/>
              </a:rPr>
              <a:t>AIQUM</a:t>
            </a:r>
          </a:p>
        </p:txBody>
      </p:sp>
      <p:sp>
        <p:nvSpPr>
          <p:cNvPr id="139" name="Oval 138">
            <a:extLst>
              <a:ext uri="{FF2B5EF4-FFF2-40B4-BE49-F238E27FC236}">
                <a16:creationId xmlns:a16="http://schemas.microsoft.com/office/drawing/2014/main" id="{3A25DCCA-7D57-F049-B951-22CFAFA933E1}"/>
              </a:ext>
            </a:extLst>
          </p:cNvPr>
          <p:cNvSpPr/>
          <p:nvPr/>
        </p:nvSpPr>
        <p:spPr>
          <a:xfrm>
            <a:off x="7888624" y="3401120"/>
            <a:ext cx="190770" cy="201909"/>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defTabSz="457200"/>
            <a:r>
              <a:rPr lang="en-US" sz="1000" dirty="0">
                <a:solidFill>
                  <a:srgbClr val="FFC000"/>
                </a:solidFill>
                <a:latin typeface="Arial" panose="020B0604020202020204"/>
              </a:rPr>
              <a:t>6</a:t>
            </a:r>
          </a:p>
        </p:txBody>
      </p:sp>
      <p:sp>
        <p:nvSpPr>
          <p:cNvPr id="141" name="TextBox 140">
            <a:extLst>
              <a:ext uri="{FF2B5EF4-FFF2-40B4-BE49-F238E27FC236}">
                <a16:creationId xmlns:a16="http://schemas.microsoft.com/office/drawing/2014/main" id="{5FA3F8A0-4BA4-CC40-9D6E-8E43A960EFDC}"/>
              </a:ext>
            </a:extLst>
          </p:cNvPr>
          <p:cNvSpPr txBox="1"/>
          <p:nvPr/>
        </p:nvSpPr>
        <p:spPr>
          <a:xfrm>
            <a:off x="7216307" y="4306465"/>
            <a:ext cx="1936370" cy="1631216"/>
          </a:xfrm>
          <a:prstGeom prst="rect">
            <a:avLst/>
          </a:prstGeom>
          <a:noFill/>
        </p:spPr>
        <p:txBody>
          <a:bodyPr wrap="square" rtlCol="0">
            <a:spAutoFit/>
          </a:bodyPr>
          <a:lstStyle/>
          <a:p>
            <a:pPr defTabSz="457200"/>
            <a:r>
              <a:rPr lang="en-US" sz="1000" b="1" dirty="0">
                <a:solidFill>
                  <a:srgbClr val="FFC000"/>
                </a:solidFill>
                <a:latin typeface="Arial" panose="020B0604020202020204"/>
              </a:rPr>
              <a:t>Backup Workflow</a:t>
            </a:r>
          </a:p>
          <a:p>
            <a:pPr marL="342900" indent="-342900" defTabSz="457200">
              <a:buFontTx/>
              <a:buAutoNum type="arabicPeriod"/>
            </a:pPr>
            <a:r>
              <a:rPr lang="en-US" sz="1000" dirty="0">
                <a:solidFill>
                  <a:srgbClr val="000000"/>
                </a:solidFill>
                <a:latin typeface="Arial" panose="020B0604020202020204"/>
              </a:rPr>
              <a:t>Freeze</a:t>
            </a:r>
          </a:p>
          <a:p>
            <a:pPr marL="342900" indent="-342900" defTabSz="457200">
              <a:buFontTx/>
              <a:buAutoNum type="arabicPeriod"/>
            </a:pPr>
            <a:r>
              <a:rPr lang="en-US" sz="1000" dirty="0">
                <a:solidFill>
                  <a:srgbClr val="000000"/>
                </a:solidFill>
                <a:latin typeface="Arial" panose="020B0604020202020204"/>
              </a:rPr>
              <a:t>API call to Ansible to snapshot volumes</a:t>
            </a:r>
          </a:p>
          <a:p>
            <a:pPr marL="342900" indent="-342900" defTabSz="457200">
              <a:buFontTx/>
              <a:buAutoNum type="arabicPeriod"/>
            </a:pPr>
            <a:r>
              <a:rPr lang="en-US" sz="1000" dirty="0">
                <a:solidFill>
                  <a:srgbClr val="000000"/>
                </a:solidFill>
                <a:latin typeface="Arial" panose="020B0604020202020204"/>
              </a:rPr>
              <a:t>Thaw</a:t>
            </a:r>
          </a:p>
          <a:p>
            <a:pPr marL="342900" indent="-342900" defTabSz="457200">
              <a:buFontTx/>
              <a:buAutoNum type="arabicPeriod"/>
            </a:pPr>
            <a:r>
              <a:rPr lang="en-US" sz="1000" dirty="0">
                <a:solidFill>
                  <a:srgbClr val="000000"/>
                </a:solidFill>
                <a:latin typeface="Arial" panose="020B0604020202020204"/>
              </a:rPr>
              <a:t>Clone snapshot</a:t>
            </a:r>
          </a:p>
          <a:p>
            <a:pPr marL="342900" indent="-342900" defTabSz="457200">
              <a:buFontTx/>
              <a:buAutoNum type="arabicPeriod"/>
            </a:pPr>
            <a:r>
              <a:rPr lang="en-US" sz="1000" dirty="0">
                <a:solidFill>
                  <a:srgbClr val="000000"/>
                </a:solidFill>
                <a:latin typeface="Arial" panose="020B0604020202020204"/>
              </a:rPr>
              <a:t>Mount clone on backup media server</a:t>
            </a:r>
          </a:p>
          <a:p>
            <a:pPr marL="342900" indent="-342900" defTabSz="457200">
              <a:buFontTx/>
              <a:buAutoNum type="arabicPeriod"/>
            </a:pPr>
            <a:r>
              <a:rPr lang="en-US" sz="1000" dirty="0">
                <a:solidFill>
                  <a:srgbClr val="000000"/>
                </a:solidFill>
                <a:latin typeface="Arial" panose="020B0604020202020204"/>
              </a:rPr>
              <a:t>Perform streaming </a:t>
            </a:r>
            <a:r>
              <a:rPr lang="en-US" sz="1000" dirty="0" err="1">
                <a:solidFill>
                  <a:srgbClr val="000000"/>
                </a:solidFill>
                <a:latin typeface="Arial" panose="020B0604020202020204"/>
              </a:rPr>
              <a:t>backcup</a:t>
            </a:r>
            <a:endParaRPr lang="en-US" sz="1000" dirty="0">
              <a:solidFill>
                <a:srgbClr val="000000"/>
              </a:solidFill>
              <a:latin typeface="Arial" panose="020B0604020202020204"/>
            </a:endParaRPr>
          </a:p>
        </p:txBody>
      </p:sp>
      <p:sp>
        <p:nvSpPr>
          <p:cNvPr id="143" name="Oval 142">
            <a:extLst>
              <a:ext uri="{FF2B5EF4-FFF2-40B4-BE49-F238E27FC236}">
                <a16:creationId xmlns:a16="http://schemas.microsoft.com/office/drawing/2014/main" id="{0F669399-6BB0-5E4F-8CC3-AE92389FE08F}"/>
              </a:ext>
            </a:extLst>
          </p:cNvPr>
          <p:cNvSpPr/>
          <p:nvPr/>
        </p:nvSpPr>
        <p:spPr>
          <a:xfrm>
            <a:off x="5083707" y="3080223"/>
            <a:ext cx="190770" cy="201909"/>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defTabSz="457200"/>
            <a:r>
              <a:rPr lang="en-US" sz="1000" dirty="0">
                <a:solidFill>
                  <a:srgbClr val="FFC000"/>
                </a:solidFill>
                <a:latin typeface="Arial" panose="020B0604020202020204"/>
              </a:rPr>
              <a:t>5</a:t>
            </a:r>
          </a:p>
        </p:txBody>
      </p:sp>
      <p:sp>
        <p:nvSpPr>
          <p:cNvPr id="144" name="TextBox 143">
            <a:extLst>
              <a:ext uri="{FF2B5EF4-FFF2-40B4-BE49-F238E27FC236}">
                <a16:creationId xmlns:a16="http://schemas.microsoft.com/office/drawing/2014/main" id="{DF4A0D0F-2A5C-D742-B2A7-FE52A771838B}"/>
              </a:ext>
            </a:extLst>
          </p:cNvPr>
          <p:cNvSpPr txBox="1"/>
          <p:nvPr/>
        </p:nvSpPr>
        <p:spPr>
          <a:xfrm>
            <a:off x="9580489" y="4358888"/>
            <a:ext cx="1936370" cy="1323439"/>
          </a:xfrm>
          <a:prstGeom prst="rect">
            <a:avLst/>
          </a:prstGeom>
          <a:noFill/>
        </p:spPr>
        <p:txBody>
          <a:bodyPr wrap="square" rtlCol="0">
            <a:spAutoFit/>
          </a:bodyPr>
          <a:lstStyle/>
          <a:p>
            <a:pPr defTabSz="457200"/>
            <a:r>
              <a:rPr lang="en-US" sz="1000" b="1" dirty="0" err="1">
                <a:solidFill>
                  <a:schemeClr val="accent1"/>
                </a:solidFill>
                <a:latin typeface="Arial" panose="020B0604020202020204"/>
              </a:rPr>
              <a:t>EnvCopy</a:t>
            </a:r>
            <a:r>
              <a:rPr lang="en-US" sz="1000" b="1" dirty="0">
                <a:solidFill>
                  <a:schemeClr val="accent1"/>
                </a:solidFill>
                <a:latin typeface="Arial" panose="020B0604020202020204"/>
              </a:rPr>
              <a:t> Workflow</a:t>
            </a:r>
          </a:p>
          <a:p>
            <a:pPr marL="342900" indent="-342900" defTabSz="457200">
              <a:buFontTx/>
              <a:buAutoNum type="arabicPeriod"/>
            </a:pPr>
            <a:r>
              <a:rPr lang="en-US" sz="1000" dirty="0">
                <a:solidFill>
                  <a:srgbClr val="000000"/>
                </a:solidFill>
                <a:latin typeface="Arial" panose="020B0604020202020204"/>
              </a:rPr>
              <a:t>Launch </a:t>
            </a:r>
            <a:r>
              <a:rPr lang="en-US" sz="1000" dirty="0" err="1">
                <a:solidFill>
                  <a:srgbClr val="000000"/>
                </a:solidFill>
                <a:latin typeface="Arial" panose="020B0604020202020204"/>
              </a:rPr>
              <a:t>Envcopy</a:t>
            </a:r>
            <a:r>
              <a:rPr lang="en-US" sz="1000" dirty="0">
                <a:solidFill>
                  <a:srgbClr val="000000"/>
                </a:solidFill>
                <a:latin typeface="Arial" panose="020B0604020202020204"/>
              </a:rPr>
              <a:t> script</a:t>
            </a:r>
          </a:p>
          <a:p>
            <a:pPr marL="342900" indent="-342900" defTabSz="457200">
              <a:buFontTx/>
              <a:buAutoNum type="arabicPeriod"/>
            </a:pPr>
            <a:r>
              <a:rPr lang="en-US" sz="1000" dirty="0">
                <a:solidFill>
                  <a:srgbClr val="000000"/>
                </a:solidFill>
              </a:rPr>
              <a:t>Prepares volume groups &amp; invokes refresh </a:t>
            </a:r>
          </a:p>
          <a:p>
            <a:pPr marL="342900" indent="-342900" defTabSz="457200">
              <a:buFontTx/>
              <a:buAutoNum type="arabicPeriod"/>
            </a:pPr>
            <a:r>
              <a:rPr lang="en-US" sz="1000" dirty="0">
                <a:solidFill>
                  <a:srgbClr val="000000"/>
                </a:solidFill>
              </a:rPr>
              <a:t>Perform Single File </a:t>
            </a:r>
            <a:r>
              <a:rPr lang="en-US" sz="1000" dirty="0" err="1">
                <a:solidFill>
                  <a:srgbClr val="000000"/>
                </a:solidFill>
              </a:rPr>
              <a:t>SnapRestore</a:t>
            </a:r>
            <a:endParaRPr lang="en-US" sz="1000" dirty="0">
              <a:solidFill>
                <a:srgbClr val="000000"/>
              </a:solidFill>
              <a:latin typeface="Arial" panose="020B0604020202020204"/>
            </a:endParaRPr>
          </a:p>
          <a:p>
            <a:pPr marL="342900" indent="-342900" defTabSz="457200">
              <a:buFontTx/>
              <a:buAutoNum type="arabicPeriod"/>
            </a:pPr>
            <a:r>
              <a:rPr lang="en-US" sz="1000" dirty="0">
                <a:solidFill>
                  <a:srgbClr val="000000"/>
                </a:solidFill>
              </a:rPr>
              <a:t>Volume group configurations</a:t>
            </a:r>
            <a:endParaRPr lang="en-US" sz="1000" dirty="0">
              <a:solidFill>
                <a:srgbClr val="000000"/>
              </a:solidFill>
              <a:latin typeface="Arial" panose="020B0604020202020204"/>
            </a:endParaRPr>
          </a:p>
        </p:txBody>
      </p:sp>
      <p:sp>
        <p:nvSpPr>
          <p:cNvPr id="145" name="Oval 144">
            <a:extLst>
              <a:ext uri="{FF2B5EF4-FFF2-40B4-BE49-F238E27FC236}">
                <a16:creationId xmlns:a16="http://schemas.microsoft.com/office/drawing/2014/main" id="{8C2D0EB0-04C6-094D-AD02-F13FFA669FCD}"/>
              </a:ext>
            </a:extLst>
          </p:cNvPr>
          <p:cNvSpPr/>
          <p:nvPr/>
        </p:nvSpPr>
        <p:spPr>
          <a:xfrm>
            <a:off x="3851979" y="4180074"/>
            <a:ext cx="190770" cy="201909"/>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defTabSz="457200"/>
            <a:r>
              <a:rPr lang="en-US" sz="1000" dirty="0">
                <a:solidFill>
                  <a:schemeClr val="accent1"/>
                </a:solidFill>
                <a:latin typeface="Arial" panose="020B0604020202020204"/>
              </a:rPr>
              <a:t>2</a:t>
            </a:r>
          </a:p>
        </p:txBody>
      </p:sp>
      <p:sp>
        <p:nvSpPr>
          <p:cNvPr id="146" name="Oval 145">
            <a:extLst>
              <a:ext uri="{FF2B5EF4-FFF2-40B4-BE49-F238E27FC236}">
                <a16:creationId xmlns:a16="http://schemas.microsoft.com/office/drawing/2014/main" id="{E0818934-7930-7C44-A10D-CB711641B007}"/>
              </a:ext>
            </a:extLst>
          </p:cNvPr>
          <p:cNvSpPr/>
          <p:nvPr/>
        </p:nvSpPr>
        <p:spPr>
          <a:xfrm>
            <a:off x="1183447" y="2547228"/>
            <a:ext cx="190770" cy="201909"/>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defTabSz="457200"/>
            <a:r>
              <a:rPr lang="en-US" sz="1000" dirty="0">
                <a:solidFill>
                  <a:schemeClr val="accent1"/>
                </a:solidFill>
                <a:latin typeface="Arial" panose="020B0604020202020204"/>
              </a:rPr>
              <a:t>3</a:t>
            </a:r>
          </a:p>
        </p:txBody>
      </p:sp>
      <p:sp>
        <p:nvSpPr>
          <p:cNvPr id="147" name="Oval 146">
            <a:extLst>
              <a:ext uri="{FF2B5EF4-FFF2-40B4-BE49-F238E27FC236}">
                <a16:creationId xmlns:a16="http://schemas.microsoft.com/office/drawing/2014/main" id="{98A07685-E005-1F43-95C3-04533E0FDEE4}"/>
              </a:ext>
            </a:extLst>
          </p:cNvPr>
          <p:cNvSpPr/>
          <p:nvPr/>
        </p:nvSpPr>
        <p:spPr>
          <a:xfrm>
            <a:off x="4280560" y="4003828"/>
            <a:ext cx="190770" cy="201909"/>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defTabSz="457200"/>
            <a:r>
              <a:rPr lang="en-US" sz="1000" dirty="0">
                <a:solidFill>
                  <a:schemeClr val="accent1"/>
                </a:solidFill>
                <a:latin typeface="Arial" panose="020B0604020202020204"/>
              </a:rPr>
              <a:t>4</a:t>
            </a:r>
          </a:p>
        </p:txBody>
      </p:sp>
    </p:spTree>
    <p:extLst>
      <p:ext uri="{BB962C8B-B14F-4D97-AF65-F5344CB8AC3E}">
        <p14:creationId xmlns:p14="http://schemas.microsoft.com/office/powerpoint/2010/main" val="2764441056"/>
      </p:ext>
    </p:extLst>
  </p:cSld>
  <p:clrMapOvr>
    <a:masterClrMapping/>
  </p:clrMapOvr>
  <p:transition spd="med">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0" name="Picture 349">
            <a:extLst>
              <a:ext uri="{FF2B5EF4-FFF2-40B4-BE49-F238E27FC236}">
                <a16:creationId xmlns:a16="http://schemas.microsoft.com/office/drawing/2014/main" id="{3A7C9B5B-BAC0-4C4D-BAF5-E408C3AB5E22}"/>
              </a:ext>
            </a:extLst>
          </p:cNvPr>
          <p:cNvPicPr>
            <a:picLocks noChangeAspect="1"/>
          </p:cNvPicPr>
          <p:nvPr/>
        </p:nvPicPr>
        <p:blipFill>
          <a:blip r:embed="rId3"/>
          <a:stretch>
            <a:fillRect/>
          </a:stretch>
        </p:blipFill>
        <p:spPr>
          <a:xfrm flipH="1">
            <a:off x="9090185" y="451072"/>
            <a:ext cx="640689" cy="177956"/>
          </a:xfrm>
          <a:prstGeom prst="rect">
            <a:avLst/>
          </a:prstGeom>
        </p:spPr>
      </p:pic>
      <p:pic>
        <p:nvPicPr>
          <p:cNvPr id="351" name="Picture 350">
            <a:extLst>
              <a:ext uri="{FF2B5EF4-FFF2-40B4-BE49-F238E27FC236}">
                <a16:creationId xmlns:a16="http://schemas.microsoft.com/office/drawing/2014/main" id="{338276AE-C96B-4A4E-8070-DB1DCC6232AE}"/>
              </a:ext>
            </a:extLst>
          </p:cNvPr>
          <p:cNvPicPr>
            <a:picLocks noChangeAspect="1"/>
          </p:cNvPicPr>
          <p:nvPr/>
        </p:nvPicPr>
        <p:blipFill>
          <a:blip r:embed="rId3"/>
          <a:stretch>
            <a:fillRect/>
          </a:stretch>
        </p:blipFill>
        <p:spPr>
          <a:xfrm>
            <a:off x="8529328" y="451694"/>
            <a:ext cx="640691" cy="177956"/>
          </a:xfrm>
          <a:prstGeom prst="rect">
            <a:avLst/>
          </a:prstGeom>
        </p:spPr>
      </p:pic>
      <p:sp>
        <p:nvSpPr>
          <p:cNvPr id="151" name="Rectangle 150">
            <a:extLst>
              <a:ext uri="{FF2B5EF4-FFF2-40B4-BE49-F238E27FC236}">
                <a16:creationId xmlns:a16="http://schemas.microsoft.com/office/drawing/2014/main" id="{D7517F5F-922A-974F-9987-316355816CAA}"/>
              </a:ext>
            </a:extLst>
          </p:cNvPr>
          <p:cNvSpPr/>
          <p:nvPr/>
        </p:nvSpPr>
        <p:spPr bwMode="gray">
          <a:xfrm>
            <a:off x="168251" y="36749"/>
            <a:ext cx="5911153" cy="239683"/>
          </a:xfrm>
          <a:prstGeom prst="rect">
            <a:avLst/>
          </a:prstGeom>
          <a:gradFill flip="none" rotWithShape="1">
            <a:gsLst>
              <a:gs pos="100000">
                <a:schemeClr val="accent1">
                  <a:lumMod val="75000"/>
                </a:schemeClr>
              </a:gs>
              <a:gs pos="0">
                <a:schemeClr val="accent1"/>
              </a:gs>
            </a:gsLst>
            <a:lin ang="8100000" scaled="0"/>
            <a:tileRect/>
          </a:gradFill>
          <a:ln w="12700">
            <a:gradFill>
              <a:gsLst>
                <a:gs pos="0">
                  <a:schemeClr val="bg1">
                    <a:alpha val="90000"/>
                  </a:schemeClr>
                </a:gs>
                <a:gs pos="100000">
                  <a:schemeClr val="bg1">
                    <a:alpha val="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lIns="118716" tIns="182688" rIns="118716" bIns="182640" rtlCol="0" anchor="ctr"/>
          <a:lstStyle/>
          <a:p>
            <a:pPr algn="ctr" defTabSz="915216">
              <a:lnSpc>
                <a:spcPct val="85000"/>
              </a:lnSpc>
              <a:spcBef>
                <a:spcPts val="600"/>
              </a:spcBef>
            </a:pPr>
            <a:r>
              <a:rPr lang="en-US" sz="1600">
                <a:solidFill>
                  <a:prstClr val="white"/>
                </a:solidFill>
                <a:latin typeface="Arial"/>
              </a:rPr>
              <a:t>Epic Production Cluster</a:t>
            </a:r>
          </a:p>
        </p:txBody>
      </p:sp>
      <p:pic>
        <p:nvPicPr>
          <p:cNvPr id="159" name="volume clone 1" descr="C:\Users\PrestoGeorge\Desktop\Original-Cylindar.gif">
            <a:extLst>
              <a:ext uri="{FF2B5EF4-FFF2-40B4-BE49-F238E27FC236}">
                <a16:creationId xmlns:a16="http://schemas.microsoft.com/office/drawing/2014/main" id="{025BFDE0-1EB2-7143-AAE9-938E9C9B1989}"/>
              </a:ext>
            </a:extLst>
          </p:cNvPr>
          <p:cNvPicPr preferRelativeResize="0">
            <a:picLocks noChangeAspect="1" noChangeArrowheads="1"/>
          </p:cNvPicPr>
          <p:nvPr/>
        </p:nvPicPr>
        <p:blipFill>
          <a:blip r:embed="rId4" cstate="print">
            <a:duotone>
              <a:prstClr val="black"/>
              <a:schemeClr val="accent5">
                <a:tint val="45000"/>
                <a:satMod val="400000"/>
              </a:schemeClr>
            </a:duotone>
          </a:blip>
          <a:srcRect/>
          <a:stretch>
            <a:fillRect/>
          </a:stretch>
        </p:blipFill>
        <p:spPr bwMode="auto">
          <a:xfrm>
            <a:off x="3899307" y="2044844"/>
            <a:ext cx="1371243" cy="242455"/>
          </a:xfrm>
          <a:prstGeom prst="rect">
            <a:avLst/>
          </a:prstGeom>
          <a:noFill/>
        </p:spPr>
      </p:pic>
      <p:sp>
        <p:nvSpPr>
          <p:cNvPr id="161" name="TextBox 160">
            <a:extLst>
              <a:ext uri="{FF2B5EF4-FFF2-40B4-BE49-F238E27FC236}">
                <a16:creationId xmlns:a16="http://schemas.microsoft.com/office/drawing/2014/main" id="{A5DA080A-1682-394A-96AB-E37121FF06A2}"/>
              </a:ext>
            </a:extLst>
          </p:cNvPr>
          <p:cNvSpPr txBox="1"/>
          <p:nvPr/>
        </p:nvSpPr>
        <p:spPr>
          <a:xfrm>
            <a:off x="3895261" y="2088857"/>
            <a:ext cx="1371243" cy="171800"/>
          </a:xfrm>
          <a:prstGeom prst="rect">
            <a:avLst/>
          </a:prstGeom>
        </p:spPr>
        <p:txBody>
          <a:bodyPr vert="horz" wrap="square" lIns="91344" tIns="45672" rIns="91344" bIns="45672" rtlCol="0" anchor="ctr">
            <a:noAutofit/>
          </a:bodyPr>
          <a:lstStyle/>
          <a:p>
            <a:pPr algn="ctr" defTabSz="915216">
              <a:lnSpc>
                <a:spcPct val="95000"/>
              </a:lnSpc>
              <a:spcBef>
                <a:spcPts val="400"/>
              </a:spcBef>
              <a:spcAft>
                <a:spcPts val="200"/>
              </a:spcAft>
            </a:pPr>
            <a:r>
              <a:rPr lang="en-US" sz="1000" b="1" err="1">
                <a:solidFill>
                  <a:prstClr val="white"/>
                </a:solidFill>
                <a:latin typeface="Arial"/>
              </a:rPr>
              <a:t>WebBLOB</a:t>
            </a:r>
            <a:endParaRPr lang="en-US" sz="1000" b="1">
              <a:solidFill>
                <a:prstClr val="white"/>
              </a:solidFill>
              <a:latin typeface="Arial"/>
            </a:endParaRPr>
          </a:p>
        </p:txBody>
      </p:sp>
      <p:pic>
        <p:nvPicPr>
          <p:cNvPr id="163" name="volume clone 1" descr="C:\Users\PrestoGeorge\Desktop\Original-Cylindar.gif">
            <a:extLst>
              <a:ext uri="{FF2B5EF4-FFF2-40B4-BE49-F238E27FC236}">
                <a16:creationId xmlns:a16="http://schemas.microsoft.com/office/drawing/2014/main" id="{AF5B646B-1396-244E-9A77-0A48918B12F5}"/>
              </a:ext>
            </a:extLst>
          </p:cNvPr>
          <p:cNvPicPr preferRelativeResize="0">
            <a:picLocks noChangeAspect="1" noChangeArrowheads="1"/>
          </p:cNvPicPr>
          <p:nvPr/>
        </p:nvPicPr>
        <p:blipFill>
          <a:blip r:embed="rId4" cstate="print">
            <a:duotone>
              <a:prstClr val="black"/>
              <a:schemeClr val="accent5">
                <a:tint val="45000"/>
                <a:satMod val="400000"/>
              </a:schemeClr>
            </a:duotone>
          </a:blip>
          <a:srcRect/>
          <a:stretch>
            <a:fillRect/>
          </a:stretch>
        </p:blipFill>
        <p:spPr bwMode="auto">
          <a:xfrm>
            <a:off x="3903234" y="2329347"/>
            <a:ext cx="1371243" cy="242455"/>
          </a:xfrm>
          <a:prstGeom prst="rect">
            <a:avLst/>
          </a:prstGeom>
          <a:noFill/>
        </p:spPr>
      </p:pic>
      <p:sp>
        <p:nvSpPr>
          <p:cNvPr id="175" name="TextBox 174">
            <a:extLst>
              <a:ext uri="{FF2B5EF4-FFF2-40B4-BE49-F238E27FC236}">
                <a16:creationId xmlns:a16="http://schemas.microsoft.com/office/drawing/2014/main" id="{9125932A-1909-714E-A50F-E3A3CA503591}"/>
              </a:ext>
            </a:extLst>
          </p:cNvPr>
          <p:cNvSpPr txBox="1"/>
          <p:nvPr/>
        </p:nvSpPr>
        <p:spPr>
          <a:xfrm>
            <a:off x="3910349" y="2329347"/>
            <a:ext cx="1371243" cy="201909"/>
          </a:xfrm>
          <a:prstGeom prst="rect">
            <a:avLst/>
          </a:prstGeom>
        </p:spPr>
        <p:txBody>
          <a:bodyPr vert="horz" wrap="square" lIns="91344" tIns="45672" rIns="91344" bIns="45672" rtlCol="0" anchor="ctr">
            <a:noAutofit/>
          </a:bodyPr>
          <a:lstStyle/>
          <a:p>
            <a:pPr algn="ctr" defTabSz="915216">
              <a:lnSpc>
                <a:spcPct val="95000"/>
              </a:lnSpc>
              <a:spcBef>
                <a:spcPts val="400"/>
              </a:spcBef>
              <a:spcAft>
                <a:spcPts val="200"/>
              </a:spcAft>
            </a:pPr>
            <a:r>
              <a:rPr lang="en-US" sz="1000" b="1">
                <a:solidFill>
                  <a:prstClr val="white"/>
                </a:solidFill>
                <a:latin typeface="Arial"/>
              </a:rPr>
              <a:t>Hyperspace</a:t>
            </a:r>
          </a:p>
        </p:txBody>
      </p:sp>
      <p:pic>
        <p:nvPicPr>
          <p:cNvPr id="184" name="volume clone 1" descr="C:\Users\PrestoGeorge\Desktop\Original-Cylindar.gif">
            <a:extLst>
              <a:ext uri="{FF2B5EF4-FFF2-40B4-BE49-F238E27FC236}">
                <a16:creationId xmlns:a16="http://schemas.microsoft.com/office/drawing/2014/main" id="{5571AF67-D24C-8242-BCE3-7B74E8FB2A88}"/>
              </a:ext>
            </a:extLst>
          </p:cNvPr>
          <p:cNvPicPr preferRelativeResize="0">
            <a:picLocks noChangeAspect="1" noChangeArrowheads="1"/>
          </p:cNvPicPr>
          <p:nvPr/>
        </p:nvPicPr>
        <p:blipFill>
          <a:blip r:embed="rId4" cstate="print">
            <a:duotone>
              <a:prstClr val="black"/>
              <a:schemeClr val="accent5">
                <a:tint val="45000"/>
                <a:satMod val="400000"/>
              </a:schemeClr>
            </a:duotone>
          </a:blip>
          <a:srcRect/>
          <a:stretch>
            <a:fillRect/>
          </a:stretch>
        </p:blipFill>
        <p:spPr bwMode="auto">
          <a:xfrm>
            <a:off x="3900234" y="1776314"/>
            <a:ext cx="1371243" cy="242455"/>
          </a:xfrm>
          <a:prstGeom prst="rect">
            <a:avLst/>
          </a:prstGeom>
          <a:noFill/>
        </p:spPr>
      </p:pic>
      <p:sp>
        <p:nvSpPr>
          <p:cNvPr id="185" name="Rectangle 184">
            <a:extLst>
              <a:ext uri="{FF2B5EF4-FFF2-40B4-BE49-F238E27FC236}">
                <a16:creationId xmlns:a16="http://schemas.microsoft.com/office/drawing/2014/main" id="{DDFAE626-544C-3E42-BE07-DB39F58B2538}"/>
              </a:ext>
            </a:extLst>
          </p:cNvPr>
          <p:cNvSpPr/>
          <p:nvPr/>
        </p:nvSpPr>
        <p:spPr bwMode="gray">
          <a:xfrm>
            <a:off x="6266396" y="28026"/>
            <a:ext cx="5348373" cy="231286"/>
          </a:xfrm>
          <a:prstGeom prst="rect">
            <a:avLst/>
          </a:prstGeom>
          <a:gradFill flip="none" rotWithShape="1">
            <a:gsLst>
              <a:gs pos="100000">
                <a:schemeClr val="accent1">
                  <a:lumMod val="75000"/>
                </a:schemeClr>
              </a:gs>
              <a:gs pos="0">
                <a:schemeClr val="accent1"/>
              </a:gs>
            </a:gsLst>
            <a:lin ang="8100000" scaled="0"/>
            <a:tileRect/>
          </a:gradFill>
          <a:ln w="12700">
            <a:gradFill>
              <a:gsLst>
                <a:gs pos="0">
                  <a:schemeClr val="bg1">
                    <a:alpha val="90000"/>
                  </a:schemeClr>
                </a:gs>
                <a:gs pos="100000">
                  <a:schemeClr val="bg1">
                    <a:alpha val="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lIns="118717" tIns="182688" rIns="118717" bIns="182640" rtlCol="0" anchor="ctr"/>
          <a:lstStyle/>
          <a:p>
            <a:pPr algn="ctr" defTabSz="915216">
              <a:lnSpc>
                <a:spcPct val="85000"/>
              </a:lnSpc>
              <a:spcBef>
                <a:spcPts val="600"/>
              </a:spcBef>
            </a:pPr>
            <a:r>
              <a:rPr lang="en-US" sz="1600">
                <a:solidFill>
                  <a:prstClr val="white"/>
                </a:solidFill>
                <a:latin typeface="Arial"/>
              </a:rPr>
              <a:t>Epic DR Cluster</a:t>
            </a:r>
          </a:p>
        </p:txBody>
      </p:sp>
      <p:pic>
        <p:nvPicPr>
          <p:cNvPr id="187" name="Picture 186">
            <a:extLst>
              <a:ext uri="{FF2B5EF4-FFF2-40B4-BE49-F238E27FC236}">
                <a16:creationId xmlns:a16="http://schemas.microsoft.com/office/drawing/2014/main" id="{B7DC50A5-F994-2248-AB51-3D659EAA37FA}"/>
              </a:ext>
            </a:extLst>
          </p:cNvPr>
          <p:cNvPicPr>
            <a:picLocks noChangeAspect="1"/>
          </p:cNvPicPr>
          <p:nvPr/>
        </p:nvPicPr>
        <p:blipFill>
          <a:blip r:embed="rId5"/>
          <a:stretch>
            <a:fillRect/>
          </a:stretch>
        </p:blipFill>
        <p:spPr>
          <a:xfrm>
            <a:off x="1802604" y="4349563"/>
            <a:ext cx="456724" cy="570904"/>
          </a:xfrm>
          <a:prstGeom prst="rect">
            <a:avLst/>
          </a:prstGeom>
        </p:spPr>
      </p:pic>
      <p:sp>
        <p:nvSpPr>
          <p:cNvPr id="188" name="TextBox 187">
            <a:extLst>
              <a:ext uri="{FF2B5EF4-FFF2-40B4-BE49-F238E27FC236}">
                <a16:creationId xmlns:a16="http://schemas.microsoft.com/office/drawing/2014/main" id="{738B3620-BD21-7F4E-96CA-F64292BC8960}"/>
              </a:ext>
            </a:extLst>
          </p:cNvPr>
          <p:cNvSpPr txBox="1"/>
          <p:nvPr/>
        </p:nvSpPr>
        <p:spPr>
          <a:xfrm>
            <a:off x="1549288" y="4904078"/>
            <a:ext cx="970501" cy="300628"/>
          </a:xfrm>
          <a:prstGeom prst="rect">
            <a:avLst/>
          </a:prstGeom>
        </p:spPr>
        <p:txBody>
          <a:bodyPr vert="horz" wrap="square" lIns="91344" tIns="45672" rIns="91344" bIns="45672" rtlCol="0" anchor="ctr">
            <a:noAutofit/>
          </a:bodyPr>
          <a:lstStyle/>
          <a:p>
            <a:pPr algn="ctr" defTabSz="915216">
              <a:lnSpc>
                <a:spcPct val="95000"/>
              </a:lnSpc>
              <a:spcBef>
                <a:spcPts val="400"/>
              </a:spcBef>
              <a:spcAft>
                <a:spcPts val="200"/>
              </a:spcAft>
            </a:pPr>
            <a:r>
              <a:rPr lang="en-US" sz="1000" b="1">
                <a:solidFill>
                  <a:sysClr val="windowText" lastClr="000000"/>
                </a:solidFill>
                <a:latin typeface="Arial"/>
              </a:rPr>
              <a:t>Epic Prod</a:t>
            </a:r>
          </a:p>
        </p:txBody>
      </p:sp>
      <p:pic>
        <p:nvPicPr>
          <p:cNvPr id="203" name="Picture 202">
            <a:extLst>
              <a:ext uri="{FF2B5EF4-FFF2-40B4-BE49-F238E27FC236}">
                <a16:creationId xmlns:a16="http://schemas.microsoft.com/office/drawing/2014/main" id="{8A01A1F5-BECC-F94F-B96A-0F5082FEFB01}"/>
              </a:ext>
            </a:extLst>
          </p:cNvPr>
          <p:cNvPicPr>
            <a:picLocks noChangeAspect="1"/>
          </p:cNvPicPr>
          <p:nvPr/>
        </p:nvPicPr>
        <p:blipFill>
          <a:blip r:embed="rId5"/>
          <a:stretch>
            <a:fillRect/>
          </a:stretch>
        </p:blipFill>
        <p:spPr>
          <a:xfrm>
            <a:off x="3700387" y="3215487"/>
            <a:ext cx="456724" cy="570906"/>
          </a:xfrm>
          <a:prstGeom prst="rect">
            <a:avLst/>
          </a:prstGeom>
        </p:spPr>
      </p:pic>
      <p:sp>
        <p:nvSpPr>
          <p:cNvPr id="204" name="TextBox 203">
            <a:extLst>
              <a:ext uri="{FF2B5EF4-FFF2-40B4-BE49-F238E27FC236}">
                <a16:creationId xmlns:a16="http://schemas.microsoft.com/office/drawing/2014/main" id="{9CF2A87E-9897-2843-9B2D-68C587CCF126}"/>
              </a:ext>
            </a:extLst>
          </p:cNvPr>
          <p:cNvSpPr txBox="1"/>
          <p:nvPr/>
        </p:nvSpPr>
        <p:spPr>
          <a:xfrm>
            <a:off x="3461906" y="3747544"/>
            <a:ext cx="970501" cy="300629"/>
          </a:xfrm>
          <a:prstGeom prst="rect">
            <a:avLst/>
          </a:prstGeom>
        </p:spPr>
        <p:txBody>
          <a:bodyPr vert="horz" wrap="square" lIns="91344" tIns="45672" rIns="91344" bIns="45672" rtlCol="0" anchor="ctr">
            <a:noAutofit/>
          </a:bodyPr>
          <a:lstStyle/>
          <a:p>
            <a:pPr algn="ctr" defTabSz="915216">
              <a:lnSpc>
                <a:spcPct val="95000"/>
              </a:lnSpc>
              <a:spcBef>
                <a:spcPts val="400"/>
              </a:spcBef>
              <a:spcAft>
                <a:spcPts val="200"/>
              </a:spcAft>
            </a:pPr>
            <a:r>
              <a:rPr lang="en-US" sz="1000" b="1" dirty="0">
                <a:solidFill>
                  <a:sysClr val="windowText" lastClr="000000"/>
                </a:solidFill>
                <a:latin typeface="Arial"/>
              </a:rPr>
              <a:t>None Prod</a:t>
            </a:r>
          </a:p>
        </p:txBody>
      </p:sp>
      <p:pic>
        <p:nvPicPr>
          <p:cNvPr id="206" name="Picture 205">
            <a:extLst>
              <a:ext uri="{FF2B5EF4-FFF2-40B4-BE49-F238E27FC236}">
                <a16:creationId xmlns:a16="http://schemas.microsoft.com/office/drawing/2014/main" id="{97F2565B-1C98-0F43-BF69-E72510F38CD9}"/>
              </a:ext>
            </a:extLst>
          </p:cNvPr>
          <p:cNvPicPr>
            <a:picLocks noChangeAspect="1"/>
          </p:cNvPicPr>
          <p:nvPr/>
        </p:nvPicPr>
        <p:blipFill>
          <a:blip r:embed="rId5"/>
          <a:stretch>
            <a:fillRect/>
          </a:stretch>
        </p:blipFill>
        <p:spPr>
          <a:xfrm>
            <a:off x="6022868" y="3215488"/>
            <a:ext cx="456724" cy="570905"/>
          </a:xfrm>
          <a:prstGeom prst="rect">
            <a:avLst/>
          </a:prstGeom>
        </p:spPr>
      </p:pic>
      <p:sp>
        <p:nvSpPr>
          <p:cNvPr id="207" name="TextBox 206">
            <a:extLst>
              <a:ext uri="{FF2B5EF4-FFF2-40B4-BE49-F238E27FC236}">
                <a16:creationId xmlns:a16="http://schemas.microsoft.com/office/drawing/2014/main" id="{8EC2F3B8-7FA4-2C4B-8D94-9A36455CB547}"/>
              </a:ext>
            </a:extLst>
          </p:cNvPr>
          <p:cNvSpPr txBox="1"/>
          <p:nvPr/>
        </p:nvSpPr>
        <p:spPr>
          <a:xfrm>
            <a:off x="5769912" y="3809206"/>
            <a:ext cx="970501" cy="300629"/>
          </a:xfrm>
          <a:prstGeom prst="rect">
            <a:avLst/>
          </a:prstGeom>
        </p:spPr>
        <p:txBody>
          <a:bodyPr vert="horz" wrap="square" lIns="91344" tIns="45672" rIns="91344" bIns="45672" rtlCol="0" anchor="ctr">
            <a:noAutofit/>
          </a:bodyPr>
          <a:lstStyle/>
          <a:p>
            <a:pPr algn="ctr" defTabSz="915216">
              <a:lnSpc>
                <a:spcPct val="95000"/>
              </a:lnSpc>
              <a:spcBef>
                <a:spcPts val="400"/>
              </a:spcBef>
              <a:spcAft>
                <a:spcPts val="200"/>
              </a:spcAft>
            </a:pPr>
            <a:r>
              <a:rPr lang="en-US" sz="1000" b="1" dirty="0">
                <a:solidFill>
                  <a:sysClr val="windowText" lastClr="000000"/>
                </a:solidFill>
                <a:latin typeface="Arial"/>
              </a:rPr>
              <a:t>Backup Media</a:t>
            </a:r>
          </a:p>
        </p:txBody>
      </p:sp>
      <p:pic>
        <p:nvPicPr>
          <p:cNvPr id="209" name="Picture 208">
            <a:extLst>
              <a:ext uri="{FF2B5EF4-FFF2-40B4-BE49-F238E27FC236}">
                <a16:creationId xmlns:a16="http://schemas.microsoft.com/office/drawing/2014/main" id="{485D0972-CEAC-734F-867F-80A885C52118}"/>
              </a:ext>
            </a:extLst>
          </p:cNvPr>
          <p:cNvPicPr>
            <a:picLocks noChangeAspect="1"/>
          </p:cNvPicPr>
          <p:nvPr/>
        </p:nvPicPr>
        <p:blipFill>
          <a:blip r:embed="rId5"/>
          <a:stretch>
            <a:fillRect/>
          </a:stretch>
        </p:blipFill>
        <p:spPr>
          <a:xfrm>
            <a:off x="3700387" y="4349563"/>
            <a:ext cx="456724" cy="570904"/>
          </a:xfrm>
          <a:prstGeom prst="rect">
            <a:avLst/>
          </a:prstGeom>
        </p:spPr>
      </p:pic>
      <p:sp>
        <p:nvSpPr>
          <p:cNvPr id="210" name="TextBox 209">
            <a:extLst>
              <a:ext uri="{FF2B5EF4-FFF2-40B4-BE49-F238E27FC236}">
                <a16:creationId xmlns:a16="http://schemas.microsoft.com/office/drawing/2014/main" id="{995B41AA-2F54-7241-9F74-2E8D6C45F085}"/>
              </a:ext>
            </a:extLst>
          </p:cNvPr>
          <p:cNvSpPr txBox="1"/>
          <p:nvPr/>
        </p:nvSpPr>
        <p:spPr>
          <a:xfrm>
            <a:off x="3474877" y="4954779"/>
            <a:ext cx="970501" cy="300628"/>
          </a:xfrm>
          <a:prstGeom prst="rect">
            <a:avLst/>
          </a:prstGeom>
        </p:spPr>
        <p:txBody>
          <a:bodyPr vert="horz" wrap="square" lIns="91344" tIns="45672" rIns="91344" bIns="45672" rtlCol="0" anchor="ctr">
            <a:noAutofit/>
          </a:bodyPr>
          <a:lstStyle/>
          <a:p>
            <a:pPr algn="ctr" defTabSz="915216">
              <a:lnSpc>
                <a:spcPct val="95000"/>
              </a:lnSpc>
              <a:spcBef>
                <a:spcPts val="400"/>
              </a:spcBef>
              <a:spcAft>
                <a:spcPts val="200"/>
              </a:spcAft>
            </a:pPr>
            <a:r>
              <a:rPr lang="en-US" sz="1000" b="1" dirty="0">
                <a:solidFill>
                  <a:sysClr val="windowText" lastClr="000000"/>
                </a:solidFill>
                <a:latin typeface="Arial"/>
              </a:rPr>
              <a:t>Ansible Automation</a:t>
            </a:r>
          </a:p>
        </p:txBody>
      </p:sp>
      <p:pic>
        <p:nvPicPr>
          <p:cNvPr id="214" name="volume clone copy 4" descr="C:\Users\PrestoGeorge\Desktop\Original-Cylindar.gif">
            <a:extLst>
              <a:ext uri="{FF2B5EF4-FFF2-40B4-BE49-F238E27FC236}">
                <a16:creationId xmlns:a16="http://schemas.microsoft.com/office/drawing/2014/main" id="{5CFED4DF-5131-504B-AD69-32E09AAB2EDF}"/>
              </a:ext>
            </a:extLst>
          </p:cNvPr>
          <p:cNvPicPr preferRelativeResize="0">
            <a:picLocks noChangeAspect="1" noChangeArrowheads="1"/>
          </p:cNvPicPr>
          <p:nvPr/>
        </p:nvPicPr>
        <p:blipFill>
          <a:blip r:embed="rId4" cstate="email">
            <a:grayscl/>
            <a:extLst>
              <a:ext uri="{28A0092B-C50C-407E-A947-70E740481C1C}">
                <a14:useLocalDpi xmlns:a14="http://schemas.microsoft.com/office/drawing/2010/main"/>
              </a:ext>
            </a:extLst>
          </a:blip>
          <a:srcRect/>
          <a:stretch>
            <a:fillRect/>
          </a:stretch>
        </p:blipFill>
        <p:spPr bwMode="auto">
          <a:xfrm>
            <a:off x="1323734" y="3401120"/>
            <a:ext cx="1371243" cy="252680"/>
          </a:xfrm>
          <a:prstGeom prst="rect">
            <a:avLst/>
          </a:prstGeom>
          <a:noFill/>
        </p:spPr>
      </p:pic>
      <p:cxnSp>
        <p:nvCxnSpPr>
          <p:cNvPr id="216" name="Curved Connector 215">
            <a:extLst>
              <a:ext uri="{FF2B5EF4-FFF2-40B4-BE49-F238E27FC236}">
                <a16:creationId xmlns:a16="http://schemas.microsoft.com/office/drawing/2014/main" id="{BAF79C7D-C0FC-874D-BC90-55168E04136C}"/>
              </a:ext>
            </a:extLst>
          </p:cNvPr>
          <p:cNvCxnSpPr>
            <a:cxnSpLocks/>
            <a:stCxn id="335" idx="1"/>
            <a:endCxn id="218" idx="1"/>
          </p:cNvCxnSpPr>
          <p:nvPr/>
        </p:nvCxnSpPr>
        <p:spPr>
          <a:xfrm rot="10800000" flipH="1" flipV="1">
            <a:off x="1346684" y="1600406"/>
            <a:ext cx="1160" cy="1925501"/>
          </a:xfrm>
          <a:prstGeom prst="curvedConnector3">
            <a:avLst>
              <a:gd name="adj1" fmla="val -32319310"/>
            </a:avLst>
          </a:prstGeom>
          <a:ln>
            <a:tailEnd type="triangle"/>
          </a:ln>
        </p:spPr>
        <p:style>
          <a:lnRef idx="3">
            <a:schemeClr val="accent1"/>
          </a:lnRef>
          <a:fillRef idx="0">
            <a:schemeClr val="accent1"/>
          </a:fillRef>
          <a:effectRef idx="2">
            <a:schemeClr val="accent1"/>
          </a:effectRef>
          <a:fontRef idx="minor">
            <a:schemeClr val="tx1"/>
          </a:fontRef>
        </p:style>
      </p:cxnSp>
      <p:sp>
        <p:nvSpPr>
          <p:cNvPr id="218" name="TextBox 217">
            <a:extLst>
              <a:ext uri="{FF2B5EF4-FFF2-40B4-BE49-F238E27FC236}">
                <a16:creationId xmlns:a16="http://schemas.microsoft.com/office/drawing/2014/main" id="{99C660A5-0A88-DB49-A90F-3928D5AE7425}"/>
              </a:ext>
            </a:extLst>
          </p:cNvPr>
          <p:cNvSpPr txBox="1"/>
          <p:nvPr/>
        </p:nvSpPr>
        <p:spPr>
          <a:xfrm>
            <a:off x="1347844" y="3425346"/>
            <a:ext cx="1373390" cy="201123"/>
          </a:xfrm>
          <a:prstGeom prst="rect">
            <a:avLst/>
          </a:prstGeom>
        </p:spPr>
        <p:txBody>
          <a:bodyPr vert="horz" wrap="square" lIns="91344" tIns="45672" rIns="91344" bIns="45672" rtlCol="0" anchor="ctr">
            <a:noAutofit/>
          </a:bodyPr>
          <a:lstStyle/>
          <a:p>
            <a:pPr algn="ctr" defTabSz="915216">
              <a:lnSpc>
                <a:spcPct val="95000"/>
              </a:lnSpc>
              <a:spcBef>
                <a:spcPts val="400"/>
              </a:spcBef>
              <a:spcAft>
                <a:spcPts val="200"/>
              </a:spcAft>
            </a:pPr>
            <a:r>
              <a:rPr lang="en-US" sz="1000" b="1" dirty="0">
                <a:solidFill>
                  <a:prstClr val="white"/>
                </a:solidFill>
                <a:latin typeface="Arial"/>
              </a:rPr>
              <a:t>REL Clone</a:t>
            </a:r>
          </a:p>
        </p:txBody>
      </p:sp>
      <p:cxnSp>
        <p:nvCxnSpPr>
          <p:cNvPr id="220" name="Curved Connector 219">
            <a:extLst>
              <a:ext uri="{FF2B5EF4-FFF2-40B4-BE49-F238E27FC236}">
                <a16:creationId xmlns:a16="http://schemas.microsoft.com/office/drawing/2014/main" id="{31B67FE9-CA87-F04C-8776-B453E6E194BD}"/>
              </a:ext>
            </a:extLst>
          </p:cNvPr>
          <p:cNvCxnSpPr>
            <a:cxnSpLocks/>
            <a:stCxn id="214" idx="3"/>
            <a:endCxn id="203" idx="1"/>
          </p:cNvCxnSpPr>
          <p:nvPr/>
        </p:nvCxnSpPr>
        <p:spPr>
          <a:xfrm flipV="1">
            <a:off x="2694977" y="3500939"/>
            <a:ext cx="1005410" cy="26521"/>
          </a:xfrm>
          <a:prstGeom prst="curvedConnector3">
            <a:avLst>
              <a:gd name="adj1" fmla="val 50000"/>
            </a:avLst>
          </a:prstGeom>
          <a:ln>
            <a:tailEnd type="triangle"/>
          </a:ln>
        </p:spPr>
        <p:style>
          <a:lnRef idx="3">
            <a:schemeClr val="accent1"/>
          </a:lnRef>
          <a:fillRef idx="0">
            <a:schemeClr val="accent1"/>
          </a:fillRef>
          <a:effectRef idx="2">
            <a:schemeClr val="accent1"/>
          </a:effectRef>
          <a:fontRef idx="minor">
            <a:schemeClr val="tx1"/>
          </a:fontRef>
        </p:style>
      </p:cxnSp>
      <p:pic>
        <p:nvPicPr>
          <p:cNvPr id="223" name="volume clone copy 4" descr="C:\Users\PrestoGeorge\Desktop\Original-Cylindar.gif">
            <a:extLst>
              <a:ext uri="{FF2B5EF4-FFF2-40B4-BE49-F238E27FC236}">
                <a16:creationId xmlns:a16="http://schemas.microsoft.com/office/drawing/2014/main" id="{33A0311A-33F4-7444-BA69-233E5A90F158}"/>
              </a:ext>
            </a:extLst>
          </p:cNvPr>
          <p:cNvPicPr preferRelativeResize="0">
            <a:picLocks noChangeAspect="1" noChangeArrowheads="1"/>
          </p:cNvPicPr>
          <p:nvPr/>
        </p:nvPicPr>
        <p:blipFill>
          <a:blip r:embed="rId4" cstate="email">
            <a:grayscl/>
            <a:extLst>
              <a:ext uri="{28A0092B-C50C-407E-A947-70E740481C1C}">
                <a14:useLocalDpi xmlns:a14="http://schemas.microsoft.com/office/drawing/2010/main"/>
              </a:ext>
            </a:extLst>
          </a:blip>
          <a:srcRect/>
          <a:stretch>
            <a:fillRect/>
          </a:stretch>
        </p:blipFill>
        <p:spPr bwMode="auto">
          <a:xfrm>
            <a:off x="1328482" y="3709102"/>
            <a:ext cx="1371241" cy="261959"/>
          </a:xfrm>
          <a:prstGeom prst="rect">
            <a:avLst/>
          </a:prstGeom>
          <a:noFill/>
        </p:spPr>
      </p:pic>
      <p:cxnSp>
        <p:nvCxnSpPr>
          <p:cNvPr id="224" name="Curved Connector 223">
            <a:extLst>
              <a:ext uri="{FF2B5EF4-FFF2-40B4-BE49-F238E27FC236}">
                <a16:creationId xmlns:a16="http://schemas.microsoft.com/office/drawing/2014/main" id="{1D762AE9-3F40-7341-BA4B-6EEF5A15AD19}"/>
              </a:ext>
            </a:extLst>
          </p:cNvPr>
          <p:cNvCxnSpPr>
            <a:cxnSpLocks/>
            <a:stCxn id="335" idx="1"/>
            <a:endCxn id="223" idx="1"/>
          </p:cNvCxnSpPr>
          <p:nvPr/>
        </p:nvCxnSpPr>
        <p:spPr>
          <a:xfrm rot="10800000" flipV="1">
            <a:off x="1328482" y="1600406"/>
            <a:ext cx="18202" cy="2239675"/>
          </a:xfrm>
          <a:prstGeom prst="curvedConnector3">
            <a:avLst>
              <a:gd name="adj1" fmla="val 3264883"/>
            </a:avLst>
          </a:prstGeom>
          <a:ln>
            <a:tailEnd type="triangle"/>
          </a:ln>
        </p:spPr>
        <p:style>
          <a:lnRef idx="3">
            <a:schemeClr val="accent1"/>
          </a:lnRef>
          <a:fillRef idx="0">
            <a:schemeClr val="accent1"/>
          </a:fillRef>
          <a:effectRef idx="2">
            <a:schemeClr val="accent1"/>
          </a:effectRef>
          <a:fontRef idx="minor">
            <a:schemeClr val="tx1"/>
          </a:fontRef>
        </p:style>
      </p:cxnSp>
      <p:sp>
        <p:nvSpPr>
          <p:cNvPr id="225" name="TextBox 224">
            <a:extLst>
              <a:ext uri="{FF2B5EF4-FFF2-40B4-BE49-F238E27FC236}">
                <a16:creationId xmlns:a16="http://schemas.microsoft.com/office/drawing/2014/main" id="{045EFEC8-97AE-024B-870F-992E547C0ECB}"/>
              </a:ext>
            </a:extLst>
          </p:cNvPr>
          <p:cNvSpPr txBox="1"/>
          <p:nvPr/>
        </p:nvSpPr>
        <p:spPr>
          <a:xfrm>
            <a:off x="1340737" y="3751227"/>
            <a:ext cx="1371241" cy="208509"/>
          </a:xfrm>
          <a:prstGeom prst="rect">
            <a:avLst/>
          </a:prstGeom>
        </p:spPr>
        <p:txBody>
          <a:bodyPr vert="horz" wrap="square" lIns="91344" tIns="45672" rIns="91344" bIns="45672" rtlCol="0" anchor="ctr">
            <a:noAutofit/>
          </a:bodyPr>
          <a:lstStyle/>
          <a:p>
            <a:pPr algn="ctr" defTabSz="915216">
              <a:lnSpc>
                <a:spcPct val="95000"/>
              </a:lnSpc>
              <a:spcBef>
                <a:spcPts val="400"/>
              </a:spcBef>
              <a:spcAft>
                <a:spcPts val="200"/>
              </a:spcAft>
            </a:pPr>
            <a:r>
              <a:rPr lang="en-US" sz="1000" b="1" dirty="0">
                <a:solidFill>
                  <a:prstClr val="white"/>
                </a:solidFill>
                <a:latin typeface="Arial"/>
              </a:rPr>
              <a:t>PJX Clone</a:t>
            </a:r>
          </a:p>
        </p:txBody>
      </p:sp>
      <p:cxnSp>
        <p:nvCxnSpPr>
          <p:cNvPr id="227" name="Curved Connector 226">
            <a:extLst>
              <a:ext uri="{FF2B5EF4-FFF2-40B4-BE49-F238E27FC236}">
                <a16:creationId xmlns:a16="http://schemas.microsoft.com/office/drawing/2014/main" id="{310E4B2B-9A8B-5A4E-86DB-AAB2B977BA8D}"/>
              </a:ext>
            </a:extLst>
          </p:cNvPr>
          <p:cNvCxnSpPr>
            <a:cxnSpLocks/>
            <a:stCxn id="223" idx="3"/>
            <a:endCxn id="203" idx="1"/>
          </p:cNvCxnSpPr>
          <p:nvPr/>
        </p:nvCxnSpPr>
        <p:spPr>
          <a:xfrm flipV="1">
            <a:off x="2699723" y="3500940"/>
            <a:ext cx="1000664" cy="339142"/>
          </a:xfrm>
          <a:prstGeom prst="curvedConnector3">
            <a:avLst>
              <a:gd name="adj1" fmla="val 50000"/>
            </a:avLst>
          </a:prstGeom>
          <a:ln>
            <a:tailEnd type="triangle"/>
          </a:ln>
        </p:spPr>
        <p:style>
          <a:lnRef idx="3">
            <a:schemeClr val="accent1"/>
          </a:lnRef>
          <a:fillRef idx="0">
            <a:schemeClr val="accent1"/>
          </a:fillRef>
          <a:effectRef idx="2">
            <a:schemeClr val="accent1"/>
          </a:effectRef>
          <a:fontRef idx="minor">
            <a:schemeClr val="tx1"/>
          </a:fontRef>
        </p:style>
      </p:cxnSp>
      <p:pic>
        <p:nvPicPr>
          <p:cNvPr id="238" name="Picture 237">
            <a:extLst>
              <a:ext uri="{FF2B5EF4-FFF2-40B4-BE49-F238E27FC236}">
                <a16:creationId xmlns:a16="http://schemas.microsoft.com/office/drawing/2014/main" id="{4C29223D-CE13-A94B-B5D7-206DD05C2127}"/>
              </a:ext>
            </a:extLst>
          </p:cNvPr>
          <p:cNvPicPr>
            <a:picLocks noChangeAspect="1"/>
          </p:cNvPicPr>
          <p:nvPr/>
        </p:nvPicPr>
        <p:blipFill>
          <a:blip r:embed="rId6"/>
          <a:stretch>
            <a:fillRect/>
          </a:stretch>
        </p:blipFill>
        <p:spPr>
          <a:xfrm>
            <a:off x="8737506" y="3305548"/>
            <a:ext cx="1002256" cy="367916"/>
          </a:xfrm>
          <a:prstGeom prst="rect">
            <a:avLst/>
          </a:prstGeom>
        </p:spPr>
      </p:pic>
      <p:sp>
        <p:nvSpPr>
          <p:cNvPr id="239" name="TextBox 238">
            <a:extLst>
              <a:ext uri="{FF2B5EF4-FFF2-40B4-BE49-F238E27FC236}">
                <a16:creationId xmlns:a16="http://schemas.microsoft.com/office/drawing/2014/main" id="{87021864-F8D7-D94A-B49E-B171F7DF4F9E}"/>
              </a:ext>
            </a:extLst>
          </p:cNvPr>
          <p:cNvSpPr txBox="1"/>
          <p:nvPr/>
        </p:nvSpPr>
        <p:spPr>
          <a:xfrm>
            <a:off x="8774679" y="3653572"/>
            <a:ext cx="927909" cy="201909"/>
          </a:xfrm>
          <a:prstGeom prst="rect">
            <a:avLst/>
          </a:prstGeom>
        </p:spPr>
        <p:txBody>
          <a:bodyPr vert="horz" wrap="square" lIns="91344" tIns="45672" rIns="91344" bIns="45672" rtlCol="0" anchor="ctr">
            <a:noAutofit/>
          </a:bodyPr>
          <a:lstStyle/>
          <a:p>
            <a:pPr algn="ctr" defTabSz="915216">
              <a:lnSpc>
                <a:spcPct val="95000"/>
              </a:lnSpc>
              <a:spcBef>
                <a:spcPts val="400"/>
              </a:spcBef>
              <a:spcAft>
                <a:spcPts val="200"/>
              </a:spcAft>
            </a:pPr>
            <a:r>
              <a:rPr lang="en-US" sz="1000" b="1" dirty="0">
                <a:solidFill>
                  <a:prstClr val="black"/>
                </a:solidFill>
                <a:latin typeface="Arial"/>
              </a:rPr>
              <a:t>Archive</a:t>
            </a:r>
          </a:p>
        </p:txBody>
      </p:sp>
      <p:cxnSp>
        <p:nvCxnSpPr>
          <p:cNvPr id="241" name="Curved Connector 240">
            <a:extLst>
              <a:ext uri="{FF2B5EF4-FFF2-40B4-BE49-F238E27FC236}">
                <a16:creationId xmlns:a16="http://schemas.microsoft.com/office/drawing/2014/main" id="{97CA6EFF-E0F2-CC41-B77B-62513CD33A3E}"/>
              </a:ext>
            </a:extLst>
          </p:cNvPr>
          <p:cNvCxnSpPr>
            <a:cxnSpLocks/>
            <a:stCxn id="290" idx="3"/>
            <a:endCxn id="277" idx="1"/>
          </p:cNvCxnSpPr>
          <p:nvPr/>
        </p:nvCxnSpPr>
        <p:spPr>
          <a:xfrm flipV="1">
            <a:off x="2697656" y="1577809"/>
            <a:ext cx="1212692" cy="577075"/>
          </a:xfrm>
          <a:prstGeom prst="curvedConnector3">
            <a:avLst>
              <a:gd name="adj1" fmla="val 50000"/>
            </a:avLst>
          </a:prstGeom>
          <a:ln>
            <a:solidFill>
              <a:schemeClr val="tx2"/>
            </a:solidFill>
            <a:prstDash val="dash"/>
            <a:tailEnd type="triangle"/>
          </a:ln>
        </p:spPr>
        <p:style>
          <a:lnRef idx="3">
            <a:schemeClr val="accent1"/>
          </a:lnRef>
          <a:fillRef idx="0">
            <a:schemeClr val="accent1"/>
          </a:fillRef>
          <a:effectRef idx="2">
            <a:schemeClr val="accent1"/>
          </a:effectRef>
          <a:fontRef idx="minor">
            <a:schemeClr val="tx1"/>
          </a:fontRef>
        </p:style>
      </p:cxnSp>
      <p:sp>
        <p:nvSpPr>
          <p:cNvPr id="246" name="TextBox 245">
            <a:extLst>
              <a:ext uri="{FF2B5EF4-FFF2-40B4-BE49-F238E27FC236}">
                <a16:creationId xmlns:a16="http://schemas.microsoft.com/office/drawing/2014/main" id="{9FA8E764-A7CF-884F-9F51-4770CB641495}"/>
              </a:ext>
            </a:extLst>
          </p:cNvPr>
          <p:cNvSpPr txBox="1"/>
          <p:nvPr/>
        </p:nvSpPr>
        <p:spPr>
          <a:xfrm>
            <a:off x="3569060" y="3959735"/>
            <a:ext cx="765971" cy="265442"/>
          </a:xfrm>
          <a:prstGeom prst="rect">
            <a:avLst/>
          </a:prstGeom>
        </p:spPr>
        <p:txBody>
          <a:bodyPr vert="horz" wrap="square" lIns="91344" tIns="45672" rIns="91344" bIns="45672" rtlCol="0" anchor="ctr">
            <a:noAutofit/>
          </a:bodyPr>
          <a:lstStyle/>
          <a:p>
            <a:pPr algn="ctr" defTabSz="915216"/>
            <a:r>
              <a:rPr lang="en-US" sz="1000" b="1" dirty="0" err="1">
                <a:solidFill>
                  <a:srgbClr val="0067C5"/>
                </a:solidFill>
                <a:latin typeface="Arial"/>
              </a:rPr>
              <a:t>EnvCopy</a:t>
            </a:r>
            <a:endParaRPr lang="en-US" sz="1000" b="1" dirty="0">
              <a:solidFill>
                <a:srgbClr val="0067C5"/>
              </a:solidFill>
              <a:latin typeface="Arial"/>
            </a:endParaRPr>
          </a:p>
        </p:txBody>
      </p:sp>
      <p:cxnSp>
        <p:nvCxnSpPr>
          <p:cNvPr id="248" name="Curved Connector 247">
            <a:extLst>
              <a:ext uri="{FF2B5EF4-FFF2-40B4-BE49-F238E27FC236}">
                <a16:creationId xmlns:a16="http://schemas.microsoft.com/office/drawing/2014/main" id="{743A50E5-2A97-734F-8D92-F88F7D9ACF5E}"/>
              </a:ext>
            </a:extLst>
          </p:cNvPr>
          <p:cNvCxnSpPr>
            <a:cxnSpLocks/>
            <a:stCxn id="282" idx="3"/>
            <a:endCxn id="206" idx="1"/>
          </p:cNvCxnSpPr>
          <p:nvPr/>
        </p:nvCxnSpPr>
        <p:spPr>
          <a:xfrm>
            <a:off x="2701439" y="2913486"/>
            <a:ext cx="3321428" cy="587449"/>
          </a:xfrm>
          <a:prstGeom prst="curvedConnector3">
            <a:avLst>
              <a:gd name="adj1" fmla="val 63383"/>
            </a:avLst>
          </a:prstGeom>
          <a:ln>
            <a:solidFill>
              <a:srgbClr val="FFC000"/>
            </a:solidFill>
            <a:tailEnd type="triangle"/>
          </a:ln>
        </p:spPr>
        <p:style>
          <a:lnRef idx="3">
            <a:schemeClr val="accent3"/>
          </a:lnRef>
          <a:fillRef idx="0">
            <a:schemeClr val="accent3"/>
          </a:fillRef>
          <a:effectRef idx="2">
            <a:schemeClr val="accent3"/>
          </a:effectRef>
          <a:fontRef idx="minor">
            <a:schemeClr val="tx1"/>
          </a:fontRef>
        </p:style>
      </p:cxnSp>
      <p:sp>
        <p:nvSpPr>
          <p:cNvPr id="249" name="TextBox 248">
            <a:extLst>
              <a:ext uri="{FF2B5EF4-FFF2-40B4-BE49-F238E27FC236}">
                <a16:creationId xmlns:a16="http://schemas.microsoft.com/office/drawing/2014/main" id="{0B359533-EFC1-9340-83D6-EFAD7682D668}"/>
              </a:ext>
            </a:extLst>
          </p:cNvPr>
          <p:cNvSpPr txBox="1"/>
          <p:nvPr/>
        </p:nvSpPr>
        <p:spPr>
          <a:xfrm>
            <a:off x="4479641" y="3082221"/>
            <a:ext cx="618827" cy="214395"/>
          </a:xfrm>
          <a:prstGeom prst="rect">
            <a:avLst/>
          </a:prstGeom>
          <a:solidFill>
            <a:schemeClr val="bg1"/>
          </a:solidFill>
          <a:effectLst>
            <a:softEdge rad="63500"/>
          </a:effectLst>
        </p:spPr>
        <p:txBody>
          <a:bodyPr vert="horz" wrap="square" lIns="91344" tIns="45672" rIns="91344" bIns="45672" rtlCol="0" anchor="ctr">
            <a:noAutofit/>
          </a:bodyPr>
          <a:lstStyle/>
          <a:p>
            <a:pPr algn="ctr" defTabSz="915216">
              <a:lnSpc>
                <a:spcPct val="95000"/>
              </a:lnSpc>
              <a:spcBef>
                <a:spcPts val="400"/>
              </a:spcBef>
              <a:spcAft>
                <a:spcPts val="200"/>
              </a:spcAft>
            </a:pPr>
            <a:r>
              <a:rPr lang="en-US" sz="1000" b="1" dirty="0">
                <a:solidFill>
                  <a:srgbClr val="FFC000"/>
                </a:solidFill>
                <a:latin typeface="Arial"/>
              </a:rPr>
              <a:t>Mount</a:t>
            </a:r>
          </a:p>
        </p:txBody>
      </p:sp>
      <p:cxnSp>
        <p:nvCxnSpPr>
          <p:cNvPr id="257" name="Curved Connector 256">
            <a:extLst>
              <a:ext uri="{FF2B5EF4-FFF2-40B4-BE49-F238E27FC236}">
                <a16:creationId xmlns:a16="http://schemas.microsoft.com/office/drawing/2014/main" id="{818DAF71-5B84-1943-AD57-D78473ACCF4F}"/>
              </a:ext>
            </a:extLst>
          </p:cNvPr>
          <p:cNvCxnSpPr>
            <a:cxnSpLocks/>
            <a:stCxn id="263" idx="3"/>
            <a:endCxn id="203" idx="1"/>
          </p:cNvCxnSpPr>
          <p:nvPr/>
        </p:nvCxnSpPr>
        <p:spPr>
          <a:xfrm>
            <a:off x="2721234" y="3215583"/>
            <a:ext cx="979152" cy="285356"/>
          </a:xfrm>
          <a:prstGeom prst="curvedConnector3">
            <a:avLst>
              <a:gd name="adj1" fmla="val 50000"/>
            </a:avLst>
          </a:prstGeom>
          <a:ln>
            <a:tailEnd type="triangle"/>
          </a:ln>
        </p:spPr>
        <p:style>
          <a:lnRef idx="3">
            <a:schemeClr val="accent1"/>
          </a:lnRef>
          <a:fillRef idx="0">
            <a:schemeClr val="accent1"/>
          </a:fillRef>
          <a:effectRef idx="2">
            <a:schemeClr val="accent1"/>
          </a:effectRef>
          <a:fontRef idx="minor">
            <a:schemeClr val="tx1"/>
          </a:fontRef>
        </p:style>
      </p:cxnSp>
      <p:pic>
        <p:nvPicPr>
          <p:cNvPr id="261" name="volume clone copy 4" descr="C:\Users\PrestoGeorge\Desktop\Original-Cylindar.gif">
            <a:extLst>
              <a:ext uri="{FF2B5EF4-FFF2-40B4-BE49-F238E27FC236}">
                <a16:creationId xmlns:a16="http://schemas.microsoft.com/office/drawing/2014/main" id="{62E39039-3E92-3D4F-B8D1-DB95656720D9}"/>
              </a:ext>
            </a:extLst>
          </p:cNvPr>
          <p:cNvPicPr preferRelativeResize="0">
            <a:picLocks noChangeAspect="1" noChangeArrowheads="1"/>
          </p:cNvPicPr>
          <p:nvPr/>
        </p:nvPicPr>
        <p:blipFill>
          <a:blip r:embed="rId4" cstate="email">
            <a:grayscl/>
            <a:extLst>
              <a:ext uri="{28A0092B-C50C-407E-A947-70E740481C1C}">
                <a14:useLocalDpi xmlns:a14="http://schemas.microsoft.com/office/drawing/2010/main"/>
              </a:ext>
            </a:extLst>
          </a:blip>
          <a:srcRect/>
          <a:stretch>
            <a:fillRect/>
          </a:stretch>
        </p:blipFill>
        <p:spPr bwMode="auto">
          <a:xfrm>
            <a:off x="1327524" y="3098472"/>
            <a:ext cx="1371241" cy="252680"/>
          </a:xfrm>
          <a:prstGeom prst="rect">
            <a:avLst/>
          </a:prstGeom>
          <a:noFill/>
        </p:spPr>
      </p:pic>
      <p:sp>
        <p:nvSpPr>
          <p:cNvPr id="263" name="TextBox 262">
            <a:extLst>
              <a:ext uri="{FF2B5EF4-FFF2-40B4-BE49-F238E27FC236}">
                <a16:creationId xmlns:a16="http://schemas.microsoft.com/office/drawing/2014/main" id="{95AA6B5D-CBAA-7043-B13F-1A1C881F4337}"/>
              </a:ext>
            </a:extLst>
          </p:cNvPr>
          <p:cNvSpPr txBox="1"/>
          <p:nvPr/>
        </p:nvSpPr>
        <p:spPr>
          <a:xfrm>
            <a:off x="1338571" y="3115022"/>
            <a:ext cx="1382663" cy="201123"/>
          </a:xfrm>
          <a:prstGeom prst="rect">
            <a:avLst/>
          </a:prstGeom>
        </p:spPr>
        <p:txBody>
          <a:bodyPr vert="horz" wrap="square" lIns="91344" tIns="45672" rIns="91344" bIns="45672" rtlCol="0" anchor="ctr">
            <a:noAutofit/>
          </a:bodyPr>
          <a:lstStyle/>
          <a:p>
            <a:pPr algn="ctr" defTabSz="915216">
              <a:lnSpc>
                <a:spcPct val="95000"/>
              </a:lnSpc>
              <a:spcBef>
                <a:spcPts val="400"/>
              </a:spcBef>
              <a:spcAft>
                <a:spcPts val="200"/>
              </a:spcAft>
            </a:pPr>
            <a:r>
              <a:rPr lang="en-US" sz="1000" b="1">
                <a:solidFill>
                  <a:prstClr val="white"/>
                </a:solidFill>
                <a:latin typeface="Arial"/>
              </a:rPr>
              <a:t>SUP Clone</a:t>
            </a:r>
          </a:p>
        </p:txBody>
      </p:sp>
      <p:cxnSp>
        <p:nvCxnSpPr>
          <p:cNvPr id="266" name="Curved Connector 265">
            <a:extLst>
              <a:ext uri="{FF2B5EF4-FFF2-40B4-BE49-F238E27FC236}">
                <a16:creationId xmlns:a16="http://schemas.microsoft.com/office/drawing/2014/main" id="{B3328B54-B167-BB4F-A203-73EA6D9E4FD1}"/>
              </a:ext>
            </a:extLst>
          </p:cNvPr>
          <p:cNvCxnSpPr>
            <a:stCxn id="335" idx="1"/>
            <a:endCxn id="261" idx="1"/>
          </p:cNvCxnSpPr>
          <p:nvPr/>
        </p:nvCxnSpPr>
        <p:spPr>
          <a:xfrm rot="10800000" flipV="1">
            <a:off x="1327524" y="1600406"/>
            <a:ext cx="19160" cy="1624405"/>
          </a:xfrm>
          <a:prstGeom prst="curvedConnector3">
            <a:avLst>
              <a:gd name="adj1" fmla="val 1149937"/>
            </a:avLst>
          </a:prstGeom>
          <a:ln>
            <a:tailEnd type="triangle"/>
          </a:ln>
        </p:spPr>
        <p:style>
          <a:lnRef idx="3">
            <a:schemeClr val="accent1"/>
          </a:lnRef>
          <a:fillRef idx="0">
            <a:schemeClr val="accent1"/>
          </a:fillRef>
          <a:effectRef idx="2">
            <a:schemeClr val="accent1"/>
          </a:effectRef>
          <a:fontRef idx="minor">
            <a:schemeClr val="tx1"/>
          </a:fontRef>
        </p:style>
      </p:cxnSp>
      <p:sp>
        <p:nvSpPr>
          <p:cNvPr id="268" name="TextBox 267">
            <a:extLst>
              <a:ext uri="{FF2B5EF4-FFF2-40B4-BE49-F238E27FC236}">
                <a16:creationId xmlns:a16="http://schemas.microsoft.com/office/drawing/2014/main" id="{638659DE-B73E-8847-A9BC-63A4D6128BA7}"/>
              </a:ext>
            </a:extLst>
          </p:cNvPr>
          <p:cNvSpPr txBox="1"/>
          <p:nvPr/>
        </p:nvSpPr>
        <p:spPr>
          <a:xfrm>
            <a:off x="589746" y="2540983"/>
            <a:ext cx="707994" cy="214397"/>
          </a:xfrm>
          <a:prstGeom prst="rect">
            <a:avLst/>
          </a:prstGeom>
          <a:solidFill>
            <a:schemeClr val="bg1"/>
          </a:solidFill>
          <a:effectLst>
            <a:softEdge rad="50800"/>
          </a:effectLst>
        </p:spPr>
        <p:txBody>
          <a:bodyPr vert="horz" wrap="square" lIns="91344" tIns="45672" rIns="91344" bIns="45672" rtlCol="0" anchor="ctr">
            <a:noAutofit/>
          </a:bodyPr>
          <a:lstStyle/>
          <a:p>
            <a:pPr algn="ctr" defTabSz="915216">
              <a:lnSpc>
                <a:spcPct val="95000"/>
              </a:lnSpc>
              <a:spcBef>
                <a:spcPts val="400"/>
              </a:spcBef>
              <a:spcAft>
                <a:spcPts val="200"/>
              </a:spcAft>
            </a:pPr>
            <a:r>
              <a:rPr lang="en-US" sz="1000" b="1" dirty="0">
                <a:solidFill>
                  <a:srgbClr val="0067C5"/>
                </a:solidFill>
                <a:latin typeface="Arial"/>
              </a:rPr>
              <a:t>Clone</a:t>
            </a:r>
          </a:p>
        </p:txBody>
      </p:sp>
      <p:sp>
        <p:nvSpPr>
          <p:cNvPr id="269" name="TextBox 268">
            <a:extLst>
              <a:ext uri="{FF2B5EF4-FFF2-40B4-BE49-F238E27FC236}">
                <a16:creationId xmlns:a16="http://schemas.microsoft.com/office/drawing/2014/main" id="{513938FF-F249-4D47-B4F4-529A1AA1973A}"/>
              </a:ext>
            </a:extLst>
          </p:cNvPr>
          <p:cNvSpPr txBox="1"/>
          <p:nvPr/>
        </p:nvSpPr>
        <p:spPr>
          <a:xfrm>
            <a:off x="2627013" y="3420014"/>
            <a:ext cx="779595" cy="214397"/>
          </a:xfrm>
          <a:prstGeom prst="rect">
            <a:avLst/>
          </a:prstGeom>
          <a:solidFill>
            <a:schemeClr val="bg1"/>
          </a:solidFill>
          <a:effectLst>
            <a:softEdge rad="76200"/>
          </a:effectLst>
        </p:spPr>
        <p:txBody>
          <a:bodyPr vert="horz" wrap="square" lIns="91344" tIns="45672" rIns="91344" bIns="45672" rtlCol="0" anchor="ctr">
            <a:noAutofit/>
          </a:bodyPr>
          <a:lstStyle/>
          <a:p>
            <a:pPr algn="ctr" defTabSz="915216">
              <a:lnSpc>
                <a:spcPct val="95000"/>
              </a:lnSpc>
              <a:spcBef>
                <a:spcPts val="400"/>
              </a:spcBef>
              <a:spcAft>
                <a:spcPts val="200"/>
              </a:spcAft>
            </a:pPr>
            <a:r>
              <a:rPr lang="en-US" sz="1000" b="1" dirty="0">
                <a:solidFill>
                  <a:srgbClr val="0067C5"/>
                </a:solidFill>
                <a:latin typeface="Arial"/>
              </a:rPr>
              <a:t>Mount</a:t>
            </a:r>
          </a:p>
        </p:txBody>
      </p:sp>
      <p:cxnSp>
        <p:nvCxnSpPr>
          <p:cNvPr id="271" name="Elbow Connector 270">
            <a:extLst>
              <a:ext uri="{FF2B5EF4-FFF2-40B4-BE49-F238E27FC236}">
                <a16:creationId xmlns:a16="http://schemas.microsoft.com/office/drawing/2014/main" id="{B98C3283-8497-174B-97D5-C5CB71CA41AC}"/>
              </a:ext>
            </a:extLst>
          </p:cNvPr>
          <p:cNvCxnSpPr>
            <a:cxnSpLocks/>
            <a:stCxn id="330" idx="0"/>
            <a:endCxn id="331" idx="0"/>
          </p:cNvCxnSpPr>
          <p:nvPr/>
        </p:nvCxnSpPr>
        <p:spPr>
          <a:xfrm rot="5400000" flipH="1" flipV="1">
            <a:off x="5606100" y="-2105339"/>
            <a:ext cx="15301" cy="7088706"/>
          </a:xfrm>
          <a:prstGeom prst="bentConnector3">
            <a:avLst>
              <a:gd name="adj1" fmla="val 1594020"/>
            </a:avLst>
          </a:prstGeom>
          <a:ln>
            <a:solidFill>
              <a:schemeClr val="tx2"/>
            </a:solidFill>
            <a:headEnd type="none" w="med" len="med"/>
            <a:tailEnd type="triangle" w="med" len="med"/>
          </a:ln>
        </p:spPr>
        <p:style>
          <a:lnRef idx="3">
            <a:schemeClr val="accent2"/>
          </a:lnRef>
          <a:fillRef idx="0">
            <a:schemeClr val="accent2"/>
          </a:fillRef>
          <a:effectRef idx="2">
            <a:schemeClr val="accent2"/>
          </a:effectRef>
          <a:fontRef idx="minor">
            <a:schemeClr val="tx1"/>
          </a:fontRef>
        </p:style>
      </p:cxnSp>
      <p:sp>
        <p:nvSpPr>
          <p:cNvPr id="272" name="TextBox 271">
            <a:extLst>
              <a:ext uri="{FF2B5EF4-FFF2-40B4-BE49-F238E27FC236}">
                <a16:creationId xmlns:a16="http://schemas.microsoft.com/office/drawing/2014/main" id="{C3C0718E-27E1-3B45-BE5A-9F5ACC154B90}"/>
              </a:ext>
            </a:extLst>
          </p:cNvPr>
          <p:cNvSpPr txBox="1"/>
          <p:nvPr/>
        </p:nvSpPr>
        <p:spPr>
          <a:xfrm rot="10800000" flipV="1">
            <a:off x="7013940" y="1041127"/>
            <a:ext cx="853456" cy="384483"/>
          </a:xfrm>
          <a:prstGeom prst="rect">
            <a:avLst/>
          </a:prstGeom>
          <a:solidFill>
            <a:schemeClr val="bg1"/>
          </a:solidFill>
          <a:effectLst>
            <a:softEdge rad="114300"/>
          </a:effectLst>
        </p:spPr>
        <p:txBody>
          <a:bodyPr vert="horz" wrap="square" lIns="91344" tIns="45672" rIns="91344" bIns="45672" rtlCol="0" anchor="ctr">
            <a:noAutofit/>
          </a:bodyPr>
          <a:lstStyle/>
          <a:p>
            <a:pPr algn="ctr" defTabSz="915216">
              <a:lnSpc>
                <a:spcPct val="95000"/>
              </a:lnSpc>
              <a:spcBef>
                <a:spcPts val="400"/>
              </a:spcBef>
              <a:spcAft>
                <a:spcPts val="200"/>
              </a:spcAft>
            </a:pPr>
            <a:r>
              <a:rPr lang="en-US" sz="1200" b="1">
                <a:solidFill>
                  <a:srgbClr val="00C6A5"/>
                </a:solidFill>
                <a:latin typeface="Arial"/>
              </a:rPr>
              <a:t>Epic Mirror</a:t>
            </a:r>
          </a:p>
        </p:txBody>
      </p:sp>
      <p:cxnSp>
        <p:nvCxnSpPr>
          <p:cNvPr id="274" name="Curved Connector 273">
            <a:extLst>
              <a:ext uri="{FF2B5EF4-FFF2-40B4-BE49-F238E27FC236}">
                <a16:creationId xmlns:a16="http://schemas.microsoft.com/office/drawing/2014/main" id="{26F25616-1742-A043-AEBA-7564BA7A9FA6}"/>
              </a:ext>
            </a:extLst>
          </p:cNvPr>
          <p:cNvCxnSpPr>
            <a:cxnSpLocks/>
            <a:stCxn id="206" idx="3"/>
            <a:endCxn id="238" idx="1"/>
          </p:cNvCxnSpPr>
          <p:nvPr/>
        </p:nvCxnSpPr>
        <p:spPr>
          <a:xfrm flipV="1">
            <a:off x="6479592" y="3489506"/>
            <a:ext cx="2257914" cy="11435"/>
          </a:xfrm>
          <a:prstGeom prst="curvedConnector3">
            <a:avLst>
              <a:gd name="adj1" fmla="val 50000"/>
            </a:avLst>
          </a:prstGeom>
          <a:ln>
            <a:solidFill>
              <a:srgbClr val="FFC000"/>
            </a:solidFill>
            <a:prstDash val="lgDash"/>
            <a:tailEnd type="triangle"/>
          </a:ln>
        </p:spPr>
        <p:style>
          <a:lnRef idx="3">
            <a:schemeClr val="accent3"/>
          </a:lnRef>
          <a:fillRef idx="0">
            <a:schemeClr val="accent3"/>
          </a:fillRef>
          <a:effectRef idx="2">
            <a:schemeClr val="accent3"/>
          </a:effectRef>
          <a:fontRef idx="minor">
            <a:schemeClr val="tx1"/>
          </a:fontRef>
        </p:style>
      </p:cxnSp>
      <p:sp>
        <p:nvSpPr>
          <p:cNvPr id="275" name="TextBox 274">
            <a:extLst>
              <a:ext uri="{FF2B5EF4-FFF2-40B4-BE49-F238E27FC236}">
                <a16:creationId xmlns:a16="http://schemas.microsoft.com/office/drawing/2014/main" id="{1920659C-9907-DA46-A5C2-B59692F0AB3C}"/>
              </a:ext>
            </a:extLst>
          </p:cNvPr>
          <p:cNvSpPr txBox="1"/>
          <p:nvPr/>
        </p:nvSpPr>
        <p:spPr>
          <a:xfrm>
            <a:off x="3904139" y="1808822"/>
            <a:ext cx="1371243" cy="201909"/>
          </a:xfrm>
          <a:prstGeom prst="rect">
            <a:avLst/>
          </a:prstGeom>
        </p:spPr>
        <p:txBody>
          <a:bodyPr vert="horz" wrap="square" lIns="91344" tIns="45672" rIns="91344" bIns="45672" rtlCol="0" anchor="ctr">
            <a:noAutofit/>
          </a:bodyPr>
          <a:lstStyle/>
          <a:p>
            <a:pPr algn="ctr" defTabSz="915216">
              <a:lnSpc>
                <a:spcPct val="95000"/>
              </a:lnSpc>
              <a:spcBef>
                <a:spcPts val="400"/>
              </a:spcBef>
              <a:spcAft>
                <a:spcPts val="200"/>
              </a:spcAft>
            </a:pPr>
            <a:r>
              <a:rPr lang="en-US" sz="1000" b="1">
                <a:solidFill>
                  <a:prstClr val="white"/>
                </a:solidFill>
                <a:latin typeface="Arial"/>
              </a:rPr>
              <a:t>VMware</a:t>
            </a:r>
          </a:p>
        </p:txBody>
      </p:sp>
      <p:pic>
        <p:nvPicPr>
          <p:cNvPr id="276" name="volume clone 1" descr="C:\Users\PrestoGeorge\Desktop\Original-Cylindar.gif">
            <a:extLst>
              <a:ext uri="{FF2B5EF4-FFF2-40B4-BE49-F238E27FC236}">
                <a16:creationId xmlns:a16="http://schemas.microsoft.com/office/drawing/2014/main" id="{80C85C8D-4E9A-9A4C-9391-465E0E2088D8}"/>
              </a:ext>
            </a:extLst>
          </p:cNvPr>
          <p:cNvPicPr preferRelativeResize="0">
            <a:picLocks noChangeAspect="1" noChangeArrowheads="1"/>
          </p:cNvPicPr>
          <p:nvPr/>
        </p:nvPicPr>
        <p:blipFill>
          <a:blip r:embed="rId4" cstate="print">
            <a:duotone>
              <a:prstClr val="black"/>
              <a:schemeClr val="accent5">
                <a:tint val="45000"/>
                <a:satMod val="400000"/>
              </a:schemeClr>
            </a:duotone>
          </a:blip>
          <a:srcRect/>
          <a:stretch>
            <a:fillRect/>
          </a:stretch>
        </p:blipFill>
        <p:spPr bwMode="auto">
          <a:xfrm>
            <a:off x="3896626" y="1456581"/>
            <a:ext cx="1371243" cy="242455"/>
          </a:xfrm>
          <a:prstGeom prst="rect">
            <a:avLst/>
          </a:prstGeom>
          <a:noFill/>
        </p:spPr>
      </p:pic>
      <p:sp>
        <p:nvSpPr>
          <p:cNvPr id="277" name="TextBox 276">
            <a:extLst>
              <a:ext uri="{FF2B5EF4-FFF2-40B4-BE49-F238E27FC236}">
                <a16:creationId xmlns:a16="http://schemas.microsoft.com/office/drawing/2014/main" id="{81B60417-FE35-3D4D-B9B6-74D424F2DC45}"/>
              </a:ext>
            </a:extLst>
          </p:cNvPr>
          <p:cNvSpPr txBox="1"/>
          <p:nvPr/>
        </p:nvSpPr>
        <p:spPr>
          <a:xfrm>
            <a:off x="3910349" y="1491908"/>
            <a:ext cx="1371243" cy="171800"/>
          </a:xfrm>
          <a:prstGeom prst="rect">
            <a:avLst/>
          </a:prstGeom>
        </p:spPr>
        <p:txBody>
          <a:bodyPr vert="horz" wrap="square" lIns="91344" tIns="45672" rIns="91344" bIns="45672" rtlCol="0" anchor="ctr">
            <a:noAutofit/>
          </a:bodyPr>
          <a:lstStyle/>
          <a:p>
            <a:pPr algn="ctr" defTabSz="915216">
              <a:lnSpc>
                <a:spcPct val="95000"/>
              </a:lnSpc>
              <a:spcBef>
                <a:spcPts val="400"/>
              </a:spcBef>
              <a:spcAft>
                <a:spcPts val="200"/>
              </a:spcAft>
            </a:pPr>
            <a:r>
              <a:rPr lang="en-US" sz="1000" b="1">
                <a:solidFill>
                  <a:prstClr val="white"/>
                </a:solidFill>
                <a:latin typeface="Arial"/>
              </a:rPr>
              <a:t>Clarity</a:t>
            </a:r>
          </a:p>
        </p:txBody>
      </p:sp>
      <p:pic>
        <p:nvPicPr>
          <p:cNvPr id="282" name="volume clone copy 4" descr="C:\Users\PrestoGeorge\Desktop\Original-Cylindar.gif">
            <a:extLst>
              <a:ext uri="{FF2B5EF4-FFF2-40B4-BE49-F238E27FC236}">
                <a16:creationId xmlns:a16="http://schemas.microsoft.com/office/drawing/2014/main" id="{1BCED743-A1C2-0444-A1E0-F3058025EC4D}"/>
              </a:ext>
            </a:extLst>
          </p:cNvPr>
          <p:cNvPicPr preferRelativeResize="0">
            <a:picLocks noChangeAspect="1" noChangeArrowheads="1"/>
          </p:cNvPicPr>
          <p:nvPr/>
        </p:nvPicPr>
        <p:blipFill>
          <a:blip r:embed="rId4" cstate="email">
            <a:grayscl/>
            <a:extLst>
              <a:ext uri="{28A0092B-C50C-407E-A947-70E740481C1C}">
                <a14:useLocalDpi xmlns:a14="http://schemas.microsoft.com/office/drawing/2010/main"/>
              </a:ext>
            </a:extLst>
          </a:blip>
          <a:srcRect/>
          <a:stretch>
            <a:fillRect/>
          </a:stretch>
        </p:blipFill>
        <p:spPr bwMode="auto">
          <a:xfrm>
            <a:off x="1336981" y="2788610"/>
            <a:ext cx="1364461" cy="249759"/>
          </a:xfrm>
          <a:prstGeom prst="rect">
            <a:avLst/>
          </a:prstGeom>
          <a:noFill/>
        </p:spPr>
      </p:pic>
      <p:sp>
        <p:nvSpPr>
          <p:cNvPr id="283" name="TextBox 282">
            <a:extLst>
              <a:ext uri="{FF2B5EF4-FFF2-40B4-BE49-F238E27FC236}">
                <a16:creationId xmlns:a16="http://schemas.microsoft.com/office/drawing/2014/main" id="{2739F20A-73AA-5E41-AE6C-74CEED2911B9}"/>
              </a:ext>
            </a:extLst>
          </p:cNvPr>
          <p:cNvSpPr txBox="1"/>
          <p:nvPr/>
        </p:nvSpPr>
        <p:spPr>
          <a:xfrm>
            <a:off x="1365282" y="2810504"/>
            <a:ext cx="1381296" cy="201540"/>
          </a:xfrm>
          <a:prstGeom prst="rect">
            <a:avLst/>
          </a:prstGeom>
        </p:spPr>
        <p:txBody>
          <a:bodyPr vert="horz" wrap="square" lIns="91344" tIns="45672" rIns="91344" bIns="45672" rtlCol="0" anchor="ctr">
            <a:noAutofit/>
          </a:bodyPr>
          <a:lstStyle/>
          <a:p>
            <a:pPr algn="ctr" defTabSz="915216">
              <a:lnSpc>
                <a:spcPct val="95000"/>
              </a:lnSpc>
              <a:spcBef>
                <a:spcPts val="400"/>
              </a:spcBef>
              <a:spcAft>
                <a:spcPts val="200"/>
              </a:spcAft>
            </a:pPr>
            <a:r>
              <a:rPr lang="en-US" sz="1000" b="1">
                <a:solidFill>
                  <a:prstClr val="white"/>
                </a:solidFill>
                <a:latin typeface="Arial"/>
              </a:rPr>
              <a:t>Backup Clone</a:t>
            </a:r>
          </a:p>
        </p:txBody>
      </p:sp>
      <p:cxnSp>
        <p:nvCxnSpPr>
          <p:cNvPr id="284" name="Curved Connector 283">
            <a:extLst>
              <a:ext uri="{FF2B5EF4-FFF2-40B4-BE49-F238E27FC236}">
                <a16:creationId xmlns:a16="http://schemas.microsoft.com/office/drawing/2014/main" id="{B3133E2B-B624-DF4C-88BA-532A46B2E4AF}"/>
              </a:ext>
            </a:extLst>
          </p:cNvPr>
          <p:cNvCxnSpPr>
            <a:cxnSpLocks/>
            <a:stCxn id="330" idx="3"/>
            <a:endCxn id="283" idx="3"/>
          </p:cNvCxnSpPr>
          <p:nvPr/>
        </p:nvCxnSpPr>
        <p:spPr>
          <a:xfrm flipH="1">
            <a:off x="2746578" y="1573005"/>
            <a:ext cx="8439" cy="1338269"/>
          </a:xfrm>
          <a:prstGeom prst="curvedConnector3">
            <a:avLst>
              <a:gd name="adj1" fmla="val -2708852"/>
            </a:avLst>
          </a:prstGeom>
          <a:ln>
            <a:solidFill>
              <a:srgbClr val="FFC000"/>
            </a:solidFill>
            <a:tailEnd type="triangle"/>
          </a:ln>
        </p:spPr>
        <p:style>
          <a:lnRef idx="3">
            <a:schemeClr val="accent1"/>
          </a:lnRef>
          <a:fillRef idx="0">
            <a:schemeClr val="accent1"/>
          </a:fillRef>
          <a:effectRef idx="2">
            <a:schemeClr val="accent1"/>
          </a:effectRef>
          <a:fontRef idx="minor">
            <a:schemeClr val="tx1"/>
          </a:fontRef>
        </p:style>
      </p:cxnSp>
      <p:sp>
        <p:nvSpPr>
          <p:cNvPr id="285" name="TextBox 284">
            <a:extLst>
              <a:ext uri="{FF2B5EF4-FFF2-40B4-BE49-F238E27FC236}">
                <a16:creationId xmlns:a16="http://schemas.microsoft.com/office/drawing/2014/main" id="{E146AEAF-D952-C048-8368-261948F2DCC0}"/>
              </a:ext>
            </a:extLst>
          </p:cNvPr>
          <p:cNvSpPr txBox="1"/>
          <p:nvPr/>
        </p:nvSpPr>
        <p:spPr>
          <a:xfrm>
            <a:off x="2663328" y="2382984"/>
            <a:ext cx="562069" cy="179717"/>
          </a:xfrm>
          <a:prstGeom prst="rect">
            <a:avLst/>
          </a:prstGeom>
          <a:solidFill>
            <a:schemeClr val="bg1"/>
          </a:solidFill>
          <a:effectLst>
            <a:softEdge rad="38100"/>
          </a:effectLst>
        </p:spPr>
        <p:txBody>
          <a:bodyPr vert="horz" wrap="square" lIns="91344" tIns="45672" rIns="91344" bIns="45672" rtlCol="0" anchor="ctr">
            <a:noAutofit/>
          </a:bodyPr>
          <a:lstStyle/>
          <a:p>
            <a:pPr algn="ctr" defTabSz="915216">
              <a:lnSpc>
                <a:spcPct val="95000"/>
              </a:lnSpc>
              <a:spcBef>
                <a:spcPts val="400"/>
              </a:spcBef>
              <a:spcAft>
                <a:spcPts val="200"/>
              </a:spcAft>
            </a:pPr>
            <a:r>
              <a:rPr lang="en-US" sz="1000" b="1" dirty="0">
                <a:solidFill>
                  <a:srgbClr val="FFC000"/>
                </a:solidFill>
                <a:latin typeface="Arial"/>
              </a:rPr>
              <a:t>Clone</a:t>
            </a:r>
          </a:p>
        </p:txBody>
      </p:sp>
      <p:pic>
        <p:nvPicPr>
          <p:cNvPr id="290" name="volume clone 1" descr="C:\Users\PrestoGeorge\Desktop\Original-Cylindar.gif">
            <a:extLst>
              <a:ext uri="{FF2B5EF4-FFF2-40B4-BE49-F238E27FC236}">
                <a16:creationId xmlns:a16="http://schemas.microsoft.com/office/drawing/2014/main" id="{A82AE110-A84F-5F44-B731-E09321016A9C}"/>
              </a:ext>
            </a:extLst>
          </p:cNvPr>
          <p:cNvPicPr preferRelativeResize="0">
            <a:picLocks noChangeAspect="1" noChangeArrowheads="1"/>
          </p:cNvPicPr>
          <p:nvPr/>
        </p:nvPicPr>
        <p:blipFill>
          <a:blip r:embed="rId4" cstate="email">
            <a:duotone>
              <a:prstClr val="black"/>
              <a:schemeClr val="accent5">
                <a:tint val="45000"/>
                <a:satMod val="400000"/>
              </a:schemeClr>
            </a:duotone>
            <a:extLst>
              <a:ext uri="{28A0092B-C50C-407E-A947-70E740481C1C}">
                <a14:useLocalDpi xmlns:a14="http://schemas.microsoft.com/office/drawing/2010/main"/>
              </a:ext>
            </a:extLst>
          </a:blip>
          <a:srcRect/>
          <a:stretch>
            <a:fillRect/>
          </a:stretch>
        </p:blipFill>
        <p:spPr bwMode="auto">
          <a:xfrm>
            <a:off x="1326414" y="2029857"/>
            <a:ext cx="1371243" cy="250052"/>
          </a:xfrm>
          <a:prstGeom prst="rect">
            <a:avLst/>
          </a:prstGeom>
          <a:noFill/>
        </p:spPr>
      </p:pic>
      <p:sp>
        <p:nvSpPr>
          <p:cNvPr id="291" name="TextBox 290">
            <a:extLst>
              <a:ext uri="{FF2B5EF4-FFF2-40B4-BE49-F238E27FC236}">
                <a16:creationId xmlns:a16="http://schemas.microsoft.com/office/drawing/2014/main" id="{637AF96A-93AE-DF44-8F63-08F7B9C0028F}"/>
              </a:ext>
            </a:extLst>
          </p:cNvPr>
          <p:cNvSpPr txBox="1"/>
          <p:nvPr/>
        </p:nvSpPr>
        <p:spPr>
          <a:xfrm>
            <a:off x="1346788" y="2064645"/>
            <a:ext cx="1348188" cy="171800"/>
          </a:xfrm>
          <a:prstGeom prst="rect">
            <a:avLst/>
          </a:prstGeom>
        </p:spPr>
        <p:txBody>
          <a:bodyPr vert="horz" wrap="square" lIns="91344" tIns="45672" rIns="91344" bIns="45672" rtlCol="0" anchor="ctr">
            <a:noAutofit/>
          </a:bodyPr>
          <a:lstStyle/>
          <a:p>
            <a:pPr algn="ctr" defTabSz="915216">
              <a:lnSpc>
                <a:spcPct val="95000"/>
              </a:lnSpc>
              <a:spcBef>
                <a:spcPts val="400"/>
              </a:spcBef>
              <a:spcAft>
                <a:spcPts val="200"/>
              </a:spcAft>
            </a:pPr>
            <a:r>
              <a:rPr lang="en-US" sz="1000" b="1">
                <a:solidFill>
                  <a:prstClr val="white"/>
                </a:solidFill>
                <a:latin typeface="Arial"/>
              </a:rPr>
              <a:t>Epic Report</a:t>
            </a:r>
          </a:p>
        </p:txBody>
      </p:sp>
      <p:cxnSp>
        <p:nvCxnSpPr>
          <p:cNvPr id="293" name="Curved Connector 292">
            <a:extLst>
              <a:ext uri="{FF2B5EF4-FFF2-40B4-BE49-F238E27FC236}">
                <a16:creationId xmlns:a16="http://schemas.microsoft.com/office/drawing/2014/main" id="{BDE591C9-FCD0-7646-8203-09C7E7261FE5}"/>
              </a:ext>
            </a:extLst>
          </p:cNvPr>
          <p:cNvCxnSpPr>
            <a:cxnSpLocks/>
            <a:stCxn id="335" idx="3"/>
            <a:endCxn id="290" idx="3"/>
          </p:cNvCxnSpPr>
          <p:nvPr/>
        </p:nvCxnSpPr>
        <p:spPr>
          <a:xfrm flipH="1">
            <a:off x="2697656" y="1600407"/>
            <a:ext cx="20270" cy="554477"/>
          </a:xfrm>
          <a:prstGeom prst="curvedConnector3">
            <a:avLst>
              <a:gd name="adj1" fmla="val -1127775"/>
            </a:avLst>
          </a:prstGeom>
          <a:ln>
            <a:solidFill>
              <a:schemeClr val="tx2"/>
            </a:solidFill>
            <a:tailEnd type="triangle"/>
          </a:ln>
        </p:spPr>
        <p:style>
          <a:lnRef idx="3">
            <a:schemeClr val="accent1"/>
          </a:lnRef>
          <a:fillRef idx="0">
            <a:schemeClr val="accent1"/>
          </a:fillRef>
          <a:effectRef idx="2">
            <a:schemeClr val="accent1"/>
          </a:effectRef>
          <a:fontRef idx="minor">
            <a:schemeClr val="tx1"/>
          </a:fontRef>
        </p:style>
      </p:cxnSp>
      <p:sp>
        <p:nvSpPr>
          <p:cNvPr id="301" name="TextBox 300">
            <a:extLst>
              <a:ext uri="{FF2B5EF4-FFF2-40B4-BE49-F238E27FC236}">
                <a16:creationId xmlns:a16="http://schemas.microsoft.com/office/drawing/2014/main" id="{9A865F99-95C0-2844-941A-BD5CE929DD84}"/>
              </a:ext>
            </a:extLst>
          </p:cNvPr>
          <p:cNvSpPr txBox="1"/>
          <p:nvPr/>
        </p:nvSpPr>
        <p:spPr>
          <a:xfrm>
            <a:off x="7136534" y="3354899"/>
            <a:ext cx="661725" cy="300629"/>
          </a:xfrm>
          <a:prstGeom prst="rect">
            <a:avLst/>
          </a:prstGeom>
          <a:solidFill>
            <a:schemeClr val="bg1"/>
          </a:solidFill>
          <a:effectLst>
            <a:softEdge rad="63500"/>
          </a:effectLst>
        </p:spPr>
        <p:txBody>
          <a:bodyPr vert="horz" wrap="square" lIns="91344" tIns="45672" rIns="91344" bIns="45672" rtlCol="0" anchor="ctr">
            <a:noAutofit/>
          </a:bodyPr>
          <a:lstStyle/>
          <a:p>
            <a:pPr algn="ctr" defTabSz="915216"/>
            <a:r>
              <a:rPr lang="en-US" sz="1000" b="1" dirty="0">
                <a:solidFill>
                  <a:srgbClr val="FFC000"/>
                </a:solidFill>
                <a:latin typeface="Arial"/>
              </a:rPr>
              <a:t>Stream Backup</a:t>
            </a:r>
          </a:p>
        </p:txBody>
      </p:sp>
      <p:pic>
        <p:nvPicPr>
          <p:cNvPr id="302" name="volume clone 1" descr="C:\Users\PrestoGeorge\Desktop\Original-Cylindar.gif">
            <a:extLst>
              <a:ext uri="{FF2B5EF4-FFF2-40B4-BE49-F238E27FC236}">
                <a16:creationId xmlns:a16="http://schemas.microsoft.com/office/drawing/2014/main" id="{AB99E793-E06F-4047-AF3E-8A2C29B28629}"/>
              </a:ext>
            </a:extLst>
          </p:cNvPr>
          <p:cNvPicPr preferRelativeResize="0">
            <a:picLocks noChangeAspect="1" noChangeArrowheads="1"/>
          </p:cNvPicPr>
          <p:nvPr/>
        </p:nvPicPr>
        <p:blipFill>
          <a:blip r:embed="rId4" cstate="print">
            <a:duotone>
              <a:prstClr val="black"/>
              <a:schemeClr val="accent5">
                <a:tint val="45000"/>
                <a:satMod val="400000"/>
              </a:schemeClr>
            </a:duotone>
          </a:blip>
          <a:srcRect/>
          <a:stretch>
            <a:fillRect/>
          </a:stretch>
        </p:blipFill>
        <p:spPr bwMode="auto">
          <a:xfrm>
            <a:off x="8412910" y="2030175"/>
            <a:ext cx="1371243" cy="242455"/>
          </a:xfrm>
          <a:prstGeom prst="rect">
            <a:avLst/>
          </a:prstGeom>
          <a:noFill/>
        </p:spPr>
      </p:pic>
      <p:sp>
        <p:nvSpPr>
          <p:cNvPr id="303" name="TextBox 302">
            <a:extLst>
              <a:ext uri="{FF2B5EF4-FFF2-40B4-BE49-F238E27FC236}">
                <a16:creationId xmlns:a16="http://schemas.microsoft.com/office/drawing/2014/main" id="{844F3541-6C26-7248-85BC-E0653AA54537}"/>
              </a:ext>
            </a:extLst>
          </p:cNvPr>
          <p:cNvSpPr txBox="1"/>
          <p:nvPr/>
        </p:nvSpPr>
        <p:spPr>
          <a:xfrm>
            <a:off x="8415593" y="2080358"/>
            <a:ext cx="1371243" cy="171800"/>
          </a:xfrm>
          <a:prstGeom prst="rect">
            <a:avLst/>
          </a:prstGeom>
        </p:spPr>
        <p:txBody>
          <a:bodyPr vert="horz" wrap="square" lIns="91344" tIns="45672" rIns="91344" bIns="45672" rtlCol="0" anchor="ctr">
            <a:noAutofit/>
          </a:bodyPr>
          <a:lstStyle/>
          <a:p>
            <a:pPr algn="ctr" defTabSz="915216">
              <a:lnSpc>
                <a:spcPct val="95000"/>
              </a:lnSpc>
              <a:spcBef>
                <a:spcPts val="400"/>
              </a:spcBef>
              <a:spcAft>
                <a:spcPts val="200"/>
              </a:spcAft>
            </a:pPr>
            <a:r>
              <a:rPr lang="en-US" sz="1000" b="1">
                <a:solidFill>
                  <a:prstClr val="white"/>
                </a:solidFill>
                <a:latin typeface="Arial"/>
              </a:rPr>
              <a:t>DR </a:t>
            </a:r>
            <a:r>
              <a:rPr lang="en-US" sz="1000" b="1" err="1">
                <a:solidFill>
                  <a:prstClr val="white"/>
                </a:solidFill>
                <a:latin typeface="Arial"/>
              </a:rPr>
              <a:t>WebBLOB</a:t>
            </a:r>
            <a:endParaRPr lang="en-US" sz="1000" b="1">
              <a:solidFill>
                <a:prstClr val="white"/>
              </a:solidFill>
              <a:latin typeface="Arial"/>
            </a:endParaRPr>
          </a:p>
        </p:txBody>
      </p:sp>
      <p:pic>
        <p:nvPicPr>
          <p:cNvPr id="304" name="volume clone 1" descr="C:\Users\PrestoGeorge\Desktop\Original-Cylindar.gif">
            <a:extLst>
              <a:ext uri="{FF2B5EF4-FFF2-40B4-BE49-F238E27FC236}">
                <a16:creationId xmlns:a16="http://schemas.microsoft.com/office/drawing/2014/main" id="{F6D25411-AFFB-034D-94C1-7601208AFABD}"/>
              </a:ext>
            </a:extLst>
          </p:cNvPr>
          <p:cNvPicPr preferRelativeResize="0">
            <a:picLocks noChangeAspect="1" noChangeArrowheads="1"/>
          </p:cNvPicPr>
          <p:nvPr/>
        </p:nvPicPr>
        <p:blipFill>
          <a:blip r:embed="rId4" cstate="print">
            <a:duotone>
              <a:prstClr val="black"/>
              <a:schemeClr val="accent5">
                <a:tint val="45000"/>
                <a:satMod val="400000"/>
              </a:schemeClr>
            </a:duotone>
          </a:blip>
          <a:srcRect/>
          <a:stretch>
            <a:fillRect/>
          </a:stretch>
        </p:blipFill>
        <p:spPr bwMode="auto">
          <a:xfrm>
            <a:off x="8413335" y="2301250"/>
            <a:ext cx="1371243" cy="242455"/>
          </a:xfrm>
          <a:prstGeom prst="rect">
            <a:avLst/>
          </a:prstGeom>
          <a:noFill/>
        </p:spPr>
      </p:pic>
      <p:sp>
        <p:nvSpPr>
          <p:cNvPr id="316" name="TextBox 315">
            <a:extLst>
              <a:ext uri="{FF2B5EF4-FFF2-40B4-BE49-F238E27FC236}">
                <a16:creationId xmlns:a16="http://schemas.microsoft.com/office/drawing/2014/main" id="{8EB3187B-ED04-1349-ADAD-1B5838694643}"/>
              </a:ext>
            </a:extLst>
          </p:cNvPr>
          <p:cNvSpPr txBox="1"/>
          <p:nvPr/>
        </p:nvSpPr>
        <p:spPr>
          <a:xfrm>
            <a:off x="8420021" y="2320548"/>
            <a:ext cx="1371243" cy="201909"/>
          </a:xfrm>
          <a:prstGeom prst="rect">
            <a:avLst/>
          </a:prstGeom>
        </p:spPr>
        <p:txBody>
          <a:bodyPr vert="horz" wrap="square" lIns="91344" tIns="45672" rIns="91344" bIns="45672" rtlCol="0" anchor="ctr">
            <a:noAutofit/>
          </a:bodyPr>
          <a:lstStyle/>
          <a:p>
            <a:pPr algn="ctr" defTabSz="915216">
              <a:lnSpc>
                <a:spcPct val="95000"/>
              </a:lnSpc>
              <a:spcBef>
                <a:spcPts val="400"/>
              </a:spcBef>
              <a:spcAft>
                <a:spcPts val="200"/>
              </a:spcAft>
            </a:pPr>
            <a:r>
              <a:rPr lang="en-US" sz="1000" b="1">
                <a:solidFill>
                  <a:prstClr val="white"/>
                </a:solidFill>
                <a:latin typeface="Arial"/>
              </a:rPr>
              <a:t>DR Hyperspace</a:t>
            </a:r>
          </a:p>
        </p:txBody>
      </p:sp>
      <p:pic>
        <p:nvPicPr>
          <p:cNvPr id="317" name="volume clone 1" descr="C:\Users\PrestoGeorge\Desktop\Original-Cylindar.gif">
            <a:extLst>
              <a:ext uri="{FF2B5EF4-FFF2-40B4-BE49-F238E27FC236}">
                <a16:creationId xmlns:a16="http://schemas.microsoft.com/office/drawing/2014/main" id="{78B11DB7-20FB-D749-AD13-EF10938492C0}"/>
              </a:ext>
            </a:extLst>
          </p:cNvPr>
          <p:cNvPicPr preferRelativeResize="0">
            <a:picLocks noChangeAspect="1" noChangeArrowheads="1"/>
          </p:cNvPicPr>
          <p:nvPr/>
        </p:nvPicPr>
        <p:blipFill>
          <a:blip r:embed="rId4" cstate="print">
            <a:duotone>
              <a:prstClr val="black"/>
              <a:schemeClr val="accent5">
                <a:tint val="45000"/>
                <a:satMod val="400000"/>
              </a:schemeClr>
            </a:duotone>
          </a:blip>
          <a:srcRect/>
          <a:stretch>
            <a:fillRect/>
          </a:stretch>
        </p:blipFill>
        <p:spPr bwMode="auto">
          <a:xfrm>
            <a:off x="8412910" y="1764308"/>
            <a:ext cx="1371243" cy="242455"/>
          </a:xfrm>
          <a:prstGeom prst="rect">
            <a:avLst/>
          </a:prstGeom>
          <a:noFill/>
        </p:spPr>
      </p:pic>
      <p:sp>
        <p:nvSpPr>
          <p:cNvPr id="318" name="TextBox 317">
            <a:extLst>
              <a:ext uri="{FF2B5EF4-FFF2-40B4-BE49-F238E27FC236}">
                <a16:creationId xmlns:a16="http://schemas.microsoft.com/office/drawing/2014/main" id="{1033103F-91E8-F442-AEBB-1FB344C6D8C3}"/>
              </a:ext>
            </a:extLst>
          </p:cNvPr>
          <p:cNvSpPr txBox="1"/>
          <p:nvPr/>
        </p:nvSpPr>
        <p:spPr>
          <a:xfrm>
            <a:off x="8405970" y="1795218"/>
            <a:ext cx="1371243" cy="201909"/>
          </a:xfrm>
          <a:prstGeom prst="rect">
            <a:avLst/>
          </a:prstGeom>
        </p:spPr>
        <p:txBody>
          <a:bodyPr vert="horz" wrap="square" lIns="91344" tIns="45672" rIns="91344" bIns="45672" rtlCol="0" anchor="ctr">
            <a:noAutofit/>
          </a:bodyPr>
          <a:lstStyle/>
          <a:p>
            <a:pPr algn="ctr" defTabSz="915216">
              <a:lnSpc>
                <a:spcPct val="95000"/>
              </a:lnSpc>
              <a:spcBef>
                <a:spcPts val="400"/>
              </a:spcBef>
              <a:spcAft>
                <a:spcPts val="200"/>
              </a:spcAft>
            </a:pPr>
            <a:r>
              <a:rPr lang="en-US" sz="1000" b="1">
                <a:solidFill>
                  <a:prstClr val="white"/>
                </a:solidFill>
                <a:latin typeface="Arial"/>
              </a:rPr>
              <a:t>DR VMware</a:t>
            </a:r>
          </a:p>
        </p:txBody>
      </p:sp>
      <p:pic>
        <p:nvPicPr>
          <p:cNvPr id="320" name="volume clone copy 4" descr="C:\Users\PrestoGeorge\Desktop\Original-Cylindar.gif">
            <a:extLst>
              <a:ext uri="{FF2B5EF4-FFF2-40B4-BE49-F238E27FC236}">
                <a16:creationId xmlns:a16="http://schemas.microsoft.com/office/drawing/2014/main" id="{3A4F4500-FF8E-C349-B1F1-B7B3F65B0F01}"/>
              </a:ext>
            </a:extLst>
          </p:cNvPr>
          <p:cNvPicPr preferRelativeResize="0">
            <a:picLocks noChangeAspect="1" noChangeArrowheads="1"/>
          </p:cNvPicPr>
          <p:nvPr/>
        </p:nvPicPr>
        <p:blipFill>
          <a:blip r:embed="rId4" cstate="email">
            <a:grayscl/>
            <a:extLst>
              <a:ext uri="{28A0092B-C50C-407E-A947-70E740481C1C}">
                <a14:useLocalDpi xmlns:a14="http://schemas.microsoft.com/office/drawing/2010/main"/>
              </a:ext>
            </a:extLst>
          </a:blip>
          <a:srcRect/>
          <a:stretch>
            <a:fillRect/>
          </a:stretch>
        </p:blipFill>
        <p:spPr bwMode="auto">
          <a:xfrm>
            <a:off x="1479488" y="1361135"/>
            <a:ext cx="1371239" cy="252678"/>
          </a:xfrm>
          <a:prstGeom prst="rect">
            <a:avLst/>
          </a:prstGeom>
          <a:noFill/>
        </p:spPr>
      </p:pic>
      <p:pic>
        <p:nvPicPr>
          <p:cNvPr id="321" name="volume clone copy 4" descr="C:\Users\PrestoGeorge\Desktop\Original-Cylindar.gif">
            <a:extLst>
              <a:ext uri="{FF2B5EF4-FFF2-40B4-BE49-F238E27FC236}">
                <a16:creationId xmlns:a16="http://schemas.microsoft.com/office/drawing/2014/main" id="{4011E594-F111-2D41-B851-8E5E0EAF6A3A}"/>
              </a:ext>
            </a:extLst>
          </p:cNvPr>
          <p:cNvPicPr preferRelativeResize="0">
            <a:picLocks noChangeAspect="1" noChangeArrowheads="1"/>
          </p:cNvPicPr>
          <p:nvPr/>
        </p:nvPicPr>
        <p:blipFill>
          <a:blip r:embed="rId4" cstate="email">
            <a:grayscl/>
            <a:extLst>
              <a:ext uri="{28A0092B-C50C-407E-A947-70E740481C1C}">
                <a14:useLocalDpi xmlns:a14="http://schemas.microsoft.com/office/drawing/2010/main"/>
              </a:ext>
            </a:extLst>
          </a:blip>
          <a:srcRect/>
          <a:stretch>
            <a:fillRect/>
          </a:stretch>
        </p:blipFill>
        <p:spPr bwMode="auto">
          <a:xfrm>
            <a:off x="8583833" y="1376427"/>
            <a:ext cx="1371239" cy="252679"/>
          </a:xfrm>
          <a:prstGeom prst="rect">
            <a:avLst/>
          </a:prstGeom>
          <a:noFill/>
        </p:spPr>
      </p:pic>
      <p:pic>
        <p:nvPicPr>
          <p:cNvPr id="324" name="volume clone copy 3" descr="C:\Users\PrestoGeorge\Desktop\Original-Cylindar.gif">
            <a:extLst>
              <a:ext uri="{FF2B5EF4-FFF2-40B4-BE49-F238E27FC236}">
                <a16:creationId xmlns:a16="http://schemas.microsoft.com/office/drawing/2014/main" id="{C903D52D-8096-4A4F-B245-B29DB5612A98}"/>
              </a:ext>
            </a:extLst>
          </p:cNvPr>
          <p:cNvPicPr preferRelativeResize="0">
            <a:picLocks noChangeAspect="1" noChangeArrowheads="1"/>
          </p:cNvPicPr>
          <p:nvPr/>
        </p:nvPicPr>
        <p:blipFill>
          <a:blip r:embed="rId4" cstate="email">
            <a:grayscl/>
            <a:extLst>
              <a:ext uri="{28A0092B-C50C-407E-A947-70E740481C1C}">
                <a14:useLocalDpi xmlns:a14="http://schemas.microsoft.com/office/drawing/2010/main"/>
              </a:ext>
            </a:extLst>
          </a:blip>
          <a:srcRect/>
          <a:stretch>
            <a:fillRect/>
          </a:stretch>
        </p:blipFill>
        <p:spPr bwMode="auto">
          <a:xfrm>
            <a:off x="1461436" y="1384471"/>
            <a:ext cx="1371241" cy="252680"/>
          </a:xfrm>
          <a:prstGeom prst="rect">
            <a:avLst/>
          </a:prstGeom>
          <a:noFill/>
        </p:spPr>
      </p:pic>
      <p:pic>
        <p:nvPicPr>
          <p:cNvPr id="325" name="volume clone copy 3" descr="C:\Users\PrestoGeorge\Desktop\Original-Cylindar.gif">
            <a:extLst>
              <a:ext uri="{FF2B5EF4-FFF2-40B4-BE49-F238E27FC236}">
                <a16:creationId xmlns:a16="http://schemas.microsoft.com/office/drawing/2014/main" id="{D83C4F5C-16D2-C64F-8C7C-A0BE3EB4454B}"/>
              </a:ext>
            </a:extLst>
          </p:cNvPr>
          <p:cNvPicPr preferRelativeResize="0">
            <a:picLocks noChangeAspect="1" noChangeArrowheads="1"/>
          </p:cNvPicPr>
          <p:nvPr/>
        </p:nvPicPr>
        <p:blipFill>
          <a:blip r:embed="rId4" cstate="email">
            <a:grayscl/>
            <a:extLst>
              <a:ext uri="{28A0092B-C50C-407E-A947-70E740481C1C}">
                <a14:useLocalDpi xmlns:a14="http://schemas.microsoft.com/office/drawing/2010/main"/>
              </a:ext>
            </a:extLst>
          </a:blip>
          <a:srcRect/>
          <a:stretch>
            <a:fillRect/>
          </a:stretch>
        </p:blipFill>
        <p:spPr bwMode="auto">
          <a:xfrm>
            <a:off x="8553014" y="1398500"/>
            <a:ext cx="1371241" cy="252680"/>
          </a:xfrm>
          <a:prstGeom prst="rect">
            <a:avLst/>
          </a:prstGeom>
          <a:noFill/>
        </p:spPr>
      </p:pic>
      <p:pic>
        <p:nvPicPr>
          <p:cNvPr id="327" name="volume clone copy 2" descr="C:\Users\PrestoGeorge\Desktop\Original-Cylindar.gif">
            <a:extLst>
              <a:ext uri="{FF2B5EF4-FFF2-40B4-BE49-F238E27FC236}">
                <a16:creationId xmlns:a16="http://schemas.microsoft.com/office/drawing/2014/main" id="{AD068535-105B-FD41-AF1B-D54AA3A31B68}"/>
              </a:ext>
            </a:extLst>
          </p:cNvPr>
          <p:cNvPicPr preferRelativeResize="0">
            <a:picLocks noChangeAspect="1" noChangeArrowheads="1"/>
          </p:cNvPicPr>
          <p:nvPr/>
        </p:nvPicPr>
        <p:blipFill>
          <a:blip r:embed="rId4" cstate="email">
            <a:grayscl/>
            <a:extLst>
              <a:ext uri="{28A0092B-C50C-407E-A947-70E740481C1C}">
                <a14:useLocalDpi xmlns:a14="http://schemas.microsoft.com/office/drawing/2010/main"/>
              </a:ext>
            </a:extLst>
          </a:blip>
          <a:srcRect/>
          <a:stretch>
            <a:fillRect/>
          </a:stretch>
        </p:blipFill>
        <p:spPr bwMode="auto">
          <a:xfrm>
            <a:off x="1420081" y="1411415"/>
            <a:ext cx="1371241" cy="252680"/>
          </a:xfrm>
          <a:prstGeom prst="rect">
            <a:avLst/>
          </a:prstGeom>
          <a:noFill/>
        </p:spPr>
      </p:pic>
      <p:pic>
        <p:nvPicPr>
          <p:cNvPr id="328" name="volume clone copy 2" descr="C:\Users\PrestoGeorge\Desktop\Original-Cylindar.gif">
            <a:extLst>
              <a:ext uri="{FF2B5EF4-FFF2-40B4-BE49-F238E27FC236}">
                <a16:creationId xmlns:a16="http://schemas.microsoft.com/office/drawing/2014/main" id="{E10CE7C4-A874-6B45-968E-E6D4D279E977}"/>
              </a:ext>
            </a:extLst>
          </p:cNvPr>
          <p:cNvPicPr preferRelativeResize="0">
            <a:picLocks noChangeAspect="1" noChangeArrowheads="1"/>
          </p:cNvPicPr>
          <p:nvPr/>
        </p:nvPicPr>
        <p:blipFill>
          <a:blip r:embed="rId4" cstate="email">
            <a:grayscl/>
            <a:extLst>
              <a:ext uri="{28A0092B-C50C-407E-A947-70E740481C1C}">
                <a14:useLocalDpi xmlns:a14="http://schemas.microsoft.com/office/drawing/2010/main"/>
              </a:ext>
            </a:extLst>
          </a:blip>
          <a:srcRect/>
          <a:stretch>
            <a:fillRect/>
          </a:stretch>
        </p:blipFill>
        <p:spPr bwMode="auto">
          <a:xfrm>
            <a:off x="8510448" y="1413264"/>
            <a:ext cx="1371242" cy="252680"/>
          </a:xfrm>
          <a:prstGeom prst="rect">
            <a:avLst/>
          </a:prstGeom>
          <a:noFill/>
        </p:spPr>
      </p:pic>
      <p:pic>
        <p:nvPicPr>
          <p:cNvPr id="330" name="volume clone copy 1" descr="C:\Users\PrestoGeorge\Desktop\Original-Cylindar.gif">
            <a:extLst>
              <a:ext uri="{FF2B5EF4-FFF2-40B4-BE49-F238E27FC236}">
                <a16:creationId xmlns:a16="http://schemas.microsoft.com/office/drawing/2014/main" id="{FFDE8026-EF9A-BC42-82D8-85D4A169DED3}"/>
              </a:ext>
            </a:extLst>
          </p:cNvPr>
          <p:cNvPicPr preferRelativeResize="0">
            <a:picLocks noChangeAspect="1" noChangeArrowheads="1"/>
          </p:cNvPicPr>
          <p:nvPr/>
        </p:nvPicPr>
        <p:blipFill>
          <a:blip r:embed="rId4" cstate="email">
            <a:grayscl/>
            <a:extLst>
              <a:ext uri="{28A0092B-C50C-407E-A947-70E740481C1C}">
                <a14:useLocalDpi xmlns:a14="http://schemas.microsoft.com/office/drawing/2010/main"/>
              </a:ext>
            </a:extLst>
          </a:blip>
          <a:srcRect/>
          <a:stretch>
            <a:fillRect/>
          </a:stretch>
        </p:blipFill>
        <p:spPr bwMode="auto">
          <a:xfrm>
            <a:off x="1383777" y="1446665"/>
            <a:ext cx="1371240" cy="252679"/>
          </a:xfrm>
          <a:prstGeom prst="rect">
            <a:avLst/>
          </a:prstGeom>
          <a:noFill/>
        </p:spPr>
      </p:pic>
      <p:pic>
        <p:nvPicPr>
          <p:cNvPr id="331" name="volume clone copy 1" descr="C:\Users\PrestoGeorge\Desktop\Original-Cylindar.gif">
            <a:extLst>
              <a:ext uri="{FF2B5EF4-FFF2-40B4-BE49-F238E27FC236}">
                <a16:creationId xmlns:a16="http://schemas.microsoft.com/office/drawing/2014/main" id="{82E8682F-4170-4D4F-BFFF-E954A3109EA4}"/>
              </a:ext>
            </a:extLst>
          </p:cNvPr>
          <p:cNvPicPr preferRelativeResize="0">
            <a:picLocks noChangeAspect="1" noChangeArrowheads="1"/>
          </p:cNvPicPr>
          <p:nvPr/>
        </p:nvPicPr>
        <p:blipFill>
          <a:blip r:embed="rId4" cstate="email">
            <a:grayscl/>
            <a:extLst>
              <a:ext uri="{28A0092B-C50C-407E-A947-70E740481C1C}">
                <a14:useLocalDpi xmlns:a14="http://schemas.microsoft.com/office/drawing/2010/main"/>
              </a:ext>
            </a:extLst>
          </a:blip>
          <a:srcRect/>
          <a:stretch>
            <a:fillRect/>
          </a:stretch>
        </p:blipFill>
        <p:spPr bwMode="auto">
          <a:xfrm>
            <a:off x="8472483" y="1431364"/>
            <a:ext cx="1371240" cy="252679"/>
          </a:xfrm>
          <a:prstGeom prst="rect">
            <a:avLst/>
          </a:prstGeom>
          <a:noFill/>
        </p:spPr>
      </p:pic>
      <p:pic>
        <p:nvPicPr>
          <p:cNvPr id="332" name="volume clone 1" descr="C:\Users\PrestoGeorge\Desktop\Original-Cylindar.gif">
            <a:extLst>
              <a:ext uri="{FF2B5EF4-FFF2-40B4-BE49-F238E27FC236}">
                <a16:creationId xmlns:a16="http://schemas.microsoft.com/office/drawing/2014/main" id="{90BD7455-545E-3940-A368-C00BD094D8E1}"/>
              </a:ext>
            </a:extLst>
          </p:cNvPr>
          <p:cNvPicPr preferRelativeResize="0">
            <a:picLocks noChangeAspect="1" noChangeArrowheads="1"/>
          </p:cNvPicPr>
          <p:nvPr/>
        </p:nvPicPr>
        <p:blipFill>
          <a:blip r:embed="rId4" cstate="email">
            <a:duotone>
              <a:prstClr val="black"/>
              <a:schemeClr val="accent5">
                <a:tint val="45000"/>
                <a:satMod val="400000"/>
              </a:schemeClr>
            </a:duotone>
            <a:extLst>
              <a:ext uri="{28A0092B-C50C-407E-A947-70E740481C1C}">
                <a14:useLocalDpi xmlns:a14="http://schemas.microsoft.com/office/drawing/2010/main"/>
              </a:ext>
            </a:extLst>
          </a:blip>
          <a:srcRect/>
          <a:stretch>
            <a:fillRect/>
          </a:stretch>
        </p:blipFill>
        <p:spPr bwMode="auto">
          <a:xfrm>
            <a:off x="8404733" y="1474067"/>
            <a:ext cx="1371243" cy="252679"/>
          </a:xfrm>
          <a:prstGeom prst="rect">
            <a:avLst/>
          </a:prstGeom>
          <a:noFill/>
        </p:spPr>
      </p:pic>
      <p:sp>
        <p:nvSpPr>
          <p:cNvPr id="333" name="TextBox 332">
            <a:extLst>
              <a:ext uri="{FF2B5EF4-FFF2-40B4-BE49-F238E27FC236}">
                <a16:creationId xmlns:a16="http://schemas.microsoft.com/office/drawing/2014/main" id="{788192FD-B854-AD4A-AB75-18035FC878C1}"/>
              </a:ext>
            </a:extLst>
          </p:cNvPr>
          <p:cNvSpPr txBox="1"/>
          <p:nvPr/>
        </p:nvSpPr>
        <p:spPr>
          <a:xfrm>
            <a:off x="8398724" y="1474065"/>
            <a:ext cx="1371243" cy="219279"/>
          </a:xfrm>
          <a:prstGeom prst="rect">
            <a:avLst/>
          </a:prstGeom>
        </p:spPr>
        <p:txBody>
          <a:bodyPr vert="horz" wrap="square" lIns="91344" tIns="45672" rIns="91344" bIns="45672" rtlCol="0" anchor="ctr">
            <a:noAutofit/>
          </a:bodyPr>
          <a:lstStyle/>
          <a:p>
            <a:pPr algn="ctr" defTabSz="915216">
              <a:lnSpc>
                <a:spcPct val="95000"/>
              </a:lnSpc>
              <a:spcBef>
                <a:spcPts val="400"/>
              </a:spcBef>
              <a:spcAft>
                <a:spcPts val="200"/>
              </a:spcAft>
            </a:pPr>
            <a:r>
              <a:rPr lang="en-US" sz="1000" b="1">
                <a:solidFill>
                  <a:prstClr val="white"/>
                </a:solidFill>
                <a:latin typeface="Arial"/>
              </a:rPr>
              <a:t>Epic DR</a:t>
            </a:r>
          </a:p>
        </p:txBody>
      </p:sp>
      <p:pic>
        <p:nvPicPr>
          <p:cNvPr id="335" name="volume clone 1" descr="C:\Users\PrestoGeorge\Desktop\Original-Cylindar.gif">
            <a:extLst>
              <a:ext uri="{FF2B5EF4-FFF2-40B4-BE49-F238E27FC236}">
                <a16:creationId xmlns:a16="http://schemas.microsoft.com/office/drawing/2014/main" id="{CD1D1356-6CA7-8B45-ACA1-0C55C2D44FD2}"/>
              </a:ext>
            </a:extLst>
          </p:cNvPr>
          <p:cNvPicPr preferRelativeResize="0">
            <a:picLocks noChangeAspect="1" noChangeArrowheads="1"/>
          </p:cNvPicPr>
          <p:nvPr/>
        </p:nvPicPr>
        <p:blipFill>
          <a:blip r:embed="rId4" cstate="email">
            <a:duotone>
              <a:prstClr val="black"/>
              <a:schemeClr val="accent5">
                <a:tint val="45000"/>
                <a:satMod val="400000"/>
              </a:schemeClr>
            </a:duotone>
            <a:extLst>
              <a:ext uri="{28A0092B-C50C-407E-A947-70E740481C1C}">
                <a14:useLocalDpi xmlns:a14="http://schemas.microsoft.com/office/drawing/2010/main"/>
              </a:ext>
            </a:extLst>
          </a:blip>
          <a:srcRect/>
          <a:stretch>
            <a:fillRect/>
          </a:stretch>
        </p:blipFill>
        <p:spPr bwMode="auto">
          <a:xfrm>
            <a:off x="1346684" y="1474067"/>
            <a:ext cx="1371243" cy="252679"/>
          </a:xfrm>
          <a:prstGeom prst="rect">
            <a:avLst/>
          </a:prstGeom>
          <a:noFill/>
        </p:spPr>
      </p:pic>
      <p:sp>
        <p:nvSpPr>
          <p:cNvPr id="336" name="TextBox 335">
            <a:extLst>
              <a:ext uri="{FF2B5EF4-FFF2-40B4-BE49-F238E27FC236}">
                <a16:creationId xmlns:a16="http://schemas.microsoft.com/office/drawing/2014/main" id="{289E05A5-5428-4047-8461-DE8776F26B09}"/>
              </a:ext>
            </a:extLst>
          </p:cNvPr>
          <p:cNvSpPr txBox="1"/>
          <p:nvPr/>
        </p:nvSpPr>
        <p:spPr>
          <a:xfrm>
            <a:off x="1385291" y="1498739"/>
            <a:ext cx="1333874" cy="219279"/>
          </a:xfrm>
          <a:prstGeom prst="rect">
            <a:avLst/>
          </a:prstGeom>
        </p:spPr>
        <p:txBody>
          <a:bodyPr vert="horz" wrap="square" lIns="91344" tIns="45672" rIns="91344" bIns="45672" rtlCol="0" anchor="ctr">
            <a:noAutofit/>
          </a:bodyPr>
          <a:lstStyle/>
          <a:p>
            <a:pPr algn="ctr" defTabSz="915216">
              <a:lnSpc>
                <a:spcPct val="95000"/>
              </a:lnSpc>
              <a:spcBef>
                <a:spcPts val="400"/>
              </a:spcBef>
              <a:spcAft>
                <a:spcPts val="200"/>
              </a:spcAft>
            </a:pPr>
            <a:r>
              <a:rPr lang="en-US" sz="1000" b="1">
                <a:solidFill>
                  <a:prstClr val="white"/>
                </a:solidFill>
                <a:latin typeface="Arial"/>
              </a:rPr>
              <a:t>Epic Production</a:t>
            </a:r>
          </a:p>
        </p:txBody>
      </p:sp>
      <p:sp>
        <p:nvSpPr>
          <p:cNvPr id="29" name="TextBox 28">
            <a:extLst>
              <a:ext uri="{FF2B5EF4-FFF2-40B4-BE49-F238E27FC236}">
                <a16:creationId xmlns:a16="http://schemas.microsoft.com/office/drawing/2014/main" id="{51ACEDAB-1A49-F84C-8AD2-8B3474D27777}"/>
              </a:ext>
            </a:extLst>
          </p:cNvPr>
          <p:cNvSpPr txBox="1"/>
          <p:nvPr/>
        </p:nvSpPr>
        <p:spPr>
          <a:xfrm>
            <a:off x="10540129" y="1295875"/>
            <a:ext cx="0" cy="0"/>
          </a:xfrm>
          <a:prstGeom prst="rect">
            <a:avLst/>
          </a:prstGeom>
        </p:spPr>
        <p:txBody>
          <a:bodyPr vert="horz" wrap="none" lIns="91416" tIns="45708" rIns="91416" bIns="45708" rtlCol="0" anchor="t">
            <a:noAutofit/>
          </a:bodyPr>
          <a:lstStyle/>
          <a:p>
            <a:pPr marL="172986" indent="-172986" defTabSz="915216">
              <a:lnSpc>
                <a:spcPct val="95000"/>
              </a:lnSpc>
              <a:spcBef>
                <a:spcPts val="400"/>
              </a:spcBef>
              <a:spcAft>
                <a:spcPts val="200"/>
              </a:spcAft>
              <a:buClr>
                <a:srgbClr val="0067C5"/>
              </a:buClr>
              <a:buFont typeface="Wingdings" panose="05000000000000000000" pitchFamily="2" charset="2"/>
              <a:buChar char="§"/>
            </a:pPr>
            <a:endParaRPr lang="en-US" sz="1400" err="1">
              <a:solidFill>
                <a:sysClr val="windowText" lastClr="000000"/>
              </a:solidFill>
              <a:latin typeface="Arial"/>
            </a:endParaRPr>
          </a:p>
        </p:txBody>
      </p:sp>
      <p:pic>
        <p:nvPicPr>
          <p:cNvPr id="167" name="Picture 166">
            <a:extLst>
              <a:ext uri="{FF2B5EF4-FFF2-40B4-BE49-F238E27FC236}">
                <a16:creationId xmlns:a16="http://schemas.microsoft.com/office/drawing/2014/main" id="{B94A084C-5676-A149-AFBF-A5B96E333E7B}"/>
              </a:ext>
            </a:extLst>
          </p:cNvPr>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1346308" y="629156"/>
            <a:ext cx="1371243" cy="371378"/>
          </a:xfrm>
          <a:prstGeom prst="rect">
            <a:avLst/>
          </a:prstGeom>
        </p:spPr>
      </p:pic>
      <p:pic>
        <p:nvPicPr>
          <p:cNvPr id="168" name="Picture 167">
            <a:extLst>
              <a:ext uri="{FF2B5EF4-FFF2-40B4-BE49-F238E27FC236}">
                <a16:creationId xmlns:a16="http://schemas.microsoft.com/office/drawing/2014/main" id="{DB32027C-C276-9C4D-A680-ECF8D7D53F14}"/>
              </a:ext>
            </a:extLst>
          </p:cNvPr>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8401212" y="627947"/>
            <a:ext cx="1371243" cy="371378"/>
          </a:xfrm>
          <a:prstGeom prst="rect">
            <a:avLst/>
          </a:prstGeom>
        </p:spPr>
      </p:pic>
      <p:cxnSp>
        <p:nvCxnSpPr>
          <p:cNvPr id="211" name="Curved Connector 210">
            <a:extLst>
              <a:ext uri="{FF2B5EF4-FFF2-40B4-BE49-F238E27FC236}">
                <a16:creationId xmlns:a16="http://schemas.microsoft.com/office/drawing/2014/main" id="{17DA67B6-F07A-7C44-B2D1-C812F334015B}"/>
              </a:ext>
            </a:extLst>
          </p:cNvPr>
          <p:cNvCxnSpPr>
            <a:cxnSpLocks/>
            <a:stCxn id="206" idx="1"/>
            <a:endCxn id="209" idx="3"/>
          </p:cNvCxnSpPr>
          <p:nvPr/>
        </p:nvCxnSpPr>
        <p:spPr>
          <a:xfrm rot="10800000" flipV="1">
            <a:off x="4157112" y="3500941"/>
            <a:ext cx="1865757" cy="1134074"/>
          </a:xfrm>
          <a:prstGeom prst="curvedConnector3">
            <a:avLst>
              <a:gd name="adj1" fmla="val 50000"/>
            </a:avLst>
          </a:prstGeom>
          <a:ln>
            <a:solidFill>
              <a:srgbClr val="FFC000"/>
            </a:solidFill>
            <a:prstDash val="sysDot"/>
            <a:tailEnd type="triangle"/>
          </a:ln>
        </p:spPr>
        <p:style>
          <a:lnRef idx="3">
            <a:schemeClr val="accent1"/>
          </a:lnRef>
          <a:fillRef idx="0">
            <a:schemeClr val="accent1"/>
          </a:fillRef>
          <a:effectRef idx="2">
            <a:schemeClr val="accent1"/>
          </a:effectRef>
          <a:fontRef idx="minor">
            <a:schemeClr val="tx1"/>
          </a:fontRef>
        </p:style>
      </p:cxnSp>
      <p:sp>
        <p:nvSpPr>
          <p:cNvPr id="212" name="TextBox 211">
            <a:extLst>
              <a:ext uri="{FF2B5EF4-FFF2-40B4-BE49-F238E27FC236}">
                <a16:creationId xmlns:a16="http://schemas.microsoft.com/office/drawing/2014/main" id="{3AD07CDD-645F-E343-B137-5E4FCC647854}"/>
              </a:ext>
            </a:extLst>
          </p:cNvPr>
          <p:cNvSpPr txBox="1"/>
          <p:nvPr/>
        </p:nvSpPr>
        <p:spPr>
          <a:xfrm>
            <a:off x="4880161" y="3993357"/>
            <a:ext cx="456718" cy="159323"/>
          </a:xfrm>
          <a:prstGeom prst="rect">
            <a:avLst/>
          </a:prstGeom>
          <a:solidFill>
            <a:schemeClr val="bg1"/>
          </a:solidFill>
          <a:effectLst>
            <a:softEdge rad="0"/>
          </a:effectLst>
        </p:spPr>
        <p:txBody>
          <a:bodyPr vert="horz" wrap="square" lIns="91344" tIns="45672" rIns="91344" bIns="45672" rtlCol="0" anchor="ctr">
            <a:noAutofit/>
          </a:bodyPr>
          <a:lstStyle/>
          <a:p>
            <a:pPr algn="ctr" defTabSz="915216">
              <a:lnSpc>
                <a:spcPct val="95000"/>
              </a:lnSpc>
              <a:spcBef>
                <a:spcPts val="400"/>
              </a:spcBef>
              <a:spcAft>
                <a:spcPts val="200"/>
              </a:spcAft>
            </a:pPr>
            <a:r>
              <a:rPr lang="en-US" sz="1000" b="1" dirty="0">
                <a:solidFill>
                  <a:srgbClr val="FFC000"/>
                </a:solidFill>
                <a:latin typeface="Arial"/>
              </a:rPr>
              <a:t>API</a:t>
            </a:r>
          </a:p>
        </p:txBody>
      </p:sp>
      <p:sp>
        <p:nvSpPr>
          <p:cNvPr id="287" name="TextBox 286">
            <a:extLst>
              <a:ext uri="{FF2B5EF4-FFF2-40B4-BE49-F238E27FC236}">
                <a16:creationId xmlns:a16="http://schemas.microsoft.com/office/drawing/2014/main" id="{40CABB03-BE9E-9C41-9190-574FD89E2EF3}"/>
              </a:ext>
            </a:extLst>
          </p:cNvPr>
          <p:cNvSpPr txBox="1"/>
          <p:nvPr/>
        </p:nvSpPr>
        <p:spPr>
          <a:xfrm>
            <a:off x="1588349" y="5158241"/>
            <a:ext cx="970891" cy="212301"/>
          </a:xfrm>
          <a:prstGeom prst="rect">
            <a:avLst/>
          </a:prstGeom>
        </p:spPr>
        <p:txBody>
          <a:bodyPr vert="horz" wrap="square" lIns="91344" tIns="45672" rIns="91344" bIns="45672" rtlCol="0" anchor="ctr">
            <a:noAutofit/>
          </a:bodyPr>
          <a:lstStyle/>
          <a:p>
            <a:pPr algn="ctr" defTabSz="915216">
              <a:lnSpc>
                <a:spcPct val="95000"/>
              </a:lnSpc>
              <a:spcBef>
                <a:spcPts val="400"/>
              </a:spcBef>
              <a:spcAft>
                <a:spcPts val="200"/>
              </a:spcAft>
            </a:pPr>
            <a:r>
              <a:rPr lang="en-US" sz="1000" b="1" dirty="0">
                <a:solidFill>
                  <a:srgbClr val="FFC000"/>
                </a:solidFill>
                <a:latin typeface="Arial"/>
              </a:rPr>
              <a:t>Freeze/Thaw</a:t>
            </a:r>
          </a:p>
        </p:txBody>
      </p:sp>
      <p:cxnSp>
        <p:nvCxnSpPr>
          <p:cNvPr id="199" name="Curved Connector 198">
            <a:extLst>
              <a:ext uri="{FF2B5EF4-FFF2-40B4-BE49-F238E27FC236}">
                <a16:creationId xmlns:a16="http://schemas.microsoft.com/office/drawing/2014/main" id="{C6236645-55AD-BE4D-BAF6-88458DC22BFA}"/>
              </a:ext>
            </a:extLst>
          </p:cNvPr>
          <p:cNvCxnSpPr>
            <a:cxnSpLocks/>
            <a:stCxn id="287" idx="2"/>
            <a:endCxn id="210" idx="2"/>
          </p:cNvCxnSpPr>
          <p:nvPr/>
        </p:nvCxnSpPr>
        <p:spPr>
          <a:xfrm rot="5400000" flipH="1" flipV="1">
            <a:off x="2959393" y="4369808"/>
            <a:ext cx="115135" cy="1886333"/>
          </a:xfrm>
          <a:prstGeom prst="curvedConnector3">
            <a:avLst>
              <a:gd name="adj1" fmla="val -198550"/>
            </a:avLst>
          </a:prstGeom>
          <a:ln>
            <a:solidFill>
              <a:srgbClr val="FFC000"/>
            </a:solidFill>
            <a:prstDash val="sysDot"/>
            <a:tailEnd type="triangle"/>
          </a:ln>
        </p:spPr>
        <p:style>
          <a:lnRef idx="3">
            <a:schemeClr val="accent1"/>
          </a:lnRef>
          <a:fillRef idx="0">
            <a:schemeClr val="accent1"/>
          </a:fillRef>
          <a:effectRef idx="2">
            <a:schemeClr val="accent1"/>
          </a:effectRef>
          <a:fontRef idx="minor">
            <a:schemeClr val="tx1"/>
          </a:fontRef>
        </p:style>
      </p:cxnSp>
      <p:sp>
        <p:nvSpPr>
          <p:cNvPr id="215" name="TextBox 214">
            <a:extLst>
              <a:ext uri="{FF2B5EF4-FFF2-40B4-BE49-F238E27FC236}">
                <a16:creationId xmlns:a16="http://schemas.microsoft.com/office/drawing/2014/main" id="{DD64302A-5CC9-4C4D-8628-34600FEE3368}"/>
              </a:ext>
            </a:extLst>
          </p:cNvPr>
          <p:cNvSpPr txBox="1"/>
          <p:nvPr/>
        </p:nvSpPr>
        <p:spPr>
          <a:xfrm>
            <a:off x="2788448" y="5525540"/>
            <a:ext cx="456724" cy="153259"/>
          </a:xfrm>
          <a:prstGeom prst="rect">
            <a:avLst/>
          </a:prstGeom>
          <a:solidFill>
            <a:schemeClr val="bg1"/>
          </a:solidFill>
          <a:effectLst>
            <a:softEdge rad="50800"/>
          </a:effectLst>
        </p:spPr>
        <p:txBody>
          <a:bodyPr vert="horz" wrap="square" lIns="91344" tIns="45672" rIns="91344" bIns="45672" rtlCol="0" anchor="ctr">
            <a:noAutofit/>
          </a:bodyPr>
          <a:lstStyle/>
          <a:p>
            <a:pPr algn="ctr" defTabSz="915216">
              <a:lnSpc>
                <a:spcPct val="95000"/>
              </a:lnSpc>
              <a:spcBef>
                <a:spcPts val="400"/>
              </a:spcBef>
              <a:spcAft>
                <a:spcPts val="200"/>
              </a:spcAft>
            </a:pPr>
            <a:r>
              <a:rPr lang="en-US" sz="1000" b="1" dirty="0">
                <a:solidFill>
                  <a:srgbClr val="FFC000"/>
                </a:solidFill>
                <a:latin typeface="Arial"/>
              </a:rPr>
              <a:t>API</a:t>
            </a:r>
          </a:p>
        </p:txBody>
      </p:sp>
      <p:cxnSp>
        <p:nvCxnSpPr>
          <p:cNvPr id="195" name="Curved Connector 194">
            <a:extLst>
              <a:ext uri="{FF2B5EF4-FFF2-40B4-BE49-F238E27FC236}">
                <a16:creationId xmlns:a16="http://schemas.microsoft.com/office/drawing/2014/main" id="{E2A0744B-B614-AF41-813E-D3D51206DEE6}"/>
              </a:ext>
            </a:extLst>
          </p:cNvPr>
          <p:cNvCxnSpPr>
            <a:cxnSpLocks/>
            <a:stCxn id="246" idx="3"/>
            <a:endCxn id="209" idx="3"/>
          </p:cNvCxnSpPr>
          <p:nvPr/>
        </p:nvCxnSpPr>
        <p:spPr>
          <a:xfrm flipH="1">
            <a:off x="4157111" y="4092456"/>
            <a:ext cx="177920" cy="542559"/>
          </a:xfrm>
          <a:prstGeom prst="curvedConnector3">
            <a:avLst>
              <a:gd name="adj1" fmla="val -128485"/>
            </a:avLst>
          </a:prstGeom>
          <a:ln>
            <a:prstDash val="sysDot"/>
            <a:tailEnd type="triangle"/>
          </a:ln>
        </p:spPr>
        <p:style>
          <a:lnRef idx="3">
            <a:schemeClr val="accent1"/>
          </a:lnRef>
          <a:fillRef idx="0">
            <a:schemeClr val="accent1"/>
          </a:fillRef>
          <a:effectRef idx="2">
            <a:schemeClr val="accent1"/>
          </a:effectRef>
          <a:fontRef idx="minor">
            <a:schemeClr val="tx1"/>
          </a:fontRef>
        </p:style>
      </p:cxnSp>
      <p:sp>
        <p:nvSpPr>
          <p:cNvPr id="217" name="TextBox 216">
            <a:extLst>
              <a:ext uri="{FF2B5EF4-FFF2-40B4-BE49-F238E27FC236}">
                <a16:creationId xmlns:a16="http://schemas.microsoft.com/office/drawing/2014/main" id="{9874DDD2-D51E-3B4F-A568-22D6FA369576}"/>
              </a:ext>
            </a:extLst>
          </p:cNvPr>
          <p:cNvSpPr txBox="1"/>
          <p:nvPr/>
        </p:nvSpPr>
        <p:spPr>
          <a:xfrm>
            <a:off x="4306513" y="4236068"/>
            <a:ext cx="456724" cy="238301"/>
          </a:xfrm>
          <a:prstGeom prst="rect">
            <a:avLst/>
          </a:prstGeom>
          <a:solidFill>
            <a:schemeClr val="bg1"/>
          </a:solidFill>
          <a:effectLst>
            <a:softEdge rad="50800"/>
          </a:effectLst>
        </p:spPr>
        <p:txBody>
          <a:bodyPr vert="horz" wrap="square" lIns="91344" tIns="45672" rIns="91344" bIns="45672" rtlCol="0" anchor="ctr">
            <a:noAutofit/>
          </a:bodyPr>
          <a:lstStyle/>
          <a:p>
            <a:pPr algn="ctr" defTabSz="915216">
              <a:lnSpc>
                <a:spcPct val="95000"/>
              </a:lnSpc>
              <a:spcBef>
                <a:spcPts val="400"/>
              </a:spcBef>
              <a:spcAft>
                <a:spcPts val="200"/>
              </a:spcAft>
            </a:pPr>
            <a:r>
              <a:rPr lang="en-US" sz="1000" b="1" dirty="0">
                <a:solidFill>
                  <a:srgbClr val="0067C5"/>
                </a:solidFill>
                <a:latin typeface="Arial"/>
              </a:rPr>
              <a:t>API</a:t>
            </a:r>
          </a:p>
        </p:txBody>
      </p:sp>
      <p:sp>
        <p:nvSpPr>
          <p:cNvPr id="338" name="TextBox 337">
            <a:extLst>
              <a:ext uri="{FF2B5EF4-FFF2-40B4-BE49-F238E27FC236}">
                <a16:creationId xmlns:a16="http://schemas.microsoft.com/office/drawing/2014/main" id="{71BC44DD-8889-8449-AB28-B88ADC8AB8EB}"/>
              </a:ext>
            </a:extLst>
          </p:cNvPr>
          <p:cNvSpPr txBox="1"/>
          <p:nvPr/>
        </p:nvSpPr>
        <p:spPr>
          <a:xfrm>
            <a:off x="1036306" y="1019230"/>
            <a:ext cx="1293102" cy="138962"/>
          </a:xfrm>
          <a:prstGeom prst="rect">
            <a:avLst/>
          </a:prstGeom>
        </p:spPr>
        <p:txBody>
          <a:bodyPr vert="horz" wrap="square" lIns="91392" tIns="45696" rIns="91392" bIns="45696" rtlCol="0" anchor="ctr">
            <a:noAutofit/>
          </a:bodyPr>
          <a:lstStyle/>
          <a:p>
            <a:pPr algn="ctr" defTabSz="915216">
              <a:lnSpc>
                <a:spcPct val="95000"/>
              </a:lnSpc>
              <a:spcBef>
                <a:spcPts val="400"/>
              </a:spcBef>
              <a:spcAft>
                <a:spcPts val="200"/>
              </a:spcAft>
            </a:pPr>
            <a:r>
              <a:rPr lang="en-US" sz="1000" b="1">
                <a:solidFill>
                  <a:sysClr val="windowText" lastClr="000000"/>
                </a:solidFill>
                <a:latin typeface="Arial"/>
              </a:rPr>
              <a:t>prod-01</a:t>
            </a:r>
          </a:p>
        </p:txBody>
      </p:sp>
      <p:sp>
        <p:nvSpPr>
          <p:cNvPr id="346" name="TextBox 345">
            <a:extLst>
              <a:ext uri="{FF2B5EF4-FFF2-40B4-BE49-F238E27FC236}">
                <a16:creationId xmlns:a16="http://schemas.microsoft.com/office/drawing/2014/main" id="{3FC34F7F-AAFD-A44D-B1BA-9C8B56B31F52}"/>
              </a:ext>
            </a:extLst>
          </p:cNvPr>
          <p:cNvSpPr txBox="1"/>
          <p:nvPr/>
        </p:nvSpPr>
        <p:spPr>
          <a:xfrm>
            <a:off x="1775767" y="1013305"/>
            <a:ext cx="1293102" cy="138962"/>
          </a:xfrm>
          <a:prstGeom prst="rect">
            <a:avLst/>
          </a:prstGeom>
        </p:spPr>
        <p:txBody>
          <a:bodyPr vert="horz" wrap="square" lIns="91392" tIns="45696" rIns="91392" bIns="45696" rtlCol="0" anchor="ctr">
            <a:noAutofit/>
          </a:bodyPr>
          <a:lstStyle/>
          <a:p>
            <a:pPr algn="ctr" defTabSz="915216">
              <a:lnSpc>
                <a:spcPct val="95000"/>
              </a:lnSpc>
              <a:spcBef>
                <a:spcPts val="400"/>
              </a:spcBef>
              <a:spcAft>
                <a:spcPts val="200"/>
              </a:spcAft>
            </a:pPr>
            <a:r>
              <a:rPr lang="en-US" sz="1000" b="1">
                <a:solidFill>
                  <a:sysClr val="windowText" lastClr="000000"/>
                </a:solidFill>
                <a:latin typeface="Arial"/>
              </a:rPr>
              <a:t>prod-02</a:t>
            </a:r>
          </a:p>
        </p:txBody>
      </p:sp>
      <p:sp>
        <p:nvSpPr>
          <p:cNvPr id="347" name="TextBox 346">
            <a:extLst>
              <a:ext uri="{FF2B5EF4-FFF2-40B4-BE49-F238E27FC236}">
                <a16:creationId xmlns:a16="http://schemas.microsoft.com/office/drawing/2014/main" id="{66DFC92F-C8C2-4046-8A0E-BA9ABCF2A930}"/>
              </a:ext>
            </a:extLst>
          </p:cNvPr>
          <p:cNvSpPr txBox="1"/>
          <p:nvPr/>
        </p:nvSpPr>
        <p:spPr>
          <a:xfrm>
            <a:off x="8068611" y="1008012"/>
            <a:ext cx="1293102" cy="138962"/>
          </a:xfrm>
          <a:prstGeom prst="rect">
            <a:avLst/>
          </a:prstGeom>
        </p:spPr>
        <p:txBody>
          <a:bodyPr vert="horz" wrap="square" lIns="91392" tIns="45696" rIns="91392" bIns="45696" rtlCol="0" anchor="ctr">
            <a:noAutofit/>
          </a:bodyPr>
          <a:lstStyle/>
          <a:p>
            <a:pPr algn="ctr" defTabSz="915216">
              <a:lnSpc>
                <a:spcPct val="95000"/>
              </a:lnSpc>
              <a:spcBef>
                <a:spcPts val="400"/>
              </a:spcBef>
              <a:spcAft>
                <a:spcPts val="200"/>
              </a:spcAft>
            </a:pPr>
            <a:r>
              <a:rPr lang="en-US" sz="1000" b="1">
                <a:solidFill>
                  <a:sysClr val="windowText" lastClr="000000"/>
                </a:solidFill>
                <a:latin typeface="Arial"/>
              </a:rPr>
              <a:t>dr-01</a:t>
            </a:r>
          </a:p>
        </p:txBody>
      </p:sp>
      <p:sp>
        <p:nvSpPr>
          <p:cNvPr id="348" name="TextBox 347">
            <a:extLst>
              <a:ext uri="{FF2B5EF4-FFF2-40B4-BE49-F238E27FC236}">
                <a16:creationId xmlns:a16="http://schemas.microsoft.com/office/drawing/2014/main" id="{6F971B25-0EC7-E04D-A66E-4B47CD3E8D3C}"/>
              </a:ext>
            </a:extLst>
          </p:cNvPr>
          <p:cNvSpPr txBox="1"/>
          <p:nvPr/>
        </p:nvSpPr>
        <p:spPr>
          <a:xfrm>
            <a:off x="8808072" y="1002087"/>
            <a:ext cx="1293102" cy="138962"/>
          </a:xfrm>
          <a:prstGeom prst="rect">
            <a:avLst/>
          </a:prstGeom>
        </p:spPr>
        <p:txBody>
          <a:bodyPr vert="horz" wrap="square" lIns="91392" tIns="45696" rIns="91392" bIns="45696" rtlCol="0" anchor="ctr">
            <a:noAutofit/>
          </a:bodyPr>
          <a:lstStyle/>
          <a:p>
            <a:pPr algn="ctr" defTabSz="915216">
              <a:lnSpc>
                <a:spcPct val="95000"/>
              </a:lnSpc>
              <a:spcBef>
                <a:spcPts val="400"/>
              </a:spcBef>
              <a:spcAft>
                <a:spcPts val="200"/>
              </a:spcAft>
            </a:pPr>
            <a:r>
              <a:rPr lang="en-US" sz="1000" b="1">
                <a:solidFill>
                  <a:sysClr val="windowText" lastClr="000000"/>
                </a:solidFill>
                <a:latin typeface="Arial"/>
              </a:rPr>
              <a:t>dr-02</a:t>
            </a:r>
          </a:p>
        </p:txBody>
      </p:sp>
      <p:pic>
        <p:nvPicPr>
          <p:cNvPr id="124" name="image37.png">
            <a:extLst>
              <a:ext uri="{FF2B5EF4-FFF2-40B4-BE49-F238E27FC236}">
                <a16:creationId xmlns:a16="http://schemas.microsoft.com/office/drawing/2014/main" id="{140F343F-4CD6-014D-8ABF-C814E2B51365}"/>
              </a:ext>
            </a:extLst>
          </p:cNvPr>
          <p:cNvPicPr/>
          <p:nvPr/>
        </p:nvPicPr>
        <p:blipFill>
          <a:blip r:embed="rId8" cstate="hqprint">
            <a:extLst>
              <a:ext uri="{28A0092B-C50C-407E-A947-70E740481C1C}">
                <a14:useLocalDpi xmlns:a14="http://schemas.microsoft.com/office/drawing/2010/main"/>
              </a:ext>
            </a:extLst>
          </a:blip>
          <a:stretch>
            <a:fillRect/>
          </a:stretch>
        </p:blipFill>
        <p:spPr>
          <a:xfrm>
            <a:off x="1613054" y="459988"/>
            <a:ext cx="1005843" cy="177957"/>
          </a:xfrm>
          <a:prstGeom prst="rect">
            <a:avLst/>
          </a:prstGeom>
          <a:ln w="12700">
            <a:miter lim="400000"/>
          </a:ln>
        </p:spPr>
      </p:pic>
      <p:pic>
        <p:nvPicPr>
          <p:cNvPr id="125" name="image50.png">
            <a:extLst>
              <a:ext uri="{FF2B5EF4-FFF2-40B4-BE49-F238E27FC236}">
                <a16:creationId xmlns:a16="http://schemas.microsoft.com/office/drawing/2014/main" id="{2AC97DDC-239D-DF4C-8153-785A1842E443}"/>
              </a:ext>
            </a:extLst>
          </p:cNvPr>
          <p:cNvPicPr/>
          <p:nvPr/>
        </p:nvPicPr>
        <p:blipFill>
          <a:blip r:embed="rId9" cstate="hqprint">
            <a:extLst>
              <a:ext uri="{28A0092B-C50C-407E-A947-70E740481C1C}">
                <a14:useLocalDpi xmlns:a14="http://schemas.microsoft.com/office/drawing/2010/main"/>
              </a:ext>
            </a:extLst>
          </a:blip>
          <a:stretch>
            <a:fillRect/>
          </a:stretch>
        </p:blipFill>
        <p:spPr>
          <a:xfrm>
            <a:off x="4102680" y="459988"/>
            <a:ext cx="1005840" cy="177957"/>
          </a:xfrm>
          <a:prstGeom prst="rect">
            <a:avLst/>
          </a:prstGeom>
          <a:ln w="12700">
            <a:miter lim="400000"/>
          </a:ln>
        </p:spPr>
      </p:pic>
      <p:pic>
        <p:nvPicPr>
          <p:cNvPr id="126" name="image50.png">
            <a:extLst>
              <a:ext uri="{FF2B5EF4-FFF2-40B4-BE49-F238E27FC236}">
                <a16:creationId xmlns:a16="http://schemas.microsoft.com/office/drawing/2014/main" id="{82D9486A-F527-3748-AF83-B79804C3F7B1}"/>
              </a:ext>
            </a:extLst>
          </p:cNvPr>
          <p:cNvPicPr/>
          <p:nvPr/>
        </p:nvPicPr>
        <p:blipFill>
          <a:blip r:embed="rId9" cstate="hqprint">
            <a:extLst>
              <a:ext uri="{28A0092B-C50C-407E-A947-70E740481C1C}">
                <a14:useLocalDpi xmlns:a14="http://schemas.microsoft.com/office/drawing/2010/main"/>
              </a:ext>
            </a:extLst>
          </a:blip>
          <a:stretch>
            <a:fillRect/>
          </a:stretch>
        </p:blipFill>
        <p:spPr>
          <a:xfrm>
            <a:off x="3669247" y="459988"/>
            <a:ext cx="1005840" cy="177957"/>
          </a:xfrm>
          <a:prstGeom prst="rect">
            <a:avLst/>
          </a:prstGeom>
          <a:ln w="12700">
            <a:miter lim="400000"/>
          </a:ln>
        </p:spPr>
      </p:pic>
      <p:pic>
        <p:nvPicPr>
          <p:cNvPr id="127" name="image37.png">
            <a:extLst>
              <a:ext uri="{FF2B5EF4-FFF2-40B4-BE49-F238E27FC236}">
                <a16:creationId xmlns:a16="http://schemas.microsoft.com/office/drawing/2014/main" id="{4E072565-08C8-2E47-BEFF-FD23C7526EEB}"/>
              </a:ext>
            </a:extLst>
          </p:cNvPr>
          <p:cNvPicPr/>
          <p:nvPr/>
        </p:nvPicPr>
        <p:blipFill>
          <a:blip r:embed="rId8" cstate="hqprint">
            <a:extLst>
              <a:ext uri="{28A0092B-C50C-407E-A947-70E740481C1C}">
                <a14:useLocalDpi xmlns:a14="http://schemas.microsoft.com/office/drawing/2010/main"/>
              </a:ext>
            </a:extLst>
          </a:blip>
          <a:stretch>
            <a:fillRect/>
          </a:stretch>
        </p:blipFill>
        <p:spPr>
          <a:xfrm>
            <a:off x="2048590" y="459988"/>
            <a:ext cx="1005843" cy="177957"/>
          </a:xfrm>
          <a:prstGeom prst="rect">
            <a:avLst/>
          </a:prstGeom>
          <a:ln w="12700">
            <a:miter lim="400000"/>
          </a:ln>
        </p:spPr>
      </p:pic>
      <p:pic>
        <p:nvPicPr>
          <p:cNvPr id="128" name="Picture 127">
            <a:extLst>
              <a:ext uri="{FF2B5EF4-FFF2-40B4-BE49-F238E27FC236}">
                <a16:creationId xmlns:a16="http://schemas.microsoft.com/office/drawing/2014/main" id="{CD3B9D5C-6788-0444-84F8-EE15E3284E3F}"/>
              </a:ext>
            </a:extLst>
          </p:cNvPr>
          <p:cNvPicPr>
            <a:picLocks noChangeAspect="1"/>
          </p:cNvPicPr>
          <p:nvPr/>
        </p:nvPicPr>
        <p:blipFill>
          <a:blip r:embed="rId10"/>
          <a:stretch>
            <a:fillRect/>
          </a:stretch>
        </p:blipFill>
        <p:spPr>
          <a:xfrm>
            <a:off x="2818629" y="455098"/>
            <a:ext cx="1005719" cy="72577"/>
          </a:xfrm>
          <a:prstGeom prst="rect">
            <a:avLst/>
          </a:prstGeom>
        </p:spPr>
      </p:pic>
      <p:pic>
        <p:nvPicPr>
          <p:cNvPr id="129" name="Picture 128">
            <a:extLst>
              <a:ext uri="{FF2B5EF4-FFF2-40B4-BE49-F238E27FC236}">
                <a16:creationId xmlns:a16="http://schemas.microsoft.com/office/drawing/2014/main" id="{AA30D529-4984-C440-A610-595108BB9CFB}"/>
              </a:ext>
            </a:extLst>
          </p:cNvPr>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3925291" y="632760"/>
            <a:ext cx="1371243" cy="371378"/>
          </a:xfrm>
          <a:prstGeom prst="rect">
            <a:avLst/>
          </a:prstGeom>
        </p:spPr>
      </p:pic>
      <p:sp>
        <p:nvSpPr>
          <p:cNvPr id="130" name="TextBox 129">
            <a:extLst>
              <a:ext uri="{FF2B5EF4-FFF2-40B4-BE49-F238E27FC236}">
                <a16:creationId xmlns:a16="http://schemas.microsoft.com/office/drawing/2014/main" id="{9ABD7472-8F26-AA41-9EA7-0875EBE1D37C}"/>
              </a:ext>
            </a:extLst>
          </p:cNvPr>
          <p:cNvSpPr txBox="1"/>
          <p:nvPr/>
        </p:nvSpPr>
        <p:spPr>
          <a:xfrm>
            <a:off x="3615289" y="1022834"/>
            <a:ext cx="1293102" cy="138962"/>
          </a:xfrm>
          <a:prstGeom prst="rect">
            <a:avLst/>
          </a:prstGeom>
        </p:spPr>
        <p:txBody>
          <a:bodyPr vert="horz" wrap="square" lIns="91392" tIns="45696" rIns="91392" bIns="45696" rtlCol="0" anchor="ctr">
            <a:noAutofit/>
          </a:bodyPr>
          <a:lstStyle/>
          <a:p>
            <a:pPr algn="ctr" defTabSz="915216">
              <a:lnSpc>
                <a:spcPct val="95000"/>
              </a:lnSpc>
              <a:spcBef>
                <a:spcPts val="400"/>
              </a:spcBef>
              <a:spcAft>
                <a:spcPts val="200"/>
              </a:spcAft>
            </a:pPr>
            <a:r>
              <a:rPr lang="en-US" sz="1000" b="1" dirty="0">
                <a:solidFill>
                  <a:sysClr val="windowText" lastClr="000000"/>
                </a:solidFill>
                <a:latin typeface="Arial"/>
              </a:rPr>
              <a:t>prod-03</a:t>
            </a:r>
          </a:p>
        </p:txBody>
      </p:sp>
      <p:sp>
        <p:nvSpPr>
          <p:cNvPr id="131" name="TextBox 130">
            <a:extLst>
              <a:ext uri="{FF2B5EF4-FFF2-40B4-BE49-F238E27FC236}">
                <a16:creationId xmlns:a16="http://schemas.microsoft.com/office/drawing/2014/main" id="{CA9C3027-1696-0F4D-9417-F8BC2212D356}"/>
              </a:ext>
            </a:extLst>
          </p:cNvPr>
          <p:cNvSpPr txBox="1"/>
          <p:nvPr/>
        </p:nvSpPr>
        <p:spPr>
          <a:xfrm>
            <a:off x="4354750" y="1016909"/>
            <a:ext cx="1293102" cy="138962"/>
          </a:xfrm>
          <a:prstGeom prst="rect">
            <a:avLst/>
          </a:prstGeom>
        </p:spPr>
        <p:txBody>
          <a:bodyPr vert="horz" wrap="square" lIns="91392" tIns="45696" rIns="91392" bIns="45696" rtlCol="0" anchor="ctr">
            <a:noAutofit/>
          </a:bodyPr>
          <a:lstStyle/>
          <a:p>
            <a:pPr algn="ctr" defTabSz="915216">
              <a:lnSpc>
                <a:spcPct val="95000"/>
              </a:lnSpc>
              <a:spcBef>
                <a:spcPts val="400"/>
              </a:spcBef>
              <a:spcAft>
                <a:spcPts val="200"/>
              </a:spcAft>
            </a:pPr>
            <a:r>
              <a:rPr lang="en-US" sz="1000" b="1" dirty="0">
                <a:solidFill>
                  <a:sysClr val="windowText" lastClr="000000"/>
                </a:solidFill>
                <a:latin typeface="Arial"/>
              </a:rPr>
              <a:t>prod-04</a:t>
            </a:r>
          </a:p>
        </p:txBody>
      </p:sp>
    </p:spTree>
    <p:extLst>
      <p:ext uri="{BB962C8B-B14F-4D97-AF65-F5344CB8AC3E}">
        <p14:creationId xmlns:p14="http://schemas.microsoft.com/office/powerpoint/2010/main" val="964361395"/>
      </p:ext>
    </p:extLst>
  </p:cSld>
  <p:clrMapOvr>
    <a:masterClrMapping/>
  </p:clrMapOvr>
  <p:transition spd="med">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6070" y="241161"/>
            <a:ext cx="11655564" cy="471429"/>
          </a:xfrm>
        </p:spPr>
        <p:txBody>
          <a:bodyPr/>
          <a:lstStyle/>
          <a:p>
            <a:r>
              <a:rPr lang="en-US" dirty="0"/>
              <a:t>Futureproof IT with NetApp “No Compromise” All Flash Solution</a:t>
            </a:r>
          </a:p>
        </p:txBody>
      </p:sp>
      <p:sp>
        <p:nvSpPr>
          <p:cNvPr id="143" name="Footer Placeholder 4">
            <a:extLst>
              <a:ext uri="{FF2B5EF4-FFF2-40B4-BE49-F238E27FC236}">
                <a16:creationId xmlns:a16="http://schemas.microsoft.com/office/drawing/2014/main" id="{1EC88979-FA1D-47D9-976E-DA48A539E96E}"/>
              </a:ext>
            </a:extLst>
          </p:cNvPr>
          <p:cNvSpPr>
            <a:spLocks noGrp="1"/>
          </p:cNvSpPr>
          <p:nvPr>
            <p:ph type="ftr" sz="quarter" idx="3"/>
          </p:nvPr>
        </p:nvSpPr>
        <p:spPr>
          <a:xfrm>
            <a:off x="144147" y="6600012"/>
            <a:ext cx="8064884" cy="350081"/>
          </a:xfrm>
        </p:spPr>
        <p:txBody>
          <a:bodyPr/>
          <a:lstStyle/>
          <a:p>
            <a:pPr defTabSz="914941">
              <a:defRPr/>
            </a:pPr>
            <a:r>
              <a:rPr lang="en-IN" dirty="0">
                <a:solidFill>
                  <a:srgbClr val="9EA2A2"/>
                </a:solidFill>
                <a:latin typeface="Arial"/>
              </a:rPr>
              <a:t>© 2021 NetApp, Inc. All rights reserved.  --- NETAPP CONFIDENTIAL ---Competitive Intelligence Team</a:t>
            </a:r>
            <a:endParaRPr lang="en-US" dirty="0">
              <a:solidFill>
                <a:srgbClr val="9EA2A2"/>
              </a:solidFill>
              <a:latin typeface="Arial"/>
            </a:endParaRPr>
          </a:p>
          <a:p>
            <a:pPr defTabSz="914941">
              <a:defRPr/>
            </a:pPr>
            <a:endParaRPr lang="en-IN" dirty="0">
              <a:solidFill>
                <a:srgbClr val="9EA2A2"/>
              </a:solidFill>
              <a:latin typeface="Arial"/>
            </a:endParaRPr>
          </a:p>
        </p:txBody>
      </p:sp>
      <p:grpSp>
        <p:nvGrpSpPr>
          <p:cNvPr id="83" name="Group 82"/>
          <p:cNvGrpSpPr/>
          <p:nvPr/>
        </p:nvGrpSpPr>
        <p:grpSpPr>
          <a:xfrm>
            <a:off x="2019445" y="1988169"/>
            <a:ext cx="6480725" cy="2130523"/>
            <a:chOff x="2536033" y="1348376"/>
            <a:chExt cx="6484102" cy="2131633"/>
          </a:xfrm>
        </p:grpSpPr>
        <p:grpSp>
          <p:nvGrpSpPr>
            <p:cNvPr id="84" name="Group 83"/>
            <p:cNvGrpSpPr/>
            <p:nvPr/>
          </p:nvGrpSpPr>
          <p:grpSpPr>
            <a:xfrm>
              <a:off x="2542405" y="1348376"/>
              <a:ext cx="6477730" cy="584776"/>
              <a:chOff x="3704054" y="3260409"/>
              <a:chExt cx="5599478" cy="510053"/>
            </a:xfrm>
          </p:grpSpPr>
          <p:cxnSp>
            <p:nvCxnSpPr>
              <p:cNvPr id="104" name="Straight Arrow Connector 103"/>
              <p:cNvCxnSpPr/>
              <p:nvPr/>
            </p:nvCxnSpPr>
            <p:spPr bwMode="auto">
              <a:xfrm>
                <a:off x="3704054" y="3551238"/>
                <a:ext cx="5599478" cy="0"/>
              </a:xfrm>
              <a:prstGeom prst="straightConnector1">
                <a:avLst/>
              </a:prstGeom>
              <a:solidFill>
                <a:schemeClr val="accent1"/>
              </a:solidFill>
              <a:ln w="38100" cap="flat" cmpd="sng" algn="ctr">
                <a:solidFill>
                  <a:schemeClr val="bg2"/>
                </a:solidFill>
                <a:prstDash val="solid"/>
                <a:round/>
                <a:headEnd type="triangle" w="lg" len="lg"/>
                <a:tailEnd type="triangle" w="lg" len="lg"/>
              </a:ln>
              <a:effectLst/>
            </p:spPr>
          </p:cxnSp>
          <p:sp>
            <p:nvSpPr>
              <p:cNvPr id="105" name="TextBox 104"/>
              <p:cNvSpPr txBox="1"/>
              <p:nvPr/>
            </p:nvSpPr>
            <p:spPr>
              <a:xfrm>
                <a:off x="5091214" y="3260409"/>
                <a:ext cx="2662550" cy="510053"/>
              </a:xfrm>
              <a:prstGeom prst="rect">
                <a:avLst/>
              </a:prstGeom>
              <a:solidFill>
                <a:schemeClr val="bg1"/>
              </a:solidFill>
            </p:spPr>
            <p:txBody>
              <a:bodyPr wrap="square" rtlCol="0">
                <a:spAutoFit/>
              </a:bodyPr>
              <a:lstStyle/>
              <a:p>
                <a:pPr algn="ctr" defTabSz="914941">
                  <a:buClr>
                    <a:srgbClr val="84BD00"/>
                  </a:buClr>
                  <a:defRPr/>
                </a:pPr>
                <a:r>
                  <a:rPr lang="en-US" sz="1600" dirty="0">
                    <a:solidFill>
                      <a:srgbClr val="000000"/>
                    </a:solidFill>
                    <a:latin typeface="Arial"/>
                  </a:rPr>
                  <a:t>Scale Out by Adding Controllers</a:t>
                </a:r>
                <a:br>
                  <a:rPr lang="en-US" sz="1600" dirty="0">
                    <a:solidFill>
                      <a:srgbClr val="000000"/>
                    </a:solidFill>
                    <a:latin typeface="Arial"/>
                  </a:rPr>
                </a:br>
                <a:r>
                  <a:rPr lang="en-US" sz="1600" dirty="0">
                    <a:solidFill>
                      <a:srgbClr val="000000"/>
                    </a:solidFill>
                    <a:latin typeface="Arial"/>
                  </a:rPr>
                  <a:t>(Maximum 24 Controllers)</a:t>
                </a:r>
              </a:p>
            </p:txBody>
          </p:sp>
        </p:grpSp>
        <p:grpSp>
          <p:nvGrpSpPr>
            <p:cNvPr id="85" name="Group 84"/>
            <p:cNvGrpSpPr/>
            <p:nvPr/>
          </p:nvGrpSpPr>
          <p:grpSpPr>
            <a:xfrm>
              <a:off x="2536033" y="2037239"/>
              <a:ext cx="4451575" cy="1442770"/>
              <a:chOff x="2536033" y="2037239"/>
              <a:chExt cx="4451575" cy="1442770"/>
            </a:xfrm>
          </p:grpSpPr>
          <p:sp>
            <p:nvSpPr>
              <p:cNvPr id="86" name="TextBox 85"/>
              <p:cNvSpPr txBox="1"/>
              <p:nvPr/>
            </p:nvSpPr>
            <p:spPr>
              <a:xfrm>
                <a:off x="2536249" y="3201458"/>
                <a:ext cx="1369015" cy="210409"/>
              </a:xfrm>
              <a:prstGeom prst="rect">
                <a:avLst/>
              </a:prstGeom>
              <a:noFill/>
            </p:spPr>
            <p:txBody>
              <a:bodyPr wrap="square" lIns="0" tIns="0" rIns="0" bIns="0" rtlCol="0">
                <a:noAutofit/>
              </a:bodyPr>
              <a:lstStyle/>
              <a:p>
                <a:pPr algn="ctr" defTabSz="914941">
                  <a:buClr>
                    <a:srgbClr val="84BD00"/>
                  </a:buClr>
                  <a:defRPr/>
                </a:pPr>
                <a:r>
                  <a:rPr lang="en-US" sz="900" b="1" dirty="0">
                    <a:solidFill>
                      <a:srgbClr val="000000"/>
                    </a:solidFill>
                    <a:latin typeface="Arial"/>
                  </a:rPr>
                  <a:t>All Flash FAS (AFF)</a:t>
                </a:r>
              </a:p>
            </p:txBody>
          </p:sp>
          <p:grpSp>
            <p:nvGrpSpPr>
              <p:cNvPr id="87" name="Group 86"/>
              <p:cNvGrpSpPr/>
              <p:nvPr/>
            </p:nvGrpSpPr>
            <p:grpSpPr>
              <a:xfrm>
                <a:off x="2536033" y="2339445"/>
                <a:ext cx="1371786" cy="826056"/>
                <a:chOff x="1345497" y="2305050"/>
                <a:chExt cx="1371786" cy="826056"/>
              </a:xfrm>
            </p:grpSpPr>
            <p:pic>
              <p:nvPicPr>
                <p:cNvPr id="101" name="DS2246-2U-All-Flash.png"/>
                <p:cNvPicPr/>
                <p:nvPr/>
              </p:nvPicPr>
              <p:blipFill>
                <a:blip r:embed="rId3" cstate="print">
                  <a:extLst>
                    <a:ext uri="{28A0092B-C50C-407E-A947-70E740481C1C}">
                      <a14:useLocalDpi xmlns:a14="http://schemas.microsoft.com/office/drawing/2010/main"/>
                    </a:ext>
                  </a:extLst>
                </a:blip>
                <a:stretch>
                  <a:fillRect/>
                </a:stretch>
              </p:blipFill>
              <p:spPr>
                <a:xfrm>
                  <a:off x="1345497" y="2658792"/>
                  <a:ext cx="1371601" cy="246889"/>
                </a:xfrm>
                <a:prstGeom prst="rect">
                  <a:avLst/>
                </a:prstGeom>
                <a:ln w="12700" cap="flat">
                  <a:noFill/>
                  <a:miter lim="400000"/>
                </a:ln>
                <a:effectLst/>
              </p:spPr>
            </p:pic>
            <p:pic>
              <p:nvPicPr>
                <p:cNvPr id="102" name="FAS8020-3U-HA-Pair-All-Flash.png"/>
                <p:cNvPicPr/>
                <p:nvPr/>
              </p:nvPicPr>
              <p:blipFill>
                <a:blip r:embed="rId4" cstate="print">
                  <a:extLst>
                    <a:ext uri="{28A0092B-C50C-407E-A947-70E740481C1C}">
                      <a14:useLocalDpi xmlns:a14="http://schemas.microsoft.com/office/drawing/2010/main"/>
                    </a:ext>
                  </a:extLst>
                </a:blip>
                <a:stretch>
                  <a:fillRect/>
                </a:stretch>
              </p:blipFill>
              <p:spPr>
                <a:xfrm>
                  <a:off x="1345682" y="2305050"/>
                  <a:ext cx="1371601" cy="368047"/>
                </a:xfrm>
                <a:prstGeom prst="rect">
                  <a:avLst/>
                </a:prstGeom>
                <a:ln w="12700">
                  <a:miter lim="400000"/>
                </a:ln>
              </p:spPr>
            </p:pic>
            <p:pic>
              <p:nvPicPr>
                <p:cNvPr id="103" name="DS2246-2U-All-Flash.png"/>
                <p:cNvPicPr/>
                <p:nvPr/>
              </p:nvPicPr>
              <p:blipFill>
                <a:blip r:embed="rId3" cstate="print">
                  <a:extLst>
                    <a:ext uri="{28A0092B-C50C-407E-A947-70E740481C1C}">
                      <a14:useLocalDpi xmlns:a14="http://schemas.microsoft.com/office/drawing/2010/main"/>
                    </a:ext>
                  </a:extLst>
                </a:blip>
                <a:stretch>
                  <a:fillRect/>
                </a:stretch>
              </p:blipFill>
              <p:spPr>
                <a:xfrm>
                  <a:off x="1345497" y="2884217"/>
                  <a:ext cx="1371601" cy="246889"/>
                </a:xfrm>
                <a:prstGeom prst="rect">
                  <a:avLst/>
                </a:prstGeom>
                <a:ln w="12700" cap="flat">
                  <a:noFill/>
                  <a:miter lim="400000"/>
                </a:ln>
                <a:effectLst/>
              </p:spPr>
            </p:pic>
          </p:grpSp>
          <p:pic>
            <p:nvPicPr>
              <p:cNvPr id="88" name="image36.png"/>
              <p:cNvPicPr/>
              <p:nvPr/>
            </p:nvPicPr>
            <p:blipFill>
              <a:blip r:embed="rId5" cstate="print">
                <a:extLst>
                  <a:ext uri="{28A0092B-C50C-407E-A947-70E740481C1C}">
                    <a14:useLocalDpi xmlns:a14="http://schemas.microsoft.com/office/drawing/2010/main"/>
                  </a:ext>
                </a:extLst>
              </a:blip>
              <a:stretch>
                <a:fillRect/>
              </a:stretch>
            </p:blipFill>
            <p:spPr>
              <a:xfrm>
                <a:off x="3965020" y="2037558"/>
                <a:ext cx="1554483" cy="301887"/>
              </a:xfrm>
              <a:prstGeom prst="rect">
                <a:avLst/>
              </a:prstGeom>
              <a:ln w="12700" cap="flat">
                <a:noFill/>
                <a:miter lim="400000"/>
              </a:ln>
              <a:effectLst/>
            </p:spPr>
          </p:pic>
          <p:pic>
            <p:nvPicPr>
              <p:cNvPr id="89" name="image37.png"/>
              <p:cNvPicPr/>
              <p:nvPr/>
            </p:nvPicPr>
            <p:blipFill>
              <a:blip r:embed="rId6" cstate="print">
                <a:extLst>
                  <a:ext uri="{28A0092B-C50C-407E-A947-70E740481C1C}">
                    <a14:useLocalDpi xmlns:a14="http://schemas.microsoft.com/office/drawing/2010/main"/>
                  </a:ext>
                </a:extLst>
              </a:blip>
              <a:stretch>
                <a:fillRect/>
              </a:stretch>
            </p:blipFill>
            <p:spPr>
              <a:xfrm>
                <a:off x="3010497" y="2037239"/>
                <a:ext cx="1005843" cy="302206"/>
              </a:xfrm>
              <a:prstGeom prst="rect">
                <a:avLst/>
              </a:prstGeom>
              <a:ln w="12700" cap="flat">
                <a:noFill/>
                <a:miter lim="400000"/>
              </a:ln>
              <a:effectLst/>
            </p:spPr>
          </p:pic>
          <p:pic>
            <p:nvPicPr>
              <p:cNvPr id="90" name="image36.png"/>
              <p:cNvPicPr/>
              <p:nvPr/>
            </p:nvPicPr>
            <p:blipFill>
              <a:blip r:embed="rId5" cstate="print">
                <a:extLst>
                  <a:ext uri="{28A0092B-C50C-407E-A947-70E740481C1C}">
                    <a14:useLocalDpi xmlns:a14="http://schemas.microsoft.com/office/drawing/2010/main"/>
                  </a:ext>
                </a:extLst>
              </a:blip>
              <a:stretch>
                <a:fillRect/>
              </a:stretch>
            </p:blipFill>
            <p:spPr>
              <a:xfrm>
                <a:off x="5433125" y="2037558"/>
                <a:ext cx="1554483" cy="301887"/>
              </a:xfrm>
              <a:prstGeom prst="rect">
                <a:avLst/>
              </a:prstGeom>
              <a:ln w="12700" cap="flat">
                <a:noFill/>
                <a:miter lim="400000"/>
              </a:ln>
              <a:effectLst/>
            </p:spPr>
          </p:pic>
          <p:grpSp>
            <p:nvGrpSpPr>
              <p:cNvPr id="91" name="Group 90"/>
              <p:cNvGrpSpPr/>
              <p:nvPr/>
            </p:nvGrpSpPr>
            <p:grpSpPr>
              <a:xfrm>
                <a:off x="5555792" y="2337859"/>
                <a:ext cx="1379267" cy="871429"/>
                <a:chOff x="2850781" y="2303464"/>
                <a:chExt cx="1379267" cy="871429"/>
              </a:xfrm>
            </p:grpSpPr>
            <p:pic>
              <p:nvPicPr>
                <p:cNvPr id="98" name="DS2246-2U-All-Flash.png"/>
                <p:cNvPicPr/>
                <p:nvPr/>
              </p:nvPicPr>
              <p:blipFill>
                <a:blip r:embed="rId3" cstate="print">
                  <a:extLst>
                    <a:ext uri="{28A0092B-C50C-407E-A947-70E740481C1C}">
                      <a14:useLocalDpi xmlns:a14="http://schemas.microsoft.com/office/drawing/2010/main"/>
                    </a:ext>
                  </a:extLst>
                </a:blip>
                <a:stretch>
                  <a:fillRect/>
                </a:stretch>
              </p:blipFill>
              <p:spPr>
                <a:xfrm>
                  <a:off x="2853494" y="2674150"/>
                  <a:ext cx="1371601" cy="246889"/>
                </a:xfrm>
                <a:prstGeom prst="rect">
                  <a:avLst/>
                </a:prstGeom>
                <a:ln w="12700" cap="flat">
                  <a:noFill/>
                  <a:miter lim="400000"/>
                </a:ln>
                <a:effectLst/>
              </p:spPr>
            </p:pic>
            <p:pic>
              <p:nvPicPr>
                <p:cNvPr id="99" name="FAS8020-3U-HA-Pair-All-Flash.png"/>
                <p:cNvPicPr/>
                <p:nvPr/>
              </p:nvPicPr>
              <p:blipFill>
                <a:blip r:embed="rId4" cstate="print">
                  <a:extLst>
                    <a:ext uri="{28A0092B-C50C-407E-A947-70E740481C1C}">
                      <a14:useLocalDpi xmlns:a14="http://schemas.microsoft.com/office/drawing/2010/main"/>
                    </a:ext>
                  </a:extLst>
                </a:blip>
                <a:stretch>
                  <a:fillRect/>
                </a:stretch>
              </p:blipFill>
              <p:spPr>
                <a:xfrm>
                  <a:off x="2850781" y="2303464"/>
                  <a:ext cx="1371601" cy="368047"/>
                </a:xfrm>
                <a:prstGeom prst="rect">
                  <a:avLst/>
                </a:prstGeom>
                <a:ln w="12700">
                  <a:miter lim="400000"/>
                </a:ln>
              </p:spPr>
            </p:pic>
            <p:pic>
              <p:nvPicPr>
                <p:cNvPr id="100" name="DS2246-2U-All-Flash.png"/>
                <p:cNvPicPr/>
                <p:nvPr/>
              </p:nvPicPr>
              <p:blipFill>
                <a:blip r:embed="rId3" cstate="print">
                  <a:extLst>
                    <a:ext uri="{28A0092B-C50C-407E-A947-70E740481C1C}">
                      <a14:useLocalDpi xmlns:a14="http://schemas.microsoft.com/office/drawing/2010/main"/>
                    </a:ext>
                  </a:extLst>
                </a:blip>
                <a:stretch>
                  <a:fillRect/>
                </a:stretch>
              </p:blipFill>
              <p:spPr>
                <a:xfrm>
                  <a:off x="2858447" y="2928004"/>
                  <a:ext cx="1371601" cy="246889"/>
                </a:xfrm>
                <a:prstGeom prst="rect">
                  <a:avLst/>
                </a:prstGeom>
                <a:ln w="12700" cap="flat">
                  <a:noFill/>
                  <a:miter lim="400000"/>
                </a:ln>
                <a:effectLst/>
              </p:spPr>
            </p:pic>
          </p:grpSp>
          <p:sp>
            <p:nvSpPr>
              <p:cNvPr id="92" name="TextBox 91"/>
              <p:cNvSpPr txBox="1"/>
              <p:nvPr/>
            </p:nvSpPr>
            <p:spPr>
              <a:xfrm>
                <a:off x="5533451" y="3269600"/>
                <a:ext cx="1369015" cy="210409"/>
              </a:xfrm>
              <a:prstGeom prst="rect">
                <a:avLst/>
              </a:prstGeom>
              <a:noFill/>
            </p:spPr>
            <p:txBody>
              <a:bodyPr wrap="square" lIns="0" tIns="0" rIns="0" bIns="0" rtlCol="0">
                <a:noAutofit/>
              </a:bodyPr>
              <a:lstStyle/>
              <a:p>
                <a:pPr algn="ctr" defTabSz="914941">
                  <a:buClr>
                    <a:srgbClr val="84BD00"/>
                  </a:buClr>
                  <a:defRPr/>
                </a:pPr>
                <a:r>
                  <a:rPr lang="en-US" sz="900" b="1" dirty="0" err="1">
                    <a:solidFill>
                      <a:srgbClr val="000000"/>
                    </a:solidFill>
                    <a:latin typeface="Arial"/>
                  </a:rPr>
                  <a:t>NVMe</a:t>
                </a:r>
                <a:r>
                  <a:rPr lang="en-US" sz="900" b="1" dirty="0">
                    <a:solidFill>
                      <a:srgbClr val="000000"/>
                    </a:solidFill>
                    <a:latin typeface="Arial"/>
                  </a:rPr>
                  <a:t>/FC SSD</a:t>
                </a:r>
              </a:p>
            </p:txBody>
          </p:sp>
          <p:grpSp>
            <p:nvGrpSpPr>
              <p:cNvPr id="93" name="Group 92"/>
              <p:cNvGrpSpPr/>
              <p:nvPr/>
            </p:nvGrpSpPr>
            <p:grpSpPr>
              <a:xfrm>
                <a:off x="4031878" y="2337075"/>
                <a:ext cx="1373466" cy="868177"/>
                <a:chOff x="4031878" y="2337075"/>
                <a:chExt cx="1373466" cy="868177"/>
              </a:xfrm>
            </p:grpSpPr>
            <p:pic>
              <p:nvPicPr>
                <p:cNvPr id="95" name="image9.png" descr="FAS8020-3U.png"/>
                <p:cNvPicPr/>
                <p:nvPr/>
              </p:nvPicPr>
              <p:blipFill>
                <a:blip r:embed="rId7" cstate="print">
                  <a:extLst>
                    <a:ext uri="{28A0092B-C50C-407E-A947-70E740481C1C}">
                      <a14:useLocalDpi xmlns:a14="http://schemas.microsoft.com/office/drawing/2010/main"/>
                    </a:ext>
                  </a:extLst>
                </a:blip>
                <a:stretch>
                  <a:fillRect/>
                </a:stretch>
              </p:blipFill>
              <p:spPr>
                <a:xfrm>
                  <a:off x="4031878" y="2337075"/>
                  <a:ext cx="1371612" cy="368053"/>
                </a:xfrm>
                <a:prstGeom prst="rect">
                  <a:avLst/>
                </a:prstGeom>
                <a:ln w="12700">
                  <a:miter lim="400000"/>
                </a:ln>
              </p:spPr>
            </p:pic>
            <p:pic>
              <p:nvPicPr>
                <p:cNvPr id="96" name="image19.png"/>
                <p:cNvPicPr/>
                <p:nvPr/>
              </p:nvPicPr>
              <p:blipFill>
                <a:blip r:embed="rId8" cstate="print">
                  <a:extLst>
                    <a:ext uri="{28A0092B-C50C-407E-A947-70E740481C1C}">
                      <a14:useLocalDpi xmlns:a14="http://schemas.microsoft.com/office/drawing/2010/main"/>
                    </a:ext>
                  </a:extLst>
                </a:blip>
                <a:stretch>
                  <a:fillRect/>
                </a:stretch>
              </p:blipFill>
              <p:spPr>
                <a:xfrm>
                  <a:off x="4033740" y="2707593"/>
                  <a:ext cx="1371604" cy="246892"/>
                </a:xfrm>
                <a:prstGeom prst="rect">
                  <a:avLst/>
                </a:prstGeom>
                <a:ln w="12700">
                  <a:miter lim="400000"/>
                </a:ln>
              </p:spPr>
            </p:pic>
            <p:pic>
              <p:nvPicPr>
                <p:cNvPr id="97" name="image19.png"/>
                <p:cNvPicPr/>
                <p:nvPr/>
              </p:nvPicPr>
              <p:blipFill>
                <a:blip r:embed="rId8" cstate="print">
                  <a:extLst>
                    <a:ext uri="{28A0092B-C50C-407E-A947-70E740481C1C}">
                      <a14:useLocalDpi xmlns:a14="http://schemas.microsoft.com/office/drawing/2010/main"/>
                    </a:ext>
                  </a:extLst>
                </a:blip>
                <a:stretch>
                  <a:fillRect/>
                </a:stretch>
              </p:blipFill>
              <p:spPr>
                <a:xfrm>
                  <a:off x="4033555" y="2958360"/>
                  <a:ext cx="1371604" cy="246892"/>
                </a:xfrm>
                <a:prstGeom prst="rect">
                  <a:avLst/>
                </a:prstGeom>
                <a:ln w="12700">
                  <a:miter lim="400000"/>
                </a:ln>
              </p:spPr>
            </p:pic>
          </p:grpSp>
          <p:sp>
            <p:nvSpPr>
              <p:cNvPr id="94" name="TextBox 93"/>
              <p:cNvSpPr txBox="1"/>
              <p:nvPr/>
            </p:nvSpPr>
            <p:spPr>
              <a:xfrm>
                <a:off x="4009794" y="3241477"/>
                <a:ext cx="1369015" cy="210409"/>
              </a:xfrm>
              <a:prstGeom prst="rect">
                <a:avLst/>
              </a:prstGeom>
              <a:noFill/>
            </p:spPr>
            <p:txBody>
              <a:bodyPr wrap="square" lIns="0" tIns="0" rIns="0" bIns="0" rtlCol="0">
                <a:noAutofit/>
              </a:bodyPr>
              <a:lstStyle/>
              <a:p>
                <a:pPr algn="ctr" defTabSz="914941">
                  <a:buClr>
                    <a:srgbClr val="84BD00"/>
                  </a:buClr>
                  <a:defRPr/>
                </a:pPr>
                <a:r>
                  <a:rPr lang="en-US" sz="900" b="1" dirty="0">
                    <a:solidFill>
                      <a:srgbClr val="000000"/>
                    </a:solidFill>
                    <a:latin typeface="Arial"/>
                  </a:rPr>
                  <a:t>FAS</a:t>
                </a:r>
              </a:p>
            </p:txBody>
          </p:sp>
        </p:grpSp>
      </p:grpSp>
      <p:pic>
        <p:nvPicPr>
          <p:cNvPr id="142" name="Picture 141">
            <a:hlinkClick r:id="" action="ppaction://noaction"/>
            <a:extLst>
              <a:ext uri="{FF2B5EF4-FFF2-40B4-BE49-F238E27FC236}">
                <a16:creationId xmlns:a16="http://schemas.microsoft.com/office/drawing/2014/main" id="{C56EBE47-3A35-4FD1-A3E0-8A4D9C804358}"/>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12806525" y="328426"/>
            <a:ext cx="620155" cy="620155"/>
          </a:xfrm>
          <a:prstGeom prst="rect">
            <a:avLst/>
          </a:prstGeom>
        </p:spPr>
      </p:pic>
      <p:grpSp>
        <p:nvGrpSpPr>
          <p:cNvPr id="4" name="Group 3">
            <a:extLst>
              <a:ext uri="{FF2B5EF4-FFF2-40B4-BE49-F238E27FC236}">
                <a16:creationId xmlns:a16="http://schemas.microsoft.com/office/drawing/2014/main" id="{96814F0E-3F0F-4448-8F6B-893CCE59951A}"/>
              </a:ext>
            </a:extLst>
          </p:cNvPr>
          <p:cNvGrpSpPr/>
          <p:nvPr/>
        </p:nvGrpSpPr>
        <p:grpSpPr>
          <a:xfrm>
            <a:off x="1734755" y="2676671"/>
            <a:ext cx="7310690" cy="2466625"/>
            <a:chOff x="1732031" y="2676474"/>
            <a:chExt cx="7312595" cy="2467268"/>
          </a:xfrm>
        </p:grpSpPr>
        <p:grpSp>
          <p:nvGrpSpPr>
            <p:cNvPr id="121" name="Group 120"/>
            <p:cNvGrpSpPr/>
            <p:nvPr/>
          </p:nvGrpSpPr>
          <p:grpSpPr>
            <a:xfrm>
              <a:off x="6604173" y="2676474"/>
              <a:ext cx="2440453" cy="1388223"/>
              <a:chOff x="7124611" y="2037239"/>
              <a:chExt cx="2441089" cy="1388585"/>
            </a:xfrm>
          </p:grpSpPr>
          <p:pic>
            <p:nvPicPr>
              <p:cNvPr id="122" name="image37.png"/>
              <p:cNvPicPr/>
              <p:nvPr/>
            </p:nvPicPr>
            <p:blipFill>
              <a:blip r:embed="rId6" cstate="print">
                <a:extLst>
                  <a:ext uri="{28A0092B-C50C-407E-A947-70E740481C1C}">
                    <a14:useLocalDpi xmlns:a14="http://schemas.microsoft.com/office/drawing/2010/main"/>
                  </a:ext>
                </a:extLst>
              </a:blip>
              <a:stretch>
                <a:fillRect/>
              </a:stretch>
            </p:blipFill>
            <p:spPr>
              <a:xfrm flipH="1">
                <a:off x="7566143" y="2037239"/>
                <a:ext cx="1005843" cy="302206"/>
              </a:xfrm>
              <a:prstGeom prst="rect">
                <a:avLst/>
              </a:prstGeom>
              <a:ln w="12700" cap="flat">
                <a:noFill/>
                <a:miter lim="400000"/>
              </a:ln>
              <a:effectLst/>
            </p:spPr>
          </p:pic>
          <p:grpSp>
            <p:nvGrpSpPr>
              <p:cNvPr id="123" name="Group 122"/>
              <p:cNvGrpSpPr/>
              <p:nvPr/>
            </p:nvGrpSpPr>
            <p:grpSpPr>
              <a:xfrm>
                <a:off x="7124611" y="2720294"/>
                <a:ext cx="257175" cy="59901"/>
                <a:chOff x="5762625" y="2555724"/>
                <a:chExt cx="257175" cy="59901"/>
              </a:xfrm>
            </p:grpSpPr>
            <p:sp>
              <p:nvSpPr>
                <p:cNvPr id="138" name="Oval 137"/>
                <p:cNvSpPr/>
                <p:nvPr/>
              </p:nvSpPr>
              <p:spPr bwMode="auto">
                <a:xfrm>
                  <a:off x="5762625" y="2555724"/>
                  <a:ext cx="57504" cy="59901"/>
                </a:xfrm>
                <a:prstGeom prst="ellipse">
                  <a:avLst/>
                </a:prstGeom>
                <a:solidFill>
                  <a:schemeClr val="tx1"/>
                </a:solidFill>
                <a:ln w="9525" cap="flat" cmpd="sng" algn="ctr">
                  <a:noFill/>
                  <a:prstDash val="solid"/>
                  <a:round/>
                  <a:headEnd type="none" w="med" len="med"/>
                  <a:tailEnd type="none" w="med" len="med"/>
                </a:ln>
                <a:effectLst/>
              </p:spPr>
              <p:txBody>
                <a:bodyPr vert="horz" wrap="none" lIns="91392" tIns="45696" rIns="91392" bIns="45696" numCol="1" rtlCol="0" anchor="ctr" anchorCtr="0" compatLnSpc="1">
                  <a:prstTxWarp prst="textNoShape">
                    <a:avLst/>
                  </a:prstTxWarp>
                </a:bodyPr>
                <a:lstStyle/>
                <a:p>
                  <a:pPr algn="ctr" defTabSz="914941">
                    <a:buClr>
                      <a:srgbClr val="84BD00"/>
                    </a:buClr>
                    <a:defRPr/>
                  </a:pPr>
                  <a:endParaRPr lang="en-US" sz="1898" dirty="0">
                    <a:solidFill>
                      <a:srgbClr val="000000"/>
                    </a:solidFill>
                    <a:latin typeface="Arial"/>
                  </a:endParaRPr>
                </a:p>
              </p:txBody>
            </p:sp>
            <p:sp>
              <p:nvSpPr>
                <p:cNvPr id="139" name="Oval 138"/>
                <p:cNvSpPr/>
                <p:nvPr/>
              </p:nvSpPr>
              <p:spPr bwMode="auto">
                <a:xfrm>
                  <a:off x="5862461" y="2555724"/>
                  <a:ext cx="57504" cy="59901"/>
                </a:xfrm>
                <a:prstGeom prst="ellipse">
                  <a:avLst/>
                </a:prstGeom>
                <a:solidFill>
                  <a:schemeClr val="tx1"/>
                </a:solidFill>
                <a:ln w="9525" cap="flat" cmpd="sng" algn="ctr">
                  <a:noFill/>
                  <a:prstDash val="solid"/>
                  <a:round/>
                  <a:headEnd type="none" w="med" len="med"/>
                  <a:tailEnd type="none" w="med" len="med"/>
                </a:ln>
                <a:effectLst/>
              </p:spPr>
              <p:txBody>
                <a:bodyPr vert="horz" wrap="none" lIns="91392" tIns="45696" rIns="91392" bIns="45696" numCol="1" rtlCol="0" anchor="ctr" anchorCtr="0" compatLnSpc="1">
                  <a:prstTxWarp prst="textNoShape">
                    <a:avLst/>
                  </a:prstTxWarp>
                </a:bodyPr>
                <a:lstStyle/>
                <a:p>
                  <a:pPr algn="ctr" defTabSz="914941">
                    <a:buClr>
                      <a:srgbClr val="84BD00"/>
                    </a:buClr>
                    <a:defRPr/>
                  </a:pPr>
                  <a:endParaRPr lang="en-US" sz="1898" dirty="0">
                    <a:solidFill>
                      <a:srgbClr val="000000"/>
                    </a:solidFill>
                    <a:latin typeface="Arial"/>
                  </a:endParaRPr>
                </a:p>
              </p:txBody>
            </p:sp>
            <p:sp>
              <p:nvSpPr>
                <p:cNvPr id="140" name="Oval 139"/>
                <p:cNvSpPr/>
                <p:nvPr/>
              </p:nvSpPr>
              <p:spPr bwMode="auto">
                <a:xfrm>
                  <a:off x="5962296" y="2555724"/>
                  <a:ext cx="57504" cy="59901"/>
                </a:xfrm>
                <a:prstGeom prst="ellipse">
                  <a:avLst/>
                </a:prstGeom>
                <a:solidFill>
                  <a:schemeClr val="tx1"/>
                </a:solidFill>
                <a:ln w="9525" cap="flat" cmpd="sng" algn="ctr">
                  <a:noFill/>
                  <a:prstDash val="solid"/>
                  <a:round/>
                  <a:headEnd type="none" w="med" len="med"/>
                  <a:tailEnd type="none" w="med" len="med"/>
                </a:ln>
                <a:effectLst/>
              </p:spPr>
              <p:txBody>
                <a:bodyPr vert="horz" wrap="none" lIns="91392" tIns="45696" rIns="91392" bIns="45696" numCol="1" rtlCol="0" anchor="ctr" anchorCtr="0" compatLnSpc="1">
                  <a:prstTxWarp prst="textNoShape">
                    <a:avLst/>
                  </a:prstTxWarp>
                </a:bodyPr>
                <a:lstStyle/>
                <a:p>
                  <a:pPr algn="ctr" defTabSz="914941">
                    <a:buClr>
                      <a:srgbClr val="84BD00"/>
                    </a:buClr>
                    <a:defRPr/>
                  </a:pPr>
                  <a:endParaRPr lang="en-US" sz="1898" dirty="0">
                    <a:solidFill>
                      <a:srgbClr val="000000"/>
                    </a:solidFill>
                    <a:latin typeface="Arial"/>
                  </a:endParaRPr>
                </a:p>
              </p:txBody>
            </p:sp>
          </p:grpSp>
          <p:grpSp>
            <p:nvGrpSpPr>
              <p:cNvPr id="125" name="Group 124"/>
              <p:cNvGrpSpPr/>
              <p:nvPr/>
            </p:nvGrpSpPr>
            <p:grpSpPr>
              <a:xfrm>
                <a:off x="9308525" y="2484569"/>
                <a:ext cx="257175" cy="59901"/>
                <a:chOff x="9680935" y="2739962"/>
                <a:chExt cx="257175" cy="59901"/>
              </a:xfrm>
            </p:grpSpPr>
            <p:sp>
              <p:nvSpPr>
                <p:cNvPr id="135" name="Oval 134"/>
                <p:cNvSpPr/>
                <p:nvPr/>
              </p:nvSpPr>
              <p:spPr bwMode="auto">
                <a:xfrm>
                  <a:off x="9680935" y="2739962"/>
                  <a:ext cx="57504" cy="59901"/>
                </a:xfrm>
                <a:prstGeom prst="ellipse">
                  <a:avLst/>
                </a:prstGeom>
                <a:solidFill>
                  <a:schemeClr val="tx1"/>
                </a:solidFill>
                <a:ln w="9525" cap="flat" cmpd="sng" algn="ctr">
                  <a:noFill/>
                  <a:prstDash val="solid"/>
                  <a:round/>
                  <a:headEnd type="none" w="med" len="med"/>
                  <a:tailEnd type="none" w="med" len="med"/>
                </a:ln>
                <a:effectLst/>
              </p:spPr>
              <p:txBody>
                <a:bodyPr vert="horz" wrap="none" lIns="91392" tIns="45696" rIns="91392" bIns="45696" numCol="1" rtlCol="0" anchor="ctr" anchorCtr="0" compatLnSpc="1">
                  <a:prstTxWarp prst="textNoShape">
                    <a:avLst/>
                  </a:prstTxWarp>
                </a:bodyPr>
                <a:lstStyle/>
                <a:p>
                  <a:pPr algn="ctr" defTabSz="914941">
                    <a:buClr>
                      <a:srgbClr val="84BD00"/>
                    </a:buClr>
                    <a:defRPr/>
                  </a:pPr>
                  <a:endParaRPr lang="en-US" sz="1898" dirty="0">
                    <a:solidFill>
                      <a:srgbClr val="000000"/>
                    </a:solidFill>
                    <a:latin typeface="Arial"/>
                  </a:endParaRPr>
                </a:p>
              </p:txBody>
            </p:sp>
            <p:sp>
              <p:nvSpPr>
                <p:cNvPr id="136" name="Oval 135"/>
                <p:cNvSpPr/>
                <p:nvPr/>
              </p:nvSpPr>
              <p:spPr bwMode="auto">
                <a:xfrm>
                  <a:off x="9780771" y="2739962"/>
                  <a:ext cx="57504" cy="59901"/>
                </a:xfrm>
                <a:prstGeom prst="ellipse">
                  <a:avLst/>
                </a:prstGeom>
                <a:solidFill>
                  <a:schemeClr val="tx1"/>
                </a:solidFill>
                <a:ln w="9525" cap="flat" cmpd="sng" algn="ctr">
                  <a:noFill/>
                  <a:prstDash val="solid"/>
                  <a:round/>
                  <a:headEnd type="none" w="med" len="med"/>
                  <a:tailEnd type="none" w="med" len="med"/>
                </a:ln>
                <a:effectLst/>
              </p:spPr>
              <p:txBody>
                <a:bodyPr vert="horz" wrap="none" lIns="91392" tIns="45696" rIns="91392" bIns="45696" numCol="1" rtlCol="0" anchor="ctr" anchorCtr="0" compatLnSpc="1">
                  <a:prstTxWarp prst="textNoShape">
                    <a:avLst/>
                  </a:prstTxWarp>
                </a:bodyPr>
                <a:lstStyle/>
                <a:p>
                  <a:pPr algn="ctr" defTabSz="914941">
                    <a:buClr>
                      <a:srgbClr val="84BD00"/>
                    </a:buClr>
                    <a:defRPr/>
                  </a:pPr>
                  <a:endParaRPr lang="en-US" sz="1898" dirty="0">
                    <a:solidFill>
                      <a:srgbClr val="000000"/>
                    </a:solidFill>
                    <a:latin typeface="Arial"/>
                  </a:endParaRPr>
                </a:p>
              </p:txBody>
            </p:sp>
            <p:sp>
              <p:nvSpPr>
                <p:cNvPr id="137" name="Oval 136"/>
                <p:cNvSpPr/>
                <p:nvPr/>
              </p:nvSpPr>
              <p:spPr bwMode="auto">
                <a:xfrm>
                  <a:off x="9880606" y="2739962"/>
                  <a:ext cx="57504" cy="59901"/>
                </a:xfrm>
                <a:prstGeom prst="ellipse">
                  <a:avLst/>
                </a:prstGeom>
                <a:solidFill>
                  <a:schemeClr val="tx1"/>
                </a:solidFill>
                <a:ln w="9525" cap="flat" cmpd="sng" algn="ctr">
                  <a:noFill/>
                  <a:prstDash val="solid"/>
                  <a:round/>
                  <a:headEnd type="none" w="med" len="med"/>
                  <a:tailEnd type="none" w="med" len="med"/>
                </a:ln>
                <a:effectLst/>
              </p:spPr>
              <p:txBody>
                <a:bodyPr vert="horz" wrap="none" lIns="91392" tIns="45696" rIns="91392" bIns="45696" numCol="1" rtlCol="0" anchor="ctr" anchorCtr="0" compatLnSpc="1">
                  <a:prstTxWarp prst="textNoShape">
                    <a:avLst/>
                  </a:prstTxWarp>
                </a:bodyPr>
                <a:lstStyle/>
                <a:p>
                  <a:pPr algn="ctr" defTabSz="914941">
                    <a:buClr>
                      <a:srgbClr val="84BD00"/>
                    </a:buClr>
                    <a:defRPr/>
                  </a:pPr>
                  <a:endParaRPr lang="en-US" sz="1898" dirty="0">
                    <a:solidFill>
                      <a:srgbClr val="000000"/>
                    </a:solidFill>
                    <a:latin typeface="Arial"/>
                  </a:endParaRPr>
                </a:p>
              </p:txBody>
            </p:sp>
          </p:grpSp>
          <p:grpSp>
            <p:nvGrpSpPr>
              <p:cNvPr id="126" name="Group 125"/>
              <p:cNvGrpSpPr/>
              <p:nvPr/>
            </p:nvGrpSpPr>
            <p:grpSpPr>
              <a:xfrm>
                <a:off x="9301215" y="3013655"/>
                <a:ext cx="257175" cy="59901"/>
                <a:chOff x="9680935" y="2739962"/>
                <a:chExt cx="257175" cy="59901"/>
              </a:xfrm>
            </p:grpSpPr>
            <p:sp>
              <p:nvSpPr>
                <p:cNvPr id="132" name="Oval 131"/>
                <p:cNvSpPr/>
                <p:nvPr/>
              </p:nvSpPr>
              <p:spPr bwMode="auto">
                <a:xfrm>
                  <a:off x="9680935" y="2739962"/>
                  <a:ext cx="57504" cy="59901"/>
                </a:xfrm>
                <a:prstGeom prst="ellipse">
                  <a:avLst/>
                </a:prstGeom>
                <a:solidFill>
                  <a:schemeClr val="tx1"/>
                </a:solidFill>
                <a:ln w="9525" cap="flat" cmpd="sng" algn="ctr">
                  <a:noFill/>
                  <a:prstDash val="solid"/>
                  <a:round/>
                  <a:headEnd type="none" w="med" len="med"/>
                  <a:tailEnd type="none" w="med" len="med"/>
                </a:ln>
                <a:effectLst/>
              </p:spPr>
              <p:txBody>
                <a:bodyPr vert="horz" wrap="none" lIns="91392" tIns="45696" rIns="91392" bIns="45696" numCol="1" rtlCol="0" anchor="ctr" anchorCtr="0" compatLnSpc="1">
                  <a:prstTxWarp prst="textNoShape">
                    <a:avLst/>
                  </a:prstTxWarp>
                </a:bodyPr>
                <a:lstStyle/>
                <a:p>
                  <a:pPr algn="ctr" defTabSz="914941">
                    <a:buClr>
                      <a:srgbClr val="84BD00"/>
                    </a:buClr>
                    <a:defRPr/>
                  </a:pPr>
                  <a:endParaRPr lang="en-US" sz="1898" dirty="0">
                    <a:solidFill>
                      <a:srgbClr val="000000"/>
                    </a:solidFill>
                    <a:latin typeface="Arial"/>
                  </a:endParaRPr>
                </a:p>
              </p:txBody>
            </p:sp>
            <p:sp>
              <p:nvSpPr>
                <p:cNvPr id="133" name="Oval 132"/>
                <p:cNvSpPr/>
                <p:nvPr/>
              </p:nvSpPr>
              <p:spPr bwMode="auto">
                <a:xfrm>
                  <a:off x="9780771" y="2739962"/>
                  <a:ext cx="57504" cy="59901"/>
                </a:xfrm>
                <a:prstGeom prst="ellipse">
                  <a:avLst/>
                </a:prstGeom>
                <a:solidFill>
                  <a:schemeClr val="tx1"/>
                </a:solidFill>
                <a:ln w="9525" cap="flat" cmpd="sng" algn="ctr">
                  <a:noFill/>
                  <a:prstDash val="solid"/>
                  <a:round/>
                  <a:headEnd type="none" w="med" len="med"/>
                  <a:tailEnd type="none" w="med" len="med"/>
                </a:ln>
                <a:effectLst/>
              </p:spPr>
              <p:txBody>
                <a:bodyPr vert="horz" wrap="none" lIns="91392" tIns="45696" rIns="91392" bIns="45696" numCol="1" rtlCol="0" anchor="ctr" anchorCtr="0" compatLnSpc="1">
                  <a:prstTxWarp prst="textNoShape">
                    <a:avLst/>
                  </a:prstTxWarp>
                </a:bodyPr>
                <a:lstStyle/>
                <a:p>
                  <a:pPr algn="ctr" defTabSz="914941">
                    <a:buClr>
                      <a:srgbClr val="84BD00"/>
                    </a:buClr>
                    <a:defRPr/>
                  </a:pPr>
                  <a:endParaRPr lang="en-US" sz="1898" dirty="0">
                    <a:solidFill>
                      <a:srgbClr val="000000"/>
                    </a:solidFill>
                    <a:latin typeface="Arial"/>
                  </a:endParaRPr>
                </a:p>
              </p:txBody>
            </p:sp>
            <p:sp>
              <p:nvSpPr>
                <p:cNvPr id="134" name="Oval 133"/>
                <p:cNvSpPr/>
                <p:nvPr/>
              </p:nvSpPr>
              <p:spPr bwMode="auto">
                <a:xfrm>
                  <a:off x="9880606" y="2739962"/>
                  <a:ext cx="57504" cy="59901"/>
                </a:xfrm>
                <a:prstGeom prst="ellipse">
                  <a:avLst/>
                </a:prstGeom>
                <a:solidFill>
                  <a:schemeClr val="tx1"/>
                </a:solidFill>
                <a:ln w="9525" cap="flat" cmpd="sng" algn="ctr">
                  <a:noFill/>
                  <a:prstDash val="solid"/>
                  <a:round/>
                  <a:headEnd type="none" w="med" len="med"/>
                  <a:tailEnd type="none" w="med" len="med"/>
                </a:ln>
                <a:effectLst/>
              </p:spPr>
              <p:txBody>
                <a:bodyPr vert="horz" wrap="none" lIns="91392" tIns="45696" rIns="91392" bIns="45696" numCol="1" rtlCol="0" anchor="ctr" anchorCtr="0" compatLnSpc="1">
                  <a:prstTxWarp prst="textNoShape">
                    <a:avLst/>
                  </a:prstTxWarp>
                </a:bodyPr>
                <a:lstStyle/>
                <a:p>
                  <a:pPr algn="ctr" defTabSz="914941">
                    <a:buClr>
                      <a:srgbClr val="84BD00"/>
                    </a:buClr>
                    <a:defRPr/>
                  </a:pPr>
                  <a:endParaRPr lang="en-US" sz="1898" dirty="0">
                    <a:solidFill>
                      <a:srgbClr val="000000"/>
                    </a:solidFill>
                    <a:latin typeface="Arial"/>
                  </a:endParaRPr>
                </a:p>
              </p:txBody>
            </p:sp>
          </p:grpSp>
          <p:grpSp>
            <p:nvGrpSpPr>
              <p:cNvPr id="128" name="Group 127"/>
              <p:cNvGrpSpPr/>
              <p:nvPr/>
            </p:nvGrpSpPr>
            <p:grpSpPr>
              <a:xfrm>
                <a:off x="7614296" y="2325157"/>
                <a:ext cx="1416480" cy="1100667"/>
                <a:chOff x="8012492" y="2325157"/>
                <a:chExt cx="1416480" cy="1100667"/>
              </a:xfrm>
            </p:grpSpPr>
            <p:sp>
              <p:nvSpPr>
                <p:cNvPr id="130" name="TextBox 129"/>
                <p:cNvSpPr txBox="1"/>
                <p:nvPr/>
              </p:nvSpPr>
              <p:spPr>
                <a:xfrm>
                  <a:off x="8012492" y="3200399"/>
                  <a:ext cx="1373359" cy="225425"/>
                </a:xfrm>
                <a:prstGeom prst="rect">
                  <a:avLst/>
                </a:prstGeom>
                <a:solidFill>
                  <a:srgbClr val="FFFFFF"/>
                </a:solidFill>
              </p:spPr>
              <p:txBody>
                <a:bodyPr wrap="square" lIns="0" tIns="0" rIns="0" bIns="0" rtlCol="0">
                  <a:noAutofit/>
                </a:bodyPr>
                <a:lstStyle/>
                <a:p>
                  <a:pPr algn="ctr" defTabSz="914941">
                    <a:buClr>
                      <a:srgbClr val="84BD00"/>
                    </a:buClr>
                    <a:defRPr/>
                  </a:pPr>
                  <a:r>
                    <a:rPr lang="en-US" sz="900" b="1" dirty="0">
                      <a:solidFill>
                        <a:srgbClr val="000000"/>
                      </a:solidFill>
                      <a:latin typeface="Arial"/>
                    </a:rPr>
                    <a:t>Seamlessly Add</a:t>
                  </a:r>
                </a:p>
                <a:p>
                  <a:pPr algn="ctr" defTabSz="914941">
                    <a:buClr>
                      <a:srgbClr val="84BD00"/>
                    </a:buClr>
                    <a:defRPr/>
                  </a:pPr>
                  <a:r>
                    <a:rPr lang="en-US" sz="900" b="1" dirty="0">
                      <a:solidFill>
                        <a:srgbClr val="000000"/>
                      </a:solidFill>
                      <a:latin typeface="Arial"/>
                    </a:rPr>
                    <a:t>Next-Generation</a:t>
                  </a:r>
                </a:p>
              </p:txBody>
            </p:sp>
            <p:pic>
              <p:nvPicPr>
                <p:cNvPr id="131" name="image11.png"/>
                <p:cNvPicPr/>
                <p:nvPr/>
              </p:nvPicPr>
              <p:blipFill>
                <a:blip r:embed="rId10" cstate="print">
                  <a:extLst>
                    <a:ext uri="{28A0092B-C50C-407E-A947-70E740481C1C}">
                      <a14:useLocalDpi xmlns:a14="http://schemas.microsoft.com/office/drawing/2010/main"/>
                    </a:ext>
                  </a:extLst>
                </a:blip>
                <a:stretch>
                  <a:fillRect/>
                </a:stretch>
              </p:blipFill>
              <p:spPr>
                <a:xfrm>
                  <a:off x="8049596" y="2325157"/>
                  <a:ext cx="1379376" cy="833968"/>
                </a:xfrm>
                <a:prstGeom prst="rect">
                  <a:avLst/>
                </a:prstGeom>
                <a:ln w="12700">
                  <a:miter lim="400000"/>
                </a:ln>
              </p:spPr>
            </p:pic>
          </p:grpSp>
        </p:grpSp>
        <p:sp>
          <p:nvSpPr>
            <p:cNvPr id="141" name="Left-Right Arrow 140"/>
            <p:cNvSpPr/>
            <p:nvPr/>
          </p:nvSpPr>
          <p:spPr>
            <a:xfrm>
              <a:off x="1732031" y="4556543"/>
              <a:ext cx="7112979" cy="587199"/>
            </a:xfrm>
            <a:prstGeom prst="leftRightArrow">
              <a:avLst>
                <a:gd name="adj1" fmla="val 65909"/>
                <a:gd name="adj2" fmla="val 60227"/>
              </a:avLst>
            </a:prstGeom>
            <a:solidFill>
              <a:srgbClr val="0067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941">
                <a:defRPr/>
              </a:pPr>
              <a:r>
                <a:rPr lang="en-US" sz="1898" dirty="0">
                  <a:solidFill>
                    <a:prstClr val="white"/>
                  </a:solidFill>
                  <a:latin typeface="Arial" panose="020B0604020202020204" pitchFamily="34" charset="0"/>
                  <a:cs typeface="Arial" panose="020B0604020202020204" pitchFamily="34" charset="0"/>
                </a:rPr>
                <a:t>Scale Out</a:t>
              </a:r>
            </a:p>
          </p:txBody>
        </p:sp>
      </p:grpSp>
      <p:grpSp>
        <p:nvGrpSpPr>
          <p:cNvPr id="10" name="Group 9">
            <a:extLst>
              <a:ext uri="{FF2B5EF4-FFF2-40B4-BE49-F238E27FC236}">
                <a16:creationId xmlns:a16="http://schemas.microsoft.com/office/drawing/2014/main" id="{75D8F175-E83E-3C47-832C-0F2C96D84218}"/>
              </a:ext>
            </a:extLst>
          </p:cNvPr>
          <p:cNvGrpSpPr/>
          <p:nvPr/>
        </p:nvGrpSpPr>
        <p:grpSpPr>
          <a:xfrm>
            <a:off x="2206944" y="948581"/>
            <a:ext cx="7639285" cy="1027021"/>
            <a:chOff x="2205929" y="947933"/>
            <a:chExt cx="7641275" cy="1027289"/>
          </a:xfrm>
        </p:grpSpPr>
        <p:grpSp>
          <p:nvGrpSpPr>
            <p:cNvPr id="69" name="Group 68"/>
            <p:cNvGrpSpPr/>
            <p:nvPr/>
          </p:nvGrpSpPr>
          <p:grpSpPr>
            <a:xfrm>
              <a:off x="2205929" y="947934"/>
              <a:ext cx="6354896" cy="1027288"/>
              <a:chOff x="808212" y="961181"/>
              <a:chExt cx="6358207" cy="1027556"/>
            </a:xfrm>
          </p:grpSpPr>
          <p:cxnSp>
            <p:nvCxnSpPr>
              <p:cNvPr id="70" name="Elbow Connector 69"/>
              <p:cNvCxnSpPr>
                <a:stCxn id="71" idx="2"/>
              </p:cNvCxnSpPr>
              <p:nvPr/>
            </p:nvCxnSpPr>
            <p:spPr>
              <a:xfrm rot="16200000" flipH="1">
                <a:off x="1805629" y="790738"/>
                <a:ext cx="683629" cy="1712367"/>
              </a:xfrm>
              <a:prstGeom prst="bentConnector3">
                <a:avLst>
                  <a:gd name="adj1" fmla="val 50000"/>
                </a:avLst>
              </a:prstGeom>
              <a:ln w="28575">
                <a:solidFill>
                  <a:srgbClr val="0067C5"/>
                </a:solidFill>
                <a:tailEnd type="triangle"/>
              </a:ln>
            </p:spPr>
            <p:style>
              <a:lnRef idx="1">
                <a:schemeClr val="accent1"/>
              </a:lnRef>
              <a:fillRef idx="0">
                <a:schemeClr val="accent1"/>
              </a:fillRef>
              <a:effectRef idx="0">
                <a:schemeClr val="accent1"/>
              </a:effectRef>
              <a:fontRef idx="minor">
                <a:schemeClr val="tx1"/>
              </a:fontRef>
            </p:style>
          </p:cxnSp>
          <p:sp>
            <p:nvSpPr>
              <p:cNvPr id="71" name="Rectangle 70"/>
              <p:cNvSpPr/>
              <p:nvPr/>
            </p:nvSpPr>
            <p:spPr>
              <a:xfrm>
                <a:off x="808212" y="961182"/>
                <a:ext cx="966096" cy="343926"/>
              </a:xfrm>
              <a:prstGeom prst="rect">
                <a:avLst/>
              </a:prstGeom>
              <a:noFill/>
              <a:ln w="28575" cmpd="sng">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91392" rIns="0" bIns="91392" rtlCol="0" anchor="ctr"/>
              <a:lstStyle/>
              <a:p>
                <a:pPr algn="ctr" defTabSz="914941">
                  <a:lnSpc>
                    <a:spcPct val="95000"/>
                  </a:lnSpc>
                  <a:defRPr/>
                </a:pPr>
                <a:r>
                  <a:rPr lang="en-US" sz="1898" dirty="0">
                    <a:solidFill>
                      <a:srgbClr val="0067C5"/>
                    </a:solidFill>
                    <a:latin typeface="Arial"/>
                  </a:rPr>
                  <a:t>FC</a:t>
                </a:r>
              </a:p>
            </p:txBody>
          </p:sp>
          <p:sp>
            <p:nvSpPr>
              <p:cNvPr id="72" name="Rectangle 71"/>
              <p:cNvSpPr/>
              <p:nvPr/>
            </p:nvSpPr>
            <p:spPr>
              <a:xfrm>
                <a:off x="2165934" y="961181"/>
                <a:ext cx="966096" cy="343925"/>
              </a:xfrm>
              <a:prstGeom prst="rect">
                <a:avLst/>
              </a:prstGeom>
              <a:noFill/>
              <a:ln w="28575" cmpd="sng">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91392" rIns="0" bIns="91392" rtlCol="0" anchor="ctr"/>
              <a:lstStyle/>
              <a:p>
                <a:pPr algn="ctr" defTabSz="914941">
                  <a:lnSpc>
                    <a:spcPct val="95000"/>
                  </a:lnSpc>
                  <a:defRPr/>
                </a:pPr>
                <a:r>
                  <a:rPr lang="en-US" sz="1600" dirty="0" err="1">
                    <a:solidFill>
                      <a:srgbClr val="0067C5"/>
                    </a:solidFill>
                    <a:latin typeface="Arial"/>
                  </a:rPr>
                  <a:t>NVMe</a:t>
                </a:r>
                <a:r>
                  <a:rPr lang="en-US" sz="1600" dirty="0">
                    <a:solidFill>
                      <a:srgbClr val="0067C5"/>
                    </a:solidFill>
                    <a:latin typeface="Arial"/>
                  </a:rPr>
                  <a:t>/FC</a:t>
                </a:r>
              </a:p>
            </p:txBody>
          </p:sp>
          <p:sp>
            <p:nvSpPr>
              <p:cNvPr id="73" name="Rectangle 72"/>
              <p:cNvSpPr/>
              <p:nvPr/>
            </p:nvSpPr>
            <p:spPr>
              <a:xfrm>
                <a:off x="6200323" y="961181"/>
                <a:ext cx="966096" cy="343925"/>
              </a:xfrm>
              <a:prstGeom prst="rect">
                <a:avLst/>
              </a:prstGeom>
              <a:noFill/>
              <a:ln w="28575" cmpd="sng">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91392" rIns="0" bIns="91392" rtlCol="0" anchor="ctr"/>
              <a:lstStyle/>
              <a:p>
                <a:pPr algn="ctr" defTabSz="914941">
                  <a:lnSpc>
                    <a:spcPct val="95000"/>
                  </a:lnSpc>
                  <a:defRPr/>
                </a:pPr>
                <a:r>
                  <a:rPr lang="en-US" sz="1898" dirty="0">
                    <a:solidFill>
                      <a:srgbClr val="0067C5"/>
                    </a:solidFill>
                    <a:latin typeface="Arial"/>
                  </a:rPr>
                  <a:t>CIFS</a:t>
                </a:r>
              </a:p>
            </p:txBody>
          </p:sp>
          <p:sp>
            <p:nvSpPr>
              <p:cNvPr id="74" name="Rectangle 73"/>
              <p:cNvSpPr/>
              <p:nvPr/>
            </p:nvSpPr>
            <p:spPr>
              <a:xfrm>
                <a:off x="4842602" y="961181"/>
                <a:ext cx="966096" cy="343925"/>
              </a:xfrm>
              <a:prstGeom prst="rect">
                <a:avLst/>
              </a:prstGeom>
              <a:noFill/>
              <a:ln w="28575" cmpd="sng">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91392" rIns="0" bIns="91392" rtlCol="0" anchor="ctr"/>
              <a:lstStyle/>
              <a:p>
                <a:pPr algn="ctr" defTabSz="914941">
                  <a:lnSpc>
                    <a:spcPct val="95000"/>
                  </a:lnSpc>
                  <a:defRPr/>
                </a:pPr>
                <a:r>
                  <a:rPr lang="en-US" sz="1898" dirty="0">
                    <a:solidFill>
                      <a:srgbClr val="0067C5"/>
                    </a:solidFill>
                    <a:latin typeface="Arial"/>
                  </a:rPr>
                  <a:t>NFS</a:t>
                </a:r>
              </a:p>
            </p:txBody>
          </p:sp>
          <p:sp>
            <p:nvSpPr>
              <p:cNvPr id="75" name="Rectangle 74"/>
              <p:cNvSpPr/>
              <p:nvPr/>
            </p:nvSpPr>
            <p:spPr>
              <a:xfrm>
                <a:off x="3494574" y="961181"/>
                <a:ext cx="966096" cy="343925"/>
              </a:xfrm>
              <a:prstGeom prst="rect">
                <a:avLst/>
              </a:prstGeom>
              <a:noFill/>
              <a:ln w="28575" cmpd="sng">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91392" rIns="0" bIns="91392" rtlCol="0" anchor="ctr"/>
              <a:lstStyle/>
              <a:p>
                <a:pPr algn="ctr" defTabSz="914941">
                  <a:lnSpc>
                    <a:spcPct val="95000"/>
                  </a:lnSpc>
                  <a:defRPr/>
                </a:pPr>
                <a:r>
                  <a:rPr lang="en-US" sz="1898" dirty="0">
                    <a:solidFill>
                      <a:srgbClr val="0067C5"/>
                    </a:solidFill>
                    <a:latin typeface="Arial"/>
                  </a:rPr>
                  <a:t>iSCSI</a:t>
                </a:r>
              </a:p>
            </p:txBody>
          </p:sp>
          <p:cxnSp>
            <p:nvCxnSpPr>
              <p:cNvPr id="76" name="Elbow Connector 75"/>
              <p:cNvCxnSpPr>
                <a:stCxn id="75" idx="2"/>
              </p:cNvCxnSpPr>
              <p:nvPr/>
            </p:nvCxnSpPr>
            <p:spPr>
              <a:xfrm rot="5400000">
                <a:off x="3148810" y="1159924"/>
                <a:ext cx="683631" cy="973995"/>
              </a:xfrm>
              <a:prstGeom prst="bentConnector3">
                <a:avLst>
                  <a:gd name="adj1" fmla="val 50000"/>
                </a:avLst>
              </a:prstGeom>
              <a:ln w="28575">
                <a:solidFill>
                  <a:srgbClr val="0067C5"/>
                </a:solidFill>
                <a:tailEnd type="triangle"/>
              </a:ln>
            </p:spPr>
            <p:style>
              <a:lnRef idx="1">
                <a:schemeClr val="accent1"/>
              </a:lnRef>
              <a:fillRef idx="0">
                <a:schemeClr val="accent1"/>
              </a:fillRef>
              <a:effectRef idx="0">
                <a:schemeClr val="accent1"/>
              </a:effectRef>
              <a:fontRef idx="minor">
                <a:schemeClr val="tx1"/>
              </a:fontRef>
            </p:style>
          </p:cxnSp>
          <p:cxnSp>
            <p:nvCxnSpPr>
              <p:cNvPr id="77" name="Elbow Connector 76"/>
              <p:cNvCxnSpPr>
                <a:stCxn id="72" idx="2"/>
              </p:cNvCxnSpPr>
              <p:nvPr/>
            </p:nvCxnSpPr>
            <p:spPr>
              <a:xfrm rot="16200000" flipH="1">
                <a:off x="2484489" y="1469598"/>
                <a:ext cx="683631" cy="354645"/>
              </a:xfrm>
              <a:prstGeom prst="bentConnector3">
                <a:avLst>
                  <a:gd name="adj1" fmla="val 50000"/>
                </a:avLst>
              </a:prstGeom>
              <a:ln w="28575">
                <a:solidFill>
                  <a:srgbClr val="0067C5"/>
                </a:solidFill>
                <a:tailEnd type="triangle"/>
              </a:ln>
            </p:spPr>
            <p:style>
              <a:lnRef idx="1">
                <a:schemeClr val="accent1"/>
              </a:lnRef>
              <a:fillRef idx="0">
                <a:schemeClr val="accent1"/>
              </a:fillRef>
              <a:effectRef idx="0">
                <a:schemeClr val="accent1"/>
              </a:effectRef>
              <a:fontRef idx="minor">
                <a:schemeClr val="tx1"/>
              </a:fontRef>
            </p:style>
          </p:cxnSp>
          <p:cxnSp>
            <p:nvCxnSpPr>
              <p:cNvPr id="78" name="Elbow Connector 77"/>
              <p:cNvCxnSpPr>
                <a:stCxn id="74" idx="2"/>
              </p:cNvCxnSpPr>
              <p:nvPr/>
            </p:nvCxnSpPr>
            <p:spPr>
              <a:xfrm rot="5400000">
                <a:off x="3822823" y="485910"/>
                <a:ext cx="683631" cy="2322023"/>
              </a:xfrm>
              <a:prstGeom prst="bentConnector3">
                <a:avLst>
                  <a:gd name="adj1" fmla="val 50000"/>
                </a:avLst>
              </a:prstGeom>
              <a:ln w="28575">
                <a:solidFill>
                  <a:srgbClr val="0067C5"/>
                </a:solidFill>
                <a:tailEnd type="triangle"/>
              </a:ln>
            </p:spPr>
            <p:style>
              <a:lnRef idx="1">
                <a:schemeClr val="accent1"/>
              </a:lnRef>
              <a:fillRef idx="0">
                <a:schemeClr val="accent1"/>
              </a:fillRef>
              <a:effectRef idx="0">
                <a:schemeClr val="accent1"/>
              </a:effectRef>
              <a:fontRef idx="minor">
                <a:schemeClr val="tx1"/>
              </a:fontRef>
            </p:style>
          </p:cxnSp>
          <p:cxnSp>
            <p:nvCxnSpPr>
              <p:cNvPr id="79" name="Elbow Connector 78"/>
              <p:cNvCxnSpPr>
                <a:cxnSpLocks/>
                <a:stCxn id="73" idx="2"/>
              </p:cNvCxnSpPr>
              <p:nvPr/>
            </p:nvCxnSpPr>
            <p:spPr>
              <a:xfrm rot="5400000">
                <a:off x="4501684" y="-192951"/>
                <a:ext cx="683631" cy="3679744"/>
              </a:xfrm>
              <a:prstGeom prst="bentConnector3">
                <a:avLst>
                  <a:gd name="adj1" fmla="val 50000"/>
                </a:avLst>
              </a:prstGeom>
              <a:ln w="28575">
                <a:solidFill>
                  <a:srgbClr val="0067C5"/>
                </a:solidFill>
                <a:tailEnd type="triangle"/>
              </a:ln>
            </p:spPr>
            <p:style>
              <a:lnRef idx="1">
                <a:schemeClr val="accent1"/>
              </a:lnRef>
              <a:fillRef idx="0">
                <a:schemeClr val="accent1"/>
              </a:fillRef>
              <a:effectRef idx="0">
                <a:schemeClr val="accent1"/>
              </a:effectRef>
              <a:fontRef idx="minor">
                <a:schemeClr val="tx1"/>
              </a:fontRef>
            </p:style>
          </p:cxnSp>
        </p:grpSp>
        <p:sp>
          <p:nvSpPr>
            <p:cNvPr id="111" name="Rectangle 110">
              <a:extLst>
                <a:ext uri="{FF2B5EF4-FFF2-40B4-BE49-F238E27FC236}">
                  <a16:creationId xmlns:a16="http://schemas.microsoft.com/office/drawing/2014/main" id="{DD9FFB52-98F9-9145-ACE6-82661B45CE72}"/>
                </a:ext>
              </a:extLst>
            </p:cNvPr>
            <p:cNvSpPr/>
            <p:nvPr/>
          </p:nvSpPr>
          <p:spPr>
            <a:xfrm>
              <a:off x="8881611" y="947933"/>
              <a:ext cx="965593" cy="343835"/>
            </a:xfrm>
            <a:prstGeom prst="rect">
              <a:avLst/>
            </a:prstGeom>
            <a:noFill/>
            <a:ln w="28575" cmpd="sng">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91392" rIns="0" bIns="91392" rtlCol="0" anchor="ctr"/>
            <a:lstStyle/>
            <a:p>
              <a:pPr algn="ctr" defTabSz="914941">
                <a:lnSpc>
                  <a:spcPct val="95000"/>
                </a:lnSpc>
                <a:defRPr/>
              </a:pPr>
              <a:r>
                <a:rPr lang="en-US" sz="1898" dirty="0">
                  <a:solidFill>
                    <a:srgbClr val="0067C5"/>
                  </a:solidFill>
                  <a:latin typeface="Arial"/>
                </a:rPr>
                <a:t>S3</a:t>
              </a:r>
            </a:p>
          </p:txBody>
        </p:sp>
        <p:cxnSp>
          <p:nvCxnSpPr>
            <p:cNvPr id="146" name="Elbow Connector 145">
              <a:extLst>
                <a:ext uri="{FF2B5EF4-FFF2-40B4-BE49-F238E27FC236}">
                  <a16:creationId xmlns:a16="http://schemas.microsoft.com/office/drawing/2014/main" id="{6CD895B9-D185-5447-92E9-C1E540CF8940}"/>
                </a:ext>
              </a:extLst>
            </p:cNvPr>
            <p:cNvCxnSpPr>
              <a:cxnSpLocks/>
            </p:cNvCxnSpPr>
            <p:nvPr/>
          </p:nvCxnSpPr>
          <p:spPr>
            <a:xfrm rot="10800000" flipV="1">
              <a:off x="5691758" y="1284980"/>
              <a:ext cx="3670886" cy="349656"/>
            </a:xfrm>
            <a:prstGeom prst="bentConnector3">
              <a:avLst>
                <a:gd name="adj1" fmla="val -252"/>
              </a:avLst>
            </a:prstGeom>
            <a:ln w="28575">
              <a:solidFill>
                <a:srgbClr val="0067C5"/>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7" name="Group 6">
            <a:extLst>
              <a:ext uri="{FF2B5EF4-FFF2-40B4-BE49-F238E27FC236}">
                <a16:creationId xmlns:a16="http://schemas.microsoft.com/office/drawing/2014/main" id="{7FAD0EC8-F6EE-4D46-858B-F3DF216377D3}"/>
              </a:ext>
            </a:extLst>
          </p:cNvPr>
          <p:cNvGrpSpPr/>
          <p:nvPr/>
        </p:nvGrpSpPr>
        <p:grpSpPr>
          <a:xfrm>
            <a:off x="804187" y="2345640"/>
            <a:ext cx="4082888" cy="2313808"/>
            <a:chOff x="802599" y="2345640"/>
            <a:chExt cx="4082888" cy="2313808"/>
          </a:xfrm>
        </p:grpSpPr>
        <p:grpSp>
          <p:nvGrpSpPr>
            <p:cNvPr id="106" name="Group 105"/>
            <p:cNvGrpSpPr/>
            <p:nvPr/>
          </p:nvGrpSpPr>
          <p:grpSpPr>
            <a:xfrm>
              <a:off x="802599" y="2345640"/>
              <a:ext cx="4082888" cy="2313808"/>
              <a:chOff x="1320143" y="1706034"/>
              <a:chExt cx="4085016" cy="2315014"/>
            </a:xfrm>
          </p:grpSpPr>
          <p:grpSp>
            <p:nvGrpSpPr>
              <p:cNvPr id="107" name="Group 106"/>
              <p:cNvGrpSpPr/>
              <p:nvPr/>
            </p:nvGrpSpPr>
            <p:grpSpPr>
              <a:xfrm>
                <a:off x="1320143" y="1706034"/>
                <a:ext cx="1103488" cy="2130542"/>
                <a:chOff x="2683348" y="3743819"/>
                <a:chExt cx="962485" cy="1858302"/>
              </a:xfrm>
            </p:grpSpPr>
            <p:cxnSp>
              <p:nvCxnSpPr>
                <p:cNvPr id="119" name="Straight Arrow Connector 118"/>
                <p:cNvCxnSpPr/>
                <p:nvPr/>
              </p:nvCxnSpPr>
              <p:spPr bwMode="auto">
                <a:xfrm flipH="1" flipV="1">
                  <a:off x="3155985" y="3743819"/>
                  <a:ext cx="1818" cy="1858302"/>
                </a:xfrm>
                <a:prstGeom prst="straightConnector1">
                  <a:avLst/>
                </a:prstGeom>
                <a:solidFill>
                  <a:schemeClr val="accent1"/>
                </a:solidFill>
                <a:ln w="76200" cap="flat" cmpd="sng" algn="ctr">
                  <a:solidFill>
                    <a:schemeClr val="accent1"/>
                  </a:solidFill>
                  <a:prstDash val="solid"/>
                  <a:round/>
                  <a:headEnd type="triangle" w="lg" len="lg"/>
                  <a:tailEnd type="triangle" w="lg" len="lg"/>
                </a:ln>
                <a:effectLst/>
              </p:spPr>
            </p:cxnSp>
            <p:sp>
              <p:nvSpPr>
                <p:cNvPr id="120" name="TextBox 119"/>
                <p:cNvSpPr txBox="1"/>
                <p:nvPr/>
              </p:nvSpPr>
              <p:spPr>
                <a:xfrm>
                  <a:off x="2683348" y="4261991"/>
                  <a:ext cx="962485" cy="682776"/>
                </a:xfrm>
                <a:prstGeom prst="rect">
                  <a:avLst/>
                </a:prstGeom>
                <a:solidFill>
                  <a:schemeClr val="bg1"/>
                </a:solidFill>
              </p:spPr>
              <p:txBody>
                <a:bodyPr wrap="square" lIns="0" rIns="0" rtlCol="0">
                  <a:noAutofit/>
                </a:bodyPr>
                <a:lstStyle/>
                <a:p>
                  <a:pPr defTabSz="914941">
                    <a:lnSpc>
                      <a:spcPct val="95000"/>
                    </a:lnSpc>
                    <a:buClr>
                      <a:srgbClr val="84BD00"/>
                    </a:buClr>
                    <a:defRPr/>
                  </a:pPr>
                  <a:r>
                    <a:rPr lang="en-US" sz="1600" dirty="0">
                      <a:solidFill>
                        <a:srgbClr val="000000"/>
                      </a:solidFill>
                      <a:latin typeface="Arial"/>
                    </a:rPr>
                    <a:t>Scale Up Individual Controllers</a:t>
                  </a:r>
                </a:p>
              </p:txBody>
            </p:sp>
          </p:grpSp>
          <p:grpSp>
            <p:nvGrpSpPr>
              <p:cNvPr id="108" name="Group 107"/>
              <p:cNvGrpSpPr/>
              <p:nvPr/>
            </p:nvGrpSpPr>
            <p:grpSpPr>
              <a:xfrm>
                <a:off x="2533382" y="2341230"/>
                <a:ext cx="1372175" cy="1679818"/>
                <a:chOff x="1529265" y="2306835"/>
                <a:chExt cx="1372175" cy="1679818"/>
              </a:xfrm>
            </p:grpSpPr>
            <p:sp>
              <p:nvSpPr>
                <p:cNvPr id="113" name="TextBox 112"/>
                <p:cNvSpPr txBox="1"/>
                <p:nvPr/>
              </p:nvSpPr>
              <p:spPr>
                <a:xfrm>
                  <a:off x="1542457" y="3776244"/>
                  <a:ext cx="1347826" cy="210409"/>
                </a:xfrm>
                <a:prstGeom prst="rect">
                  <a:avLst/>
                </a:prstGeom>
                <a:noFill/>
              </p:spPr>
              <p:txBody>
                <a:bodyPr wrap="square" lIns="0" tIns="0" rIns="0" bIns="0" rtlCol="0">
                  <a:noAutofit/>
                </a:bodyPr>
                <a:lstStyle/>
                <a:p>
                  <a:pPr algn="ctr" defTabSz="914941">
                    <a:buClr>
                      <a:srgbClr val="84BD00"/>
                    </a:buClr>
                    <a:defRPr/>
                  </a:pPr>
                  <a:r>
                    <a:rPr lang="en-US" sz="900" b="1" dirty="0">
                      <a:solidFill>
                        <a:srgbClr val="000000"/>
                      </a:solidFill>
                      <a:latin typeface="Arial"/>
                    </a:rPr>
                    <a:t>All Flash FAS (AFF)</a:t>
                  </a:r>
                </a:p>
              </p:txBody>
            </p:sp>
            <p:pic>
              <p:nvPicPr>
                <p:cNvPr id="114" name="image16.png"/>
                <p:cNvPicPr/>
                <p:nvPr/>
              </p:nvPicPr>
              <p:blipFill>
                <a:blip r:embed="rId11" cstate="print">
                  <a:extLst>
                    <a:ext uri="{28A0092B-C50C-407E-A947-70E740481C1C}">
                      <a14:useLocalDpi xmlns:a14="http://schemas.microsoft.com/office/drawing/2010/main"/>
                    </a:ext>
                  </a:extLst>
                </a:blip>
                <a:stretch>
                  <a:fillRect/>
                </a:stretch>
              </p:blipFill>
              <p:spPr>
                <a:xfrm>
                  <a:off x="1533756" y="2306835"/>
                  <a:ext cx="1367684" cy="736096"/>
                </a:xfrm>
                <a:prstGeom prst="rect">
                  <a:avLst/>
                </a:prstGeom>
                <a:ln w="12700" cap="flat">
                  <a:noFill/>
                  <a:miter lim="400000"/>
                </a:ln>
                <a:effectLst/>
              </p:spPr>
            </p:pic>
            <p:grpSp>
              <p:nvGrpSpPr>
                <p:cNvPr id="115" name="Group 114"/>
                <p:cNvGrpSpPr/>
                <p:nvPr/>
              </p:nvGrpSpPr>
              <p:grpSpPr>
                <a:xfrm>
                  <a:off x="1529265" y="3031787"/>
                  <a:ext cx="1371601" cy="472314"/>
                  <a:chOff x="1345497" y="2658792"/>
                  <a:chExt cx="1371601" cy="472314"/>
                </a:xfrm>
              </p:grpSpPr>
              <p:pic>
                <p:nvPicPr>
                  <p:cNvPr id="117" name="DS2246-2U-All-Flash.png"/>
                  <p:cNvPicPr/>
                  <p:nvPr/>
                </p:nvPicPr>
                <p:blipFill>
                  <a:blip r:embed="rId3" cstate="print">
                    <a:extLst>
                      <a:ext uri="{28A0092B-C50C-407E-A947-70E740481C1C}">
                        <a14:useLocalDpi xmlns:a14="http://schemas.microsoft.com/office/drawing/2010/main"/>
                      </a:ext>
                    </a:extLst>
                  </a:blip>
                  <a:stretch>
                    <a:fillRect/>
                  </a:stretch>
                </p:blipFill>
                <p:spPr>
                  <a:xfrm>
                    <a:off x="1345497" y="2658792"/>
                    <a:ext cx="1371601" cy="246889"/>
                  </a:xfrm>
                  <a:prstGeom prst="rect">
                    <a:avLst/>
                  </a:prstGeom>
                  <a:ln w="12700" cap="flat">
                    <a:noFill/>
                    <a:miter lim="400000"/>
                  </a:ln>
                  <a:effectLst/>
                </p:spPr>
              </p:pic>
              <p:pic>
                <p:nvPicPr>
                  <p:cNvPr id="118" name="DS2246-2U-All-Flash.png"/>
                  <p:cNvPicPr/>
                  <p:nvPr/>
                </p:nvPicPr>
                <p:blipFill>
                  <a:blip r:embed="rId3" cstate="print">
                    <a:extLst>
                      <a:ext uri="{28A0092B-C50C-407E-A947-70E740481C1C}">
                        <a14:useLocalDpi xmlns:a14="http://schemas.microsoft.com/office/drawing/2010/main"/>
                      </a:ext>
                    </a:extLst>
                  </a:blip>
                  <a:stretch>
                    <a:fillRect/>
                  </a:stretch>
                </p:blipFill>
                <p:spPr>
                  <a:xfrm>
                    <a:off x="1345497" y="2884217"/>
                    <a:ext cx="1371601" cy="246889"/>
                  </a:xfrm>
                  <a:prstGeom prst="rect">
                    <a:avLst/>
                  </a:prstGeom>
                  <a:ln w="12700" cap="flat">
                    <a:noFill/>
                    <a:miter lim="400000"/>
                  </a:ln>
                  <a:effectLst/>
                </p:spPr>
              </p:pic>
            </p:grpSp>
            <p:pic>
              <p:nvPicPr>
                <p:cNvPr id="116" name="DS2246-2U-All-Flash.png"/>
                <p:cNvPicPr/>
                <p:nvPr/>
              </p:nvPicPr>
              <p:blipFill>
                <a:blip r:embed="rId3" cstate="print">
                  <a:extLst>
                    <a:ext uri="{28A0092B-C50C-407E-A947-70E740481C1C}">
                      <a14:useLocalDpi xmlns:a14="http://schemas.microsoft.com/office/drawing/2010/main"/>
                    </a:ext>
                  </a:extLst>
                </a:blip>
                <a:stretch>
                  <a:fillRect/>
                </a:stretch>
              </p:blipFill>
              <p:spPr>
                <a:xfrm>
                  <a:off x="1529265" y="3495337"/>
                  <a:ext cx="1371601" cy="246889"/>
                </a:xfrm>
                <a:prstGeom prst="rect">
                  <a:avLst/>
                </a:prstGeom>
                <a:ln w="12700" cap="flat">
                  <a:noFill/>
                  <a:miter lim="400000"/>
                </a:ln>
                <a:effectLst/>
              </p:spPr>
            </p:pic>
          </p:grpSp>
          <p:grpSp>
            <p:nvGrpSpPr>
              <p:cNvPr id="109" name="Group 108"/>
              <p:cNvGrpSpPr/>
              <p:nvPr/>
            </p:nvGrpSpPr>
            <p:grpSpPr>
              <a:xfrm>
                <a:off x="4033555" y="3200598"/>
                <a:ext cx="1371604" cy="482249"/>
                <a:chOff x="4033555" y="3200598"/>
                <a:chExt cx="1371604" cy="482249"/>
              </a:xfrm>
            </p:grpSpPr>
            <p:pic>
              <p:nvPicPr>
                <p:cNvPr id="110" name="image19.png"/>
                <p:cNvPicPr/>
                <p:nvPr/>
              </p:nvPicPr>
              <p:blipFill>
                <a:blip r:embed="rId8" cstate="print">
                  <a:extLst>
                    <a:ext uri="{28A0092B-C50C-407E-A947-70E740481C1C}">
                      <a14:useLocalDpi xmlns:a14="http://schemas.microsoft.com/office/drawing/2010/main"/>
                    </a:ext>
                  </a:extLst>
                </a:blip>
                <a:stretch>
                  <a:fillRect/>
                </a:stretch>
              </p:blipFill>
              <p:spPr>
                <a:xfrm>
                  <a:off x="4033555" y="3200598"/>
                  <a:ext cx="1371604" cy="246892"/>
                </a:xfrm>
                <a:prstGeom prst="rect">
                  <a:avLst/>
                </a:prstGeom>
                <a:ln w="12700">
                  <a:miter lim="400000"/>
                </a:ln>
              </p:spPr>
            </p:pic>
            <p:pic>
              <p:nvPicPr>
                <p:cNvPr id="112" name="image19.png"/>
                <p:cNvPicPr/>
                <p:nvPr/>
              </p:nvPicPr>
              <p:blipFill>
                <a:blip r:embed="rId8" cstate="print">
                  <a:extLst>
                    <a:ext uri="{28A0092B-C50C-407E-A947-70E740481C1C}">
                      <a14:useLocalDpi xmlns:a14="http://schemas.microsoft.com/office/drawing/2010/main"/>
                    </a:ext>
                  </a:extLst>
                </a:blip>
                <a:stretch>
                  <a:fillRect/>
                </a:stretch>
              </p:blipFill>
              <p:spPr>
                <a:xfrm>
                  <a:off x="4033555" y="3435955"/>
                  <a:ext cx="1371604" cy="246892"/>
                </a:xfrm>
                <a:prstGeom prst="rect">
                  <a:avLst/>
                </a:prstGeom>
                <a:ln w="12700">
                  <a:miter lim="400000"/>
                </a:ln>
              </p:spPr>
            </p:pic>
          </p:grpSp>
        </p:grpSp>
        <p:sp>
          <p:nvSpPr>
            <p:cNvPr id="145" name="TextBox 144">
              <a:extLst>
                <a:ext uri="{FF2B5EF4-FFF2-40B4-BE49-F238E27FC236}">
                  <a16:creationId xmlns:a16="http://schemas.microsoft.com/office/drawing/2014/main" id="{532BA9D0-B9A1-5044-BCD0-753003DD7002}"/>
                </a:ext>
              </a:extLst>
            </p:cNvPr>
            <p:cNvSpPr txBox="1"/>
            <p:nvPr/>
          </p:nvSpPr>
          <p:spPr>
            <a:xfrm>
              <a:off x="3511660" y="4368167"/>
              <a:ext cx="1368302" cy="210299"/>
            </a:xfrm>
            <a:prstGeom prst="rect">
              <a:avLst/>
            </a:prstGeom>
            <a:noFill/>
          </p:spPr>
          <p:txBody>
            <a:bodyPr wrap="square" lIns="0" tIns="0" rIns="0" bIns="0" rtlCol="0">
              <a:noAutofit/>
            </a:bodyPr>
            <a:lstStyle/>
            <a:p>
              <a:pPr algn="ctr" defTabSz="914941">
                <a:buClr>
                  <a:srgbClr val="84BD00"/>
                </a:buClr>
                <a:defRPr/>
              </a:pPr>
              <a:r>
                <a:rPr lang="en-US" sz="900" b="1" dirty="0">
                  <a:solidFill>
                    <a:srgbClr val="000000"/>
                  </a:solidFill>
                  <a:latin typeface="Arial"/>
                </a:rPr>
                <a:t>FAS</a:t>
              </a:r>
            </a:p>
          </p:txBody>
        </p:sp>
      </p:grpSp>
      <p:grpSp>
        <p:nvGrpSpPr>
          <p:cNvPr id="6" name="Group 5">
            <a:extLst>
              <a:ext uri="{FF2B5EF4-FFF2-40B4-BE49-F238E27FC236}">
                <a16:creationId xmlns:a16="http://schemas.microsoft.com/office/drawing/2014/main" id="{4F2347A1-FD60-A347-A9C9-678E8873E304}"/>
              </a:ext>
            </a:extLst>
          </p:cNvPr>
          <p:cNvGrpSpPr/>
          <p:nvPr/>
        </p:nvGrpSpPr>
        <p:grpSpPr>
          <a:xfrm>
            <a:off x="494412" y="5207167"/>
            <a:ext cx="11290415" cy="1334533"/>
            <a:chOff x="492823" y="5207166"/>
            <a:chExt cx="11290415" cy="1334533"/>
          </a:xfrm>
        </p:grpSpPr>
        <p:grpSp>
          <p:nvGrpSpPr>
            <p:cNvPr id="46" name="Group 45"/>
            <p:cNvGrpSpPr/>
            <p:nvPr/>
          </p:nvGrpSpPr>
          <p:grpSpPr>
            <a:xfrm>
              <a:off x="492823" y="5207166"/>
              <a:ext cx="11290415" cy="1334533"/>
              <a:chOff x="488439" y="5069544"/>
              <a:chExt cx="11299241" cy="1335229"/>
            </a:xfrm>
          </p:grpSpPr>
          <p:sp>
            <p:nvSpPr>
              <p:cNvPr id="47" name="TextBox 46"/>
              <p:cNvSpPr txBox="1"/>
              <p:nvPr/>
            </p:nvSpPr>
            <p:spPr>
              <a:xfrm>
                <a:off x="499433" y="5069544"/>
                <a:ext cx="11288247" cy="384592"/>
              </a:xfrm>
              <a:prstGeom prst="rect">
                <a:avLst/>
              </a:prstGeom>
              <a:solidFill>
                <a:schemeClr val="tx2">
                  <a:lumMod val="60000"/>
                  <a:lumOff val="40000"/>
                </a:schemeClr>
              </a:solidFill>
            </p:spPr>
            <p:txBody>
              <a:bodyPr wrap="square" rtlCol="0">
                <a:spAutoFit/>
              </a:bodyPr>
              <a:lstStyle/>
              <a:p>
                <a:pPr defTabSz="914941">
                  <a:defRPr/>
                </a:pPr>
                <a:r>
                  <a:rPr lang="en-US" sz="1898" b="1" dirty="0">
                    <a:solidFill>
                      <a:prstClr val="black">
                        <a:lumMod val="75000"/>
                        <a:lumOff val="25000"/>
                      </a:prstClr>
                    </a:solidFill>
                    <a:latin typeface="Arial"/>
                  </a:rPr>
                  <a:t>Common Set of Enterprise Grade Features</a:t>
                </a:r>
              </a:p>
            </p:txBody>
          </p:sp>
          <p:sp>
            <p:nvSpPr>
              <p:cNvPr id="48" name="TextBox 47"/>
              <p:cNvSpPr txBox="1"/>
              <p:nvPr/>
            </p:nvSpPr>
            <p:spPr>
              <a:xfrm rot="10800000">
                <a:off x="488439" y="5449566"/>
                <a:ext cx="11299240" cy="955207"/>
              </a:xfrm>
              <a:prstGeom prst="snip1Rect">
                <a:avLst>
                  <a:gd name="adj" fmla="val 50000"/>
                </a:avLst>
              </a:prstGeom>
              <a:solidFill>
                <a:schemeClr val="bg1">
                  <a:lumMod val="85000"/>
                </a:schemeClr>
              </a:solidFill>
            </p:spPr>
            <p:txBody>
              <a:bodyPr wrap="square" rtlCol="0">
                <a:noAutofit/>
              </a:bodyPr>
              <a:lstStyle/>
              <a:p>
                <a:pPr defTabSz="914941">
                  <a:defRPr/>
                </a:pPr>
                <a:endParaRPr lang="en-US" sz="1898" dirty="0">
                  <a:solidFill>
                    <a:prstClr val="black"/>
                  </a:solidFill>
                  <a:latin typeface="Arial"/>
                </a:endParaRPr>
              </a:p>
            </p:txBody>
          </p:sp>
          <p:pic>
            <p:nvPicPr>
              <p:cNvPr id="49" name="Picture 59"/>
              <p:cNvPicPr>
                <a:picLocks noChangeAspect="1"/>
              </p:cNvPicPr>
              <p:nvPr/>
            </p:nvPicPr>
            <p:blipFill>
              <a:blip r:embed="rId12" cstate="print">
                <a:extLst>
                  <a:ext uri="{28A0092B-C50C-407E-A947-70E740481C1C}">
                    <a14:useLocalDpi xmlns:a14="http://schemas.microsoft.com/office/drawing/2010/main"/>
                  </a:ext>
                </a:extLst>
              </a:blip>
              <a:srcRect/>
              <a:stretch>
                <a:fillRect/>
              </a:stretch>
            </p:blipFill>
            <p:spPr bwMode="auto">
              <a:xfrm>
                <a:off x="5995010" y="5580289"/>
                <a:ext cx="778841" cy="413871"/>
              </a:xfrm>
              <a:prstGeom prst="rect">
                <a:avLst/>
              </a:prstGeom>
              <a:noFill/>
              <a:ln w="9525">
                <a:noFill/>
                <a:miter lim="800000"/>
                <a:headEnd/>
                <a:tailEnd/>
              </a:ln>
            </p:spPr>
          </p:pic>
          <p:sp>
            <p:nvSpPr>
              <p:cNvPr id="51" name="TextBox 50"/>
              <p:cNvSpPr txBox="1"/>
              <p:nvPr/>
            </p:nvSpPr>
            <p:spPr>
              <a:xfrm>
                <a:off x="5886952" y="6014399"/>
                <a:ext cx="1128393" cy="261610"/>
              </a:xfrm>
              <a:prstGeom prst="rect">
                <a:avLst/>
              </a:prstGeom>
              <a:noFill/>
            </p:spPr>
            <p:txBody>
              <a:bodyPr wrap="square" rtlCol="0">
                <a:spAutoFit/>
              </a:bodyPr>
              <a:lstStyle/>
              <a:p>
                <a:pPr defTabSz="914941">
                  <a:defRPr/>
                </a:pPr>
                <a:r>
                  <a:rPr lang="en-US" sz="1100" dirty="0">
                    <a:solidFill>
                      <a:prstClr val="black"/>
                    </a:solidFill>
                    <a:latin typeface="Arial"/>
                  </a:rPr>
                  <a:t>Hybrid Cluster</a:t>
                </a:r>
              </a:p>
            </p:txBody>
          </p:sp>
          <p:sp>
            <p:nvSpPr>
              <p:cNvPr id="52" name="Freeform 6"/>
              <p:cNvSpPr>
                <a:spLocks/>
              </p:cNvSpPr>
              <p:nvPr/>
            </p:nvSpPr>
            <p:spPr bwMode="auto">
              <a:xfrm>
                <a:off x="10596249" y="5566156"/>
                <a:ext cx="756454" cy="447862"/>
              </a:xfrm>
              <a:custGeom>
                <a:avLst/>
                <a:gdLst>
                  <a:gd name="T0" fmla="*/ 716 w 807"/>
                  <a:gd name="T1" fmla="*/ 199 h 427"/>
                  <a:gd name="T2" fmla="*/ 567 w 807"/>
                  <a:gd name="T3" fmla="*/ 72 h 427"/>
                  <a:gd name="T4" fmla="*/ 505 w 807"/>
                  <a:gd name="T5" fmla="*/ 85 h 427"/>
                  <a:gd name="T6" fmla="*/ 505 w 807"/>
                  <a:gd name="T7" fmla="*/ 85 h 427"/>
                  <a:gd name="T8" fmla="*/ 505 w 807"/>
                  <a:gd name="T9" fmla="*/ 85 h 427"/>
                  <a:gd name="T10" fmla="*/ 346 w 807"/>
                  <a:gd name="T11" fmla="*/ 0 h 427"/>
                  <a:gd name="T12" fmla="*/ 346 w 807"/>
                  <a:gd name="T13" fmla="*/ 0 h 427"/>
                  <a:gd name="T14" fmla="*/ 346 w 807"/>
                  <a:gd name="T15" fmla="*/ 0 h 427"/>
                  <a:gd name="T16" fmla="*/ 346 w 807"/>
                  <a:gd name="T17" fmla="*/ 0 h 427"/>
                  <a:gd name="T18" fmla="*/ 163 w 807"/>
                  <a:gd name="T19" fmla="*/ 134 h 427"/>
                  <a:gd name="T20" fmla="*/ 163 w 807"/>
                  <a:gd name="T21" fmla="*/ 134 h 427"/>
                  <a:gd name="T22" fmla="*/ 147 w 807"/>
                  <a:gd name="T23" fmla="*/ 133 h 427"/>
                  <a:gd name="T24" fmla="*/ 0 w 807"/>
                  <a:gd name="T25" fmla="*/ 279 h 427"/>
                  <a:gd name="T26" fmla="*/ 147 w 807"/>
                  <a:gd name="T27" fmla="*/ 427 h 427"/>
                  <a:gd name="T28" fmla="*/ 692 w 807"/>
                  <a:gd name="T29" fmla="*/ 427 h 427"/>
                  <a:gd name="T30" fmla="*/ 807 w 807"/>
                  <a:gd name="T31" fmla="*/ 311 h 427"/>
                  <a:gd name="T32" fmla="*/ 716 w 807"/>
                  <a:gd name="T33" fmla="*/ 199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07" h="427">
                    <a:moveTo>
                      <a:pt x="716" y="199"/>
                    </a:moveTo>
                    <a:cubicBezTo>
                      <a:pt x="704" y="127"/>
                      <a:pt x="642" y="72"/>
                      <a:pt x="567" y="72"/>
                    </a:cubicBezTo>
                    <a:cubicBezTo>
                      <a:pt x="545" y="72"/>
                      <a:pt x="524" y="76"/>
                      <a:pt x="505" y="85"/>
                    </a:cubicBezTo>
                    <a:cubicBezTo>
                      <a:pt x="505" y="85"/>
                      <a:pt x="505" y="85"/>
                      <a:pt x="505" y="85"/>
                    </a:cubicBezTo>
                    <a:cubicBezTo>
                      <a:pt x="505" y="85"/>
                      <a:pt x="505" y="85"/>
                      <a:pt x="505" y="85"/>
                    </a:cubicBezTo>
                    <a:cubicBezTo>
                      <a:pt x="470" y="33"/>
                      <a:pt x="411" y="0"/>
                      <a:pt x="346" y="0"/>
                    </a:cubicBezTo>
                    <a:cubicBezTo>
                      <a:pt x="346" y="0"/>
                      <a:pt x="346" y="0"/>
                      <a:pt x="346" y="0"/>
                    </a:cubicBezTo>
                    <a:cubicBezTo>
                      <a:pt x="346" y="0"/>
                      <a:pt x="346" y="0"/>
                      <a:pt x="346" y="0"/>
                    </a:cubicBezTo>
                    <a:cubicBezTo>
                      <a:pt x="346" y="0"/>
                      <a:pt x="346" y="0"/>
                      <a:pt x="346" y="0"/>
                    </a:cubicBezTo>
                    <a:cubicBezTo>
                      <a:pt x="262" y="0"/>
                      <a:pt x="188" y="55"/>
                      <a:pt x="163" y="134"/>
                    </a:cubicBezTo>
                    <a:cubicBezTo>
                      <a:pt x="163" y="134"/>
                      <a:pt x="163" y="134"/>
                      <a:pt x="163" y="134"/>
                    </a:cubicBezTo>
                    <a:cubicBezTo>
                      <a:pt x="158" y="134"/>
                      <a:pt x="153" y="133"/>
                      <a:pt x="147" y="133"/>
                    </a:cubicBezTo>
                    <a:cubicBezTo>
                      <a:pt x="66" y="133"/>
                      <a:pt x="0" y="199"/>
                      <a:pt x="0" y="279"/>
                    </a:cubicBezTo>
                    <a:cubicBezTo>
                      <a:pt x="0" y="361"/>
                      <a:pt x="66" y="427"/>
                      <a:pt x="147" y="427"/>
                    </a:cubicBezTo>
                    <a:cubicBezTo>
                      <a:pt x="692" y="427"/>
                      <a:pt x="692" y="427"/>
                      <a:pt x="692" y="427"/>
                    </a:cubicBezTo>
                    <a:cubicBezTo>
                      <a:pt x="756" y="427"/>
                      <a:pt x="807" y="375"/>
                      <a:pt x="807" y="311"/>
                    </a:cubicBezTo>
                    <a:cubicBezTo>
                      <a:pt x="807" y="257"/>
                      <a:pt x="768" y="211"/>
                      <a:pt x="716" y="199"/>
                    </a:cubicBezTo>
                    <a:close/>
                  </a:path>
                </a:pathLst>
              </a:custGeom>
              <a:solidFill>
                <a:schemeClr val="accent1"/>
              </a:solidFill>
              <a:ln>
                <a:noFill/>
              </a:ln>
              <a:sp3d prstMaterial="matte"/>
            </p:spPr>
            <p:txBody>
              <a:bodyPr vert="horz" wrap="square" lIns="67727" tIns="33864" rIns="67727" bIns="33864" numCol="1" anchor="t" anchorCtr="0" compatLnSpc="1">
                <a:prstTxWarp prst="textNoShape">
                  <a:avLst/>
                </a:prstTxWarp>
              </a:bodyPr>
              <a:lstStyle/>
              <a:p>
                <a:pPr defTabSz="914553">
                  <a:defRPr/>
                </a:pPr>
                <a:endParaRPr lang="en-US" sz="700" dirty="0">
                  <a:solidFill>
                    <a:prstClr val="black"/>
                  </a:solidFill>
                  <a:latin typeface="Arial"/>
                </a:endParaRPr>
              </a:p>
            </p:txBody>
          </p:sp>
          <p:sp>
            <p:nvSpPr>
              <p:cNvPr id="53" name="TextBox 52"/>
              <p:cNvSpPr txBox="1"/>
              <p:nvPr/>
            </p:nvSpPr>
            <p:spPr>
              <a:xfrm>
                <a:off x="10544782" y="6036531"/>
                <a:ext cx="932574" cy="261610"/>
              </a:xfrm>
              <a:prstGeom prst="rect">
                <a:avLst/>
              </a:prstGeom>
              <a:noFill/>
            </p:spPr>
            <p:txBody>
              <a:bodyPr wrap="square" rtlCol="0">
                <a:spAutoFit/>
              </a:bodyPr>
              <a:lstStyle/>
              <a:p>
                <a:pPr defTabSz="914941">
                  <a:defRPr/>
                </a:pPr>
                <a:r>
                  <a:rPr lang="en-US" sz="1100" dirty="0">
                    <a:solidFill>
                      <a:prstClr val="black"/>
                    </a:solidFill>
                    <a:latin typeface="Arial"/>
                  </a:rPr>
                  <a:t>Data Fabric</a:t>
                </a:r>
              </a:p>
            </p:txBody>
          </p:sp>
          <p:sp>
            <p:nvSpPr>
              <p:cNvPr id="54" name="TextBox 53"/>
              <p:cNvSpPr txBox="1"/>
              <p:nvPr/>
            </p:nvSpPr>
            <p:spPr>
              <a:xfrm>
                <a:off x="8111889" y="6058892"/>
                <a:ext cx="1606001" cy="261610"/>
              </a:xfrm>
              <a:prstGeom prst="rect">
                <a:avLst/>
              </a:prstGeom>
              <a:noFill/>
            </p:spPr>
            <p:txBody>
              <a:bodyPr wrap="square" rtlCol="0">
                <a:spAutoFit/>
              </a:bodyPr>
              <a:lstStyle/>
              <a:p>
                <a:pPr defTabSz="914941">
                  <a:defRPr/>
                </a:pPr>
                <a:r>
                  <a:rPr lang="en-US" sz="1100" dirty="0">
                    <a:solidFill>
                      <a:prstClr val="black"/>
                    </a:solidFill>
                    <a:latin typeface="Arial"/>
                  </a:rPr>
                  <a:t>Application Integration</a:t>
                </a:r>
              </a:p>
            </p:txBody>
          </p:sp>
          <p:sp>
            <p:nvSpPr>
              <p:cNvPr id="55" name="Rectangle 54"/>
              <p:cNvSpPr/>
              <p:nvPr/>
            </p:nvSpPr>
            <p:spPr>
              <a:xfrm>
                <a:off x="3196207" y="6030268"/>
                <a:ext cx="837307" cy="253146"/>
              </a:xfrm>
              <a:prstGeom prst="rect">
                <a:avLst/>
              </a:prstGeom>
              <a:noFill/>
            </p:spPr>
            <p:txBody>
              <a:bodyPr wrap="none">
                <a:spAutoFit/>
              </a:bodyPr>
              <a:lstStyle/>
              <a:p>
                <a:pPr algn="ctr" defTabSz="914941">
                  <a:lnSpc>
                    <a:spcPct val="95000"/>
                  </a:lnSpc>
                  <a:defRPr/>
                </a:pPr>
                <a:r>
                  <a:rPr lang="en-US" sz="1100" dirty="0">
                    <a:solidFill>
                      <a:prstClr val="black"/>
                    </a:solidFill>
                    <a:latin typeface="Arial"/>
                  </a:rPr>
                  <a:t>SnapVault</a:t>
                </a:r>
                <a:endParaRPr lang="en-US" sz="1200" baseline="30000" dirty="0">
                  <a:solidFill>
                    <a:prstClr val="black"/>
                  </a:solidFill>
                  <a:latin typeface="Arial"/>
                </a:endParaRPr>
              </a:p>
            </p:txBody>
          </p:sp>
          <p:pic>
            <p:nvPicPr>
              <p:cNvPr id="56" name="Picture 89" descr="SnapVault-left"/>
              <p:cNvPicPr>
                <a:picLocks noChangeAspect="1" noChangeArrowheads="1"/>
              </p:cNvPicPr>
              <p:nvPr/>
            </p:nvPicPr>
            <p:blipFill>
              <a:blip r:embed="rId13" cstate="print">
                <a:extLst>
                  <a:ext uri="{28A0092B-C50C-407E-A947-70E740481C1C}">
                    <a14:useLocalDpi xmlns:a14="http://schemas.microsoft.com/office/drawing/2010/main"/>
                  </a:ext>
                </a:extLst>
              </a:blip>
              <a:srcRect/>
              <a:stretch>
                <a:fillRect/>
              </a:stretch>
            </p:blipFill>
            <p:spPr bwMode="auto">
              <a:xfrm>
                <a:off x="3359323" y="5592980"/>
                <a:ext cx="511074" cy="424660"/>
              </a:xfrm>
              <a:prstGeom prst="rect">
                <a:avLst/>
              </a:prstGeom>
              <a:noFill/>
              <a:ln w="9525">
                <a:noFill/>
                <a:miter lim="800000"/>
                <a:headEnd/>
                <a:tailEnd/>
              </a:ln>
            </p:spPr>
          </p:pic>
          <p:sp>
            <p:nvSpPr>
              <p:cNvPr id="57" name="TextBox 56"/>
              <p:cNvSpPr txBox="1"/>
              <p:nvPr/>
            </p:nvSpPr>
            <p:spPr>
              <a:xfrm>
                <a:off x="3921210" y="6033939"/>
                <a:ext cx="882342" cy="254557"/>
              </a:xfrm>
              <a:prstGeom prst="rect">
                <a:avLst/>
              </a:prstGeom>
              <a:noFill/>
            </p:spPr>
            <p:txBody>
              <a:bodyPr wrap="none" rtlCol="0">
                <a:spAutoFit/>
              </a:bodyPr>
              <a:lstStyle/>
              <a:p>
                <a:pPr algn="ctr" defTabSz="914941">
                  <a:lnSpc>
                    <a:spcPct val="95000"/>
                  </a:lnSpc>
                  <a:buClr>
                    <a:srgbClr val="8DC8E8"/>
                  </a:buClr>
                  <a:defRPr/>
                </a:pPr>
                <a:r>
                  <a:rPr lang="en-US" sz="1100" dirty="0">
                    <a:solidFill>
                      <a:prstClr val="black"/>
                    </a:solidFill>
                    <a:latin typeface="Arial"/>
                  </a:rPr>
                  <a:t>SnapMirror</a:t>
                </a:r>
              </a:p>
            </p:txBody>
          </p:sp>
          <p:pic>
            <p:nvPicPr>
              <p:cNvPr id="58" name="Picture 73" descr="SnapMirror-right"/>
              <p:cNvPicPr>
                <a:picLocks noChangeAspect="1" noChangeArrowheads="1"/>
              </p:cNvPicPr>
              <p:nvPr/>
            </p:nvPicPr>
            <p:blipFill>
              <a:blip r:embed="rId14" cstate="print">
                <a:extLst>
                  <a:ext uri="{28A0092B-C50C-407E-A947-70E740481C1C}">
                    <a14:useLocalDpi xmlns:a14="http://schemas.microsoft.com/office/drawing/2010/main"/>
                  </a:ext>
                </a:extLst>
              </a:blip>
              <a:srcRect/>
              <a:stretch>
                <a:fillRect/>
              </a:stretch>
            </p:blipFill>
            <p:spPr bwMode="auto">
              <a:xfrm>
                <a:off x="4123898" y="5578166"/>
                <a:ext cx="455261" cy="446540"/>
              </a:xfrm>
              <a:prstGeom prst="rect">
                <a:avLst/>
              </a:prstGeom>
              <a:noFill/>
              <a:ln w="9525">
                <a:noFill/>
                <a:miter lim="800000"/>
                <a:headEnd/>
                <a:tailEnd/>
              </a:ln>
            </p:spPr>
          </p:pic>
          <p:sp>
            <p:nvSpPr>
              <p:cNvPr id="59" name="TextBox 58"/>
              <p:cNvSpPr txBox="1"/>
              <p:nvPr/>
            </p:nvSpPr>
            <p:spPr>
              <a:xfrm>
                <a:off x="5147519" y="6058893"/>
                <a:ext cx="498134" cy="261610"/>
              </a:xfrm>
              <a:prstGeom prst="rect">
                <a:avLst/>
              </a:prstGeom>
              <a:noFill/>
            </p:spPr>
            <p:txBody>
              <a:bodyPr wrap="none" rtlCol="0">
                <a:spAutoFit/>
              </a:bodyPr>
              <a:lstStyle/>
              <a:p>
                <a:pPr defTabSz="914941">
                  <a:defRPr/>
                </a:pPr>
                <a:r>
                  <a:rPr lang="en-US" sz="1100" dirty="0">
                    <a:solidFill>
                      <a:prstClr val="black"/>
                    </a:solidFill>
                    <a:latin typeface="Arial"/>
                  </a:rPr>
                  <a:t>NDO</a:t>
                </a:r>
              </a:p>
            </p:txBody>
          </p:sp>
          <p:pic>
            <p:nvPicPr>
              <p:cNvPr id="60" name="image134.png" descr="Continuous-Operations.png"/>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5134427" y="5541685"/>
                <a:ext cx="504097" cy="504097"/>
              </a:xfrm>
              <a:prstGeom prst="rect">
                <a:avLst/>
              </a:prstGeom>
              <a:ln w="12700">
                <a:miter lim="400000"/>
              </a:ln>
            </p:spPr>
          </p:pic>
          <p:sp>
            <p:nvSpPr>
              <p:cNvPr id="61" name="TextBox 60"/>
              <p:cNvSpPr txBox="1"/>
              <p:nvPr/>
            </p:nvSpPr>
            <p:spPr>
              <a:xfrm>
                <a:off x="554029" y="5884336"/>
                <a:ext cx="1851228" cy="431112"/>
              </a:xfrm>
              <a:prstGeom prst="rect">
                <a:avLst/>
              </a:prstGeom>
              <a:noFill/>
            </p:spPr>
            <p:txBody>
              <a:bodyPr wrap="square" rtlCol="0">
                <a:spAutoFit/>
              </a:bodyPr>
              <a:lstStyle/>
              <a:p>
                <a:pPr algn="ctr" defTabSz="914941">
                  <a:defRPr/>
                </a:pPr>
                <a:r>
                  <a:rPr lang="en-US" sz="1100" dirty="0">
                    <a:solidFill>
                      <a:prstClr val="black"/>
                    </a:solidFill>
                    <a:latin typeface="Arial"/>
                  </a:rPr>
                  <a:t>Inline </a:t>
                </a:r>
                <a:r>
                  <a:rPr lang="en-US" sz="1100" dirty="0" err="1">
                    <a:solidFill>
                      <a:prstClr val="black"/>
                    </a:solidFill>
                    <a:latin typeface="Arial"/>
                  </a:rPr>
                  <a:t>Dedup</a:t>
                </a:r>
                <a:r>
                  <a:rPr lang="en-US" sz="1100" dirty="0">
                    <a:solidFill>
                      <a:prstClr val="black"/>
                    </a:solidFill>
                    <a:latin typeface="Arial"/>
                  </a:rPr>
                  <a:t> Compression &amp; compaction</a:t>
                </a:r>
              </a:p>
            </p:txBody>
          </p:sp>
          <p:pic>
            <p:nvPicPr>
              <p:cNvPr id="62" name="image149.png"/>
              <p:cNvPicPr/>
              <p:nvPr/>
            </p:nvPicPr>
            <p:blipFill>
              <a:blip r:embed="rId16" cstate="print">
                <a:extLst>
                  <a:ext uri="{28A0092B-C50C-407E-A947-70E740481C1C}">
                    <a14:useLocalDpi xmlns:a14="http://schemas.microsoft.com/office/drawing/2010/main"/>
                  </a:ext>
                </a:extLst>
              </a:blip>
              <a:stretch>
                <a:fillRect/>
              </a:stretch>
            </p:blipFill>
            <p:spPr>
              <a:xfrm>
                <a:off x="1202461" y="5585945"/>
                <a:ext cx="527292" cy="263582"/>
              </a:xfrm>
              <a:prstGeom prst="rect">
                <a:avLst/>
              </a:prstGeom>
              <a:ln w="12700">
                <a:miter lim="400000"/>
              </a:ln>
            </p:spPr>
          </p:pic>
          <p:pic>
            <p:nvPicPr>
              <p:cNvPr id="64" name="Picture 63"/>
              <p:cNvPicPr>
                <a:picLocks noChangeAspect="1"/>
              </p:cNvPicPr>
              <p:nvPr/>
            </p:nvPicPr>
            <p:blipFill>
              <a:blip r:embed="rId17" cstate="screen">
                <a:extLst>
                  <a:ext uri="{28A0092B-C50C-407E-A947-70E740481C1C}">
                    <a14:useLocalDpi xmlns:a14="http://schemas.microsoft.com/office/drawing/2010/main"/>
                  </a:ext>
                </a:extLst>
              </a:blip>
              <a:stretch>
                <a:fillRect/>
              </a:stretch>
            </p:blipFill>
            <p:spPr>
              <a:xfrm>
                <a:off x="8508316" y="5820515"/>
                <a:ext cx="911356" cy="233997"/>
              </a:xfrm>
              <a:prstGeom prst="rect">
                <a:avLst/>
              </a:prstGeom>
            </p:spPr>
          </p:pic>
          <p:pic>
            <p:nvPicPr>
              <p:cNvPr id="65" name="Picture 64"/>
              <p:cNvPicPr>
                <a:picLocks noChangeAspect="1"/>
              </p:cNvPicPr>
              <p:nvPr/>
            </p:nvPicPr>
            <p:blipFill>
              <a:blip r:embed="rId18" cstate="screen">
                <a:extLst>
                  <a:ext uri="{28A0092B-C50C-407E-A947-70E740481C1C}">
                    <a14:useLocalDpi xmlns:a14="http://schemas.microsoft.com/office/drawing/2010/main"/>
                  </a:ext>
                </a:extLst>
              </a:blip>
              <a:stretch>
                <a:fillRect/>
              </a:stretch>
            </p:blipFill>
            <p:spPr>
              <a:xfrm>
                <a:off x="7670673" y="5814951"/>
                <a:ext cx="584992" cy="264472"/>
              </a:xfrm>
              <a:prstGeom prst="rect">
                <a:avLst/>
              </a:prstGeom>
            </p:spPr>
          </p:pic>
          <p:pic>
            <p:nvPicPr>
              <p:cNvPr id="66" name="Picture 2" descr="http://c179631.r31.cf0.rackcdn.com/sql-server-2012-logo.png"/>
              <p:cNvPicPr>
                <a:picLocks noChangeAspect="1" noChangeArrowheads="1"/>
              </p:cNvPicPr>
              <p:nvPr/>
            </p:nvPicPr>
            <p:blipFill>
              <a:blip r:embed="rId19" cstate="screen">
                <a:extLst>
                  <a:ext uri="{28A0092B-C50C-407E-A947-70E740481C1C}">
                    <a14:useLocalDpi xmlns:a14="http://schemas.microsoft.com/office/drawing/2010/main"/>
                  </a:ext>
                </a:extLst>
              </a:blip>
              <a:srcRect/>
              <a:stretch>
                <a:fillRect/>
              </a:stretch>
            </p:blipFill>
            <p:spPr bwMode="auto">
              <a:xfrm>
                <a:off x="9574113" y="5507871"/>
                <a:ext cx="570224" cy="468661"/>
              </a:xfrm>
              <a:prstGeom prst="rect">
                <a:avLst/>
              </a:prstGeom>
              <a:noFill/>
              <a:extLst>
                <a:ext uri="{909E8E84-426E-40dd-AFC4-6F175D3DCCD1}">
                  <a14:hiddenFill xmlns="" xmlns:a14="http://schemas.microsoft.com/office/drawing/2010/main">
                    <a:solidFill>
                      <a:srgbClr val="FFFFFF"/>
                    </a:solidFill>
                  </a14:hiddenFill>
                </a:ext>
              </a:extLst>
            </p:spPr>
          </p:pic>
          <p:pic>
            <p:nvPicPr>
              <p:cNvPr id="67" name="Picture 66"/>
              <p:cNvPicPr>
                <a:picLocks noChangeAspect="1"/>
              </p:cNvPicPr>
              <p:nvPr/>
            </p:nvPicPr>
            <p:blipFill>
              <a:blip r:embed="rId20" cstate="screen">
                <a:extLst>
                  <a:ext uri="{28A0092B-C50C-407E-A947-70E740481C1C}">
                    <a14:useLocalDpi xmlns:a14="http://schemas.microsoft.com/office/drawing/2010/main"/>
                  </a:ext>
                </a:extLst>
              </a:blip>
              <a:stretch>
                <a:fillRect/>
              </a:stretch>
            </p:blipFill>
            <p:spPr>
              <a:xfrm>
                <a:off x="8652002" y="5468842"/>
                <a:ext cx="546100" cy="312686"/>
              </a:xfrm>
              <a:prstGeom prst="rect">
                <a:avLst/>
              </a:prstGeom>
            </p:spPr>
          </p:pic>
        </p:grpSp>
        <p:pic>
          <p:nvPicPr>
            <p:cNvPr id="147" name="image134.png" descr="SnapLock-Right.png">
              <a:extLst>
                <a:ext uri="{FF2B5EF4-FFF2-40B4-BE49-F238E27FC236}">
                  <a16:creationId xmlns:a16="http://schemas.microsoft.com/office/drawing/2014/main" id="{16FEDF71-69BE-2645-A814-2E1E780ED00A}"/>
                </a:ext>
              </a:extLst>
            </p:cNvPr>
            <p:cNvPicPr/>
            <p:nvPr/>
          </p:nvPicPr>
          <p:blipFill>
            <a:blip r:embed="rId21"/>
            <a:stretch>
              <a:fillRect/>
            </a:stretch>
          </p:blipFill>
          <p:spPr>
            <a:xfrm>
              <a:off x="2535657" y="5754676"/>
              <a:ext cx="656666" cy="419178"/>
            </a:xfrm>
            <a:prstGeom prst="rect">
              <a:avLst/>
            </a:prstGeom>
            <a:ln w="12700">
              <a:miter lim="400000"/>
            </a:ln>
          </p:spPr>
        </p:pic>
        <p:sp>
          <p:nvSpPr>
            <p:cNvPr id="148" name="Rectangle 147">
              <a:extLst>
                <a:ext uri="{FF2B5EF4-FFF2-40B4-BE49-F238E27FC236}">
                  <a16:creationId xmlns:a16="http://schemas.microsoft.com/office/drawing/2014/main" id="{0C43E932-D7BD-0148-9919-5E2E633BB8F2}"/>
                </a:ext>
              </a:extLst>
            </p:cNvPr>
            <p:cNvSpPr/>
            <p:nvPr/>
          </p:nvSpPr>
          <p:spPr>
            <a:xfrm>
              <a:off x="2458245" y="6173854"/>
              <a:ext cx="813043" cy="253146"/>
            </a:xfrm>
            <a:prstGeom prst="rect">
              <a:avLst/>
            </a:prstGeom>
            <a:noFill/>
          </p:spPr>
          <p:txBody>
            <a:bodyPr wrap="none">
              <a:spAutoFit/>
            </a:bodyPr>
            <a:lstStyle/>
            <a:p>
              <a:pPr algn="ctr" defTabSz="914941">
                <a:lnSpc>
                  <a:spcPct val="95000"/>
                </a:lnSpc>
                <a:defRPr/>
              </a:pPr>
              <a:r>
                <a:rPr lang="en-US" sz="1100" dirty="0" err="1">
                  <a:solidFill>
                    <a:prstClr val="black"/>
                  </a:solidFill>
                  <a:latin typeface="Arial"/>
                </a:rPr>
                <a:t>SnapLock</a:t>
              </a:r>
              <a:endParaRPr lang="en-US" sz="1200" baseline="30000" dirty="0">
                <a:solidFill>
                  <a:prstClr val="black"/>
                </a:solidFill>
                <a:latin typeface="Arial"/>
              </a:endParaRPr>
            </a:p>
          </p:txBody>
        </p:sp>
      </p:grpSp>
      <p:sp>
        <p:nvSpPr>
          <p:cNvPr id="153" name="TextBox 6">
            <a:extLst>
              <a:ext uri="{FF2B5EF4-FFF2-40B4-BE49-F238E27FC236}">
                <a16:creationId xmlns:a16="http://schemas.microsoft.com/office/drawing/2014/main" id="{642C533E-B3F9-7742-A1D1-D03F855C388B}"/>
              </a:ext>
            </a:extLst>
          </p:cNvPr>
          <p:cNvSpPr txBox="1"/>
          <p:nvPr/>
        </p:nvSpPr>
        <p:spPr>
          <a:xfrm>
            <a:off x="9405924" y="3321873"/>
            <a:ext cx="1097824" cy="318578"/>
          </a:xfrm>
          <a:prstGeom prst="rect">
            <a:avLst/>
          </a:prstGeom>
        </p:spPr>
        <p:txBody>
          <a:bodyPr vert="horz" wrap="square" lIns="91272" tIns="45636" rIns="91272" bIns="45636" rtlCol="0" anchor="ctr">
            <a:noAutofit/>
          </a:bodyPr>
          <a:lstStyle/>
          <a:p>
            <a:pPr algn="ctr" defTabSz="913297">
              <a:lnSpc>
                <a:spcPct val="95000"/>
              </a:lnSpc>
              <a:defRPr/>
            </a:pPr>
            <a:r>
              <a:rPr lang="en-US" sz="1200">
                <a:solidFill>
                  <a:prstClr val="white"/>
                </a:solidFill>
                <a:latin typeface="Arial"/>
              </a:rPr>
              <a:t>PUBLIC </a:t>
            </a:r>
            <a:br>
              <a:rPr lang="en-US" sz="1200">
                <a:solidFill>
                  <a:prstClr val="white"/>
                </a:solidFill>
                <a:latin typeface="Arial"/>
              </a:rPr>
            </a:br>
            <a:r>
              <a:rPr lang="en-US" sz="1200">
                <a:solidFill>
                  <a:prstClr val="white"/>
                </a:solidFill>
                <a:latin typeface="Arial"/>
              </a:rPr>
              <a:t>CLOUD</a:t>
            </a:r>
          </a:p>
        </p:txBody>
      </p:sp>
      <p:sp>
        <p:nvSpPr>
          <p:cNvPr id="154" name="TextBox 8">
            <a:extLst>
              <a:ext uri="{FF2B5EF4-FFF2-40B4-BE49-F238E27FC236}">
                <a16:creationId xmlns:a16="http://schemas.microsoft.com/office/drawing/2014/main" id="{258A91C2-4364-3246-B0F3-FFD2F14D1F22}"/>
              </a:ext>
            </a:extLst>
          </p:cNvPr>
          <p:cNvSpPr txBox="1"/>
          <p:nvPr/>
        </p:nvSpPr>
        <p:spPr>
          <a:xfrm>
            <a:off x="10110574" y="3218602"/>
            <a:ext cx="1097824" cy="318578"/>
          </a:xfrm>
          <a:prstGeom prst="rect">
            <a:avLst/>
          </a:prstGeom>
        </p:spPr>
        <p:txBody>
          <a:bodyPr vert="horz" wrap="square" lIns="91272" tIns="45636" rIns="91272" bIns="45636" rtlCol="0" anchor="ctr">
            <a:noAutofit/>
          </a:bodyPr>
          <a:lstStyle/>
          <a:p>
            <a:pPr algn="ctr" defTabSz="913297">
              <a:lnSpc>
                <a:spcPct val="95000"/>
              </a:lnSpc>
              <a:defRPr/>
            </a:pPr>
            <a:r>
              <a:rPr lang="en-US" sz="1300">
                <a:solidFill>
                  <a:prstClr val="white"/>
                </a:solidFill>
                <a:latin typeface="Arial"/>
              </a:rPr>
              <a:t>MULTI-</a:t>
            </a:r>
            <a:br>
              <a:rPr lang="en-US" sz="1300">
                <a:solidFill>
                  <a:prstClr val="white"/>
                </a:solidFill>
                <a:latin typeface="Arial"/>
              </a:rPr>
            </a:br>
            <a:r>
              <a:rPr lang="en-US" sz="1200">
                <a:solidFill>
                  <a:prstClr val="white"/>
                </a:solidFill>
                <a:latin typeface="Arial"/>
              </a:rPr>
              <a:t>CLOUD</a:t>
            </a:r>
          </a:p>
        </p:txBody>
      </p:sp>
      <p:grpSp>
        <p:nvGrpSpPr>
          <p:cNvPr id="155" name="Group 154">
            <a:extLst>
              <a:ext uri="{FF2B5EF4-FFF2-40B4-BE49-F238E27FC236}">
                <a16:creationId xmlns:a16="http://schemas.microsoft.com/office/drawing/2014/main" id="{AE8220C2-78FD-AB41-ADEA-B1CDE9F17D66}"/>
              </a:ext>
            </a:extLst>
          </p:cNvPr>
          <p:cNvGrpSpPr/>
          <p:nvPr/>
        </p:nvGrpSpPr>
        <p:grpSpPr>
          <a:xfrm>
            <a:off x="9199445" y="2986558"/>
            <a:ext cx="1438048" cy="697919"/>
            <a:chOff x="4398950" y="1227858"/>
            <a:chExt cx="1438798" cy="698283"/>
          </a:xfrm>
        </p:grpSpPr>
        <p:sp>
          <p:nvSpPr>
            <p:cNvPr id="156" name="Freeform 6">
              <a:extLst>
                <a:ext uri="{FF2B5EF4-FFF2-40B4-BE49-F238E27FC236}">
                  <a16:creationId xmlns:a16="http://schemas.microsoft.com/office/drawing/2014/main" id="{CEF16507-1141-5140-9501-68ABE7FC0321}"/>
                </a:ext>
              </a:extLst>
            </p:cNvPr>
            <p:cNvSpPr>
              <a:spLocks/>
            </p:cNvSpPr>
            <p:nvPr/>
          </p:nvSpPr>
          <p:spPr bwMode="auto">
            <a:xfrm>
              <a:off x="4398950" y="1227858"/>
              <a:ext cx="1438798" cy="698283"/>
            </a:xfrm>
            <a:custGeom>
              <a:avLst/>
              <a:gdLst>
                <a:gd name="T0" fmla="*/ 716 w 807"/>
                <a:gd name="T1" fmla="*/ 199 h 427"/>
                <a:gd name="T2" fmla="*/ 567 w 807"/>
                <a:gd name="T3" fmla="*/ 72 h 427"/>
                <a:gd name="T4" fmla="*/ 505 w 807"/>
                <a:gd name="T5" fmla="*/ 85 h 427"/>
                <a:gd name="T6" fmla="*/ 505 w 807"/>
                <a:gd name="T7" fmla="*/ 85 h 427"/>
                <a:gd name="T8" fmla="*/ 505 w 807"/>
                <a:gd name="T9" fmla="*/ 85 h 427"/>
                <a:gd name="T10" fmla="*/ 346 w 807"/>
                <a:gd name="T11" fmla="*/ 0 h 427"/>
                <a:gd name="T12" fmla="*/ 346 w 807"/>
                <a:gd name="T13" fmla="*/ 0 h 427"/>
                <a:gd name="T14" fmla="*/ 346 w 807"/>
                <a:gd name="T15" fmla="*/ 0 h 427"/>
                <a:gd name="T16" fmla="*/ 346 w 807"/>
                <a:gd name="T17" fmla="*/ 0 h 427"/>
                <a:gd name="T18" fmla="*/ 163 w 807"/>
                <a:gd name="T19" fmla="*/ 134 h 427"/>
                <a:gd name="T20" fmla="*/ 163 w 807"/>
                <a:gd name="T21" fmla="*/ 134 h 427"/>
                <a:gd name="T22" fmla="*/ 147 w 807"/>
                <a:gd name="T23" fmla="*/ 133 h 427"/>
                <a:gd name="T24" fmla="*/ 0 w 807"/>
                <a:gd name="T25" fmla="*/ 279 h 427"/>
                <a:gd name="T26" fmla="*/ 147 w 807"/>
                <a:gd name="T27" fmla="*/ 427 h 427"/>
                <a:gd name="T28" fmla="*/ 692 w 807"/>
                <a:gd name="T29" fmla="*/ 427 h 427"/>
                <a:gd name="T30" fmla="*/ 807 w 807"/>
                <a:gd name="T31" fmla="*/ 311 h 427"/>
                <a:gd name="T32" fmla="*/ 716 w 807"/>
                <a:gd name="T33" fmla="*/ 199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07" h="427">
                  <a:moveTo>
                    <a:pt x="716" y="199"/>
                  </a:moveTo>
                  <a:cubicBezTo>
                    <a:pt x="704" y="127"/>
                    <a:pt x="642" y="72"/>
                    <a:pt x="567" y="72"/>
                  </a:cubicBezTo>
                  <a:cubicBezTo>
                    <a:pt x="545" y="72"/>
                    <a:pt x="524" y="76"/>
                    <a:pt x="505" y="85"/>
                  </a:cubicBezTo>
                  <a:cubicBezTo>
                    <a:pt x="505" y="85"/>
                    <a:pt x="505" y="85"/>
                    <a:pt x="505" y="85"/>
                  </a:cubicBezTo>
                  <a:cubicBezTo>
                    <a:pt x="505" y="85"/>
                    <a:pt x="505" y="85"/>
                    <a:pt x="505" y="85"/>
                  </a:cubicBezTo>
                  <a:cubicBezTo>
                    <a:pt x="470" y="33"/>
                    <a:pt x="411" y="0"/>
                    <a:pt x="346" y="0"/>
                  </a:cubicBezTo>
                  <a:cubicBezTo>
                    <a:pt x="346" y="0"/>
                    <a:pt x="346" y="0"/>
                    <a:pt x="346" y="0"/>
                  </a:cubicBezTo>
                  <a:cubicBezTo>
                    <a:pt x="346" y="0"/>
                    <a:pt x="346" y="0"/>
                    <a:pt x="346" y="0"/>
                  </a:cubicBezTo>
                  <a:cubicBezTo>
                    <a:pt x="346" y="0"/>
                    <a:pt x="346" y="0"/>
                    <a:pt x="346" y="0"/>
                  </a:cubicBezTo>
                  <a:cubicBezTo>
                    <a:pt x="262" y="0"/>
                    <a:pt x="188" y="55"/>
                    <a:pt x="163" y="134"/>
                  </a:cubicBezTo>
                  <a:cubicBezTo>
                    <a:pt x="163" y="134"/>
                    <a:pt x="163" y="134"/>
                    <a:pt x="163" y="134"/>
                  </a:cubicBezTo>
                  <a:cubicBezTo>
                    <a:pt x="158" y="134"/>
                    <a:pt x="153" y="133"/>
                    <a:pt x="147" y="133"/>
                  </a:cubicBezTo>
                  <a:cubicBezTo>
                    <a:pt x="66" y="133"/>
                    <a:pt x="0" y="199"/>
                    <a:pt x="0" y="279"/>
                  </a:cubicBezTo>
                  <a:cubicBezTo>
                    <a:pt x="0" y="361"/>
                    <a:pt x="66" y="427"/>
                    <a:pt x="147" y="427"/>
                  </a:cubicBezTo>
                  <a:cubicBezTo>
                    <a:pt x="692" y="427"/>
                    <a:pt x="692" y="427"/>
                    <a:pt x="692" y="427"/>
                  </a:cubicBezTo>
                  <a:cubicBezTo>
                    <a:pt x="756" y="427"/>
                    <a:pt x="807" y="375"/>
                    <a:pt x="807" y="311"/>
                  </a:cubicBezTo>
                  <a:cubicBezTo>
                    <a:pt x="807" y="257"/>
                    <a:pt x="768" y="211"/>
                    <a:pt x="716" y="199"/>
                  </a:cubicBezTo>
                  <a:close/>
                </a:path>
              </a:pathLst>
            </a:custGeom>
            <a:solidFill>
              <a:schemeClr val="bg1"/>
            </a:solidFill>
            <a:ln>
              <a:solidFill>
                <a:srgbClr val="00B0F0"/>
              </a:solidFill>
            </a:ln>
            <a:sp3d prstMaterial="matte"/>
          </p:spPr>
          <p:txBody>
            <a:bodyPr vert="horz" wrap="square" lIns="67655" tIns="33828" rIns="67655" bIns="33828" numCol="1" anchor="t" anchorCtr="0" compatLnSpc="1">
              <a:prstTxWarp prst="textNoShape">
                <a:avLst/>
              </a:prstTxWarp>
            </a:bodyPr>
            <a:lstStyle/>
            <a:p>
              <a:pPr defTabSz="913457">
                <a:defRPr/>
              </a:pPr>
              <a:endParaRPr lang="en-US" sz="700" kern="0">
                <a:solidFill>
                  <a:prstClr val="black"/>
                </a:solidFill>
                <a:latin typeface="Arial"/>
              </a:endParaRPr>
            </a:p>
          </p:txBody>
        </p:sp>
        <p:pic>
          <p:nvPicPr>
            <p:cNvPr id="157" name="Picture 2" descr="Image result for aws logo">
              <a:extLst>
                <a:ext uri="{FF2B5EF4-FFF2-40B4-BE49-F238E27FC236}">
                  <a16:creationId xmlns:a16="http://schemas.microsoft.com/office/drawing/2014/main" id="{2BA1DA04-ECA7-8B4B-868A-5A6EAD63612F}"/>
                </a:ext>
              </a:extLst>
            </p:cNvPr>
            <p:cNvPicPr>
              <a:picLocks noChangeAspect="1" noChangeArrowheads="1"/>
            </p:cNvPicPr>
            <p:nvPr/>
          </p:nvPicPr>
          <p:blipFill>
            <a:blip r:embed="rId22" cstate="print">
              <a:extLst>
                <a:ext uri="{28A0092B-C50C-407E-A947-70E740481C1C}">
                  <a14:useLocalDpi xmlns:a14="http://schemas.microsoft.com/office/drawing/2010/main"/>
                </a:ext>
              </a:extLst>
            </a:blip>
            <a:srcRect/>
            <a:stretch>
              <a:fillRect/>
            </a:stretch>
          </p:blipFill>
          <p:spPr bwMode="auto">
            <a:xfrm>
              <a:off x="4781560" y="1499814"/>
              <a:ext cx="596883" cy="357187"/>
            </a:xfrm>
            <a:prstGeom prst="rect">
              <a:avLst/>
            </a:prstGeom>
            <a:noFill/>
            <a:extLst>
              <a:ext uri="{909E8E84-426E-40DD-AFC4-6F175D3DCCD1}">
                <a14:hiddenFill xmlns:a14="http://schemas.microsoft.com/office/drawing/2010/main">
                  <a:solidFill>
                    <a:srgbClr val="FFFFFF"/>
                  </a:solidFill>
                </a14:hiddenFill>
              </a:ext>
            </a:extLst>
          </p:spPr>
        </p:pic>
      </p:grpSp>
      <p:sp>
        <p:nvSpPr>
          <p:cNvPr id="158" name="Freeform 6">
            <a:extLst>
              <a:ext uri="{FF2B5EF4-FFF2-40B4-BE49-F238E27FC236}">
                <a16:creationId xmlns:a16="http://schemas.microsoft.com/office/drawing/2014/main" id="{3CC0D14A-43FE-1447-A721-14BE976FE410}"/>
              </a:ext>
            </a:extLst>
          </p:cNvPr>
          <p:cNvSpPr>
            <a:spLocks/>
          </p:cNvSpPr>
          <p:nvPr/>
        </p:nvSpPr>
        <p:spPr bwMode="auto">
          <a:xfrm>
            <a:off x="10215146" y="3082452"/>
            <a:ext cx="1438049" cy="697918"/>
          </a:xfrm>
          <a:custGeom>
            <a:avLst/>
            <a:gdLst>
              <a:gd name="T0" fmla="*/ 716 w 807"/>
              <a:gd name="T1" fmla="*/ 199 h 427"/>
              <a:gd name="T2" fmla="*/ 567 w 807"/>
              <a:gd name="T3" fmla="*/ 72 h 427"/>
              <a:gd name="T4" fmla="*/ 505 w 807"/>
              <a:gd name="T5" fmla="*/ 85 h 427"/>
              <a:gd name="T6" fmla="*/ 505 w 807"/>
              <a:gd name="T7" fmla="*/ 85 h 427"/>
              <a:gd name="T8" fmla="*/ 505 w 807"/>
              <a:gd name="T9" fmla="*/ 85 h 427"/>
              <a:gd name="T10" fmla="*/ 346 w 807"/>
              <a:gd name="T11" fmla="*/ 0 h 427"/>
              <a:gd name="T12" fmla="*/ 346 w 807"/>
              <a:gd name="T13" fmla="*/ 0 h 427"/>
              <a:gd name="T14" fmla="*/ 346 w 807"/>
              <a:gd name="T15" fmla="*/ 0 h 427"/>
              <a:gd name="T16" fmla="*/ 346 w 807"/>
              <a:gd name="T17" fmla="*/ 0 h 427"/>
              <a:gd name="T18" fmla="*/ 163 w 807"/>
              <a:gd name="T19" fmla="*/ 134 h 427"/>
              <a:gd name="T20" fmla="*/ 163 w 807"/>
              <a:gd name="T21" fmla="*/ 134 h 427"/>
              <a:gd name="T22" fmla="*/ 147 w 807"/>
              <a:gd name="T23" fmla="*/ 133 h 427"/>
              <a:gd name="T24" fmla="*/ 0 w 807"/>
              <a:gd name="T25" fmla="*/ 279 h 427"/>
              <a:gd name="T26" fmla="*/ 147 w 807"/>
              <a:gd name="T27" fmla="*/ 427 h 427"/>
              <a:gd name="T28" fmla="*/ 692 w 807"/>
              <a:gd name="T29" fmla="*/ 427 h 427"/>
              <a:gd name="T30" fmla="*/ 807 w 807"/>
              <a:gd name="T31" fmla="*/ 311 h 427"/>
              <a:gd name="T32" fmla="*/ 716 w 807"/>
              <a:gd name="T33" fmla="*/ 199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07" h="427">
                <a:moveTo>
                  <a:pt x="716" y="199"/>
                </a:moveTo>
                <a:cubicBezTo>
                  <a:pt x="704" y="127"/>
                  <a:pt x="642" y="72"/>
                  <a:pt x="567" y="72"/>
                </a:cubicBezTo>
                <a:cubicBezTo>
                  <a:pt x="545" y="72"/>
                  <a:pt x="524" y="76"/>
                  <a:pt x="505" y="85"/>
                </a:cubicBezTo>
                <a:cubicBezTo>
                  <a:pt x="505" y="85"/>
                  <a:pt x="505" y="85"/>
                  <a:pt x="505" y="85"/>
                </a:cubicBezTo>
                <a:cubicBezTo>
                  <a:pt x="505" y="85"/>
                  <a:pt x="505" y="85"/>
                  <a:pt x="505" y="85"/>
                </a:cubicBezTo>
                <a:cubicBezTo>
                  <a:pt x="470" y="33"/>
                  <a:pt x="411" y="0"/>
                  <a:pt x="346" y="0"/>
                </a:cubicBezTo>
                <a:cubicBezTo>
                  <a:pt x="346" y="0"/>
                  <a:pt x="346" y="0"/>
                  <a:pt x="346" y="0"/>
                </a:cubicBezTo>
                <a:cubicBezTo>
                  <a:pt x="346" y="0"/>
                  <a:pt x="346" y="0"/>
                  <a:pt x="346" y="0"/>
                </a:cubicBezTo>
                <a:cubicBezTo>
                  <a:pt x="346" y="0"/>
                  <a:pt x="346" y="0"/>
                  <a:pt x="346" y="0"/>
                </a:cubicBezTo>
                <a:cubicBezTo>
                  <a:pt x="262" y="0"/>
                  <a:pt x="188" y="55"/>
                  <a:pt x="163" y="134"/>
                </a:cubicBezTo>
                <a:cubicBezTo>
                  <a:pt x="163" y="134"/>
                  <a:pt x="163" y="134"/>
                  <a:pt x="163" y="134"/>
                </a:cubicBezTo>
                <a:cubicBezTo>
                  <a:pt x="158" y="134"/>
                  <a:pt x="153" y="133"/>
                  <a:pt x="147" y="133"/>
                </a:cubicBezTo>
                <a:cubicBezTo>
                  <a:pt x="66" y="133"/>
                  <a:pt x="0" y="199"/>
                  <a:pt x="0" y="279"/>
                </a:cubicBezTo>
                <a:cubicBezTo>
                  <a:pt x="0" y="361"/>
                  <a:pt x="66" y="427"/>
                  <a:pt x="147" y="427"/>
                </a:cubicBezTo>
                <a:cubicBezTo>
                  <a:pt x="692" y="427"/>
                  <a:pt x="692" y="427"/>
                  <a:pt x="692" y="427"/>
                </a:cubicBezTo>
                <a:cubicBezTo>
                  <a:pt x="756" y="427"/>
                  <a:pt x="807" y="375"/>
                  <a:pt x="807" y="311"/>
                </a:cubicBezTo>
                <a:cubicBezTo>
                  <a:pt x="807" y="257"/>
                  <a:pt x="768" y="211"/>
                  <a:pt x="716" y="199"/>
                </a:cubicBezTo>
                <a:close/>
              </a:path>
            </a:pathLst>
          </a:custGeom>
          <a:solidFill>
            <a:schemeClr val="bg1"/>
          </a:solidFill>
          <a:ln>
            <a:solidFill>
              <a:srgbClr val="00B0F0"/>
            </a:solidFill>
          </a:ln>
          <a:sp3d prstMaterial="matte"/>
        </p:spPr>
        <p:txBody>
          <a:bodyPr vert="horz" wrap="square" lIns="67655" tIns="33828" rIns="67655" bIns="33828" numCol="1" anchor="t" anchorCtr="0" compatLnSpc="1">
            <a:prstTxWarp prst="textNoShape">
              <a:avLst/>
            </a:prstTxWarp>
          </a:bodyPr>
          <a:lstStyle/>
          <a:p>
            <a:pPr defTabSz="913457">
              <a:defRPr/>
            </a:pPr>
            <a:endParaRPr lang="en-US" sz="700" kern="0">
              <a:solidFill>
                <a:prstClr val="black"/>
              </a:solidFill>
              <a:latin typeface="Arial"/>
            </a:endParaRPr>
          </a:p>
        </p:txBody>
      </p:sp>
      <p:pic>
        <p:nvPicPr>
          <p:cNvPr id="159" name="Picture 158">
            <a:extLst>
              <a:ext uri="{FF2B5EF4-FFF2-40B4-BE49-F238E27FC236}">
                <a16:creationId xmlns:a16="http://schemas.microsoft.com/office/drawing/2014/main" id="{DCBCEE7B-2809-A248-90D2-6A8BB5B4256A}"/>
              </a:ext>
            </a:extLst>
          </p:cNvPr>
          <p:cNvPicPr>
            <a:picLocks noChangeAspect="1"/>
          </p:cNvPicPr>
          <p:nvPr/>
        </p:nvPicPr>
        <p:blipFill rotWithShape="1">
          <a:blip r:embed="rId23" cstate="email">
            <a:extLst>
              <a:ext uri="{28A0092B-C50C-407E-A947-70E740481C1C}">
                <a14:useLocalDpi xmlns:a14="http://schemas.microsoft.com/office/drawing/2010/main"/>
              </a:ext>
            </a:extLst>
          </a:blip>
          <a:srcRect/>
          <a:stretch/>
        </p:blipFill>
        <p:spPr>
          <a:xfrm>
            <a:off x="10492493" y="3370919"/>
            <a:ext cx="864466" cy="240001"/>
          </a:xfrm>
          <a:prstGeom prst="rect">
            <a:avLst/>
          </a:prstGeom>
        </p:spPr>
      </p:pic>
      <p:grpSp>
        <p:nvGrpSpPr>
          <p:cNvPr id="160" name="Group 159">
            <a:extLst>
              <a:ext uri="{FF2B5EF4-FFF2-40B4-BE49-F238E27FC236}">
                <a16:creationId xmlns:a16="http://schemas.microsoft.com/office/drawing/2014/main" id="{B3E9448F-0463-AF44-AD25-E49951433ACF}"/>
              </a:ext>
            </a:extLst>
          </p:cNvPr>
          <p:cNvGrpSpPr/>
          <p:nvPr/>
        </p:nvGrpSpPr>
        <p:grpSpPr>
          <a:xfrm>
            <a:off x="10045554" y="2416214"/>
            <a:ext cx="1464328" cy="1098246"/>
            <a:chOff x="8108607" y="4745755"/>
            <a:chExt cx="1464709" cy="1098532"/>
          </a:xfrm>
        </p:grpSpPr>
        <p:sp>
          <p:nvSpPr>
            <p:cNvPr id="161" name="Freeform 6">
              <a:extLst>
                <a:ext uri="{FF2B5EF4-FFF2-40B4-BE49-F238E27FC236}">
                  <a16:creationId xmlns:a16="http://schemas.microsoft.com/office/drawing/2014/main" id="{3A4281C0-1F35-2F43-B673-95A9569C0384}"/>
                </a:ext>
              </a:extLst>
            </p:cNvPr>
            <p:cNvSpPr>
              <a:spLocks/>
            </p:cNvSpPr>
            <p:nvPr/>
          </p:nvSpPr>
          <p:spPr bwMode="auto">
            <a:xfrm>
              <a:off x="8122148" y="4836000"/>
              <a:ext cx="1438424" cy="698100"/>
            </a:xfrm>
            <a:custGeom>
              <a:avLst/>
              <a:gdLst>
                <a:gd name="T0" fmla="*/ 716 w 807"/>
                <a:gd name="T1" fmla="*/ 199 h 427"/>
                <a:gd name="T2" fmla="*/ 567 w 807"/>
                <a:gd name="T3" fmla="*/ 72 h 427"/>
                <a:gd name="T4" fmla="*/ 505 w 807"/>
                <a:gd name="T5" fmla="*/ 85 h 427"/>
                <a:gd name="T6" fmla="*/ 505 w 807"/>
                <a:gd name="T7" fmla="*/ 85 h 427"/>
                <a:gd name="T8" fmla="*/ 505 w 807"/>
                <a:gd name="T9" fmla="*/ 85 h 427"/>
                <a:gd name="T10" fmla="*/ 346 w 807"/>
                <a:gd name="T11" fmla="*/ 0 h 427"/>
                <a:gd name="T12" fmla="*/ 346 w 807"/>
                <a:gd name="T13" fmla="*/ 0 h 427"/>
                <a:gd name="T14" fmla="*/ 346 w 807"/>
                <a:gd name="T15" fmla="*/ 0 h 427"/>
                <a:gd name="T16" fmla="*/ 346 w 807"/>
                <a:gd name="T17" fmla="*/ 0 h 427"/>
                <a:gd name="T18" fmla="*/ 163 w 807"/>
                <a:gd name="T19" fmla="*/ 134 h 427"/>
                <a:gd name="T20" fmla="*/ 163 w 807"/>
                <a:gd name="T21" fmla="*/ 134 h 427"/>
                <a:gd name="T22" fmla="*/ 147 w 807"/>
                <a:gd name="T23" fmla="*/ 133 h 427"/>
                <a:gd name="T24" fmla="*/ 0 w 807"/>
                <a:gd name="T25" fmla="*/ 279 h 427"/>
                <a:gd name="T26" fmla="*/ 147 w 807"/>
                <a:gd name="T27" fmla="*/ 427 h 427"/>
                <a:gd name="T28" fmla="*/ 692 w 807"/>
                <a:gd name="T29" fmla="*/ 427 h 427"/>
                <a:gd name="T30" fmla="*/ 807 w 807"/>
                <a:gd name="T31" fmla="*/ 311 h 427"/>
                <a:gd name="T32" fmla="*/ 716 w 807"/>
                <a:gd name="T33" fmla="*/ 199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07" h="427">
                  <a:moveTo>
                    <a:pt x="716" y="199"/>
                  </a:moveTo>
                  <a:cubicBezTo>
                    <a:pt x="704" y="127"/>
                    <a:pt x="642" y="72"/>
                    <a:pt x="567" y="72"/>
                  </a:cubicBezTo>
                  <a:cubicBezTo>
                    <a:pt x="545" y="72"/>
                    <a:pt x="524" y="76"/>
                    <a:pt x="505" y="85"/>
                  </a:cubicBezTo>
                  <a:cubicBezTo>
                    <a:pt x="505" y="85"/>
                    <a:pt x="505" y="85"/>
                    <a:pt x="505" y="85"/>
                  </a:cubicBezTo>
                  <a:cubicBezTo>
                    <a:pt x="505" y="85"/>
                    <a:pt x="505" y="85"/>
                    <a:pt x="505" y="85"/>
                  </a:cubicBezTo>
                  <a:cubicBezTo>
                    <a:pt x="470" y="33"/>
                    <a:pt x="411" y="0"/>
                    <a:pt x="346" y="0"/>
                  </a:cubicBezTo>
                  <a:cubicBezTo>
                    <a:pt x="346" y="0"/>
                    <a:pt x="346" y="0"/>
                    <a:pt x="346" y="0"/>
                  </a:cubicBezTo>
                  <a:cubicBezTo>
                    <a:pt x="346" y="0"/>
                    <a:pt x="346" y="0"/>
                    <a:pt x="346" y="0"/>
                  </a:cubicBezTo>
                  <a:cubicBezTo>
                    <a:pt x="346" y="0"/>
                    <a:pt x="346" y="0"/>
                    <a:pt x="346" y="0"/>
                  </a:cubicBezTo>
                  <a:cubicBezTo>
                    <a:pt x="262" y="0"/>
                    <a:pt x="188" y="55"/>
                    <a:pt x="163" y="134"/>
                  </a:cubicBezTo>
                  <a:cubicBezTo>
                    <a:pt x="163" y="134"/>
                    <a:pt x="163" y="134"/>
                    <a:pt x="163" y="134"/>
                  </a:cubicBezTo>
                  <a:cubicBezTo>
                    <a:pt x="158" y="134"/>
                    <a:pt x="153" y="133"/>
                    <a:pt x="147" y="133"/>
                  </a:cubicBezTo>
                  <a:cubicBezTo>
                    <a:pt x="66" y="133"/>
                    <a:pt x="0" y="199"/>
                    <a:pt x="0" y="279"/>
                  </a:cubicBezTo>
                  <a:cubicBezTo>
                    <a:pt x="0" y="361"/>
                    <a:pt x="66" y="427"/>
                    <a:pt x="147" y="427"/>
                  </a:cubicBezTo>
                  <a:cubicBezTo>
                    <a:pt x="692" y="427"/>
                    <a:pt x="692" y="427"/>
                    <a:pt x="692" y="427"/>
                  </a:cubicBezTo>
                  <a:cubicBezTo>
                    <a:pt x="756" y="427"/>
                    <a:pt x="807" y="375"/>
                    <a:pt x="807" y="311"/>
                  </a:cubicBezTo>
                  <a:cubicBezTo>
                    <a:pt x="807" y="257"/>
                    <a:pt x="768" y="211"/>
                    <a:pt x="716" y="199"/>
                  </a:cubicBezTo>
                  <a:close/>
                </a:path>
              </a:pathLst>
            </a:custGeom>
            <a:solidFill>
              <a:schemeClr val="bg1"/>
            </a:solidFill>
            <a:ln>
              <a:solidFill>
                <a:srgbClr val="00B0F0"/>
              </a:solidFill>
            </a:ln>
            <a:sp3d prstMaterial="matte"/>
          </p:spPr>
          <p:txBody>
            <a:bodyPr vert="horz" wrap="square" lIns="67655" tIns="33828" rIns="67655" bIns="33828" numCol="1" anchor="t" anchorCtr="0" compatLnSpc="1">
              <a:prstTxWarp prst="textNoShape">
                <a:avLst/>
              </a:prstTxWarp>
            </a:bodyPr>
            <a:lstStyle/>
            <a:p>
              <a:pPr defTabSz="913457">
                <a:defRPr/>
              </a:pPr>
              <a:endParaRPr lang="en-US" sz="700" kern="0">
                <a:solidFill>
                  <a:prstClr val="black"/>
                </a:solidFill>
                <a:latin typeface="Arial"/>
              </a:endParaRPr>
            </a:p>
          </p:txBody>
        </p:sp>
        <p:pic>
          <p:nvPicPr>
            <p:cNvPr id="162" name="Picture 22" descr="Image result for google cloud platform logo transparent">
              <a:extLst>
                <a:ext uri="{FF2B5EF4-FFF2-40B4-BE49-F238E27FC236}">
                  <a16:creationId xmlns:a16="http://schemas.microsoft.com/office/drawing/2014/main" id="{57FE0BA3-B467-1D46-BC2A-A96AE10CD71F}"/>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8108607" y="4745755"/>
              <a:ext cx="1464709" cy="1098532"/>
            </a:xfrm>
            <a:prstGeom prst="rect">
              <a:avLst/>
            </a:prstGeom>
            <a:noFill/>
            <a:extLst>
              <a:ext uri="{909E8E84-426E-40DD-AFC4-6F175D3DCCD1}">
                <a14:hiddenFill xmlns:a14="http://schemas.microsoft.com/office/drawing/2010/main">
                  <a:solidFill>
                    <a:srgbClr val="FFFFFF"/>
                  </a:solidFill>
                </a14:hiddenFill>
              </a:ext>
            </a:extLst>
          </p:spPr>
        </p:pic>
      </p:grpSp>
      <p:sp>
        <p:nvSpPr>
          <p:cNvPr id="124" name="TextBox 123">
            <a:extLst>
              <a:ext uri="{FF2B5EF4-FFF2-40B4-BE49-F238E27FC236}">
                <a16:creationId xmlns:a16="http://schemas.microsoft.com/office/drawing/2014/main" id="{0EA99FC5-D56D-2E4C-ACAB-CF6DABFF1016}"/>
              </a:ext>
            </a:extLst>
          </p:cNvPr>
          <p:cNvSpPr txBox="1"/>
          <p:nvPr/>
        </p:nvSpPr>
        <p:spPr>
          <a:xfrm>
            <a:off x="7753810" y="5642060"/>
            <a:ext cx="819206" cy="293551"/>
          </a:xfrm>
          <a:prstGeom prst="rect">
            <a:avLst/>
          </a:prstGeom>
        </p:spPr>
        <p:txBody>
          <a:bodyPr vert="horz" wrap="none" lIns="91440" tIns="45720" rIns="91440" bIns="45720" rtlCol="0" anchor="t">
            <a:noAutofit/>
          </a:bodyPr>
          <a:lstStyle/>
          <a:p>
            <a:pPr marR="0" algn="l" defTabSz="914400" rtl="0" eaLnBrk="1" fontAlgn="auto" latinLnBrk="0" hangingPunct="1">
              <a:lnSpc>
                <a:spcPct val="95000"/>
              </a:lnSpc>
              <a:spcBef>
                <a:spcPts val="400"/>
              </a:spcBef>
              <a:spcAft>
                <a:spcPts val="200"/>
              </a:spcAft>
              <a:buClr>
                <a:schemeClr val="accent1"/>
              </a:buClr>
              <a:buSzTx/>
              <a:tabLst/>
            </a:pPr>
            <a:r>
              <a:rPr kumimoji="0" lang="en-US" sz="1400" b="1" i="0" u="none" strike="noStrike" kern="1200" cap="none" spc="0" normalizeH="0" baseline="0" noProof="0" dirty="0">
                <a:ln>
                  <a:noFill/>
                </a:ln>
                <a:solidFill>
                  <a:sysClr val="windowText" lastClr="000000"/>
                </a:solidFill>
                <a:effectLst/>
                <a:uLnTx/>
                <a:uFillTx/>
                <a:latin typeface="+mn-lt"/>
              </a:rPr>
              <a:t>Iris ODB</a:t>
            </a:r>
          </a:p>
        </p:txBody>
      </p:sp>
    </p:spTree>
    <p:extLst>
      <p:ext uri="{BB962C8B-B14F-4D97-AF65-F5344CB8AC3E}">
        <p14:creationId xmlns:p14="http://schemas.microsoft.com/office/powerpoint/2010/main" val="3912861525"/>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83"/>
                                        </p:tgtEl>
                                        <p:attrNameLst>
                                          <p:attrName>style.visibility</p:attrName>
                                        </p:attrNameLst>
                                      </p:cBhvr>
                                      <p:to>
                                        <p:strVal val="visible"/>
                                      </p:to>
                                    </p:set>
                                    <p:animEffect transition="in" filter="wipe(left)">
                                      <p:cBhvr>
                                        <p:cTn id="7" dur="1000"/>
                                        <p:tgtEl>
                                          <p:spTgt spid="8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up)">
                                      <p:cBhvr>
                                        <p:cTn id="12" dur="10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55"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p:cTn id="17" dur="1000" fill="hold"/>
                                        <p:tgtEl>
                                          <p:spTgt spid="4"/>
                                        </p:tgtEl>
                                        <p:attrNameLst>
                                          <p:attrName>ppt_w</p:attrName>
                                        </p:attrNameLst>
                                      </p:cBhvr>
                                      <p:tavLst>
                                        <p:tav tm="0">
                                          <p:val>
                                            <p:strVal val="#ppt_w*0.70"/>
                                          </p:val>
                                        </p:tav>
                                        <p:tav tm="100000">
                                          <p:val>
                                            <p:strVal val="#ppt_w"/>
                                          </p:val>
                                        </p:tav>
                                      </p:tavLst>
                                    </p:anim>
                                    <p:anim calcmode="lin" valueType="num">
                                      <p:cBhvr>
                                        <p:cTn id="18" dur="1000" fill="hold"/>
                                        <p:tgtEl>
                                          <p:spTgt spid="4"/>
                                        </p:tgtEl>
                                        <p:attrNameLst>
                                          <p:attrName>ppt_h</p:attrName>
                                        </p:attrNameLst>
                                      </p:cBhvr>
                                      <p:tavLst>
                                        <p:tav tm="0">
                                          <p:val>
                                            <p:strVal val="#ppt_h"/>
                                          </p:val>
                                        </p:tav>
                                        <p:tav tm="100000">
                                          <p:val>
                                            <p:strVal val="#ppt_h"/>
                                          </p:val>
                                        </p:tav>
                                      </p:tavLst>
                                    </p:anim>
                                    <p:animEffect transition="in" filter="fade">
                                      <p:cBhvr>
                                        <p:cTn id="19" dur="1000"/>
                                        <p:tgtEl>
                                          <p:spTgt spid="4"/>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nodeType="click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wipe(down)">
                                      <p:cBhvr>
                                        <p:cTn id="24" dur="1000"/>
                                        <p:tgtEl>
                                          <p:spTgt spid="10"/>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nodeType="click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wipe(down)">
                                      <p:cBhvr>
                                        <p:cTn id="29" dur="500"/>
                                        <p:tgtEl>
                                          <p:spTgt spid="6"/>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grpId="0" nodeType="clickEffect">
                                  <p:stCondLst>
                                    <p:cond delay="0"/>
                                  </p:stCondLst>
                                  <p:childTnLst>
                                    <p:set>
                                      <p:cBhvr>
                                        <p:cTn id="33" dur="1" fill="hold">
                                          <p:stCondLst>
                                            <p:cond delay="0"/>
                                          </p:stCondLst>
                                        </p:cTn>
                                        <p:tgtEl>
                                          <p:spTgt spid="153"/>
                                        </p:tgtEl>
                                        <p:attrNameLst>
                                          <p:attrName>style.visibility</p:attrName>
                                        </p:attrNameLst>
                                      </p:cBhvr>
                                      <p:to>
                                        <p:strVal val="visible"/>
                                      </p:to>
                                    </p:set>
                                    <p:animEffect transition="in" filter="wipe(down)">
                                      <p:cBhvr>
                                        <p:cTn id="34" dur="500"/>
                                        <p:tgtEl>
                                          <p:spTgt spid="153"/>
                                        </p:tgtEl>
                                      </p:cBhvr>
                                    </p:animEffect>
                                  </p:childTnLst>
                                </p:cTn>
                              </p:par>
                              <p:par>
                                <p:cTn id="35" presetID="22" presetClass="entr" presetSubtype="4" fill="hold" grpId="0" nodeType="withEffect">
                                  <p:stCondLst>
                                    <p:cond delay="0"/>
                                  </p:stCondLst>
                                  <p:childTnLst>
                                    <p:set>
                                      <p:cBhvr>
                                        <p:cTn id="36" dur="1" fill="hold">
                                          <p:stCondLst>
                                            <p:cond delay="0"/>
                                          </p:stCondLst>
                                        </p:cTn>
                                        <p:tgtEl>
                                          <p:spTgt spid="154"/>
                                        </p:tgtEl>
                                        <p:attrNameLst>
                                          <p:attrName>style.visibility</p:attrName>
                                        </p:attrNameLst>
                                      </p:cBhvr>
                                      <p:to>
                                        <p:strVal val="visible"/>
                                      </p:to>
                                    </p:set>
                                    <p:animEffect transition="in" filter="wipe(down)">
                                      <p:cBhvr>
                                        <p:cTn id="37" dur="500"/>
                                        <p:tgtEl>
                                          <p:spTgt spid="154"/>
                                        </p:tgtEl>
                                      </p:cBhvr>
                                    </p:animEffect>
                                  </p:childTnLst>
                                </p:cTn>
                              </p:par>
                              <p:par>
                                <p:cTn id="38" presetID="22" presetClass="entr" presetSubtype="4" fill="hold" nodeType="withEffect">
                                  <p:stCondLst>
                                    <p:cond delay="0"/>
                                  </p:stCondLst>
                                  <p:childTnLst>
                                    <p:set>
                                      <p:cBhvr>
                                        <p:cTn id="39" dur="1" fill="hold">
                                          <p:stCondLst>
                                            <p:cond delay="0"/>
                                          </p:stCondLst>
                                        </p:cTn>
                                        <p:tgtEl>
                                          <p:spTgt spid="155"/>
                                        </p:tgtEl>
                                        <p:attrNameLst>
                                          <p:attrName>style.visibility</p:attrName>
                                        </p:attrNameLst>
                                      </p:cBhvr>
                                      <p:to>
                                        <p:strVal val="visible"/>
                                      </p:to>
                                    </p:set>
                                    <p:animEffect transition="in" filter="wipe(down)">
                                      <p:cBhvr>
                                        <p:cTn id="40" dur="500"/>
                                        <p:tgtEl>
                                          <p:spTgt spid="155"/>
                                        </p:tgtEl>
                                      </p:cBhvr>
                                    </p:animEffect>
                                  </p:childTnLst>
                                </p:cTn>
                              </p:par>
                              <p:par>
                                <p:cTn id="41" presetID="22" presetClass="entr" presetSubtype="4" fill="hold" grpId="0" nodeType="withEffect">
                                  <p:stCondLst>
                                    <p:cond delay="0"/>
                                  </p:stCondLst>
                                  <p:childTnLst>
                                    <p:set>
                                      <p:cBhvr>
                                        <p:cTn id="42" dur="1" fill="hold">
                                          <p:stCondLst>
                                            <p:cond delay="0"/>
                                          </p:stCondLst>
                                        </p:cTn>
                                        <p:tgtEl>
                                          <p:spTgt spid="158"/>
                                        </p:tgtEl>
                                        <p:attrNameLst>
                                          <p:attrName>style.visibility</p:attrName>
                                        </p:attrNameLst>
                                      </p:cBhvr>
                                      <p:to>
                                        <p:strVal val="visible"/>
                                      </p:to>
                                    </p:set>
                                    <p:animEffect transition="in" filter="wipe(down)">
                                      <p:cBhvr>
                                        <p:cTn id="43" dur="500"/>
                                        <p:tgtEl>
                                          <p:spTgt spid="158"/>
                                        </p:tgtEl>
                                      </p:cBhvr>
                                    </p:animEffect>
                                  </p:childTnLst>
                                </p:cTn>
                              </p:par>
                              <p:par>
                                <p:cTn id="44" presetID="22" presetClass="entr" presetSubtype="4" fill="hold" nodeType="withEffect">
                                  <p:stCondLst>
                                    <p:cond delay="0"/>
                                  </p:stCondLst>
                                  <p:childTnLst>
                                    <p:set>
                                      <p:cBhvr>
                                        <p:cTn id="45" dur="1" fill="hold">
                                          <p:stCondLst>
                                            <p:cond delay="0"/>
                                          </p:stCondLst>
                                        </p:cTn>
                                        <p:tgtEl>
                                          <p:spTgt spid="159"/>
                                        </p:tgtEl>
                                        <p:attrNameLst>
                                          <p:attrName>style.visibility</p:attrName>
                                        </p:attrNameLst>
                                      </p:cBhvr>
                                      <p:to>
                                        <p:strVal val="visible"/>
                                      </p:to>
                                    </p:set>
                                    <p:animEffect transition="in" filter="wipe(down)">
                                      <p:cBhvr>
                                        <p:cTn id="46" dur="500"/>
                                        <p:tgtEl>
                                          <p:spTgt spid="159"/>
                                        </p:tgtEl>
                                      </p:cBhvr>
                                    </p:animEffect>
                                  </p:childTnLst>
                                </p:cTn>
                              </p:par>
                              <p:par>
                                <p:cTn id="47" presetID="22" presetClass="entr" presetSubtype="4" fill="hold" nodeType="withEffect">
                                  <p:stCondLst>
                                    <p:cond delay="0"/>
                                  </p:stCondLst>
                                  <p:childTnLst>
                                    <p:set>
                                      <p:cBhvr>
                                        <p:cTn id="48" dur="1" fill="hold">
                                          <p:stCondLst>
                                            <p:cond delay="0"/>
                                          </p:stCondLst>
                                        </p:cTn>
                                        <p:tgtEl>
                                          <p:spTgt spid="160"/>
                                        </p:tgtEl>
                                        <p:attrNameLst>
                                          <p:attrName>style.visibility</p:attrName>
                                        </p:attrNameLst>
                                      </p:cBhvr>
                                      <p:to>
                                        <p:strVal val="visible"/>
                                      </p:to>
                                    </p:set>
                                    <p:animEffect transition="in" filter="wipe(down)">
                                      <p:cBhvr>
                                        <p:cTn id="49" dur="500"/>
                                        <p:tgtEl>
                                          <p:spTgt spid="1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 grpId="0"/>
      <p:bldP spid="154" grpId="0"/>
      <p:bldP spid="158"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0464" y="74135"/>
            <a:ext cx="11655564" cy="471429"/>
          </a:xfrm>
        </p:spPr>
        <p:txBody>
          <a:bodyPr/>
          <a:lstStyle/>
          <a:p>
            <a:r>
              <a:rPr lang="en-US" sz="2000" b="1" dirty="0"/>
              <a:t>Futureproof IT with NetApp “No Compromise” All Flash Solution</a:t>
            </a:r>
          </a:p>
        </p:txBody>
      </p:sp>
      <p:grpSp>
        <p:nvGrpSpPr>
          <p:cNvPr id="83" name="Group 82"/>
          <p:cNvGrpSpPr/>
          <p:nvPr/>
        </p:nvGrpSpPr>
        <p:grpSpPr>
          <a:xfrm>
            <a:off x="2019445" y="1988169"/>
            <a:ext cx="6480725" cy="2130523"/>
            <a:chOff x="2536033" y="1348376"/>
            <a:chExt cx="6484102" cy="2131633"/>
          </a:xfrm>
        </p:grpSpPr>
        <p:grpSp>
          <p:nvGrpSpPr>
            <p:cNvPr id="84" name="Group 83"/>
            <p:cNvGrpSpPr/>
            <p:nvPr/>
          </p:nvGrpSpPr>
          <p:grpSpPr>
            <a:xfrm>
              <a:off x="2542405" y="1348376"/>
              <a:ext cx="6477730" cy="584776"/>
              <a:chOff x="3704054" y="3260409"/>
              <a:chExt cx="5599478" cy="510053"/>
            </a:xfrm>
          </p:grpSpPr>
          <p:cxnSp>
            <p:nvCxnSpPr>
              <p:cNvPr id="104" name="Straight Arrow Connector 103"/>
              <p:cNvCxnSpPr/>
              <p:nvPr/>
            </p:nvCxnSpPr>
            <p:spPr bwMode="auto">
              <a:xfrm>
                <a:off x="3704054" y="3551238"/>
                <a:ext cx="5599478" cy="0"/>
              </a:xfrm>
              <a:prstGeom prst="straightConnector1">
                <a:avLst/>
              </a:prstGeom>
              <a:solidFill>
                <a:schemeClr val="accent1"/>
              </a:solidFill>
              <a:ln w="38100" cap="flat" cmpd="sng" algn="ctr">
                <a:solidFill>
                  <a:schemeClr val="bg2"/>
                </a:solidFill>
                <a:prstDash val="solid"/>
                <a:round/>
                <a:headEnd type="triangle" w="lg" len="lg"/>
                <a:tailEnd type="triangle" w="lg" len="lg"/>
              </a:ln>
              <a:effectLst/>
            </p:spPr>
          </p:cxnSp>
          <p:sp>
            <p:nvSpPr>
              <p:cNvPr id="105" name="TextBox 104"/>
              <p:cNvSpPr txBox="1"/>
              <p:nvPr/>
            </p:nvSpPr>
            <p:spPr>
              <a:xfrm>
                <a:off x="5091214" y="3260409"/>
                <a:ext cx="2662550" cy="510053"/>
              </a:xfrm>
              <a:prstGeom prst="rect">
                <a:avLst/>
              </a:prstGeom>
              <a:solidFill>
                <a:schemeClr val="bg1"/>
              </a:solidFill>
            </p:spPr>
            <p:txBody>
              <a:bodyPr wrap="square" rtlCol="0">
                <a:spAutoFit/>
              </a:bodyPr>
              <a:lstStyle/>
              <a:p>
                <a:pPr algn="ctr" defTabSz="914941">
                  <a:buClr>
                    <a:srgbClr val="84BD00"/>
                  </a:buClr>
                  <a:defRPr/>
                </a:pPr>
                <a:r>
                  <a:rPr lang="en-US" sz="1600" dirty="0">
                    <a:solidFill>
                      <a:srgbClr val="000000"/>
                    </a:solidFill>
                    <a:latin typeface="Arial"/>
                  </a:rPr>
                  <a:t>Scale Out by Adding Controllers</a:t>
                </a:r>
                <a:br>
                  <a:rPr lang="en-US" sz="1600" dirty="0">
                    <a:solidFill>
                      <a:srgbClr val="000000"/>
                    </a:solidFill>
                    <a:latin typeface="Arial"/>
                  </a:rPr>
                </a:br>
                <a:r>
                  <a:rPr lang="en-US" sz="1600" dirty="0">
                    <a:solidFill>
                      <a:srgbClr val="000000"/>
                    </a:solidFill>
                    <a:latin typeface="Arial"/>
                  </a:rPr>
                  <a:t>(Maximum 24 Controllers)</a:t>
                </a:r>
              </a:p>
            </p:txBody>
          </p:sp>
        </p:grpSp>
        <p:grpSp>
          <p:nvGrpSpPr>
            <p:cNvPr id="85" name="Group 84"/>
            <p:cNvGrpSpPr/>
            <p:nvPr/>
          </p:nvGrpSpPr>
          <p:grpSpPr>
            <a:xfrm>
              <a:off x="2536033" y="2037239"/>
              <a:ext cx="4451575" cy="1442770"/>
              <a:chOff x="2536033" y="2037239"/>
              <a:chExt cx="4451575" cy="1442770"/>
            </a:xfrm>
          </p:grpSpPr>
          <p:sp>
            <p:nvSpPr>
              <p:cNvPr id="86" name="TextBox 85"/>
              <p:cNvSpPr txBox="1"/>
              <p:nvPr/>
            </p:nvSpPr>
            <p:spPr>
              <a:xfrm>
                <a:off x="2536249" y="3201458"/>
                <a:ext cx="1369015" cy="210409"/>
              </a:xfrm>
              <a:prstGeom prst="rect">
                <a:avLst/>
              </a:prstGeom>
              <a:noFill/>
            </p:spPr>
            <p:txBody>
              <a:bodyPr wrap="square" lIns="0" tIns="0" rIns="0" bIns="0" rtlCol="0">
                <a:noAutofit/>
              </a:bodyPr>
              <a:lstStyle/>
              <a:p>
                <a:pPr algn="ctr" defTabSz="914941">
                  <a:buClr>
                    <a:srgbClr val="84BD00"/>
                  </a:buClr>
                  <a:defRPr/>
                </a:pPr>
                <a:r>
                  <a:rPr lang="en-US" sz="900" b="1" dirty="0">
                    <a:solidFill>
                      <a:srgbClr val="000000"/>
                    </a:solidFill>
                    <a:latin typeface="Arial"/>
                  </a:rPr>
                  <a:t>All Flash FAS (AFF)</a:t>
                </a:r>
              </a:p>
            </p:txBody>
          </p:sp>
          <p:grpSp>
            <p:nvGrpSpPr>
              <p:cNvPr id="87" name="Group 86"/>
              <p:cNvGrpSpPr/>
              <p:nvPr/>
            </p:nvGrpSpPr>
            <p:grpSpPr>
              <a:xfrm>
                <a:off x="2536033" y="2339445"/>
                <a:ext cx="1371786" cy="826056"/>
                <a:chOff x="1345497" y="2305050"/>
                <a:chExt cx="1371786" cy="826056"/>
              </a:xfrm>
            </p:grpSpPr>
            <p:pic>
              <p:nvPicPr>
                <p:cNvPr id="101" name="DS2246-2U-All-Flash.png"/>
                <p:cNvPicPr/>
                <p:nvPr/>
              </p:nvPicPr>
              <p:blipFill>
                <a:blip r:embed="rId3" cstate="print">
                  <a:extLst>
                    <a:ext uri="{28A0092B-C50C-407E-A947-70E740481C1C}">
                      <a14:useLocalDpi xmlns:a14="http://schemas.microsoft.com/office/drawing/2010/main"/>
                    </a:ext>
                  </a:extLst>
                </a:blip>
                <a:stretch>
                  <a:fillRect/>
                </a:stretch>
              </p:blipFill>
              <p:spPr>
                <a:xfrm>
                  <a:off x="1345497" y="2658792"/>
                  <a:ext cx="1371601" cy="246889"/>
                </a:xfrm>
                <a:prstGeom prst="rect">
                  <a:avLst/>
                </a:prstGeom>
                <a:ln w="12700" cap="flat">
                  <a:noFill/>
                  <a:miter lim="400000"/>
                </a:ln>
                <a:effectLst/>
              </p:spPr>
            </p:pic>
            <p:pic>
              <p:nvPicPr>
                <p:cNvPr id="102" name="FAS8020-3U-HA-Pair-All-Flash.png"/>
                <p:cNvPicPr/>
                <p:nvPr/>
              </p:nvPicPr>
              <p:blipFill>
                <a:blip r:embed="rId4" cstate="print">
                  <a:extLst>
                    <a:ext uri="{28A0092B-C50C-407E-A947-70E740481C1C}">
                      <a14:useLocalDpi xmlns:a14="http://schemas.microsoft.com/office/drawing/2010/main"/>
                    </a:ext>
                  </a:extLst>
                </a:blip>
                <a:stretch>
                  <a:fillRect/>
                </a:stretch>
              </p:blipFill>
              <p:spPr>
                <a:xfrm>
                  <a:off x="1345682" y="2305050"/>
                  <a:ext cx="1371601" cy="368047"/>
                </a:xfrm>
                <a:prstGeom prst="rect">
                  <a:avLst/>
                </a:prstGeom>
                <a:ln w="12700">
                  <a:miter lim="400000"/>
                </a:ln>
              </p:spPr>
            </p:pic>
            <p:pic>
              <p:nvPicPr>
                <p:cNvPr id="103" name="DS2246-2U-All-Flash.png"/>
                <p:cNvPicPr/>
                <p:nvPr/>
              </p:nvPicPr>
              <p:blipFill>
                <a:blip r:embed="rId3" cstate="print">
                  <a:extLst>
                    <a:ext uri="{28A0092B-C50C-407E-A947-70E740481C1C}">
                      <a14:useLocalDpi xmlns:a14="http://schemas.microsoft.com/office/drawing/2010/main"/>
                    </a:ext>
                  </a:extLst>
                </a:blip>
                <a:stretch>
                  <a:fillRect/>
                </a:stretch>
              </p:blipFill>
              <p:spPr>
                <a:xfrm>
                  <a:off x="1345497" y="2884217"/>
                  <a:ext cx="1371601" cy="246889"/>
                </a:xfrm>
                <a:prstGeom prst="rect">
                  <a:avLst/>
                </a:prstGeom>
                <a:ln w="12700" cap="flat">
                  <a:noFill/>
                  <a:miter lim="400000"/>
                </a:ln>
                <a:effectLst/>
              </p:spPr>
            </p:pic>
          </p:grpSp>
          <p:pic>
            <p:nvPicPr>
              <p:cNvPr id="88" name="image36.png"/>
              <p:cNvPicPr/>
              <p:nvPr/>
            </p:nvPicPr>
            <p:blipFill>
              <a:blip r:embed="rId5" cstate="print">
                <a:extLst>
                  <a:ext uri="{28A0092B-C50C-407E-A947-70E740481C1C}">
                    <a14:useLocalDpi xmlns:a14="http://schemas.microsoft.com/office/drawing/2010/main"/>
                  </a:ext>
                </a:extLst>
              </a:blip>
              <a:stretch>
                <a:fillRect/>
              </a:stretch>
            </p:blipFill>
            <p:spPr>
              <a:xfrm>
                <a:off x="3965020" y="2037558"/>
                <a:ext cx="1554483" cy="301887"/>
              </a:xfrm>
              <a:prstGeom prst="rect">
                <a:avLst/>
              </a:prstGeom>
              <a:ln w="12700" cap="flat">
                <a:noFill/>
                <a:miter lim="400000"/>
              </a:ln>
              <a:effectLst/>
            </p:spPr>
          </p:pic>
          <p:pic>
            <p:nvPicPr>
              <p:cNvPr id="89" name="image37.png"/>
              <p:cNvPicPr/>
              <p:nvPr/>
            </p:nvPicPr>
            <p:blipFill>
              <a:blip r:embed="rId6" cstate="print">
                <a:extLst>
                  <a:ext uri="{28A0092B-C50C-407E-A947-70E740481C1C}">
                    <a14:useLocalDpi xmlns:a14="http://schemas.microsoft.com/office/drawing/2010/main"/>
                  </a:ext>
                </a:extLst>
              </a:blip>
              <a:stretch>
                <a:fillRect/>
              </a:stretch>
            </p:blipFill>
            <p:spPr>
              <a:xfrm>
                <a:off x="3010497" y="2037239"/>
                <a:ext cx="1005843" cy="302206"/>
              </a:xfrm>
              <a:prstGeom prst="rect">
                <a:avLst/>
              </a:prstGeom>
              <a:ln w="12700" cap="flat">
                <a:noFill/>
                <a:miter lim="400000"/>
              </a:ln>
              <a:effectLst/>
            </p:spPr>
          </p:pic>
          <p:pic>
            <p:nvPicPr>
              <p:cNvPr id="90" name="image36.png"/>
              <p:cNvPicPr/>
              <p:nvPr/>
            </p:nvPicPr>
            <p:blipFill>
              <a:blip r:embed="rId5" cstate="print">
                <a:extLst>
                  <a:ext uri="{28A0092B-C50C-407E-A947-70E740481C1C}">
                    <a14:useLocalDpi xmlns:a14="http://schemas.microsoft.com/office/drawing/2010/main"/>
                  </a:ext>
                </a:extLst>
              </a:blip>
              <a:stretch>
                <a:fillRect/>
              </a:stretch>
            </p:blipFill>
            <p:spPr>
              <a:xfrm>
                <a:off x="5433125" y="2037558"/>
                <a:ext cx="1554483" cy="301887"/>
              </a:xfrm>
              <a:prstGeom prst="rect">
                <a:avLst/>
              </a:prstGeom>
              <a:ln w="12700" cap="flat">
                <a:noFill/>
                <a:miter lim="400000"/>
              </a:ln>
              <a:effectLst/>
            </p:spPr>
          </p:pic>
          <p:grpSp>
            <p:nvGrpSpPr>
              <p:cNvPr id="91" name="Group 90"/>
              <p:cNvGrpSpPr/>
              <p:nvPr/>
            </p:nvGrpSpPr>
            <p:grpSpPr>
              <a:xfrm>
                <a:off x="5555792" y="2337859"/>
                <a:ext cx="1379267" cy="871429"/>
                <a:chOff x="2850781" y="2303464"/>
                <a:chExt cx="1379267" cy="871429"/>
              </a:xfrm>
            </p:grpSpPr>
            <p:pic>
              <p:nvPicPr>
                <p:cNvPr id="98" name="DS2246-2U-All-Flash.png"/>
                <p:cNvPicPr/>
                <p:nvPr/>
              </p:nvPicPr>
              <p:blipFill>
                <a:blip r:embed="rId3" cstate="print">
                  <a:extLst>
                    <a:ext uri="{28A0092B-C50C-407E-A947-70E740481C1C}">
                      <a14:useLocalDpi xmlns:a14="http://schemas.microsoft.com/office/drawing/2010/main"/>
                    </a:ext>
                  </a:extLst>
                </a:blip>
                <a:stretch>
                  <a:fillRect/>
                </a:stretch>
              </p:blipFill>
              <p:spPr>
                <a:xfrm>
                  <a:off x="2853494" y="2674150"/>
                  <a:ext cx="1371601" cy="246889"/>
                </a:xfrm>
                <a:prstGeom prst="rect">
                  <a:avLst/>
                </a:prstGeom>
                <a:ln w="12700" cap="flat">
                  <a:noFill/>
                  <a:miter lim="400000"/>
                </a:ln>
                <a:effectLst/>
              </p:spPr>
            </p:pic>
            <p:pic>
              <p:nvPicPr>
                <p:cNvPr id="99" name="FAS8020-3U-HA-Pair-All-Flash.png"/>
                <p:cNvPicPr/>
                <p:nvPr/>
              </p:nvPicPr>
              <p:blipFill>
                <a:blip r:embed="rId4" cstate="print">
                  <a:extLst>
                    <a:ext uri="{28A0092B-C50C-407E-A947-70E740481C1C}">
                      <a14:useLocalDpi xmlns:a14="http://schemas.microsoft.com/office/drawing/2010/main"/>
                    </a:ext>
                  </a:extLst>
                </a:blip>
                <a:stretch>
                  <a:fillRect/>
                </a:stretch>
              </p:blipFill>
              <p:spPr>
                <a:xfrm>
                  <a:off x="2850781" y="2303464"/>
                  <a:ext cx="1371601" cy="368047"/>
                </a:xfrm>
                <a:prstGeom prst="rect">
                  <a:avLst/>
                </a:prstGeom>
                <a:ln w="12700">
                  <a:miter lim="400000"/>
                </a:ln>
              </p:spPr>
            </p:pic>
            <p:pic>
              <p:nvPicPr>
                <p:cNvPr id="100" name="DS2246-2U-All-Flash.png"/>
                <p:cNvPicPr/>
                <p:nvPr/>
              </p:nvPicPr>
              <p:blipFill>
                <a:blip r:embed="rId3" cstate="print">
                  <a:extLst>
                    <a:ext uri="{28A0092B-C50C-407E-A947-70E740481C1C}">
                      <a14:useLocalDpi xmlns:a14="http://schemas.microsoft.com/office/drawing/2010/main"/>
                    </a:ext>
                  </a:extLst>
                </a:blip>
                <a:stretch>
                  <a:fillRect/>
                </a:stretch>
              </p:blipFill>
              <p:spPr>
                <a:xfrm>
                  <a:off x="2858447" y="2928004"/>
                  <a:ext cx="1371601" cy="246889"/>
                </a:xfrm>
                <a:prstGeom prst="rect">
                  <a:avLst/>
                </a:prstGeom>
                <a:ln w="12700" cap="flat">
                  <a:noFill/>
                  <a:miter lim="400000"/>
                </a:ln>
                <a:effectLst/>
              </p:spPr>
            </p:pic>
          </p:grpSp>
          <p:sp>
            <p:nvSpPr>
              <p:cNvPr id="92" name="TextBox 91"/>
              <p:cNvSpPr txBox="1"/>
              <p:nvPr/>
            </p:nvSpPr>
            <p:spPr>
              <a:xfrm>
                <a:off x="5533451" y="3269600"/>
                <a:ext cx="1369015" cy="210409"/>
              </a:xfrm>
              <a:prstGeom prst="rect">
                <a:avLst/>
              </a:prstGeom>
              <a:noFill/>
            </p:spPr>
            <p:txBody>
              <a:bodyPr wrap="square" lIns="0" tIns="0" rIns="0" bIns="0" rtlCol="0">
                <a:noAutofit/>
              </a:bodyPr>
              <a:lstStyle/>
              <a:p>
                <a:pPr algn="ctr" defTabSz="914941">
                  <a:buClr>
                    <a:srgbClr val="84BD00"/>
                  </a:buClr>
                  <a:defRPr/>
                </a:pPr>
                <a:r>
                  <a:rPr lang="en-US" sz="900" b="1" dirty="0" err="1">
                    <a:solidFill>
                      <a:srgbClr val="000000"/>
                    </a:solidFill>
                    <a:latin typeface="Arial"/>
                  </a:rPr>
                  <a:t>NVMe</a:t>
                </a:r>
                <a:r>
                  <a:rPr lang="en-US" sz="900" b="1" dirty="0">
                    <a:solidFill>
                      <a:srgbClr val="000000"/>
                    </a:solidFill>
                    <a:latin typeface="Arial"/>
                  </a:rPr>
                  <a:t>/FC SSD</a:t>
                </a:r>
              </a:p>
            </p:txBody>
          </p:sp>
          <p:grpSp>
            <p:nvGrpSpPr>
              <p:cNvPr id="93" name="Group 92"/>
              <p:cNvGrpSpPr/>
              <p:nvPr/>
            </p:nvGrpSpPr>
            <p:grpSpPr>
              <a:xfrm>
                <a:off x="4031878" y="2337075"/>
                <a:ext cx="1373466" cy="868177"/>
                <a:chOff x="4031878" y="2337075"/>
                <a:chExt cx="1373466" cy="868177"/>
              </a:xfrm>
            </p:grpSpPr>
            <p:pic>
              <p:nvPicPr>
                <p:cNvPr id="95" name="image9.png" descr="FAS8020-3U.png"/>
                <p:cNvPicPr/>
                <p:nvPr/>
              </p:nvPicPr>
              <p:blipFill>
                <a:blip r:embed="rId7" cstate="print">
                  <a:extLst>
                    <a:ext uri="{28A0092B-C50C-407E-A947-70E740481C1C}">
                      <a14:useLocalDpi xmlns:a14="http://schemas.microsoft.com/office/drawing/2010/main"/>
                    </a:ext>
                  </a:extLst>
                </a:blip>
                <a:stretch>
                  <a:fillRect/>
                </a:stretch>
              </p:blipFill>
              <p:spPr>
                <a:xfrm>
                  <a:off x="4031878" y="2337075"/>
                  <a:ext cx="1371612" cy="368053"/>
                </a:xfrm>
                <a:prstGeom prst="rect">
                  <a:avLst/>
                </a:prstGeom>
                <a:ln w="12700">
                  <a:miter lim="400000"/>
                </a:ln>
              </p:spPr>
            </p:pic>
            <p:pic>
              <p:nvPicPr>
                <p:cNvPr id="96" name="image19.png"/>
                <p:cNvPicPr/>
                <p:nvPr/>
              </p:nvPicPr>
              <p:blipFill>
                <a:blip r:embed="rId8" cstate="print">
                  <a:extLst>
                    <a:ext uri="{28A0092B-C50C-407E-A947-70E740481C1C}">
                      <a14:useLocalDpi xmlns:a14="http://schemas.microsoft.com/office/drawing/2010/main"/>
                    </a:ext>
                  </a:extLst>
                </a:blip>
                <a:stretch>
                  <a:fillRect/>
                </a:stretch>
              </p:blipFill>
              <p:spPr>
                <a:xfrm>
                  <a:off x="4033740" y="2707593"/>
                  <a:ext cx="1371604" cy="246892"/>
                </a:xfrm>
                <a:prstGeom prst="rect">
                  <a:avLst/>
                </a:prstGeom>
                <a:ln w="12700">
                  <a:miter lim="400000"/>
                </a:ln>
              </p:spPr>
            </p:pic>
            <p:pic>
              <p:nvPicPr>
                <p:cNvPr id="97" name="image19.png"/>
                <p:cNvPicPr/>
                <p:nvPr/>
              </p:nvPicPr>
              <p:blipFill>
                <a:blip r:embed="rId8" cstate="print">
                  <a:extLst>
                    <a:ext uri="{28A0092B-C50C-407E-A947-70E740481C1C}">
                      <a14:useLocalDpi xmlns:a14="http://schemas.microsoft.com/office/drawing/2010/main"/>
                    </a:ext>
                  </a:extLst>
                </a:blip>
                <a:stretch>
                  <a:fillRect/>
                </a:stretch>
              </p:blipFill>
              <p:spPr>
                <a:xfrm>
                  <a:off x="4033555" y="2958360"/>
                  <a:ext cx="1371604" cy="246892"/>
                </a:xfrm>
                <a:prstGeom prst="rect">
                  <a:avLst/>
                </a:prstGeom>
                <a:ln w="12700">
                  <a:miter lim="400000"/>
                </a:ln>
              </p:spPr>
            </p:pic>
          </p:grpSp>
          <p:sp>
            <p:nvSpPr>
              <p:cNvPr id="94" name="TextBox 93"/>
              <p:cNvSpPr txBox="1"/>
              <p:nvPr/>
            </p:nvSpPr>
            <p:spPr>
              <a:xfrm>
                <a:off x="4009794" y="3241477"/>
                <a:ext cx="1369015" cy="210409"/>
              </a:xfrm>
              <a:prstGeom prst="rect">
                <a:avLst/>
              </a:prstGeom>
              <a:noFill/>
            </p:spPr>
            <p:txBody>
              <a:bodyPr wrap="square" lIns="0" tIns="0" rIns="0" bIns="0" rtlCol="0">
                <a:noAutofit/>
              </a:bodyPr>
              <a:lstStyle/>
              <a:p>
                <a:pPr algn="ctr" defTabSz="914941">
                  <a:buClr>
                    <a:srgbClr val="84BD00"/>
                  </a:buClr>
                  <a:defRPr/>
                </a:pPr>
                <a:r>
                  <a:rPr lang="en-US" sz="900" b="1" dirty="0">
                    <a:solidFill>
                      <a:srgbClr val="000000"/>
                    </a:solidFill>
                    <a:latin typeface="Arial"/>
                  </a:rPr>
                  <a:t>FAS</a:t>
                </a:r>
              </a:p>
            </p:txBody>
          </p:sp>
        </p:grpSp>
      </p:grpSp>
      <p:pic>
        <p:nvPicPr>
          <p:cNvPr id="142" name="Picture 141">
            <a:hlinkClick r:id="" action="ppaction://noaction"/>
            <a:extLst>
              <a:ext uri="{FF2B5EF4-FFF2-40B4-BE49-F238E27FC236}">
                <a16:creationId xmlns:a16="http://schemas.microsoft.com/office/drawing/2014/main" id="{C56EBE47-3A35-4FD1-A3E0-8A4D9C804358}"/>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12806525" y="328426"/>
            <a:ext cx="620155" cy="620155"/>
          </a:xfrm>
          <a:prstGeom prst="rect">
            <a:avLst/>
          </a:prstGeom>
        </p:spPr>
      </p:pic>
      <p:grpSp>
        <p:nvGrpSpPr>
          <p:cNvPr id="4" name="Group 3">
            <a:extLst>
              <a:ext uri="{FF2B5EF4-FFF2-40B4-BE49-F238E27FC236}">
                <a16:creationId xmlns:a16="http://schemas.microsoft.com/office/drawing/2014/main" id="{96814F0E-3F0F-4448-8F6B-893CCE59951A}"/>
              </a:ext>
            </a:extLst>
          </p:cNvPr>
          <p:cNvGrpSpPr/>
          <p:nvPr/>
        </p:nvGrpSpPr>
        <p:grpSpPr>
          <a:xfrm>
            <a:off x="1734755" y="2676671"/>
            <a:ext cx="7310690" cy="2466625"/>
            <a:chOff x="1732031" y="2676474"/>
            <a:chExt cx="7312595" cy="2467268"/>
          </a:xfrm>
        </p:grpSpPr>
        <p:grpSp>
          <p:nvGrpSpPr>
            <p:cNvPr id="121" name="Group 120"/>
            <p:cNvGrpSpPr/>
            <p:nvPr/>
          </p:nvGrpSpPr>
          <p:grpSpPr>
            <a:xfrm>
              <a:off x="6604173" y="2676474"/>
              <a:ext cx="2440453" cy="1388223"/>
              <a:chOff x="7124611" y="2037239"/>
              <a:chExt cx="2441089" cy="1388585"/>
            </a:xfrm>
          </p:grpSpPr>
          <p:pic>
            <p:nvPicPr>
              <p:cNvPr id="122" name="image37.png"/>
              <p:cNvPicPr/>
              <p:nvPr/>
            </p:nvPicPr>
            <p:blipFill>
              <a:blip r:embed="rId6" cstate="print">
                <a:extLst>
                  <a:ext uri="{28A0092B-C50C-407E-A947-70E740481C1C}">
                    <a14:useLocalDpi xmlns:a14="http://schemas.microsoft.com/office/drawing/2010/main"/>
                  </a:ext>
                </a:extLst>
              </a:blip>
              <a:stretch>
                <a:fillRect/>
              </a:stretch>
            </p:blipFill>
            <p:spPr>
              <a:xfrm flipH="1">
                <a:off x="7566143" y="2037239"/>
                <a:ext cx="1005843" cy="302206"/>
              </a:xfrm>
              <a:prstGeom prst="rect">
                <a:avLst/>
              </a:prstGeom>
              <a:ln w="12700" cap="flat">
                <a:noFill/>
                <a:miter lim="400000"/>
              </a:ln>
              <a:effectLst/>
            </p:spPr>
          </p:pic>
          <p:grpSp>
            <p:nvGrpSpPr>
              <p:cNvPr id="123" name="Group 122"/>
              <p:cNvGrpSpPr/>
              <p:nvPr/>
            </p:nvGrpSpPr>
            <p:grpSpPr>
              <a:xfrm>
                <a:off x="7124611" y="2720294"/>
                <a:ext cx="257175" cy="59901"/>
                <a:chOff x="5762625" y="2555724"/>
                <a:chExt cx="257175" cy="59901"/>
              </a:xfrm>
            </p:grpSpPr>
            <p:sp>
              <p:nvSpPr>
                <p:cNvPr id="138" name="Oval 137"/>
                <p:cNvSpPr/>
                <p:nvPr/>
              </p:nvSpPr>
              <p:spPr bwMode="auto">
                <a:xfrm>
                  <a:off x="5762625" y="2555724"/>
                  <a:ext cx="57504" cy="59901"/>
                </a:xfrm>
                <a:prstGeom prst="ellipse">
                  <a:avLst/>
                </a:prstGeom>
                <a:solidFill>
                  <a:schemeClr val="tx1"/>
                </a:solidFill>
                <a:ln w="9525" cap="flat" cmpd="sng" algn="ctr">
                  <a:noFill/>
                  <a:prstDash val="solid"/>
                  <a:round/>
                  <a:headEnd type="none" w="med" len="med"/>
                  <a:tailEnd type="none" w="med" len="med"/>
                </a:ln>
                <a:effectLst/>
              </p:spPr>
              <p:txBody>
                <a:bodyPr vert="horz" wrap="none" lIns="91392" tIns="45696" rIns="91392" bIns="45696" numCol="1" rtlCol="0" anchor="ctr" anchorCtr="0" compatLnSpc="1">
                  <a:prstTxWarp prst="textNoShape">
                    <a:avLst/>
                  </a:prstTxWarp>
                </a:bodyPr>
                <a:lstStyle/>
                <a:p>
                  <a:pPr algn="ctr" defTabSz="914941">
                    <a:buClr>
                      <a:srgbClr val="84BD00"/>
                    </a:buClr>
                    <a:defRPr/>
                  </a:pPr>
                  <a:endParaRPr lang="en-US" sz="1898" dirty="0">
                    <a:solidFill>
                      <a:srgbClr val="000000"/>
                    </a:solidFill>
                    <a:latin typeface="Arial"/>
                  </a:endParaRPr>
                </a:p>
              </p:txBody>
            </p:sp>
            <p:sp>
              <p:nvSpPr>
                <p:cNvPr id="139" name="Oval 138"/>
                <p:cNvSpPr/>
                <p:nvPr/>
              </p:nvSpPr>
              <p:spPr bwMode="auto">
                <a:xfrm>
                  <a:off x="5862461" y="2555724"/>
                  <a:ext cx="57504" cy="59901"/>
                </a:xfrm>
                <a:prstGeom prst="ellipse">
                  <a:avLst/>
                </a:prstGeom>
                <a:solidFill>
                  <a:schemeClr val="tx1"/>
                </a:solidFill>
                <a:ln w="9525" cap="flat" cmpd="sng" algn="ctr">
                  <a:noFill/>
                  <a:prstDash val="solid"/>
                  <a:round/>
                  <a:headEnd type="none" w="med" len="med"/>
                  <a:tailEnd type="none" w="med" len="med"/>
                </a:ln>
                <a:effectLst/>
              </p:spPr>
              <p:txBody>
                <a:bodyPr vert="horz" wrap="none" lIns="91392" tIns="45696" rIns="91392" bIns="45696" numCol="1" rtlCol="0" anchor="ctr" anchorCtr="0" compatLnSpc="1">
                  <a:prstTxWarp prst="textNoShape">
                    <a:avLst/>
                  </a:prstTxWarp>
                </a:bodyPr>
                <a:lstStyle/>
                <a:p>
                  <a:pPr algn="ctr" defTabSz="914941">
                    <a:buClr>
                      <a:srgbClr val="84BD00"/>
                    </a:buClr>
                    <a:defRPr/>
                  </a:pPr>
                  <a:endParaRPr lang="en-US" sz="1898" dirty="0">
                    <a:solidFill>
                      <a:srgbClr val="000000"/>
                    </a:solidFill>
                    <a:latin typeface="Arial"/>
                  </a:endParaRPr>
                </a:p>
              </p:txBody>
            </p:sp>
            <p:sp>
              <p:nvSpPr>
                <p:cNvPr id="140" name="Oval 139"/>
                <p:cNvSpPr/>
                <p:nvPr/>
              </p:nvSpPr>
              <p:spPr bwMode="auto">
                <a:xfrm>
                  <a:off x="5962296" y="2555724"/>
                  <a:ext cx="57504" cy="59901"/>
                </a:xfrm>
                <a:prstGeom prst="ellipse">
                  <a:avLst/>
                </a:prstGeom>
                <a:solidFill>
                  <a:schemeClr val="tx1"/>
                </a:solidFill>
                <a:ln w="9525" cap="flat" cmpd="sng" algn="ctr">
                  <a:noFill/>
                  <a:prstDash val="solid"/>
                  <a:round/>
                  <a:headEnd type="none" w="med" len="med"/>
                  <a:tailEnd type="none" w="med" len="med"/>
                </a:ln>
                <a:effectLst/>
              </p:spPr>
              <p:txBody>
                <a:bodyPr vert="horz" wrap="none" lIns="91392" tIns="45696" rIns="91392" bIns="45696" numCol="1" rtlCol="0" anchor="ctr" anchorCtr="0" compatLnSpc="1">
                  <a:prstTxWarp prst="textNoShape">
                    <a:avLst/>
                  </a:prstTxWarp>
                </a:bodyPr>
                <a:lstStyle/>
                <a:p>
                  <a:pPr algn="ctr" defTabSz="914941">
                    <a:buClr>
                      <a:srgbClr val="84BD00"/>
                    </a:buClr>
                    <a:defRPr/>
                  </a:pPr>
                  <a:endParaRPr lang="en-US" sz="1898" dirty="0">
                    <a:solidFill>
                      <a:srgbClr val="000000"/>
                    </a:solidFill>
                    <a:latin typeface="Arial"/>
                  </a:endParaRPr>
                </a:p>
              </p:txBody>
            </p:sp>
          </p:grpSp>
          <p:grpSp>
            <p:nvGrpSpPr>
              <p:cNvPr id="125" name="Group 124"/>
              <p:cNvGrpSpPr/>
              <p:nvPr/>
            </p:nvGrpSpPr>
            <p:grpSpPr>
              <a:xfrm>
                <a:off x="9308525" y="2484569"/>
                <a:ext cx="257175" cy="59901"/>
                <a:chOff x="9680935" y="2739962"/>
                <a:chExt cx="257175" cy="59901"/>
              </a:xfrm>
            </p:grpSpPr>
            <p:sp>
              <p:nvSpPr>
                <p:cNvPr id="135" name="Oval 134"/>
                <p:cNvSpPr/>
                <p:nvPr/>
              </p:nvSpPr>
              <p:spPr bwMode="auto">
                <a:xfrm>
                  <a:off x="9680935" y="2739962"/>
                  <a:ext cx="57504" cy="59901"/>
                </a:xfrm>
                <a:prstGeom prst="ellipse">
                  <a:avLst/>
                </a:prstGeom>
                <a:solidFill>
                  <a:schemeClr val="tx1"/>
                </a:solidFill>
                <a:ln w="9525" cap="flat" cmpd="sng" algn="ctr">
                  <a:noFill/>
                  <a:prstDash val="solid"/>
                  <a:round/>
                  <a:headEnd type="none" w="med" len="med"/>
                  <a:tailEnd type="none" w="med" len="med"/>
                </a:ln>
                <a:effectLst/>
              </p:spPr>
              <p:txBody>
                <a:bodyPr vert="horz" wrap="none" lIns="91392" tIns="45696" rIns="91392" bIns="45696" numCol="1" rtlCol="0" anchor="ctr" anchorCtr="0" compatLnSpc="1">
                  <a:prstTxWarp prst="textNoShape">
                    <a:avLst/>
                  </a:prstTxWarp>
                </a:bodyPr>
                <a:lstStyle/>
                <a:p>
                  <a:pPr algn="ctr" defTabSz="914941">
                    <a:buClr>
                      <a:srgbClr val="84BD00"/>
                    </a:buClr>
                    <a:defRPr/>
                  </a:pPr>
                  <a:endParaRPr lang="en-US" sz="1898" dirty="0">
                    <a:solidFill>
                      <a:srgbClr val="000000"/>
                    </a:solidFill>
                    <a:latin typeface="Arial"/>
                  </a:endParaRPr>
                </a:p>
              </p:txBody>
            </p:sp>
            <p:sp>
              <p:nvSpPr>
                <p:cNvPr id="136" name="Oval 135"/>
                <p:cNvSpPr/>
                <p:nvPr/>
              </p:nvSpPr>
              <p:spPr bwMode="auto">
                <a:xfrm>
                  <a:off x="9780771" y="2739962"/>
                  <a:ext cx="57504" cy="59901"/>
                </a:xfrm>
                <a:prstGeom prst="ellipse">
                  <a:avLst/>
                </a:prstGeom>
                <a:solidFill>
                  <a:schemeClr val="tx1"/>
                </a:solidFill>
                <a:ln w="9525" cap="flat" cmpd="sng" algn="ctr">
                  <a:noFill/>
                  <a:prstDash val="solid"/>
                  <a:round/>
                  <a:headEnd type="none" w="med" len="med"/>
                  <a:tailEnd type="none" w="med" len="med"/>
                </a:ln>
                <a:effectLst/>
              </p:spPr>
              <p:txBody>
                <a:bodyPr vert="horz" wrap="none" lIns="91392" tIns="45696" rIns="91392" bIns="45696" numCol="1" rtlCol="0" anchor="ctr" anchorCtr="0" compatLnSpc="1">
                  <a:prstTxWarp prst="textNoShape">
                    <a:avLst/>
                  </a:prstTxWarp>
                </a:bodyPr>
                <a:lstStyle/>
                <a:p>
                  <a:pPr algn="ctr" defTabSz="914941">
                    <a:buClr>
                      <a:srgbClr val="84BD00"/>
                    </a:buClr>
                    <a:defRPr/>
                  </a:pPr>
                  <a:endParaRPr lang="en-US" sz="1898" dirty="0">
                    <a:solidFill>
                      <a:srgbClr val="000000"/>
                    </a:solidFill>
                    <a:latin typeface="Arial"/>
                  </a:endParaRPr>
                </a:p>
              </p:txBody>
            </p:sp>
            <p:sp>
              <p:nvSpPr>
                <p:cNvPr id="137" name="Oval 136"/>
                <p:cNvSpPr/>
                <p:nvPr/>
              </p:nvSpPr>
              <p:spPr bwMode="auto">
                <a:xfrm>
                  <a:off x="9880606" y="2739962"/>
                  <a:ext cx="57504" cy="59901"/>
                </a:xfrm>
                <a:prstGeom prst="ellipse">
                  <a:avLst/>
                </a:prstGeom>
                <a:solidFill>
                  <a:schemeClr val="tx1"/>
                </a:solidFill>
                <a:ln w="9525" cap="flat" cmpd="sng" algn="ctr">
                  <a:noFill/>
                  <a:prstDash val="solid"/>
                  <a:round/>
                  <a:headEnd type="none" w="med" len="med"/>
                  <a:tailEnd type="none" w="med" len="med"/>
                </a:ln>
                <a:effectLst/>
              </p:spPr>
              <p:txBody>
                <a:bodyPr vert="horz" wrap="none" lIns="91392" tIns="45696" rIns="91392" bIns="45696" numCol="1" rtlCol="0" anchor="ctr" anchorCtr="0" compatLnSpc="1">
                  <a:prstTxWarp prst="textNoShape">
                    <a:avLst/>
                  </a:prstTxWarp>
                </a:bodyPr>
                <a:lstStyle/>
                <a:p>
                  <a:pPr algn="ctr" defTabSz="914941">
                    <a:buClr>
                      <a:srgbClr val="84BD00"/>
                    </a:buClr>
                    <a:defRPr/>
                  </a:pPr>
                  <a:endParaRPr lang="en-US" sz="1898" dirty="0">
                    <a:solidFill>
                      <a:srgbClr val="000000"/>
                    </a:solidFill>
                    <a:latin typeface="Arial"/>
                  </a:endParaRPr>
                </a:p>
              </p:txBody>
            </p:sp>
          </p:grpSp>
          <p:grpSp>
            <p:nvGrpSpPr>
              <p:cNvPr id="126" name="Group 125"/>
              <p:cNvGrpSpPr/>
              <p:nvPr/>
            </p:nvGrpSpPr>
            <p:grpSpPr>
              <a:xfrm>
                <a:off x="9301215" y="3013655"/>
                <a:ext cx="257175" cy="59901"/>
                <a:chOff x="9680935" y="2739962"/>
                <a:chExt cx="257175" cy="59901"/>
              </a:xfrm>
            </p:grpSpPr>
            <p:sp>
              <p:nvSpPr>
                <p:cNvPr id="132" name="Oval 131"/>
                <p:cNvSpPr/>
                <p:nvPr/>
              </p:nvSpPr>
              <p:spPr bwMode="auto">
                <a:xfrm>
                  <a:off x="9680935" y="2739962"/>
                  <a:ext cx="57504" cy="59901"/>
                </a:xfrm>
                <a:prstGeom prst="ellipse">
                  <a:avLst/>
                </a:prstGeom>
                <a:solidFill>
                  <a:schemeClr val="tx1"/>
                </a:solidFill>
                <a:ln w="9525" cap="flat" cmpd="sng" algn="ctr">
                  <a:noFill/>
                  <a:prstDash val="solid"/>
                  <a:round/>
                  <a:headEnd type="none" w="med" len="med"/>
                  <a:tailEnd type="none" w="med" len="med"/>
                </a:ln>
                <a:effectLst/>
              </p:spPr>
              <p:txBody>
                <a:bodyPr vert="horz" wrap="none" lIns="91392" tIns="45696" rIns="91392" bIns="45696" numCol="1" rtlCol="0" anchor="ctr" anchorCtr="0" compatLnSpc="1">
                  <a:prstTxWarp prst="textNoShape">
                    <a:avLst/>
                  </a:prstTxWarp>
                </a:bodyPr>
                <a:lstStyle/>
                <a:p>
                  <a:pPr algn="ctr" defTabSz="914941">
                    <a:buClr>
                      <a:srgbClr val="84BD00"/>
                    </a:buClr>
                    <a:defRPr/>
                  </a:pPr>
                  <a:endParaRPr lang="en-US" sz="1898" dirty="0">
                    <a:solidFill>
                      <a:srgbClr val="000000"/>
                    </a:solidFill>
                    <a:latin typeface="Arial"/>
                  </a:endParaRPr>
                </a:p>
              </p:txBody>
            </p:sp>
            <p:sp>
              <p:nvSpPr>
                <p:cNvPr id="133" name="Oval 132"/>
                <p:cNvSpPr/>
                <p:nvPr/>
              </p:nvSpPr>
              <p:spPr bwMode="auto">
                <a:xfrm>
                  <a:off x="9780771" y="2739962"/>
                  <a:ext cx="57504" cy="59901"/>
                </a:xfrm>
                <a:prstGeom prst="ellipse">
                  <a:avLst/>
                </a:prstGeom>
                <a:solidFill>
                  <a:schemeClr val="tx1"/>
                </a:solidFill>
                <a:ln w="9525" cap="flat" cmpd="sng" algn="ctr">
                  <a:noFill/>
                  <a:prstDash val="solid"/>
                  <a:round/>
                  <a:headEnd type="none" w="med" len="med"/>
                  <a:tailEnd type="none" w="med" len="med"/>
                </a:ln>
                <a:effectLst/>
              </p:spPr>
              <p:txBody>
                <a:bodyPr vert="horz" wrap="none" lIns="91392" tIns="45696" rIns="91392" bIns="45696" numCol="1" rtlCol="0" anchor="ctr" anchorCtr="0" compatLnSpc="1">
                  <a:prstTxWarp prst="textNoShape">
                    <a:avLst/>
                  </a:prstTxWarp>
                </a:bodyPr>
                <a:lstStyle/>
                <a:p>
                  <a:pPr algn="ctr" defTabSz="914941">
                    <a:buClr>
                      <a:srgbClr val="84BD00"/>
                    </a:buClr>
                    <a:defRPr/>
                  </a:pPr>
                  <a:endParaRPr lang="en-US" sz="1898" dirty="0">
                    <a:solidFill>
                      <a:srgbClr val="000000"/>
                    </a:solidFill>
                    <a:latin typeface="Arial"/>
                  </a:endParaRPr>
                </a:p>
              </p:txBody>
            </p:sp>
            <p:sp>
              <p:nvSpPr>
                <p:cNvPr id="134" name="Oval 133"/>
                <p:cNvSpPr/>
                <p:nvPr/>
              </p:nvSpPr>
              <p:spPr bwMode="auto">
                <a:xfrm>
                  <a:off x="9880606" y="2739962"/>
                  <a:ext cx="57504" cy="59901"/>
                </a:xfrm>
                <a:prstGeom prst="ellipse">
                  <a:avLst/>
                </a:prstGeom>
                <a:solidFill>
                  <a:schemeClr val="tx1"/>
                </a:solidFill>
                <a:ln w="9525" cap="flat" cmpd="sng" algn="ctr">
                  <a:noFill/>
                  <a:prstDash val="solid"/>
                  <a:round/>
                  <a:headEnd type="none" w="med" len="med"/>
                  <a:tailEnd type="none" w="med" len="med"/>
                </a:ln>
                <a:effectLst/>
              </p:spPr>
              <p:txBody>
                <a:bodyPr vert="horz" wrap="none" lIns="91392" tIns="45696" rIns="91392" bIns="45696" numCol="1" rtlCol="0" anchor="ctr" anchorCtr="0" compatLnSpc="1">
                  <a:prstTxWarp prst="textNoShape">
                    <a:avLst/>
                  </a:prstTxWarp>
                </a:bodyPr>
                <a:lstStyle/>
                <a:p>
                  <a:pPr algn="ctr" defTabSz="914941">
                    <a:buClr>
                      <a:srgbClr val="84BD00"/>
                    </a:buClr>
                    <a:defRPr/>
                  </a:pPr>
                  <a:endParaRPr lang="en-US" sz="1898" dirty="0">
                    <a:solidFill>
                      <a:srgbClr val="000000"/>
                    </a:solidFill>
                    <a:latin typeface="Arial"/>
                  </a:endParaRPr>
                </a:p>
              </p:txBody>
            </p:sp>
          </p:grpSp>
          <p:grpSp>
            <p:nvGrpSpPr>
              <p:cNvPr id="128" name="Group 127"/>
              <p:cNvGrpSpPr/>
              <p:nvPr/>
            </p:nvGrpSpPr>
            <p:grpSpPr>
              <a:xfrm>
                <a:off x="7614296" y="2325157"/>
                <a:ext cx="1416480" cy="1100667"/>
                <a:chOff x="8012492" y="2325157"/>
                <a:chExt cx="1416480" cy="1100667"/>
              </a:xfrm>
            </p:grpSpPr>
            <p:sp>
              <p:nvSpPr>
                <p:cNvPr id="130" name="TextBox 129"/>
                <p:cNvSpPr txBox="1"/>
                <p:nvPr/>
              </p:nvSpPr>
              <p:spPr>
                <a:xfrm>
                  <a:off x="8012492" y="3200399"/>
                  <a:ext cx="1373359" cy="225425"/>
                </a:xfrm>
                <a:prstGeom prst="rect">
                  <a:avLst/>
                </a:prstGeom>
                <a:solidFill>
                  <a:srgbClr val="FFFFFF"/>
                </a:solidFill>
              </p:spPr>
              <p:txBody>
                <a:bodyPr wrap="square" lIns="0" tIns="0" rIns="0" bIns="0" rtlCol="0">
                  <a:noAutofit/>
                </a:bodyPr>
                <a:lstStyle/>
                <a:p>
                  <a:pPr algn="ctr" defTabSz="914941">
                    <a:buClr>
                      <a:srgbClr val="84BD00"/>
                    </a:buClr>
                    <a:defRPr/>
                  </a:pPr>
                  <a:r>
                    <a:rPr lang="en-US" sz="900" b="1" dirty="0">
                      <a:solidFill>
                        <a:srgbClr val="000000"/>
                      </a:solidFill>
                      <a:latin typeface="Arial"/>
                    </a:rPr>
                    <a:t>Seamlessly Add</a:t>
                  </a:r>
                </a:p>
                <a:p>
                  <a:pPr algn="ctr" defTabSz="914941">
                    <a:buClr>
                      <a:srgbClr val="84BD00"/>
                    </a:buClr>
                    <a:defRPr/>
                  </a:pPr>
                  <a:r>
                    <a:rPr lang="en-US" sz="900" b="1" dirty="0">
                      <a:solidFill>
                        <a:srgbClr val="000000"/>
                      </a:solidFill>
                      <a:latin typeface="Arial"/>
                    </a:rPr>
                    <a:t>Next-Generation</a:t>
                  </a:r>
                </a:p>
              </p:txBody>
            </p:sp>
            <p:pic>
              <p:nvPicPr>
                <p:cNvPr id="131" name="image11.png"/>
                <p:cNvPicPr/>
                <p:nvPr/>
              </p:nvPicPr>
              <p:blipFill>
                <a:blip r:embed="rId10" cstate="print">
                  <a:extLst>
                    <a:ext uri="{28A0092B-C50C-407E-A947-70E740481C1C}">
                      <a14:useLocalDpi xmlns:a14="http://schemas.microsoft.com/office/drawing/2010/main"/>
                    </a:ext>
                  </a:extLst>
                </a:blip>
                <a:stretch>
                  <a:fillRect/>
                </a:stretch>
              </p:blipFill>
              <p:spPr>
                <a:xfrm>
                  <a:off x="8049596" y="2325157"/>
                  <a:ext cx="1379376" cy="833968"/>
                </a:xfrm>
                <a:prstGeom prst="rect">
                  <a:avLst/>
                </a:prstGeom>
                <a:ln w="12700">
                  <a:miter lim="400000"/>
                </a:ln>
              </p:spPr>
            </p:pic>
          </p:grpSp>
        </p:grpSp>
        <p:sp>
          <p:nvSpPr>
            <p:cNvPr id="141" name="Left-Right Arrow 140"/>
            <p:cNvSpPr/>
            <p:nvPr/>
          </p:nvSpPr>
          <p:spPr>
            <a:xfrm>
              <a:off x="1732031" y="4556543"/>
              <a:ext cx="7112979" cy="587199"/>
            </a:xfrm>
            <a:prstGeom prst="leftRightArrow">
              <a:avLst>
                <a:gd name="adj1" fmla="val 65909"/>
                <a:gd name="adj2" fmla="val 60227"/>
              </a:avLst>
            </a:prstGeom>
            <a:solidFill>
              <a:srgbClr val="0067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941">
                <a:defRPr/>
              </a:pPr>
              <a:r>
                <a:rPr lang="en-US" sz="1898" dirty="0">
                  <a:solidFill>
                    <a:prstClr val="white"/>
                  </a:solidFill>
                  <a:latin typeface="Arial" panose="020B0604020202020204" pitchFamily="34" charset="0"/>
                  <a:cs typeface="Arial" panose="020B0604020202020204" pitchFamily="34" charset="0"/>
                </a:rPr>
                <a:t>Scale Out</a:t>
              </a:r>
            </a:p>
          </p:txBody>
        </p:sp>
      </p:grpSp>
      <p:grpSp>
        <p:nvGrpSpPr>
          <p:cNvPr id="7" name="Group 6">
            <a:extLst>
              <a:ext uri="{FF2B5EF4-FFF2-40B4-BE49-F238E27FC236}">
                <a16:creationId xmlns:a16="http://schemas.microsoft.com/office/drawing/2014/main" id="{7FAD0EC8-F6EE-4D46-858B-F3DF216377D3}"/>
              </a:ext>
            </a:extLst>
          </p:cNvPr>
          <p:cNvGrpSpPr/>
          <p:nvPr/>
        </p:nvGrpSpPr>
        <p:grpSpPr>
          <a:xfrm>
            <a:off x="804187" y="2345640"/>
            <a:ext cx="4082888" cy="2313808"/>
            <a:chOff x="802599" y="2345640"/>
            <a:chExt cx="4082888" cy="2313808"/>
          </a:xfrm>
        </p:grpSpPr>
        <p:grpSp>
          <p:nvGrpSpPr>
            <p:cNvPr id="106" name="Group 105"/>
            <p:cNvGrpSpPr/>
            <p:nvPr/>
          </p:nvGrpSpPr>
          <p:grpSpPr>
            <a:xfrm>
              <a:off x="802599" y="2345640"/>
              <a:ext cx="4082888" cy="2313808"/>
              <a:chOff x="1320143" y="1706034"/>
              <a:chExt cx="4085016" cy="2315014"/>
            </a:xfrm>
          </p:grpSpPr>
          <p:grpSp>
            <p:nvGrpSpPr>
              <p:cNvPr id="107" name="Group 106"/>
              <p:cNvGrpSpPr/>
              <p:nvPr/>
            </p:nvGrpSpPr>
            <p:grpSpPr>
              <a:xfrm>
                <a:off x="1320143" y="1706034"/>
                <a:ext cx="1103488" cy="2130542"/>
                <a:chOff x="2683348" y="3743819"/>
                <a:chExt cx="962485" cy="1858302"/>
              </a:xfrm>
            </p:grpSpPr>
            <p:cxnSp>
              <p:nvCxnSpPr>
                <p:cNvPr id="119" name="Straight Arrow Connector 118"/>
                <p:cNvCxnSpPr/>
                <p:nvPr/>
              </p:nvCxnSpPr>
              <p:spPr bwMode="auto">
                <a:xfrm flipH="1" flipV="1">
                  <a:off x="3155985" y="3743819"/>
                  <a:ext cx="1818" cy="1858302"/>
                </a:xfrm>
                <a:prstGeom prst="straightConnector1">
                  <a:avLst/>
                </a:prstGeom>
                <a:solidFill>
                  <a:schemeClr val="accent1"/>
                </a:solidFill>
                <a:ln w="76200" cap="flat" cmpd="sng" algn="ctr">
                  <a:solidFill>
                    <a:schemeClr val="accent1"/>
                  </a:solidFill>
                  <a:prstDash val="solid"/>
                  <a:round/>
                  <a:headEnd type="triangle" w="lg" len="lg"/>
                  <a:tailEnd type="triangle" w="lg" len="lg"/>
                </a:ln>
                <a:effectLst/>
              </p:spPr>
            </p:cxnSp>
            <p:sp>
              <p:nvSpPr>
                <p:cNvPr id="120" name="TextBox 119"/>
                <p:cNvSpPr txBox="1"/>
                <p:nvPr/>
              </p:nvSpPr>
              <p:spPr>
                <a:xfrm>
                  <a:off x="2683348" y="4261991"/>
                  <a:ext cx="962485" cy="682776"/>
                </a:xfrm>
                <a:prstGeom prst="rect">
                  <a:avLst/>
                </a:prstGeom>
                <a:solidFill>
                  <a:schemeClr val="bg1"/>
                </a:solidFill>
              </p:spPr>
              <p:txBody>
                <a:bodyPr wrap="square" lIns="0" rIns="0" rtlCol="0">
                  <a:noAutofit/>
                </a:bodyPr>
                <a:lstStyle/>
                <a:p>
                  <a:pPr defTabSz="914941">
                    <a:lnSpc>
                      <a:spcPct val="95000"/>
                    </a:lnSpc>
                    <a:buClr>
                      <a:srgbClr val="84BD00"/>
                    </a:buClr>
                    <a:defRPr/>
                  </a:pPr>
                  <a:r>
                    <a:rPr lang="en-US" sz="1600" dirty="0">
                      <a:solidFill>
                        <a:srgbClr val="000000"/>
                      </a:solidFill>
                      <a:latin typeface="Arial"/>
                    </a:rPr>
                    <a:t>Scale Up Individual Controllers</a:t>
                  </a:r>
                </a:p>
              </p:txBody>
            </p:sp>
          </p:grpSp>
          <p:grpSp>
            <p:nvGrpSpPr>
              <p:cNvPr id="108" name="Group 107"/>
              <p:cNvGrpSpPr/>
              <p:nvPr/>
            </p:nvGrpSpPr>
            <p:grpSpPr>
              <a:xfrm>
                <a:off x="2533382" y="2341230"/>
                <a:ext cx="1372175" cy="1679818"/>
                <a:chOff x="1529265" y="2306835"/>
                <a:chExt cx="1372175" cy="1679818"/>
              </a:xfrm>
            </p:grpSpPr>
            <p:sp>
              <p:nvSpPr>
                <p:cNvPr id="113" name="TextBox 112"/>
                <p:cNvSpPr txBox="1"/>
                <p:nvPr/>
              </p:nvSpPr>
              <p:spPr>
                <a:xfrm>
                  <a:off x="1542457" y="3776244"/>
                  <a:ext cx="1347826" cy="210409"/>
                </a:xfrm>
                <a:prstGeom prst="rect">
                  <a:avLst/>
                </a:prstGeom>
                <a:noFill/>
              </p:spPr>
              <p:txBody>
                <a:bodyPr wrap="square" lIns="0" tIns="0" rIns="0" bIns="0" rtlCol="0">
                  <a:noAutofit/>
                </a:bodyPr>
                <a:lstStyle/>
                <a:p>
                  <a:pPr algn="ctr" defTabSz="914941">
                    <a:buClr>
                      <a:srgbClr val="84BD00"/>
                    </a:buClr>
                    <a:defRPr/>
                  </a:pPr>
                  <a:r>
                    <a:rPr lang="en-US" sz="900" b="1" dirty="0">
                      <a:solidFill>
                        <a:srgbClr val="000000"/>
                      </a:solidFill>
                      <a:latin typeface="Arial"/>
                    </a:rPr>
                    <a:t>All Flash FAS (AFF)</a:t>
                  </a:r>
                </a:p>
              </p:txBody>
            </p:sp>
            <p:pic>
              <p:nvPicPr>
                <p:cNvPr id="114" name="image16.png"/>
                <p:cNvPicPr/>
                <p:nvPr/>
              </p:nvPicPr>
              <p:blipFill>
                <a:blip r:embed="rId11" cstate="print">
                  <a:extLst>
                    <a:ext uri="{28A0092B-C50C-407E-A947-70E740481C1C}">
                      <a14:useLocalDpi xmlns:a14="http://schemas.microsoft.com/office/drawing/2010/main"/>
                    </a:ext>
                  </a:extLst>
                </a:blip>
                <a:stretch>
                  <a:fillRect/>
                </a:stretch>
              </p:blipFill>
              <p:spPr>
                <a:xfrm>
                  <a:off x="1533756" y="2306835"/>
                  <a:ext cx="1367684" cy="736096"/>
                </a:xfrm>
                <a:prstGeom prst="rect">
                  <a:avLst/>
                </a:prstGeom>
                <a:ln w="12700" cap="flat">
                  <a:noFill/>
                  <a:miter lim="400000"/>
                </a:ln>
                <a:effectLst/>
              </p:spPr>
            </p:pic>
            <p:grpSp>
              <p:nvGrpSpPr>
                <p:cNvPr id="115" name="Group 114"/>
                <p:cNvGrpSpPr/>
                <p:nvPr/>
              </p:nvGrpSpPr>
              <p:grpSpPr>
                <a:xfrm>
                  <a:off x="1529265" y="3031787"/>
                  <a:ext cx="1371601" cy="472314"/>
                  <a:chOff x="1345497" y="2658792"/>
                  <a:chExt cx="1371601" cy="472314"/>
                </a:xfrm>
              </p:grpSpPr>
              <p:pic>
                <p:nvPicPr>
                  <p:cNvPr id="117" name="DS2246-2U-All-Flash.png"/>
                  <p:cNvPicPr/>
                  <p:nvPr/>
                </p:nvPicPr>
                <p:blipFill>
                  <a:blip r:embed="rId3" cstate="print">
                    <a:extLst>
                      <a:ext uri="{28A0092B-C50C-407E-A947-70E740481C1C}">
                        <a14:useLocalDpi xmlns:a14="http://schemas.microsoft.com/office/drawing/2010/main"/>
                      </a:ext>
                    </a:extLst>
                  </a:blip>
                  <a:stretch>
                    <a:fillRect/>
                  </a:stretch>
                </p:blipFill>
                <p:spPr>
                  <a:xfrm>
                    <a:off x="1345497" y="2658792"/>
                    <a:ext cx="1371601" cy="246889"/>
                  </a:xfrm>
                  <a:prstGeom prst="rect">
                    <a:avLst/>
                  </a:prstGeom>
                  <a:ln w="12700" cap="flat">
                    <a:noFill/>
                    <a:miter lim="400000"/>
                  </a:ln>
                  <a:effectLst/>
                </p:spPr>
              </p:pic>
              <p:pic>
                <p:nvPicPr>
                  <p:cNvPr id="118" name="DS2246-2U-All-Flash.png"/>
                  <p:cNvPicPr/>
                  <p:nvPr/>
                </p:nvPicPr>
                <p:blipFill>
                  <a:blip r:embed="rId3" cstate="print">
                    <a:extLst>
                      <a:ext uri="{28A0092B-C50C-407E-A947-70E740481C1C}">
                        <a14:useLocalDpi xmlns:a14="http://schemas.microsoft.com/office/drawing/2010/main"/>
                      </a:ext>
                    </a:extLst>
                  </a:blip>
                  <a:stretch>
                    <a:fillRect/>
                  </a:stretch>
                </p:blipFill>
                <p:spPr>
                  <a:xfrm>
                    <a:off x="1345497" y="2884217"/>
                    <a:ext cx="1371601" cy="246889"/>
                  </a:xfrm>
                  <a:prstGeom prst="rect">
                    <a:avLst/>
                  </a:prstGeom>
                  <a:ln w="12700" cap="flat">
                    <a:noFill/>
                    <a:miter lim="400000"/>
                  </a:ln>
                  <a:effectLst/>
                </p:spPr>
              </p:pic>
            </p:grpSp>
            <p:pic>
              <p:nvPicPr>
                <p:cNvPr id="116" name="DS2246-2U-All-Flash.png"/>
                <p:cNvPicPr/>
                <p:nvPr/>
              </p:nvPicPr>
              <p:blipFill>
                <a:blip r:embed="rId3" cstate="print">
                  <a:extLst>
                    <a:ext uri="{28A0092B-C50C-407E-A947-70E740481C1C}">
                      <a14:useLocalDpi xmlns:a14="http://schemas.microsoft.com/office/drawing/2010/main"/>
                    </a:ext>
                  </a:extLst>
                </a:blip>
                <a:stretch>
                  <a:fillRect/>
                </a:stretch>
              </p:blipFill>
              <p:spPr>
                <a:xfrm>
                  <a:off x="1529265" y="3495337"/>
                  <a:ext cx="1371601" cy="246889"/>
                </a:xfrm>
                <a:prstGeom prst="rect">
                  <a:avLst/>
                </a:prstGeom>
                <a:ln w="12700" cap="flat">
                  <a:noFill/>
                  <a:miter lim="400000"/>
                </a:ln>
                <a:effectLst/>
              </p:spPr>
            </p:pic>
          </p:grpSp>
          <p:grpSp>
            <p:nvGrpSpPr>
              <p:cNvPr id="109" name="Group 108"/>
              <p:cNvGrpSpPr/>
              <p:nvPr/>
            </p:nvGrpSpPr>
            <p:grpSpPr>
              <a:xfrm>
                <a:off x="4033555" y="3200598"/>
                <a:ext cx="1371604" cy="482249"/>
                <a:chOff x="4033555" y="3200598"/>
                <a:chExt cx="1371604" cy="482249"/>
              </a:xfrm>
            </p:grpSpPr>
            <p:pic>
              <p:nvPicPr>
                <p:cNvPr id="110" name="image19.png"/>
                <p:cNvPicPr/>
                <p:nvPr/>
              </p:nvPicPr>
              <p:blipFill>
                <a:blip r:embed="rId8" cstate="print">
                  <a:extLst>
                    <a:ext uri="{28A0092B-C50C-407E-A947-70E740481C1C}">
                      <a14:useLocalDpi xmlns:a14="http://schemas.microsoft.com/office/drawing/2010/main"/>
                    </a:ext>
                  </a:extLst>
                </a:blip>
                <a:stretch>
                  <a:fillRect/>
                </a:stretch>
              </p:blipFill>
              <p:spPr>
                <a:xfrm>
                  <a:off x="4033555" y="3200598"/>
                  <a:ext cx="1371604" cy="246892"/>
                </a:xfrm>
                <a:prstGeom prst="rect">
                  <a:avLst/>
                </a:prstGeom>
                <a:ln w="12700">
                  <a:miter lim="400000"/>
                </a:ln>
              </p:spPr>
            </p:pic>
            <p:pic>
              <p:nvPicPr>
                <p:cNvPr id="112" name="image19.png"/>
                <p:cNvPicPr/>
                <p:nvPr/>
              </p:nvPicPr>
              <p:blipFill>
                <a:blip r:embed="rId8" cstate="print">
                  <a:extLst>
                    <a:ext uri="{28A0092B-C50C-407E-A947-70E740481C1C}">
                      <a14:useLocalDpi xmlns:a14="http://schemas.microsoft.com/office/drawing/2010/main"/>
                    </a:ext>
                  </a:extLst>
                </a:blip>
                <a:stretch>
                  <a:fillRect/>
                </a:stretch>
              </p:blipFill>
              <p:spPr>
                <a:xfrm>
                  <a:off x="4033555" y="3435955"/>
                  <a:ext cx="1371604" cy="246892"/>
                </a:xfrm>
                <a:prstGeom prst="rect">
                  <a:avLst/>
                </a:prstGeom>
                <a:ln w="12700">
                  <a:miter lim="400000"/>
                </a:ln>
              </p:spPr>
            </p:pic>
          </p:grpSp>
        </p:grpSp>
        <p:sp>
          <p:nvSpPr>
            <p:cNvPr id="145" name="TextBox 144">
              <a:extLst>
                <a:ext uri="{FF2B5EF4-FFF2-40B4-BE49-F238E27FC236}">
                  <a16:creationId xmlns:a16="http://schemas.microsoft.com/office/drawing/2014/main" id="{532BA9D0-B9A1-5044-BCD0-753003DD7002}"/>
                </a:ext>
              </a:extLst>
            </p:cNvPr>
            <p:cNvSpPr txBox="1"/>
            <p:nvPr/>
          </p:nvSpPr>
          <p:spPr>
            <a:xfrm>
              <a:off x="3511660" y="4368167"/>
              <a:ext cx="1368302" cy="210299"/>
            </a:xfrm>
            <a:prstGeom prst="rect">
              <a:avLst/>
            </a:prstGeom>
            <a:noFill/>
          </p:spPr>
          <p:txBody>
            <a:bodyPr wrap="square" lIns="0" tIns="0" rIns="0" bIns="0" rtlCol="0">
              <a:noAutofit/>
            </a:bodyPr>
            <a:lstStyle/>
            <a:p>
              <a:pPr algn="ctr" defTabSz="914941">
                <a:buClr>
                  <a:srgbClr val="84BD00"/>
                </a:buClr>
                <a:defRPr/>
              </a:pPr>
              <a:r>
                <a:rPr lang="en-US" sz="900" b="1" dirty="0">
                  <a:solidFill>
                    <a:srgbClr val="000000"/>
                  </a:solidFill>
                  <a:latin typeface="Arial"/>
                </a:rPr>
                <a:t>FAS</a:t>
              </a:r>
            </a:p>
          </p:txBody>
        </p:sp>
      </p:grpSp>
      <p:grpSp>
        <p:nvGrpSpPr>
          <p:cNvPr id="6" name="Group 5">
            <a:extLst>
              <a:ext uri="{FF2B5EF4-FFF2-40B4-BE49-F238E27FC236}">
                <a16:creationId xmlns:a16="http://schemas.microsoft.com/office/drawing/2014/main" id="{4F2347A1-FD60-A347-A9C9-678E8873E304}"/>
              </a:ext>
            </a:extLst>
          </p:cNvPr>
          <p:cNvGrpSpPr/>
          <p:nvPr/>
        </p:nvGrpSpPr>
        <p:grpSpPr>
          <a:xfrm>
            <a:off x="535976" y="5435769"/>
            <a:ext cx="11290415" cy="1334533"/>
            <a:chOff x="492823" y="5207166"/>
            <a:chExt cx="11290415" cy="1334533"/>
          </a:xfrm>
        </p:grpSpPr>
        <p:grpSp>
          <p:nvGrpSpPr>
            <p:cNvPr id="46" name="Group 45"/>
            <p:cNvGrpSpPr/>
            <p:nvPr/>
          </p:nvGrpSpPr>
          <p:grpSpPr>
            <a:xfrm>
              <a:off x="492823" y="5207166"/>
              <a:ext cx="11290415" cy="1334533"/>
              <a:chOff x="488439" y="5069544"/>
              <a:chExt cx="11299241" cy="1335229"/>
            </a:xfrm>
          </p:grpSpPr>
          <p:sp>
            <p:nvSpPr>
              <p:cNvPr id="47" name="TextBox 46"/>
              <p:cNvSpPr txBox="1"/>
              <p:nvPr/>
            </p:nvSpPr>
            <p:spPr>
              <a:xfrm>
                <a:off x="499433" y="5069544"/>
                <a:ext cx="11288247" cy="384592"/>
              </a:xfrm>
              <a:prstGeom prst="rect">
                <a:avLst/>
              </a:prstGeom>
              <a:solidFill>
                <a:schemeClr val="tx2">
                  <a:lumMod val="60000"/>
                  <a:lumOff val="40000"/>
                </a:schemeClr>
              </a:solidFill>
            </p:spPr>
            <p:txBody>
              <a:bodyPr wrap="square" rtlCol="0">
                <a:spAutoFit/>
              </a:bodyPr>
              <a:lstStyle/>
              <a:p>
                <a:pPr defTabSz="914941">
                  <a:defRPr/>
                </a:pPr>
                <a:r>
                  <a:rPr lang="en-US" sz="1898" b="1" dirty="0">
                    <a:solidFill>
                      <a:prstClr val="black">
                        <a:lumMod val="75000"/>
                        <a:lumOff val="25000"/>
                      </a:prstClr>
                    </a:solidFill>
                    <a:latin typeface="Arial"/>
                  </a:rPr>
                  <a:t>Common Set of Enterprise Grade Features</a:t>
                </a:r>
              </a:p>
            </p:txBody>
          </p:sp>
          <p:sp>
            <p:nvSpPr>
              <p:cNvPr id="48" name="TextBox 47"/>
              <p:cNvSpPr txBox="1"/>
              <p:nvPr/>
            </p:nvSpPr>
            <p:spPr>
              <a:xfrm rot="10800000">
                <a:off x="488439" y="5449566"/>
                <a:ext cx="11299240" cy="955207"/>
              </a:xfrm>
              <a:prstGeom prst="snip1Rect">
                <a:avLst>
                  <a:gd name="adj" fmla="val 50000"/>
                </a:avLst>
              </a:prstGeom>
              <a:solidFill>
                <a:schemeClr val="bg1">
                  <a:lumMod val="85000"/>
                </a:schemeClr>
              </a:solidFill>
            </p:spPr>
            <p:txBody>
              <a:bodyPr wrap="square" rtlCol="0">
                <a:noAutofit/>
              </a:bodyPr>
              <a:lstStyle/>
              <a:p>
                <a:pPr defTabSz="914941">
                  <a:defRPr/>
                </a:pPr>
                <a:endParaRPr lang="en-US" sz="1898" dirty="0">
                  <a:solidFill>
                    <a:prstClr val="black"/>
                  </a:solidFill>
                  <a:latin typeface="Arial"/>
                </a:endParaRPr>
              </a:p>
            </p:txBody>
          </p:sp>
          <p:pic>
            <p:nvPicPr>
              <p:cNvPr id="49" name="Picture 59"/>
              <p:cNvPicPr>
                <a:picLocks noChangeAspect="1"/>
              </p:cNvPicPr>
              <p:nvPr/>
            </p:nvPicPr>
            <p:blipFill>
              <a:blip r:embed="rId12" cstate="print">
                <a:extLst>
                  <a:ext uri="{28A0092B-C50C-407E-A947-70E740481C1C}">
                    <a14:useLocalDpi xmlns:a14="http://schemas.microsoft.com/office/drawing/2010/main"/>
                  </a:ext>
                </a:extLst>
              </a:blip>
              <a:srcRect/>
              <a:stretch>
                <a:fillRect/>
              </a:stretch>
            </p:blipFill>
            <p:spPr bwMode="auto">
              <a:xfrm>
                <a:off x="5995010" y="5580289"/>
                <a:ext cx="778841" cy="413871"/>
              </a:xfrm>
              <a:prstGeom prst="rect">
                <a:avLst/>
              </a:prstGeom>
              <a:noFill/>
              <a:ln w="9525">
                <a:noFill/>
                <a:miter lim="800000"/>
                <a:headEnd/>
                <a:tailEnd/>
              </a:ln>
            </p:spPr>
          </p:pic>
          <p:sp>
            <p:nvSpPr>
              <p:cNvPr id="51" name="TextBox 50"/>
              <p:cNvSpPr txBox="1"/>
              <p:nvPr/>
            </p:nvSpPr>
            <p:spPr>
              <a:xfrm>
                <a:off x="5886952" y="6014399"/>
                <a:ext cx="1128393" cy="261610"/>
              </a:xfrm>
              <a:prstGeom prst="rect">
                <a:avLst/>
              </a:prstGeom>
              <a:noFill/>
            </p:spPr>
            <p:txBody>
              <a:bodyPr wrap="square" rtlCol="0">
                <a:spAutoFit/>
              </a:bodyPr>
              <a:lstStyle/>
              <a:p>
                <a:pPr defTabSz="914941">
                  <a:defRPr/>
                </a:pPr>
                <a:r>
                  <a:rPr lang="en-US" sz="1100" dirty="0">
                    <a:solidFill>
                      <a:prstClr val="black"/>
                    </a:solidFill>
                    <a:latin typeface="Arial"/>
                  </a:rPr>
                  <a:t>Hybrid Cluster</a:t>
                </a:r>
              </a:p>
            </p:txBody>
          </p:sp>
          <p:sp>
            <p:nvSpPr>
              <p:cNvPr id="52" name="Freeform 6"/>
              <p:cNvSpPr>
                <a:spLocks/>
              </p:cNvSpPr>
              <p:nvPr/>
            </p:nvSpPr>
            <p:spPr bwMode="auto">
              <a:xfrm>
                <a:off x="10596249" y="5566156"/>
                <a:ext cx="756454" cy="447862"/>
              </a:xfrm>
              <a:custGeom>
                <a:avLst/>
                <a:gdLst>
                  <a:gd name="T0" fmla="*/ 716 w 807"/>
                  <a:gd name="T1" fmla="*/ 199 h 427"/>
                  <a:gd name="T2" fmla="*/ 567 w 807"/>
                  <a:gd name="T3" fmla="*/ 72 h 427"/>
                  <a:gd name="T4" fmla="*/ 505 w 807"/>
                  <a:gd name="T5" fmla="*/ 85 h 427"/>
                  <a:gd name="T6" fmla="*/ 505 w 807"/>
                  <a:gd name="T7" fmla="*/ 85 h 427"/>
                  <a:gd name="T8" fmla="*/ 505 w 807"/>
                  <a:gd name="T9" fmla="*/ 85 h 427"/>
                  <a:gd name="T10" fmla="*/ 346 w 807"/>
                  <a:gd name="T11" fmla="*/ 0 h 427"/>
                  <a:gd name="T12" fmla="*/ 346 w 807"/>
                  <a:gd name="T13" fmla="*/ 0 h 427"/>
                  <a:gd name="T14" fmla="*/ 346 w 807"/>
                  <a:gd name="T15" fmla="*/ 0 h 427"/>
                  <a:gd name="T16" fmla="*/ 346 w 807"/>
                  <a:gd name="T17" fmla="*/ 0 h 427"/>
                  <a:gd name="T18" fmla="*/ 163 w 807"/>
                  <a:gd name="T19" fmla="*/ 134 h 427"/>
                  <a:gd name="T20" fmla="*/ 163 w 807"/>
                  <a:gd name="T21" fmla="*/ 134 h 427"/>
                  <a:gd name="T22" fmla="*/ 147 w 807"/>
                  <a:gd name="T23" fmla="*/ 133 h 427"/>
                  <a:gd name="T24" fmla="*/ 0 w 807"/>
                  <a:gd name="T25" fmla="*/ 279 h 427"/>
                  <a:gd name="T26" fmla="*/ 147 w 807"/>
                  <a:gd name="T27" fmla="*/ 427 h 427"/>
                  <a:gd name="T28" fmla="*/ 692 w 807"/>
                  <a:gd name="T29" fmla="*/ 427 h 427"/>
                  <a:gd name="T30" fmla="*/ 807 w 807"/>
                  <a:gd name="T31" fmla="*/ 311 h 427"/>
                  <a:gd name="T32" fmla="*/ 716 w 807"/>
                  <a:gd name="T33" fmla="*/ 199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07" h="427">
                    <a:moveTo>
                      <a:pt x="716" y="199"/>
                    </a:moveTo>
                    <a:cubicBezTo>
                      <a:pt x="704" y="127"/>
                      <a:pt x="642" y="72"/>
                      <a:pt x="567" y="72"/>
                    </a:cubicBezTo>
                    <a:cubicBezTo>
                      <a:pt x="545" y="72"/>
                      <a:pt x="524" y="76"/>
                      <a:pt x="505" y="85"/>
                    </a:cubicBezTo>
                    <a:cubicBezTo>
                      <a:pt x="505" y="85"/>
                      <a:pt x="505" y="85"/>
                      <a:pt x="505" y="85"/>
                    </a:cubicBezTo>
                    <a:cubicBezTo>
                      <a:pt x="505" y="85"/>
                      <a:pt x="505" y="85"/>
                      <a:pt x="505" y="85"/>
                    </a:cubicBezTo>
                    <a:cubicBezTo>
                      <a:pt x="470" y="33"/>
                      <a:pt x="411" y="0"/>
                      <a:pt x="346" y="0"/>
                    </a:cubicBezTo>
                    <a:cubicBezTo>
                      <a:pt x="346" y="0"/>
                      <a:pt x="346" y="0"/>
                      <a:pt x="346" y="0"/>
                    </a:cubicBezTo>
                    <a:cubicBezTo>
                      <a:pt x="346" y="0"/>
                      <a:pt x="346" y="0"/>
                      <a:pt x="346" y="0"/>
                    </a:cubicBezTo>
                    <a:cubicBezTo>
                      <a:pt x="346" y="0"/>
                      <a:pt x="346" y="0"/>
                      <a:pt x="346" y="0"/>
                    </a:cubicBezTo>
                    <a:cubicBezTo>
                      <a:pt x="262" y="0"/>
                      <a:pt x="188" y="55"/>
                      <a:pt x="163" y="134"/>
                    </a:cubicBezTo>
                    <a:cubicBezTo>
                      <a:pt x="163" y="134"/>
                      <a:pt x="163" y="134"/>
                      <a:pt x="163" y="134"/>
                    </a:cubicBezTo>
                    <a:cubicBezTo>
                      <a:pt x="158" y="134"/>
                      <a:pt x="153" y="133"/>
                      <a:pt x="147" y="133"/>
                    </a:cubicBezTo>
                    <a:cubicBezTo>
                      <a:pt x="66" y="133"/>
                      <a:pt x="0" y="199"/>
                      <a:pt x="0" y="279"/>
                    </a:cubicBezTo>
                    <a:cubicBezTo>
                      <a:pt x="0" y="361"/>
                      <a:pt x="66" y="427"/>
                      <a:pt x="147" y="427"/>
                    </a:cubicBezTo>
                    <a:cubicBezTo>
                      <a:pt x="692" y="427"/>
                      <a:pt x="692" y="427"/>
                      <a:pt x="692" y="427"/>
                    </a:cubicBezTo>
                    <a:cubicBezTo>
                      <a:pt x="756" y="427"/>
                      <a:pt x="807" y="375"/>
                      <a:pt x="807" y="311"/>
                    </a:cubicBezTo>
                    <a:cubicBezTo>
                      <a:pt x="807" y="257"/>
                      <a:pt x="768" y="211"/>
                      <a:pt x="716" y="199"/>
                    </a:cubicBezTo>
                    <a:close/>
                  </a:path>
                </a:pathLst>
              </a:custGeom>
              <a:solidFill>
                <a:schemeClr val="accent1"/>
              </a:solidFill>
              <a:ln>
                <a:noFill/>
              </a:ln>
              <a:sp3d prstMaterial="matte"/>
            </p:spPr>
            <p:txBody>
              <a:bodyPr vert="horz" wrap="square" lIns="67727" tIns="33864" rIns="67727" bIns="33864" numCol="1" anchor="t" anchorCtr="0" compatLnSpc="1">
                <a:prstTxWarp prst="textNoShape">
                  <a:avLst/>
                </a:prstTxWarp>
              </a:bodyPr>
              <a:lstStyle/>
              <a:p>
                <a:pPr defTabSz="914553">
                  <a:defRPr/>
                </a:pPr>
                <a:endParaRPr lang="en-US" sz="700" dirty="0">
                  <a:solidFill>
                    <a:prstClr val="black"/>
                  </a:solidFill>
                  <a:latin typeface="Arial"/>
                </a:endParaRPr>
              </a:p>
            </p:txBody>
          </p:sp>
          <p:sp>
            <p:nvSpPr>
              <p:cNvPr id="53" name="TextBox 52"/>
              <p:cNvSpPr txBox="1"/>
              <p:nvPr/>
            </p:nvSpPr>
            <p:spPr>
              <a:xfrm>
                <a:off x="10544782" y="6036531"/>
                <a:ext cx="932574" cy="261610"/>
              </a:xfrm>
              <a:prstGeom prst="rect">
                <a:avLst/>
              </a:prstGeom>
              <a:noFill/>
            </p:spPr>
            <p:txBody>
              <a:bodyPr wrap="square" rtlCol="0">
                <a:spAutoFit/>
              </a:bodyPr>
              <a:lstStyle/>
              <a:p>
                <a:pPr defTabSz="914941">
                  <a:defRPr/>
                </a:pPr>
                <a:r>
                  <a:rPr lang="en-US" sz="1100" dirty="0">
                    <a:solidFill>
                      <a:prstClr val="black"/>
                    </a:solidFill>
                    <a:latin typeface="Arial"/>
                  </a:rPr>
                  <a:t>Data Fabric</a:t>
                </a:r>
              </a:p>
            </p:txBody>
          </p:sp>
          <p:sp>
            <p:nvSpPr>
              <p:cNvPr id="54" name="TextBox 53"/>
              <p:cNvSpPr txBox="1"/>
              <p:nvPr/>
            </p:nvSpPr>
            <p:spPr>
              <a:xfrm>
                <a:off x="8111889" y="6058892"/>
                <a:ext cx="1606001" cy="261610"/>
              </a:xfrm>
              <a:prstGeom prst="rect">
                <a:avLst/>
              </a:prstGeom>
              <a:noFill/>
            </p:spPr>
            <p:txBody>
              <a:bodyPr wrap="square" rtlCol="0">
                <a:spAutoFit/>
              </a:bodyPr>
              <a:lstStyle/>
              <a:p>
                <a:pPr defTabSz="914941">
                  <a:defRPr/>
                </a:pPr>
                <a:r>
                  <a:rPr lang="en-US" sz="1100" dirty="0">
                    <a:solidFill>
                      <a:prstClr val="black"/>
                    </a:solidFill>
                    <a:latin typeface="Arial"/>
                  </a:rPr>
                  <a:t>Application Integration</a:t>
                </a:r>
              </a:p>
            </p:txBody>
          </p:sp>
          <p:sp>
            <p:nvSpPr>
              <p:cNvPr id="55" name="Rectangle 54"/>
              <p:cNvSpPr/>
              <p:nvPr/>
            </p:nvSpPr>
            <p:spPr>
              <a:xfrm>
                <a:off x="3196207" y="6030268"/>
                <a:ext cx="837307" cy="253146"/>
              </a:xfrm>
              <a:prstGeom prst="rect">
                <a:avLst/>
              </a:prstGeom>
              <a:noFill/>
            </p:spPr>
            <p:txBody>
              <a:bodyPr wrap="none">
                <a:spAutoFit/>
              </a:bodyPr>
              <a:lstStyle/>
              <a:p>
                <a:pPr algn="ctr" defTabSz="914941">
                  <a:lnSpc>
                    <a:spcPct val="95000"/>
                  </a:lnSpc>
                  <a:defRPr/>
                </a:pPr>
                <a:r>
                  <a:rPr lang="en-US" sz="1100" dirty="0">
                    <a:solidFill>
                      <a:prstClr val="black"/>
                    </a:solidFill>
                    <a:latin typeface="Arial"/>
                  </a:rPr>
                  <a:t>SnapVault</a:t>
                </a:r>
                <a:endParaRPr lang="en-US" sz="1200" baseline="30000" dirty="0">
                  <a:solidFill>
                    <a:prstClr val="black"/>
                  </a:solidFill>
                  <a:latin typeface="Arial"/>
                </a:endParaRPr>
              </a:p>
            </p:txBody>
          </p:sp>
          <p:pic>
            <p:nvPicPr>
              <p:cNvPr id="56" name="Picture 89" descr="SnapVault-left"/>
              <p:cNvPicPr>
                <a:picLocks noChangeAspect="1" noChangeArrowheads="1"/>
              </p:cNvPicPr>
              <p:nvPr/>
            </p:nvPicPr>
            <p:blipFill>
              <a:blip r:embed="rId13" cstate="print">
                <a:extLst>
                  <a:ext uri="{28A0092B-C50C-407E-A947-70E740481C1C}">
                    <a14:useLocalDpi xmlns:a14="http://schemas.microsoft.com/office/drawing/2010/main"/>
                  </a:ext>
                </a:extLst>
              </a:blip>
              <a:srcRect/>
              <a:stretch>
                <a:fillRect/>
              </a:stretch>
            </p:blipFill>
            <p:spPr bwMode="auto">
              <a:xfrm>
                <a:off x="3359323" y="5592980"/>
                <a:ext cx="511074" cy="424660"/>
              </a:xfrm>
              <a:prstGeom prst="rect">
                <a:avLst/>
              </a:prstGeom>
              <a:noFill/>
              <a:ln w="9525">
                <a:noFill/>
                <a:miter lim="800000"/>
                <a:headEnd/>
                <a:tailEnd/>
              </a:ln>
            </p:spPr>
          </p:pic>
          <p:sp>
            <p:nvSpPr>
              <p:cNvPr id="57" name="TextBox 56"/>
              <p:cNvSpPr txBox="1"/>
              <p:nvPr/>
            </p:nvSpPr>
            <p:spPr>
              <a:xfrm>
                <a:off x="3921210" y="6033939"/>
                <a:ext cx="882342" cy="254557"/>
              </a:xfrm>
              <a:prstGeom prst="rect">
                <a:avLst/>
              </a:prstGeom>
              <a:noFill/>
            </p:spPr>
            <p:txBody>
              <a:bodyPr wrap="none" rtlCol="0">
                <a:spAutoFit/>
              </a:bodyPr>
              <a:lstStyle/>
              <a:p>
                <a:pPr algn="ctr" defTabSz="914941">
                  <a:lnSpc>
                    <a:spcPct val="95000"/>
                  </a:lnSpc>
                  <a:buClr>
                    <a:srgbClr val="8DC8E8"/>
                  </a:buClr>
                  <a:defRPr/>
                </a:pPr>
                <a:r>
                  <a:rPr lang="en-US" sz="1100" dirty="0">
                    <a:solidFill>
                      <a:prstClr val="black"/>
                    </a:solidFill>
                    <a:latin typeface="Arial"/>
                  </a:rPr>
                  <a:t>SnapMirror</a:t>
                </a:r>
              </a:p>
            </p:txBody>
          </p:sp>
          <p:pic>
            <p:nvPicPr>
              <p:cNvPr id="58" name="Picture 73" descr="SnapMirror-right"/>
              <p:cNvPicPr>
                <a:picLocks noChangeAspect="1" noChangeArrowheads="1"/>
              </p:cNvPicPr>
              <p:nvPr/>
            </p:nvPicPr>
            <p:blipFill>
              <a:blip r:embed="rId14" cstate="print">
                <a:extLst>
                  <a:ext uri="{28A0092B-C50C-407E-A947-70E740481C1C}">
                    <a14:useLocalDpi xmlns:a14="http://schemas.microsoft.com/office/drawing/2010/main"/>
                  </a:ext>
                </a:extLst>
              </a:blip>
              <a:srcRect/>
              <a:stretch>
                <a:fillRect/>
              </a:stretch>
            </p:blipFill>
            <p:spPr bwMode="auto">
              <a:xfrm>
                <a:off x="4123898" y="5578166"/>
                <a:ext cx="455261" cy="446540"/>
              </a:xfrm>
              <a:prstGeom prst="rect">
                <a:avLst/>
              </a:prstGeom>
              <a:noFill/>
              <a:ln w="9525">
                <a:noFill/>
                <a:miter lim="800000"/>
                <a:headEnd/>
                <a:tailEnd/>
              </a:ln>
            </p:spPr>
          </p:pic>
          <p:sp>
            <p:nvSpPr>
              <p:cNvPr id="59" name="TextBox 58"/>
              <p:cNvSpPr txBox="1"/>
              <p:nvPr/>
            </p:nvSpPr>
            <p:spPr>
              <a:xfrm>
                <a:off x="5147519" y="6058893"/>
                <a:ext cx="498134" cy="261610"/>
              </a:xfrm>
              <a:prstGeom prst="rect">
                <a:avLst/>
              </a:prstGeom>
              <a:noFill/>
            </p:spPr>
            <p:txBody>
              <a:bodyPr wrap="none" rtlCol="0">
                <a:spAutoFit/>
              </a:bodyPr>
              <a:lstStyle/>
              <a:p>
                <a:pPr defTabSz="914941">
                  <a:defRPr/>
                </a:pPr>
                <a:r>
                  <a:rPr lang="en-US" sz="1100" dirty="0">
                    <a:solidFill>
                      <a:prstClr val="black"/>
                    </a:solidFill>
                    <a:latin typeface="Arial"/>
                  </a:rPr>
                  <a:t>NDO</a:t>
                </a:r>
              </a:p>
            </p:txBody>
          </p:sp>
          <p:pic>
            <p:nvPicPr>
              <p:cNvPr id="60" name="image134.png" descr="Continuous-Operations.png"/>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5134427" y="5541685"/>
                <a:ext cx="504097" cy="504097"/>
              </a:xfrm>
              <a:prstGeom prst="rect">
                <a:avLst/>
              </a:prstGeom>
              <a:ln w="12700">
                <a:miter lim="400000"/>
              </a:ln>
            </p:spPr>
          </p:pic>
          <p:sp>
            <p:nvSpPr>
              <p:cNvPr id="61" name="TextBox 60"/>
              <p:cNvSpPr txBox="1"/>
              <p:nvPr/>
            </p:nvSpPr>
            <p:spPr>
              <a:xfrm>
                <a:off x="554029" y="5884336"/>
                <a:ext cx="1851228" cy="431112"/>
              </a:xfrm>
              <a:prstGeom prst="rect">
                <a:avLst/>
              </a:prstGeom>
              <a:noFill/>
            </p:spPr>
            <p:txBody>
              <a:bodyPr wrap="square" rtlCol="0">
                <a:spAutoFit/>
              </a:bodyPr>
              <a:lstStyle/>
              <a:p>
                <a:pPr algn="ctr" defTabSz="914941">
                  <a:defRPr/>
                </a:pPr>
                <a:r>
                  <a:rPr lang="en-US" sz="1100" dirty="0">
                    <a:solidFill>
                      <a:prstClr val="black"/>
                    </a:solidFill>
                    <a:latin typeface="Arial"/>
                  </a:rPr>
                  <a:t>Inline </a:t>
                </a:r>
                <a:r>
                  <a:rPr lang="en-US" sz="1100" dirty="0" err="1">
                    <a:solidFill>
                      <a:prstClr val="black"/>
                    </a:solidFill>
                    <a:latin typeface="Arial"/>
                  </a:rPr>
                  <a:t>Dedup</a:t>
                </a:r>
                <a:r>
                  <a:rPr lang="en-US" sz="1100" dirty="0">
                    <a:solidFill>
                      <a:prstClr val="black"/>
                    </a:solidFill>
                    <a:latin typeface="Arial"/>
                  </a:rPr>
                  <a:t> Compression &amp; compaction</a:t>
                </a:r>
              </a:p>
            </p:txBody>
          </p:sp>
          <p:pic>
            <p:nvPicPr>
              <p:cNvPr id="62" name="image149.png"/>
              <p:cNvPicPr/>
              <p:nvPr/>
            </p:nvPicPr>
            <p:blipFill>
              <a:blip r:embed="rId16" cstate="print">
                <a:extLst>
                  <a:ext uri="{28A0092B-C50C-407E-A947-70E740481C1C}">
                    <a14:useLocalDpi xmlns:a14="http://schemas.microsoft.com/office/drawing/2010/main"/>
                  </a:ext>
                </a:extLst>
              </a:blip>
              <a:stretch>
                <a:fillRect/>
              </a:stretch>
            </p:blipFill>
            <p:spPr>
              <a:xfrm>
                <a:off x="1202461" y="5585945"/>
                <a:ext cx="527292" cy="263582"/>
              </a:xfrm>
              <a:prstGeom prst="rect">
                <a:avLst/>
              </a:prstGeom>
              <a:ln w="12700">
                <a:miter lim="400000"/>
              </a:ln>
            </p:spPr>
          </p:pic>
          <p:pic>
            <p:nvPicPr>
              <p:cNvPr id="64" name="Picture 63"/>
              <p:cNvPicPr>
                <a:picLocks noChangeAspect="1"/>
              </p:cNvPicPr>
              <p:nvPr/>
            </p:nvPicPr>
            <p:blipFill>
              <a:blip r:embed="rId17" cstate="screen">
                <a:extLst>
                  <a:ext uri="{28A0092B-C50C-407E-A947-70E740481C1C}">
                    <a14:useLocalDpi xmlns:a14="http://schemas.microsoft.com/office/drawing/2010/main"/>
                  </a:ext>
                </a:extLst>
              </a:blip>
              <a:stretch>
                <a:fillRect/>
              </a:stretch>
            </p:blipFill>
            <p:spPr>
              <a:xfrm>
                <a:off x="8508316" y="5820515"/>
                <a:ext cx="911356" cy="233997"/>
              </a:xfrm>
              <a:prstGeom prst="rect">
                <a:avLst/>
              </a:prstGeom>
            </p:spPr>
          </p:pic>
          <p:pic>
            <p:nvPicPr>
              <p:cNvPr id="65" name="Picture 64"/>
              <p:cNvPicPr>
                <a:picLocks noChangeAspect="1"/>
              </p:cNvPicPr>
              <p:nvPr/>
            </p:nvPicPr>
            <p:blipFill>
              <a:blip r:embed="rId18" cstate="screen">
                <a:extLst>
                  <a:ext uri="{28A0092B-C50C-407E-A947-70E740481C1C}">
                    <a14:useLocalDpi xmlns:a14="http://schemas.microsoft.com/office/drawing/2010/main"/>
                  </a:ext>
                </a:extLst>
              </a:blip>
              <a:stretch>
                <a:fillRect/>
              </a:stretch>
            </p:blipFill>
            <p:spPr>
              <a:xfrm>
                <a:off x="7670673" y="5814951"/>
                <a:ext cx="584992" cy="264472"/>
              </a:xfrm>
              <a:prstGeom prst="rect">
                <a:avLst/>
              </a:prstGeom>
            </p:spPr>
          </p:pic>
          <p:pic>
            <p:nvPicPr>
              <p:cNvPr id="66" name="Picture 2" descr="http://c179631.r31.cf0.rackcdn.com/sql-server-2012-logo.png"/>
              <p:cNvPicPr>
                <a:picLocks noChangeAspect="1" noChangeArrowheads="1"/>
              </p:cNvPicPr>
              <p:nvPr/>
            </p:nvPicPr>
            <p:blipFill>
              <a:blip r:embed="rId19" cstate="screen">
                <a:extLst>
                  <a:ext uri="{28A0092B-C50C-407E-A947-70E740481C1C}">
                    <a14:useLocalDpi xmlns:a14="http://schemas.microsoft.com/office/drawing/2010/main"/>
                  </a:ext>
                </a:extLst>
              </a:blip>
              <a:srcRect/>
              <a:stretch>
                <a:fillRect/>
              </a:stretch>
            </p:blipFill>
            <p:spPr bwMode="auto">
              <a:xfrm>
                <a:off x="9574113" y="5507871"/>
                <a:ext cx="570224" cy="468661"/>
              </a:xfrm>
              <a:prstGeom prst="rect">
                <a:avLst/>
              </a:prstGeom>
              <a:noFill/>
              <a:extLst>
                <a:ext uri="{909E8E84-426E-40dd-AFC4-6F175D3DCCD1}">
                  <a14:hiddenFill xmlns="" xmlns:a14="http://schemas.microsoft.com/office/drawing/2010/main">
                    <a:solidFill>
                      <a:srgbClr val="FFFFFF"/>
                    </a:solidFill>
                  </a14:hiddenFill>
                </a:ext>
              </a:extLst>
            </p:spPr>
          </p:pic>
          <p:pic>
            <p:nvPicPr>
              <p:cNvPr id="67" name="Picture 66"/>
              <p:cNvPicPr>
                <a:picLocks noChangeAspect="1"/>
              </p:cNvPicPr>
              <p:nvPr/>
            </p:nvPicPr>
            <p:blipFill>
              <a:blip r:embed="rId20" cstate="screen">
                <a:extLst>
                  <a:ext uri="{28A0092B-C50C-407E-A947-70E740481C1C}">
                    <a14:useLocalDpi xmlns:a14="http://schemas.microsoft.com/office/drawing/2010/main"/>
                  </a:ext>
                </a:extLst>
              </a:blip>
              <a:stretch>
                <a:fillRect/>
              </a:stretch>
            </p:blipFill>
            <p:spPr>
              <a:xfrm>
                <a:off x="8652002" y="5468842"/>
                <a:ext cx="546100" cy="312686"/>
              </a:xfrm>
              <a:prstGeom prst="rect">
                <a:avLst/>
              </a:prstGeom>
            </p:spPr>
          </p:pic>
        </p:grpSp>
        <p:pic>
          <p:nvPicPr>
            <p:cNvPr id="147" name="image134.png" descr="SnapLock-Right.png">
              <a:extLst>
                <a:ext uri="{FF2B5EF4-FFF2-40B4-BE49-F238E27FC236}">
                  <a16:creationId xmlns:a16="http://schemas.microsoft.com/office/drawing/2014/main" id="{16FEDF71-69BE-2645-A814-2E1E780ED00A}"/>
                </a:ext>
              </a:extLst>
            </p:cNvPr>
            <p:cNvPicPr/>
            <p:nvPr/>
          </p:nvPicPr>
          <p:blipFill>
            <a:blip r:embed="rId21"/>
            <a:stretch>
              <a:fillRect/>
            </a:stretch>
          </p:blipFill>
          <p:spPr>
            <a:xfrm>
              <a:off x="2535657" y="5754676"/>
              <a:ext cx="656666" cy="419178"/>
            </a:xfrm>
            <a:prstGeom prst="rect">
              <a:avLst/>
            </a:prstGeom>
            <a:ln w="12700">
              <a:miter lim="400000"/>
            </a:ln>
          </p:spPr>
        </p:pic>
        <p:sp>
          <p:nvSpPr>
            <p:cNvPr id="148" name="Rectangle 147">
              <a:extLst>
                <a:ext uri="{FF2B5EF4-FFF2-40B4-BE49-F238E27FC236}">
                  <a16:creationId xmlns:a16="http://schemas.microsoft.com/office/drawing/2014/main" id="{0C43E932-D7BD-0148-9919-5E2E633BB8F2}"/>
                </a:ext>
              </a:extLst>
            </p:cNvPr>
            <p:cNvSpPr/>
            <p:nvPr/>
          </p:nvSpPr>
          <p:spPr>
            <a:xfrm>
              <a:off x="2458245" y="6173854"/>
              <a:ext cx="813043" cy="253146"/>
            </a:xfrm>
            <a:prstGeom prst="rect">
              <a:avLst/>
            </a:prstGeom>
            <a:noFill/>
          </p:spPr>
          <p:txBody>
            <a:bodyPr wrap="none">
              <a:spAutoFit/>
            </a:bodyPr>
            <a:lstStyle/>
            <a:p>
              <a:pPr algn="ctr" defTabSz="914941">
                <a:lnSpc>
                  <a:spcPct val="95000"/>
                </a:lnSpc>
                <a:defRPr/>
              </a:pPr>
              <a:r>
                <a:rPr lang="en-US" sz="1100" dirty="0" err="1">
                  <a:solidFill>
                    <a:prstClr val="black"/>
                  </a:solidFill>
                  <a:latin typeface="Arial"/>
                </a:rPr>
                <a:t>SnapLock</a:t>
              </a:r>
              <a:endParaRPr lang="en-US" sz="1200" baseline="30000" dirty="0">
                <a:solidFill>
                  <a:prstClr val="black"/>
                </a:solidFill>
                <a:latin typeface="Arial"/>
              </a:endParaRPr>
            </a:p>
          </p:txBody>
        </p:sp>
      </p:grpSp>
      <p:grpSp>
        <p:nvGrpSpPr>
          <p:cNvPr id="33" name="Group 32">
            <a:extLst>
              <a:ext uri="{FF2B5EF4-FFF2-40B4-BE49-F238E27FC236}">
                <a16:creationId xmlns:a16="http://schemas.microsoft.com/office/drawing/2014/main" id="{F08D74BD-5C51-3C44-9C22-2D048D679699}"/>
              </a:ext>
            </a:extLst>
          </p:cNvPr>
          <p:cNvGrpSpPr/>
          <p:nvPr/>
        </p:nvGrpSpPr>
        <p:grpSpPr>
          <a:xfrm>
            <a:off x="9199445" y="2416214"/>
            <a:ext cx="2453750" cy="1364156"/>
            <a:chOff x="9199445" y="2416214"/>
            <a:chExt cx="2453750" cy="1364156"/>
          </a:xfrm>
        </p:grpSpPr>
        <p:sp>
          <p:nvSpPr>
            <p:cNvPr id="153" name="TextBox 6">
              <a:extLst>
                <a:ext uri="{FF2B5EF4-FFF2-40B4-BE49-F238E27FC236}">
                  <a16:creationId xmlns:a16="http://schemas.microsoft.com/office/drawing/2014/main" id="{642C533E-B3F9-7742-A1D1-D03F855C388B}"/>
                </a:ext>
              </a:extLst>
            </p:cNvPr>
            <p:cNvSpPr txBox="1"/>
            <p:nvPr/>
          </p:nvSpPr>
          <p:spPr>
            <a:xfrm>
              <a:off x="9405924" y="3321873"/>
              <a:ext cx="1097824" cy="318578"/>
            </a:xfrm>
            <a:prstGeom prst="rect">
              <a:avLst/>
            </a:prstGeom>
          </p:spPr>
          <p:txBody>
            <a:bodyPr vert="horz" wrap="square" lIns="91272" tIns="45636" rIns="91272" bIns="45636" rtlCol="0" anchor="ctr">
              <a:noAutofit/>
            </a:bodyPr>
            <a:lstStyle/>
            <a:p>
              <a:pPr algn="ctr" defTabSz="913297">
                <a:lnSpc>
                  <a:spcPct val="95000"/>
                </a:lnSpc>
                <a:defRPr/>
              </a:pPr>
              <a:r>
                <a:rPr lang="en-US" sz="1200">
                  <a:solidFill>
                    <a:prstClr val="white"/>
                  </a:solidFill>
                  <a:latin typeface="Arial"/>
                </a:rPr>
                <a:t>PUBLIC </a:t>
              </a:r>
              <a:br>
                <a:rPr lang="en-US" sz="1200">
                  <a:solidFill>
                    <a:prstClr val="white"/>
                  </a:solidFill>
                  <a:latin typeface="Arial"/>
                </a:rPr>
              </a:br>
              <a:r>
                <a:rPr lang="en-US" sz="1200">
                  <a:solidFill>
                    <a:prstClr val="white"/>
                  </a:solidFill>
                  <a:latin typeface="Arial"/>
                </a:rPr>
                <a:t>CLOUD</a:t>
              </a:r>
            </a:p>
          </p:txBody>
        </p:sp>
        <p:sp>
          <p:nvSpPr>
            <p:cNvPr id="154" name="TextBox 8">
              <a:extLst>
                <a:ext uri="{FF2B5EF4-FFF2-40B4-BE49-F238E27FC236}">
                  <a16:creationId xmlns:a16="http://schemas.microsoft.com/office/drawing/2014/main" id="{258A91C2-4364-3246-B0F3-FFD2F14D1F22}"/>
                </a:ext>
              </a:extLst>
            </p:cNvPr>
            <p:cNvSpPr txBox="1"/>
            <p:nvPr/>
          </p:nvSpPr>
          <p:spPr>
            <a:xfrm>
              <a:off x="10110574" y="3218602"/>
              <a:ext cx="1097824" cy="318578"/>
            </a:xfrm>
            <a:prstGeom prst="rect">
              <a:avLst/>
            </a:prstGeom>
          </p:spPr>
          <p:txBody>
            <a:bodyPr vert="horz" wrap="square" lIns="91272" tIns="45636" rIns="91272" bIns="45636" rtlCol="0" anchor="ctr">
              <a:noAutofit/>
            </a:bodyPr>
            <a:lstStyle/>
            <a:p>
              <a:pPr algn="ctr" defTabSz="913297">
                <a:lnSpc>
                  <a:spcPct val="95000"/>
                </a:lnSpc>
                <a:defRPr/>
              </a:pPr>
              <a:r>
                <a:rPr lang="en-US" sz="1300">
                  <a:solidFill>
                    <a:prstClr val="white"/>
                  </a:solidFill>
                  <a:latin typeface="Arial"/>
                </a:rPr>
                <a:t>MULTI-</a:t>
              </a:r>
              <a:br>
                <a:rPr lang="en-US" sz="1300">
                  <a:solidFill>
                    <a:prstClr val="white"/>
                  </a:solidFill>
                  <a:latin typeface="Arial"/>
                </a:rPr>
              </a:br>
              <a:r>
                <a:rPr lang="en-US" sz="1200">
                  <a:solidFill>
                    <a:prstClr val="white"/>
                  </a:solidFill>
                  <a:latin typeface="Arial"/>
                </a:rPr>
                <a:t>CLOUD</a:t>
              </a:r>
            </a:p>
          </p:txBody>
        </p:sp>
        <p:grpSp>
          <p:nvGrpSpPr>
            <p:cNvPr id="155" name="Group 154">
              <a:extLst>
                <a:ext uri="{FF2B5EF4-FFF2-40B4-BE49-F238E27FC236}">
                  <a16:creationId xmlns:a16="http://schemas.microsoft.com/office/drawing/2014/main" id="{AE8220C2-78FD-AB41-ADEA-B1CDE9F17D66}"/>
                </a:ext>
              </a:extLst>
            </p:cNvPr>
            <p:cNvGrpSpPr/>
            <p:nvPr/>
          </p:nvGrpSpPr>
          <p:grpSpPr>
            <a:xfrm>
              <a:off x="9199445" y="2986558"/>
              <a:ext cx="1438048" cy="697919"/>
              <a:chOff x="4398950" y="1227858"/>
              <a:chExt cx="1438798" cy="698283"/>
            </a:xfrm>
          </p:grpSpPr>
          <p:sp>
            <p:nvSpPr>
              <p:cNvPr id="156" name="Freeform 6">
                <a:extLst>
                  <a:ext uri="{FF2B5EF4-FFF2-40B4-BE49-F238E27FC236}">
                    <a16:creationId xmlns:a16="http://schemas.microsoft.com/office/drawing/2014/main" id="{CEF16507-1141-5140-9501-68ABE7FC0321}"/>
                  </a:ext>
                </a:extLst>
              </p:cNvPr>
              <p:cNvSpPr>
                <a:spLocks/>
              </p:cNvSpPr>
              <p:nvPr/>
            </p:nvSpPr>
            <p:spPr bwMode="auto">
              <a:xfrm>
                <a:off x="4398950" y="1227858"/>
                <a:ext cx="1438798" cy="698283"/>
              </a:xfrm>
              <a:custGeom>
                <a:avLst/>
                <a:gdLst>
                  <a:gd name="T0" fmla="*/ 716 w 807"/>
                  <a:gd name="T1" fmla="*/ 199 h 427"/>
                  <a:gd name="T2" fmla="*/ 567 w 807"/>
                  <a:gd name="T3" fmla="*/ 72 h 427"/>
                  <a:gd name="T4" fmla="*/ 505 w 807"/>
                  <a:gd name="T5" fmla="*/ 85 h 427"/>
                  <a:gd name="T6" fmla="*/ 505 w 807"/>
                  <a:gd name="T7" fmla="*/ 85 h 427"/>
                  <a:gd name="T8" fmla="*/ 505 w 807"/>
                  <a:gd name="T9" fmla="*/ 85 h 427"/>
                  <a:gd name="T10" fmla="*/ 346 w 807"/>
                  <a:gd name="T11" fmla="*/ 0 h 427"/>
                  <a:gd name="T12" fmla="*/ 346 w 807"/>
                  <a:gd name="T13" fmla="*/ 0 h 427"/>
                  <a:gd name="T14" fmla="*/ 346 w 807"/>
                  <a:gd name="T15" fmla="*/ 0 h 427"/>
                  <a:gd name="T16" fmla="*/ 346 w 807"/>
                  <a:gd name="T17" fmla="*/ 0 h 427"/>
                  <a:gd name="T18" fmla="*/ 163 w 807"/>
                  <a:gd name="T19" fmla="*/ 134 h 427"/>
                  <a:gd name="T20" fmla="*/ 163 w 807"/>
                  <a:gd name="T21" fmla="*/ 134 h 427"/>
                  <a:gd name="T22" fmla="*/ 147 w 807"/>
                  <a:gd name="T23" fmla="*/ 133 h 427"/>
                  <a:gd name="T24" fmla="*/ 0 w 807"/>
                  <a:gd name="T25" fmla="*/ 279 h 427"/>
                  <a:gd name="T26" fmla="*/ 147 w 807"/>
                  <a:gd name="T27" fmla="*/ 427 h 427"/>
                  <a:gd name="T28" fmla="*/ 692 w 807"/>
                  <a:gd name="T29" fmla="*/ 427 h 427"/>
                  <a:gd name="T30" fmla="*/ 807 w 807"/>
                  <a:gd name="T31" fmla="*/ 311 h 427"/>
                  <a:gd name="T32" fmla="*/ 716 w 807"/>
                  <a:gd name="T33" fmla="*/ 199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07" h="427">
                    <a:moveTo>
                      <a:pt x="716" y="199"/>
                    </a:moveTo>
                    <a:cubicBezTo>
                      <a:pt x="704" y="127"/>
                      <a:pt x="642" y="72"/>
                      <a:pt x="567" y="72"/>
                    </a:cubicBezTo>
                    <a:cubicBezTo>
                      <a:pt x="545" y="72"/>
                      <a:pt x="524" y="76"/>
                      <a:pt x="505" y="85"/>
                    </a:cubicBezTo>
                    <a:cubicBezTo>
                      <a:pt x="505" y="85"/>
                      <a:pt x="505" y="85"/>
                      <a:pt x="505" y="85"/>
                    </a:cubicBezTo>
                    <a:cubicBezTo>
                      <a:pt x="505" y="85"/>
                      <a:pt x="505" y="85"/>
                      <a:pt x="505" y="85"/>
                    </a:cubicBezTo>
                    <a:cubicBezTo>
                      <a:pt x="470" y="33"/>
                      <a:pt x="411" y="0"/>
                      <a:pt x="346" y="0"/>
                    </a:cubicBezTo>
                    <a:cubicBezTo>
                      <a:pt x="346" y="0"/>
                      <a:pt x="346" y="0"/>
                      <a:pt x="346" y="0"/>
                    </a:cubicBezTo>
                    <a:cubicBezTo>
                      <a:pt x="346" y="0"/>
                      <a:pt x="346" y="0"/>
                      <a:pt x="346" y="0"/>
                    </a:cubicBezTo>
                    <a:cubicBezTo>
                      <a:pt x="346" y="0"/>
                      <a:pt x="346" y="0"/>
                      <a:pt x="346" y="0"/>
                    </a:cubicBezTo>
                    <a:cubicBezTo>
                      <a:pt x="262" y="0"/>
                      <a:pt x="188" y="55"/>
                      <a:pt x="163" y="134"/>
                    </a:cubicBezTo>
                    <a:cubicBezTo>
                      <a:pt x="163" y="134"/>
                      <a:pt x="163" y="134"/>
                      <a:pt x="163" y="134"/>
                    </a:cubicBezTo>
                    <a:cubicBezTo>
                      <a:pt x="158" y="134"/>
                      <a:pt x="153" y="133"/>
                      <a:pt x="147" y="133"/>
                    </a:cubicBezTo>
                    <a:cubicBezTo>
                      <a:pt x="66" y="133"/>
                      <a:pt x="0" y="199"/>
                      <a:pt x="0" y="279"/>
                    </a:cubicBezTo>
                    <a:cubicBezTo>
                      <a:pt x="0" y="361"/>
                      <a:pt x="66" y="427"/>
                      <a:pt x="147" y="427"/>
                    </a:cubicBezTo>
                    <a:cubicBezTo>
                      <a:pt x="692" y="427"/>
                      <a:pt x="692" y="427"/>
                      <a:pt x="692" y="427"/>
                    </a:cubicBezTo>
                    <a:cubicBezTo>
                      <a:pt x="756" y="427"/>
                      <a:pt x="807" y="375"/>
                      <a:pt x="807" y="311"/>
                    </a:cubicBezTo>
                    <a:cubicBezTo>
                      <a:pt x="807" y="257"/>
                      <a:pt x="768" y="211"/>
                      <a:pt x="716" y="199"/>
                    </a:cubicBezTo>
                    <a:close/>
                  </a:path>
                </a:pathLst>
              </a:custGeom>
              <a:solidFill>
                <a:schemeClr val="bg1"/>
              </a:solidFill>
              <a:ln>
                <a:solidFill>
                  <a:srgbClr val="00B0F0"/>
                </a:solidFill>
              </a:ln>
              <a:sp3d prstMaterial="matte"/>
            </p:spPr>
            <p:txBody>
              <a:bodyPr vert="horz" wrap="square" lIns="67655" tIns="33828" rIns="67655" bIns="33828" numCol="1" anchor="t" anchorCtr="0" compatLnSpc="1">
                <a:prstTxWarp prst="textNoShape">
                  <a:avLst/>
                </a:prstTxWarp>
              </a:bodyPr>
              <a:lstStyle/>
              <a:p>
                <a:pPr defTabSz="913457">
                  <a:defRPr/>
                </a:pPr>
                <a:endParaRPr lang="en-US" sz="700" kern="0">
                  <a:solidFill>
                    <a:prstClr val="black"/>
                  </a:solidFill>
                  <a:latin typeface="Arial"/>
                </a:endParaRPr>
              </a:p>
            </p:txBody>
          </p:sp>
          <p:pic>
            <p:nvPicPr>
              <p:cNvPr id="157" name="Picture 2" descr="Image result for aws logo">
                <a:extLst>
                  <a:ext uri="{FF2B5EF4-FFF2-40B4-BE49-F238E27FC236}">
                    <a16:creationId xmlns:a16="http://schemas.microsoft.com/office/drawing/2014/main" id="{2BA1DA04-ECA7-8B4B-868A-5A6EAD63612F}"/>
                  </a:ext>
                </a:extLst>
              </p:cNvPr>
              <p:cNvPicPr>
                <a:picLocks noChangeAspect="1" noChangeArrowheads="1"/>
              </p:cNvPicPr>
              <p:nvPr/>
            </p:nvPicPr>
            <p:blipFill>
              <a:blip r:embed="rId22" cstate="print">
                <a:extLst>
                  <a:ext uri="{28A0092B-C50C-407E-A947-70E740481C1C}">
                    <a14:useLocalDpi xmlns:a14="http://schemas.microsoft.com/office/drawing/2010/main"/>
                  </a:ext>
                </a:extLst>
              </a:blip>
              <a:srcRect/>
              <a:stretch>
                <a:fillRect/>
              </a:stretch>
            </p:blipFill>
            <p:spPr bwMode="auto">
              <a:xfrm>
                <a:off x="4781560" y="1499814"/>
                <a:ext cx="596883" cy="357187"/>
              </a:xfrm>
              <a:prstGeom prst="rect">
                <a:avLst/>
              </a:prstGeom>
              <a:noFill/>
              <a:extLst>
                <a:ext uri="{909E8E84-426E-40DD-AFC4-6F175D3DCCD1}">
                  <a14:hiddenFill xmlns:a14="http://schemas.microsoft.com/office/drawing/2010/main">
                    <a:solidFill>
                      <a:srgbClr val="FFFFFF"/>
                    </a:solidFill>
                  </a14:hiddenFill>
                </a:ext>
              </a:extLst>
            </p:spPr>
          </p:pic>
        </p:grpSp>
        <p:sp>
          <p:nvSpPr>
            <p:cNvPr id="158" name="Freeform 6">
              <a:extLst>
                <a:ext uri="{FF2B5EF4-FFF2-40B4-BE49-F238E27FC236}">
                  <a16:creationId xmlns:a16="http://schemas.microsoft.com/office/drawing/2014/main" id="{3CC0D14A-43FE-1447-A721-14BE976FE410}"/>
                </a:ext>
              </a:extLst>
            </p:cNvPr>
            <p:cNvSpPr>
              <a:spLocks/>
            </p:cNvSpPr>
            <p:nvPr/>
          </p:nvSpPr>
          <p:spPr bwMode="auto">
            <a:xfrm>
              <a:off x="10215146" y="3082452"/>
              <a:ext cx="1438049" cy="697918"/>
            </a:xfrm>
            <a:custGeom>
              <a:avLst/>
              <a:gdLst>
                <a:gd name="T0" fmla="*/ 716 w 807"/>
                <a:gd name="T1" fmla="*/ 199 h 427"/>
                <a:gd name="T2" fmla="*/ 567 w 807"/>
                <a:gd name="T3" fmla="*/ 72 h 427"/>
                <a:gd name="T4" fmla="*/ 505 w 807"/>
                <a:gd name="T5" fmla="*/ 85 h 427"/>
                <a:gd name="T6" fmla="*/ 505 w 807"/>
                <a:gd name="T7" fmla="*/ 85 h 427"/>
                <a:gd name="T8" fmla="*/ 505 w 807"/>
                <a:gd name="T9" fmla="*/ 85 h 427"/>
                <a:gd name="T10" fmla="*/ 346 w 807"/>
                <a:gd name="T11" fmla="*/ 0 h 427"/>
                <a:gd name="T12" fmla="*/ 346 w 807"/>
                <a:gd name="T13" fmla="*/ 0 h 427"/>
                <a:gd name="T14" fmla="*/ 346 w 807"/>
                <a:gd name="T15" fmla="*/ 0 h 427"/>
                <a:gd name="T16" fmla="*/ 346 w 807"/>
                <a:gd name="T17" fmla="*/ 0 h 427"/>
                <a:gd name="T18" fmla="*/ 163 w 807"/>
                <a:gd name="T19" fmla="*/ 134 h 427"/>
                <a:gd name="T20" fmla="*/ 163 w 807"/>
                <a:gd name="T21" fmla="*/ 134 h 427"/>
                <a:gd name="T22" fmla="*/ 147 w 807"/>
                <a:gd name="T23" fmla="*/ 133 h 427"/>
                <a:gd name="T24" fmla="*/ 0 w 807"/>
                <a:gd name="T25" fmla="*/ 279 h 427"/>
                <a:gd name="T26" fmla="*/ 147 w 807"/>
                <a:gd name="T27" fmla="*/ 427 h 427"/>
                <a:gd name="T28" fmla="*/ 692 w 807"/>
                <a:gd name="T29" fmla="*/ 427 h 427"/>
                <a:gd name="T30" fmla="*/ 807 w 807"/>
                <a:gd name="T31" fmla="*/ 311 h 427"/>
                <a:gd name="T32" fmla="*/ 716 w 807"/>
                <a:gd name="T33" fmla="*/ 199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07" h="427">
                  <a:moveTo>
                    <a:pt x="716" y="199"/>
                  </a:moveTo>
                  <a:cubicBezTo>
                    <a:pt x="704" y="127"/>
                    <a:pt x="642" y="72"/>
                    <a:pt x="567" y="72"/>
                  </a:cubicBezTo>
                  <a:cubicBezTo>
                    <a:pt x="545" y="72"/>
                    <a:pt x="524" y="76"/>
                    <a:pt x="505" y="85"/>
                  </a:cubicBezTo>
                  <a:cubicBezTo>
                    <a:pt x="505" y="85"/>
                    <a:pt x="505" y="85"/>
                    <a:pt x="505" y="85"/>
                  </a:cubicBezTo>
                  <a:cubicBezTo>
                    <a:pt x="505" y="85"/>
                    <a:pt x="505" y="85"/>
                    <a:pt x="505" y="85"/>
                  </a:cubicBezTo>
                  <a:cubicBezTo>
                    <a:pt x="470" y="33"/>
                    <a:pt x="411" y="0"/>
                    <a:pt x="346" y="0"/>
                  </a:cubicBezTo>
                  <a:cubicBezTo>
                    <a:pt x="346" y="0"/>
                    <a:pt x="346" y="0"/>
                    <a:pt x="346" y="0"/>
                  </a:cubicBezTo>
                  <a:cubicBezTo>
                    <a:pt x="346" y="0"/>
                    <a:pt x="346" y="0"/>
                    <a:pt x="346" y="0"/>
                  </a:cubicBezTo>
                  <a:cubicBezTo>
                    <a:pt x="346" y="0"/>
                    <a:pt x="346" y="0"/>
                    <a:pt x="346" y="0"/>
                  </a:cubicBezTo>
                  <a:cubicBezTo>
                    <a:pt x="262" y="0"/>
                    <a:pt x="188" y="55"/>
                    <a:pt x="163" y="134"/>
                  </a:cubicBezTo>
                  <a:cubicBezTo>
                    <a:pt x="163" y="134"/>
                    <a:pt x="163" y="134"/>
                    <a:pt x="163" y="134"/>
                  </a:cubicBezTo>
                  <a:cubicBezTo>
                    <a:pt x="158" y="134"/>
                    <a:pt x="153" y="133"/>
                    <a:pt x="147" y="133"/>
                  </a:cubicBezTo>
                  <a:cubicBezTo>
                    <a:pt x="66" y="133"/>
                    <a:pt x="0" y="199"/>
                    <a:pt x="0" y="279"/>
                  </a:cubicBezTo>
                  <a:cubicBezTo>
                    <a:pt x="0" y="361"/>
                    <a:pt x="66" y="427"/>
                    <a:pt x="147" y="427"/>
                  </a:cubicBezTo>
                  <a:cubicBezTo>
                    <a:pt x="692" y="427"/>
                    <a:pt x="692" y="427"/>
                    <a:pt x="692" y="427"/>
                  </a:cubicBezTo>
                  <a:cubicBezTo>
                    <a:pt x="756" y="427"/>
                    <a:pt x="807" y="375"/>
                    <a:pt x="807" y="311"/>
                  </a:cubicBezTo>
                  <a:cubicBezTo>
                    <a:pt x="807" y="257"/>
                    <a:pt x="768" y="211"/>
                    <a:pt x="716" y="199"/>
                  </a:cubicBezTo>
                  <a:close/>
                </a:path>
              </a:pathLst>
            </a:custGeom>
            <a:solidFill>
              <a:schemeClr val="bg1"/>
            </a:solidFill>
            <a:ln>
              <a:solidFill>
                <a:srgbClr val="00B0F0"/>
              </a:solidFill>
            </a:ln>
            <a:sp3d prstMaterial="matte"/>
          </p:spPr>
          <p:txBody>
            <a:bodyPr vert="horz" wrap="square" lIns="67655" tIns="33828" rIns="67655" bIns="33828" numCol="1" anchor="t" anchorCtr="0" compatLnSpc="1">
              <a:prstTxWarp prst="textNoShape">
                <a:avLst/>
              </a:prstTxWarp>
            </a:bodyPr>
            <a:lstStyle/>
            <a:p>
              <a:pPr defTabSz="913457">
                <a:defRPr/>
              </a:pPr>
              <a:endParaRPr lang="en-US" sz="700" kern="0">
                <a:solidFill>
                  <a:prstClr val="black"/>
                </a:solidFill>
                <a:latin typeface="Arial"/>
              </a:endParaRPr>
            </a:p>
          </p:txBody>
        </p:sp>
        <p:pic>
          <p:nvPicPr>
            <p:cNvPr id="159" name="Picture 158">
              <a:extLst>
                <a:ext uri="{FF2B5EF4-FFF2-40B4-BE49-F238E27FC236}">
                  <a16:creationId xmlns:a16="http://schemas.microsoft.com/office/drawing/2014/main" id="{DCBCEE7B-2809-A248-90D2-6A8BB5B4256A}"/>
                </a:ext>
              </a:extLst>
            </p:cNvPr>
            <p:cNvPicPr>
              <a:picLocks noChangeAspect="1"/>
            </p:cNvPicPr>
            <p:nvPr/>
          </p:nvPicPr>
          <p:blipFill rotWithShape="1">
            <a:blip r:embed="rId23" cstate="email">
              <a:extLst>
                <a:ext uri="{28A0092B-C50C-407E-A947-70E740481C1C}">
                  <a14:useLocalDpi xmlns:a14="http://schemas.microsoft.com/office/drawing/2010/main"/>
                </a:ext>
              </a:extLst>
            </a:blip>
            <a:srcRect/>
            <a:stretch/>
          </p:blipFill>
          <p:spPr>
            <a:xfrm>
              <a:off x="10492493" y="3370919"/>
              <a:ext cx="864466" cy="240001"/>
            </a:xfrm>
            <a:prstGeom prst="rect">
              <a:avLst/>
            </a:prstGeom>
          </p:spPr>
        </p:pic>
        <p:grpSp>
          <p:nvGrpSpPr>
            <p:cNvPr id="160" name="Group 159">
              <a:extLst>
                <a:ext uri="{FF2B5EF4-FFF2-40B4-BE49-F238E27FC236}">
                  <a16:creationId xmlns:a16="http://schemas.microsoft.com/office/drawing/2014/main" id="{B3E9448F-0463-AF44-AD25-E49951433ACF}"/>
                </a:ext>
              </a:extLst>
            </p:cNvPr>
            <p:cNvGrpSpPr/>
            <p:nvPr/>
          </p:nvGrpSpPr>
          <p:grpSpPr>
            <a:xfrm>
              <a:off x="10045554" y="2416214"/>
              <a:ext cx="1464328" cy="1098246"/>
              <a:chOff x="8108607" y="4745755"/>
              <a:chExt cx="1464709" cy="1098532"/>
            </a:xfrm>
          </p:grpSpPr>
          <p:sp>
            <p:nvSpPr>
              <p:cNvPr id="161" name="Freeform 6">
                <a:extLst>
                  <a:ext uri="{FF2B5EF4-FFF2-40B4-BE49-F238E27FC236}">
                    <a16:creationId xmlns:a16="http://schemas.microsoft.com/office/drawing/2014/main" id="{3A4281C0-1F35-2F43-B673-95A9569C0384}"/>
                  </a:ext>
                </a:extLst>
              </p:cNvPr>
              <p:cNvSpPr>
                <a:spLocks/>
              </p:cNvSpPr>
              <p:nvPr/>
            </p:nvSpPr>
            <p:spPr bwMode="auto">
              <a:xfrm>
                <a:off x="8122148" y="4836000"/>
                <a:ext cx="1438424" cy="698100"/>
              </a:xfrm>
              <a:custGeom>
                <a:avLst/>
                <a:gdLst>
                  <a:gd name="T0" fmla="*/ 716 w 807"/>
                  <a:gd name="T1" fmla="*/ 199 h 427"/>
                  <a:gd name="T2" fmla="*/ 567 w 807"/>
                  <a:gd name="T3" fmla="*/ 72 h 427"/>
                  <a:gd name="T4" fmla="*/ 505 w 807"/>
                  <a:gd name="T5" fmla="*/ 85 h 427"/>
                  <a:gd name="T6" fmla="*/ 505 w 807"/>
                  <a:gd name="T7" fmla="*/ 85 h 427"/>
                  <a:gd name="T8" fmla="*/ 505 w 807"/>
                  <a:gd name="T9" fmla="*/ 85 h 427"/>
                  <a:gd name="T10" fmla="*/ 346 w 807"/>
                  <a:gd name="T11" fmla="*/ 0 h 427"/>
                  <a:gd name="T12" fmla="*/ 346 w 807"/>
                  <a:gd name="T13" fmla="*/ 0 h 427"/>
                  <a:gd name="T14" fmla="*/ 346 w 807"/>
                  <a:gd name="T15" fmla="*/ 0 h 427"/>
                  <a:gd name="T16" fmla="*/ 346 w 807"/>
                  <a:gd name="T17" fmla="*/ 0 h 427"/>
                  <a:gd name="T18" fmla="*/ 163 w 807"/>
                  <a:gd name="T19" fmla="*/ 134 h 427"/>
                  <a:gd name="T20" fmla="*/ 163 w 807"/>
                  <a:gd name="T21" fmla="*/ 134 h 427"/>
                  <a:gd name="T22" fmla="*/ 147 w 807"/>
                  <a:gd name="T23" fmla="*/ 133 h 427"/>
                  <a:gd name="T24" fmla="*/ 0 w 807"/>
                  <a:gd name="T25" fmla="*/ 279 h 427"/>
                  <a:gd name="T26" fmla="*/ 147 w 807"/>
                  <a:gd name="T27" fmla="*/ 427 h 427"/>
                  <a:gd name="T28" fmla="*/ 692 w 807"/>
                  <a:gd name="T29" fmla="*/ 427 h 427"/>
                  <a:gd name="T30" fmla="*/ 807 w 807"/>
                  <a:gd name="T31" fmla="*/ 311 h 427"/>
                  <a:gd name="T32" fmla="*/ 716 w 807"/>
                  <a:gd name="T33" fmla="*/ 199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07" h="427">
                    <a:moveTo>
                      <a:pt x="716" y="199"/>
                    </a:moveTo>
                    <a:cubicBezTo>
                      <a:pt x="704" y="127"/>
                      <a:pt x="642" y="72"/>
                      <a:pt x="567" y="72"/>
                    </a:cubicBezTo>
                    <a:cubicBezTo>
                      <a:pt x="545" y="72"/>
                      <a:pt x="524" y="76"/>
                      <a:pt x="505" y="85"/>
                    </a:cubicBezTo>
                    <a:cubicBezTo>
                      <a:pt x="505" y="85"/>
                      <a:pt x="505" y="85"/>
                      <a:pt x="505" y="85"/>
                    </a:cubicBezTo>
                    <a:cubicBezTo>
                      <a:pt x="505" y="85"/>
                      <a:pt x="505" y="85"/>
                      <a:pt x="505" y="85"/>
                    </a:cubicBezTo>
                    <a:cubicBezTo>
                      <a:pt x="470" y="33"/>
                      <a:pt x="411" y="0"/>
                      <a:pt x="346" y="0"/>
                    </a:cubicBezTo>
                    <a:cubicBezTo>
                      <a:pt x="346" y="0"/>
                      <a:pt x="346" y="0"/>
                      <a:pt x="346" y="0"/>
                    </a:cubicBezTo>
                    <a:cubicBezTo>
                      <a:pt x="346" y="0"/>
                      <a:pt x="346" y="0"/>
                      <a:pt x="346" y="0"/>
                    </a:cubicBezTo>
                    <a:cubicBezTo>
                      <a:pt x="346" y="0"/>
                      <a:pt x="346" y="0"/>
                      <a:pt x="346" y="0"/>
                    </a:cubicBezTo>
                    <a:cubicBezTo>
                      <a:pt x="262" y="0"/>
                      <a:pt x="188" y="55"/>
                      <a:pt x="163" y="134"/>
                    </a:cubicBezTo>
                    <a:cubicBezTo>
                      <a:pt x="163" y="134"/>
                      <a:pt x="163" y="134"/>
                      <a:pt x="163" y="134"/>
                    </a:cubicBezTo>
                    <a:cubicBezTo>
                      <a:pt x="158" y="134"/>
                      <a:pt x="153" y="133"/>
                      <a:pt x="147" y="133"/>
                    </a:cubicBezTo>
                    <a:cubicBezTo>
                      <a:pt x="66" y="133"/>
                      <a:pt x="0" y="199"/>
                      <a:pt x="0" y="279"/>
                    </a:cubicBezTo>
                    <a:cubicBezTo>
                      <a:pt x="0" y="361"/>
                      <a:pt x="66" y="427"/>
                      <a:pt x="147" y="427"/>
                    </a:cubicBezTo>
                    <a:cubicBezTo>
                      <a:pt x="692" y="427"/>
                      <a:pt x="692" y="427"/>
                      <a:pt x="692" y="427"/>
                    </a:cubicBezTo>
                    <a:cubicBezTo>
                      <a:pt x="756" y="427"/>
                      <a:pt x="807" y="375"/>
                      <a:pt x="807" y="311"/>
                    </a:cubicBezTo>
                    <a:cubicBezTo>
                      <a:pt x="807" y="257"/>
                      <a:pt x="768" y="211"/>
                      <a:pt x="716" y="199"/>
                    </a:cubicBezTo>
                    <a:close/>
                  </a:path>
                </a:pathLst>
              </a:custGeom>
              <a:solidFill>
                <a:schemeClr val="bg1"/>
              </a:solidFill>
              <a:ln>
                <a:solidFill>
                  <a:srgbClr val="00B0F0"/>
                </a:solidFill>
              </a:ln>
              <a:sp3d prstMaterial="matte"/>
            </p:spPr>
            <p:txBody>
              <a:bodyPr vert="horz" wrap="square" lIns="67655" tIns="33828" rIns="67655" bIns="33828" numCol="1" anchor="t" anchorCtr="0" compatLnSpc="1">
                <a:prstTxWarp prst="textNoShape">
                  <a:avLst/>
                </a:prstTxWarp>
              </a:bodyPr>
              <a:lstStyle/>
              <a:p>
                <a:pPr defTabSz="913457">
                  <a:defRPr/>
                </a:pPr>
                <a:endParaRPr lang="en-US" sz="700" kern="0">
                  <a:solidFill>
                    <a:prstClr val="black"/>
                  </a:solidFill>
                  <a:latin typeface="Arial"/>
                </a:endParaRPr>
              </a:p>
            </p:txBody>
          </p:sp>
          <p:pic>
            <p:nvPicPr>
              <p:cNvPr id="162" name="Picture 22" descr="Image result for google cloud platform logo transparent">
                <a:extLst>
                  <a:ext uri="{FF2B5EF4-FFF2-40B4-BE49-F238E27FC236}">
                    <a16:creationId xmlns:a16="http://schemas.microsoft.com/office/drawing/2014/main" id="{57FE0BA3-B467-1D46-BC2A-A96AE10CD71F}"/>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8108607" y="4745755"/>
                <a:ext cx="1464709" cy="1098532"/>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32" name="Group 31">
            <a:extLst>
              <a:ext uri="{FF2B5EF4-FFF2-40B4-BE49-F238E27FC236}">
                <a16:creationId xmlns:a16="http://schemas.microsoft.com/office/drawing/2014/main" id="{E87C3BE1-C4A1-314A-BC5F-0BB5583824F6}"/>
              </a:ext>
            </a:extLst>
          </p:cNvPr>
          <p:cNvGrpSpPr/>
          <p:nvPr/>
        </p:nvGrpSpPr>
        <p:grpSpPr>
          <a:xfrm>
            <a:off x="1441873" y="637016"/>
            <a:ext cx="7639285" cy="1351152"/>
            <a:chOff x="1903432" y="637016"/>
            <a:chExt cx="7639285" cy="1351152"/>
          </a:xfrm>
        </p:grpSpPr>
        <p:grpSp>
          <p:nvGrpSpPr>
            <p:cNvPr id="10" name="Group 9">
              <a:extLst>
                <a:ext uri="{FF2B5EF4-FFF2-40B4-BE49-F238E27FC236}">
                  <a16:creationId xmlns:a16="http://schemas.microsoft.com/office/drawing/2014/main" id="{75D8F175-E83E-3C47-832C-0F2C96D84218}"/>
                </a:ext>
              </a:extLst>
            </p:cNvPr>
            <p:cNvGrpSpPr/>
            <p:nvPr/>
          </p:nvGrpSpPr>
          <p:grpSpPr>
            <a:xfrm>
              <a:off x="1903432" y="637016"/>
              <a:ext cx="7639285" cy="1351152"/>
              <a:chOff x="2205929" y="947933"/>
              <a:chExt cx="7641275" cy="1351505"/>
            </a:xfrm>
          </p:grpSpPr>
          <p:grpSp>
            <p:nvGrpSpPr>
              <p:cNvPr id="69" name="Group 68"/>
              <p:cNvGrpSpPr/>
              <p:nvPr/>
            </p:nvGrpSpPr>
            <p:grpSpPr>
              <a:xfrm>
                <a:off x="2205929" y="947934"/>
                <a:ext cx="6354896" cy="1351504"/>
                <a:chOff x="808212" y="961181"/>
                <a:chExt cx="6358207" cy="1351857"/>
              </a:xfrm>
            </p:grpSpPr>
            <p:cxnSp>
              <p:nvCxnSpPr>
                <p:cNvPr id="70" name="Elbow Connector 69"/>
                <p:cNvCxnSpPr>
                  <a:cxnSpLocks/>
                  <a:stCxn id="71" idx="2"/>
                </p:cNvCxnSpPr>
                <p:nvPr/>
              </p:nvCxnSpPr>
              <p:spPr>
                <a:xfrm rot="16200000" flipH="1">
                  <a:off x="2067952" y="528415"/>
                  <a:ext cx="162933" cy="1716318"/>
                </a:xfrm>
                <a:prstGeom prst="bentConnector2">
                  <a:avLst/>
                </a:prstGeom>
                <a:ln w="28575">
                  <a:solidFill>
                    <a:srgbClr val="0067C5"/>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1" name="Rectangle 70"/>
                <p:cNvSpPr/>
                <p:nvPr/>
              </p:nvSpPr>
              <p:spPr>
                <a:xfrm>
                  <a:off x="808212" y="961182"/>
                  <a:ext cx="966096" cy="343926"/>
                </a:xfrm>
                <a:prstGeom prst="rect">
                  <a:avLst/>
                </a:prstGeom>
                <a:noFill/>
                <a:ln w="28575" cmpd="sng">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91392" rIns="0" bIns="91392" rtlCol="0" anchor="ctr"/>
                <a:lstStyle/>
                <a:p>
                  <a:pPr algn="ctr" defTabSz="914941">
                    <a:lnSpc>
                      <a:spcPct val="95000"/>
                    </a:lnSpc>
                    <a:defRPr/>
                  </a:pPr>
                  <a:r>
                    <a:rPr lang="en-US" sz="1898" dirty="0">
                      <a:solidFill>
                        <a:srgbClr val="0067C5"/>
                      </a:solidFill>
                      <a:latin typeface="Arial"/>
                    </a:rPr>
                    <a:t>FC</a:t>
                  </a:r>
                </a:p>
              </p:txBody>
            </p:sp>
            <p:sp>
              <p:nvSpPr>
                <p:cNvPr id="72" name="Rectangle 71"/>
                <p:cNvSpPr/>
                <p:nvPr/>
              </p:nvSpPr>
              <p:spPr>
                <a:xfrm>
                  <a:off x="2165934" y="961181"/>
                  <a:ext cx="966096" cy="343925"/>
                </a:xfrm>
                <a:prstGeom prst="rect">
                  <a:avLst/>
                </a:prstGeom>
                <a:noFill/>
                <a:ln w="28575" cmpd="sng">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91392" rIns="0" bIns="91392" rtlCol="0" anchor="ctr"/>
                <a:lstStyle/>
                <a:p>
                  <a:pPr algn="ctr" defTabSz="914941">
                    <a:lnSpc>
                      <a:spcPct val="95000"/>
                    </a:lnSpc>
                    <a:defRPr/>
                  </a:pPr>
                  <a:r>
                    <a:rPr lang="en-US" sz="1600" dirty="0" err="1">
                      <a:solidFill>
                        <a:srgbClr val="0067C5"/>
                      </a:solidFill>
                      <a:latin typeface="Arial"/>
                    </a:rPr>
                    <a:t>NVMe</a:t>
                  </a:r>
                  <a:r>
                    <a:rPr lang="en-US" sz="1600" dirty="0">
                      <a:solidFill>
                        <a:srgbClr val="0067C5"/>
                      </a:solidFill>
                      <a:latin typeface="Arial"/>
                    </a:rPr>
                    <a:t>/FC</a:t>
                  </a:r>
                </a:p>
              </p:txBody>
            </p:sp>
            <p:sp>
              <p:nvSpPr>
                <p:cNvPr id="73" name="Rectangle 72"/>
                <p:cNvSpPr/>
                <p:nvPr/>
              </p:nvSpPr>
              <p:spPr>
                <a:xfrm>
                  <a:off x="6200323" y="961181"/>
                  <a:ext cx="966096" cy="343925"/>
                </a:xfrm>
                <a:prstGeom prst="rect">
                  <a:avLst/>
                </a:prstGeom>
                <a:noFill/>
                <a:ln w="28575" cmpd="sng">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91392" rIns="0" bIns="91392" rtlCol="0" anchor="ctr"/>
                <a:lstStyle/>
                <a:p>
                  <a:pPr algn="ctr" defTabSz="914941">
                    <a:lnSpc>
                      <a:spcPct val="95000"/>
                    </a:lnSpc>
                    <a:defRPr/>
                  </a:pPr>
                  <a:r>
                    <a:rPr lang="en-US" sz="1898" dirty="0">
                      <a:solidFill>
                        <a:srgbClr val="0067C5"/>
                      </a:solidFill>
                      <a:latin typeface="Arial"/>
                    </a:rPr>
                    <a:t>CIFS</a:t>
                  </a:r>
                </a:p>
              </p:txBody>
            </p:sp>
            <p:sp>
              <p:nvSpPr>
                <p:cNvPr id="74" name="Rectangle 73"/>
                <p:cNvSpPr/>
                <p:nvPr/>
              </p:nvSpPr>
              <p:spPr>
                <a:xfrm>
                  <a:off x="4842602" y="961181"/>
                  <a:ext cx="966096" cy="343925"/>
                </a:xfrm>
                <a:prstGeom prst="rect">
                  <a:avLst/>
                </a:prstGeom>
                <a:noFill/>
                <a:ln w="28575" cmpd="sng">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91392" rIns="0" bIns="91392" rtlCol="0" anchor="ctr"/>
                <a:lstStyle/>
                <a:p>
                  <a:pPr algn="ctr" defTabSz="914941">
                    <a:lnSpc>
                      <a:spcPct val="95000"/>
                    </a:lnSpc>
                    <a:defRPr/>
                  </a:pPr>
                  <a:r>
                    <a:rPr lang="en-US" sz="1898" dirty="0">
                      <a:solidFill>
                        <a:srgbClr val="0067C5"/>
                      </a:solidFill>
                      <a:latin typeface="Arial"/>
                    </a:rPr>
                    <a:t>NFS</a:t>
                  </a:r>
                </a:p>
              </p:txBody>
            </p:sp>
            <p:sp>
              <p:nvSpPr>
                <p:cNvPr id="75" name="Rectangle 74"/>
                <p:cNvSpPr/>
                <p:nvPr/>
              </p:nvSpPr>
              <p:spPr>
                <a:xfrm>
                  <a:off x="3494574" y="961181"/>
                  <a:ext cx="966096" cy="343925"/>
                </a:xfrm>
                <a:prstGeom prst="rect">
                  <a:avLst/>
                </a:prstGeom>
                <a:noFill/>
                <a:ln w="28575" cmpd="sng">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91392" rIns="0" bIns="91392" rtlCol="0" anchor="ctr"/>
                <a:lstStyle/>
                <a:p>
                  <a:pPr algn="ctr" defTabSz="914941">
                    <a:lnSpc>
                      <a:spcPct val="95000"/>
                    </a:lnSpc>
                    <a:defRPr/>
                  </a:pPr>
                  <a:r>
                    <a:rPr lang="en-US" sz="1898" dirty="0">
                      <a:solidFill>
                        <a:srgbClr val="0067C5"/>
                      </a:solidFill>
                      <a:latin typeface="Arial"/>
                    </a:rPr>
                    <a:t>iSCSI</a:t>
                  </a:r>
                </a:p>
              </p:txBody>
            </p:sp>
            <p:cxnSp>
              <p:nvCxnSpPr>
                <p:cNvPr id="76" name="Elbow Connector 75"/>
                <p:cNvCxnSpPr>
                  <a:cxnSpLocks/>
                  <a:stCxn id="75" idx="2"/>
                </p:cNvCxnSpPr>
                <p:nvPr/>
              </p:nvCxnSpPr>
              <p:spPr>
                <a:xfrm rot="5400000">
                  <a:off x="3651177" y="1144553"/>
                  <a:ext cx="165893" cy="486998"/>
                </a:xfrm>
                <a:prstGeom prst="bentConnector2">
                  <a:avLst/>
                </a:prstGeom>
                <a:ln w="28575">
                  <a:solidFill>
                    <a:srgbClr val="0067C5"/>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7" name="Elbow Connector 76"/>
                <p:cNvCxnSpPr>
                  <a:cxnSpLocks/>
                </p:cNvCxnSpPr>
                <p:nvPr/>
              </p:nvCxnSpPr>
              <p:spPr>
                <a:xfrm rot="16200000" flipH="1">
                  <a:off x="3133222" y="864444"/>
                  <a:ext cx="1007933" cy="1889255"/>
                </a:xfrm>
                <a:prstGeom prst="bentConnector3">
                  <a:avLst>
                    <a:gd name="adj1" fmla="val 16286"/>
                  </a:avLst>
                </a:prstGeom>
                <a:ln w="28575">
                  <a:solidFill>
                    <a:srgbClr val="0067C5"/>
                  </a:solidFill>
                  <a:tailEnd type="triangle"/>
                </a:ln>
              </p:spPr>
              <p:style>
                <a:lnRef idx="1">
                  <a:schemeClr val="accent1"/>
                </a:lnRef>
                <a:fillRef idx="0">
                  <a:schemeClr val="accent1"/>
                </a:fillRef>
                <a:effectRef idx="0">
                  <a:schemeClr val="accent1"/>
                </a:effectRef>
                <a:fontRef idx="minor">
                  <a:schemeClr val="tx1"/>
                </a:fontRef>
              </p:style>
            </p:cxnSp>
          </p:grpSp>
          <p:sp>
            <p:nvSpPr>
              <p:cNvPr id="111" name="Rectangle 110">
                <a:extLst>
                  <a:ext uri="{FF2B5EF4-FFF2-40B4-BE49-F238E27FC236}">
                    <a16:creationId xmlns:a16="http://schemas.microsoft.com/office/drawing/2014/main" id="{DD9FFB52-98F9-9145-ACE6-82661B45CE72}"/>
                  </a:ext>
                </a:extLst>
              </p:cNvPr>
              <p:cNvSpPr/>
              <p:nvPr/>
            </p:nvSpPr>
            <p:spPr>
              <a:xfrm>
                <a:off x="8881611" y="947933"/>
                <a:ext cx="965593" cy="343835"/>
              </a:xfrm>
              <a:prstGeom prst="rect">
                <a:avLst/>
              </a:prstGeom>
              <a:noFill/>
              <a:ln w="28575" cmpd="sng">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91392" rIns="0" bIns="91392" rtlCol="0" anchor="ctr"/>
              <a:lstStyle/>
              <a:p>
                <a:pPr algn="ctr" defTabSz="914941">
                  <a:lnSpc>
                    <a:spcPct val="95000"/>
                  </a:lnSpc>
                  <a:defRPr/>
                </a:pPr>
                <a:r>
                  <a:rPr lang="en-US" sz="1898" dirty="0">
                    <a:solidFill>
                      <a:srgbClr val="0067C5"/>
                    </a:solidFill>
                    <a:latin typeface="Arial"/>
                  </a:rPr>
                  <a:t>S3</a:t>
                </a:r>
              </a:p>
            </p:txBody>
          </p:sp>
          <p:cxnSp>
            <p:nvCxnSpPr>
              <p:cNvPr id="146" name="Elbow Connector 145">
                <a:extLst>
                  <a:ext uri="{FF2B5EF4-FFF2-40B4-BE49-F238E27FC236}">
                    <a16:creationId xmlns:a16="http://schemas.microsoft.com/office/drawing/2014/main" id="{6CD895B9-D185-5447-92E9-C1E540CF8940}"/>
                  </a:ext>
                </a:extLst>
              </p:cNvPr>
              <p:cNvCxnSpPr>
                <a:cxnSpLocks/>
                <a:stCxn id="111" idx="2"/>
              </p:cNvCxnSpPr>
              <p:nvPr/>
            </p:nvCxnSpPr>
            <p:spPr>
              <a:xfrm rot="5400000">
                <a:off x="6789953" y="-1116839"/>
                <a:ext cx="165848" cy="4983062"/>
              </a:xfrm>
              <a:prstGeom prst="bentConnector2">
                <a:avLst/>
              </a:prstGeom>
              <a:ln w="28575">
                <a:solidFill>
                  <a:srgbClr val="0067C5"/>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179" name="Elbow Connector 178">
              <a:extLst>
                <a:ext uri="{FF2B5EF4-FFF2-40B4-BE49-F238E27FC236}">
                  <a16:creationId xmlns:a16="http://schemas.microsoft.com/office/drawing/2014/main" id="{92A052EE-B214-B749-A8B0-76967E9F481F}"/>
                </a:ext>
              </a:extLst>
            </p:cNvPr>
            <p:cNvCxnSpPr>
              <a:cxnSpLocks/>
            </p:cNvCxnSpPr>
            <p:nvPr/>
          </p:nvCxnSpPr>
          <p:spPr>
            <a:xfrm rot="5400000">
              <a:off x="6082307" y="817400"/>
              <a:ext cx="165806" cy="486618"/>
            </a:xfrm>
            <a:prstGeom prst="bentConnector2">
              <a:avLst/>
            </a:prstGeom>
            <a:ln w="28575">
              <a:solidFill>
                <a:srgbClr val="0067C5"/>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0" name="Elbow Connector 179">
              <a:extLst>
                <a:ext uri="{FF2B5EF4-FFF2-40B4-BE49-F238E27FC236}">
                  <a16:creationId xmlns:a16="http://schemas.microsoft.com/office/drawing/2014/main" id="{D4B232BF-197E-CF4E-81AC-C921CCCB0168}"/>
                </a:ext>
              </a:extLst>
            </p:cNvPr>
            <p:cNvCxnSpPr>
              <a:cxnSpLocks/>
            </p:cNvCxnSpPr>
            <p:nvPr/>
          </p:nvCxnSpPr>
          <p:spPr>
            <a:xfrm rot="5400000">
              <a:off x="7447790" y="827703"/>
              <a:ext cx="165806" cy="486618"/>
            </a:xfrm>
            <a:prstGeom prst="bentConnector2">
              <a:avLst/>
            </a:prstGeom>
            <a:ln w="28575">
              <a:solidFill>
                <a:srgbClr val="0067C5"/>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203" name="Group 202">
            <a:extLst>
              <a:ext uri="{FF2B5EF4-FFF2-40B4-BE49-F238E27FC236}">
                <a16:creationId xmlns:a16="http://schemas.microsoft.com/office/drawing/2014/main" id="{D2B12096-A84D-7545-89E1-C87CA6572810}"/>
              </a:ext>
            </a:extLst>
          </p:cNvPr>
          <p:cNvGrpSpPr/>
          <p:nvPr/>
        </p:nvGrpSpPr>
        <p:grpSpPr>
          <a:xfrm>
            <a:off x="2090093" y="1240495"/>
            <a:ext cx="6266514" cy="1761775"/>
            <a:chOff x="856105" y="1757926"/>
            <a:chExt cx="6266514" cy="1761775"/>
          </a:xfrm>
        </p:grpSpPr>
        <p:grpSp>
          <p:nvGrpSpPr>
            <p:cNvPr id="204" name="Group 203">
              <a:extLst>
                <a:ext uri="{FF2B5EF4-FFF2-40B4-BE49-F238E27FC236}">
                  <a16:creationId xmlns:a16="http://schemas.microsoft.com/office/drawing/2014/main" id="{8039275A-0308-7A49-8C3D-BD115011A9C0}"/>
                </a:ext>
              </a:extLst>
            </p:cNvPr>
            <p:cNvGrpSpPr/>
            <p:nvPr/>
          </p:nvGrpSpPr>
          <p:grpSpPr>
            <a:xfrm>
              <a:off x="856105" y="2113356"/>
              <a:ext cx="6266514" cy="1406345"/>
              <a:chOff x="852005" y="2044914"/>
              <a:chExt cx="6271413" cy="1407445"/>
            </a:xfrm>
          </p:grpSpPr>
          <p:grpSp>
            <p:nvGrpSpPr>
              <p:cNvPr id="211" name="Group 210">
                <a:extLst>
                  <a:ext uri="{FF2B5EF4-FFF2-40B4-BE49-F238E27FC236}">
                    <a16:creationId xmlns:a16="http://schemas.microsoft.com/office/drawing/2014/main" id="{27407893-FC08-144F-B709-ED2DD722729F}"/>
                  </a:ext>
                </a:extLst>
              </p:cNvPr>
              <p:cNvGrpSpPr/>
              <p:nvPr/>
            </p:nvGrpSpPr>
            <p:grpSpPr>
              <a:xfrm>
                <a:off x="1045049" y="2989222"/>
                <a:ext cx="5942538" cy="463137"/>
                <a:chOff x="744535" y="3724701"/>
                <a:chExt cx="5942538" cy="463137"/>
              </a:xfrm>
            </p:grpSpPr>
            <p:sp>
              <p:nvSpPr>
                <p:cNvPr id="220" name="Isosceles Triangle 29">
                  <a:extLst>
                    <a:ext uri="{FF2B5EF4-FFF2-40B4-BE49-F238E27FC236}">
                      <a16:creationId xmlns:a16="http://schemas.microsoft.com/office/drawing/2014/main" id="{4C1E977C-EDBF-BE44-B629-9DAA86B12EF2}"/>
                    </a:ext>
                  </a:extLst>
                </p:cNvPr>
                <p:cNvSpPr/>
                <p:nvPr/>
              </p:nvSpPr>
              <p:spPr>
                <a:xfrm rot="10800000">
                  <a:off x="2066300" y="3724701"/>
                  <a:ext cx="1977243" cy="463137"/>
                </a:xfrm>
                <a:prstGeom prst="triangle">
                  <a:avLst/>
                </a:prstGeom>
                <a:gradFill flip="none" rotWithShape="1">
                  <a:gsLst>
                    <a:gs pos="0">
                      <a:srgbClr val="0067C5">
                        <a:alpha val="70000"/>
                      </a:srgbClr>
                    </a:gs>
                    <a:gs pos="100000">
                      <a:srgbClr val="0067C5">
                        <a:tint val="23500"/>
                        <a:satMod val="160000"/>
                      </a:srgb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7" dirty="0">
                    <a:latin typeface="Arial" panose="020B0604020202020204" pitchFamily="34" charset="0"/>
                    <a:cs typeface="Arial" panose="020B0604020202020204" pitchFamily="34" charset="0"/>
                  </a:endParaRPr>
                </a:p>
              </p:txBody>
            </p:sp>
            <p:sp>
              <p:nvSpPr>
                <p:cNvPr id="221" name="Isosceles Triangle 30">
                  <a:extLst>
                    <a:ext uri="{FF2B5EF4-FFF2-40B4-BE49-F238E27FC236}">
                      <a16:creationId xmlns:a16="http://schemas.microsoft.com/office/drawing/2014/main" id="{F87076A6-871C-B148-9081-D4B004719852}"/>
                    </a:ext>
                  </a:extLst>
                </p:cNvPr>
                <p:cNvSpPr/>
                <p:nvPr/>
              </p:nvSpPr>
              <p:spPr>
                <a:xfrm rot="10800000">
                  <a:off x="3388065" y="3724701"/>
                  <a:ext cx="1977243" cy="463137"/>
                </a:xfrm>
                <a:prstGeom prst="triangle">
                  <a:avLst/>
                </a:prstGeom>
                <a:gradFill flip="none" rotWithShape="1">
                  <a:gsLst>
                    <a:gs pos="0">
                      <a:srgbClr val="0067C5">
                        <a:alpha val="70000"/>
                      </a:srgbClr>
                    </a:gs>
                    <a:gs pos="100000">
                      <a:srgbClr val="0067C5">
                        <a:tint val="23500"/>
                        <a:satMod val="160000"/>
                      </a:srgb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7" dirty="0">
                    <a:latin typeface="Arial" panose="020B0604020202020204" pitchFamily="34" charset="0"/>
                    <a:cs typeface="Arial" panose="020B0604020202020204" pitchFamily="34" charset="0"/>
                  </a:endParaRPr>
                </a:p>
              </p:txBody>
            </p:sp>
            <p:sp>
              <p:nvSpPr>
                <p:cNvPr id="222" name="Isosceles Triangle 31">
                  <a:extLst>
                    <a:ext uri="{FF2B5EF4-FFF2-40B4-BE49-F238E27FC236}">
                      <a16:creationId xmlns:a16="http://schemas.microsoft.com/office/drawing/2014/main" id="{FD60D8AE-57A9-F74D-9320-576051185C3F}"/>
                    </a:ext>
                  </a:extLst>
                </p:cNvPr>
                <p:cNvSpPr/>
                <p:nvPr/>
              </p:nvSpPr>
              <p:spPr>
                <a:xfrm rot="10800000">
                  <a:off x="4709830" y="3724701"/>
                  <a:ext cx="1977243" cy="463137"/>
                </a:xfrm>
                <a:prstGeom prst="triangle">
                  <a:avLst/>
                </a:prstGeom>
                <a:gradFill flip="none" rotWithShape="1">
                  <a:gsLst>
                    <a:gs pos="0">
                      <a:srgbClr val="0067C5">
                        <a:alpha val="70000"/>
                      </a:srgbClr>
                    </a:gs>
                    <a:gs pos="100000">
                      <a:srgbClr val="0067C5">
                        <a:tint val="23500"/>
                        <a:satMod val="160000"/>
                      </a:srgb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7" dirty="0">
                    <a:latin typeface="Arial" panose="020B0604020202020204" pitchFamily="34" charset="0"/>
                    <a:cs typeface="Arial" panose="020B0604020202020204" pitchFamily="34" charset="0"/>
                  </a:endParaRPr>
                </a:p>
              </p:txBody>
            </p:sp>
            <p:sp>
              <p:nvSpPr>
                <p:cNvPr id="223" name="Isosceles Triangle 32">
                  <a:extLst>
                    <a:ext uri="{FF2B5EF4-FFF2-40B4-BE49-F238E27FC236}">
                      <a16:creationId xmlns:a16="http://schemas.microsoft.com/office/drawing/2014/main" id="{D535817E-587A-6A47-9C30-81A0500D7826}"/>
                    </a:ext>
                  </a:extLst>
                </p:cNvPr>
                <p:cNvSpPr/>
                <p:nvPr/>
              </p:nvSpPr>
              <p:spPr>
                <a:xfrm rot="10800000">
                  <a:off x="744535" y="3724701"/>
                  <a:ext cx="1977243" cy="463137"/>
                </a:xfrm>
                <a:prstGeom prst="triangle">
                  <a:avLst/>
                </a:prstGeom>
                <a:gradFill flip="none" rotWithShape="1">
                  <a:gsLst>
                    <a:gs pos="0">
                      <a:srgbClr val="0067C5">
                        <a:alpha val="70000"/>
                      </a:srgbClr>
                    </a:gs>
                    <a:gs pos="100000">
                      <a:srgbClr val="0067C5">
                        <a:tint val="23500"/>
                        <a:satMod val="160000"/>
                      </a:srgb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7" dirty="0">
                    <a:latin typeface="Arial" panose="020B0604020202020204" pitchFamily="34" charset="0"/>
                    <a:cs typeface="Arial" panose="020B0604020202020204" pitchFamily="34" charset="0"/>
                  </a:endParaRPr>
                </a:p>
              </p:txBody>
            </p:sp>
          </p:grpSp>
          <p:sp>
            <p:nvSpPr>
              <p:cNvPr id="212" name="Rectangle 211">
                <a:extLst>
                  <a:ext uri="{FF2B5EF4-FFF2-40B4-BE49-F238E27FC236}">
                    <a16:creationId xmlns:a16="http://schemas.microsoft.com/office/drawing/2014/main" id="{D6762044-E28C-144B-8445-46D22675C941}"/>
                  </a:ext>
                </a:extLst>
              </p:cNvPr>
              <p:cNvSpPr/>
              <p:nvPr/>
            </p:nvSpPr>
            <p:spPr>
              <a:xfrm>
                <a:off x="852005" y="2524009"/>
                <a:ext cx="6271413" cy="479831"/>
              </a:xfrm>
              <a:prstGeom prst="rect">
                <a:avLst/>
              </a:prstGeom>
              <a:solidFill>
                <a:srgbClr val="0067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97" dirty="0">
                    <a:latin typeface="Arial" panose="020B0604020202020204" pitchFamily="34" charset="0"/>
                    <a:cs typeface="Arial" panose="020B0604020202020204" pitchFamily="34" charset="0"/>
                  </a:rPr>
                  <a:t>Data ONTAP 9</a:t>
                </a:r>
                <a:endParaRPr lang="en-US" sz="1797" baseline="30000" dirty="0">
                  <a:latin typeface="Arial" panose="020B0604020202020204" pitchFamily="34" charset="0"/>
                  <a:cs typeface="Arial" panose="020B0604020202020204" pitchFamily="34" charset="0"/>
                </a:endParaRPr>
              </a:p>
            </p:txBody>
          </p:sp>
          <p:sp>
            <p:nvSpPr>
              <p:cNvPr id="214" name="Rounded Rectangle 213">
                <a:extLst>
                  <a:ext uri="{FF2B5EF4-FFF2-40B4-BE49-F238E27FC236}">
                    <a16:creationId xmlns:a16="http://schemas.microsoft.com/office/drawing/2014/main" id="{8BD974C1-DFA1-8045-A216-D5628FD2AFE4}"/>
                  </a:ext>
                </a:extLst>
              </p:cNvPr>
              <p:cNvSpPr/>
              <p:nvPr/>
            </p:nvSpPr>
            <p:spPr>
              <a:xfrm>
                <a:off x="995713" y="2044914"/>
                <a:ext cx="742207" cy="391015"/>
              </a:xfrm>
              <a:prstGeom prst="roundRect">
                <a:avLst/>
              </a:prstGeom>
              <a:noFill/>
              <a:ln>
                <a:solidFill>
                  <a:srgbClr val="0067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66" dirty="0">
                    <a:solidFill>
                      <a:srgbClr val="0067C5"/>
                    </a:solidFill>
                    <a:latin typeface="Arial" panose="020B0604020202020204" pitchFamily="34" charset="0"/>
                    <a:cs typeface="Arial" panose="020B0604020202020204" pitchFamily="34" charset="0"/>
                  </a:rPr>
                  <a:t>SVM</a:t>
                </a:r>
              </a:p>
            </p:txBody>
          </p:sp>
          <p:sp>
            <p:nvSpPr>
              <p:cNvPr id="215" name="Rounded Rectangle 214">
                <a:extLst>
                  <a:ext uri="{FF2B5EF4-FFF2-40B4-BE49-F238E27FC236}">
                    <a16:creationId xmlns:a16="http://schemas.microsoft.com/office/drawing/2014/main" id="{CFF7E6C6-6AC1-F741-B322-E1300E917CE8}"/>
                  </a:ext>
                </a:extLst>
              </p:cNvPr>
              <p:cNvSpPr/>
              <p:nvPr/>
            </p:nvSpPr>
            <p:spPr>
              <a:xfrm>
                <a:off x="2023809" y="2067892"/>
                <a:ext cx="742207" cy="368037"/>
              </a:xfrm>
              <a:prstGeom prst="roundRect">
                <a:avLst/>
              </a:prstGeom>
              <a:noFill/>
              <a:ln>
                <a:solidFill>
                  <a:srgbClr val="0067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66" dirty="0">
                    <a:solidFill>
                      <a:srgbClr val="0067C5"/>
                    </a:solidFill>
                    <a:latin typeface="Arial" panose="020B0604020202020204" pitchFamily="34" charset="0"/>
                    <a:cs typeface="Arial" panose="020B0604020202020204" pitchFamily="34" charset="0"/>
                  </a:rPr>
                  <a:t>SVM</a:t>
                </a:r>
              </a:p>
            </p:txBody>
          </p:sp>
          <p:sp>
            <p:nvSpPr>
              <p:cNvPr id="216" name="Rounded Rectangle 215">
                <a:extLst>
                  <a:ext uri="{FF2B5EF4-FFF2-40B4-BE49-F238E27FC236}">
                    <a16:creationId xmlns:a16="http://schemas.microsoft.com/office/drawing/2014/main" id="{595532EE-EA49-854F-9337-1FB63FCEAC99}"/>
                  </a:ext>
                </a:extLst>
              </p:cNvPr>
              <p:cNvSpPr/>
              <p:nvPr/>
            </p:nvSpPr>
            <p:spPr>
              <a:xfrm>
                <a:off x="3080988" y="2067890"/>
                <a:ext cx="742207" cy="397526"/>
              </a:xfrm>
              <a:prstGeom prst="roundRect">
                <a:avLst/>
              </a:prstGeom>
              <a:noFill/>
              <a:ln>
                <a:solidFill>
                  <a:srgbClr val="0067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66" dirty="0">
                    <a:solidFill>
                      <a:srgbClr val="0067C5"/>
                    </a:solidFill>
                    <a:latin typeface="Arial" panose="020B0604020202020204" pitchFamily="34" charset="0"/>
                    <a:cs typeface="Arial" panose="020B0604020202020204" pitchFamily="34" charset="0"/>
                  </a:rPr>
                  <a:t>SVM</a:t>
                </a:r>
              </a:p>
            </p:txBody>
          </p:sp>
          <p:sp>
            <p:nvSpPr>
              <p:cNvPr id="217" name="Rounded Rectangle 216">
                <a:extLst>
                  <a:ext uri="{FF2B5EF4-FFF2-40B4-BE49-F238E27FC236}">
                    <a16:creationId xmlns:a16="http://schemas.microsoft.com/office/drawing/2014/main" id="{CDD53961-9674-C34B-B684-66863D2C428D}"/>
                  </a:ext>
                </a:extLst>
              </p:cNvPr>
              <p:cNvSpPr/>
              <p:nvPr/>
            </p:nvSpPr>
            <p:spPr>
              <a:xfrm>
                <a:off x="4148394" y="2067892"/>
                <a:ext cx="742207" cy="368037"/>
              </a:xfrm>
              <a:prstGeom prst="roundRect">
                <a:avLst/>
              </a:prstGeom>
              <a:noFill/>
              <a:ln>
                <a:solidFill>
                  <a:srgbClr val="0067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66" dirty="0">
                    <a:solidFill>
                      <a:srgbClr val="0067C5"/>
                    </a:solidFill>
                    <a:latin typeface="Arial" panose="020B0604020202020204" pitchFamily="34" charset="0"/>
                    <a:cs typeface="Arial" panose="020B0604020202020204" pitchFamily="34" charset="0"/>
                  </a:rPr>
                  <a:t>SVM</a:t>
                </a:r>
              </a:p>
            </p:txBody>
          </p:sp>
          <p:sp>
            <p:nvSpPr>
              <p:cNvPr id="218" name="Rounded Rectangle 217">
                <a:extLst>
                  <a:ext uri="{FF2B5EF4-FFF2-40B4-BE49-F238E27FC236}">
                    <a16:creationId xmlns:a16="http://schemas.microsoft.com/office/drawing/2014/main" id="{B8338DE3-1123-E346-AE80-A807D3C46588}"/>
                  </a:ext>
                </a:extLst>
              </p:cNvPr>
              <p:cNvSpPr/>
              <p:nvPr/>
            </p:nvSpPr>
            <p:spPr>
              <a:xfrm>
                <a:off x="6195427" y="2067892"/>
                <a:ext cx="742207" cy="368037"/>
              </a:xfrm>
              <a:prstGeom prst="roundRect">
                <a:avLst/>
              </a:prstGeom>
              <a:noFill/>
              <a:ln>
                <a:solidFill>
                  <a:srgbClr val="0067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66" dirty="0">
                    <a:solidFill>
                      <a:srgbClr val="0067C5"/>
                    </a:solidFill>
                    <a:latin typeface="Arial" panose="020B0604020202020204" pitchFamily="34" charset="0"/>
                    <a:cs typeface="Arial" panose="020B0604020202020204" pitchFamily="34" charset="0"/>
                  </a:rPr>
                  <a:t>SVM</a:t>
                </a:r>
              </a:p>
            </p:txBody>
          </p:sp>
          <p:sp>
            <p:nvSpPr>
              <p:cNvPr id="219" name="Rounded Rectangle 218">
                <a:extLst>
                  <a:ext uri="{FF2B5EF4-FFF2-40B4-BE49-F238E27FC236}">
                    <a16:creationId xmlns:a16="http://schemas.microsoft.com/office/drawing/2014/main" id="{E3110F86-1809-EB45-9FAA-B0FECC0BA55C}"/>
                  </a:ext>
                </a:extLst>
              </p:cNvPr>
              <p:cNvSpPr/>
              <p:nvPr/>
            </p:nvSpPr>
            <p:spPr>
              <a:xfrm>
                <a:off x="5167330" y="2067892"/>
                <a:ext cx="742207" cy="368037"/>
              </a:xfrm>
              <a:prstGeom prst="roundRect">
                <a:avLst/>
              </a:prstGeom>
              <a:noFill/>
              <a:ln>
                <a:solidFill>
                  <a:srgbClr val="0067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66" dirty="0">
                    <a:solidFill>
                      <a:srgbClr val="0067C5"/>
                    </a:solidFill>
                    <a:latin typeface="Arial" panose="020B0604020202020204" pitchFamily="34" charset="0"/>
                    <a:cs typeface="Arial" panose="020B0604020202020204" pitchFamily="34" charset="0"/>
                  </a:rPr>
                  <a:t>SVM</a:t>
                </a:r>
              </a:p>
            </p:txBody>
          </p:sp>
        </p:grpSp>
        <p:grpSp>
          <p:nvGrpSpPr>
            <p:cNvPr id="205" name="Group 204">
              <a:extLst>
                <a:ext uri="{FF2B5EF4-FFF2-40B4-BE49-F238E27FC236}">
                  <a16:creationId xmlns:a16="http://schemas.microsoft.com/office/drawing/2014/main" id="{832EAC23-C0F4-2546-BC2D-AE82D9AE6AD3}"/>
                </a:ext>
              </a:extLst>
            </p:cNvPr>
            <p:cNvGrpSpPr/>
            <p:nvPr/>
          </p:nvGrpSpPr>
          <p:grpSpPr>
            <a:xfrm>
              <a:off x="1976572" y="1757926"/>
              <a:ext cx="4984630" cy="355429"/>
              <a:chOff x="1973348" y="1689206"/>
              <a:chExt cx="4988527" cy="355707"/>
            </a:xfrm>
          </p:grpSpPr>
          <p:pic>
            <p:nvPicPr>
              <p:cNvPr id="206" name="Picture 205">
                <a:extLst>
                  <a:ext uri="{FF2B5EF4-FFF2-40B4-BE49-F238E27FC236}">
                    <a16:creationId xmlns:a16="http://schemas.microsoft.com/office/drawing/2014/main" id="{D011CDAD-C362-C147-B510-78E4B091A877}"/>
                  </a:ext>
                </a:extLst>
              </p:cNvPr>
              <p:cNvPicPr>
                <a:picLocks noChangeAspect="1"/>
              </p:cNvPicPr>
              <p:nvPr/>
            </p:nvPicPr>
            <p:blipFill>
              <a:blip r:embed="rId25" cstate="print">
                <a:extLst>
                  <a:ext uri="{28A0092B-C50C-407E-A947-70E740481C1C}">
                    <a14:useLocalDpi xmlns:a14="http://schemas.microsoft.com/office/drawing/2010/main"/>
                  </a:ext>
                </a:extLst>
              </a:blip>
              <a:stretch>
                <a:fillRect/>
              </a:stretch>
            </p:blipFill>
            <p:spPr>
              <a:xfrm>
                <a:off x="5045039" y="1772877"/>
                <a:ext cx="991181" cy="195984"/>
              </a:xfrm>
              <a:prstGeom prst="rect">
                <a:avLst/>
              </a:prstGeom>
            </p:spPr>
          </p:pic>
          <p:pic>
            <p:nvPicPr>
              <p:cNvPr id="207" name="Picture 206">
                <a:extLst>
                  <a:ext uri="{FF2B5EF4-FFF2-40B4-BE49-F238E27FC236}">
                    <a16:creationId xmlns:a16="http://schemas.microsoft.com/office/drawing/2014/main" id="{E4372FEA-9D96-2B42-969C-A3B83F69A671}"/>
                  </a:ext>
                </a:extLst>
              </p:cNvPr>
              <p:cNvPicPr>
                <a:picLocks noChangeAspect="1"/>
              </p:cNvPicPr>
              <p:nvPr/>
            </p:nvPicPr>
            <p:blipFill>
              <a:blip r:embed="rId26" cstate="print">
                <a:extLst>
                  <a:ext uri="{28A0092B-C50C-407E-A947-70E740481C1C}">
                    <a14:useLocalDpi xmlns:a14="http://schemas.microsoft.com/office/drawing/2010/main"/>
                  </a:ext>
                </a:extLst>
              </a:blip>
              <a:stretch>
                <a:fillRect/>
              </a:stretch>
            </p:blipFill>
            <p:spPr>
              <a:xfrm>
                <a:off x="6167795" y="1775160"/>
                <a:ext cx="794080" cy="201873"/>
              </a:xfrm>
              <a:prstGeom prst="rect">
                <a:avLst/>
              </a:prstGeom>
            </p:spPr>
          </p:pic>
          <p:pic>
            <p:nvPicPr>
              <p:cNvPr id="208" name="Picture 207">
                <a:extLst>
                  <a:ext uri="{FF2B5EF4-FFF2-40B4-BE49-F238E27FC236}">
                    <a16:creationId xmlns:a16="http://schemas.microsoft.com/office/drawing/2014/main" id="{6D77CA7B-31B7-5146-920F-665386DB8011}"/>
                  </a:ext>
                </a:extLst>
              </p:cNvPr>
              <p:cNvPicPr>
                <a:picLocks noChangeAspect="1"/>
              </p:cNvPicPr>
              <p:nvPr/>
            </p:nvPicPr>
            <p:blipFill>
              <a:blip r:embed="rId27" cstate="print">
                <a:extLst>
                  <a:ext uri="{28A0092B-C50C-407E-A947-70E740481C1C}">
                    <a14:useLocalDpi xmlns:a14="http://schemas.microsoft.com/office/drawing/2010/main"/>
                  </a:ext>
                </a:extLst>
              </a:blip>
              <a:stretch>
                <a:fillRect/>
              </a:stretch>
            </p:blipFill>
            <p:spPr>
              <a:xfrm>
                <a:off x="1973348" y="1689206"/>
                <a:ext cx="819846" cy="355707"/>
              </a:xfrm>
              <a:prstGeom prst="rect">
                <a:avLst/>
              </a:prstGeom>
            </p:spPr>
          </p:pic>
          <p:pic>
            <p:nvPicPr>
              <p:cNvPr id="209" name="Picture 208">
                <a:extLst>
                  <a:ext uri="{FF2B5EF4-FFF2-40B4-BE49-F238E27FC236}">
                    <a16:creationId xmlns:a16="http://schemas.microsoft.com/office/drawing/2014/main" id="{7A51FE88-AF60-7B49-8958-C1E19EE54590}"/>
                  </a:ext>
                </a:extLst>
              </p:cNvPr>
              <p:cNvPicPr>
                <a:picLocks noChangeAspect="1"/>
              </p:cNvPicPr>
              <p:nvPr/>
            </p:nvPicPr>
            <p:blipFill>
              <a:blip r:embed="rId28" cstate="print">
                <a:extLst>
                  <a:ext uri="{28A0092B-C50C-407E-A947-70E740481C1C}">
                    <a14:useLocalDpi xmlns:a14="http://schemas.microsoft.com/office/drawing/2010/main"/>
                  </a:ext>
                </a:extLst>
              </a:blip>
              <a:stretch>
                <a:fillRect/>
              </a:stretch>
            </p:blipFill>
            <p:spPr>
              <a:xfrm>
                <a:off x="3037775" y="1706748"/>
                <a:ext cx="784656" cy="316151"/>
              </a:xfrm>
              <a:prstGeom prst="rect">
                <a:avLst/>
              </a:prstGeom>
            </p:spPr>
          </p:pic>
          <p:pic>
            <p:nvPicPr>
              <p:cNvPr id="210" name="Picture 209">
                <a:extLst>
                  <a:ext uri="{FF2B5EF4-FFF2-40B4-BE49-F238E27FC236}">
                    <a16:creationId xmlns:a16="http://schemas.microsoft.com/office/drawing/2014/main" id="{7490D9E4-3D4A-5D4C-AEC0-7E248045A844}"/>
                  </a:ext>
                </a:extLst>
              </p:cNvPr>
              <p:cNvPicPr>
                <a:picLocks noChangeAspect="1"/>
              </p:cNvPicPr>
              <p:nvPr/>
            </p:nvPicPr>
            <p:blipFill>
              <a:blip r:embed="rId29" cstate="print">
                <a:extLst>
                  <a:ext uri="{28A0092B-C50C-407E-A947-70E740481C1C}">
                    <a14:useLocalDpi xmlns:a14="http://schemas.microsoft.com/office/drawing/2010/main"/>
                  </a:ext>
                </a:extLst>
              </a:blip>
              <a:stretch>
                <a:fillRect/>
              </a:stretch>
            </p:blipFill>
            <p:spPr>
              <a:xfrm>
                <a:off x="4123769" y="1738240"/>
                <a:ext cx="819846" cy="269560"/>
              </a:xfrm>
              <a:prstGeom prst="rect">
                <a:avLst/>
              </a:prstGeom>
            </p:spPr>
          </p:pic>
        </p:grpSp>
      </p:grpSp>
      <p:sp>
        <p:nvSpPr>
          <p:cNvPr id="38" name="TextBox 37">
            <a:extLst>
              <a:ext uri="{FF2B5EF4-FFF2-40B4-BE49-F238E27FC236}">
                <a16:creationId xmlns:a16="http://schemas.microsoft.com/office/drawing/2014/main" id="{FB3F0247-5408-F843-9021-DB5D8041BDF2}"/>
              </a:ext>
            </a:extLst>
          </p:cNvPr>
          <p:cNvSpPr txBox="1"/>
          <p:nvPr/>
        </p:nvSpPr>
        <p:spPr>
          <a:xfrm>
            <a:off x="2169207" y="1278539"/>
            <a:ext cx="819206" cy="293551"/>
          </a:xfrm>
          <a:prstGeom prst="rect">
            <a:avLst/>
          </a:prstGeom>
        </p:spPr>
        <p:txBody>
          <a:bodyPr vert="horz" wrap="none" lIns="91440" tIns="45720" rIns="91440" bIns="45720" rtlCol="0" anchor="t">
            <a:noAutofit/>
          </a:bodyPr>
          <a:lstStyle/>
          <a:p>
            <a:pPr marR="0" algn="l" defTabSz="914400" rtl="0" eaLnBrk="1" fontAlgn="auto" latinLnBrk="0" hangingPunct="1">
              <a:lnSpc>
                <a:spcPct val="95000"/>
              </a:lnSpc>
              <a:spcBef>
                <a:spcPts val="400"/>
              </a:spcBef>
              <a:spcAft>
                <a:spcPts val="200"/>
              </a:spcAft>
              <a:buClr>
                <a:schemeClr val="accent1"/>
              </a:buClr>
              <a:buSzTx/>
              <a:tabLst/>
            </a:pPr>
            <a:r>
              <a:rPr kumimoji="0" lang="en-US" sz="1400" b="1" i="0" u="none" strike="noStrike" kern="1200" cap="none" spc="0" normalizeH="0" baseline="0" noProof="0" dirty="0">
                <a:ln>
                  <a:noFill/>
                </a:ln>
                <a:solidFill>
                  <a:sysClr val="windowText" lastClr="000000"/>
                </a:solidFill>
                <a:effectLst/>
                <a:uLnTx/>
                <a:uFillTx/>
                <a:latin typeface="+mn-lt"/>
              </a:rPr>
              <a:t>Iris ODB</a:t>
            </a:r>
          </a:p>
        </p:txBody>
      </p:sp>
      <p:sp>
        <p:nvSpPr>
          <p:cNvPr id="224" name="TextBox 223">
            <a:extLst>
              <a:ext uri="{FF2B5EF4-FFF2-40B4-BE49-F238E27FC236}">
                <a16:creationId xmlns:a16="http://schemas.microsoft.com/office/drawing/2014/main" id="{6B1CC4A8-12E3-8F4B-84E6-7995F64154A5}"/>
              </a:ext>
            </a:extLst>
          </p:cNvPr>
          <p:cNvSpPr txBox="1"/>
          <p:nvPr/>
        </p:nvSpPr>
        <p:spPr>
          <a:xfrm>
            <a:off x="7779281" y="5870966"/>
            <a:ext cx="819206" cy="293551"/>
          </a:xfrm>
          <a:prstGeom prst="rect">
            <a:avLst/>
          </a:prstGeom>
        </p:spPr>
        <p:txBody>
          <a:bodyPr vert="horz" wrap="none" lIns="91440" tIns="45720" rIns="91440" bIns="45720" rtlCol="0" anchor="t">
            <a:noAutofit/>
          </a:bodyPr>
          <a:lstStyle/>
          <a:p>
            <a:pPr marR="0" algn="l" defTabSz="914400" rtl="0" eaLnBrk="1" fontAlgn="auto" latinLnBrk="0" hangingPunct="1">
              <a:lnSpc>
                <a:spcPct val="95000"/>
              </a:lnSpc>
              <a:spcBef>
                <a:spcPts val="400"/>
              </a:spcBef>
              <a:spcAft>
                <a:spcPts val="200"/>
              </a:spcAft>
              <a:buClr>
                <a:schemeClr val="accent1"/>
              </a:buClr>
              <a:buSzTx/>
              <a:tabLst/>
            </a:pPr>
            <a:r>
              <a:rPr kumimoji="0" lang="en-US" sz="1400" b="1" i="0" u="none" strike="noStrike" kern="1200" cap="none" spc="0" normalizeH="0" baseline="0" noProof="0" dirty="0">
                <a:ln>
                  <a:noFill/>
                </a:ln>
                <a:solidFill>
                  <a:sysClr val="windowText" lastClr="000000"/>
                </a:solidFill>
                <a:effectLst/>
                <a:uLnTx/>
                <a:uFillTx/>
                <a:latin typeface="+mn-lt"/>
              </a:rPr>
              <a:t>Iris ODB</a:t>
            </a:r>
          </a:p>
        </p:txBody>
      </p:sp>
    </p:spTree>
    <p:extLst>
      <p:ext uri="{BB962C8B-B14F-4D97-AF65-F5344CB8AC3E}">
        <p14:creationId xmlns:p14="http://schemas.microsoft.com/office/powerpoint/2010/main" val="699365914"/>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83"/>
                                        </p:tgtEl>
                                        <p:attrNameLst>
                                          <p:attrName>style.visibility</p:attrName>
                                        </p:attrNameLst>
                                      </p:cBhvr>
                                      <p:to>
                                        <p:strVal val="visible"/>
                                      </p:to>
                                    </p:set>
                                    <p:animEffect transition="in" filter="wipe(left)">
                                      <p:cBhvr>
                                        <p:cTn id="7" dur="1000"/>
                                        <p:tgtEl>
                                          <p:spTgt spid="8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up)">
                                      <p:cBhvr>
                                        <p:cTn id="12" dur="10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55"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p:cTn id="17" dur="1000" fill="hold"/>
                                        <p:tgtEl>
                                          <p:spTgt spid="4"/>
                                        </p:tgtEl>
                                        <p:attrNameLst>
                                          <p:attrName>ppt_w</p:attrName>
                                        </p:attrNameLst>
                                      </p:cBhvr>
                                      <p:tavLst>
                                        <p:tav tm="0">
                                          <p:val>
                                            <p:strVal val="#ppt_w*0.70"/>
                                          </p:val>
                                        </p:tav>
                                        <p:tav tm="100000">
                                          <p:val>
                                            <p:strVal val="#ppt_w"/>
                                          </p:val>
                                        </p:tav>
                                      </p:tavLst>
                                    </p:anim>
                                    <p:anim calcmode="lin" valueType="num">
                                      <p:cBhvr>
                                        <p:cTn id="18" dur="1000" fill="hold"/>
                                        <p:tgtEl>
                                          <p:spTgt spid="4"/>
                                        </p:tgtEl>
                                        <p:attrNameLst>
                                          <p:attrName>ppt_h</p:attrName>
                                        </p:attrNameLst>
                                      </p:cBhvr>
                                      <p:tavLst>
                                        <p:tav tm="0">
                                          <p:val>
                                            <p:strVal val="#ppt_h"/>
                                          </p:val>
                                        </p:tav>
                                        <p:tav tm="100000">
                                          <p:val>
                                            <p:strVal val="#ppt_h"/>
                                          </p:val>
                                        </p:tav>
                                      </p:tavLst>
                                    </p:anim>
                                    <p:animEffect transition="in" filter="fade">
                                      <p:cBhvr>
                                        <p:cTn id="19" dur="1000"/>
                                        <p:tgtEl>
                                          <p:spTgt spid="4"/>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nodeType="clickEffect">
                                  <p:stCondLst>
                                    <p:cond delay="0"/>
                                  </p:stCondLst>
                                  <p:childTnLst>
                                    <p:set>
                                      <p:cBhvr>
                                        <p:cTn id="23" dur="1" fill="hold">
                                          <p:stCondLst>
                                            <p:cond delay="0"/>
                                          </p:stCondLst>
                                        </p:cTn>
                                        <p:tgtEl>
                                          <p:spTgt spid="33"/>
                                        </p:tgtEl>
                                        <p:attrNameLst>
                                          <p:attrName>style.visibility</p:attrName>
                                        </p:attrNameLst>
                                      </p:cBhvr>
                                      <p:to>
                                        <p:strVal val="visible"/>
                                      </p:to>
                                    </p:set>
                                    <p:animEffect transition="in" filter="wipe(down)">
                                      <p:cBhvr>
                                        <p:cTn id="24" dur="500"/>
                                        <p:tgtEl>
                                          <p:spTgt spid="33"/>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nodeType="click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wipe(down)">
                                      <p:cBhvr>
                                        <p:cTn id="29" dur="500"/>
                                        <p:tgtEl>
                                          <p:spTgt spid="6"/>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nodeType="clickEffect">
                                  <p:stCondLst>
                                    <p:cond delay="0"/>
                                  </p:stCondLst>
                                  <p:childTnLst>
                                    <p:set>
                                      <p:cBhvr>
                                        <p:cTn id="33" dur="1" fill="hold">
                                          <p:stCondLst>
                                            <p:cond delay="0"/>
                                          </p:stCondLst>
                                        </p:cTn>
                                        <p:tgtEl>
                                          <p:spTgt spid="203"/>
                                        </p:tgtEl>
                                        <p:attrNameLst>
                                          <p:attrName>style.visibility</p:attrName>
                                        </p:attrNameLst>
                                      </p:cBhvr>
                                      <p:to>
                                        <p:strVal val="visible"/>
                                      </p:to>
                                    </p:set>
                                    <p:animEffect transition="in" filter="wipe(down)">
                                      <p:cBhvr>
                                        <p:cTn id="34" dur="500"/>
                                        <p:tgtEl>
                                          <p:spTgt spid="203"/>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nodeType="clickEffect">
                                  <p:stCondLst>
                                    <p:cond delay="0"/>
                                  </p:stCondLst>
                                  <p:childTnLst>
                                    <p:set>
                                      <p:cBhvr>
                                        <p:cTn id="38" dur="1" fill="hold">
                                          <p:stCondLst>
                                            <p:cond delay="0"/>
                                          </p:stCondLst>
                                        </p:cTn>
                                        <p:tgtEl>
                                          <p:spTgt spid="32"/>
                                        </p:tgtEl>
                                        <p:attrNameLst>
                                          <p:attrName>style.visibility</p:attrName>
                                        </p:attrNameLst>
                                      </p:cBhvr>
                                      <p:to>
                                        <p:strVal val="visible"/>
                                      </p:to>
                                    </p:set>
                                    <p:animEffect transition="in" filter="wipe(down)">
                                      <p:cBhvr>
                                        <p:cTn id="39"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Rectangle 150">
            <a:extLst>
              <a:ext uri="{FF2B5EF4-FFF2-40B4-BE49-F238E27FC236}">
                <a16:creationId xmlns:a16="http://schemas.microsoft.com/office/drawing/2014/main" id="{D7517F5F-922A-974F-9987-316355816CAA}"/>
              </a:ext>
            </a:extLst>
          </p:cNvPr>
          <p:cNvSpPr/>
          <p:nvPr/>
        </p:nvSpPr>
        <p:spPr bwMode="gray">
          <a:xfrm>
            <a:off x="791510" y="950983"/>
            <a:ext cx="4590940" cy="4102664"/>
          </a:xfrm>
          <a:prstGeom prst="rect">
            <a:avLst/>
          </a:prstGeom>
          <a:noFill/>
          <a:ln w="12700">
            <a:solidFill>
              <a:schemeClr val="bg2">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118685" tIns="182640" rIns="118685" bIns="182592" rtlCol="0" anchor="t"/>
          <a:lstStyle/>
          <a:p>
            <a:pPr algn="ctr" defTabSz="914667">
              <a:lnSpc>
                <a:spcPct val="85000"/>
              </a:lnSpc>
              <a:spcBef>
                <a:spcPts val="600"/>
              </a:spcBef>
              <a:defRPr/>
            </a:pPr>
            <a:r>
              <a:rPr lang="en-US" sz="1400" b="1" dirty="0">
                <a:solidFill>
                  <a:srgbClr val="000000"/>
                </a:solidFill>
                <a:latin typeface="Arial" panose="020B0604020202020204"/>
              </a:rPr>
              <a:t>Production Data Center</a:t>
            </a:r>
          </a:p>
        </p:txBody>
      </p:sp>
      <p:sp>
        <p:nvSpPr>
          <p:cNvPr id="245" name="TextBox 244">
            <a:extLst>
              <a:ext uri="{FF2B5EF4-FFF2-40B4-BE49-F238E27FC236}">
                <a16:creationId xmlns:a16="http://schemas.microsoft.com/office/drawing/2014/main" id="{BC80F431-7E31-BB44-A946-E8BF6ED0BF48}"/>
              </a:ext>
            </a:extLst>
          </p:cNvPr>
          <p:cNvSpPr txBox="1"/>
          <p:nvPr/>
        </p:nvSpPr>
        <p:spPr>
          <a:xfrm>
            <a:off x="2601087" y="1797947"/>
            <a:ext cx="1135981" cy="286119"/>
          </a:xfrm>
          <a:prstGeom prst="rect">
            <a:avLst/>
          </a:prstGeom>
          <a:solidFill>
            <a:schemeClr val="bg1"/>
          </a:solidFill>
          <a:effectLst>
            <a:softEdge rad="50800"/>
          </a:effectLst>
        </p:spPr>
        <p:txBody>
          <a:bodyPr vert="horz" wrap="square" lIns="91320" tIns="45660" rIns="91320" bIns="45660" rtlCol="0" anchor="ctr">
            <a:noAutofit/>
          </a:bodyPr>
          <a:lstStyle/>
          <a:p>
            <a:pPr algn="ctr" defTabSz="914667">
              <a:lnSpc>
                <a:spcPct val="95000"/>
              </a:lnSpc>
              <a:spcBef>
                <a:spcPts val="400"/>
              </a:spcBef>
              <a:spcAft>
                <a:spcPts val="200"/>
              </a:spcAft>
              <a:defRPr/>
            </a:pPr>
            <a:r>
              <a:rPr lang="en-US" sz="1000" b="1" dirty="0">
                <a:solidFill>
                  <a:srgbClr val="CCCCCC">
                    <a:lumMod val="90000"/>
                  </a:srgbClr>
                </a:solidFill>
                <a:latin typeface="Arial" panose="020B0604020202020204"/>
              </a:rPr>
              <a:t>Daily DB Dump</a:t>
            </a:r>
          </a:p>
        </p:txBody>
      </p:sp>
      <p:cxnSp>
        <p:nvCxnSpPr>
          <p:cNvPr id="162" name="Elbow Connector 161">
            <a:extLst>
              <a:ext uri="{FF2B5EF4-FFF2-40B4-BE49-F238E27FC236}">
                <a16:creationId xmlns:a16="http://schemas.microsoft.com/office/drawing/2014/main" id="{60D0C4E1-3FF4-064F-9734-F007CB1FCCB3}"/>
              </a:ext>
            </a:extLst>
          </p:cNvPr>
          <p:cNvCxnSpPr>
            <a:cxnSpLocks/>
            <a:stCxn id="390" idx="0"/>
            <a:endCxn id="340" idx="0"/>
          </p:cNvCxnSpPr>
          <p:nvPr/>
        </p:nvCxnSpPr>
        <p:spPr>
          <a:xfrm rot="16200000" flipH="1">
            <a:off x="4746792" y="-1281371"/>
            <a:ext cx="2383" cy="6905254"/>
          </a:xfrm>
          <a:prstGeom prst="bentConnector3">
            <a:avLst>
              <a:gd name="adj1" fmla="val -26096937"/>
            </a:avLst>
          </a:prstGeom>
          <a:ln>
            <a:solidFill>
              <a:schemeClr val="accent1">
                <a:lumMod val="75000"/>
              </a:schemeClr>
            </a:solidFill>
            <a:headEnd type="none" w="med" len="med"/>
            <a:tailEnd type="triangle" w="med" len="med"/>
          </a:ln>
          <a:effectLst/>
        </p:spPr>
        <p:style>
          <a:lnRef idx="3">
            <a:schemeClr val="accent2"/>
          </a:lnRef>
          <a:fillRef idx="0">
            <a:schemeClr val="accent2"/>
          </a:fillRef>
          <a:effectRef idx="2">
            <a:schemeClr val="accent2"/>
          </a:effectRef>
          <a:fontRef idx="minor">
            <a:schemeClr val="tx1"/>
          </a:fontRef>
        </p:style>
      </p:cxnSp>
      <p:sp>
        <p:nvSpPr>
          <p:cNvPr id="80" name="Rectangle 79">
            <a:extLst>
              <a:ext uri="{FF2B5EF4-FFF2-40B4-BE49-F238E27FC236}">
                <a16:creationId xmlns:a16="http://schemas.microsoft.com/office/drawing/2014/main" id="{F9A17143-CD55-CD40-96A0-A0DC7151D6D4}"/>
              </a:ext>
            </a:extLst>
          </p:cNvPr>
          <p:cNvSpPr/>
          <p:nvPr/>
        </p:nvSpPr>
        <p:spPr bwMode="gray">
          <a:xfrm>
            <a:off x="6912440" y="949209"/>
            <a:ext cx="4590940" cy="4102664"/>
          </a:xfrm>
          <a:prstGeom prst="rect">
            <a:avLst/>
          </a:prstGeom>
          <a:noFill/>
          <a:ln w="12700">
            <a:solidFill>
              <a:schemeClr val="bg2">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118685" tIns="182640" rIns="118685" bIns="182592" rtlCol="0" anchor="t"/>
          <a:lstStyle/>
          <a:p>
            <a:pPr algn="ctr" defTabSz="914667">
              <a:lnSpc>
                <a:spcPct val="85000"/>
              </a:lnSpc>
              <a:spcBef>
                <a:spcPts val="600"/>
              </a:spcBef>
              <a:defRPr/>
            </a:pPr>
            <a:r>
              <a:rPr lang="en-US" sz="1400" b="1" dirty="0">
                <a:solidFill>
                  <a:srgbClr val="000000"/>
                </a:solidFill>
                <a:latin typeface="Arial" panose="020B0604020202020204"/>
              </a:rPr>
              <a:t>Disaster Recovery Region</a:t>
            </a:r>
          </a:p>
        </p:txBody>
      </p:sp>
      <p:cxnSp>
        <p:nvCxnSpPr>
          <p:cNvPr id="12" name="Elbow Connector 11">
            <a:extLst>
              <a:ext uri="{FF2B5EF4-FFF2-40B4-BE49-F238E27FC236}">
                <a16:creationId xmlns:a16="http://schemas.microsoft.com/office/drawing/2014/main" id="{EF403666-58E8-8B42-8DB9-FA23E780CACA}"/>
              </a:ext>
            </a:extLst>
          </p:cNvPr>
          <p:cNvCxnSpPr>
            <a:cxnSpLocks/>
          </p:cNvCxnSpPr>
          <p:nvPr/>
        </p:nvCxnSpPr>
        <p:spPr>
          <a:xfrm flipV="1">
            <a:off x="4547148" y="4059345"/>
            <a:ext cx="4040772" cy="249584"/>
          </a:xfrm>
          <a:prstGeom prst="bentConnector3">
            <a:avLst>
              <a:gd name="adj1" fmla="val 36374"/>
            </a:avLst>
          </a:prstGeom>
          <a:ln w="1905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85211805-85F9-6C45-B5EF-5C25F6446C29}"/>
              </a:ext>
            </a:extLst>
          </p:cNvPr>
          <p:cNvSpPr txBox="1"/>
          <p:nvPr/>
        </p:nvSpPr>
        <p:spPr>
          <a:xfrm>
            <a:off x="5452603" y="4375188"/>
            <a:ext cx="1353938" cy="219119"/>
          </a:xfrm>
          <a:prstGeom prst="rect">
            <a:avLst/>
          </a:prstGeom>
        </p:spPr>
        <p:txBody>
          <a:bodyPr vert="horz" wrap="none" lIns="91392" tIns="45696" rIns="91392" bIns="45696" rtlCol="0" anchor="t">
            <a:noAutofit/>
          </a:bodyPr>
          <a:lstStyle/>
          <a:p>
            <a:pPr algn="ctr" defTabSz="913852">
              <a:lnSpc>
                <a:spcPct val="95000"/>
              </a:lnSpc>
              <a:spcBef>
                <a:spcPts val="400"/>
              </a:spcBef>
              <a:spcAft>
                <a:spcPts val="200"/>
              </a:spcAft>
              <a:buClr>
                <a:srgbClr val="5CC3FF"/>
              </a:buClr>
              <a:defRPr/>
            </a:pPr>
            <a:r>
              <a:rPr lang="en-US" sz="900" dirty="0">
                <a:solidFill>
                  <a:sysClr val="windowText" lastClr="000000"/>
                </a:solidFill>
                <a:latin typeface="Arial" panose="020B0604020202020204"/>
              </a:rPr>
              <a:t>NetApp SnapMirror</a:t>
            </a:r>
          </a:p>
        </p:txBody>
      </p:sp>
      <p:sp>
        <p:nvSpPr>
          <p:cNvPr id="112" name="Footer Placeholder 4">
            <a:extLst>
              <a:ext uri="{FF2B5EF4-FFF2-40B4-BE49-F238E27FC236}">
                <a16:creationId xmlns:a16="http://schemas.microsoft.com/office/drawing/2014/main" id="{4D58862D-6703-C447-9142-4D05C5688C83}"/>
              </a:ext>
            </a:extLst>
          </p:cNvPr>
          <p:cNvSpPr>
            <a:spLocks noGrp="1"/>
          </p:cNvSpPr>
          <p:nvPr>
            <p:ph type="ftr" sz="quarter" idx="3"/>
          </p:nvPr>
        </p:nvSpPr>
        <p:spPr/>
        <p:txBody>
          <a:bodyPr/>
          <a:lstStyle/>
          <a:p>
            <a:pPr defTabSz="914667">
              <a:defRPr/>
            </a:pPr>
            <a:r>
              <a:rPr lang="en-US" dirty="0">
                <a:solidFill>
                  <a:srgbClr val="000000"/>
                </a:solidFill>
                <a:latin typeface="Arial" panose="020B0604020202020204"/>
              </a:rPr>
              <a:t>© 2021 NetApp, Inc. All rights reserved.  --- NETAPP CONFIDENTIAL ---</a:t>
            </a:r>
          </a:p>
        </p:txBody>
      </p:sp>
      <p:sp>
        <p:nvSpPr>
          <p:cNvPr id="113" name="Rectangle 2">
            <a:extLst>
              <a:ext uri="{FF2B5EF4-FFF2-40B4-BE49-F238E27FC236}">
                <a16:creationId xmlns:a16="http://schemas.microsoft.com/office/drawing/2014/main" id="{A3D722F1-A5C4-FF42-B131-DBE26191B3E1}"/>
              </a:ext>
            </a:extLst>
          </p:cNvPr>
          <p:cNvSpPr>
            <a:spLocks noGrp="1" noChangeArrowheads="1"/>
          </p:cNvSpPr>
          <p:nvPr>
            <p:ph type="title" idx="4294967295"/>
          </p:nvPr>
        </p:nvSpPr>
        <p:spPr>
          <a:xfrm>
            <a:off x="493954" y="337969"/>
            <a:ext cx="5602048" cy="345895"/>
          </a:xfrm>
        </p:spPr>
        <p:txBody>
          <a:bodyPr/>
          <a:lstStyle/>
          <a:p>
            <a:r>
              <a:rPr lang="en-US" sz="2398" dirty="0">
                <a:latin typeface="Arial (Headings)"/>
                <a:cs typeface="Arial" panose="020B0604020202020204" pitchFamily="34" charset="0"/>
              </a:rPr>
              <a:t>Epic DR in the cloud</a:t>
            </a:r>
          </a:p>
        </p:txBody>
      </p:sp>
      <p:sp>
        <p:nvSpPr>
          <p:cNvPr id="114" name="Title 1">
            <a:extLst>
              <a:ext uri="{FF2B5EF4-FFF2-40B4-BE49-F238E27FC236}">
                <a16:creationId xmlns:a16="http://schemas.microsoft.com/office/drawing/2014/main" id="{D6D1E56C-2785-784E-9698-980EAF482FAD}"/>
              </a:ext>
            </a:extLst>
          </p:cNvPr>
          <p:cNvSpPr txBox="1">
            <a:spLocks/>
          </p:cNvSpPr>
          <p:nvPr/>
        </p:nvSpPr>
        <p:spPr>
          <a:xfrm>
            <a:off x="518517" y="527872"/>
            <a:ext cx="6773238" cy="295807"/>
          </a:xfrm>
          <a:prstGeom prst="rect">
            <a:avLst/>
          </a:prstGeom>
        </p:spPr>
        <p:txBody>
          <a:bodyPr vert="horz" wrap="square" lIns="91449" tIns="45725" rIns="91449" bIns="45725" rtlCol="0" anchor="b">
            <a:noAutofit/>
          </a:bodyPr>
          <a:lstStyle>
            <a:lvl1pPr algn="l" defTabSz="915216" rtl="0" eaLnBrk="1" latinLnBrk="0" hangingPunct="1">
              <a:lnSpc>
                <a:spcPct val="80000"/>
              </a:lnSpc>
              <a:spcBef>
                <a:spcPct val="0"/>
              </a:spcBef>
              <a:buNone/>
              <a:defRPr sz="3000" b="1" i="0" kern="1200" baseline="0">
                <a:solidFill>
                  <a:schemeClr val="bg1"/>
                </a:solidFill>
                <a:latin typeface="Gotham Bold" panose="02000604030000020004" pitchFamily="2" charset="0"/>
                <a:ea typeface="+mj-ea"/>
                <a:cs typeface="+mj-cs"/>
              </a:defRPr>
            </a:lvl1pPr>
          </a:lstStyle>
          <a:p>
            <a:pPr defTabSz="914393">
              <a:defRPr/>
            </a:pPr>
            <a:r>
              <a:rPr lang="en-US" sz="1200" b="0" dirty="0">
                <a:solidFill>
                  <a:srgbClr val="00B0F0"/>
                </a:solidFill>
                <a:latin typeface="Arial" panose="020B0604020202020204" pitchFamily="34" charset="0"/>
                <a:cs typeface="Arial" panose="020B0604020202020204" pitchFamily="34" charset="0"/>
              </a:rPr>
              <a:t>Cloud Volumes ONTAP in AWS</a:t>
            </a:r>
          </a:p>
        </p:txBody>
      </p:sp>
      <p:sp>
        <p:nvSpPr>
          <p:cNvPr id="16" name="TextBox 15">
            <a:extLst>
              <a:ext uri="{FF2B5EF4-FFF2-40B4-BE49-F238E27FC236}">
                <a16:creationId xmlns:a16="http://schemas.microsoft.com/office/drawing/2014/main" id="{5D953B2E-FC88-6A44-A7AD-CDBC3625CEE3}"/>
              </a:ext>
            </a:extLst>
          </p:cNvPr>
          <p:cNvSpPr txBox="1"/>
          <p:nvPr/>
        </p:nvSpPr>
        <p:spPr>
          <a:xfrm>
            <a:off x="7516464" y="321034"/>
            <a:ext cx="0" cy="0"/>
          </a:xfrm>
          <a:prstGeom prst="rect">
            <a:avLst/>
          </a:prstGeom>
        </p:spPr>
        <p:txBody>
          <a:bodyPr vert="horz" wrap="none" lIns="91392" tIns="45696" rIns="91392" bIns="45696" rtlCol="0" anchor="t">
            <a:noAutofit/>
          </a:bodyPr>
          <a:lstStyle/>
          <a:p>
            <a:pPr marL="172934" indent="-172934" defTabSz="913852">
              <a:lnSpc>
                <a:spcPct val="95000"/>
              </a:lnSpc>
              <a:spcBef>
                <a:spcPts val="400"/>
              </a:spcBef>
              <a:spcAft>
                <a:spcPts val="200"/>
              </a:spcAft>
              <a:buClr>
                <a:srgbClr val="5CC3FF"/>
              </a:buClr>
              <a:buFont typeface="Wingdings" panose="05000000000000000000" pitchFamily="2" charset="2"/>
              <a:buChar char="§"/>
              <a:defRPr/>
            </a:pPr>
            <a:endParaRPr lang="en-US" sz="1400" dirty="0" err="1">
              <a:solidFill>
                <a:sysClr val="windowText" lastClr="000000"/>
              </a:solidFill>
              <a:latin typeface="Arial" panose="020B0604020202020204"/>
            </a:endParaRPr>
          </a:p>
        </p:txBody>
      </p:sp>
      <p:pic>
        <p:nvPicPr>
          <p:cNvPr id="7182" name="Picture 14" descr="SnapMirror-Right">
            <a:extLst>
              <a:ext uri="{FF2B5EF4-FFF2-40B4-BE49-F238E27FC236}">
                <a16:creationId xmlns:a16="http://schemas.microsoft.com/office/drawing/2014/main" id="{44331338-06A1-C943-A6B7-84F2ABB308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87755" y="3930305"/>
            <a:ext cx="619069" cy="421759"/>
          </a:xfrm>
          <a:prstGeom prst="rect">
            <a:avLst/>
          </a:prstGeom>
          <a:noFill/>
          <a:extLst>
            <a:ext uri="{909E8E84-426E-40DD-AFC4-6F175D3DCCD1}">
              <a14:hiddenFill xmlns:a14="http://schemas.microsoft.com/office/drawing/2010/main">
                <a:solidFill>
                  <a:srgbClr val="FFFFFF"/>
                </a:solidFill>
              </a14:hiddenFill>
            </a:ext>
          </a:extLst>
        </p:spPr>
      </p:pic>
      <p:sp>
        <p:nvSpPr>
          <p:cNvPr id="123" name="Freeform 28">
            <a:extLst>
              <a:ext uri="{FF2B5EF4-FFF2-40B4-BE49-F238E27FC236}">
                <a16:creationId xmlns:a16="http://schemas.microsoft.com/office/drawing/2014/main" id="{4A73EADD-FC59-094B-85C6-3DA1E27DFB47}"/>
              </a:ext>
            </a:extLst>
          </p:cNvPr>
          <p:cNvSpPr>
            <a:spLocks/>
          </p:cNvSpPr>
          <p:nvPr/>
        </p:nvSpPr>
        <p:spPr bwMode="auto">
          <a:xfrm>
            <a:off x="7473166" y="2916385"/>
            <a:ext cx="3581305" cy="1980615"/>
          </a:xfrm>
          <a:custGeom>
            <a:avLst/>
            <a:gdLst>
              <a:gd name="T0" fmla="*/ 2190 w 3702"/>
              <a:gd name="T1" fmla="*/ 11 h 1989"/>
              <a:gd name="T2" fmla="*/ 2389 w 3702"/>
              <a:gd name="T3" fmla="*/ 69 h 1989"/>
              <a:gd name="T4" fmla="*/ 2557 w 3702"/>
              <a:gd name="T5" fmla="*/ 165 h 1989"/>
              <a:gd name="T6" fmla="*/ 2685 w 3702"/>
              <a:gd name="T7" fmla="*/ 294 h 1989"/>
              <a:gd name="T8" fmla="*/ 2838 w 3702"/>
              <a:gd name="T9" fmla="*/ 316 h 1989"/>
              <a:gd name="T10" fmla="*/ 3033 w 3702"/>
              <a:gd name="T11" fmla="*/ 309 h 1989"/>
              <a:gd name="T12" fmla="*/ 3243 w 3702"/>
              <a:gd name="T13" fmla="*/ 352 h 1989"/>
              <a:gd name="T14" fmla="*/ 3425 w 3702"/>
              <a:gd name="T15" fmla="*/ 439 h 1989"/>
              <a:gd name="T16" fmla="*/ 3568 w 3702"/>
              <a:gd name="T17" fmla="*/ 560 h 1989"/>
              <a:gd name="T18" fmla="*/ 3664 w 3702"/>
              <a:gd name="T19" fmla="*/ 709 h 1989"/>
              <a:gd name="T20" fmla="*/ 3702 w 3702"/>
              <a:gd name="T21" fmla="*/ 874 h 1989"/>
              <a:gd name="T22" fmla="*/ 3681 w 3702"/>
              <a:gd name="T23" fmla="*/ 1037 h 1989"/>
              <a:gd name="T24" fmla="*/ 3606 w 3702"/>
              <a:gd name="T25" fmla="*/ 1179 h 1989"/>
              <a:gd name="T26" fmla="*/ 3488 w 3702"/>
              <a:gd name="T27" fmla="*/ 1295 h 1989"/>
              <a:gd name="T28" fmla="*/ 3334 w 3702"/>
              <a:gd name="T29" fmla="*/ 1382 h 1989"/>
              <a:gd name="T30" fmla="*/ 3154 w 3702"/>
              <a:gd name="T31" fmla="*/ 1432 h 1989"/>
              <a:gd name="T32" fmla="*/ 2999 w 3702"/>
              <a:gd name="T33" fmla="*/ 1491 h 1989"/>
              <a:gd name="T34" fmla="*/ 2893 w 3702"/>
              <a:gd name="T35" fmla="*/ 1618 h 1989"/>
              <a:gd name="T36" fmla="*/ 2747 w 3702"/>
              <a:gd name="T37" fmla="*/ 1716 h 1989"/>
              <a:gd name="T38" fmla="*/ 2571 w 3702"/>
              <a:gd name="T39" fmla="*/ 1779 h 1989"/>
              <a:gd name="T40" fmla="*/ 2373 w 3702"/>
              <a:gd name="T41" fmla="*/ 1800 h 1989"/>
              <a:gd name="T42" fmla="*/ 2176 w 3702"/>
              <a:gd name="T43" fmla="*/ 1776 h 1989"/>
              <a:gd name="T44" fmla="*/ 2017 w 3702"/>
              <a:gd name="T45" fmla="*/ 1784 h 1989"/>
              <a:gd name="T46" fmla="*/ 1869 w 3702"/>
              <a:gd name="T47" fmla="*/ 1893 h 1989"/>
              <a:gd name="T48" fmla="*/ 1686 w 3702"/>
              <a:gd name="T49" fmla="*/ 1964 h 1989"/>
              <a:gd name="T50" fmla="*/ 1477 w 3702"/>
              <a:gd name="T51" fmla="*/ 1989 h 1989"/>
              <a:gd name="T52" fmla="*/ 1264 w 3702"/>
              <a:gd name="T53" fmla="*/ 1963 h 1989"/>
              <a:gd name="T54" fmla="*/ 1074 w 3702"/>
              <a:gd name="T55" fmla="*/ 1893 h 1989"/>
              <a:gd name="T56" fmla="*/ 919 w 3702"/>
              <a:gd name="T57" fmla="*/ 1785 h 1989"/>
              <a:gd name="T58" fmla="*/ 806 w 3702"/>
              <a:gd name="T59" fmla="*/ 1649 h 1989"/>
              <a:gd name="T60" fmla="*/ 744 w 3702"/>
              <a:gd name="T61" fmla="*/ 1493 h 1989"/>
              <a:gd name="T62" fmla="*/ 597 w 3702"/>
              <a:gd name="T63" fmla="*/ 1481 h 1989"/>
              <a:gd name="T64" fmla="*/ 396 w 3702"/>
              <a:gd name="T65" fmla="*/ 1422 h 1989"/>
              <a:gd name="T66" fmla="*/ 225 w 3702"/>
              <a:gd name="T67" fmla="*/ 1323 h 1989"/>
              <a:gd name="T68" fmla="*/ 98 w 3702"/>
              <a:gd name="T69" fmla="*/ 1193 h 1989"/>
              <a:gd name="T70" fmla="*/ 20 w 3702"/>
              <a:gd name="T71" fmla="*/ 1037 h 1989"/>
              <a:gd name="T72" fmla="*/ 1 w 3702"/>
              <a:gd name="T73" fmla="*/ 866 h 1989"/>
              <a:gd name="T74" fmla="*/ 45 w 3702"/>
              <a:gd name="T75" fmla="*/ 707 h 1989"/>
              <a:gd name="T76" fmla="*/ 141 w 3702"/>
              <a:gd name="T77" fmla="*/ 569 h 1989"/>
              <a:gd name="T78" fmla="*/ 281 w 3702"/>
              <a:gd name="T79" fmla="*/ 461 h 1989"/>
              <a:gd name="T80" fmla="*/ 417 w 3702"/>
              <a:gd name="T81" fmla="*/ 359 h 1989"/>
              <a:gd name="T82" fmla="*/ 522 w 3702"/>
              <a:gd name="T83" fmla="*/ 226 h 1989"/>
              <a:gd name="T84" fmla="*/ 668 w 3702"/>
              <a:gd name="T85" fmla="*/ 124 h 1989"/>
              <a:gd name="T86" fmla="*/ 847 w 3702"/>
              <a:gd name="T87" fmla="*/ 59 h 1989"/>
              <a:gd name="T88" fmla="*/ 1048 w 3702"/>
              <a:gd name="T89" fmla="*/ 35 h 1989"/>
              <a:gd name="T90" fmla="*/ 1250 w 3702"/>
              <a:gd name="T91" fmla="*/ 59 h 1989"/>
              <a:gd name="T92" fmla="*/ 1427 w 3702"/>
              <a:gd name="T93" fmla="*/ 122 h 1989"/>
              <a:gd name="T94" fmla="*/ 1575 w 3702"/>
              <a:gd name="T95" fmla="*/ 145 h 1989"/>
              <a:gd name="T96" fmla="*/ 1731 w 3702"/>
              <a:gd name="T97" fmla="*/ 59 h 1989"/>
              <a:gd name="T98" fmla="*/ 1915 w 3702"/>
              <a:gd name="T99" fmla="*/ 9 h 19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702" h="1989">
                <a:moveTo>
                  <a:pt x="2049" y="0"/>
                </a:moveTo>
                <a:lnTo>
                  <a:pt x="2118" y="2"/>
                </a:lnTo>
                <a:lnTo>
                  <a:pt x="2190" y="11"/>
                </a:lnTo>
                <a:lnTo>
                  <a:pt x="2259" y="25"/>
                </a:lnTo>
                <a:lnTo>
                  <a:pt x="2326" y="44"/>
                </a:lnTo>
                <a:lnTo>
                  <a:pt x="2389" y="69"/>
                </a:lnTo>
                <a:lnTo>
                  <a:pt x="2448" y="97"/>
                </a:lnTo>
                <a:lnTo>
                  <a:pt x="2505" y="128"/>
                </a:lnTo>
                <a:lnTo>
                  <a:pt x="2557" y="165"/>
                </a:lnTo>
                <a:lnTo>
                  <a:pt x="2604" y="205"/>
                </a:lnTo>
                <a:lnTo>
                  <a:pt x="2647" y="248"/>
                </a:lnTo>
                <a:lnTo>
                  <a:pt x="2685" y="294"/>
                </a:lnTo>
                <a:lnTo>
                  <a:pt x="2717" y="342"/>
                </a:lnTo>
                <a:lnTo>
                  <a:pt x="2776" y="326"/>
                </a:lnTo>
                <a:lnTo>
                  <a:pt x="2838" y="316"/>
                </a:lnTo>
                <a:lnTo>
                  <a:pt x="2902" y="309"/>
                </a:lnTo>
                <a:lnTo>
                  <a:pt x="2967" y="307"/>
                </a:lnTo>
                <a:lnTo>
                  <a:pt x="3033" y="309"/>
                </a:lnTo>
                <a:lnTo>
                  <a:pt x="3106" y="318"/>
                </a:lnTo>
                <a:lnTo>
                  <a:pt x="3177" y="333"/>
                </a:lnTo>
                <a:lnTo>
                  <a:pt x="3243" y="352"/>
                </a:lnTo>
                <a:lnTo>
                  <a:pt x="3307" y="377"/>
                </a:lnTo>
                <a:lnTo>
                  <a:pt x="3368" y="406"/>
                </a:lnTo>
                <a:lnTo>
                  <a:pt x="3425" y="439"/>
                </a:lnTo>
                <a:lnTo>
                  <a:pt x="3478" y="476"/>
                </a:lnTo>
                <a:lnTo>
                  <a:pt x="3525" y="516"/>
                </a:lnTo>
                <a:lnTo>
                  <a:pt x="3568" y="560"/>
                </a:lnTo>
                <a:lnTo>
                  <a:pt x="3605" y="608"/>
                </a:lnTo>
                <a:lnTo>
                  <a:pt x="3638" y="656"/>
                </a:lnTo>
                <a:lnTo>
                  <a:pt x="3664" y="709"/>
                </a:lnTo>
                <a:lnTo>
                  <a:pt x="3683" y="762"/>
                </a:lnTo>
                <a:lnTo>
                  <a:pt x="3696" y="818"/>
                </a:lnTo>
                <a:lnTo>
                  <a:pt x="3702" y="874"/>
                </a:lnTo>
                <a:lnTo>
                  <a:pt x="3702" y="933"/>
                </a:lnTo>
                <a:lnTo>
                  <a:pt x="3694" y="987"/>
                </a:lnTo>
                <a:lnTo>
                  <a:pt x="3681" y="1037"/>
                </a:lnTo>
                <a:lnTo>
                  <a:pt x="3661" y="1087"/>
                </a:lnTo>
                <a:lnTo>
                  <a:pt x="3635" y="1134"/>
                </a:lnTo>
                <a:lnTo>
                  <a:pt x="3606" y="1179"/>
                </a:lnTo>
                <a:lnTo>
                  <a:pt x="3571" y="1221"/>
                </a:lnTo>
                <a:lnTo>
                  <a:pt x="3532" y="1260"/>
                </a:lnTo>
                <a:lnTo>
                  <a:pt x="3488" y="1295"/>
                </a:lnTo>
                <a:lnTo>
                  <a:pt x="3440" y="1328"/>
                </a:lnTo>
                <a:lnTo>
                  <a:pt x="3390" y="1357"/>
                </a:lnTo>
                <a:lnTo>
                  <a:pt x="3334" y="1382"/>
                </a:lnTo>
                <a:lnTo>
                  <a:pt x="3277" y="1403"/>
                </a:lnTo>
                <a:lnTo>
                  <a:pt x="3217" y="1420"/>
                </a:lnTo>
                <a:lnTo>
                  <a:pt x="3154" y="1432"/>
                </a:lnTo>
                <a:lnTo>
                  <a:pt x="3090" y="1440"/>
                </a:lnTo>
                <a:lnTo>
                  <a:pt x="3023" y="1443"/>
                </a:lnTo>
                <a:lnTo>
                  <a:pt x="2999" y="1491"/>
                </a:lnTo>
                <a:lnTo>
                  <a:pt x="2968" y="1536"/>
                </a:lnTo>
                <a:lnTo>
                  <a:pt x="2932" y="1578"/>
                </a:lnTo>
                <a:lnTo>
                  <a:pt x="2893" y="1618"/>
                </a:lnTo>
                <a:lnTo>
                  <a:pt x="2847" y="1654"/>
                </a:lnTo>
                <a:lnTo>
                  <a:pt x="2799" y="1686"/>
                </a:lnTo>
                <a:lnTo>
                  <a:pt x="2747" y="1716"/>
                </a:lnTo>
                <a:lnTo>
                  <a:pt x="2691" y="1740"/>
                </a:lnTo>
                <a:lnTo>
                  <a:pt x="2632" y="1762"/>
                </a:lnTo>
                <a:lnTo>
                  <a:pt x="2571" y="1779"/>
                </a:lnTo>
                <a:lnTo>
                  <a:pt x="2507" y="1790"/>
                </a:lnTo>
                <a:lnTo>
                  <a:pt x="2441" y="1798"/>
                </a:lnTo>
                <a:lnTo>
                  <a:pt x="2373" y="1800"/>
                </a:lnTo>
                <a:lnTo>
                  <a:pt x="2304" y="1797"/>
                </a:lnTo>
                <a:lnTo>
                  <a:pt x="2239" y="1789"/>
                </a:lnTo>
                <a:lnTo>
                  <a:pt x="2176" y="1776"/>
                </a:lnTo>
                <a:lnTo>
                  <a:pt x="2115" y="1761"/>
                </a:lnTo>
                <a:lnTo>
                  <a:pt x="2056" y="1740"/>
                </a:lnTo>
                <a:lnTo>
                  <a:pt x="2017" y="1784"/>
                </a:lnTo>
                <a:lnTo>
                  <a:pt x="1973" y="1825"/>
                </a:lnTo>
                <a:lnTo>
                  <a:pt x="1923" y="1861"/>
                </a:lnTo>
                <a:lnTo>
                  <a:pt x="1869" y="1893"/>
                </a:lnTo>
                <a:lnTo>
                  <a:pt x="1812" y="1922"/>
                </a:lnTo>
                <a:lnTo>
                  <a:pt x="1751" y="1945"/>
                </a:lnTo>
                <a:lnTo>
                  <a:pt x="1686" y="1964"/>
                </a:lnTo>
                <a:lnTo>
                  <a:pt x="1619" y="1978"/>
                </a:lnTo>
                <a:lnTo>
                  <a:pt x="1549" y="1987"/>
                </a:lnTo>
                <a:lnTo>
                  <a:pt x="1477" y="1989"/>
                </a:lnTo>
                <a:lnTo>
                  <a:pt x="1403" y="1986"/>
                </a:lnTo>
                <a:lnTo>
                  <a:pt x="1332" y="1978"/>
                </a:lnTo>
                <a:lnTo>
                  <a:pt x="1264" y="1963"/>
                </a:lnTo>
                <a:lnTo>
                  <a:pt x="1197" y="1945"/>
                </a:lnTo>
                <a:lnTo>
                  <a:pt x="1134" y="1922"/>
                </a:lnTo>
                <a:lnTo>
                  <a:pt x="1074" y="1893"/>
                </a:lnTo>
                <a:lnTo>
                  <a:pt x="1018" y="1861"/>
                </a:lnTo>
                <a:lnTo>
                  <a:pt x="966" y="1825"/>
                </a:lnTo>
                <a:lnTo>
                  <a:pt x="919" y="1785"/>
                </a:lnTo>
                <a:lnTo>
                  <a:pt x="876" y="1743"/>
                </a:lnTo>
                <a:lnTo>
                  <a:pt x="839" y="1698"/>
                </a:lnTo>
                <a:lnTo>
                  <a:pt x="806" y="1649"/>
                </a:lnTo>
                <a:lnTo>
                  <a:pt x="779" y="1599"/>
                </a:lnTo>
                <a:lnTo>
                  <a:pt x="759" y="1547"/>
                </a:lnTo>
                <a:lnTo>
                  <a:pt x="744" y="1493"/>
                </a:lnTo>
                <a:lnTo>
                  <a:pt x="707" y="1492"/>
                </a:lnTo>
                <a:lnTo>
                  <a:pt x="670" y="1490"/>
                </a:lnTo>
                <a:lnTo>
                  <a:pt x="597" y="1481"/>
                </a:lnTo>
                <a:lnTo>
                  <a:pt x="526" y="1466"/>
                </a:lnTo>
                <a:lnTo>
                  <a:pt x="460" y="1447"/>
                </a:lnTo>
                <a:lnTo>
                  <a:pt x="396" y="1422"/>
                </a:lnTo>
                <a:lnTo>
                  <a:pt x="335" y="1394"/>
                </a:lnTo>
                <a:lnTo>
                  <a:pt x="278" y="1360"/>
                </a:lnTo>
                <a:lnTo>
                  <a:pt x="225" y="1323"/>
                </a:lnTo>
                <a:lnTo>
                  <a:pt x="178" y="1283"/>
                </a:lnTo>
                <a:lnTo>
                  <a:pt x="135" y="1239"/>
                </a:lnTo>
                <a:lnTo>
                  <a:pt x="98" y="1193"/>
                </a:lnTo>
                <a:lnTo>
                  <a:pt x="65" y="1143"/>
                </a:lnTo>
                <a:lnTo>
                  <a:pt x="39" y="1091"/>
                </a:lnTo>
                <a:lnTo>
                  <a:pt x="20" y="1037"/>
                </a:lnTo>
                <a:lnTo>
                  <a:pt x="7" y="981"/>
                </a:lnTo>
                <a:lnTo>
                  <a:pt x="0" y="925"/>
                </a:lnTo>
                <a:lnTo>
                  <a:pt x="1" y="866"/>
                </a:lnTo>
                <a:lnTo>
                  <a:pt x="9" y="811"/>
                </a:lnTo>
                <a:lnTo>
                  <a:pt x="24" y="757"/>
                </a:lnTo>
                <a:lnTo>
                  <a:pt x="45" y="707"/>
                </a:lnTo>
                <a:lnTo>
                  <a:pt x="71" y="658"/>
                </a:lnTo>
                <a:lnTo>
                  <a:pt x="104" y="612"/>
                </a:lnTo>
                <a:lnTo>
                  <a:pt x="141" y="569"/>
                </a:lnTo>
                <a:lnTo>
                  <a:pt x="183" y="530"/>
                </a:lnTo>
                <a:lnTo>
                  <a:pt x="230" y="494"/>
                </a:lnTo>
                <a:lnTo>
                  <a:pt x="281" y="461"/>
                </a:lnTo>
                <a:lnTo>
                  <a:pt x="335" y="433"/>
                </a:lnTo>
                <a:lnTo>
                  <a:pt x="393" y="408"/>
                </a:lnTo>
                <a:lnTo>
                  <a:pt x="417" y="359"/>
                </a:lnTo>
                <a:lnTo>
                  <a:pt x="446" y="312"/>
                </a:lnTo>
                <a:lnTo>
                  <a:pt x="481" y="268"/>
                </a:lnTo>
                <a:lnTo>
                  <a:pt x="522" y="226"/>
                </a:lnTo>
                <a:lnTo>
                  <a:pt x="566" y="188"/>
                </a:lnTo>
                <a:lnTo>
                  <a:pt x="615" y="154"/>
                </a:lnTo>
                <a:lnTo>
                  <a:pt x="668" y="124"/>
                </a:lnTo>
                <a:lnTo>
                  <a:pt x="725" y="98"/>
                </a:lnTo>
                <a:lnTo>
                  <a:pt x="785" y="75"/>
                </a:lnTo>
                <a:lnTo>
                  <a:pt x="847" y="59"/>
                </a:lnTo>
                <a:lnTo>
                  <a:pt x="912" y="45"/>
                </a:lnTo>
                <a:lnTo>
                  <a:pt x="980" y="38"/>
                </a:lnTo>
                <a:lnTo>
                  <a:pt x="1048" y="35"/>
                </a:lnTo>
                <a:lnTo>
                  <a:pt x="1119" y="38"/>
                </a:lnTo>
                <a:lnTo>
                  <a:pt x="1186" y="46"/>
                </a:lnTo>
                <a:lnTo>
                  <a:pt x="1250" y="59"/>
                </a:lnTo>
                <a:lnTo>
                  <a:pt x="1312" y="75"/>
                </a:lnTo>
                <a:lnTo>
                  <a:pt x="1371" y="97"/>
                </a:lnTo>
                <a:lnTo>
                  <a:pt x="1427" y="122"/>
                </a:lnTo>
                <a:lnTo>
                  <a:pt x="1481" y="150"/>
                </a:lnTo>
                <a:lnTo>
                  <a:pt x="1531" y="181"/>
                </a:lnTo>
                <a:lnTo>
                  <a:pt x="1575" y="145"/>
                </a:lnTo>
                <a:lnTo>
                  <a:pt x="1624" y="113"/>
                </a:lnTo>
                <a:lnTo>
                  <a:pt x="1676" y="83"/>
                </a:lnTo>
                <a:lnTo>
                  <a:pt x="1731" y="59"/>
                </a:lnTo>
                <a:lnTo>
                  <a:pt x="1790" y="37"/>
                </a:lnTo>
                <a:lnTo>
                  <a:pt x="1852" y="21"/>
                </a:lnTo>
                <a:lnTo>
                  <a:pt x="1915" y="9"/>
                </a:lnTo>
                <a:lnTo>
                  <a:pt x="1982" y="2"/>
                </a:lnTo>
                <a:lnTo>
                  <a:pt x="2049" y="0"/>
                </a:lnTo>
                <a:close/>
              </a:path>
            </a:pathLst>
          </a:custGeom>
          <a:solidFill>
            <a:srgbClr val="E3E5E9"/>
          </a:solidFill>
          <a:ln w="0">
            <a:solidFill>
              <a:schemeClr val="bg1">
                <a:lumMod val="65000"/>
              </a:schemeClr>
            </a:solidFill>
            <a:prstDash val="solid"/>
            <a:round/>
            <a:headEnd/>
            <a:tailEnd/>
          </a:ln>
          <a:effectLst>
            <a:outerShdw blurRad="50800" dist="38100" dir="5400000" algn="t" rotWithShape="0">
              <a:prstClr val="black">
                <a:alpha val="40000"/>
              </a:prstClr>
            </a:outerShdw>
          </a:effectLst>
        </p:spPr>
        <p:txBody>
          <a:bodyPr vert="horz" wrap="square" lIns="91296" tIns="45648" rIns="91296" bIns="45648" numCol="1" anchor="t" anchorCtr="0" compatLnSpc="1">
            <a:prstTxWarp prst="textNoShape">
              <a:avLst/>
            </a:prstTxWarp>
          </a:bodyPr>
          <a:lstStyle/>
          <a:p>
            <a:pPr defTabSz="913304">
              <a:defRPr/>
            </a:pPr>
            <a:endParaRPr lang="en-US" sz="1400" dirty="0">
              <a:solidFill>
                <a:prstClr val="black"/>
              </a:solidFill>
              <a:latin typeface="Arial" panose="020B0604020202020204"/>
            </a:endParaRPr>
          </a:p>
        </p:txBody>
      </p:sp>
      <p:cxnSp>
        <p:nvCxnSpPr>
          <p:cNvPr id="148" name="Straight Connector 147">
            <a:extLst>
              <a:ext uri="{FF2B5EF4-FFF2-40B4-BE49-F238E27FC236}">
                <a16:creationId xmlns:a16="http://schemas.microsoft.com/office/drawing/2014/main" id="{BEC83BC7-0161-4349-A2A6-8913A938DC78}"/>
              </a:ext>
            </a:extLst>
          </p:cNvPr>
          <p:cNvCxnSpPr>
            <a:cxnSpLocks/>
            <a:stCxn id="258" idx="2"/>
          </p:cNvCxnSpPr>
          <p:nvPr/>
        </p:nvCxnSpPr>
        <p:spPr>
          <a:xfrm>
            <a:off x="8205991" y="2836383"/>
            <a:ext cx="993102" cy="693760"/>
          </a:xfrm>
          <a:prstGeom prst="line">
            <a:avLst/>
          </a:prstGeom>
          <a:noFill/>
          <a:ln w="19050" cap="rnd" cmpd="sng">
            <a:solidFill>
              <a:srgbClr val="C5271B"/>
            </a:solidFill>
            <a:prstDash val="dash"/>
            <a:round/>
            <a:headEnd type="none" w="med" len="med"/>
            <a:tailEnd type="none" w="med" len="med"/>
          </a:ln>
        </p:spPr>
      </p:cxnSp>
      <p:cxnSp>
        <p:nvCxnSpPr>
          <p:cNvPr id="149" name="Straight Connector 148">
            <a:extLst>
              <a:ext uri="{FF2B5EF4-FFF2-40B4-BE49-F238E27FC236}">
                <a16:creationId xmlns:a16="http://schemas.microsoft.com/office/drawing/2014/main" id="{4A69F919-5D97-7140-B700-C239855D83CA}"/>
              </a:ext>
            </a:extLst>
          </p:cNvPr>
          <p:cNvCxnSpPr>
            <a:cxnSpLocks/>
            <a:endCxn id="274" idx="0"/>
          </p:cNvCxnSpPr>
          <p:nvPr/>
        </p:nvCxnSpPr>
        <p:spPr>
          <a:xfrm flipH="1">
            <a:off x="9199393" y="2216162"/>
            <a:ext cx="12708" cy="960548"/>
          </a:xfrm>
          <a:prstGeom prst="line">
            <a:avLst/>
          </a:prstGeom>
          <a:noFill/>
          <a:ln w="19050" cap="rnd" cmpd="sng">
            <a:solidFill>
              <a:srgbClr val="C5271B"/>
            </a:solidFill>
            <a:prstDash val="dash"/>
            <a:round/>
            <a:headEnd type="none" w="med" len="med"/>
            <a:tailEnd type="none" w="med" len="med"/>
          </a:ln>
        </p:spPr>
      </p:cxnSp>
      <p:cxnSp>
        <p:nvCxnSpPr>
          <p:cNvPr id="150" name="Straight Connector 149">
            <a:extLst>
              <a:ext uri="{FF2B5EF4-FFF2-40B4-BE49-F238E27FC236}">
                <a16:creationId xmlns:a16="http://schemas.microsoft.com/office/drawing/2014/main" id="{7E82FEB9-BA42-B346-A7A6-8D46D494046C}"/>
              </a:ext>
            </a:extLst>
          </p:cNvPr>
          <p:cNvCxnSpPr>
            <a:cxnSpLocks/>
          </p:cNvCxnSpPr>
          <p:nvPr/>
        </p:nvCxnSpPr>
        <p:spPr>
          <a:xfrm flipH="1">
            <a:off x="9282068" y="2468770"/>
            <a:ext cx="1248643" cy="1054288"/>
          </a:xfrm>
          <a:prstGeom prst="line">
            <a:avLst/>
          </a:prstGeom>
          <a:noFill/>
          <a:ln w="19050" cap="rnd" cmpd="sng">
            <a:solidFill>
              <a:srgbClr val="C5271B"/>
            </a:solidFill>
            <a:prstDash val="dash"/>
            <a:round/>
            <a:headEnd type="none" w="med" len="med"/>
            <a:tailEnd type="none" w="med" len="med"/>
          </a:ln>
        </p:spPr>
      </p:cxnSp>
      <p:grpSp>
        <p:nvGrpSpPr>
          <p:cNvPr id="248" name="Group 247">
            <a:extLst>
              <a:ext uri="{FF2B5EF4-FFF2-40B4-BE49-F238E27FC236}">
                <a16:creationId xmlns:a16="http://schemas.microsoft.com/office/drawing/2014/main" id="{F4610A75-81C1-AD40-B4AC-1C4EC9E0D719}"/>
              </a:ext>
            </a:extLst>
          </p:cNvPr>
          <p:cNvGrpSpPr/>
          <p:nvPr/>
        </p:nvGrpSpPr>
        <p:grpSpPr>
          <a:xfrm>
            <a:off x="8110316" y="2527446"/>
            <a:ext cx="191357" cy="190126"/>
            <a:chOff x="5613798" y="3249009"/>
            <a:chExt cx="191457" cy="190226"/>
          </a:xfrm>
        </p:grpSpPr>
        <p:sp>
          <p:nvSpPr>
            <p:cNvPr id="249" name="Freeform 24">
              <a:extLst>
                <a:ext uri="{FF2B5EF4-FFF2-40B4-BE49-F238E27FC236}">
                  <a16:creationId xmlns:a16="http://schemas.microsoft.com/office/drawing/2014/main" id="{058BB719-C12B-014F-AC80-F0C5F5A49B62}"/>
                </a:ext>
              </a:extLst>
            </p:cNvPr>
            <p:cNvSpPr>
              <a:spLocks/>
            </p:cNvSpPr>
            <p:nvPr/>
          </p:nvSpPr>
          <p:spPr bwMode="auto">
            <a:xfrm>
              <a:off x="5613798" y="3249009"/>
              <a:ext cx="191457" cy="190226"/>
            </a:xfrm>
            <a:custGeom>
              <a:avLst/>
              <a:gdLst>
                <a:gd name="T0" fmla="*/ 311 w 311"/>
                <a:gd name="T1" fmla="*/ 154 h 309"/>
                <a:gd name="T2" fmla="*/ 308 w 311"/>
                <a:gd name="T3" fmla="*/ 123 h 309"/>
                <a:gd name="T4" fmla="*/ 298 w 311"/>
                <a:gd name="T5" fmla="*/ 94 h 309"/>
                <a:gd name="T6" fmla="*/ 284 w 311"/>
                <a:gd name="T7" fmla="*/ 68 h 309"/>
                <a:gd name="T8" fmla="*/ 264 w 311"/>
                <a:gd name="T9" fmla="*/ 45 h 309"/>
                <a:gd name="T10" fmla="*/ 243 w 311"/>
                <a:gd name="T11" fmla="*/ 26 h 309"/>
                <a:gd name="T12" fmla="*/ 216 w 311"/>
                <a:gd name="T13" fmla="*/ 11 h 309"/>
                <a:gd name="T14" fmla="*/ 186 w 311"/>
                <a:gd name="T15" fmla="*/ 1 h 309"/>
                <a:gd name="T16" fmla="*/ 155 w 311"/>
                <a:gd name="T17" fmla="*/ 0 h 309"/>
                <a:gd name="T18" fmla="*/ 140 w 311"/>
                <a:gd name="T19" fmla="*/ 0 h 309"/>
                <a:gd name="T20" fmla="*/ 110 w 311"/>
                <a:gd name="T21" fmla="*/ 6 h 309"/>
                <a:gd name="T22" fmla="*/ 81 w 311"/>
                <a:gd name="T23" fmla="*/ 18 h 309"/>
                <a:gd name="T24" fmla="*/ 57 w 311"/>
                <a:gd name="T25" fmla="*/ 35 h 309"/>
                <a:gd name="T26" fmla="*/ 35 w 311"/>
                <a:gd name="T27" fmla="*/ 56 h 309"/>
                <a:gd name="T28" fmla="*/ 18 w 311"/>
                <a:gd name="T29" fmla="*/ 79 h 309"/>
                <a:gd name="T30" fmla="*/ 7 w 311"/>
                <a:gd name="T31" fmla="*/ 108 h 309"/>
                <a:gd name="T32" fmla="*/ 2 w 311"/>
                <a:gd name="T33" fmla="*/ 138 h 309"/>
                <a:gd name="T34" fmla="*/ 0 w 311"/>
                <a:gd name="T35" fmla="*/ 154 h 309"/>
                <a:gd name="T36" fmla="*/ 3 w 311"/>
                <a:gd name="T37" fmla="*/ 186 h 309"/>
                <a:gd name="T38" fmla="*/ 12 w 311"/>
                <a:gd name="T39" fmla="*/ 214 h 309"/>
                <a:gd name="T40" fmla="*/ 27 w 311"/>
                <a:gd name="T41" fmla="*/ 241 h 309"/>
                <a:gd name="T42" fmla="*/ 45 w 311"/>
                <a:gd name="T43" fmla="*/ 264 h 309"/>
                <a:gd name="T44" fmla="*/ 68 w 311"/>
                <a:gd name="T45" fmla="*/ 282 h 309"/>
                <a:gd name="T46" fmla="*/ 95 w 311"/>
                <a:gd name="T47" fmla="*/ 297 h 309"/>
                <a:gd name="T48" fmla="*/ 125 w 311"/>
                <a:gd name="T49" fmla="*/ 306 h 309"/>
                <a:gd name="T50" fmla="*/ 155 w 311"/>
                <a:gd name="T51" fmla="*/ 309 h 309"/>
                <a:gd name="T52" fmla="*/ 171 w 311"/>
                <a:gd name="T53" fmla="*/ 309 h 309"/>
                <a:gd name="T54" fmla="*/ 201 w 311"/>
                <a:gd name="T55" fmla="*/ 302 h 309"/>
                <a:gd name="T56" fmla="*/ 230 w 311"/>
                <a:gd name="T57" fmla="*/ 291 h 309"/>
                <a:gd name="T58" fmla="*/ 254 w 311"/>
                <a:gd name="T59" fmla="*/ 274 h 309"/>
                <a:gd name="T60" fmla="*/ 274 w 311"/>
                <a:gd name="T61" fmla="*/ 253 h 309"/>
                <a:gd name="T62" fmla="*/ 293 w 311"/>
                <a:gd name="T63" fmla="*/ 228 h 309"/>
                <a:gd name="T64" fmla="*/ 304 w 311"/>
                <a:gd name="T65" fmla="*/ 201 h 309"/>
                <a:gd name="T66" fmla="*/ 309 w 311"/>
                <a:gd name="T67" fmla="*/ 169 h 309"/>
                <a:gd name="T68" fmla="*/ 311 w 311"/>
                <a:gd name="T69" fmla="*/ 154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11" h="309">
                  <a:moveTo>
                    <a:pt x="311" y="154"/>
                  </a:moveTo>
                  <a:lnTo>
                    <a:pt x="311" y="154"/>
                  </a:lnTo>
                  <a:lnTo>
                    <a:pt x="309" y="138"/>
                  </a:lnTo>
                  <a:lnTo>
                    <a:pt x="308" y="123"/>
                  </a:lnTo>
                  <a:lnTo>
                    <a:pt x="304" y="108"/>
                  </a:lnTo>
                  <a:lnTo>
                    <a:pt x="298" y="94"/>
                  </a:lnTo>
                  <a:lnTo>
                    <a:pt x="293" y="79"/>
                  </a:lnTo>
                  <a:lnTo>
                    <a:pt x="284" y="68"/>
                  </a:lnTo>
                  <a:lnTo>
                    <a:pt x="274" y="56"/>
                  </a:lnTo>
                  <a:lnTo>
                    <a:pt x="264" y="45"/>
                  </a:lnTo>
                  <a:lnTo>
                    <a:pt x="254" y="35"/>
                  </a:lnTo>
                  <a:lnTo>
                    <a:pt x="243" y="26"/>
                  </a:lnTo>
                  <a:lnTo>
                    <a:pt x="230" y="18"/>
                  </a:lnTo>
                  <a:lnTo>
                    <a:pt x="216" y="11"/>
                  </a:lnTo>
                  <a:lnTo>
                    <a:pt x="201" y="6"/>
                  </a:lnTo>
                  <a:lnTo>
                    <a:pt x="186" y="1"/>
                  </a:lnTo>
                  <a:lnTo>
                    <a:pt x="171" y="0"/>
                  </a:lnTo>
                  <a:lnTo>
                    <a:pt x="155" y="0"/>
                  </a:lnTo>
                  <a:lnTo>
                    <a:pt x="155" y="0"/>
                  </a:lnTo>
                  <a:lnTo>
                    <a:pt x="140" y="0"/>
                  </a:lnTo>
                  <a:lnTo>
                    <a:pt x="125" y="1"/>
                  </a:lnTo>
                  <a:lnTo>
                    <a:pt x="110" y="6"/>
                  </a:lnTo>
                  <a:lnTo>
                    <a:pt x="95" y="11"/>
                  </a:lnTo>
                  <a:lnTo>
                    <a:pt x="81" y="18"/>
                  </a:lnTo>
                  <a:lnTo>
                    <a:pt x="68" y="26"/>
                  </a:lnTo>
                  <a:lnTo>
                    <a:pt x="57" y="35"/>
                  </a:lnTo>
                  <a:lnTo>
                    <a:pt x="45" y="45"/>
                  </a:lnTo>
                  <a:lnTo>
                    <a:pt x="35" y="56"/>
                  </a:lnTo>
                  <a:lnTo>
                    <a:pt x="27" y="68"/>
                  </a:lnTo>
                  <a:lnTo>
                    <a:pt x="18" y="79"/>
                  </a:lnTo>
                  <a:lnTo>
                    <a:pt x="12" y="94"/>
                  </a:lnTo>
                  <a:lnTo>
                    <a:pt x="7" y="108"/>
                  </a:lnTo>
                  <a:lnTo>
                    <a:pt x="3" y="123"/>
                  </a:lnTo>
                  <a:lnTo>
                    <a:pt x="2" y="138"/>
                  </a:lnTo>
                  <a:lnTo>
                    <a:pt x="0" y="154"/>
                  </a:lnTo>
                  <a:lnTo>
                    <a:pt x="0" y="154"/>
                  </a:lnTo>
                  <a:lnTo>
                    <a:pt x="2" y="169"/>
                  </a:lnTo>
                  <a:lnTo>
                    <a:pt x="3" y="186"/>
                  </a:lnTo>
                  <a:lnTo>
                    <a:pt x="7" y="201"/>
                  </a:lnTo>
                  <a:lnTo>
                    <a:pt x="12" y="214"/>
                  </a:lnTo>
                  <a:lnTo>
                    <a:pt x="18" y="228"/>
                  </a:lnTo>
                  <a:lnTo>
                    <a:pt x="27" y="241"/>
                  </a:lnTo>
                  <a:lnTo>
                    <a:pt x="35" y="253"/>
                  </a:lnTo>
                  <a:lnTo>
                    <a:pt x="45" y="264"/>
                  </a:lnTo>
                  <a:lnTo>
                    <a:pt x="57" y="274"/>
                  </a:lnTo>
                  <a:lnTo>
                    <a:pt x="68" y="282"/>
                  </a:lnTo>
                  <a:lnTo>
                    <a:pt x="81" y="291"/>
                  </a:lnTo>
                  <a:lnTo>
                    <a:pt x="95" y="297"/>
                  </a:lnTo>
                  <a:lnTo>
                    <a:pt x="110" y="302"/>
                  </a:lnTo>
                  <a:lnTo>
                    <a:pt x="125" y="306"/>
                  </a:lnTo>
                  <a:lnTo>
                    <a:pt x="140" y="309"/>
                  </a:lnTo>
                  <a:lnTo>
                    <a:pt x="155" y="309"/>
                  </a:lnTo>
                  <a:lnTo>
                    <a:pt x="155" y="309"/>
                  </a:lnTo>
                  <a:lnTo>
                    <a:pt x="171" y="309"/>
                  </a:lnTo>
                  <a:lnTo>
                    <a:pt x="186" y="306"/>
                  </a:lnTo>
                  <a:lnTo>
                    <a:pt x="201" y="302"/>
                  </a:lnTo>
                  <a:lnTo>
                    <a:pt x="216" y="297"/>
                  </a:lnTo>
                  <a:lnTo>
                    <a:pt x="230" y="291"/>
                  </a:lnTo>
                  <a:lnTo>
                    <a:pt x="243" y="282"/>
                  </a:lnTo>
                  <a:lnTo>
                    <a:pt x="254" y="274"/>
                  </a:lnTo>
                  <a:lnTo>
                    <a:pt x="264" y="264"/>
                  </a:lnTo>
                  <a:lnTo>
                    <a:pt x="274" y="253"/>
                  </a:lnTo>
                  <a:lnTo>
                    <a:pt x="284" y="241"/>
                  </a:lnTo>
                  <a:lnTo>
                    <a:pt x="293" y="228"/>
                  </a:lnTo>
                  <a:lnTo>
                    <a:pt x="298" y="214"/>
                  </a:lnTo>
                  <a:lnTo>
                    <a:pt x="304" y="201"/>
                  </a:lnTo>
                  <a:lnTo>
                    <a:pt x="308" y="186"/>
                  </a:lnTo>
                  <a:lnTo>
                    <a:pt x="309" y="169"/>
                  </a:lnTo>
                  <a:lnTo>
                    <a:pt x="311" y="154"/>
                  </a:lnTo>
                  <a:lnTo>
                    <a:pt x="311" y="154"/>
                  </a:lnTo>
                  <a:close/>
                </a:path>
              </a:pathLst>
            </a:custGeom>
            <a:solidFill>
              <a:srgbClr val="DEF6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913852">
                <a:defRPr/>
              </a:pPr>
              <a:endParaRPr lang="en-US" sz="1200" dirty="0">
                <a:solidFill>
                  <a:prstClr val="black"/>
                </a:solidFill>
                <a:latin typeface="Arial"/>
                <a:cs typeface="Arial"/>
                <a:sym typeface="Arial"/>
              </a:endParaRPr>
            </a:p>
          </p:txBody>
        </p:sp>
        <p:sp>
          <p:nvSpPr>
            <p:cNvPr id="250" name="Freeform 25">
              <a:extLst>
                <a:ext uri="{FF2B5EF4-FFF2-40B4-BE49-F238E27FC236}">
                  <a16:creationId xmlns:a16="http://schemas.microsoft.com/office/drawing/2014/main" id="{9BC214FD-F64B-1C44-A9BA-6A793876527B}"/>
                </a:ext>
              </a:extLst>
            </p:cNvPr>
            <p:cNvSpPr>
              <a:spLocks/>
            </p:cNvSpPr>
            <p:nvPr/>
          </p:nvSpPr>
          <p:spPr bwMode="auto">
            <a:xfrm>
              <a:off x="5660893" y="3295796"/>
              <a:ext cx="97267" cy="96652"/>
            </a:xfrm>
            <a:custGeom>
              <a:avLst/>
              <a:gdLst>
                <a:gd name="T0" fmla="*/ 158 w 158"/>
                <a:gd name="T1" fmla="*/ 78 h 157"/>
                <a:gd name="T2" fmla="*/ 158 w 158"/>
                <a:gd name="T3" fmla="*/ 78 h 157"/>
                <a:gd name="T4" fmla="*/ 157 w 158"/>
                <a:gd name="T5" fmla="*/ 62 h 157"/>
                <a:gd name="T6" fmla="*/ 152 w 158"/>
                <a:gd name="T7" fmla="*/ 47 h 157"/>
                <a:gd name="T8" fmla="*/ 145 w 158"/>
                <a:gd name="T9" fmla="*/ 33 h 157"/>
                <a:gd name="T10" fmla="*/ 135 w 158"/>
                <a:gd name="T11" fmla="*/ 22 h 157"/>
                <a:gd name="T12" fmla="*/ 124 w 158"/>
                <a:gd name="T13" fmla="*/ 13 h 157"/>
                <a:gd name="T14" fmla="*/ 110 w 158"/>
                <a:gd name="T15" fmla="*/ 5 h 157"/>
                <a:gd name="T16" fmla="*/ 95 w 158"/>
                <a:gd name="T17" fmla="*/ 2 h 157"/>
                <a:gd name="T18" fmla="*/ 79 w 158"/>
                <a:gd name="T19" fmla="*/ 0 h 157"/>
                <a:gd name="T20" fmla="*/ 79 w 158"/>
                <a:gd name="T21" fmla="*/ 0 h 157"/>
                <a:gd name="T22" fmla="*/ 64 w 158"/>
                <a:gd name="T23" fmla="*/ 2 h 157"/>
                <a:gd name="T24" fmla="*/ 49 w 158"/>
                <a:gd name="T25" fmla="*/ 5 h 157"/>
                <a:gd name="T26" fmla="*/ 35 w 158"/>
                <a:gd name="T27" fmla="*/ 13 h 157"/>
                <a:gd name="T28" fmla="*/ 24 w 158"/>
                <a:gd name="T29" fmla="*/ 22 h 157"/>
                <a:gd name="T30" fmla="*/ 14 w 158"/>
                <a:gd name="T31" fmla="*/ 33 h 157"/>
                <a:gd name="T32" fmla="*/ 7 w 158"/>
                <a:gd name="T33" fmla="*/ 47 h 157"/>
                <a:gd name="T34" fmla="*/ 2 w 158"/>
                <a:gd name="T35" fmla="*/ 62 h 157"/>
                <a:gd name="T36" fmla="*/ 0 w 158"/>
                <a:gd name="T37" fmla="*/ 78 h 157"/>
                <a:gd name="T38" fmla="*/ 0 w 158"/>
                <a:gd name="T39" fmla="*/ 78 h 157"/>
                <a:gd name="T40" fmla="*/ 2 w 158"/>
                <a:gd name="T41" fmla="*/ 93 h 157"/>
                <a:gd name="T42" fmla="*/ 7 w 158"/>
                <a:gd name="T43" fmla="*/ 108 h 157"/>
                <a:gd name="T44" fmla="*/ 14 w 158"/>
                <a:gd name="T45" fmla="*/ 122 h 157"/>
                <a:gd name="T46" fmla="*/ 24 w 158"/>
                <a:gd name="T47" fmla="*/ 133 h 157"/>
                <a:gd name="T48" fmla="*/ 35 w 158"/>
                <a:gd name="T49" fmla="*/ 143 h 157"/>
                <a:gd name="T50" fmla="*/ 49 w 158"/>
                <a:gd name="T51" fmla="*/ 152 h 157"/>
                <a:gd name="T52" fmla="*/ 64 w 158"/>
                <a:gd name="T53" fmla="*/ 155 h 157"/>
                <a:gd name="T54" fmla="*/ 79 w 158"/>
                <a:gd name="T55" fmla="*/ 157 h 157"/>
                <a:gd name="T56" fmla="*/ 79 w 158"/>
                <a:gd name="T57" fmla="*/ 157 h 157"/>
                <a:gd name="T58" fmla="*/ 95 w 158"/>
                <a:gd name="T59" fmla="*/ 155 h 157"/>
                <a:gd name="T60" fmla="*/ 110 w 158"/>
                <a:gd name="T61" fmla="*/ 152 h 157"/>
                <a:gd name="T62" fmla="*/ 124 w 158"/>
                <a:gd name="T63" fmla="*/ 143 h 157"/>
                <a:gd name="T64" fmla="*/ 135 w 158"/>
                <a:gd name="T65" fmla="*/ 133 h 157"/>
                <a:gd name="T66" fmla="*/ 145 w 158"/>
                <a:gd name="T67" fmla="*/ 122 h 157"/>
                <a:gd name="T68" fmla="*/ 152 w 158"/>
                <a:gd name="T69" fmla="*/ 108 h 157"/>
                <a:gd name="T70" fmla="*/ 157 w 158"/>
                <a:gd name="T71" fmla="*/ 93 h 157"/>
                <a:gd name="T72" fmla="*/ 158 w 158"/>
                <a:gd name="T73" fmla="*/ 78 h 157"/>
                <a:gd name="T74" fmla="*/ 158 w 158"/>
                <a:gd name="T75" fmla="*/ 7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8" h="157">
                  <a:moveTo>
                    <a:pt x="158" y="78"/>
                  </a:moveTo>
                  <a:lnTo>
                    <a:pt x="158" y="78"/>
                  </a:lnTo>
                  <a:lnTo>
                    <a:pt x="157" y="62"/>
                  </a:lnTo>
                  <a:lnTo>
                    <a:pt x="152" y="47"/>
                  </a:lnTo>
                  <a:lnTo>
                    <a:pt x="145" y="33"/>
                  </a:lnTo>
                  <a:lnTo>
                    <a:pt x="135" y="22"/>
                  </a:lnTo>
                  <a:lnTo>
                    <a:pt x="124" y="13"/>
                  </a:lnTo>
                  <a:lnTo>
                    <a:pt x="110" y="5"/>
                  </a:lnTo>
                  <a:lnTo>
                    <a:pt x="95" y="2"/>
                  </a:lnTo>
                  <a:lnTo>
                    <a:pt x="79" y="0"/>
                  </a:lnTo>
                  <a:lnTo>
                    <a:pt x="79" y="0"/>
                  </a:lnTo>
                  <a:lnTo>
                    <a:pt x="64" y="2"/>
                  </a:lnTo>
                  <a:lnTo>
                    <a:pt x="49" y="5"/>
                  </a:lnTo>
                  <a:lnTo>
                    <a:pt x="35" y="13"/>
                  </a:lnTo>
                  <a:lnTo>
                    <a:pt x="24" y="22"/>
                  </a:lnTo>
                  <a:lnTo>
                    <a:pt x="14" y="33"/>
                  </a:lnTo>
                  <a:lnTo>
                    <a:pt x="7" y="47"/>
                  </a:lnTo>
                  <a:lnTo>
                    <a:pt x="2" y="62"/>
                  </a:lnTo>
                  <a:lnTo>
                    <a:pt x="0" y="78"/>
                  </a:lnTo>
                  <a:lnTo>
                    <a:pt x="0" y="78"/>
                  </a:lnTo>
                  <a:lnTo>
                    <a:pt x="2" y="93"/>
                  </a:lnTo>
                  <a:lnTo>
                    <a:pt x="7" y="108"/>
                  </a:lnTo>
                  <a:lnTo>
                    <a:pt x="14" y="122"/>
                  </a:lnTo>
                  <a:lnTo>
                    <a:pt x="24" y="133"/>
                  </a:lnTo>
                  <a:lnTo>
                    <a:pt x="35" y="143"/>
                  </a:lnTo>
                  <a:lnTo>
                    <a:pt x="49" y="152"/>
                  </a:lnTo>
                  <a:lnTo>
                    <a:pt x="64" y="155"/>
                  </a:lnTo>
                  <a:lnTo>
                    <a:pt x="79" y="157"/>
                  </a:lnTo>
                  <a:lnTo>
                    <a:pt x="79" y="157"/>
                  </a:lnTo>
                  <a:lnTo>
                    <a:pt x="95" y="155"/>
                  </a:lnTo>
                  <a:lnTo>
                    <a:pt x="110" y="152"/>
                  </a:lnTo>
                  <a:lnTo>
                    <a:pt x="124" y="143"/>
                  </a:lnTo>
                  <a:lnTo>
                    <a:pt x="135" y="133"/>
                  </a:lnTo>
                  <a:lnTo>
                    <a:pt x="145" y="122"/>
                  </a:lnTo>
                  <a:lnTo>
                    <a:pt x="152" y="108"/>
                  </a:lnTo>
                  <a:lnTo>
                    <a:pt x="157" y="93"/>
                  </a:lnTo>
                  <a:lnTo>
                    <a:pt x="158" y="78"/>
                  </a:lnTo>
                  <a:lnTo>
                    <a:pt x="158" y="78"/>
                  </a:lnTo>
                  <a:close/>
                </a:path>
              </a:pathLst>
            </a:custGeom>
            <a:solidFill>
              <a:srgbClr val="91E5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913852">
                <a:defRPr/>
              </a:pPr>
              <a:endParaRPr lang="en-US" sz="1200" dirty="0">
                <a:solidFill>
                  <a:prstClr val="black"/>
                </a:solidFill>
                <a:latin typeface="Arial"/>
                <a:cs typeface="Arial"/>
                <a:sym typeface="Arial"/>
              </a:endParaRPr>
            </a:p>
          </p:txBody>
        </p:sp>
      </p:grpSp>
      <p:grpSp>
        <p:nvGrpSpPr>
          <p:cNvPr id="256" name="Group 255">
            <a:extLst>
              <a:ext uri="{FF2B5EF4-FFF2-40B4-BE49-F238E27FC236}">
                <a16:creationId xmlns:a16="http://schemas.microsoft.com/office/drawing/2014/main" id="{2BEFAD60-6691-B24C-B3E0-06E9901FE211}"/>
              </a:ext>
            </a:extLst>
          </p:cNvPr>
          <p:cNvGrpSpPr/>
          <p:nvPr/>
        </p:nvGrpSpPr>
        <p:grpSpPr>
          <a:xfrm>
            <a:off x="7962801" y="2363803"/>
            <a:ext cx="486380" cy="472581"/>
            <a:chOff x="5901683" y="1456101"/>
            <a:chExt cx="794135" cy="734116"/>
          </a:xfrm>
        </p:grpSpPr>
        <p:sp>
          <p:nvSpPr>
            <p:cNvPr id="258" name="Rectangle: Rounded Corners 259">
              <a:extLst>
                <a:ext uri="{FF2B5EF4-FFF2-40B4-BE49-F238E27FC236}">
                  <a16:creationId xmlns:a16="http://schemas.microsoft.com/office/drawing/2014/main" id="{D008BE28-B598-424B-A475-41668A57244E}"/>
                </a:ext>
              </a:extLst>
            </p:cNvPr>
            <p:cNvSpPr/>
            <p:nvPr/>
          </p:nvSpPr>
          <p:spPr>
            <a:xfrm>
              <a:off x="5901683" y="1456101"/>
              <a:ext cx="794135" cy="734116"/>
            </a:xfrm>
            <a:prstGeom prst="roundRect">
              <a:avLst>
                <a:gd name="adj" fmla="val 11692"/>
              </a:avLst>
            </a:prstGeom>
            <a:solidFill>
              <a:schemeClr val="bg1"/>
            </a:solidFill>
            <a:ln w="15875" cap="flat" cmpd="sng" algn="ctr">
              <a:noFill/>
              <a:prstDash val="solid"/>
            </a:ln>
            <a:effectLst/>
          </p:spPr>
          <p:txBody>
            <a:bodyPr rtlCol="0" anchor="ctr"/>
            <a:lstStyle/>
            <a:p>
              <a:pPr algn="ctr" defTabSz="913852">
                <a:defRPr/>
              </a:pPr>
              <a:endParaRPr lang="en-US" sz="500" dirty="0">
                <a:solidFill>
                  <a:prstClr val="white"/>
                </a:solidFill>
                <a:latin typeface="Arial" panose="020B0604020202020204" pitchFamily="34" charset="0"/>
                <a:cs typeface="Arial" panose="020B0604020202020204" pitchFamily="34" charset="0"/>
                <a:sym typeface="Arial"/>
              </a:endParaRPr>
            </a:p>
          </p:txBody>
        </p:sp>
        <p:sp>
          <p:nvSpPr>
            <p:cNvPr id="259" name="Rectangle 258">
              <a:extLst>
                <a:ext uri="{FF2B5EF4-FFF2-40B4-BE49-F238E27FC236}">
                  <a16:creationId xmlns:a16="http://schemas.microsoft.com/office/drawing/2014/main" id="{9902C9A2-AAE1-4748-B141-EBA9FCA9CADD}"/>
                </a:ext>
              </a:extLst>
            </p:cNvPr>
            <p:cNvSpPr/>
            <p:nvPr/>
          </p:nvSpPr>
          <p:spPr>
            <a:xfrm>
              <a:off x="5975422" y="1648091"/>
              <a:ext cx="646657" cy="191143"/>
            </a:xfrm>
            <a:prstGeom prst="rect">
              <a:avLst/>
            </a:prstGeom>
          </p:spPr>
          <p:txBody>
            <a:bodyPr wrap="none" lIns="91392" tIns="0" rIns="91392" bIns="0">
              <a:spAutoFit/>
            </a:bodyPr>
            <a:lstStyle/>
            <a:p>
              <a:pPr algn="ctr" defTabSz="913852">
                <a:defRPr/>
              </a:pPr>
              <a:r>
                <a:rPr lang="en-US" sz="800" b="1" kern="0" dirty="0">
                  <a:solidFill>
                    <a:prstClr val="black"/>
                  </a:solidFill>
                  <a:latin typeface="Arial" panose="020B0604020202020204" pitchFamily="34" charset="0"/>
                  <a:cs typeface="Arial" panose="020B0604020202020204" pitchFamily="34" charset="0"/>
                  <a:sym typeface="Arial"/>
                </a:rPr>
                <a:t>APP</a:t>
              </a:r>
              <a:endParaRPr lang="en-US" sz="800" dirty="0">
                <a:solidFill>
                  <a:prstClr val="black"/>
                </a:solidFill>
                <a:latin typeface="Arial" panose="020B0604020202020204" pitchFamily="34" charset="0"/>
                <a:cs typeface="Arial" panose="020B0604020202020204" pitchFamily="34" charset="0"/>
                <a:sym typeface="Arial"/>
              </a:endParaRPr>
            </a:p>
          </p:txBody>
        </p:sp>
        <p:sp>
          <p:nvSpPr>
            <p:cNvPr id="260" name="Rectangle 259">
              <a:extLst>
                <a:ext uri="{FF2B5EF4-FFF2-40B4-BE49-F238E27FC236}">
                  <a16:creationId xmlns:a16="http://schemas.microsoft.com/office/drawing/2014/main" id="{63E2BAFE-05B8-5543-8E14-722B875645F3}"/>
                </a:ext>
              </a:extLst>
            </p:cNvPr>
            <p:cNvSpPr/>
            <p:nvPr/>
          </p:nvSpPr>
          <p:spPr>
            <a:xfrm>
              <a:off x="5977453" y="1834357"/>
              <a:ext cx="625025" cy="334501"/>
            </a:xfrm>
            <a:prstGeom prst="rect">
              <a:avLst/>
            </a:prstGeom>
          </p:spPr>
          <p:txBody>
            <a:bodyPr wrap="square">
              <a:spAutoFit/>
            </a:bodyPr>
            <a:lstStyle/>
            <a:p>
              <a:pPr algn="ctr" defTabSz="913852">
                <a:defRPr/>
              </a:pPr>
              <a:r>
                <a:rPr lang="en-US" sz="800" b="1" kern="0" dirty="0">
                  <a:solidFill>
                    <a:prstClr val="black"/>
                  </a:solidFill>
                  <a:latin typeface="Arial" panose="020B0604020202020204" pitchFamily="34" charset="0"/>
                  <a:cs typeface="Arial" panose="020B0604020202020204" pitchFamily="34" charset="0"/>
                  <a:sym typeface="Arial"/>
                </a:rPr>
                <a:t>OS</a:t>
              </a:r>
              <a:endParaRPr lang="en-US" sz="800" dirty="0">
                <a:solidFill>
                  <a:prstClr val="black"/>
                </a:solidFill>
                <a:latin typeface="Arial" panose="020B0604020202020204" pitchFamily="34" charset="0"/>
                <a:cs typeface="Arial" panose="020B0604020202020204" pitchFamily="34" charset="0"/>
                <a:sym typeface="Arial"/>
              </a:endParaRPr>
            </a:p>
          </p:txBody>
        </p:sp>
        <p:cxnSp>
          <p:nvCxnSpPr>
            <p:cNvPr id="262" name="Straight Connector 261">
              <a:extLst>
                <a:ext uri="{FF2B5EF4-FFF2-40B4-BE49-F238E27FC236}">
                  <a16:creationId xmlns:a16="http://schemas.microsoft.com/office/drawing/2014/main" id="{C7C1D5B9-B4C3-1A4B-BE24-B50A19BAC138}"/>
                </a:ext>
              </a:extLst>
            </p:cNvPr>
            <p:cNvCxnSpPr>
              <a:cxnSpLocks/>
            </p:cNvCxnSpPr>
            <p:nvPr/>
          </p:nvCxnSpPr>
          <p:spPr>
            <a:xfrm>
              <a:off x="6034061" y="1867727"/>
              <a:ext cx="530351" cy="0"/>
            </a:xfrm>
            <a:prstGeom prst="line">
              <a:avLst/>
            </a:prstGeom>
            <a:noFill/>
            <a:ln w="15875" cap="flat" cmpd="sng" algn="ctr">
              <a:solidFill>
                <a:sysClr val="windowText" lastClr="000000"/>
              </a:solidFill>
              <a:prstDash val="solid"/>
            </a:ln>
            <a:effectLst/>
          </p:spPr>
        </p:cxnSp>
        <p:grpSp>
          <p:nvGrpSpPr>
            <p:cNvPr id="264" name="Group 263">
              <a:extLst>
                <a:ext uri="{FF2B5EF4-FFF2-40B4-BE49-F238E27FC236}">
                  <a16:creationId xmlns:a16="http://schemas.microsoft.com/office/drawing/2014/main" id="{87B120C4-CE5E-3D40-A54D-FBF791A30D4B}"/>
                </a:ext>
              </a:extLst>
            </p:cNvPr>
            <p:cNvGrpSpPr/>
            <p:nvPr/>
          </p:nvGrpSpPr>
          <p:grpSpPr>
            <a:xfrm>
              <a:off x="5903573" y="1458240"/>
              <a:ext cx="791328" cy="731184"/>
              <a:chOff x="4769513" y="1267041"/>
              <a:chExt cx="708040" cy="654226"/>
            </a:xfrm>
          </p:grpSpPr>
          <p:sp>
            <p:nvSpPr>
              <p:cNvPr id="265" name="Freeform 27">
                <a:extLst>
                  <a:ext uri="{FF2B5EF4-FFF2-40B4-BE49-F238E27FC236}">
                    <a16:creationId xmlns:a16="http://schemas.microsoft.com/office/drawing/2014/main" id="{F2977F68-74E0-4F49-90AE-B4654B4CFE7B}"/>
                  </a:ext>
                </a:extLst>
              </p:cNvPr>
              <p:cNvSpPr>
                <a:spLocks/>
              </p:cNvSpPr>
              <p:nvPr/>
            </p:nvSpPr>
            <p:spPr bwMode="auto">
              <a:xfrm>
                <a:off x="4769513" y="1267041"/>
                <a:ext cx="708040" cy="654226"/>
              </a:xfrm>
              <a:custGeom>
                <a:avLst/>
                <a:gdLst>
                  <a:gd name="T0" fmla="*/ 120 w 1171"/>
                  <a:gd name="T1" fmla="*/ 1082 h 1082"/>
                  <a:gd name="T2" fmla="*/ 108 w 1171"/>
                  <a:gd name="T3" fmla="*/ 1082 h 1082"/>
                  <a:gd name="T4" fmla="*/ 85 w 1171"/>
                  <a:gd name="T5" fmla="*/ 1077 h 1082"/>
                  <a:gd name="T6" fmla="*/ 63 w 1171"/>
                  <a:gd name="T7" fmla="*/ 1067 h 1082"/>
                  <a:gd name="T8" fmla="*/ 43 w 1171"/>
                  <a:gd name="T9" fmla="*/ 1056 h 1082"/>
                  <a:gd name="T10" fmla="*/ 28 w 1171"/>
                  <a:gd name="T11" fmla="*/ 1039 h 1082"/>
                  <a:gd name="T12" fmla="*/ 15 w 1171"/>
                  <a:gd name="T13" fmla="*/ 1019 h 1082"/>
                  <a:gd name="T14" fmla="*/ 5 w 1171"/>
                  <a:gd name="T15" fmla="*/ 997 h 1082"/>
                  <a:gd name="T16" fmla="*/ 0 w 1171"/>
                  <a:gd name="T17" fmla="*/ 974 h 1082"/>
                  <a:gd name="T18" fmla="*/ 0 w 1171"/>
                  <a:gd name="T19" fmla="*/ 120 h 1082"/>
                  <a:gd name="T20" fmla="*/ 0 w 1171"/>
                  <a:gd name="T21" fmla="*/ 109 h 1082"/>
                  <a:gd name="T22" fmla="*/ 5 w 1171"/>
                  <a:gd name="T23" fmla="*/ 85 h 1082"/>
                  <a:gd name="T24" fmla="*/ 15 w 1171"/>
                  <a:gd name="T25" fmla="*/ 64 h 1082"/>
                  <a:gd name="T26" fmla="*/ 28 w 1171"/>
                  <a:gd name="T27" fmla="*/ 44 h 1082"/>
                  <a:gd name="T28" fmla="*/ 43 w 1171"/>
                  <a:gd name="T29" fmla="*/ 27 h 1082"/>
                  <a:gd name="T30" fmla="*/ 63 w 1171"/>
                  <a:gd name="T31" fmla="*/ 15 h 1082"/>
                  <a:gd name="T32" fmla="*/ 85 w 1171"/>
                  <a:gd name="T33" fmla="*/ 5 h 1082"/>
                  <a:gd name="T34" fmla="*/ 108 w 1171"/>
                  <a:gd name="T35" fmla="*/ 0 h 1082"/>
                  <a:gd name="T36" fmla="*/ 1050 w 1171"/>
                  <a:gd name="T37" fmla="*/ 0 h 1082"/>
                  <a:gd name="T38" fmla="*/ 1063 w 1171"/>
                  <a:gd name="T39" fmla="*/ 0 h 1082"/>
                  <a:gd name="T40" fmla="*/ 1086 w 1171"/>
                  <a:gd name="T41" fmla="*/ 5 h 1082"/>
                  <a:gd name="T42" fmla="*/ 1108 w 1171"/>
                  <a:gd name="T43" fmla="*/ 15 h 1082"/>
                  <a:gd name="T44" fmla="*/ 1126 w 1171"/>
                  <a:gd name="T45" fmla="*/ 27 h 1082"/>
                  <a:gd name="T46" fmla="*/ 1143 w 1171"/>
                  <a:gd name="T47" fmla="*/ 44 h 1082"/>
                  <a:gd name="T48" fmla="*/ 1156 w 1171"/>
                  <a:gd name="T49" fmla="*/ 64 h 1082"/>
                  <a:gd name="T50" fmla="*/ 1164 w 1171"/>
                  <a:gd name="T51" fmla="*/ 85 h 1082"/>
                  <a:gd name="T52" fmla="*/ 1169 w 1171"/>
                  <a:gd name="T53" fmla="*/ 109 h 1082"/>
                  <a:gd name="T54" fmla="*/ 1171 w 1171"/>
                  <a:gd name="T55" fmla="*/ 962 h 1082"/>
                  <a:gd name="T56" fmla="*/ 1169 w 1171"/>
                  <a:gd name="T57" fmla="*/ 974 h 1082"/>
                  <a:gd name="T58" fmla="*/ 1164 w 1171"/>
                  <a:gd name="T59" fmla="*/ 997 h 1082"/>
                  <a:gd name="T60" fmla="*/ 1156 w 1171"/>
                  <a:gd name="T61" fmla="*/ 1019 h 1082"/>
                  <a:gd name="T62" fmla="*/ 1143 w 1171"/>
                  <a:gd name="T63" fmla="*/ 1039 h 1082"/>
                  <a:gd name="T64" fmla="*/ 1126 w 1171"/>
                  <a:gd name="T65" fmla="*/ 1056 h 1082"/>
                  <a:gd name="T66" fmla="*/ 1108 w 1171"/>
                  <a:gd name="T67" fmla="*/ 1067 h 1082"/>
                  <a:gd name="T68" fmla="*/ 1086 w 1171"/>
                  <a:gd name="T69" fmla="*/ 1077 h 1082"/>
                  <a:gd name="T70" fmla="*/ 1063 w 1171"/>
                  <a:gd name="T71" fmla="*/ 1082 h 1082"/>
                  <a:gd name="T72" fmla="*/ 1050 w 1171"/>
                  <a:gd name="T73" fmla="*/ 1082 h 10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171" h="1082">
                    <a:moveTo>
                      <a:pt x="1050" y="1082"/>
                    </a:moveTo>
                    <a:lnTo>
                      <a:pt x="120" y="1082"/>
                    </a:lnTo>
                    <a:lnTo>
                      <a:pt x="120" y="1082"/>
                    </a:lnTo>
                    <a:lnTo>
                      <a:pt x="108" y="1082"/>
                    </a:lnTo>
                    <a:lnTo>
                      <a:pt x="96" y="1080"/>
                    </a:lnTo>
                    <a:lnTo>
                      <a:pt x="85" y="1077"/>
                    </a:lnTo>
                    <a:lnTo>
                      <a:pt x="73" y="1072"/>
                    </a:lnTo>
                    <a:lnTo>
                      <a:pt x="63" y="1067"/>
                    </a:lnTo>
                    <a:lnTo>
                      <a:pt x="53" y="1062"/>
                    </a:lnTo>
                    <a:lnTo>
                      <a:pt x="43" y="1056"/>
                    </a:lnTo>
                    <a:lnTo>
                      <a:pt x="35" y="1047"/>
                    </a:lnTo>
                    <a:lnTo>
                      <a:pt x="28" y="1039"/>
                    </a:lnTo>
                    <a:lnTo>
                      <a:pt x="20" y="1029"/>
                    </a:lnTo>
                    <a:lnTo>
                      <a:pt x="15" y="1019"/>
                    </a:lnTo>
                    <a:lnTo>
                      <a:pt x="10" y="1009"/>
                    </a:lnTo>
                    <a:lnTo>
                      <a:pt x="5" y="997"/>
                    </a:lnTo>
                    <a:lnTo>
                      <a:pt x="3" y="986"/>
                    </a:lnTo>
                    <a:lnTo>
                      <a:pt x="0" y="974"/>
                    </a:lnTo>
                    <a:lnTo>
                      <a:pt x="0" y="962"/>
                    </a:lnTo>
                    <a:lnTo>
                      <a:pt x="0" y="120"/>
                    </a:lnTo>
                    <a:lnTo>
                      <a:pt x="0" y="120"/>
                    </a:lnTo>
                    <a:lnTo>
                      <a:pt x="0" y="109"/>
                    </a:lnTo>
                    <a:lnTo>
                      <a:pt x="3" y="97"/>
                    </a:lnTo>
                    <a:lnTo>
                      <a:pt x="5" y="85"/>
                    </a:lnTo>
                    <a:lnTo>
                      <a:pt x="10" y="74"/>
                    </a:lnTo>
                    <a:lnTo>
                      <a:pt x="15" y="64"/>
                    </a:lnTo>
                    <a:lnTo>
                      <a:pt x="20" y="54"/>
                    </a:lnTo>
                    <a:lnTo>
                      <a:pt x="28" y="44"/>
                    </a:lnTo>
                    <a:lnTo>
                      <a:pt x="35" y="35"/>
                    </a:lnTo>
                    <a:lnTo>
                      <a:pt x="43" y="27"/>
                    </a:lnTo>
                    <a:lnTo>
                      <a:pt x="53" y="20"/>
                    </a:lnTo>
                    <a:lnTo>
                      <a:pt x="63" y="15"/>
                    </a:lnTo>
                    <a:lnTo>
                      <a:pt x="73" y="10"/>
                    </a:lnTo>
                    <a:lnTo>
                      <a:pt x="85" y="5"/>
                    </a:lnTo>
                    <a:lnTo>
                      <a:pt x="96" y="2"/>
                    </a:lnTo>
                    <a:lnTo>
                      <a:pt x="108" y="0"/>
                    </a:lnTo>
                    <a:lnTo>
                      <a:pt x="120" y="0"/>
                    </a:lnTo>
                    <a:lnTo>
                      <a:pt x="1050" y="0"/>
                    </a:lnTo>
                    <a:lnTo>
                      <a:pt x="1050" y="0"/>
                    </a:lnTo>
                    <a:lnTo>
                      <a:pt x="1063" y="0"/>
                    </a:lnTo>
                    <a:lnTo>
                      <a:pt x="1075" y="2"/>
                    </a:lnTo>
                    <a:lnTo>
                      <a:pt x="1086" y="5"/>
                    </a:lnTo>
                    <a:lnTo>
                      <a:pt x="1096" y="10"/>
                    </a:lnTo>
                    <a:lnTo>
                      <a:pt x="1108" y="15"/>
                    </a:lnTo>
                    <a:lnTo>
                      <a:pt x="1118" y="20"/>
                    </a:lnTo>
                    <a:lnTo>
                      <a:pt x="1126" y="27"/>
                    </a:lnTo>
                    <a:lnTo>
                      <a:pt x="1134" y="35"/>
                    </a:lnTo>
                    <a:lnTo>
                      <a:pt x="1143" y="44"/>
                    </a:lnTo>
                    <a:lnTo>
                      <a:pt x="1149" y="54"/>
                    </a:lnTo>
                    <a:lnTo>
                      <a:pt x="1156" y="64"/>
                    </a:lnTo>
                    <a:lnTo>
                      <a:pt x="1161" y="74"/>
                    </a:lnTo>
                    <a:lnTo>
                      <a:pt x="1164" y="85"/>
                    </a:lnTo>
                    <a:lnTo>
                      <a:pt x="1168" y="97"/>
                    </a:lnTo>
                    <a:lnTo>
                      <a:pt x="1169" y="109"/>
                    </a:lnTo>
                    <a:lnTo>
                      <a:pt x="1171" y="120"/>
                    </a:lnTo>
                    <a:lnTo>
                      <a:pt x="1171" y="962"/>
                    </a:lnTo>
                    <a:lnTo>
                      <a:pt x="1171" y="962"/>
                    </a:lnTo>
                    <a:lnTo>
                      <a:pt x="1169" y="974"/>
                    </a:lnTo>
                    <a:lnTo>
                      <a:pt x="1168" y="986"/>
                    </a:lnTo>
                    <a:lnTo>
                      <a:pt x="1164" y="997"/>
                    </a:lnTo>
                    <a:lnTo>
                      <a:pt x="1161" y="1009"/>
                    </a:lnTo>
                    <a:lnTo>
                      <a:pt x="1156" y="1019"/>
                    </a:lnTo>
                    <a:lnTo>
                      <a:pt x="1149" y="1029"/>
                    </a:lnTo>
                    <a:lnTo>
                      <a:pt x="1143" y="1039"/>
                    </a:lnTo>
                    <a:lnTo>
                      <a:pt x="1134" y="1047"/>
                    </a:lnTo>
                    <a:lnTo>
                      <a:pt x="1126" y="1056"/>
                    </a:lnTo>
                    <a:lnTo>
                      <a:pt x="1118" y="1062"/>
                    </a:lnTo>
                    <a:lnTo>
                      <a:pt x="1108" y="1067"/>
                    </a:lnTo>
                    <a:lnTo>
                      <a:pt x="1096" y="1072"/>
                    </a:lnTo>
                    <a:lnTo>
                      <a:pt x="1086" y="1077"/>
                    </a:lnTo>
                    <a:lnTo>
                      <a:pt x="1075" y="1080"/>
                    </a:lnTo>
                    <a:lnTo>
                      <a:pt x="1063" y="1082"/>
                    </a:lnTo>
                    <a:lnTo>
                      <a:pt x="1050" y="1082"/>
                    </a:lnTo>
                    <a:lnTo>
                      <a:pt x="1050" y="1082"/>
                    </a:lnTo>
                    <a:close/>
                  </a:path>
                </a:pathLst>
              </a:custGeom>
              <a:noFill/>
              <a:ln w="19050">
                <a:solidFill>
                  <a:srgbClr val="44485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392" tIns="45696" rIns="91392" bIns="45696" numCol="1" anchor="t" anchorCtr="0" compatLnSpc="1">
                <a:prstTxWarp prst="textNoShape">
                  <a:avLst/>
                </a:prstTxWarp>
              </a:bodyPr>
              <a:lstStyle/>
              <a:p>
                <a:pPr defTabSz="913852">
                  <a:defRPr/>
                </a:pPr>
                <a:endParaRPr lang="en-US" sz="500" dirty="0">
                  <a:solidFill>
                    <a:prstClr val="black"/>
                  </a:solidFill>
                  <a:latin typeface="Arial" panose="020B0604020202020204" pitchFamily="34" charset="0"/>
                  <a:cs typeface="Arial" panose="020B0604020202020204" pitchFamily="34" charset="0"/>
                  <a:sym typeface="Arial"/>
                </a:endParaRPr>
              </a:p>
            </p:txBody>
          </p:sp>
          <p:sp>
            <p:nvSpPr>
              <p:cNvPr id="266" name="Line 28">
                <a:extLst>
                  <a:ext uri="{FF2B5EF4-FFF2-40B4-BE49-F238E27FC236}">
                    <a16:creationId xmlns:a16="http://schemas.microsoft.com/office/drawing/2014/main" id="{390FBDEB-61C7-DE43-83CF-6EDEBAD2A80D}"/>
                  </a:ext>
                </a:extLst>
              </p:cNvPr>
              <p:cNvSpPr>
                <a:spLocks noChangeShapeType="1"/>
              </p:cNvSpPr>
              <p:nvPr/>
            </p:nvSpPr>
            <p:spPr bwMode="auto">
              <a:xfrm>
                <a:off x="4769513" y="1392202"/>
                <a:ext cx="708040" cy="0"/>
              </a:xfrm>
              <a:prstGeom prst="line">
                <a:avLst/>
              </a:prstGeom>
              <a:noFill/>
              <a:ln w="19050">
                <a:solidFill>
                  <a:srgbClr val="444857"/>
                </a:solidFill>
                <a:prstDash val="solid"/>
                <a:round/>
                <a:headEnd/>
                <a:tailEnd/>
              </a:ln>
              <a:extLst>
                <a:ext uri="{909E8E84-426E-40DD-AFC4-6F175D3DCCD1}">
                  <a14:hiddenFill xmlns:a14="http://schemas.microsoft.com/office/drawing/2010/main">
                    <a:noFill/>
                  </a14:hiddenFill>
                </a:ext>
              </a:extLst>
            </p:spPr>
            <p:txBody>
              <a:bodyPr vert="horz" wrap="square" lIns="91392" tIns="45696" rIns="91392" bIns="45696" numCol="1" anchor="t" anchorCtr="0" compatLnSpc="1">
                <a:prstTxWarp prst="textNoShape">
                  <a:avLst/>
                </a:prstTxWarp>
              </a:bodyPr>
              <a:lstStyle/>
              <a:p>
                <a:pPr defTabSz="913852">
                  <a:defRPr/>
                </a:pPr>
                <a:endParaRPr lang="en-US" sz="500" dirty="0">
                  <a:solidFill>
                    <a:prstClr val="black"/>
                  </a:solidFill>
                  <a:latin typeface="Arial" panose="020B0604020202020204" pitchFamily="34" charset="0"/>
                  <a:cs typeface="Arial" panose="020B0604020202020204" pitchFamily="34" charset="0"/>
                  <a:sym typeface="Arial"/>
                </a:endParaRPr>
              </a:p>
            </p:txBody>
          </p:sp>
          <p:sp>
            <p:nvSpPr>
              <p:cNvPr id="267" name="Freeform 29">
                <a:extLst>
                  <a:ext uri="{FF2B5EF4-FFF2-40B4-BE49-F238E27FC236}">
                    <a16:creationId xmlns:a16="http://schemas.microsoft.com/office/drawing/2014/main" id="{86AF08CE-C640-F54C-B8D0-D27F3A6022F2}"/>
                  </a:ext>
                </a:extLst>
              </p:cNvPr>
              <p:cNvSpPr>
                <a:spLocks/>
              </p:cNvSpPr>
              <p:nvPr/>
            </p:nvSpPr>
            <p:spPr bwMode="auto">
              <a:xfrm>
                <a:off x="4798536" y="1297273"/>
                <a:ext cx="319253" cy="70744"/>
              </a:xfrm>
              <a:custGeom>
                <a:avLst/>
                <a:gdLst>
                  <a:gd name="T0" fmla="*/ 528 w 528"/>
                  <a:gd name="T1" fmla="*/ 117 h 117"/>
                  <a:gd name="T2" fmla="*/ 33 w 528"/>
                  <a:gd name="T3" fmla="*/ 117 h 117"/>
                  <a:gd name="T4" fmla="*/ 33 w 528"/>
                  <a:gd name="T5" fmla="*/ 117 h 117"/>
                  <a:gd name="T6" fmla="*/ 0 w 528"/>
                  <a:gd name="T7" fmla="*/ 117 h 117"/>
                  <a:gd name="T8" fmla="*/ 0 w 528"/>
                  <a:gd name="T9" fmla="*/ 49 h 117"/>
                  <a:gd name="T10" fmla="*/ 0 w 528"/>
                  <a:gd name="T11" fmla="*/ 49 h 117"/>
                  <a:gd name="T12" fmla="*/ 0 w 528"/>
                  <a:gd name="T13" fmla="*/ 40 h 117"/>
                  <a:gd name="T14" fmla="*/ 4 w 528"/>
                  <a:gd name="T15" fmla="*/ 32 h 117"/>
                  <a:gd name="T16" fmla="*/ 7 w 528"/>
                  <a:gd name="T17" fmla="*/ 25 h 117"/>
                  <a:gd name="T18" fmla="*/ 13 w 528"/>
                  <a:gd name="T19" fmla="*/ 17 h 117"/>
                  <a:gd name="T20" fmla="*/ 20 w 528"/>
                  <a:gd name="T21" fmla="*/ 10 h 117"/>
                  <a:gd name="T22" fmla="*/ 28 w 528"/>
                  <a:gd name="T23" fmla="*/ 5 h 117"/>
                  <a:gd name="T24" fmla="*/ 38 w 528"/>
                  <a:gd name="T25" fmla="*/ 2 h 117"/>
                  <a:gd name="T26" fmla="*/ 48 w 528"/>
                  <a:gd name="T27" fmla="*/ 0 h 117"/>
                  <a:gd name="T28" fmla="*/ 473 w 528"/>
                  <a:gd name="T29" fmla="*/ 0 h 117"/>
                  <a:gd name="T30" fmla="*/ 473 w 528"/>
                  <a:gd name="T31" fmla="*/ 0 h 117"/>
                  <a:gd name="T32" fmla="*/ 488 w 528"/>
                  <a:gd name="T33" fmla="*/ 2 h 117"/>
                  <a:gd name="T34" fmla="*/ 499 w 528"/>
                  <a:gd name="T35" fmla="*/ 7 h 117"/>
                  <a:gd name="T36" fmla="*/ 509 w 528"/>
                  <a:gd name="T37" fmla="*/ 14 h 117"/>
                  <a:gd name="T38" fmla="*/ 516 w 528"/>
                  <a:gd name="T39" fmla="*/ 24 h 117"/>
                  <a:gd name="T40" fmla="*/ 521 w 528"/>
                  <a:gd name="T41" fmla="*/ 37 h 117"/>
                  <a:gd name="T42" fmla="*/ 524 w 528"/>
                  <a:gd name="T43" fmla="*/ 50 h 117"/>
                  <a:gd name="T44" fmla="*/ 526 w 528"/>
                  <a:gd name="T45" fmla="*/ 65 h 117"/>
                  <a:gd name="T46" fmla="*/ 528 w 528"/>
                  <a:gd name="T47" fmla="*/ 82 h 117"/>
                  <a:gd name="T48" fmla="*/ 528 w 528"/>
                  <a:gd name="T49" fmla="*/ 82 h 117"/>
                  <a:gd name="T50" fmla="*/ 528 w 528"/>
                  <a:gd name="T51" fmla="*/ 82 h 117"/>
                  <a:gd name="T52" fmla="*/ 528 w 528"/>
                  <a:gd name="T53" fmla="*/ 117 h 117"/>
                  <a:gd name="T54" fmla="*/ 528 w 528"/>
                  <a:gd name="T55" fmla="*/ 117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28" h="117">
                    <a:moveTo>
                      <a:pt x="528" y="117"/>
                    </a:moveTo>
                    <a:lnTo>
                      <a:pt x="33" y="117"/>
                    </a:lnTo>
                    <a:lnTo>
                      <a:pt x="33" y="117"/>
                    </a:lnTo>
                    <a:lnTo>
                      <a:pt x="0" y="117"/>
                    </a:lnTo>
                    <a:lnTo>
                      <a:pt x="0" y="49"/>
                    </a:lnTo>
                    <a:lnTo>
                      <a:pt x="0" y="49"/>
                    </a:lnTo>
                    <a:lnTo>
                      <a:pt x="0" y="40"/>
                    </a:lnTo>
                    <a:lnTo>
                      <a:pt x="4" y="32"/>
                    </a:lnTo>
                    <a:lnTo>
                      <a:pt x="7" y="25"/>
                    </a:lnTo>
                    <a:lnTo>
                      <a:pt x="13" y="17"/>
                    </a:lnTo>
                    <a:lnTo>
                      <a:pt x="20" y="10"/>
                    </a:lnTo>
                    <a:lnTo>
                      <a:pt x="28" y="5"/>
                    </a:lnTo>
                    <a:lnTo>
                      <a:pt x="38" y="2"/>
                    </a:lnTo>
                    <a:lnTo>
                      <a:pt x="48" y="0"/>
                    </a:lnTo>
                    <a:lnTo>
                      <a:pt x="473" y="0"/>
                    </a:lnTo>
                    <a:lnTo>
                      <a:pt x="473" y="0"/>
                    </a:lnTo>
                    <a:lnTo>
                      <a:pt x="488" y="2"/>
                    </a:lnTo>
                    <a:lnTo>
                      <a:pt x="499" y="7"/>
                    </a:lnTo>
                    <a:lnTo>
                      <a:pt x="509" y="14"/>
                    </a:lnTo>
                    <a:lnTo>
                      <a:pt x="516" y="24"/>
                    </a:lnTo>
                    <a:lnTo>
                      <a:pt x="521" y="37"/>
                    </a:lnTo>
                    <a:lnTo>
                      <a:pt x="524" y="50"/>
                    </a:lnTo>
                    <a:lnTo>
                      <a:pt x="526" y="65"/>
                    </a:lnTo>
                    <a:lnTo>
                      <a:pt x="528" y="82"/>
                    </a:lnTo>
                    <a:lnTo>
                      <a:pt x="528" y="82"/>
                    </a:lnTo>
                    <a:lnTo>
                      <a:pt x="528" y="82"/>
                    </a:lnTo>
                    <a:lnTo>
                      <a:pt x="528" y="117"/>
                    </a:lnTo>
                    <a:lnTo>
                      <a:pt x="528" y="117"/>
                    </a:lnTo>
                    <a:close/>
                  </a:path>
                </a:pathLst>
              </a:custGeom>
              <a:solidFill>
                <a:srgbClr val="D6D6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913852">
                  <a:defRPr/>
                </a:pPr>
                <a:endParaRPr lang="en-US" sz="500" dirty="0">
                  <a:solidFill>
                    <a:prstClr val="black"/>
                  </a:solidFill>
                  <a:latin typeface="Arial" panose="020B0604020202020204" pitchFamily="34" charset="0"/>
                  <a:cs typeface="Arial" panose="020B0604020202020204" pitchFamily="34" charset="0"/>
                  <a:sym typeface="Arial"/>
                </a:endParaRPr>
              </a:p>
            </p:txBody>
          </p:sp>
          <p:sp>
            <p:nvSpPr>
              <p:cNvPr id="268" name="Freeform 30">
                <a:extLst>
                  <a:ext uri="{FF2B5EF4-FFF2-40B4-BE49-F238E27FC236}">
                    <a16:creationId xmlns:a16="http://schemas.microsoft.com/office/drawing/2014/main" id="{A88AE5C2-94EB-8541-A048-4A4DE5D36B09}"/>
                  </a:ext>
                </a:extLst>
              </p:cNvPr>
              <p:cNvSpPr>
                <a:spLocks/>
              </p:cNvSpPr>
              <p:nvPr/>
            </p:nvSpPr>
            <p:spPr bwMode="auto">
              <a:xfrm>
                <a:off x="4836628" y="1313598"/>
                <a:ext cx="32651" cy="33256"/>
              </a:xfrm>
              <a:custGeom>
                <a:avLst/>
                <a:gdLst>
                  <a:gd name="T0" fmla="*/ 54 w 54"/>
                  <a:gd name="T1" fmla="*/ 28 h 55"/>
                  <a:gd name="T2" fmla="*/ 54 w 54"/>
                  <a:gd name="T3" fmla="*/ 28 h 55"/>
                  <a:gd name="T4" fmla="*/ 54 w 54"/>
                  <a:gd name="T5" fmla="*/ 22 h 55"/>
                  <a:gd name="T6" fmla="*/ 52 w 54"/>
                  <a:gd name="T7" fmla="*/ 17 h 55"/>
                  <a:gd name="T8" fmla="*/ 45 w 54"/>
                  <a:gd name="T9" fmla="*/ 8 h 55"/>
                  <a:gd name="T10" fmla="*/ 37 w 54"/>
                  <a:gd name="T11" fmla="*/ 3 h 55"/>
                  <a:gd name="T12" fmla="*/ 32 w 54"/>
                  <a:gd name="T13" fmla="*/ 2 h 55"/>
                  <a:gd name="T14" fmla="*/ 27 w 54"/>
                  <a:gd name="T15" fmla="*/ 0 h 55"/>
                  <a:gd name="T16" fmla="*/ 27 w 54"/>
                  <a:gd name="T17" fmla="*/ 0 h 55"/>
                  <a:gd name="T18" fmla="*/ 22 w 54"/>
                  <a:gd name="T19" fmla="*/ 2 h 55"/>
                  <a:gd name="T20" fmla="*/ 17 w 54"/>
                  <a:gd name="T21" fmla="*/ 3 h 55"/>
                  <a:gd name="T22" fmla="*/ 9 w 54"/>
                  <a:gd name="T23" fmla="*/ 8 h 55"/>
                  <a:gd name="T24" fmla="*/ 2 w 54"/>
                  <a:gd name="T25" fmla="*/ 17 h 55"/>
                  <a:gd name="T26" fmla="*/ 0 w 54"/>
                  <a:gd name="T27" fmla="*/ 22 h 55"/>
                  <a:gd name="T28" fmla="*/ 0 w 54"/>
                  <a:gd name="T29" fmla="*/ 28 h 55"/>
                  <a:gd name="T30" fmla="*/ 0 w 54"/>
                  <a:gd name="T31" fmla="*/ 28 h 55"/>
                  <a:gd name="T32" fmla="*/ 0 w 54"/>
                  <a:gd name="T33" fmla="*/ 33 h 55"/>
                  <a:gd name="T34" fmla="*/ 2 w 54"/>
                  <a:gd name="T35" fmla="*/ 38 h 55"/>
                  <a:gd name="T36" fmla="*/ 9 w 54"/>
                  <a:gd name="T37" fmla="*/ 47 h 55"/>
                  <a:gd name="T38" fmla="*/ 17 w 54"/>
                  <a:gd name="T39" fmla="*/ 52 h 55"/>
                  <a:gd name="T40" fmla="*/ 22 w 54"/>
                  <a:gd name="T41" fmla="*/ 53 h 55"/>
                  <a:gd name="T42" fmla="*/ 27 w 54"/>
                  <a:gd name="T43" fmla="*/ 55 h 55"/>
                  <a:gd name="T44" fmla="*/ 27 w 54"/>
                  <a:gd name="T45" fmla="*/ 55 h 55"/>
                  <a:gd name="T46" fmla="*/ 32 w 54"/>
                  <a:gd name="T47" fmla="*/ 53 h 55"/>
                  <a:gd name="T48" fmla="*/ 37 w 54"/>
                  <a:gd name="T49" fmla="*/ 52 h 55"/>
                  <a:gd name="T50" fmla="*/ 45 w 54"/>
                  <a:gd name="T51" fmla="*/ 47 h 55"/>
                  <a:gd name="T52" fmla="*/ 52 w 54"/>
                  <a:gd name="T53" fmla="*/ 38 h 55"/>
                  <a:gd name="T54" fmla="*/ 54 w 54"/>
                  <a:gd name="T55" fmla="*/ 33 h 55"/>
                  <a:gd name="T56" fmla="*/ 54 w 54"/>
                  <a:gd name="T57" fmla="*/ 28 h 55"/>
                  <a:gd name="T58" fmla="*/ 54 w 54"/>
                  <a:gd name="T59" fmla="*/ 2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4" h="55">
                    <a:moveTo>
                      <a:pt x="54" y="28"/>
                    </a:moveTo>
                    <a:lnTo>
                      <a:pt x="54" y="28"/>
                    </a:lnTo>
                    <a:lnTo>
                      <a:pt x="54" y="22"/>
                    </a:lnTo>
                    <a:lnTo>
                      <a:pt x="52" y="17"/>
                    </a:lnTo>
                    <a:lnTo>
                      <a:pt x="45" y="8"/>
                    </a:lnTo>
                    <a:lnTo>
                      <a:pt x="37" y="3"/>
                    </a:lnTo>
                    <a:lnTo>
                      <a:pt x="32" y="2"/>
                    </a:lnTo>
                    <a:lnTo>
                      <a:pt x="27" y="0"/>
                    </a:lnTo>
                    <a:lnTo>
                      <a:pt x="27" y="0"/>
                    </a:lnTo>
                    <a:lnTo>
                      <a:pt x="22" y="2"/>
                    </a:lnTo>
                    <a:lnTo>
                      <a:pt x="17" y="3"/>
                    </a:lnTo>
                    <a:lnTo>
                      <a:pt x="9" y="8"/>
                    </a:lnTo>
                    <a:lnTo>
                      <a:pt x="2" y="17"/>
                    </a:lnTo>
                    <a:lnTo>
                      <a:pt x="0" y="22"/>
                    </a:lnTo>
                    <a:lnTo>
                      <a:pt x="0" y="28"/>
                    </a:lnTo>
                    <a:lnTo>
                      <a:pt x="0" y="28"/>
                    </a:lnTo>
                    <a:lnTo>
                      <a:pt x="0" y="33"/>
                    </a:lnTo>
                    <a:lnTo>
                      <a:pt x="2" y="38"/>
                    </a:lnTo>
                    <a:lnTo>
                      <a:pt x="9" y="47"/>
                    </a:lnTo>
                    <a:lnTo>
                      <a:pt x="17" y="52"/>
                    </a:lnTo>
                    <a:lnTo>
                      <a:pt x="22" y="53"/>
                    </a:lnTo>
                    <a:lnTo>
                      <a:pt x="27" y="55"/>
                    </a:lnTo>
                    <a:lnTo>
                      <a:pt x="27" y="55"/>
                    </a:lnTo>
                    <a:lnTo>
                      <a:pt x="32" y="53"/>
                    </a:lnTo>
                    <a:lnTo>
                      <a:pt x="37" y="52"/>
                    </a:lnTo>
                    <a:lnTo>
                      <a:pt x="45" y="47"/>
                    </a:lnTo>
                    <a:lnTo>
                      <a:pt x="52" y="38"/>
                    </a:lnTo>
                    <a:lnTo>
                      <a:pt x="54" y="33"/>
                    </a:lnTo>
                    <a:lnTo>
                      <a:pt x="54" y="28"/>
                    </a:lnTo>
                    <a:lnTo>
                      <a:pt x="54" y="28"/>
                    </a:lnTo>
                    <a:close/>
                  </a:path>
                </a:pathLst>
              </a:custGeom>
              <a:solidFill>
                <a:srgbClr val="91E5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913852">
                  <a:defRPr/>
                </a:pPr>
                <a:endParaRPr lang="en-US" sz="500" dirty="0">
                  <a:solidFill>
                    <a:prstClr val="black"/>
                  </a:solidFill>
                  <a:latin typeface="Arial" panose="020B0604020202020204" pitchFamily="34" charset="0"/>
                  <a:cs typeface="Arial" panose="020B0604020202020204" pitchFamily="34" charset="0"/>
                  <a:sym typeface="Arial"/>
                </a:endParaRPr>
              </a:p>
            </p:txBody>
          </p:sp>
          <p:sp>
            <p:nvSpPr>
              <p:cNvPr id="269" name="Freeform 31">
                <a:extLst>
                  <a:ext uri="{FF2B5EF4-FFF2-40B4-BE49-F238E27FC236}">
                    <a16:creationId xmlns:a16="http://schemas.microsoft.com/office/drawing/2014/main" id="{BCB2F7A3-EB79-8146-9AB4-22399A4F19EF}"/>
                  </a:ext>
                </a:extLst>
              </p:cNvPr>
              <p:cNvSpPr>
                <a:spLocks/>
              </p:cNvSpPr>
              <p:nvPr/>
            </p:nvSpPr>
            <p:spPr bwMode="auto">
              <a:xfrm>
                <a:off x="4897093" y="1313598"/>
                <a:ext cx="32046" cy="33256"/>
              </a:xfrm>
              <a:custGeom>
                <a:avLst/>
                <a:gdLst>
                  <a:gd name="T0" fmla="*/ 53 w 53"/>
                  <a:gd name="T1" fmla="*/ 28 h 55"/>
                  <a:gd name="T2" fmla="*/ 53 w 53"/>
                  <a:gd name="T3" fmla="*/ 28 h 55"/>
                  <a:gd name="T4" fmla="*/ 53 w 53"/>
                  <a:gd name="T5" fmla="*/ 22 h 55"/>
                  <a:gd name="T6" fmla="*/ 52 w 53"/>
                  <a:gd name="T7" fmla="*/ 17 h 55"/>
                  <a:gd name="T8" fmla="*/ 47 w 53"/>
                  <a:gd name="T9" fmla="*/ 8 h 55"/>
                  <a:gd name="T10" fmla="*/ 37 w 53"/>
                  <a:gd name="T11" fmla="*/ 3 h 55"/>
                  <a:gd name="T12" fmla="*/ 32 w 53"/>
                  <a:gd name="T13" fmla="*/ 2 h 55"/>
                  <a:gd name="T14" fmla="*/ 27 w 53"/>
                  <a:gd name="T15" fmla="*/ 0 h 55"/>
                  <a:gd name="T16" fmla="*/ 27 w 53"/>
                  <a:gd name="T17" fmla="*/ 0 h 55"/>
                  <a:gd name="T18" fmla="*/ 22 w 53"/>
                  <a:gd name="T19" fmla="*/ 2 h 55"/>
                  <a:gd name="T20" fmla="*/ 17 w 53"/>
                  <a:gd name="T21" fmla="*/ 3 h 55"/>
                  <a:gd name="T22" fmla="*/ 9 w 53"/>
                  <a:gd name="T23" fmla="*/ 8 h 55"/>
                  <a:gd name="T24" fmla="*/ 2 w 53"/>
                  <a:gd name="T25" fmla="*/ 17 h 55"/>
                  <a:gd name="T26" fmla="*/ 2 w 53"/>
                  <a:gd name="T27" fmla="*/ 22 h 55"/>
                  <a:gd name="T28" fmla="*/ 0 w 53"/>
                  <a:gd name="T29" fmla="*/ 28 h 55"/>
                  <a:gd name="T30" fmla="*/ 0 w 53"/>
                  <a:gd name="T31" fmla="*/ 28 h 55"/>
                  <a:gd name="T32" fmla="*/ 2 w 53"/>
                  <a:gd name="T33" fmla="*/ 33 h 55"/>
                  <a:gd name="T34" fmla="*/ 2 w 53"/>
                  <a:gd name="T35" fmla="*/ 38 h 55"/>
                  <a:gd name="T36" fmla="*/ 9 w 53"/>
                  <a:gd name="T37" fmla="*/ 47 h 55"/>
                  <a:gd name="T38" fmla="*/ 17 w 53"/>
                  <a:gd name="T39" fmla="*/ 52 h 55"/>
                  <a:gd name="T40" fmla="*/ 22 w 53"/>
                  <a:gd name="T41" fmla="*/ 53 h 55"/>
                  <a:gd name="T42" fmla="*/ 27 w 53"/>
                  <a:gd name="T43" fmla="*/ 55 h 55"/>
                  <a:gd name="T44" fmla="*/ 27 w 53"/>
                  <a:gd name="T45" fmla="*/ 55 h 55"/>
                  <a:gd name="T46" fmla="*/ 32 w 53"/>
                  <a:gd name="T47" fmla="*/ 53 h 55"/>
                  <a:gd name="T48" fmla="*/ 37 w 53"/>
                  <a:gd name="T49" fmla="*/ 52 h 55"/>
                  <a:gd name="T50" fmla="*/ 47 w 53"/>
                  <a:gd name="T51" fmla="*/ 47 h 55"/>
                  <a:gd name="T52" fmla="*/ 52 w 53"/>
                  <a:gd name="T53" fmla="*/ 38 h 55"/>
                  <a:gd name="T54" fmla="*/ 53 w 53"/>
                  <a:gd name="T55" fmla="*/ 33 h 55"/>
                  <a:gd name="T56" fmla="*/ 53 w 53"/>
                  <a:gd name="T57" fmla="*/ 28 h 55"/>
                  <a:gd name="T58" fmla="*/ 53 w 53"/>
                  <a:gd name="T59" fmla="*/ 2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3" h="55">
                    <a:moveTo>
                      <a:pt x="53" y="28"/>
                    </a:moveTo>
                    <a:lnTo>
                      <a:pt x="53" y="28"/>
                    </a:lnTo>
                    <a:lnTo>
                      <a:pt x="53" y="22"/>
                    </a:lnTo>
                    <a:lnTo>
                      <a:pt x="52" y="17"/>
                    </a:lnTo>
                    <a:lnTo>
                      <a:pt x="47" y="8"/>
                    </a:lnTo>
                    <a:lnTo>
                      <a:pt x="37" y="3"/>
                    </a:lnTo>
                    <a:lnTo>
                      <a:pt x="32" y="2"/>
                    </a:lnTo>
                    <a:lnTo>
                      <a:pt x="27" y="0"/>
                    </a:lnTo>
                    <a:lnTo>
                      <a:pt x="27" y="0"/>
                    </a:lnTo>
                    <a:lnTo>
                      <a:pt x="22" y="2"/>
                    </a:lnTo>
                    <a:lnTo>
                      <a:pt x="17" y="3"/>
                    </a:lnTo>
                    <a:lnTo>
                      <a:pt x="9" y="8"/>
                    </a:lnTo>
                    <a:lnTo>
                      <a:pt x="2" y="17"/>
                    </a:lnTo>
                    <a:lnTo>
                      <a:pt x="2" y="22"/>
                    </a:lnTo>
                    <a:lnTo>
                      <a:pt x="0" y="28"/>
                    </a:lnTo>
                    <a:lnTo>
                      <a:pt x="0" y="28"/>
                    </a:lnTo>
                    <a:lnTo>
                      <a:pt x="2" y="33"/>
                    </a:lnTo>
                    <a:lnTo>
                      <a:pt x="2" y="38"/>
                    </a:lnTo>
                    <a:lnTo>
                      <a:pt x="9" y="47"/>
                    </a:lnTo>
                    <a:lnTo>
                      <a:pt x="17" y="52"/>
                    </a:lnTo>
                    <a:lnTo>
                      <a:pt x="22" y="53"/>
                    </a:lnTo>
                    <a:lnTo>
                      <a:pt x="27" y="55"/>
                    </a:lnTo>
                    <a:lnTo>
                      <a:pt x="27" y="55"/>
                    </a:lnTo>
                    <a:lnTo>
                      <a:pt x="32" y="53"/>
                    </a:lnTo>
                    <a:lnTo>
                      <a:pt x="37" y="52"/>
                    </a:lnTo>
                    <a:lnTo>
                      <a:pt x="47" y="47"/>
                    </a:lnTo>
                    <a:lnTo>
                      <a:pt x="52" y="38"/>
                    </a:lnTo>
                    <a:lnTo>
                      <a:pt x="53" y="33"/>
                    </a:lnTo>
                    <a:lnTo>
                      <a:pt x="53" y="28"/>
                    </a:lnTo>
                    <a:lnTo>
                      <a:pt x="53" y="28"/>
                    </a:lnTo>
                    <a:close/>
                  </a:path>
                </a:pathLst>
              </a:custGeom>
              <a:solidFill>
                <a:srgbClr val="91E5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913852">
                  <a:defRPr/>
                </a:pPr>
                <a:endParaRPr lang="en-US" sz="500" dirty="0">
                  <a:solidFill>
                    <a:prstClr val="black"/>
                  </a:solidFill>
                  <a:latin typeface="Arial" panose="020B0604020202020204" pitchFamily="34" charset="0"/>
                  <a:cs typeface="Arial" panose="020B0604020202020204" pitchFamily="34" charset="0"/>
                  <a:sym typeface="Arial"/>
                </a:endParaRPr>
              </a:p>
            </p:txBody>
          </p:sp>
          <p:sp>
            <p:nvSpPr>
              <p:cNvPr id="270" name="Freeform 32">
                <a:extLst>
                  <a:ext uri="{FF2B5EF4-FFF2-40B4-BE49-F238E27FC236}">
                    <a16:creationId xmlns:a16="http://schemas.microsoft.com/office/drawing/2014/main" id="{8BE85C4C-F813-A544-B418-047CA11D7E90}"/>
                  </a:ext>
                </a:extLst>
              </p:cNvPr>
              <p:cNvSpPr>
                <a:spLocks/>
              </p:cNvSpPr>
              <p:nvPr/>
            </p:nvSpPr>
            <p:spPr bwMode="auto">
              <a:xfrm>
                <a:off x="4957558" y="1313598"/>
                <a:ext cx="32046" cy="33256"/>
              </a:xfrm>
              <a:custGeom>
                <a:avLst/>
                <a:gdLst>
                  <a:gd name="T0" fmla="*/ 53 w 53"/>
                  <a:gd name="T1" fmla="*/ 28 h 55"/>
                  <a:gd name="T2" fmla="*/ 53 w 53"/>
                  <a:gd name="T3" fmla="*/ 28 h 55"/>
                  <a:gd name="T4" fmla="*/ 53 w 53"/>
                  <a:gd name="T5" fmla="*/ 22 h 55"/>
                  <a:gd name="T6" fmla="*/ 52 w 53"/>
                  <a:gd name="T7" fmla="*/ 17 h 55"/>
                  <a:gd name="T8" fmla="*/ 47 w 53"/>
                  <a:gd name="T9" fmla="*/ 8 h 55"/>
                  <a:gd name="T10" fmla="*/ 38 w 53"/>
                  <a:gd name="T11" fmla="*/ 3 h 55"/>
                  <a:gd name="T12" fmla="*/ 33 w 53"/>
                  <a:gd name="T13" fmla="*/ 2 h 55"/>
                  <a:gd name="T14" fmla="*/ 27 w 53"/>
                  <a:gd name="T15" fmla="*/ 0 h 55"/>
                  <a:gd name="T16" fmla="*/ 27 w 53"/>
                  <a:gd name="T17" fmla="*/ 0 h 55"/>
                  <a:gd name="T18" fmla="*/ 22 w 53"/>
                  <a:gd name="T19" fmla="*/ 2 h 55"/>
                  <a:gd name="T20" fmla="*/ 17 w 53"/>
                  <a:gd name="T21" fmla="*/ 3 h 55"/>
                  <a:gd name="T22" fmla="*/ 8 w 53"/>
                  <a:gd name="T23" fmla="*/ 8 h 55"/>
                  <a:gd name="T24" fmla="*/ 3 w 53"/>
                  <a:gd name="T25" fmla="*/ 17 h 55"/>
                  <a:gd name="T26" fmla="*/ 2 w 53"/>
                  <a:gd name="T27" fmla="*/ 22 h 55"/>
                  <a:gd name="T28" fmla="*/ 0 w 53"/>
                  <a:gd name="T29" fmla="*/ 28 h 55"/>
                  <a:gd name="T30" fmla="*/ 0 w 53"/>
                  <a:gd name="T31" fmla="*/ 28 h 55"/>
                  <a:gd name="T32" fmla="*/ 2 w 53"/>
                  <a:gd name="T33" fmla="*/ 33 h 55"/>
                  <a:gd name="T34" fmla="*/ 3 w 53"/>
                  <a:gd name="T35" fmla="*/ 38 h 55"/>
                  <a:gd name="T36" fmla="*/ 8 w 53"/>
                  <a:gd name="T37" fmla="*/ 47 h 55"/>
                  <a:gd name="T38" fmla="*/ 17 w 53"/>
                  <a:gd name="T39" fmla="*/ 52 h 55"/>
                  <a:gd name="T40" fmla="*/ 22 w 53"/>
                  <a:gd name="T41" fmla="*/ 53 h 55"/>
                  <a:gd name="T42" fmla="*/ 27 w 53"/>
                  <a:gd name="T43" fmla="*/ 55 h 55"/>
                  <a:gd name="T44" fmla="*/ 27 w 53"/>
                  <a:gd name="T45" fmla="*/ 55 h 55"/>
                  <a:gd name="T46" fmla="*/ 33 w 53"/>
                  <a:gd name="T47" fmla="*/ 53 h 55"/>
                  <a:gd name="T48" fmla="*/ 38 w 53"/>
                  <a:gd name="T49" fmla="*/ 52 h 55"/>
                  <a:gd name="T50" fmla="*/ 47 w 53"/>
                  <a:gd name="T51" fmla="*/ 47 h 55"/>
                  <a:gd name="T52" fmla="*/ 52 w 53"/>
                  <a:gd name="T53" fmla="*/ 38 h 55"/>
                  <a:gd name="T54" fmla="*/ 53 w 53"/>
                  <a:gd name="T55" fmla="*/ 33 h 55"/>
                  <a:gd name="T56" fmla="*/ 53 w 53"/>
                  <a:gd name="T57" fmla="*/ 28 h 55"/>
                  <a:gd name="T58" fmla="*/ 53 w 53"/>
                  <a:gd name="T59" fmla="*/ 2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3" h="55">
                    <a:moveTo>
                      <a:pt x="53" y="28"/>
                    </a:moveTo>
                    <a:lnTo>
                      <a:pt x="53" y="28"/>
                    </a:lnTo>
                    <a:lnTo>
                      <a:pt x="53" y="22"/>
                    </a:lnTo>
                    <a:lnTo>
                      <a:pt x="52" y="17"/>
                    </a:lnTo>
                    <a:lnTo>
                      <a:pt x="47" y="8"/>
                    </a:lnTo>
                    <a:lnTo>
                      <a:pt x="38" y="3"/>
                    </a:lnTo>
                    <a:lnTo>
                      <a:pt x="33" y="2"/>
                    </a:lnTo>
                    <a:lnTo>
                      <a:pt x="27" y="0"/>
                    </a:lnTo>
                    <a:lnTo>
                      <a:pt x="27" y="0"/>
                    </a:lnTo>
                    <a:lnTo>
                      <a:pt x="22" y="2"/>
                    </a:lnTo>
                    <a:lnTo>
                      <a:pt x="17" y="3"/>
                    </a:lnTo>
                    <a:lnTo>
                      <a:pt x="8" y="8"/>
                    </a:lnTo>
                    <a:lnTo>
                      <a:pt x="3" y="17"/>
                    </a:lnTo>
                    <a:lnTo>
                      <a:pt x="2" y="22"/>
                    </a:lnTo>
                    <a:lnTo>
                      <a:pt x="0" y="28"/>
                    </a:lnTo>
                    <a:lnTo>
                      <a:pt x="0" y="28"/>
                    </a:lnTo>
                    <a:lnTo>
                      <a:pt x="2" y="33"/>
                    </a:lnTo>
                    <a:lnTo>
                      <a:pt x="3" y="38"/>
                    </a:lnTo>
                    <a:lnTo>
                      <a:pt x="8" y="47"/>
                    </a:lnTo>
                    <a:lnTo>
                      <a:pt x="17" y="52"/>
                    </a:lnTo>
                    <a:lnTo>
                      <a:pt x="22" y="53"/>
                    </a:lnTo>
                    <a:lnTo>
                      <a:pt x="27" y="55"/>
                    </a:lnTo>
                    <a:lnTo>
                      <a:pt x="27" y="55"/>
                    </a:lnTo>
                    <a:lnTo>
                      <a:pt x="33" y="53"/>
                    </a:lnTo>
                    <a:lnTo>
                      <a:pt x="38" y="52"/>
                    </a:lnTo>
                    <a:lnTo>
                      <a:pt x="47" y="47"/>
                    </a:lnTo>
                    <a:lnTo>
                      <a:pt x="52" y="38"/>
                    </a:lnTo>
                    <a:lnTo>
                      <a:pt x="53" y="33"/>
                    </a:lnTo>
                    <a:lnTo>
                      <a:pt x="53" y="28"/>
                    </a:lnTo>
                    <a:lnTo>
                      <a:pt x="53" y="28"/>
                    </a:lnTo>
                    <a:close/>
                  </a:path>
                </a:pathLst>
              </a:custGeom>
              <a:solidFill>
                <a:srgbClr val="91E5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913852">
                  <a:defRPr/>
                </a:pPr>
                <a:endParaRPr lang="en-US" sz="500" dirty="0">
                  <a:solidFill>
                    <a:prstClr val="black"/>
                  </a:solidFill>
                  <a:latin typeface="Arial" panose="020B0604020202020204" pitchFamily="34" charset="0"/>
                  <a:cs typeface="Arial" panose="020B0604020202020204" pitchFamily="34" charset="0"/>
                  <a:sym typeface="Arial"/>
                </a:endParaRPr>
              </a:p>
            </p:txBody>
          </p:sp>
          <p:sp>
            <p:nvSpPr>
              <p:cNvPr id="271" name="Freeform 33">
                <a:extLst>
                  <a:ext uri="{FF2B5EF4-FFF2-40B4-BE49-F238E27FC236}">
                    <a16:creationId xmlns:a16="http://schemas.microsoft.com/office/drawing/2014/main" id="{D802FA82-A40A-864F-9756-2401A9887FE9}"/>
                  </a:ext>
                </a:extLst>
              </p:cNvPr>
              <p:cNvSpPr>
                <a:spLocks/>
              </p:cNvSpPr>
              <p:nvPr/>
            </p:nvSpPr>
            <p:spPr bwMode="auto">
              <a:xfrm>
                <a:off x="4812443" y="1313598"/>
                <a:ext cx="32651" cy="33256"/>
              </a:xfrm>
              <a:custGeom>
                <a:avLst/>
                <a:gdLst>
                  <a:gd name="T0" fmla="*/ 54 w 54"/>
                  <a:gd name="T1" fmla="*/ 28 h 55"/>
                  <a:gd name="T2" fmla="*/ 54 w 54"/>
                  <a:gd name="T3" fmla="*/ 28 h 55"/>
                  <a:gd name="T4" fmla="*/ 54 w 54"/>
                  <a:gd name="T5" fmla="*/ 22 h 55"/>
                  <a:gd name="T6" fmla="*/ 52 w 54"/>
                  <a:gd name="T7" fmla="*/ 17 h 55"/>
                  <a:gd name="T8" fmla="*/ 45 w 54"/>
                  <a:gd name="T9" fmla="*/ 8 h 55"/>
                  <a:gd name="T10" fmla="*/ 37 w 54"/>
                  <a:gd name="T11" fmla="*/ 3 h 55"/>
                  <a:gd name="T12" fmla="*/ 32 w 54"/>
                  <a:gd name="T13" fmla="*/ 2 h 55"/>
                  <a:gd name="T14" fmla="*/ 27 w 54"/>
                  <a:gd name="T15" fmla="*/ 0 h 55"/>
                  <a:gd name="T16" fmla="*/ 27 w 54"/>
                  <a:gd name="T17" fmla="*/ 0 h 55"/>
                  <a:gd name="T18" fmla="*/ 22 w 54"/>
                  <a:gd name="T19" fmla="*/ 2 h 55"/>
                  <a:gd name="T20" fmla="*/ 17 w 54"/>
                  <a:gd name="T21" fmla="*/ 3 h 55"/>
                  <a:gd name="T22" fmla="*/ 9 w 54"/>
                  <a:gd name="T23" fmla="*/ 8 h 55"/>
                  <a:gd name="T24" fmla="*/ 2 w 54"/>
                  <a:gd name="T25" fmla="*/ 17 h 55"/>
                  <a:gd name="T26" fmla="*/ 0 w 54"/>
                  <a:gd name="T27" fmla="*/ 22 h 55"/>
                  <a:gd name="T28" fmla="*/ 0 w 54"/>
                  <a:gd name="T29" fmla="*/ 28 h 55"/>
                  <a:gd name="T30" fmla="*/ 0 w 54"/>
                  <a:gd name="T31" fmla="*/ 28 h 55"/>
                  <a:gd name="T32" fmla="*/ 0 w 54"/>
                  <a:gd name="T33" fmla="*/ 33 h 55"/>
                  <a:gd name="T34" fmla="*/ 2 w 54"/>
                  <a:gd name="T35" fmla="*/ 38 h 55"/>
                  <a:gd name="T36" fmla="*/ 9 w 54"/>
                  <a:gd name="T37" fmla="*/ 47 h 55"/>
                  <a:gd name="T38" fmla="*/ 17 w 54"/>
                  <a:gd name="T39" fmla="*/ 52 h 55"/>
                  <a:gd name="T40" fmla="*/ 22 w 54"/>
                  <a:gd name="T41" fmla="*/ 53 h 55"/>
                  <a:gd name="T42" fmla="*/ 27 w 54"/>
                  <a:gd name="T43" fmla="*/ 55 h 55"/>
                  <a:gd name="T44" fmla="*/ 27 w 54"/>
                  <a:gd name="T45" fmla="*/ 55 h 55"/>
                  <a:gd name="T46" fmla="*/ 32 w 54"/>
                  <a:gd name="T47" fmla="*/ 53 h 55"/>
                  <a:gd name="T48" fmla="*/ 37 w 54"/>
                  <a:gd name="T49" fmla="*/ 52 h 55"/>
                  <a:gd name="T50" fmla="*/ 45 w 54"/>
                  <a:gd name="T51" fmla="*/ 47 h 55"/>
                  <a:gd name="T52" fmla="*/ 52 w 54"/>
                  <a:gd name="T53" fmla="*/ 38 h 55"/>
                  <a:gd name="T54" fmla="*/ 54 w 54"/>
                  <a:gd name="T55" fmla="*/ 33 h 55"/>
                  <a:gd name="T56" fmla="*/ 54 w 54"/>
                  <a:gd name="T57" fmla="*/ 28 h 55"/>
                  <a:gd name="T58" fmla="*/ 54 w 54"/>
                  <a:gd name="T59" fmla="*/ 2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4" h="55">
                    <a:moveTo>
                      <a:pt x="54" y="28"/>
                    </a:moveTo>
                    <a:lnTo>
                      <a:pt x="54" y="28"/>
                    </a:lnTo>
                    <a:lnTo>
                      <a:pt x="54" y="22"/>
                    </a:lnTo>
                    <a:lnTo>
                      <a:pt x="52" y="17"/>
                    </a:lnTo>
                    <a:lnTo>
                      <a:pt x="45" y="8"/>
                    </a:lnTo>
                    <a:lnTo>
                      <a:pt x="37" y="3"/>
                    </a:lnTo>
                    <a:lnTo>
                      <a:pt x="32" y="2"/>
                    </a:lnTo>
                    <a:lnTo>
                      <a:pt x="27" y="0"/>
                    </a:lnTo>
                    <a:lnTo>
                      <a:pt x="27" y="0"/>
                    </a:lnTo>
                    <a:lnTo>
                      <a:pt x="22" y="2"/>
                    </a:lnTo>
                    <a:lnTo>
                      <a:pt x="17" y="3"/>
                    </a:lnTo>
                    <a:lnTo>
                      <a:pt x="9" y="8"/>
                    </a:lnTo>
                    <a:lnTo>
                      <a:pt x="2" y="17"/>
                    </a:lnTo>
                    <a:lnTo>
                      <a:pt x="0" y="22"/>
                    </a:lnTo>
                    <a:lnTo>
                      <a:pt x="0" y="28"/>
                    </a:lnTo>
                    <a:lnTo>
                      <a:pt x="0" y="28"/>
                    </a:lnTo>
                    <a:lnTo>
                      <a:pt x="0" y="33"/>
                    </a:lnTo>
                    <a:lnTo>
                      <a:pt x="2" y="38"/>
                    </a:lnTo>
                    <a:lnTo>
                      <a:pt x="9" y="47"/>
                    </a:lnTo>
                    <a:lnTo>
                      <a:pt x="17" y="52"/>
                    </a:lnTo>
                    <a:lnTo>
                      <a:pt x="22" y="53"/>
                    </a:lnTo>
                    <a:lnTo>
                      <a:pt x="27" y="55"/>
                    </a:lnTo>
                    <a:lnTo>
                      <a:pt x="27" y="55"/>
                    </a:lnTo>
                    <a:lnTo>
                      <a:pt x="32" y="53"/>
                    </a:lnTo>
                    <a:lnTo>
                      <a:pt x="37" y="52"/>
                    </a:lnTo>
                    <a:lnTo>
                      <a:pt x="45" y="47"/>
                    </a:lnTo>
                    <a:lnTo>
                      <a:pt x="52" y="38"/>
                    </a:lnTo>
                    <a:lnTo>
                      <a:pt x="54" y="33"/>
                    </a:lnTo>
                    <a:lnTo>
                      <a:pt x="54" y="28"/>
                    </a:lnTo>
                    <a:lnTo>
                      <a:pt x="54" y="28"/>
                    </a:lnTo>
                    <a:close/>
                  </a:path>
                </a:pathLst>
              </a:custGeom>
              <a:solidFill>
                <a:srgbClr val="4448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913852">
                  <a:defRPr/>
                </a:pPr>
                <a:endParaRPr lang="en-US" sz="500" dirty="0">
                  <a:solidFill>
                    <a:prstClr val="black"/>
                  </a:solidFill>
                  <a:latin typeface="Arial" panose="020B0604020202020204" pitchFamily="34" charset="0"/>
                  <a:cs typeface="Arial" panose="020B0604020202020204" pitchFamily="34" charset="0"/>
                  <a:sym typeface="Arial"/>
                </a:endParaRPr>
              </a:p>
            </p:txBody>
          </p:sp>
          <p:sp>
            <p:nvSpPr>
              <p:cNvPr id="272" name="Freeform 34">
                <a:extLst>
                  <a:ext uri="{FF2B5EF4-FFF2-40B4-BE49-F238E27FC236}">
                    <a16:creationId xmlns:a16="http://schemas.microsoft.com/office/drawing/2014/main" id="{AC7ED091-A4D6-F84C-BBB2-3B76AA0C6944}"/>
                  </a:ext>
                </a:extLst>
              </p:cNvPr>
              <p:cNvSpPr>
                <a:spLocks/>
              </p:cNvSpPr>
              <p:nvPr/>
            </p:nvSpPr>
            <p:spPr bwMode="auto">
              <a:xfrm>
                <a:off x="4872907" y="1313598"/>
                <a:ext cx="32651" cy="33256"/>
              </a:xfrm>
              <a:custGeom>
                <a:avLst/>
                <a:gdLst>
                  <a:gd name="T0" fmla="*/ 54 w 54"/>
                  <a:gd name="T1" fmla="*/ 28 h 55"/>
                  <a:gd name="T2" fmla="*/ 54 w 54"/>
                  <a:gd name="T3" fmla="*/ 28 h 55"/>
                  <a:gd name="T4" fmla="*/ 54 w 54"/>
                  <a:gd name="T5" fmla="*/ 22 h 55"/>
                  <a:gd name="T6" fmla="*/ 52 w 54"/>
                  <a:gd name="T7" fmla="*/ 17 h 55"/>
                  <a:gd name="T8" fmla="*/ 47 w 54"/>
                  <a:gd name="T9" fmla="*/ 8 h 55"/>
                  <a:gd name="T10" fmla="*/ 37 w 54"/>
                  <a:gd name="T11" fmla="*/ 3 h 55"/>
                  <a:gd name="T12" fmla="*/ 32 w 54"/>
                  <a:gd name="T13" fmla="*/ 2 h 55"/>
                  <a:gd name="T14" fmla="*/ 27 w 54"/>
                  <a:gd name="T15" fmla="*/ 0 h 55"/>
                  <a:gd name="T16" fmla="*/ 27 w 54"/>
                  <a:gd name="T17" fmla="*/ 0 h 55"/>
                  <a:gd name="T18" fmla="*/ 22 w 54"/>
                  <a:gd name="T19" fmla="*/ 2 h 55"/>
                  <a:gd name="T20" fmla="*/ 17 w 54"/>
                  <a:gd name="T21" fmla="*/ 3 h 55"/>
                  <a:gd name="T22" fmla="*/ 9 w 54"/>
                  <a:gd name="T23" fmla="*/ 8 h 55"/>
                  <a:gd name="T24" fmla="*/ 2 w 54"/>
                  <a:gd name="T25" fmla="*/ 17 h 55"/>
                  <a:gd name="T26" fmla="*/ 2 w 54"/>
                  <a:gd name="T27" fmla="*/ 22 h 55"/>
                  <a:gd name="T28" fmla="*/ 0 w 54"/>
                  <a:gd name="T29" fmla="*/ 28 h 55"/>
                  <a:gd name="T30" fmla="*/ 0 w 54"/>
                  <a:gd name="T31" fmla="*/ 28 h 55"/>
                  <a:gd name="T32" fmla="*/ 2 w 54"/>
                  <a:gd name="T33" fmla="*/ 33 h 55"/>
                  <a:gd name="T34" fmla="*/ 2 w 54"/>
                  <a:gd name="T35" fmla="*/ 38 h 55"/>
                  <a:gd name="T36" fmla="*/ 9 w 54"/>
                  <a:gd name="T37" fmla="*/ 47 h 55"/>
                  <a:gd name="T38" fmla="*/ 17 w 54"/>
                  <a:gd name="T39" fmla="*/ 52 h 55"/>
                  <a:gd name="T40" fmla="*/ 22 w 54"/>
                  <a:gd name="T41" fmla="*/ 53 h 55"/>
                  <a:gd name="T42" fmla="*/ 27 w 54"/>
                  <a:gd name="T43" fmla="*/ 55 h 55"/>
                  <a:gd name="T44" fmla="*/ 27 w 54"/>
                  <a:gd name="T45" fmla="*/ 55 h 55"/>
                  <a:gd name="T46" fmla="*/ 32 w 54"/>
                  <a:gd name="T47" fmla="*/ 53 h 55"/>
                  <a:gd name="T48" fmla="*/ 37 w 54"/>
                  <a:gd name="T49" fmla="*/ 52 h 55"/>
                  <a:gd name="T50" fmla="*/ 47 w 54"/>
                  <a:gd name="T51" fmla="*/ 47 h 55"/>
                  <a:gd name="T52" fmla="*/ 52 w 54"/>
                  <a:gd name="T53" fmla="*/ 38 h 55"/>
                  <a:gd name="T54" fmla="*/ 54 w 54"/>
                  <a:gd name="T55" fmla="*/ 33 h 55"/>
                  <a:gd name="T56" fmla="*/ 54 w 54"/>
                  <a:gd name="T57" fmla="*/ 28 h 55"/>
                  <a:gd name="T58" fmla="*/ 54 w 54"/>
                  <a:gd name="T59" fmla="*/ 2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4" h="55">
                    <a:moveTo>
                      <a:pt x="54" y="28"/>
                    </a:moveTo>
                    <a:lnTo>
                      <a:pt x="54" y="28"/>
                    </a:lnTo>
                    <a:lnTo>
                      <a:pt x="54" y="22"/>
                    </a:lnTo>
                    <a:lnTo>
                      <a:pt x="52" y="17"/>
                    </a:lnTo>
                    <a:lnTo>
                      <a:pt x="47" y="8"/>
                    </a:lnTo>
                    <a:lnTo>
                      <a:pt x="37" y="3"/>
                    </a:lnTo>
                    <a:lnTo>
                      <a:pt x="32" y="2"/>
                    </a:lnTo>
                    <a:lnTo>
                      <a:pt x="27" y="0"/>
                    </a:lnTo>
                    <a:lnTo>
                      <a:pt x="27" y="0"/>
                    </a:lnTo>
                    <a:lnTo>
                      <a:pt x="22" y="2"/>
                    </a:lnTo>
                    <a:lnTo>
                      <a:pt x="17" y="3"/>
                    </a:lnTo>
                    <a:lnTo>
                      <a:pt x="9" y="8"/>
                    </a:lnTo>
                    <a:lnTo>
                      <a:pt x="2" y="17"/>
                    </a:lnTo>
                    <a:lnTo>
                      <a:pt x="2" y="22"/>
                    </a:lnTo>
                    <a:lnTo>
                      <a:pt x="0" y="28"/>
                    </a:lnTo>
                    <a:lnTo>
                      <a:pt x="0" y="28"/>
                    </a:lnTo>
                    <a:lnTo>
                      <a:pt x="2" y="33"/>
                    </a:lnTo>
                    <a:lnTo>
                      <a:pt x="2" y="38"/>
                    </a:lnTo>
                    <a:lnTo>
                      <a:pt x="9" y="47"/>
                    </a:lnTo>
                    <a:lnTo>
                      <a:pt x="17" y="52"/>
                    </a:lnTo>
                    <a:lnTo>
                      <a:pt x="22" y="53"/>
                    </a:lnTo>
                    <a:lnTo>
                      <a:pt x="27" y="55"/>
                    </a:lnTo>
                    <a:lnTo>
                      <a:pt x="27" y="55"/>
                    </a:lnTo>
                    <a:lnTo>
                      <a:pt x="32" y="53"/>
                    </a:lnTo>
                    <a:lnTo>
                      <a:pt x="37" y="52"/>
                    </a:lnTo>
                    <a:lnTo>
                      <a:pt x="47" y="47"/>
                    </a:lnTo>
                    <a:lnTo>
                      <a:pt x="52" y="38"/>
                    </a:lnTo>
                    <a:lnTo>
                      <a:pt x="54" y="33"/>
                    </a:lnTo>
                    <a:lnTo>
                      <a:pt x="54" y="28"/>
                    </a:lnTo>
                    <a:lnTo>
                      <a:pt x="54" y="28"/>
                    </a:lnTo>
                    <a:close/>
                  </a:path>
                </a:pathLst>
              </a:custGeom>
              <a:solidFill>
                <a:srgbClr val="4448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913852">
                  <a:defRPr/>
                </a:pPr>
                <a:endParaRPr lang="en-US" sz="500" dirty="0">
                  <a:solidFill>
                    <a:prstClr val="black"/>
                  </a:solidFill>
                  <a:latin typeface="Arial" panose="020B0604020202020204" pitchFamily="34" charset="0"/>
                  <a:cs typeface="Arial" panose="020B0604020202020204" pitchFamily="34" charset="0"/>
                  <a:sym typeface="Arial"/>
                </a:endParaRPr>
              </a:p>
            </p:txBody>
          </p:sp>
          <p:sp>
            <p:nvSpPr>
              <p:cNvPr id="273" name="Freeform 35">
                <a:extLst>
                  <a:ext uri="{FF2B5EF4-FFF2-40B4-BE49-F238E27FC236}">
                    <a16:creationId xmlns:a16="http://schemas.microsoft.com/office/drawing/2014/main" id="{D2B7E1E1-CCA9-4843-8B01-166152F2AB2E}"/>
                  </a:ext>
                </a:extLst>
              </p:cNvPr>
              <p:cNvSpPr>
                <a:spLocks/>
              </p:cNvSpPr>
              <p:nvPr/>
            </p:nvSpPr>
            <p:spPr bwMode="auto">
              <a:xfrm>
                <a:off x="4933372" y="1313598"/>
                <a:ext cx="32046" cy="33256"/>
              </a:xfrm>
              <a:custGeom>
                <a:avLst/>
                <a:gdLst>
                  <a:gd name="T0" fmla="*/ 53 w 53"/>
                  <a:gd name="T1" fmla="*/ 28 h 55"/>
                  <a:gd name="T2" fmla="*/ 53 w 53"/>
                  <a:gd name="T3" fmla="*/ 28 h 55"/>
                  <a:gd name="T4" fmla="*/ 53 w 53"/>
                  <a:gd name="T5" fmla="*/ 22 h 55"/>
                  <a:gd name="T6" fmla="*/ 52 w 53"/>
                  <a:gd name="T7" fmla="*/ 17 h 55"/>
                  <a:gd name="T8" fmla="*/ 47 w 53"/>
                  <a:gd name="T9" fmla="*/ 8 h 55"/>
                  <a:gd name="T10" fmla="*/ 38 w 53"/>
                  <a:gd name="T11" fmla="*/ 3 h 55"/>
                  <a:gd name="T12" fmla="*/ 33 w 53"/>
                  <a:gd name="T13" fmla="*/ 2 h 55"/>
                  <a:gd name="T14" fmla="*/ 27 w 53"/>
                  <a:gd name="T15" fmla="*/ 0 h 55"/>
                  <a:gd name="T16" fmla="*/ 27 w 53"/>
                  <a:gd name="T17" fmla="*/ 0 h 55"/>
                  <a:gd name="T18" fmla="*/ 22 w 53"/>
                  <a:gd name="T19" fmla="*/ 2 h 55"/>
                  <a:gd name="T20" fmla="*/ 17 w 53"/>
                  <a:gd name="T21" fmla="*/ 3 h 55"/>
                  <a:gd name="T22" fmla="*/ 8 w 53"/>
                  <a:gd name="T23" fmla="*/ 8 h 55"/>
                  <a:gd name="T24" fmla="*/ 3 w 53"/>
                  <a:gd name="T25" fmla="*/ 17 h 55"/>
                  <a:gd name="T26" fmla="*/ 2 w 53"/>
                  <a:gd name="T27" fmla="*/ 22 h 55"/>
                  <a:gd name="T28" fmla="*/ 0 w 53"/>
                  <a:gd name="T29" fmla="*/ 28 h 55"/>
                  <a:gd name="T30" fmla="*/ 0 w 53"/>
                  <a:gd name="T31" fmla="*/ 28 h 55"/>
                  <a:gd name="T32" fmla="*/ 2 w 53"/>
                  <a:gd name="T33" fmla="*/ 33 h 55"/>
                  <a:gd name="T34" fmla="*/ 3 w 53"/>
                  <a:gd name="T35" fmla="*/ 38 h 55"/>
                  <a:gd name="T36" fmla="*/ 8 w 53"/>
                  <a:gd name="T37" fmla="*/ 47 h 55"/>
                  <a:gd name="T38" fmla="*/ 17 w 53"/>
                  <a:gd name="T39" fmla="*/ 52 h 55"/>
                  <a:gd name="T40" fmla="*/ 22 w 53"/>
                  <a:gd name="T41" fmla="*/ 53 h 55"/>
                  <a:gd name="T42" fmla="*/ 27 w 53"/>
                  <a:gd name="T43" fmla="*/ 55 h 55"/>
                  <a:gd name="T44" fmla="*/ 27 w 53"/>
                  <a:gd name="T45" fmla="*/ 55 h 55"/>
                  <a:gd name="T46" fmla="*/ 33 w 53"/>
                  <a:gd name="T47" fmla="*/ 53 h 55"/>
                  <a:gd name="T48" fmla="*/ 38 w 53"/>
                  <a:gd name="T49" fmla="*/ 52 h 55"/>
                  <a:gd name="T50" fmla="*/ 47 w 53"/>
                  <a:gd name="T51" fmla="*/ 47 h 55"/>
                  <a:gd name="T52" fmla="*/ 52 w 53"/>
                  <a:gd name="T53" fmla="*/ 38 h 55"/>
                  <a:gd name="T54" fmla="*/ 53 w 53"/>
                  <a:gd name="T55" fmla="*/ 33 h 55"/>
                  <a:gd name="T56" fmla="*/ 53 w 53"/>
                  <a:gd name="T57" fmla="*/ 28 h 55"/>
                  <a:gd name="T58" fmla="*/ 53 w 53"/>
                  <a:gd name="T59" fmla="*/ 2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3" h="55">
                    <a:moveTo>
                      <a:pt x="53" y="28"/>
                    </a:moveTo>
                    <a:lnTo>
                      <a:pt x="53" y="28"/>
                    </a:lnTo>
                    <a:lnTo>
                      <a:pt x="53" y="22"/>
                    </a:lnTo>
                    <a:lnTo>
                      <a:pt x="52" y="17"/>
                    </a:lnTo>
                    <a:lnTo>
                      <a:pt x="47" y="8"/>
                    </a:lnTo>
                    <a:lnTo>
                      <a:pt x="38" y="3"/>
                    </a:lnTo>
                    <a:lnTo>
                      <a:pt x="33" y="2"/>
                    </a:lnTo>
                    <a:lnTo>
                      <a:pt x="27" y="0"/>
                    </a:lnTo>
                    <a:lnTo>
                      <a:pt x="27" y="0"/>
                    </a:lnTo>
                    <a:lnTo>
                      <a:pt x="22" y="2"/>
                    </a:lnTo>
                    <a:lnTo>
                      <a:pt x="17" y="3"/>
                    </a:lnTo>
                    <a:lnTo>
                      <a:pt x="8" y="8"/>
                    </a:lnTo>
                    <a:lnTo>
                      <a:pt x="3" y="17"/>
                    </a:lnTo>
                    <a:lnTo>
                      <a:pt x="2" y="22"/>
                    </a:lnTo>
                    <a:lnTo>
                      <a:pt x="0" y="28"/>
                    </a:lnTo>
                    <a:lnTo>
                      <a:pt x="0" y="28"/>
                    </a:lnTo>
                    <a:lnTo>
                      <a:pt x="2" y="33"/>
                    </a:lnTo>
                    <a:lnTo>
                      <a:pt x="3" y="38"/>
                    </a:lnTo>
                    <a:lnTo>
                      <a:pt x="8" y="47"/>
                    </a:lnTo>
                    <a:lnTo>
                      <a:pt x="17" y="52"/>
                    </a:lnTo>
                    <a:lnTo>
                      <a:pt x="22" y="53"/>
                    </a:lnTo>
                    <a:lnTo>
                      <a:pt x="27" y="55"/>
                    </a:lnTo>
                    <a:lnTo>
                      <a:pt x="27" y="55"/>
                    </a:lnTo>
                    <a:lnTo>
                      <a:pt x="33" y="53"/>
                    </a:lnTo>
                    <a:lnTo>
                      <a:pt x="38" y="52"/>
                    </a:lnTo>
                    <a:lnTo>
                      <a:pt x="47" y="47"/>
                    </a:lnTo>
                    <a:lnTo>
                      <a:pt x="52" y="38"/>
                    </a:lnTo>
                    <a:lnTo>
                      <a:pt x="53" y="33"/>
                    </a:lnTo>
                    <a:lnTo>
                      <a:pt x="53" y="28"/>
                    </a:lnTo>
                    <a:lnTo>
                      <a:pt x="53" y="28"/>
                    </a:lnTo>
                    <a:close/>
                  </a:path>
                </a:pathLst>
              </a:custGeom>
              <a:solidFill>
                <a:srgbClr val="4448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913852">
                  <a:defRPr/>
                </a:pPr>
                <a:endParaRPr lang="en-US" sz="500" dirty="0">
                  <a:solidFill>
                    <a:prstClr val="black"/>
                  </a:solidFill>
                  <a:latin typeface="Arial" panose="020B0604020202020204" pitchFamily="34" charset="0"/>
                  <a:cs typeface="Arial" panose="020B0604020202020204" pitchFamily="34" charset="0"/>
                  <a:sym typeface="Arial"/>
                </a:endParaRPr>
              </a:p>
            </p:txBody>
          </p:sp>
        </p:grpSp>
      </p:grpSp>
      <p:pic>
        <p:nvPicPr>
          <p:cNvPr id="274" name="Picture 273">
            <a:extLst>
              <a:ext uri="{FF2B5EF4-FFF2-40B4-BE49-F238E27FC236}">
                <a16:creationId xmlns:a16="http://schemas.microsoft.com/office/drawing/2014/main" id="{BD65286A-9ABE-004C-BE48-8D4079227A4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827706" y="3176711"/>
            <a:ext cx="743375" cy="743375"/>
          </a:xfrm>
          <a:prstGeom prst="rect">
            <a:avLst/>
          </a:prstGeom>
        </p:spPr>
      </p:pic>
      <p:grpSp>
        <p:nvGrpSpPr>
          <p:cNvPr id="289" name="Group 288">
            <a:extLst>
              <a:ext uri="{FF2B5EF4-FFF2-40B4-BE49-F238E27FC236}">
                <a16:creationId xmlns:a16="http://schemas.microsoft.com/office/drawing/2014/main" id="{E8B3BCD7-3646-544C-998A-ED07862B8494}"/>
              </a:ext>
            </a:extLst>
          </p:cNvPr>
          <p:cNvGrpSpPr/>
          <p:nvPr/>
        </p:nvGrpSpPr>
        <p:grpSpPr>
          <a:xfrm>
            <a:off x="9645645" y="3568510"/>
            <a:ext cx="1003929" cy="703152"/>
            <a:chOff x="5416225" y="5349240"/>
            <a:chExt cx="1073216" cy="858478"/>
          </a:xfrm>
        </p:grpSpPr>
        <p:sp>
          <p:nvSpPr>
            <p:cNvPr id="292" name="Freeform 28">
              <a:extLst>
                <a:ext uri="{FF2B5EF4-FFF2-40B4-BE49-F238E27FC236}">
                  <a16:creationId xmlns:a16="http://schemas.microsoft.com/office/drawing/2014/main" id="{77FE1F0B-3D4C-3F4F-BD69-24208B3365F3}"/>
                </a:ext>
              </a:extLst>
            </p:cNvPr>
            <p:cNvSpPr>
              <a:spLocks/>
            </p:cNvSpPr>
            <p:nvPr/>
          </p:nvSpPr>
          <p:spPr bwMode="auto">
            <a:xfrm>
              <a:off x="5416225" y="5349240"/>
              <a:ext cx="1073216" cy="858478"/>
            </a:xfrm>
            <a:custGeom>
              <a:avLst/>
              <a:gdLst>
                <a:gd name="T0" fmla="*/ 2190 w 3702"/>
                <a:gd name="T1" fmla="*/ 11 h 1989"/>
                <a:gd name="T2" fmla="*/ 2389 w 3702"/>
                <a:gd name="T3" fmla="*/ 69 h 1989"/>
                <a:gd name="T4" fmla="*/ 2557 w 3702"/>
                <a:gd name="T5" fmla="*/ 165 h 1989"/>
                <a:gd name="T6" fmla="*/ 2685 w 3702"/>
                <a:gd name="T7" fmla="*/ 294 h 1989"/>
                <a:gd name="T8" fmla="*/ 2838 w 3702"/>
                <a:gd name="T9" fmla="*/ 316 h 1989"/>
                <a:gd name="T10" fmla="*/ 3033 w 3702"/>
                <a:gd name="T11" fmla="*/ 309 h 1989"/>
                <a:gd name="T12" fmla="*/ 3243 w 3702"/>
                <a:gd name="T13" fmla="*/ 352 h 1989"/>
                <a:gd name="T14" fmla="*/ 3425 w 3702"/>
                <a:gd name="T15" fmla="*/ 439 h 1989"/>
                <a:gd name="T16" fmla="*/ 3568 w 3702"/>
                <a:gd name="T17" fmla="*/ 560 h 1989"/>
                <a:gd name="T18" fmla="*/ 3664 w 3702"/>
                <a:gd name="T19" fmla="*/ 709 h 1989"/>
                <a:gd name="T20" fmla="*/ 3702 w 3702"/>
                <a:gd name="T21" fmla="*/ 874 h 1989"/>
                <a:gd name="T22" fmla="*/ 3681 w 3702"/>
                <a:gd name="T23" fmla="*/ 1037 h 1989"/>
                <a:gd name="T24" fmla="*/ 3606 w 3702"/>
                <a:gd name="T25" fmla="*/ 1179 h 1989"/>
                <a:gd name="T26" fmla="*/ 3488 w 3702"/>
                <a:gd name="T27" fmla="*/ 1295 h 1989"/>
                <a:gd name="T28" fmla="*/ 3334 w 3702"/>
                <a:gd name="T29" fmla="*/ 1382 h 1989"/>
                <a:gd name="T30" fmla="*/ 3154 w 3702"/>
                <a:gd name="T31" fmla="*/ 1432 h 1989"/>
                <a:gd name="T32" fmla="*/ 2999 w 3702"/>
                <a:gd name="T33" fmla="*/ 1491 h 1989"/>
                <a:gd name="T34" fmla="*/ 2893 w 3702"/>
                <a:gd name="T35" fmla="*/ 1618 h 1989"/>
                <a:gd name="T36" fmla="*/ 2747 w 3702"/>
                <a:gd name="T37" fmla="*/ 1716 h 1989"/>
                <a:gd name="T38" fmla="*/ 2571 w 3702"/>
                <a:gd name="T39" fmla="*/ 1779 h 1989"/>
                <a:gd name="T40" fmla="*/ 2373 w 3702"/>
                <a:gd name="T41" fmla="*/ 1800 h 1989"/>
                <a:gd name="T42" fmla="*/ 2176 w 3702"/>
                <a:gd name="T43" fmla="*/ 1776 h 1989"/>
                <a:gd name="T44" fmla="*/ 2017 w 3702"/>
                <a:gd name="T45" fmla="*/ 1784 h 1989"/>
                <a:gd name="T46" fmla="*/ 1869 w 3702"/>
                <a:gd name="T47" fmla="*/ 1893 h 1989"/>
                <a:gd name="T48" fmla="*/ 1686 w 3702"/>
                <a:gd name="T49" fmla="*/ 1964 h 1989"/>
                <a:gd name="T50" fmla="*/ 1477 w 3702"/>
                <a:gd name="T51" fmla="*/ 1989 h 1989"/>
                <a:gd name="T52" fmla="*/ 1264 w 3702"/>
                <a:gd name="T53" fmla="*/ 1963 h 1989"/>
                <a:gd name="T54" fmla="*/ 1074 w 3702"/>
                <a:gd name="T55" fmla="*/ 1893 h 1989"/>
                <a:gd name="T56" fmla="*/ 919 w 3702"/>
                <a:gd name="T57" fmla="*/ 1785 h 1989"/>
                <a:gd name="T58" fmla="*/ 806 w 3702"/>
                <a:gd name="T59" fmla="*/ 1649 h 1989"/>
                <a:gd name="T60" fmla="*/ 744 w 3702"/>
                <a:gd name="T61" fmla="*/ 1493 h 1989"/>
                <a:gd name="T62" fmla="*/ 597 w 3702"/>
                <a:gd name="T63" fmla="*/ 1481 h 1989"/>
                <a:gd name="T64" fmla="*/ 396 w 3702"/>
                <a:gd name="T65" fmla="*/ 1422 h 1989"/>
                <a:gd name="T66" fmla="*/ 225 w 3702"/>
                <a:gd name="T67" fmla="*/ 1323 h 1989"/>
                <a:gd name="T68" fmla="*/ 98 w 3702"/>
                <a:gd name="T69" fmla="*/ 1193 h 1989"/>
                <a:gd name="T70" fmla="*/ 20 w 3702"/>
                <a:gd name="T71" fmla="*/ 1037 h 1989"/>
                <a:gd name="T72" fmla="*/ 1 w 3702"/>
                <a:gd name="T73" fmla="*/ 866 h 1989"/>
                <a:gd name="T74" fmla="*/ 45 w 3702"/>
                <a:gd name="T75" fmla="*/ 707 h 1989"/>
                <a:gd name="T76" fmla="*/ 141 w 3702"/>
                <a:gd name="T77" fmla="*/ 569 h 1989"/>
                <a:gd name="T78" fmla="*/ 281 w 3702"/>
                <a:gd name="T79" fmla="*/ 461 h 1989"/>
                <a:gd name="T80" fmla="*/ 417 w 3702"/>
                <a:gd name="T81" fmla="*/ 359 h 1989"/>
                <a:gd name="T82" fmla="*/ 522 w 3702"/>
                <a:gd name="T83" fmla="*/ 226 h 1989"/>
                <a:gd name="T84" fmla="*/ 668 w 3702"/>
                <a:gd name="T85" fmla="*/ 124 h 1989"/>
                <a:gd name="T86" fmla="*/ 847 w 3702"/>
                <a:gd name="T87" fmla="*/ 59 h 1989"/>
                <a:gd name="T88" fmla="*/ 1048 w 3702"/>
                <a:gd name="T89" fmla="*/ 35 h 1989"/>
                <a:gd name="T90" fmla="*/ 1250 w 3702"/>
                <a:gd name="T91" fmla="*/ 59 h 1989"/>
                <a:gd name="T92" fmla="*/ 1427 w 3702"/>
                <a:gd name="T93" fmla="*/ 122 h 1989"/>
                <a:gd name="T94" fmla="*/ 1575 w 3702"/>
                <a:gd name="T95" fmla="*/ 145 h 1989"/>
                <a:gd name="T96" fmla="*/ 1731 w 3702"/>
                <a:gd name="T97" fmla="*/ 59 h 1989"/>
                <a:gd name="T98" fmla="*/ 1915 w 3702"/>
                <a:gd name="T99" fmla="*/ 9 h 19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702" h="1989">
                  <a:moveTo>
                    <a:pt x="2049" y="0"/>
                  </a:moveTo>
                  <a:lnTo>
                    <a:pt x="2118" y="2"/>
                  </a:lnTo>
                  <a:lnTo>
                    <a:pt x="2190" y="11"/>
                  </a:lnTo>
                  <a:lnTo>
                    <a:pt x="2259" y="25"/>
                  </a:lnTo>
                  <a:lnTo>
                    <a:pt x="2326" y="44"/>
                  </a:lnTo>
                  <a:lnTo>
                    <a:pt x="2389" y="69"/>
                  </a:lnTo>
                  <a:lnTo>
                    <a:pt x="2448" y="97"/>
                  </a:lnTo>
                  <a:lnTo>
                    <a:pt x="2505" y="128"/>
                  </a:lnTo>
                  <a:lnTo>
                    <a:pt x="2557" y="165"/>
                  </a:lnTo>
                  <a:lnTo>
                    <a:pt x="2604" y="205"/>
                  </a:lnTo>
                  <a:lnTo>
                    <a:pt x="2647" y="248"/>
                  </a:lnTo>
                  <a:lnTo>
                    <a:pt x="2685" y="294"/>
                  </a:lnTo>
                  <a:lnTo>
                    <a:pt x="2717" y="342"/>
                  </a:lnTo>
                  <a:lnTo>
                    <a:pt x="2776" y="326"/>
                  </a:lnTo>
                  <a:lnTo>
                    <a:pt x="2838" y="316"/>
                  </a:lnTo>
                  <a:lnTo>
                    <a:pt x="2902" y="309"/>
                  </a:lnTo>
                  <a:lnTo>
                    <a:pt x="2967" y="307"/>
                  </a:lnTo>
                  <a:lnTo>
                    <a:pt x="3033" y="309"/>
                  </a:lnTo>
                  <a:lnTo>
                    <a:pt x="3106" y="318"/>
                  </a:lnTo>
                  <a:lnTo>
                    <a:pt x="3177" y="333"/>
                  </a:lnTo>
                  <a:lnTo>
                    <a:pt x="3243" y="352"/>
                  </a:lnTo>
                  <a:lnTo>
                    <a:pt x="3307" y="377"/>
                  </a:lnTo>
                  <a:lnTo>
                    <a:pt x="3368" y="406"/>
                  </a:lnTo>
                  <a:lnTo>
                    <a:pt x="3425" y="439"/>
                  </a:lnTo>
                  <a:lnTo>
                    <a:pt x="3478" y="476"/>
                  </a:lnTo>
                  <a:lnTo>
                    <a:pt x="3525" y="516"/>
                  </a:lnTo>
                  <a:lnTo>
                    <a:pt x="3568" y="560"/>
                  </a:lnTo>
                  <a:lnTo>
                    <a:pt x="3605" y="608"/>
                  </a:lnTo>
                  <a:lnTo>
                    <a:pt x="3638" y="656"/>
                  </a:lnTo>
                  <a:lnTo>
                    <a:pt x="3664" y="709"/>
                  </a:lnTo>
                  <a:lnTo>
                    <a:pt x="3683" y="762"/>
                  </a:lnTo>
                  <a:lnTo>
                    <a:pt x="3696" y="818"/>
                  </a:lnTo>
                  <a:lnTo>
                    <a:pt x="3702" y="874"/>
                  </a:lnTo>
                  <a:lnTo>
                    <a:pt x="3702" y="933"/>
                  </a:lnTo>
                  <a:lnTo>
                    <a:pt x="3694" y="987"/>
                  </a:lnTo>
                  <a:lnTo>
                    <a:pt x="3681" y="1037"/>
                  </a:lnTo>
                  <a:lnTo>
                    <a:pt x="3661" y="1087"/>
                  </a:lnTo>
                  <a:lnTo>
                    <a:pt x="3635" y="1134"/>
                  </a:lnTo>
                  <a:lnTo>
                    <a:pt x="3606" y="1179"/>
                  </a:lnTo>
                  <a:lnTo>
                    <a:pt x="3571" y="1221"/>
                  </a:lnTo>
                  <a:lnTo>
                    <a:pt x="3532" y="1260"/>
                  </a:lnTo>
                  <a:lnTo>
                    <a:pt x="3488" y="1295"/>
                  </a:lnTo>
                  <a:lnTo>
                    <a:pt x="3440" y="1328"/>
                  </a:lnTo>
                  <a:lnTo>
                    <a:pt x="3390" y="1357"/>
                  </a:lnTo>
                  <a:lnTo>
                    <a:pt x="3334" y="1382"/>
                  </a:lnTo>
                  <a:lnTo>
                    <a:pt x="3277" y="1403"/>
                  </a:lnTo>
                  <a:lnTo>
                    <a:pt x="3217" y="1420"/>
                  </a:lnTo>
                  <a:lnTo>
                    <a:pt x="3154" y="1432"/>
                  </a:lnTo>
                  <a:lnTo>
                    <a:pt x="3090" y="1440"/>
                  </a:lnTo>
                  <a:lnTo>
                    <a:pt x="3023" y="1443"/>
                  </a:lnTo>
                  <a:lnTo>
                    <a:pt x="2999" y="1491"/>
                  </a:lnTo>
                  <a:lnTo>
                    <a:pt x="2968" y="1536"/>
                  </a:lnTo>
                  <a:lnTo>
                    <a:pt x="2932" y="1578"/>
                  </a:lnTo>
                  <a:lnTo>
                    <a:pt x="2893" y="1618"/>
                  </a:lnTo>
                  <a:lnTo>
                    <a:pt x="2847" y="1654"/>
                  </a:lnTo>
                  <a:lnTo>
                    <a:pt x="2799" y="1686"/>
                  </a:lnTo>
                  <a:lnTo>
                    <a:pt x="2747" y="1716"/>
                  </a:lnTo>
                  <a:lnTo>
                    <a:pt x="2691" y="1740"/>
                  </a:lnTo>
                  <a:lnTo>
                    <a:pt x="2632" y="1762"/>
                  </a:lnTo>
                  <a:lnTo>
                    <a:pt x="2571" y="1779"/>
                  </a:lnTo>
                  <a:lnTo>
                    <a:pt x="2507" y="1790"/>
                  </a:lnTo>
                  <a:lnTo>
                    <a:pt x="2441" y="1798"/>
                  </a:lnTo>
                  <a:lnTo>
                    <a:pt x="2373" y="1800"/>
                  </a:lnTo>
                  <a:lnTo>
                    <a:pt x="2304" y="1797"/>
                  </a:lnTo>
                  <a:lnTo>
                    <a:pt x="2239" y="1789"/>
                  </a:lnTo>
                  <a:lnTo>
                    <a:pt x="2176" y="1776"/>
                  </a:lnTo>
                  <a:lnTo>
                    <a:pt x="2115" y="1761"/>
                  </a:lnTo>
                  <a:lnTo>
                    <a:pt x="2056" y="1740"/>
                  </a:lnTo>
                  <a:lnTo>
                    <a:pt x="2017" y="1784"/>
                  </a:lnTo>
                  <a:lnTo>
                    <a:pt x="1973" y="1825"/>
                  </a:lnTo>
                  <a:lnTo>
                    <a:pt x="1923" y="1861"/>
                  </a:lnTo>
                  <a:lnTo>
                    <a:pt x="1869" y="1893"/>
                  </a:lnTo>
                  <a:lnTo>
                    <a:pt x="1812" y="1922"/>
                  </a:lnTo>
                  <a:lnTo>
                    <a:pt x="1751" y="1945"/>
                  </a:lnTo>
                  <a:lnTo>
                    <a:pt x="1686" y="1964"/>
                  </a:lnTo>
                  <a:lnTo>
                    <a:pt x="1619" y="1978"/>
                  </a:lnTo>
                  <a:lnTo>
                    <a:pt x="1549" y="1987"/>
                  </a:lnTo>
                  <a:lnTo>
                    <a:pt x="1477" y="1989"/>
                  </a:lnTo>
                  <a:lnTo>
                    <a:pt x="1403" y="1986"/>
                  </a:lnTo>
                  <a:lnTo>
                    <a:pt x="1332" y="1978"/>
                  </a:lnTo>
                  <a:lnTo>
                    <a:pt x="1264" y="1963"/>
                  </a:lnTo>
                  <a:lnTo>
                    <a:pt x="1197" y="1945"/>
                  </a:lnTo>
                  <a:lnTo>
                    <a:pt x="1134" y="1922"/>
                  </a:lnTo>
                  <a:lnTo>
                    <a:pt x="1074" y="1893"/>
                  </a:lnTo>
                  <a:lnTo>
                    <a:pt x="1018" y="1861"/>
                  </a:lnTo>
                  <a:lnTo>
                    <a:pt x="966" y="1825"/>
                  </a:lnTo>
                  <a:lnTo>
                    <a:pt x="919" y="1785"/>
                  </a:lnTo>
                  <a:lnTo>
                    <a:pt x="876" y="1743"/>
                  </a:lnTo>
                  <a:lnTo>
                    <a:pt x="839" y="1698"/>
                  </a:lnTo>
                  <a:lnTo>
                    <a:pt x="806" y="1649"/>
                  </a:lnTo>
                  <a:lnTo>
                    <a:pt x="779" y="1599"/>
                  </a:lnTo>
                  <a:lnTo>
                    <a:pt x="759" y="1547"/>
                  </a:lnTo>
                  <a:lnTo>
                    <a:pt x="744" y="1493"/>
                  </a:lnTo>
                  <a:lnTo>
                    <a:pt x="707" y="1492"/>
                  </a:lnTo>
                  <a:lnTo>
                    <a:pt x="670" y="1490"/>
                  </a:lnTo>
                  <a:lnTo>
                    <a:pt x="597" y="1481"/>
                  </a:lnTo>
                  <a:lnTo>
                    <a:pt x="526" y="1466"/>
                  </a:lnTo>
                  <a:lnTo>
                    <a:pt x="460" y="1447"/>
                  </a:lnTo>
                  <a:lnTo>
                    <a:pt x="396" y="1422"/>
                  </a:lnTo>
                  <a:lnTo>
                    <a:pt x="335" y="1394"/>
                  </a:lnTo>
                  <a:lnTo>
                    <a:pt x="278" y="1360"/>
                  </a:lnTo>
                  <a:lnTo>
                    <a:pt x="225" y="1323"/>
                  </a:lnTo>
                  <a:lnTo>
                    <a:pt x="178" y="1283"/>
                  </a:lnTo>
                  <a:lnTo>
                    <a:pt x="135" y="1239"/>
                  </a:lnTo>
                  <a:lnTo>
                    <a:pt x="98" y="1193"/>
                  </a:lnTo>
                  <a:lnTo>
                    <a:pt x="65" y="1143"/>
                  </a:lnTo>
                  <a:lnTo>
                    <a:pt x="39" y="1091"/>
                  </a:lnTo>
                  <a:lnTo>
                    <a:pt x="20" y="1037"/>
                  </a:lnTo>
                  <a:lnTo>
                    <a:pt x="7" y="981"/>
                  </a:lnTo>
                  <a:lnTo>
                    <a:pt x="0" y="925"/>
                  </a:lnTo>
                  <a:lnTo>
                    <a:pt x="1" y="866"/>
                  </a:lnTo>
                  <a:lnTo>
                    <a:pt x="9" y="811"/>
                  </a:lnTo>
                  <a:lnTo>
                    <a:pt x="24" y="757"/>
                  </a:lnTo>
                  <a:lnTo>
                    <a:pt x="45" y="707"/>
                  </a:lnTo>
                  <a:lnTo>
                    <a:pt x="71" y="658"/>
                  </a:lnTo>
                  <a:lnTo>
                    <a:pt x="104" y="612"/>
                  </a:lnTo>
                  <a:lnTo>
                    <a:pt x="141" y="569"/>
                  </a:lnTo>
                  <a:lnTo>
                    <a:pt x="183" y="530"/>
                  </a:lnTo>
                  <a:lnTo>
                    <a:pt x="230" y="494"/>
                  </a:lnTo>
                  <a:lnTo>
                    <a:pt x="281" y="461"/>
                  </a:lnTo>
                  <a:lnTo>
                    <a:pt x="335" y="433"/>
                  </a:lnTo>
                  <a:lnTo>
                    <a:pt x="393" y="408"/>
                  </a:lnTo>
                  <a:lnTo>
                    <a:pt x="417" y="359"/>
                  </a:lnTo>
                  <a:lnTo>
                    <a:pt x="446" y="312"/>
                  </a:lnTo>
                  <a:lnTo>
                    <a:pt x="481" y="268"/>
                  </a:lnTo>
                  <a:lnTo>
                    <a:pt x="522" y="226"/>
                  </a:lnTo>
                  <a:lnTo>
                    <a:pt x="566" y="188"/>
                  </a:lnTo>
                  <a:lnTo>
                    <a:pt x="615" y="154"/>
                  </a:lnTo>
                  <a:lnTo>
                    <a:pt x="668" y="124"/>
                  </a:lnTo>
                  <a:lnTo>
                    <a:pt x="725" y="98"/>
                  </a:lnTo>
                  <a:lnTo>
                    <a:pt x="785" y="75"/>
                  </a:lnTo>
                  <a:lnTo>
                    <a:pt x="847" y="59"/>
                  </a:lnTo>
                  <a:lnTo>
                    <a:pt x="912" y="45"/>
                  </a:lnTo>
                  <a:lnTo>
                    <a:pt x="980" y="38"/>
                  </a:lnTo>
                  <a:lnTo>
                    <a:pt x="1048" y="35"/>
                  </a:lnTo>
                  <a:lnTo>
                    <a:pt x="1119" y="38"/>
                  </a:lnTo>
                  <a:lnTo>
                    <a:pt x="1186" y="46"/>
                  </a:lnTo>
                  <a:lnTo>
                    <a:pt x="1250" y="59"/>
                  </a:lnTo>
                  <a:lnTo>
                    <a:pt x="1312" y="75"/>
                  </a:lnTo>
                  <a:lnTo>
                    <a:pt x="1371" y="97"/>
                  </a:lnTo>
                  <a:lnTo>
                    <a:pt x="1427" y="122"/>
                  </a:lnTo>
                  <a:lnTo>
                    <a:pt x="1481" y="150"/>
                  </a:lnTo>
                  <a:lnTo>
                    <a:pt x="1531" y="181"/>
                  </a:lnTo>
                  <a:lnTo>
                    <a:pt x="1575" y="145"/>
                  </a:lnTo>
                  <a:lnTo>
                    <a:pt x="1624" y="113"/>
                  </a:lnTo>
                  <a:lnTo>
                    <a:pt x="1676" y="83"/>
                  </a:lnTo>
                  <a:lnTo>
                    <a:pt x="1731" y="59"/>
                  </a:lnTo>
                  <a:lnTo>
                    <a:pt x="1790" y="37"/>
                  </a:lnTo>
                  <a:lnTo>
                    <a:pt x="1852" y="21"/>
                  </a:lnTo>
                  <a:lnTo>
                    <a:pt x="1915" y="9"/>
                  </a:lnTo>
                  <a:lnTo>
                    <a:pt x="1982" y="2"/>
                  </a:lnTo>
                  <a:lnTo>
                    <a:pt x="2049" y="0"/>
                  </a:lnTo>
                  <a:close/>
                </a:path>
              </a:pathLst>
            </a:custGeom>
            <a:solidFill>
              <a:schemeClr val="bg1"/>
            </a:solidFill>
            <a:ln w="0">
              <a:solidFill>
                <a:schemeClr val="bg1">
                  <a:lumMod val="65000"/>
                </a:schemeClr>
              </a:solidFill>
              <a:prstDash val="solid"/>
              <a:round/>
              <a:headEnd/>
              <a:tailEnd/>
            </a:ln>
            <a:effectLst>
              <a:outerShdw blurRad="50800" dist="38100" dir="5400000" algn="t" rotWithShape="0">
                <a:prstClr val="black">
                  <a:alpha val="40000"/>
                </a:prstClr>
              </a:outerShdw>
            </a:effectLst>
          </p:spPr>
          <p:txBody>
            <a:bodyPr vert="horz" wrap="square" lIns="91296" tIns="45648" rIns="91296" bIns="45648" numCol="1" anchor="t" anchorCtr="0" compatLnSpc="1">
              <a:prstTxWarp prst="textNoShape">
                <a:avLst/>
              </a:prstTxWarp>
            </a:bodyPr>
            <a:lstStyle/>
            <a:p>
              <a:pPr defTabSz="913304">
                <a:defRPr/>
              </a:pPr>
              <a:endParaRPr lang="en-US" sz="1894" dirty="0">
                <a:solidFill>
                  <a:prstClr val="black"/>
                </a:solidFill>
                <a:latin typeface="Arial" panose="020B0604020202020204"/>
              </a:endParaRPr>
            </a:p>
          </p:txBody>
        </p:sp>
        <p:pic>
          <p:nvPicPr>
            <p:cNvPr id="293" name="Graphic 292">
              <a:extLst>
                <a:ext uri="{FF2B5EF4-FFF2-40B4-BE49-F238E27FC236}">
                  <a16:creationId xmlns:a16="http://schemas.microsoft.com/office/drawing/2014/main" id="{826733D8-5B27-EC45-BA68-3382D4604B15}"/>
                </a:ext>
              </a:extLst>
            </p:cNvPr>
            <p:cNvPicPr>
              <a:picLocks noChangeAspect="1"/>
            </p:cNvPicPr>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5686937" y="5589065"/>
              <a:ext cx="531793" cy="358924"/>
            </a:xfrm>
            <a:prstGeom prst="rect">
              <a:avLst/>
            </a:prstGeom>
          </p:spPr>
        </p:pic>
      </p:grpSp>
      <p:grpSp>
        <p:nvGrpSpPr>
          <p:cNvPr id="298" name="Group 297">
            <a:extLst>
              <a:ext uri="{FF2B5EF4-FFF2-40B4-BE49-F238E27FC236}">
                <a16:creationId xmlns:a16="http://schemas.microsoft.com/office/drawing/2014/main" id="{32E64C09-7D1F-104A-94E0-893783A2E9F5}"/>
              </a:ext>
            </a:extLst>
          </p:cNvPr>
          <p:cNvGrpSpPr/>
          <p:nvPr/>
        </p:nvGrpSpPr>
        <p:grpSpPr>
          <a:xfrm>
            <a:off x="7689679" y="3590468"/>
            <a:ext cx="1003930" cy="716242"/>
            <a:chOff x="1554480" y="5349240"/>
            <a:chExt cx="1073216" cy="858478"/>
          </a:xfrm>
        </p:grpSpPr>
        <p:sp>
          <p:nvSpPr>
            <p:cNvPr id="299" name="Freeform 28">
              <a:extLst>
                <a:ext uri="{FF2B5EF4-FFF2-40B4-BE49-F238E27FC236}">
                  <a16:creationId xmlns:a16="http://schemas.microsoft.com/office/drawing/2014/main" id="{499FD4E9-1564-9941-A9D8-676406F1E5BD}"/>
                </a:ext>
              </a:extLst>
            </p:cNvPr>
            <p:cNvSpPr>
              <a:spLocks/>
            </p:cNvSpPr>
            <p:nvPr/>
          </p:nvSpPr>
          <p:spPr bwMode="auto">
            <a:xfrm>
              <a:off x="1554480" y="5349240"/>
              <a:ext cx="1073216" cy="858478"/>
            </a:xfrm>
            <a:custGeom>
              <a:avLst/>
              <a:gdLst>
                <a:gd name="T0" fmla="*/ 2190 w 3702"/>
                <a:gd name="T1" fmla="*/ 11 h 1989"/>
                <a:gd name="T2" fmla="*/ 2389 w 3702"/>
                <a:gd name="T3" fmla="*/ 69 h 1989"/>
                <a:gd name="T4" fmla="*/ 2557 w 3702"/>
                <a:gd name="T5" fmla="*/ 165 h 1989"/>
                <a:gd name="T6" fmla="*/ 2685 w 3702"/>
                <a:gd name="T7" fmla="*/ 294 h 1989"/>
                <a:gd name="T8" fmla="*/ 2838 w 3702"/>
                <a:gd name="T9" fmla="*/ 316 h 1989"/>
                <a:gd name="T10" fmla="*/ 3033 w 3702"/>
                <a:gd name="T11" fmla="*/ 309 h 1989"/>
                <a:gd name="T12" fmla="*/ 3243 w 3702"/>
                <a:gd name="T13" fmla="*/ 352 h 1989"/>
                <a:gd name="T14" fmla="*/ 3425 w 3702"/>
                <a:gd name="T15" fmla="*/ 439 h 1989"/>
                <a:gd name="T16" fmla="*/ 3568 w 3702"/>
                <a:gd name="T17" fmla="*/ 560 h 1989"/>
                <a:gd name="T18" fmla="*/ 3664 w 3702"/>
                <a:gd name="T19" fmla="*/ 709 h 1989"/>
                <a:gd name="T20" fmla="*/ 3702 w 3702"/>
                <a:gd name="T21" fmla="*/ 874 h 1989"/>
                <a:gd name="T22" fmla="*/ 3681 w 3702"/>
                <a:gd name="T23" fmla="*/ 1037 h 1989"/>
                <a:gd name="T24" fmla="*/ 3606 w 3702"/>
                <a:gd name="T25" fmla="*/ 1179 h 1989"/>
                <a:gd name="T26" fmla="*/ 3488 w 3702"/>
                <a:gd name="T27" fmla="*/ 1295 h 1989"/>
                <a:gd name="T28" fmla="*/ 3334 w 3702"/>
                <a:gd name="T29" fmla="*/ 1382 h 1989"/>
                <a:gd name="T30" fmla="*/ 3154 w 3702"/>
                <a:gd name="T31" fmla="*/ 1432 h 1989"/>
                <a:gd name="T32" fmla="*/ 2999 w 3702"/>
                <a:gd name="T33" fmla="*/ 1491 h 1989"/>
                <a:gd name="T34" fmla="*/ 2893 w 3702"/>
                <a:gd name="T35" fmla="*/ 1618 h 1989"/>
                <a:gd name="T36" fmla="*/ 2747 w 3702"/>
                <a:gd name="T37" fmla="*/ 1716 h 1989"/>
                <a:gd name="T38" fmla="*/ 2571 w 3702"/>
                <a:gd name="T39" fmla="*/ 1779 h 1989"/>
                <a:gd name="T40" fmla="*/ 2373 w 3702"/>
                <a:gd name="T41" fmla="*/ 1800 h 1989"/>
                <a:gd name="T42" fmla="*/ 2176 w 3702"/>
                <a:gd name="T43" fmla="*/ 1776 h 1989"/>
                <a:gd name="T44" fmla="*/ 2017 w 3702"/>
                <a:gd name="T45" fmla="*/ 1784 h 1989"/>
                <a:gd name="T46" fmla="*/ 1869 w 3702"/>
                <a:gd name="T47" fmla="*/ 1893 h 1989"/>
                <a:gd name="T48" fmla="*/ 1686 w 3702"/>
                <a:gd name="T49" fmla="*/ 1964 h 1989"/>
                <a:gd name="T50" fmla="*/ 1477 w 3702"/>
                <a:gd name="T51" fmla="*/ 1989 h 1989"/>
                <a:gd name="T52" fmla="*/ 1264 w 3702"/>
                <a:gd name="T53" fmla="*/ 1963 h 1989"/>
                <a:gd name="T54" fmla="*/ 1074 w 3702"/>
                <a:gd name="T55" fmla="*/ 1893 h 1989"/>
                <a:gd name="T56" fmla="*/ 919 w 3702"/>
                <a:gd name="T57" fmla="*/ 1785 h 1989"/>
                <a:gd name="T58" fmla="*/ 806 w 3702"/>
                <a:gd name="T59" fmla="*/ 1649 h 1989"/>
                <a:gd name="T60" fmla="*/ 744 w 3702"/>
                <a:gd name="T61" fmla="*/ 1493 h 1989"/>
                <a:gd name="T62" fmla="*/ 597 w 3702"/>
                <a:gd name="T63" fmla="*/ 1481 h 1989"/>
                <a:gd name="T64" fmla="*/ 396 w 3702"/>
                <a:gd name="T65" fmla="*/ 1422 h 1989"/>
                <a:gd name="T66" fmla="*/ 225 w 3702"/>
                <a:gd name="T67" fmla="*/ 1323 h 1989"/>
                <a:gd name="T68" fmla="*/ 98 w 3702"/>
                <a:gd name="T69" fmla="*/ 1193 h 1989"/>
                <a:gd name="T70" fmla="*/ 20 w 3702"/>
                <a:gd name="T71" fmla="*/ 1037 h 1989"/>
                <a:gd name="T72" fmla="*/ 1 w 3702"/>
                <a:gd name="T73" fmla="*/ 866 h 1989"/>
                <a:gd name="T74" fmla="*/ 45 w 3702"/>
                <a:gd name="T75" fmla="*/ 707 h 1989"/>
                <a:gd name="T76" fmla="*/ 141 w 3702"/>
                <a:gd name="T77" fmla="*/ 569 h 1989"/>
                <a:gd name="T78" fmla="*/ 281 w 3702"/>
                <a:gd name="T79" fmla="*/ 461 h 1989"/>
                <a:gd name="T80" fmla="*/ 417 w 3702"/>
                <a:gd name="T81" fmla="*/ 359 h 1989"/>
                <a:gd name="T82" fmla="*/ 522 w 3702"/>
                <a:gd name="T83" fmla="*/ 226 h 1989"/>
                <a:gd name="T84" fmla="*/ 668 w 3702"/>
                <a:gd name="T85" fmla="*/ 124 h 1989"/>
                <a:gd name="T86" fmla="*/ 847 w 3702"/>
                <a:gd name="T87" fmla="*/ 59 h 1989"/>
                <a:gd name="T88" fmla="*/ 1048 w 3702"/>
                <a:gd name="T89" fmla="*/ 35 h 1989"/>
                <a:gd name="T90" fmla="*/ 1250 w 3702"/>
                <a:gd name="T91" fmla="*/ 59 h 1989"/>
                <a:gd name="T92" fmla="*/ 1427 w 3702"/>
                <a:gd name="T93" fmla="*/ 122 h 1989"/>
                <a:gd name="T94" fmla="*/ 1575 w 3702"/>
                <a:gd name="T95" fmla="*/ 145 h 1989"/>
                <a:gd name="T96" fmla="*/ 1731 w 3702"/>
                <a:gd name="T97" fmla="*/ 59 h 1989"/>
                <a:gd name="T98" fmla="*/ 1915 w 3702"/>
                <a:gd name="T99" fmla="*/ 9 h 19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702" h="1989">
                  <a:moveTo>
                    <a:pt x="2049" y="0"/>
                  </a:moveTo>
                  <a:lnTo>
                    <a:pt x="2118" y="2"/>
                  </a:lnTo>
                  <a:lnTo>
                    <a:pt x="2190" y="11"/>
                  </a:lnTo>
                  <a:lnTo>
                    <a:pt x="2259" y="25"/>
                  </a:lnTo>
                  <a:lnTo>
                    <a:pt x="2326" y="44"/>
                  </a:lnTo>
                  <a:lnTo>
                    <a:pt x="2389" y="69"/>
                  </a:lnTo>
                  <a:lnTo>
                    <a:pt x="2448" y="97"/>
                  </a:lnTo>
                  <a:lnTo>
                    <a:pt x="2505" y="128"/>
                  </a:lnTo>
                  <a:lnTo>
                    <a:pt x="2557" y="165"/>
                  </a:lnTo>
                  <a:lnTo>
                    <a:pt x="2604" y="205"/>
                  </a:lnTo>
                  <a:lnTo>
                    <a:pt x="2647" y="248"/>
                  </a:lnTo>
                  <a:lnTo>
                    <a:pt x="2685" y="294"/>
                  </a:lnTo>
                  <a:lnTo>
                    <a:pt x="2717" y="342"/>
                  </a:lnTo>
                  <a:lnTo>
                    <a:pt x="2776" y="326"/>
                  </a:lnTo>
                  <a:lnTo>
                    <a:pt x="2838" y="316"/>
                  </a:lnTo>
                  <a:lnTo>
                    <a:pt x="2902" y="309"/>
                  </a:lnTo>
                  <a:lnTo>
                    <a:pt x="2967" y="307"/>
                  </a:lnTo>
                  <a:lnTo>
                    <a:pt x="3033" y="309"/>
                  </a:lnTo>
                  <a:lnTo>
                    <a:pt x="3106" y="318"/>
                  </a:lnTo>
                  <a:lnTo>
                    <a:pt x="3177" y="333"/>
                  </a:lnTo>
                  <a:lnTo>
                    <a:pt x="3243" y="352"/>
                  </a:lnTo>
                  <a:lnTo>
                    <a:pt x="3307" y="377"/>
                  </a:lnTo>
                  <a:lnTo>
                    <a:pt x="3368" y="406"/>
                  </a:lnTo>
                  <a:lnTo>
                    <a:pt x="3425" y="439"/>
                  </a:lnTo>
                  <a:lnTo>
                    <a:pt x="3478" y="476"/>
                  </a:lnTo>
                  <a:lnTo>
                    <a:pt x="3525" y="516"/>
                  </a:lnTo>
                  <a:lnTo>
                    <a:pt x="3568" y="560"/>
                  </a:lnTo>
                  <a:lnTo>
                    <a:pt x="3605" y="608"/>
                  </a:lnTo>
                  <a:lnTo>
                    <a:pt x="3638" y="656"/>
                  </a:lnTo>
                  <a:lnTo>
                    <a:pt x="3664" y="709"/>
                  </a:lnTo>
                  <a:lnTo>
                    <a:pt x="3683" y="762"/>
                  </a:lnTo>
                  <a:lnTo>
                    <a:pt x="3696" y="818"/>
                  </a:lnTo>
                  <a:lnTo>
                    <a:pt x="3702" y="874"/>
                  </a:lnTo>
                  <a:lnTo>
                    <a:pt x="3702" y="933"/>
                  </a:lnTo>
                  <a:lnTo>
                    <a:pt x="3694" y="987"/>
                  </a:lnTo>
                  <a:lnTo>
                    <a:pt x="3681" y="1037"/>
                  </a:lnTo>
                  <a:lnTo>
                    <a:pt x="3661" y="1087"/>
                  </a:lnTo>
                  <a:lnTo>
                    <a:pt x="3635" y="1134"/>
                  </a:lnTo>
                  <a:lnTo>
                    <a:pt x="3606" y="1179"/>
                  </a:lnTo>
                  <a:lnTo>
                    <a:pt x="3571" y="1221"/>
                  </a:lnTo>
                  <a:lnTo>
                    <a:pt x="3532" y="1260"/>
                  </a:lnTo>
                  <a:lnTo>
                    <a:pt x="3488" y="1295"/>
                  </a:lnTo>
                  <a:lnTo>
                    <a:pt x="3440" y="1328"/>
                  </a:lnTo>
                  <a:lnTo>
                    <a:pt x="3390" y="1357"/>
                  </a:lnTo>
                  <a:lnTo>
                    <a:pt x="3334" y="1382"/>
                  </a:lnTo>
                  <a:lnTo>
                    <a:pt x="3277" y="1403"/>
                  </a:lnTo>
                  <a:lnTo>
                    <a:pt x="3217" y="1420"/>
                  </a:lnTo>
                  <a:lnTo>
                    <a:pt x="3154" y="1432"/>
                  </a:lnTo>
                  <a:lnTo>
                    <a:pt x="3090" y="1440"/>
                  </a:lnTo>
                  <a:lnTo>
                    <a:pt x="3023" y="1443"/>
                  </a:lnTo>
                  <a:lnTo>
                    <a:pt x="2999" y="1491"/>
                  </a:lnTo>
                  <a:lnTo>
                    <a:pt x="2968" y="1536"/>
                  </a:lnTo>
                  <a:lnTo>
                    <a:pt x="2932" y="1578"/>
                  </a:lnTo>
                  <a:lnTo>
                    <a:pt x="2893" y="1618"/>
                  </a:lnTo>
                  <a:lnTo>
                    <a:pt x="2847" y="1654"/>
                  </a:lnTo>
                  <a:lnTo>
                    <a:pt x="2799" y="1686"/>
                  </a:lnTo>
                  <a:lnTo>
                    <a:pt x="2747" y="1716"/>
                  </a:lnTo>
                  <a:lnTo>
                    <a:pt x="2691" y="1740"/>
                  </a:lnTo>
                  <a:lnTo>
                    <a:pt x="2632" y="1762"/>
                  </a:lnTo>
                  <a:lnTo>
                    <a:pt x="2571" y="1779"/>
                  </a:lnTo>
                  <a:lnTo>
                    <a:pt x="2507" y="1790"/>
                  </a:lnTo>
                  <a:lnTo>
                    <a:pt x="2441" y="1798"/>
                  </a:lnTo>
                  <a:lnTo>
                    <a:pt x="2373" y="1800"/>
                  </a:lnTo>
                  <a:lnTo>
                    <a:pt x="2304" y="1797"/>
                  </a:lnTo>
                  <a:lnTo>
                    <a:pt x="2239" y="1789"/>
                  </a:lnTo>
                  <a:lnTo>
                    <a:pt x="2176" y="1776"/>
                  </a:lnTo>
                  <a:lnTo>
                    <a:pt x="2115" y="1761"/>
                  </a:lnTo>
                  <a:lnTo>
                    <a:pt x="2056" y="1740"/>
                  </a:lnTo>
                  <a:lnTo>
                    <a:pt x="2017" y="1784"/>
                  </a:lnTo>
                  <a:lnTo>
                    <a:pt x="1973" y="1825"/>
                  </a:lnTo>
                  <a:lnTo>
                    <a:pt x="1923" y="1861"/>
                  </a:lnTo>
                  <a:lnTo>
                    <a:pt x="1869" y="1893"/>
                  </a:lnTo>
                  <a:lnTo>
                    <a:pt x="1812" y="1922"/>
                  </a:lnTo>
                  <a:lnTo>
                    <a:pt x="1751" y="1945"/>
                  </a:lnTo>
                  <a:lnTo>
                    <a:pt x="1686" y="1964"/>
                  </a:lnTo>
                  <a:lnTo>
                    <a:pt x="1619" y="1978"/>
                  </a:lnTo>
                  <a:lnTo>
                    <a:pt x="1549" y="1987"/>
                  </a:lnTo>
                  <a:lnTo>
                    <a:pt x="1477" y="1989"/>
                  </a:lnTo>
                  <a:lnTo>
                    <a:pt x="1403" y="1986"/>
                  </a:lnTo>
                  <a:lnTo>
                    <a:pt x="1332" y="1978"/>
                  </a:lnTo>
                  <a:lnTo>
                    <a:pt x="1264" y="1963"/>
                  </a:lnTo>
                  <a:lnTo>
                    <a:pt x="1197" y="1945"/>
                  </a:lnTo>
                  <a:lnTo>
                    <a:pt x="1134" y="1922"/>
                  </a:lnTo>
                  <a:lnTo>
                    <a:pt x="1074" y="1893"/>
                  </a:lnTo>
                  <a:lnTo>
                    <a:pt x="1018" y="1861"/>
                  </a:lnTo>
                  <a:lnTo>
                    <a:pt x="966" y="1825"/>
                  </a:lnTo>
                  <a:lnTo>
                    <a:pt x="919" y="1785"/>
                  </a:lnTo>
                  <a:lnTo>
                    <a:pt x="876" y="1743"/>
                  </a:lnTo>
                  <a:lnTo>
                    <a:pt x="839" y="1698"/>
                  </a:lnTo>
                  <a:lnTo>
                    <a:pt x="806" y="1649"/>
                  </a:lnTo>
                  <a:lnTo>
                    <a:pt x="779" y="1599"/>
                  </a:lnTo>
                  <a:lnTo>
                    <a:pt x="759" y="1547"/>
                  </a:lnTo>
                  <a:lnTo>
                    <a:pt x="744" y="1493"/>
                  </a:lnTo>
                  <a:lnTo>
                    <a:pt x="707" y="1492"/>
                  </a:lnTo>
                  <a:lnTo>
                    <a:pt x="670" y="1490"/>
                  </a:lnTo>
                  <a:lnTo>
                    <a:pt x="597" y="1481"/>
                  </a:lnTo>
                  <a:lnTo>
                    <a:pt x="526" y="1466"/>
                  </a:lnTo>
                  <a:lnTo>
                    <a:pt x="460" y="1447"/>
                  </a:lnTo>
                  <a:lnTo>
                    <a:pt x="396" y="1422"/>
                  </a:lnTo>
                  <a:lnTo>
                    <a:pt x="335" y="1394"/>
                  </a:lnTo>
                  <a:lnTo>
                    <a:pt x="278" y="1360"/>
                  </a:lnTo>
                  <a:lnTo>
                    <a:pt x="225" y="1323"/>
                  </a:lnTo>
                  <a:lnTo>
                    <a:pt x="178" y="1283"/>
                  </a:lnTo>
                  <a:lnTo>
                    <a:pt x="135" y="1239"/>
                  </a:lnTo>
                  <a:lnTo>
                    <a:pt x="98" y="1193"/>
                  </a:lnTo>
                  <a:lnTo>
                    <a:pt x="65" y="1143"/>
                  </a:lnTo>
                  <a:lnTo>
                    <a:pt x="39" y="1091"/>
                  </a:lnTo>
                  <a:lnTo>
                    <a:pt x="20" y="1037"/>
                  </a:lnTo>
                  <a:lnTo>
                    <a:pt x="7" y="981"/>
                  </a:lnTo>
                  <a:lnTo>
                    <a:pt x="0" y="925"/>
                  </a:lnTo>
                  <a:lnTo>
                    <a:pt x="1" y="866"/>
                  </a:lnTo>
                  <a:lnTo>
                    <a:pt x="9" y="811"/>
                  </a:lnTo>
                  <a:lnTo>
                    <a:pt x="24" y="757"/>
                  </a:lnTo>
                  <a:lnTo>
                    <a:pt x="45" y="707"/>
                  </a:lnTo>
                  <a:lnTo>
                    <a:pt x="71" y="658"/>
                  </a:lnTo>
                  <a:lnTo>
                    <a:pt x="104" y="612"/>
                  </a:lnTo>
                  <a:lnTo>
                    <a:pt x="141" y="569"/>
                  </a:lnTo>
                  <a:lnTo>
                    <a:pt x="183" y="530"/>
                  </a:lnTo>
                  <a:lnTo>
                    <a:pt x="230" y="494"/>
                  </a:lnTo>
                  <a:lnTo>
                    <a:pt x="281" y="461"/>
                  </a:lnTo>
                  <a:lnTo>
                    <a:pt x="335" y="433"/>
                  </a:lnTo>
                  <a:lnTo>
                    <a:pt x="393" y="408"/>
                  </a:lnTo>
                  <a:lnTo>
                    <a:pt x="417" y="359"/>
                  </a:lnTo>
                  <a:lnTo>
                    <a:pt x="446" y="312"/>
                  </a:lnTo>
                  <a:lnTo>
                    <a:pt x="481" y="268"/>
                  </a:lnTo>
                  <a:lnTo>
                    <a:pt x="522" y="226"/>
                  </a:lnTo>
                  <a:lnTo>
                    <a:pt x="566" y="188"/>
                  </a:lnTo>
                  <a:lnTo>
                    <a:pt x="615" y="154"/>
                  </a:lnTo>
                  <a:lnTo>
                    <a:pt x="668" y="124"/>
                  </a:lnTo>
                  <a:lnTo>
                    <a:pt x="725" y="98"/>
                  </a:lnTo>
                  <a:lnTo>
                    <a:pt x="785" y="75"/>
                  </a:lnTo>
                  <a:lnTo>
                    <a:pt x="847" y="59"/>
                  </a:lnTo>
                  <a:lnTo>
                    <a:pt x="912" y="45"/>
                  </a:lnTo>
                  <a:lnTo>
                    <a:pt x="980" y="38"/>
                  </a:lnTo>
                  <a:lnTo>
                    <a:pt x="1048" y="35"/>
                  </a:lnTo>
                  <a:lnTo>
                    <a:pt x="1119" y="38"/>
                  </a:lnTo>
                  <a:lnTo>
                    <a:pt x="1186" y="46"/>
                  </a:lnTo>
                  <a:lnTo>
                    <a:pt x="1250" y="59"/>
                  </a:lnTo>
                  <a:lnTo>
                    <a:pt x="1312" y="75"/>
                  </a:lnTo>
                  <a:lnTo>
                    <a:pt x="1371" y="97"/>
                  </a:lnTo>
                  <a:lnTo>
                    <a:pt x="1427" y="122"/>
                  </a:lnTo>
                  <a:lnTo>
                    <a:pt x="1481" y="150"/>
                  </a:lnTo>
                  <a:lnTo>
                    <a:pt x="1531" y="181"/>
                  </a:lnTo>
                  <a:lnTo>
                    <a:pt x="1575" y="145"/>
                  </a:lnTo>
                  <a:lnTo>
                    <a:pt x="1624" y="113"/>
                  </a:lnTo>
                  <a:lnTo>
                    <a:pt x="1676" y="83"/>
                  </a:lnTo>
                  <a:lnTo>
                    <a:pt x="1731" y="59"/>
                  </a:lnTo>
                  <a:lnTo>
                    <a:pt x="1790" y="37"/>
                  </a:lnTo>
                  <a:lnTo>
                    <a:pt x="1852" y="21"/>
                  </a:lnTo>
                  <a:lnTo>
                    <a:pt x="1915" y="9"/>
                  </a:lnTo>
                  <a:lnTo>
                    <a:pt x="1982" y="2"/>
                  </a:lnTo>
                  <a:lnTo>
                    <a:pt x="2049" y="0"/>
                  </a:lnTo>
                  <a:close/>
                </a:path>
              </a:pathLst>
            </a:custGeom>
            <a:solidFill>
              <a:schemeClr val="bg1"/>
            </a:solidFill>
            <a:ln w="0">
              <a:solidFill>
                <a:schemeClr val="bg1">
                  <a:lumMod val="65000"/>
                </a:schemeClr>
              </a:solidFill>
              <a:prstDash val="solid"/>
              <a:round/>
              <a:headEnd/>
              <a:tailEnd/>
            </a:ln>
            <a:effectLst>
              <a:outerShdw blurRad="50800" dist="38100" dir="5400000" algn="t" rotWithShape="0">
                <a:prstClr val="black">
                  <a:alpha val="40000"/>
                </a:prstClr>
              </a:outerShdw>
            </a:effectLst>
          </p:spPr>
          <p:txBody>
            <a:bodyPr vert="horz" wrap="square" lIns="91296" tIns="45648" rIns="91296" bIns="45648" numCol="1" anchor="t" anchorCtr="0" compatLnSpc="1">
              <a:prstTxWarp prst="textNoShape">
                <a:avLst/>
              </a:prstTxWarp>
            </a:bodyPr>
            <a:lstStyle/>
            <a:p>
              <a:pPr defTabSz="913304">
                <a:defRPr/>
              </a:pPr>
              <a:endParaRPr lang="en-US" sz="1894" dirty="0">
                <a:solidFill>
                  <a:prstClr val="black"/>
                </a:solidFill>
                <a:latin typeface="Arial" panose="020B0604020202020204"/>
              </a:endParaRPr>
            </a:p>
          </p:txBody>
        </p:sp>
        <p:pic>
          <p:nvPicPr>
            <p:cNvPr id="300" name="Picture 299">
              <a:extLst>
                <a:ext uri="{FF2B5EF4-FFF2-40B4-BE49-F238E27FC236}">
                  <a16:creationId xmlns:a16="http://schemas.microsoft.com/office/drawing/2014/main" id="{1C1785C1-D1CA-F946-83AA-81810BA3A58A}"/>
                </a:ext>
              </a:extLst>
            </p:cNvPr>
            <p:cNvPicPr>
              <a:picLocks noChangeAspect="1"/>
            </p:cNvPicPr>
            <p:nvPr/>
          </p:nvPicPr>
          <p:blipFill>
            <a:blip r:embed="rId7"/>
            <a:stretch>
              <a:fillRect/>
            </a:stretch>
          </p:blipFill>
          <p:spPr>
            <a:xfrm>
              <a:off x="1727101" y="5589065"/>
              <a:ext cx="727973" cy="280045"/>
            </a:xfrm>
            <a:prstGeom prst="rect">
              <a:avLst/>
            </a:prstGeom>
          </p:spPr>
        </p:pic>
      </p:grpSp>
      <p:sp>
        <p:nvSpPr>
          <p:cNvPr id="20" name="TextBox 19">
            <a:extLst>
              <a:ext uri="{FF2B5EF4-FFF2-40B4-BE49-F238E27FC236}">
                <a16:creationId xmlns:a16="http://schemas.microsoft.com/office/drawing/2014/main" id="{24013CDD-C635-FC4A-8AF6-16EF55DAECAA}"/>
              </a:ext>
            </a:extLst>
          </p:cNvPr>
          <p:cNvSpPr txBox="1"/>
          <p:nvPr/>
        </p:nvSpPr>
        <p:spPr>
          <a:xfrm>
            <a:off x="9842909" y="2174764"/>
            <a:ext cx="736702" cy="209099"/>
          </a:xfrm>
          <a:prstGeom prst="rect">
            <a:avLst/>
          </a:prstGeom>
        </p:spPr>
        <p:txBody>
          <a:bodyPr vert="horz" wrap="none" lIns="91392" tIns="45696" rIns="91392" bIns="45696" rtlCol="0" anchor="t">
            <a:noAutofit/>
          </a:bodyPr>
          <a:lstStyle/>
          <a:p>
            <a:pPr algn="ctr" defTabSz="913852">
              <a:lnSpc>
                <a:spcPct val="95000"/>
              </a:lnSpc>
              <a:spcBef>
                <a:spcPts val="400"/>
              </a:spcBef>
              <a:spcAft>
                <a:spcPts val="200"/>
              </a:spcAft>
              <a:buClr>
                <a:srgbClr val="5CC3FF"/>
              </a:buClr>
              <a:defRPr/>
            </a:pPr>
            <a:r>
              <a:rPr lang="en-US" sz="800" b="1" dirty="0">
                <a:solidFill>
                  <a:sysClr val="windowText" lastClr="000000"/>
                </a:solidFill>
                <a:latin typeface="Arial" panose="020B0604020202020204"/>
              </a:rPr>
              <a:t>Hyperspace</a:t>
            </a:r>
          </a:p>
        </p:txBody>
      </p:sp>
      <p:sp>
        <p:nvSpPr>
          <p:cNvPr id="339" name="TextBox 338">
            <a:extLst>
              <a:ext uri="{FF2B5EF4-FFF2-40B4-BE49-F238E27FC236}">
                <a16:creationId xmlns:a16="http://schemas.microsoft.com/office/drawing/2014/main" id="{D8C65503-8716-3546-92F5-3FBC503EAFDF}"/>
              </a:ext>
            </a:extLst>
          </p:cNvPr>
          <p:cNvSpPr txBox="1"/>
          <p:nvPr/>
        </p:nvSpPr>
        <p:spPr>
          <a:xfrm>
            <a:off x="8846746" y="2172841"/>
            <a:ext cx="736702" cy="209099"/>
          </a:xfrm>
          <a:prstGeom prst="rect">
            <a:avLst/>
          </a:prstGeom>
        </p:spPr>
        <p:txBody>
          <a:bodyPr vert="horz" wrap="none" lIns="91392" tIns="45696" rIns="91392" bIns="45696" rtlCol="0" anchor="t">
            <a:noAutofit/>
          </a:bodyPr>
          <a:lstStyle/>
          <a:p>
            <a:pPr algn="ctr" defTabSz="913852">
              <a:lnSpc>
                <a:spcPct val="95000"/>
              </a:lnSpc>
              <a:spcBef>
                <a:spcPts val="400"/>
              </a:spcBef>
              <a:spcAft>
                <a:spcPts val="200"/>
              </a:spcAft>
              <a:buClr>
                <a:srgbClr val="5CC3FF"/>
              </a:buClr>
              <a:defRPr/>
            </a:pPr>
            <a:r>
              <a:rPr lang="en-US" sz="800" b="1" dirty="0">
                <a:solidFill>
                  <a:sysClr val="windowText" lastClr="000000"/>
                </a:solidFill>
                <a:latin typeface="Arial" panose="020B0604020202020204"/>
              </a:rPr>
              <a:t>DR Non-Prod</a:t>
            </a:r>
          </a:p>
        </p:txBody>
      </p:sp>
      <p:sp>
        <p:nvSpPr>
          <p:cNvPr id="340" name="TextBox 339">
            <a:extLst>
              <a:ext uri="{FF2B5EF4-FFF2-40B4-BE49-F238E27FC236}">
                <a16:creationId xmlns:a16="http://schemas.microsoft.com/office/drawing/2014/main" id="{05BFC810-7456-6F41-829D-F2436F5EDDAE}"/>
              </a:ext>
            </a:extLst>
          </p:cNvPr>
          <p:cNvSpPr txBox="1"/>
          <p:nvPr/>
        </p:nvSpPr>
        <p:spPr>
          <a:xfrm>
            <a:off x="7832259" y="2172449"/>
            <a:ext cx="736702" cy="209099"/>
          </a:xfrm>
          <a:prstGeom prst="rect">
            <a:avLst/>
          </a:prstGeom>
        </p:spPr>
        <p:txBody>
          <a:bodyPr vert="horz" wrap="none" lIns="91392" tIns="45696" rIns="91392" bIns="45696" rtlCol="0" anchor="t">
            <a:noAutofit/>
          </a:bodyPr>
          <a:lstStyle/>
          <a:p>
            <a:pPr algn="ctr" defTabSz="913852">
              <a:lnSpc>
                <a:spcPct val="95000"/>
              </a:lnSpc>
              <a:spcBef>
                <a:spcPts val="400"/>
              </a:spcBef>
              <a:spcAft>
                <a:spcPts val="200"/>
              </a:spcAft>
              <a:buClr>
                <a:srgbClr val="5CC3FF"/>
              </a:buClr>
              <a:defRPr/>
            </a:pPr>
            <a:r>
              <a:rPr lang="en-US" sz="800" b="1" dirty="0">
                <a:solidFill>
                  <a:sysClr val="windowText" lastClr="000000"/>
                </a:solidFill>
                <a:latin typeface="Arial" panose="020B0604020202020204"/>
              </a:rPr>
              <a:t>Epic DR</a:t>
            </a:r>
          </a:p>
        </p:txBody>
      </p:sp>
      <p:sp>
        <p:nvSpPr>
          <p:cNvPr id="25" name="TextBox 24">
            <a:extLst>
              <a:ext uri="{FF2B5EF4-FFF2-40B4-BE49-F238E27FC236}">
                <a16:creationId xmlns:a16="http://schemas.microsoft.com/office/drawing/2014/main" id="{DFDCEB31-58DF-EA41-9BDD-1FBCE8C2A439}"/>
              </a:ext>
            </a:extLst>
          </p:cNvPr>
          <p:cNvSpPr txBox="1"/>
          <p:nvPr/>
        </p:nvSpPr>
        <p:spPr>
          <a:xfrm>
            <a:off x="5529372" y="1537567"/>
            <a:ext cx="1223675" cy="237989"/>
          </a:xfrm>
          <a:prstGeom prst="rect">
            <a:avLst/>
          </a:prstGeom>
        </p:spPr>
        <p:txBody>
          <a:bodyPr vert="horz" wrap="none" lIns="91392" tIns="45696" rIns="91392" bIns="45696" rtlCol="0" anchor="t">
            <a:noAutofit/>
          </a:bodyPr>
          <a:lstStyle/>
          <a:p>
            <a:pPr algn="ctr" defTabSz="913852">
              <a:lnSpc>
                <a:spcPct val="95000"/>
              </a:lnSpc>
              <a:spcBef>
                <a:spcPts val="400"/>
              </a:spcBef>
              <a:spcAft>
                <a:spcPts val="200"/>
              </a:spcAft>
              <a:buClr>
                <a:srgbClr val="5CC3FF"/>
              </a:buClr>
              <a:defRPr/>
            </a:pPr>
            <a:r>
              <a:rPr lang="en-US" sz="1050" dirty="0">
                <a:solidFill>
                  <a:srgbClr val="000000"/>
                </a:solidFill>
                <a:latin typeface="Arial" panose="020B0604020202020204"/>
              </a:rPr>
              <a:t>Caché</a:t>
            </a:r>
            <a:r>
              <a:rPr lang="en-US" sz="1050" dirty="0">
                <a:solidFill>
                  <a:sysClr val="windowText" lastClr="000000"/>
                </a:solidFill>
                <a:latin typeface="Arial" panose="020B0604020202020204"/>
              </a:rPr>
              <a:t> Mirroring</a:t>
            </a:r>
          </a:p>
        </p:txBody>
      </p:sp>
      <p:sp>
        <p:nvSpPr>
          <p:cNvPr id="26" name="TextBox 25">
            <a:extLst>
              <a:ext uri="{FF2B5EF4-FFF2-40B4-BE49-F238E27FC236}">
                <a16:creationId xmlns:a16="http://schemas.microsoft.com/office/drawing/2014/main" id="{BEB40255-D0D1-EA47-A945-94CA75EFD942}"/>
              </a:ext>
            </a:extLst>
          </p:cNvPr>
          <p:cNvSpPr txBox="1"/>
          <p:nvPr/>
        </p:nvSpPr>
        <p:spPr>
          <a:xfrm>
            <a:off x="11536148" y="6577130"/>
            <a:ext cx="0" cy="0"/>
          </a:xfrm>
          <a:prstGeom prst="rect">
            <a:avLst/>
          </a:prstGeom>
        </p:spPr>
        <p:txBody>
          <a:bodyPr vert="horz" wrap="none" lIns="91392" tIns="45696" rIns="91392" bIns="45696" rtlCol="0" anchor="t">
            <a:noAutofit/>
          </a:bodyPr>
          <a:lstStyle/>
          <a:p>
            <a:pPr marL="172934" indent="-172934" defTabSz="913852">
              <a:lnSpc>
                <a:spcPct val="95000"/>
              </a:lnSpc>
              <a:spcBef>
                <a:spcPts val="400"/>
              </a:spcBef>
              <a:spcAft>
                <a:spcPts val="200"/>
              </a:spcAft>
              <a:buClr>
                <a:srgbClr val="5CC3FF"/>
              </a:buClr>
              <a:buFont typeface="Wingdings" panose="05000000000000000000" pitchFamily="2" charset="2"/>
              <a:buChar char="§"/>
              <a:defRPr/>
            </a:pPr>
            <a:endParaRPr lang="en-US" sz="1400" dirty="0" err="1">
              <a:solidFill>
                <a:sysClr val="windowText" lastClr="000000"/>
              </a:solidFill>
              <a:latin typeface="Arial" panose="020B0604020202020204"/>
            </a:endParaRPr>
          </a:p>
        </p:txBody>
      </p:sp>
      <p:grpSp>
        <p:nvGrpSpPr>
          <p:cNvPr id="210" name="Group 209">
            <a:extLst>
              <a:ext uri="{FF2B5EF4-FFF2-40B4-BE49-F238E27FC236}">
                <a16:creationId xmlns:a16="http://schemas.microsoft.com/office/drawing/2014/main" id="{89582F22-0826-F449-B388-47149FD55E41}"/>
              </a:ext>
            </a:extLst>
          </p:cNvPr>
          <p:cNvGrpSpPr/>
          <p:nvPr/>
        </p:nvGrpSpPr>
        <p:grpSpPr>
          <a:xfrm>
            <a:off x="8962746" y="2363193"/>
            <a:ext cx="486380" cy="472581"/>
            <a:chOff x="5901683" y="1456101"/>
            <a:chExt cx="794135" cy="734116"/>
          </a:xfrm>
        </p:grpSpPr>
        <p:sp>
          <p:nvSpPr>
            <p:cNvPr id="211" name="Rectangle: Rounded Corners 259">
              <a:extLst>
                <a:ext uri="{FF2B5EF4-FFF2-40B4-BE49-F238E27FC236}">
                  <a16:creationId xmlns:a16="http://schemas.microsoft.com/office/drawing/2014/main" id="{D9211271-494D-E64D-9923-A814EE7AC21F}"/>
                </a:ext>
              </a:extLst>
            </p:cNvPr>
            <p:cNvSpPr/>
            <p:nvPr/>
          </p:nvSpPr>
          <p:spPr>
            <a:xfrm>
              <a:off x="5901683" y="1456101"/>
              <a:ext cx="794135" cy="734116"/>
            </a:xfrm>
            <a:prstGeom prst="roundRect">
              <a:avLst>
                <a:gd name="adj" fmla="val 11692"/>
              </a:avLst>
            </a:prstGeom>
            <a:solidFill>
              <a:schemeClr val="bg1"/>
            </a:solidFill>
            <a:ln w="15875" cap="flat" cmpd="sng" algn="ctr">
              <a:noFill/>
              <a:prstDash val="solid"/>
            </a:ln>
            <a:effectLst/>
          </p:spPr>
          <p:txBody>
            <a:bodyPr rtlCol="0" anchor="ctr"/>
            <a:lstStyle/>
            <a:p>
              <a:pPr algn="ctr" defTabSz="913852">
                <a:defRPr/>
              </a:pPr>
              <a:endParaRPr lang="en-US" sz="500" dirty="0">
                <a:solidFill>
                  <a:prstClr val="white"/>
                </a:solidFill>
                <a:latin typeface="Arial" panose="020B0604020202020204" pitchFamily="34" charset="0"/>
                <a:cs typeface="Arial" panose="020B0604020202020204" pitchFamily="34" charset="0"/>
                <a:sym typeface="Arial"/>
              </a:endParaRPr>
            </a:p>
          </p:txBody>
        </p:sp>
        <p:sp>
          <p:nvSpPr>
            <p:cNvPr id="212" name="Rectangle 211">
              <a:extLst>
                <a:ext uri="{FF2B5EF4-FFF2-40B4-BE49-F238E27FC236}">
                  <a16:creationId xmlns:a16="http://schemas.microsoft.com/office/drawing/2014/main" id="{F2E6D197-2D8F-3349-BB3A-2CF12D6979EF}"/>
                </a:ext>
              </a:extLst>
            </p:cNvPr>
            <p:cNvSpPr/>
            <p:nvPr/>
          </p:nvSpPr>
          <p:spPr>
            <a:xfrm>
              <a:off x="5975422" y="1648091"/>
              <a:ext cx="646657" cy="191143"/>
            </a:xfrm>
            <a:prstGeom prst="rect">
              <a:avLst/>
            </a:prstGeom>
          </p:spPr>
          <p:txBody>
            <a:bodyPr wrap="none" lIns="91392" tIns="0" rIns="91392" bIns="0">
              <a:spAutoFit/>
            </a:bodyPr>
            <a:lstStyle/>
            <a:p>
              <a:pPr algn="ctr" defTabSz="913852">
                <a:defRPr/>
              </a:pPr>
              <a:r>
                <a:rPr lang="en-US" sz="800" b="1" kern="0" dirty="0">
                  <a:solidFill>
                    <a:prstClr val="black"/>
                  </a:solidFill>
                  <a:latin typeface="Arial" panose="020B0604020202020204" pitchFamily="34" charset="0"/>
                  <a:cs typeface="Arial" panose="020B0604020202020204" pitchFamily="34" charset="0"/>
                  <a:sym typeface="Arial"/>
                </a:rPr>
                <a:t>APP</a:t>
              </a:r>
              <a:endParaRPr lang="en-US" sz="800" dirty="0">
                <a:solidFill>
                  <a:prstClr val="black"/>
                </a:solidFill>
                <a:latin typeface="Arial" panose="020B0604020202020204" pitchFamily="34" charset="0"/>
                <a:cs typeface="Arial" panose="020B0604020202020204" pitchFamily="34" charset="0"/>
                <a:sym typeface="Arial"/>
              </a:endParaRPr>
            </a:p>
          </p:txBody>
        </p:sp>
        <p:sp>
          <p:nvSpPr>
            <p:cNvPr id="213" name="Rectangle 212">
              <a:extLst>
                <a:ext uri="{FF2B5EF4-FFF2-40B4-BE49-F238E27FC236}">
                  <a16:creationId xmlns:a16="http://schemas.microsoft.com/office/drawing/2014/main" id="{1610D814-DA82-D64B-AF9F-844F2C9FB1E7}"/>
                </a:ext>
              </a:extLst>
            </p:cNvPr>
            <p:cNvSpPr/>
            <p:nvPr/>
          </p:nvSpPr>
          <p:spPr>
            <a:xfrm>
              <a:off x="5977453" y="1834357"/>
              <a:ext cx="625025" cy="334501"/>
            </a:xfrm>
            <a:prstGeom prst="rect">
              <a:avLst/>
            </a:prstGeom>
          </p:spPr>
          <p:txBody>
            <a:bodyPr wrap="square">
              <a:spAutoFit/>
            </a:bodyPr>
            <a:lstStyle/>
            <a:p>
              <a:pPr algn="ctr" defTabSz="913852">
                <a:defRPr/>
              </a:pPr>
              <a:r>
                <a:rPr lang="en-US" sz="800" b="1" kern="0" dirty="0">
                  <a:solidFill>
                    <a:prstClr val="black"/>
                  </a:solidFill>
                  <a:latin typeface="Arial" panose="020B0604020202020204" pitchFamily="34" charset="0"/>
                  <a:cs typeface="Arial" panose="020B0604020202020204" pitchFamily="34" charset="0"/>
                  <a:sym typeface="Arial"/>
                </a:rPr>
                <a:t>OS</a:t>
              </a:r>
              <a:endParaRPr lang="en-US" sz="800" dirty="0">
                <a:solidFill>
                  <a:prstClr val="black"/>
                </a:solidFill>
                <a:latin typeface="Arial" panose="020B0604020202020204" pitchFamily="34" charset="0"/>
                <a:cs typeface="Arial" panose="020B0604020202020204" pitchFamily="34" charset="0"/>
                <a:sym typeface="Arial"/>
              </a:endParaRPr>
            </a:p>
          </p:txBody>
        </p:sp>
        <p:cxnSp>
          <p:nvCxnSpPr>
            <p:cNvPr id="214" name="Straight Connector 213">
              <a:extLst>
                <a:ext uri="{FF2B5EF4-FFF2-40B4-BE49-F238E27FC236}">
                  <a16:creationId xmlns:a16="http://schemas.microsoft.com/office/drawing/2014/main" id="{AF0006AC-9F9D-E649-8AF3-D49703AA60F7}"/>
                </a:ext>
              </a:extLst>
            </p:cNvPr>
            <p:cNvCxnSpPr>
              <a:cxnSpLocks/>
            </p:cNvCxnSpPr>
            <p:nvPr/>
          </p:nvCxnSpPr>
          <p:spPr>
            <a:xfrm>
              <a:off x="6034061" y="1867727"/>
              <a:ext cx="530351" cy="0"/>
            </a:xfrm>
            <a:prstGeom prst="line">
              <a:avLst/>
            </a:prstGeom>
            <a:noFill/>
            <a:ln w="15875" cap="flat" cmpd="sng" algn="ctr">
              <a:solidFill>
                <a:sysClr val="windowText" lastClr="000000"/>
              </a:solidFill>
              <a:prstDash val="solid"/>
            </a:ln>
            <a:effectLst/>
          </p:spPr>
        </p:cxnSp>
        <p:grpSp>
          <p:nvGrpSpPr>
            <p:cNvPr id="215" name="Group 214">
              <a:extLst>
                <a:ext uri="{FF2B5EF4-FFF2-40B4-BE49-F238E27FC236}">
                  <a16:creationId xmlns:a16="http://schemas.microsoft.com/office/drawing/2014/main" id="{B5E90978-1ED9-004B-A8DF-DBA372B64491}"/>
                </a:ext>
              </a:extLst>
            </p:cNvPr>
            <p:cNvGrpSpPr/>
            <p:nvPr/>
          </p:nvGrpSpPr>
          <p:grpSpPr>
            <a:xfrm>
              <a:off x="5903573" y="1458240"/>
              <a:ext cx="791328" cy="731184"/>
              <a:chOff x="4769513" y="1267041"/>
              <a:chExt cx="708040" cy="654226"/>
            </a:xfrm>
          </p:grpSpPr>
          <p:sp>
            <p:nvSpPr>
              <p:cNvPr id="216" name="Freeform 27">
                <a:extLst>
                  <a:ext uri="{FF2B5EF4-FFF2-40B4-BE49-F238E27FC236}">
                    <a16:creationId xmlns:a16="http://schemas.microsoft.com/office/drawing/2014/main" id="{A0FB7720-D4BB-DE4D-A1E3-9A9B229F95F9}"/>
                  </a:ext>
                </a:extLst>
              </p:cNvPr>
              <p:cNvSpPr>
                <a:spLocks/>
              </p:cNvSpPr>
              <p:nvPr/>
            </p:nvSpPr>
            <p:spPr bwMode="auto">
              <a:xfrm>
                <a:off x="4769513" y="1267041"/>
                <a:ext cx="708040" cy="654226"/>
              </a:xfrm>
              <a:custGeom>
                <a:avLst/>
                <a:gdLst>
                  <a:gd name="T0" fmla="*/ 120 w 1171"/>
                  <a:gd name="T1" fmla="*/ 1082 h 1082"/>
                  <a:gd name="T2" fmla="*/ 108 w 1171"/>
                  <a:gd name="T3" fmla="*/ 1082 h 1082"/>
                  <a:gd name="T4" fmla="*/ 85 w 1171"/>
                  <a:gd name="T5" fmla="*/ 1077 h 1082"/>
                  <a:gd name="T6" fmla="*/ 63 w 1171"/>
                  <a:gd name="T7" fmla="*/ 1067 h 1082"/>
                  <a:gd name="T8" fmla="*/ 43 w 1171"/>
                  <a:gd name="T9" fmla="*/ 1056 h 1082"/>
                  <a:gd name="T10" fmla="*/ 28 w 1171"/>
                  <a:gd name="T11" fmla="*/ 1039 h 1082"/>
                  <a:gd name="T12" fmla="*/ 15 w 1171"/>
                  <a:gd name="T13" fmla="*/ 1019 h 1082"/>
                  <a:gd name="T14" fmla="*/ 5 w 1171"/>
                  <a:gd name="T15" fmla="*/ 997 h 1082"/>
                  <a:gd name="T16" fmla="*/ 0 w 1171"/>
                  <a:gd name="T17" fmla="*/ 974 h 1082"/>
                  <a:gd name="T18" fmla="*/ 0 w 1171"/>
                  <a:gd name="T19" fmla="*/ 120 h 1082"/>
                  <a:gd name="T20" fmla="*/ 0 w 1171"/>
                  <a:gd name="T21" fmla="*/ 109 h 1082"/>
                  <a:gd name="T22" fmla="*/ 5 w 1171"/>
                  <a:gd name="T23" fmla="*/ 85 h 1082"/>
                  <a:gd name="T24" fmla="*/ 15 w 1171"/>
                  <a:gd name="T25" fmla="*/ 64 h 1082"/>
                  <a:gd name="T26" fmla="*/ 28 w 1171"/>
                  <a:gd name="T27" fmla="*/ 44 h 1082"/>
                  <a:gd name="T28" fmla="*/ 43 w 1171"/>
                  <a:gd name="T29" fmla="*/ 27 h 1082"/>
                  <a:gd name="T30" fmla="*/ 63 w 1171"/>
                  <a:gd name="T31" fmla="*/ 15 h 1082"/>
                  <a:gd name="T32" fmla="*/ 85 w 1171"/>
                  <a:gd name="T33" fmla="*/ 5 h 1082"/>
                  <a:gd name="T34" fmla="*/ 108 w 1171"/>
                  <a:gd name="T35" fmla="*/ 0 h 1082"/>
                  <a:gd name="T36" fmla="*/ 1050 w 1171"/>
                  <a:gd name="T37" fmla="*/ 0 h 1082"/>
                  <a:gd name="T38" fmla="*/ 1063 w 1171"/>
                  <a:gd name="T39" fmla="*/ 0 h 1082"/>
                  <a:gd name="T40" fmla="*/ 1086 w 1171"/>
                  <a:gd name="T41" fmla="*/ 5 h 1082"/>
                  <a:gd name="T42" fmla="*/ 1108 w 1171"/>
                  <a:gd name="T43" fmla="*/ 15 h 1082"/>
                  <a:gd name="T44" fmla="*/ 1126 w 1171"/>
                  <a:gd name="T45" fmla="*/ 27 h 1082"/>
                  <a:gd name="T46" fmla="*/ 1143 w 1171"/>
                  <a:gd name="T47" fmla="*/ 44 h 1082"/>
                  <a:gd name="T48" fmla="*/ 1156 w 1171"/>
                  <a:gd name="T49" fmla="*/ 64 h 1082"/>
                  <a:gd name="T50" fmla="*/ 1164 w 1171"/>
                  <a:gd name="T51" fmla="*/ 85 h 1082"/>
                  <a:gd name="T52" fmla="*/ 1169 w 1171"/>
                  <a:gd name="T53" fmla="*/ 109 h 1082"/>
                  <a:gd name="T54" fmla="*/ 1171 w 1171"/>
                  <a:gd name="T55" fmla="*/ 962 h 1082"/>
                  <a:gd name="T56" fmla="*/ 1169 w 1171"/>
                  <a:gd name="T57" fmla="*/ 974 h 1082"/>
                  <a:gd name="T58" fmla="*/ 1164 w 1171"/>
                  <a:gd name="T59" fmla="*/ 997 h 1082"/>
                  <a:gd name="T60" fmla="*/ 1156 w 1171"/>
                  <a:gd name="T61" fmla="*/ 1019 h 1082"/>
                  <a:gd name="T62" fmla="*/ 1143 w 1171"/>
                  <a:gd name="T63" fmla="*/ 1039 h 1082"/>
                  <a:gd name="T64" fmla="*/ 1126 w 1171"/>
                  <a:gd name="T65" fmla="*/ 1056 h 1082"/>
                  <a:gd name="T66" fmla="*/ 1108 w 1171"/>
                  <a:gd name="T67" fmla="*/ 1067 h 1082"/>
                  <a:gd name="T68" fmla="*/ 1086 w 1171"/>
                  <a:gd name="T69" fmla="*/ 1077 h 1082"/>
                  <a:gd name="T70" fmla="*/ 1063 w 1171"/>
                  <a:gd name="T71" fmla="*/ 1082 h 1082"/>
                  <a:gd name="T72" fmla="*/ 1050 w 1171"/>
                  <a:gd name="T73" fmla="*/ 1082 h 10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171" h="1082">
                    <a:moveTo>
                      <a:pt x="1050" y="1082"/>
                    </a:moveTo>
                    <a:lnTo>
                      <a:pt x="120" y="1082"/>
                    </a:lnTo>
                    <a:lnTo>
                      <a:pt x="120" y="1082"/>
                    </a:lnTo>
                    <a:lnTo>
                      <a:pt x="108" y="1082"/>
                    </a:lnTo>
                    <a:lnTo>
                      <a:pt x="96" y="1080"/>
                    </a:lnTo>
                    <a:lnTo>
                      <a:pt x="85" y="1077"/>
                    </a:lnTo>
                    <a:lnTo>
                      <a:pt x="73" y="1072"/>
                    </a:lnTo>
                    <a:lnTo>
                      <a:pt x="63" y="1067"/>
                    </a:lnTo>
                    <a:lnTo>
                      <a:pt x="53" y="1062"/>
                    </a:lnTo>
                    <a:lnTo>
                      <a:pt x="43" y="1056"/>
                    </a:lnTo>
                    <a:lnTo>
                      <a:pt x="35" y="1047"/>
                    </a:lnTo>
                    <a:lnTo>
                      <a:pt x="28" y="1039"/>
                    </a:lnTo>
                    <a:lnTo>
                      <a:pt x="20" y="1029"/>
                    </a:lnTo>
                    <a:lnTo>
                      <a:pt x="15" y="1019"/>
                    </a:lnTo>
                    <a:lnTo>
                      <a:pt x="10" y="1009"/>
                    </a:lnTo>
                    <a:lnTo>
                      <a:pt x="5" y="997"/>
                    </a:lnTo>
                    <a:lnTo>
                      <a:pt x="3" y="986"/>
                    </a:lnTo>
                    <a:lnTo>
                      <a:pt x="0" y="974"/>
                    </a:lnTo>
                    <a:lnTo>
                      <a:pt x="0" y="962"/>
                    </a:lnTo>
                    <a:lnTo>
                      <a:pt x="0" y="120"/>
                    </a:lnTo>
                    <a:lnTo>
                      <a:pt x="0" y="120"/>
                    </a:lnTo>
                    <a:lnTo>
                      <a:pt x="0" y="109"/>
                    </a:lnTo>
                    <a:lnTo>
                      <a:pt x="3" y="97"/>
                    </a:lnTo>
                    <a:lnTo>
                      <a:pt x="5" y="85"/>
                    </a:lnTo>
                    <a:lnTo>
                      <a:pt x="10" y="74"/>
                    </a:lnTo>
                    <a:lnTo>
                      <a:pt x="15" y="64"/>
                    </a:lnTo>
                    <a:lnTo>
                      <a:pt x="20" y="54"/>
                    </a:lnTo>
                    <a:lnTo>
                      <a:pt x="28" y="44"/>
                    </a:lnTo>
                    <a:lnTo>
                      <a:pt x="35" y="35"/>
                    </a:lnTo>
                    <a:lnTo>
                      <a:pt x="43" y="27"/>
                    </a:lnTo>
                    <a:lnTo>
                      <a:pt x="53" y="20"/>
                    </a:lnTo>
                    <a:lnTo>
                      <a:pt x="63" y="15"/>
                    </a:lnTo>
                    <a:lnTo>
                      <a:pt x="73" y="10"/>
                    </a:lnTo>
                    <a:lnTo>
                      <a:pt x="85" y="5"/>
                    </a:lnTo>
                    <a:lnTo>
                      <a:pt x="96" y="2"/>
                    </a:lnTo>
                    <a:lnTo>
                      <a:pt x="108" y="0"/>
                    </a:lnTo>
                    <a:lnTo>
                      <a:pt x="120" y="0"/>
                    </a:lnTo>
                    <a:lnTo>
                      <a:pt x="1050" y="0"/>
                    </a:lnTo>
                    <a:lnTo>
                      <a:pt x="1050" y="0"/>
                    </a:lnTo>
                    <a:lnTo>
                      <a:pt x="1063" y="0"/>
                    </a:lnTo>
                    <a:lnTo>
                      <a:pt x="1075" y="2"/>
                    </a:lnTo>
                    <a:lnTo>
                      <a:pt x="1086" y="5"/>
                    </a:lnTo>
                    <a:lnTo>
                      <a:pt x="1096" y="10"/>
                    </a:lnTo>
                    <a:lnTo>
                      <a:pt x="1108" y="15"/>
                    </a:lnTo>
                    <a:lnTo>
                      <a:pt x="1118" y="20"/>
                    </a:lnTo>
                    <a:lnTo>
                      <a:pt x="1126" y="27"/>
                    </a:lnTo>
                    <a:lnTo>
                      <a:pt x="1134" y="35"/>
                    </a:lnTo>
                    <a:lnTo>
                      <a:pt x="1143" y="44"/>
                    </a:lnTo>
                    <a:lnTo>
                      <a:pt x="1149" y="54"/>
                    </a:lnTo>
                    <a:lnTo>
                      <a:pt x="1156" y="64"/>
                    </a:lnTo>
                    <a:lnTo>
                      <a:pt x="1161" y="74"/>
                    </a:lnTo>
                    <a:lnTo>
                      <a:pt x="1164" y="85"/>
                    </a:lnTo>
                    <a:lnTo>
                      <a:pt x="1168" y="97"/>
                    </a:lnTo>
                    <a:lnTo>
                      <a:pt x="1169" y="109"/>
                    </a:lnTo>
                    <a:lnTo>
                      <a:pt x="1171" y="120"/>
                    </a:lnTo>
                    <a:lnTo>
                      <a:pt x="1171" y="962"/>
                    </a:lnTo>
                    <a:lnTo>
                      <a:pt x="1171" y="962"/>
                    </a:lnTo>
                    <a:lnTo>
                      <a:pt x="1169" y="974"/>
                    </a:lnTo>
                    <a:lnTo>
                      <a:pt x="1168" y="986"/>
                    </a:lnTo>
                    <a:lnTo>
                      <a:pt x="1164" y="997"/>
                    </a:lnTo>
                    <a:lnTo>
                      <a:pt x="1161" y="1009"/>
                    </a:lnTo>
                    <a:lnTo>
                      <a:pt x="1156" y="1019"/>
                    </a:lnTo>
                    <a:lnTo>
                      <a:pt x="1149" y="1029"/>
                    </a:lnTo>
                    <a:lnTo>
                      <a:pt x="1143" y="1039"/>
                    </a:lnTo>
                    <a:lnTo>
                      <a:pt x="1134" y="1047"/>
                    </a:lnTo>
                    <a:lnTo>
                      <a:pt x="1126" y="1056"/>
                    </a:lnTo>
                    <a:lnTo>
                      <a:pt x="1118" y="1062"/>
                    </a:lnTo>
                    <a:lnTo>
                      <a:pt x="1108" y="1067"/>
                    </a:lnTo>
                    <a:lnTo>
                      <a:pt x="1096" y="1072"/>
                    </a:lnTo>
                    <a:lnTo>
                      <a:pt x="1086" y="1077"/>
                    </a:lnTo>
                    <a:lnTo>
                      <a:pt x="1075" y="1080"/>
                    </a:lnTo>
                    <a:lnTo>
                      <a:pt x="1063" y="1082"/>
                    </a:lnTo>
                    <a:lnTo>
                      <a:pt x="1050" y="1082"/>
                    </a:lnTo>
                    <a:lnTo>
                      <a:pt x="1050" y="1082"/>
                    </a:lnTo>
                    <a:close/>
                  </a:path>
                </a:pathLst>
              </a:custGeom>
              <a:noFill/>
              <a:ln w="19050">
                <a:solidFill>
                  <a:srgbClr val="44485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392" tIns="45696" rIns="91392" bIns="45696" numCol="1" anchor="t" anchorCtr="0" compatLnSpc="1">
                <a:prstTxWarp prst="textNoShape">
                  <a:avLst/>
                </a:prstTxWarp>
              </a:bodyPr>
              <a:lstStyle/>
              <a:p>
                <a:pPr defTabSz="913852">
                  <a:defRPr/>
                </a:pPr>
                <a:endParaRPr lang="en-US" sz="500" dirty="0">
                  <a:solidFill>
                    <a:prstClr val="black"/>
                  </a:solidFill>
                  <a:latin typeface="Arial" panose="020B0604020202020204" pitchFamily="34" charset="0"/>
                  <a:cs typeface="Arial" panose="020B0604020202020204" pitchFamily="34" charset="0"/>
                  <a:sym typeface="Arial"/>
                </a:endParaRPr>
              </a:p>
            </p:txBody>
          </p:sp>
          <p:sp>
            <p:nvSpPr>
              <p:cNvPr id="217" name="Line 28">
                <a:extLst>
                  <a:ext uri="{FF2B5EF4-FFF2-40B4-BE49-F238E27FC236}">
                    <a16:creationId xmlns:a16="http://schemas.microsoft.com/office/drawing/2014/main" id="{284E91D4-9372-D242-B2AD-F7DC967E437A}"/>
                  </a:ext>
                </a:extLst>
              </p:cNvPr>
              <p:cNvSpPr>
                <a:spLocks noChangeShapeType="1"/>
              </p:cNvSpPr>
              <p:nvPr/>
            </p:nvSpPr>
            <p:spPr bwMode="auto">
              <a:xfrm>
                <a:off x="4769513" y="1392202"/>
                <a:ext cx="708040" cy="0"/>
              </a:xfrm>
              <a:prstGeom prst="line">
                <a:avLst/>
              </a:prstGeom>
              <a:noFill/>
              <a:ln w="19050">
                <a:solidFill>
                  <a:srgbClr val="444857"/>
                </a:solidFill>
                <a:prstDash val="solid"/>
                <a:round/>
                <a:headEnd/>
                <a:tailEnd/>
              </a:ln>
              <a:extLst>
                <a:ext uri="{909E8E84-426E-40DD-AFC4-6F175D3DCCD1}">
                  <a14:hiddenFill xmlns:a14="http://schemas.microsoft.com/office/drawing/2010/main">
                    <a:noFill/>
                  </a14:hiddenFill>
                </a:ext>
              </a:extLst>
            </p:spPr>
            <p:txBody>
              <a:bodyPr vert="horz" wrap="square" lIns="91392" tIns="45696" rIns="91392" bIns="45696" numCol="1" anchor="t" anchorCtr="0" compatLnSpc="1">
                <a:prstTxWarp prst="textNoShape">
                  <a:avLst/>
                </a:prstTxWarp>
              </a:bodyPr>
              <a:lstStyle/>
              <a:p>
                <a:pPr defTabSz="913852">
                  <a:defRPr/>
                </a:pPr>
                <a:endParaRPr lang="en-US" sz="500" dirty="0">
                  <a:solidFill>
                    <a:prstClr val="black"/>
                  </a:solidFill>
                  <a:latin typeface="Arial" panose="020B0604020202020204" pitchFamily="34" charset="0"/>
                  <a:cs typeface="Arial" panose="020B0604020202020204" pitchFamily="34" charset="0"/>
                  <a:sym typeface="Arial"/>
                </a:endParaRPr>
              </a:p>
            </p:txBody>
          </p:sp>
          <p:sp>
            <p:nvSpPr>
              <p:cNvPr id="218" name="Freeform 29">
                <a:extLst>
                  <a:ext uri="{FF2B5EF4-FFF2-40B4-BE49-F238E27FC236}">
                    <a16:creationId xmlns:a16="http://schemas.microsoft.com/office/drawing/2014/main" id="{37EEACB5-A1CF-A944-BF91-AE8CBE8CAB6F}"/>
                  </a:ext>
                </a:extLst>
              </p:cNvPr>
              <p:cNvSpPr>
                <a:spLocks/>
              </p:cNvSpPr>
              <p:nvPr/>
            </p:nvSpPr>
            <p:spPr bwMode="auto">
              <a:xfrm>
                <a:off x="4798536" y="1297273"/>
                <a:ext cx="319253" cy="70744"/>
              </a:xfrm>
              <a:custGeom>
                <a:avLst/>
                <a:gdLst>
                  <a:gd name="T0" fmla="*/ 528 w 528"/>
                  <a:gd name="T1" fmla="*/ 117 h 117"/>
                  <a:gd name="T2" fmla="*/ 33 w 528"/>
                  <a:gd name="T3" fmla="*/ 117 h 117"/>
                  <a:gd name="T4" fmla="*/ 33 w 528"/>
                  <a:gd name="T5" fmla="*/ 117 h 117"/>
                  <a:gd name="T6" fmla="*/ 0 w 528"/>
                  <a:gd name="T7" fmla="*/ 117 h 117"/>
                  <a:gd name="T8" fmla="*/ 0 w 528"/>
                  <a:gd name="T9" fmla="*/ 49 h 117"/>
                  <a:gd name="T10" fmla="*/ 0 w 528"/>
                  <a:gd name="T11" fmla="*/ 49 h 117"/>
                  <a:gd name="T12" fmla="*/ 0 w 528"/>
                  <a:gd name="T13" fmla="*/ 40 h 117"/>
                  <a:gd name="T14" fmla="*/ 4 w 528"/>
                  <a:gd name="T15" fmla="*/ 32 h 117"/>
                  <a:gd name="T16" fmla="*/ 7 w 528"/>
                  <a:gd name="T17" fmla="*/ 25 h 117"/>
                  <a:gd name="T18" fmla="*/ 13 w 528"/>
                  <a:gd name="T19" fmla="*/ 17 h 117"/>
                  <a:gd name="T20" fmla="*/ 20 w 528"/>
                  <a:gd name="T21" fmla="*/ 10 h 117"/>
                  <a:gd name="T22" fmla="*/ 28 w 528"/>
                  <a:gd name="T23" fmla="*/ 5 h 117"/>
                  <a:gd name="T24" fmla="*/ 38 w 528"/>
                  <a:gd name="T25" fmla="*/ 2 h 117"/>
                  <a:gd name="T26" fmla="*/ 48 w 528"/>
                  <a:gd name="T27" fmla="*/ 0 h 117"/>
                  <a:gd name="T28" fmla="*/ 473 w 528"/>
                  <a:gd name="T29" fmla="*/ 0 h 117"/>
                  <a:gd name="T30" fmla="*/ 473 w 528"/>
                  <a:gd name="T31" fmla="*/ 0 h 117"/>
                  <a:gd name="T32" fmla="*/ 488 w 528"/>
                  <a:gd name="T33" fmla="*/ 2 h 117"/>
                  <a:gd name="T34" fmla="*/ 499 w 528"/>
                  <a:gd name="T35" fmla="*/ 7 h 117"/>
                  <a:gd name="T36" fmla="*/ 509 w 528"/>
                  <a:gd name="T37" fmla="*/ 14 h 117"/>
                  <a:gd name="T38" fmla="*/ 516 w 528"/>
                  <a:gd name="T39" fmla="*/ 24 h 117"/>
                  <a:gd name="T40" fmla="*/ 521 w 528"/>
                  <a:gd name="T41" fmla="*/ 37 h 117"/>
                  <a:gd name="T42" fmla="*/ 524 w 528"/>
                  <a:gd name="T43" fmla="*/ 50 h 117"/>
                  <a:gd name="T44" fmla="*/ 526 w 528"/>
                  <a:gd name="T45" fmla="*/ 65 h 117"/>
                  <a:gd name="T46" fmla="*/ 528 w 528"/>
                  <a:gd name="T47" fmla="*/ 82 h 117"/>
                  <a:gd name="T48" fmla="*/ 528 w 528"/>
                  <a:gd name="T49" fmla="*/ 82 h 117"/>
                  <a:gd name="T50" fmla="*/ 528 w 528"/>
                  <a:gd name="T51" fmla="*/ 82 h 117"/>
                  <a:gd name="T52" fmla="*/ 528 w 528"/>
                  <a:gd name="T53" fmla="*/ 117 h 117"/>
                  <a:gd name="T54" fmla="*/ 528 w 528"/>
                  <a:gd name="T55" fmla="*/ 117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28" h="117">
                    <a:moveTo>
                      <a:pt x="528" y="117"/>
                    </a:moveTo>
                    <a:lnTo>
                      <a:pt x="33" y="117"/>
                    </a:lnTo>
                    <a:lnTo>
                      <a:pt x="33" y="117"/>
                    </a:lnTo>
                    <a:lnTo>
                      <a:pt x="0" y="117"/>
                    </a:lnTo>
                    <a:lnTo>
                      <a:pt x="0" y="49"/>
                    </a:lnTo>
                    <a:lnTo>
                      <a:pt x="0" y="49"/>
                    </a:lnTo>
                    <a:lnTo>
                      <a:pt x="0" y="40"/>
                    </a:lnTo>
                    <a:lnTo>
                      <a:pt x="4" y="32"/>
                    </a:lnTo>
                    <a:lnTo>
                      <a:pt x="7" y="25"/>
                    </a:lnTo>
                    <a:lnTo>
                      <a:pt x="13" y="17"/>
                    </a:lnTo>
                    <a:lnTo>
                      <a:pt x="20" y="10"/>
                    </a:lnTo>
                    <a:lnTo>
                      <a:pt x="28" y="5"/>
                    </a:lnTo>
                    <a:lnTo>
                      <a:pt x="38" y="2"/>
                    </a:lnTo>
                    <a:lnTo>
                      <a:pt x="48" y="0"/>
                    </a:lnTo>
                    <a:lnTo>
                      <a:pt x="473" y="0"/>
                    </a:lnTo>
                    <a:lnTo>
                      <a:pt x="473" y="0"/>
                    </a:lnTo>
                    <a:lnTo>
                      <a:pt x="488" y="2"/>
                    </a:lnTo>
                    <a:lnTo>
                      <a:pt x="499" y="7"/>
                    </a:lnTo>
                    <a:lnTo>
                      <a:pt x="509" y="14"/>
                    </a:lnTo>
                    <a:lnTo>
                      <a:pt x="516" y="24"/>
                    </a:lnTo>
                    <a:lnTo>
                      <a:pt x="521" y="37"/>
                    </a:lnTo>
                    <a:lnTo>
                      <a:pt x="524" y="50"/>
                    </a:lnTo>
                    <a:lnTo>
                      <a:pt x="526" y="65"/>
                    </a:lnTo>
                    <a:lnTo>
                      <a:pt x="528" y="82"/>
                    </a:lnTo>
                    <a:lnTo>
                      <a:pt x="528" y="82"/>
                    </a:lnTo>
                    <a:lnTo>
                      <a:pt x="528" y="82"/>
                    </a:lnTo>
                    <a:lnTo>
                      <a:pt x="528" y="117"/>
                    </a:lnTo>
                    <a:lnTo>
                      <a:pt x="528" y="117"/>
                    </a:lnTo>
                    <a:close/>
                  </a:path>
                </a:pathLst>
              </a:custGeom>
              <a:solidFill>
                <a:srgbClr val="D6D6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913852">
                  <a:defRPr/>
                </a:pPr>
                <a:endParaRPr lang="en-US" sz="500" dirty="0">
                  <a:solidFill>
                    <a:prstClr val="black"/>
                  </a:solidFill>
                  <a:latin typeface="Arial" panose="020B0604020202020204" pitchFamily="34" charset="0"/>
                  <a:cs typeface="Arial" panose="020B0604020202020204" pitchFamily="34" charset="0"/>
                  <a:sym typeface="Arial"/>
                </a:endParaRPr>
              </a:p>
            </p:txBody>
          </p:sp>
          <p:sp>
            <p:nvSpPr>
              <p:cNvPr id="220" name="Freeform 30">
                <a:extLst>
                  <a:ext uri="{FF2B5EF4-FFF2-40B4-BE49-F238E27FC236}">
                    <a16:creationId xmlns:a16="http://schemas.microsoft.com/office/drawing/2014/main" id="{10E6851F-9975-DD43-8E4A-1875EA4DCE18}"/>
                  </a:ext>
                </a:extLst>
              </p:cNvPr>
              <p:cNvSpPr>
                <a:spLocks/>
              </p:cNvSpPr>
              <p:nvPr/>
            </p:nvSpPr>
            <p:spPr bwMode="auto">
              <a:xfrm>
                <a:off x="4836628" y="1313598"/>
                <a:ext cx="32651" cy="33256"/>
              </a:xfrm>
              <a:custGeom>
                <a:avLst/>
                <a:gdLst>
                  <a:gd name="T0" fmla="*/ 54 w 54"/>
                  <a:gd name="T1" fmla="*/ 28 h 55"/>
                  <a:gd name="T2" fmla="*/ 54 w 54"/>
                  <a:gd name="T3" fmla="*/ 28 h 55"/>
                  <a:gd name="T4" fmla="*/ 54 w 54"/>
                  <a:gd name="T5" fmla="*/ 22 h 55"/>
                  <a:gd name="T6" fmla="*/ 52 w 54"/>
                  <a:gd name="T7" fmla="*/ 17 h 55"/>
                  <a:gd name="T8" fmla="*/ 45 w 54"/>
                  <a:gd name="T9" fmla="*/ 8 h 55"/>
                  <a:gd name="T10" fmla="*/ 37 w 54"/>
                  <a:gd name="T11" fmla="*/ 3 h 55"/>
                  <a:gd name="T12" fmla="*/ 32 w 54"/>
                  <a:gd name="T13" fmla="*/ 2 h 55"/>
                  <a:gd name="T14" fmla="*/ 27 w 54"/>
                  <a:gd name="T15" fmla="*/ 0 h 55"/>
                  <a:gd name="T16" fmla="*/ 27 w 54"/>
                  <a:gd name="T17" fmla="*/ 0 h 55"/>
                  <a:gd name="T18" fmla="*/ 22 w 54"/>
                  <a:gd name="T19" fmla="*/ 2 h 55"/>
                  <a:gd name="T20" fmla="*/ 17 w 54"/>
                  <a:gd name="T21" fmla="*/ 3 h 55"/>
                  <a:gd name="T22" fmla="*/ 9 w 54"/>
                  <a:gd name="T23" fmla="*/ 8 h 55"/>
                  <a:gd name="T24" fmla="*/ 2 w 54"/>
                  <a:gd name="T25" fmla="*/ 17 h 55"/>
                  <a:gd name="T26" fmla="*/ 0 w 54"/>
                  <a:gd name="T27" fmla="*/ 22 h 55"/>
                  <a:gd name="T28" fmla="*/ 0 w 54"/>
                  <a:gd name="T29" fmla="*/ 28 h 55"/>
                  <a:gd name="T30" fmla="*/ 0 w 54"/>
                  <a:gd name="T31" fmla="*/ 28 h 55"/>
                  <a:gd name="T32" fmla="*/ 0 w 54"/>
                  <a:gd name="T33" fmla="*/ 33 h 55"/>
                  <a:gd name="T34" fmla="*/ 2 w 54"/>
                  <a:gd name="T35" fmla="*/ 38 h 55"/>
                  <a:gd name="T36" fmla="*/ 9 w 54"/>
                  <a:gd name="T37" fmla="*/ 47 h 55"/>
                  <a:gd name="T38" fmla="*/ 17 w 54"/>
                  <a:gd name="T39" fmla="*/ 52 h 55"/>
                  <a:gd name="T40" fmla="*/ 22 w 54"/>
                  <a:gd name="T41" fmla="*/ 53 h 55"/>
                  <a:gd name="T42" fmla="*/ 27 w 54"/>
                  <a:gd name="T43" fmla="*/ 55 h 55"/>
                  <a:gd name="T44" fmla="*/ 27 w 54"/>
                  <a:gd name="T45" fmla="*/ 55 h 55"/>
                  <a:gd name="T46" fmla="*/ 32 w 54"/>
                  <a:gd name="T47" fmla="*/ 53 h 55"/>
                  <a:gd name="T48" fmla="*/ 37 w 54"/>
                  <a:gd name="T49" fmla="*/ 52 h 55"/>
                  <a:gd name="T50" fmla="*/ 45 w 54"/>
                  <a:gd name="T51" fmla="*/ 47 h 55"/>
                  <a:gd name="T52" fmla="*/ 52 w 54"/>
                  <a:gd name="T53" fmla="*/ 38 h 55"/>
                  <a:gd name="T54" fmla="*/ 54 w 54"/>
                  <a:gd name="T55" fmla="*/ 33 h 55"/>
                  <a:gd name="T56" fmla="*/ 54 w 54"/>
                  <a:gd name="T57" fmla="*/ 28 h 55"/>
                  <a:gd name="T58" fmla="*/ 54 w 54"/>
                  <a:gd name="T59" fmla="*/ 2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4" h="55">
                    <a:moveTo>
                      <a:pt x="54" y="28"/>
                    </a:moveTo>
                    <a:lnTo>
                      <a:pt x="54" y="28"/>
                    </a:lnTo>
                    <a:lnTo>
                      <a:pt x="54" y="22"/>
                    </a:lnTo>
                    <a:lnTo>
                      <a:pt x="52" y="17"/>
                    </a:lnTo>
                    <a:lnTo>
                      <a:pt x="45" y="8"/>
                    </a:lnTo>
                    <a:lnTo>
                      <a:pt x="37" y="3"/>
                    </a:lnTo>
                    <a:lnTo>
                      <a:pt x="32" y="2"/>
                    </a:lnTo>
                    <a:lnTo>
                      <a:pt x="27" y="0"/>
                    </a:lnTo>
                    <a:lnTo>
                      <a:pt x="27" y="0"/>
                    </a:lnTo>
                    <a:lnTo>
                      <a:pt x="22" y="2"/>
                    </a:lnTo>
                    <a:lnTo>
                      <a:pt x="17" y="3"/>
                    </a:lnTo>
                    <a:lnTo>
                      <a:pt x="9" y="8"/>
                    </a:lnTo>
                    <a:lnTo>
                      <a:pt x="2" y="17"/>
                    </a:lnTo>
                    <a:lnTo>
                      <a:pt x="0" y="22"/>
                    </a:lnTo>
                    <a:lnTo>
                      <a:pt x="0" y="28"/>
                    </a:lnTo>
                    <a:lnTo>
                      <a:pt x="0" y="28"/>
                    </a:lnTo>
                    <a:lnTo>
                      <a:pt x="0" y="33"/>
                    </a:lnTo>
                    <a:lnTo>
                      <a:pt x="2" y="38"/>
                    </a:lnTo>
                    <a:lnTo>
                      <a:pt x="9" y="47"/>
                    </a:lnTo>
                    <a:lnTo>
                      <a:pt x="17" y="52"/>
                    </a:lnTo>
                    <a:lnTo>
                      <a:pt x="22" y="53"/>
                    </a:lnTo>
                    <a:lnTo>
                      <a:pt x="27" y="55"/>
                    </a:lnTo>
                    <a:lnTo>
                      <a:pt x="27" y="55"/>
                    </a:lnTo>
                    <a:lnTo>
                      <a:pt x="32" y="53"/>
                    </a:lnTo>
                    <a:lnTo>
                      <a:pt x="37" y="52"/>
                    </a:lnTo>
                    <a:lnTo>
                      <a:pt x="45" y="47"/>
                    </a:lnTo>
                    <a:lnTo>
                      <a:pt x="52" y="38"/>
                    </a:lnTo>
                    <a:lnTo>
                      <a:pt x="54" y="33"/>
                    </a:lnTo>
                    <a:lnTo>
                      <a:pt x="54" y="28"/>
                    </a:lnTo>
                    <a:lnTo>
                      <a:pt x="54" y="28"/>
                    </a:lnTo>
                    <a:close/>
                  </a:path>
                </a:pathLst>
              </a:custGeom>
              <a:solidFill>
                <a:srgbClr val="91E5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913852">
                  <a:defRPr/>
                </a:pPr>
                <a:endParaRPr lang="en-US" sz="500" dirty="0">
                  <a:solidFill>
                    <a:prstClr val="black"/>
                  </a:solidFill>
                  <a:latin typeface="Arial" panose="020B0604020202020204" pitchFamily="34" charset="0"/>
                  <a:cs typeface="Arial" panose="020B0604020202020204" pitchFamily="34" charset="0"/>
                  <a:sym typeface="Arial"/>
                </a:endParaRPr>
              </a:p>
            </p:txBody>
          </p:sp>
          <p:sp>
            <p:nvSpPr>
              <p:cNvPr id="221" name="Freeform 31">
                <a:extLst>
                  <a:ext uri="{FF2B5EF4-FFF2-40B4-BE49-F238E27FC236}">
                    <a16:creationId xmlns:a16="http://schemas.microsoft.com/office/drawing/2014/main" id="{87AD2BAB-88FF-C141-9BFD-8A4030F10BEF}"/>
                  </a:ext>
                </a:extLst>
              </p:cNvPr>
              <p:cNvSpPr>
                <a:spLocks/>
              </p:cNvSpPr>
              <p:nvPr/>
            </p:nvSpPr>
            <p:spPr bwMode="auto">
              <a:xfrm>
                <a:off x="4897093" y="1313598"/>
                <a:ext cx="32046" cy="33256"/>
              </a:xfrm>
              <a:custGeom>
                <a:avLst/>
                <a:gdLst>
                  <a:gd name="T0" fmla="*/ 53 w 53"/>
                  <a:gd name="T1" fmla="*/ 28 h 55"/>
                  <a:gd name="T2" fmla="*/ 53 w 53"/>
                  <a:gd name="T3" fmla="*/ 28 h 55"/>
                  <a:gd name="T4" fmla="*/ 53 w 53"/>
                  <a:gd name="T5" fmla="*/ 22 h 55"/>
                  <a:gd name="T6" fmla="*/ 52 w 53"/>
                  <a:gd name="T7" fmla="*/ 17 h 55"/>
                  <a:gd name="T8" fmla="*/ 47 w 53"/>
                  <a:gd name="T9" fmla="*/ 8 h 55"/>
                  <a:gd name="T10" fmla="*/ 37 w 53"/>
                  <a:gd name="T11" fmla="*/ 3 h 55"/>
                  <a:gd name="T12" fmla="*/ 32 w 53"/>
                  <a:gd name="T13" fmla="*/ 2 h 55"/>
                  <a:gd name="T14" fmla="*/ 27 w 53"/>
                  <a:gd name="T15" fmla="*/ 0 h 55"/>
                  <a:gd name="T16" fmla="*/ 27 w 53"/>
                  <a:gd name="T17" fmla="*/ 0 h 55"/>
                  <a:gd name="T18" fmla="*/ 22 w 53"/>
                  <a:gd name="T19" fmla="*/ 2 h 55"/>
                  <a:gd name="T20" fmla="*/ 17 w 53"/>
                  <a:gd name="T21" fmla="*/ 3 h 55"/>
                  <a:gd name="T22" fmla="*/ 9 w 53"/>
                  <a:gd name="T23" fmla="*/ 8 h 55"/>
                  <a:gd name="T24" fmla="*/ 2 w 53"/>
                  <a:gd name="T25" fmla="*/ 17 h 55"/>
                  <a:gd name="T26" fmla="*/ 2 w 53"/>
                  <a:gd name="T27" fmla="*/ 22 h 55"/>
                  <a:gd name="T28" fmla="*/ 0 w 53"/>
                  <a:gd name="T29" fmla="*/ 28 h 55"/>
                  <a:gd name="T30" fmla="*/ 0 w 53"/>
                  <a:gd name="T31" fmla="*/ 28 h 55"/>
                  <a:gd name="T32" fmla="*/ 2 w 53"/>
                  <a:gd name="T33" fmla="*/ 33 h 55"/>
                  <a:gd name="T34" fmla="*/ 2 w 53"/>
                  <a:gd name="T35" fmla="*/ 38 h 55"/>
                  <a:gd name="T36" fmla="*/ 9 w 53"/>
                  <a:gd name="T37" fmla="*/ 47 h 55"/>
                  <a:gd name="T38" fmla="*/ 17 w 53"/>
                  <a:gd name="T39" fmla="*/ 52 h 55"/>
                  <a:gd name="T40" fmla="*/ 22 w 53"/>
                  <a:gd name="T41" fmla="*/ 53 h 55"/>
                  <a:gd name="T42" fmla="*/ 27 w 53"/>
                  <a:gd name="T43" fmla="*/ 55 h 55"/>
                  <a:gd name="T44" fmla="*/ 27 w 53"/>
                  <a:gd name="T45" fmla="*/ 55 h 55"/>
                  <a:gd name="T46" fmla="*/ 32 w 53"/>
                  <a:gd name="T47" fmla="*/ 53 h 55"/>
                  <a:gd name="T48" fmla="*/ 37 w 53"/>
                  <a:gd name="T49" fmla="*/ 52 h 55"/>
                  <a:gd name="T50" fmla="*/ 47 w 53"/>
                  <a:gd name="T51" fmla="*/ 47 h 55"/>
                  <a:gd name="T52" fmla="*/ 52 w 53"/>
                  <a:gd name="T53" fmla="*/ 38 h 55"/>
                  <a:gd name="T54" fmla="*/ 53 w 53"/>
                  <a:gd name="T55" fmla="*/ 33 h 55"/>
                  <a:gd name="T56" fmla="*/ 53 w 53"/>
                  <a:gd name="T57" fmla="*/ 28 h 55"/>
                  <a:gd name="T58" fmla="*/ 53 w 53"/>
                  <a:gd name="T59" fmla="*/ 2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3" h="55">
                    <a:moveTo>
                      <a:pt x="53" y="28"/>
                    </a:moveTo>
                    <a:lnTo>
                      <a:pt x="53" y="28"/>
                    </a:lnTo>
                    <a:lnTo>
                      <a:pt x="53" y="22"/>
                    </a:lnTo>
                    <a:lnTo>
                      <a:pt x="52" y="17"/>
                    </a:lnTo>
                    <a:lnTo>
                      <a:pt x="47" y="8"/>
                    </a:lnTo>
                    <a:lnTo>
                      <a:pt x="37" y="3"/>
                    </a:lnTo>
                    <a:lnTo>
                      <a:pt x="32" y="2"/>
                    </a:lnTo>
                    <a:lnTo>
                      <a:pt x="27" y="0"/>
                    </a:lnTo>
                    <a:lnTo>
                      <a:pt x="27" y="0"/>
                    </a:lnTo>
                    <a:lnTo>
                      <a:pt x="22" y="2"/>
                    </a:lnTo>
                    <a:lnTo>
                      <a:pt x="17" y="3"/>
                    </a:lnTo>
                    <a:lnTo>
                      <a:pt x="9" y="8"/>
                    </a:lnTo>
                    <a:lnTo>
                      <a:pt x="2" y="17"/>
                    </a:lnTo>
                    <a:lnTo>
                      <a:pt x="2" y="22"/>
                    </a:lnTo>
                    <a:lnTo>
                      <a:pt x="0" y="28"/>
                    </a:lnTo>
                    <a:lnTo>
                      <a:pt x="0" y="28"/>
                    </a:lnTo>
                    <a:lnTo>
                      <a:pt x="2" y="33"/>
                    </a:lnTo>
                    <a:lnTo>
                      <a:pt x="2" y="38"/>
                    </a:lnTo>
                    <a:lnTo>
                      <a:pt x="9" y="47"/>
                    </a:lnTo>
                    <a:lnTo>
                      <a:pt x="17" y="52"/>
                    </a:lnTo>
                    <a:lnTo>
                      <a:pt x="22" y="53"/>
                    </a:lnTo>
                    <a:lnTo>
                      <a:pt x="27" y="55"/>
                    </a:lnTo>
                    <a:lnTo>
                      <a:pt x="27" y="55"/>
                    </a:lnTo>
                    <a:lnTo>
                      <a:pt x="32" y="53"/>
                    </a:lnTo>
                    <a:lnTo>
                      <a:pt x="37" y="52"/>
                    </a:lnTo>
                    <a:lnTo>
                      <a:pt x="47" y="47"/>
                    </a:lnTo>
                    <a:lnTo>
                      <a:pt x="52" y="38"/>
                    </a:lnTo>
                    <a:lnTo>
                      <a:pt x="53" y="33"/>
                    </a:lnTo>
                    <a:lnTo>
                      <a:pt x="53" y="28"/>
                    </a:lnTo>
                    <a:lnTo>
                      <a:pt x="53" y="28"/>
                    </a:lnTo>
                    <a:close/>
                  </a:path>
                </a:pathLst>
              </a:custGeom>
              <a:solidFill>
                <a:srgbClr val="91E5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913852">
                  <a:defRPr/>
                </a:pPr>
                <a:endParaRPr lang="en-US" sz="500" dirty="0">
                  <a:solidFill>
                    <a:prstClr val="black"/>
                  </a:solidFill>
                  <a:latin typeface="Arial" panose="020B0604020202020204" pitchFamily="34" charset="0"/>
                  <a:cs typeface="Arial" panose="020B0604020202020204" pitchFamily="34" charset="0"/>
                  <a:sym typeface="Arial"/>
                </a:endParaRPr>
              </a:p>
            </p:txBody>
          </p:sp>
          <p:sp>
            <p:nvSpPr>
              <p:cNvPr id="223" name="Freeform 32">
                <a:extLst>
                  <a:ext uri="{FF2B5EF4-FFF2-40B4-BE49-F238E27FC236}">
                    <a16:creationId xmlns:a16="http://schemas.microsoft.com/office/drawing/2014/main" id="{D890B06C-1F4F-B247-AB71-BC4FDA4E3338}"/>
                  </a:ext>
                </a:extLst>
              </p:cNvPr>
              <p:cNvSpPr>
                <a:spLocks/>
              </p:cNvSpPr>
              <p:nvPr/>
            </p:nvSpPr>
            <p:spPr bwMode="auto">
              <a:xfrm>
                <a:off x="4957558" y="1313598"/>
                <a:ext cx="32046" cy="33256"/>
              </a:xfrm>
              <a:custGeom>
                <a:avLst/>
                <a:gdLst>
                  <a:gd name="T0" fmla="*/ 53 w 53"/>
                  <a:gd name="T1" fmla="*/ 28 h 55"/>
                  <a:gd name="T2" fmla="*/ 53 w 53"/>
                  <a:gd name="T3" fmla="*/ 28 h 55"/>
                  <a:gd name="T4" fmla="*/ 53 w 53"/>
                  <a:gd name="T5" fmla="*/ 22 h 55"/>
                  <a:gd name="T6" fmla="*/ 52 w 53"/>
                  <a:gd name="T7" fmla="*/ 17 h 55"/>
                  <a:gd name="T8" fmla="*/ 47 w 53"/>
                  <a:gd name="T9" fmla="*/ 8 h 55"/>
                  <a:gd name="T10" fmla="*/ 38 w 53"/>
                  <a:gd name="T11" fmla="*/ 3 h 55"/>
                  <a:gd name="T12" fmla="*/ 33 w 53"/>
                  <a:gd name="T13" fmla="*/ 2 h 55"/>
                  <a:gd name="T14" fmla="*/ 27 w 53"/>
                  <a:gd name="T15" fmla="*/ 0 h 55"/>
                  <a:gd name="T16" fmla="*/ 27 w 53"/>
                  <a:gd name="T17" fmla="*/ 0 h 55"/>
                  <a:gd name="T18" fmla="*/ 22 w 53"/>
                  <a:gd name="T19" fmla="*/ 2 h 55"/>
                  <a:gd name="T20" fmla="*/ 17 w 53"/>
                  <a:gd name="T21" fmla="*/ 3 h 55"/>
                  <a:gd name="T22" fmla="*/ 8 w 53"/>
                  <a:gd name="T23" fmla="*/ 8 h 55"/>
                  <a:gd name="T24" fmla="*/ 3 w 53"/>
                  <a:gd name="T25" fmla="*/ 17 h 55"/>
                  <a:gd name="T26" fmla="*/ 2 w 53"/>
                  <a:gd name="T27" fmla="*/ 22 h 55"/>
                  <a:gd name="T28" fmla="*/ 0 w 53"/>
                  <a:gd name="T29" fmla="*/ 28 h 55"/>
                  <a:gd name="T30" fmla="*/ 0 w 53"/>
                  <a:gd name="T31" fmla="*/ 28 h 55"/>
                  <a:gd name="T32" fmla="*/ 2 w 53"/>
                  <a:gd name="T33" fmla="*/ 33 h 55"/>
                  <a:gd name="T34" fmla="*/ 3 w 53"/>
                  <a:gd name="T35" fmla="*/ 38 h 55"/>
                  <a:gd name="T36" fmla="*/ 8 w 53"/>
                  <a:gd name="T37" fmla="*/ 47 h 55"/>
                  <a:gd name="T38" fmla="*/ 17 w 53"/>
                  <a:gd name="T39" fmla="*/ 52 h 55"/>
                  <a:gd name="T40" fmla="*/ 22 w 53"/>
                  <a:gd name="T41" fmla="*/ 53 h 55"/>
                  <a:gd name="T42" fmla="*/ 27 w 53"/>
                  <a:gd name="T43" fmla="*/ 55 h 55"/>
                  <a:gd name="T44" fmla="*/ 27 w 53"/>
                  <a:gd name="T45" fmla="*/ 55 h 55"/>
                  <a:gd name="T46" fmla="*/ 33 w 53"/>
                  <a:gd name="T47" fmla="*/ 53 h 55"/>
                  <a:gd name="T48" fmla="*/ 38 w 53"/>
                  <a:gd name="T49" fmla="*/ 52 h 55"/>
                  <a:gd name="T50" fmla="*/ 47 w 53"/>
                  <a:gd name="T51" fmla="*/ 47 h 55"/>
                  <a:gd name="T52" fmla="*/ 52 w 53"/>
                  <a:gd name="T53" fmla="*/ 38 h 55"/>
                  <a:gd name="T54" fmla="*/ 53 w 53"/>
                  <a:gd name="T55" fmla="*/ 33 h 55"/>
                  <a:gd name="T56" fmla="*/ 53 w 53"/>
                  <a:gd name="T57" fmla="*/ 28 h 55"/>
                  <a:gd name="T58" fmla="*/ 53 w 53"/>
                  <a:gd name="T59" fmla="*/ 2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3" h="55">
                    <a:moveTo>
                      <a:pt x="53" y="28"/>
                    </a:moveTo>
                    <a:lnTo>
                      <a:pt x="53" y="28"/>
                    </a:lnTo>
                    <a:lnTo>
                      <a:pt x="53" y="22"/>
                    </a:lnTo>
                    <a:lnTo>
                      <a:pt x="52" y="17"/>
                    </a:lnTo>
                    <a:lnTo>
                      <a:pt x="47" y="8"/>
                    </a:lnTo>
                    <a:lnTo>
                      <a:pt x="38" y="3"/>
                    </a:lnTo>
                    <a:lnTo>
                      <a:pt x="33" y="2"/>
                    </a:lnTo>
                    <a:lnTo>
                      <a:pt x="27" y="0"/>
                    </a:lnTo>
                    <a:lnTo>
                      <a:pt x="27" y="0"/>
                    </a:lnTo>
                    <a:lnTo>
                      <a:pt x="22" y="2"/>
                    </a:lnTo>
                    <a:lnTo>
                      <a:pt x="17" y="3"/>
                    </a:lnTo>
                    <a:lnTo>
                      <a:pt x="8" y="8"/>
                    </a:lnTo>
                    <a:lnTo>
                      <a:pt x="3" y="17"/>
                    </a:lnTo>
                    <a:lnTo>
                      <a:pt x="2" y="22"/>
                    </a:lnTo>
                    <a:lnTo>
                      <a:pt x="0" y="28"/>
                    </a:lnTo>
                    <a:lnTo>
                      <a:pt x="0" y="28"/>
                    </a:lnTo>
                    <a:lnTo>
                      <a:pt x="2" y="33"/>
                    </a:lnTo>
                    <a:lnTo>
                      <a:pt x="3" y="38"/>
                    </a:lnTo>
                    <a:lnTo>
                      <a:pt x="8" y="47"/>
                    </a:lnTo>
                    <a:lnTo>
                      <a:pt x="17" y="52"/>
                    </a:lnTo>
                    <a:lnTo>
                      <a:pt x="22" y="53"/>
                    </a:lnTo>
                    <a:lnTo>
                      <a:pt x="27" y="55"/>
                    </a:lnTo>
                    <a:lnTo>
                      <a:pt x="27" y="55"/>
                    </a:lnTo>
                    <a:lnTo>
                      <a:pt x="33" y="53"/>
                    </a:lnTo>
                    <a:lnTo>
                      <a:pt x="38" y="52"/>
                    </a:lnTo>
                    <a:lnTo>
                      <a:pt x="47" y="47"/>
                    </a:lnTo>
                    <a:lnTo>
                      <a:pt x="52" y="38"/>
                    </a:lnTo>
                    <a:lnTo>
                      <a:pt x="53" y="33"/>
                    </a:lnTo>
                    <a:lnTo>
                      <a:pt x="53" y="28"/>
                    </a:lnTo>
                    <a:lnTo>
                      <a:pt x="53" y="28"/>
                    </a:lnTo>
                    <a:close/>
                  </a:path>
                </a:pathLst>
              </a:custGeom>
              <a:solidFill>
                <a:srgbClr val="91E5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913852">
                  <a:defRPr/>
                </a:pPr>
                <a:endParaRPr lang="en-US" sz="500" dirty="0">
                  <a:solidFill>
                    <a:prstClr val="black"/>
                  </a:solidFill>
                  <a:latin typeface="Arial" panose="020B0604020202020204" pitchFamily="34" charset="0"/>
                  <a:cs typeface="Arial" panose="020B0604020202020204" pitchFamily="34" charset="0"/>
                  <a:sym typeface="Arial"/>
                </a:endParaRPr>
              </a:p>
            </p:txBody>
          </p:sp>
          <p:sp>
            <p:nvSpPr>
              <p:cNvPr id="224" name="Freeform 33">
                <a:extLst>
                  <a:ext uri="{FF2B5EF4-FFF2-40B4-BE49-F238E27FC236}">
                    <a16:creationId xmlns:a16="http://schemas.microsoft.com/office/drawing/2014/main" id="{3449E0E6-FBA2-BE4C-8962-13D738A79F94}"/>
                  </a:ext>
                </a:extLst>
              </p:cNvPr>
              <p:cNvSpPr>
                <a:spLocks/>
              </p:cNvSpPr>
              <p:nvPr/>
            </p:nvSpPr>
            <p:spPr bwMode="auto">
              <a:xfrm>
                <a:off x="4812443" y="1313598"/>
                <a:ext cx="32651" cy="33256"/>
              </a:xfrm>
              <a:custGeom>
                <a:avLst/>
                <a:gdLst>
                  <a:gd name="T0" fmla="*/ 54 w 54"/>
                  <a:gd name="T1" fmla="*/ 28 h 55"/>
                  <a:gd name="T2" fmla="*/ 54 w 54"/>
                  <a:gd name="T3" fmla="*/ 28 h 55"/>
                  <a:gd name="T4" fmla="*/ 54 w 54"/>
                  <a:gd name="T5" fmla="*/ 22 h 55"/>
                  <a:gd name="T6" fmla="*/ 52 w 54"/>
                  <a:gd name="T7" fmla="*/ 17 h 55"/>
                  <a:gd name="T8" fmla="*/ 45 w 54"/>
                  <a:gd name="T9" fmla="*/ 8 h 55"/>
                  <a:gd name="T10" fmla="*/ 37 w 54"/>
                  <a:gd name="T11" fmla="*/ 3 h 55"/>
                  <a:gd name="T12" fmla="*/ 32 w 54"/>
                  <a:gd name="T13" fmla="*/ 2 h 55"/>
                  <a:gd name="T14" fmla="*/ 27 w 54"/>
                  <a:gd name="T15" fmla="*/ 0 h 55"/>
                  <a:gd name="T16" fmla="*/ 27 w 54"/>
                  <a:gd name="T17" fmla="*/ 0 h 55"/>
                  <a:gd name="T18" fmla="*/ 22 w 54"/>
                  <a:gd name="T19" fmla="*/ 2 h 55"/>
                  <a:gd name="T20" fmla="*/ 17 w 54"/>
                  <a:gd name="T21" fmla="*/ 3 h 55"/>
                  <a:gd name="T22" fmla="*/ 9 w 54"/>
                  <a:gd name="T23" fmla="*/ 8 h 55"/>
                  <a:gd name="T24" fmla="*/ 2 w 54"/>
                  <a:gd name="T25" fmla="*/ 17 h 55"/>
                  <a:gd name="T26" fmla="*/ 0 w 54"/>
                  <a:gd name="T27" fmla="*/ 22 h 55"/>
                  <a:gd name="T28" fmla="*/ 0 w 54"/>
                  <a:gd name="T29" fmla="*/ 28 h 55"/>
                  <a:gd name="T30" fmla="*/ 0 w 54"/>
                  <a:gd name="T31" fmla="*/ 28 h 55"/>
                  <a:gd name="T32" fmla="*/ 0 w 54"/>
                  <a:gd name="T33" fmla="*/ 33 h 55"/>
                  <a:gd name="T34" fmla="*/ 2 w 54"/>
                  <a:gd name="T35" fmla="*/ 38 h 55"/>
                  <a:gd name="T36" fmla="*/ 9 w 54"/>
                  <a:gd name="T37" fmla="*/ 47 h 55"/>
                  <a:gd name="T38" fmla="*/ 17 w 54"/>
                  <a:gd name="T39" fmla="*/ 52 h 55"/>
                  <a:gd name="T40" fmla="*/ 22 w 54"/>
                  <a:gd name="T41" fmla="*/ 53 h 55"/>
                  <a:gd name="T42" fmla="*/ 27 w 54"/>
                  <a:gd name="T43" fmla="*/ 55 h 55"/>
                  <a:gd name="T44" fmla="*/ 27 w 54"/>
                  <a:gd name="T45" fmla="*/ 55 h 55"/>
                  <a:gd name="T46" fmla="*/ 32 w 54"/>
                  <a:gd name="T47" fmla="*/ 53 h 55"/>
                  <a:gd name="T48" fmla="*/ 37 w 54"/>
                  <a:gd name="T49" fmla="*/ 52 h 55"/>
                  <a:gd name="T50" fmla="*/ 45 w 54"/>
                  <a:gd name="T51" fmla="*/ 47 h 55"/>
                  <a:gd name="T52" fmla="*/ 52 w 54"/>
                  <a:gd name="T53" fmla="*/ 38 h 55"/>
                  <a:gd name="T54" fmla="*/ 54 w 54"/>
                  <a:gd name="T55" fmla="*/ 33 h 55"/>
                  <a:gd name="T56" fmla="*/ 54 w 54"/>
                  <a:gd name="T57" fmla="*/ 28 h 55"/>
                  <a:gd name="T58" fmla="*/ 54 w 54"/>
                  <a:gd name="T59" fmla="*/ 2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4" h="55">
                    <a:moveTo>
                      <a:pt x="54" y="28"/>
                    </a:moveTo>
                    <a:lnTo>
                      <a:pt x="54" y="28"/>
                    </a:lnTo>
                    <a:lnTo>
                      <a:pt x="54" y="22"/>
                    </a:lnTo>
                    <a:lnTo>
                      <a:pt x="52" y="17"/>
                    </a:lnTo>
                    <a:lnTo>
                      <a:pt x="45" y="8"/>
                    </a:lnTo>
                    <a:lnTo>
                      <a:pt x="37" y="3"/>
                    </a:lnTo>
                    <a:lnTo>
                      <a:pt x="32" y="2"/>
                    </a:lnTo>
                    <a:lnTo>
                      <a:pt x="27" y="0"/>
                    </a:lnTo>
                    <a:lnTo>
                      <a:pt x="27" y="0"/>
                    </a:lnTo>
                    <a:lnTo>
                      <a:pt x="22" y="2"/>
                    </a:lnTo>
                    <a:lnTo>
                      <a:pt x="17" y="3"/>
                    </a:lnTo>
                    <a:lnTo>
                      <a:pt x="9" y="8"/>
                    </a:lnTo>
                    <a:lnTo>
                      <a:pt x="2" y="17"/>
                    </a:lnTo>
                    <a:lnTo>
                      <a:pt x="0" y="22"/>
                    </a:lnTo>
                    <a:lnTo>
                      <a:pt x="0" y="28"/>
                    </a:lnTo>
                    <a:lnTo>
                      <a:pt x="0" y="28"/>
                    </a:lnTo>
                    <a:lnTo>
                      <a:pt x="0" y="33"/>
                    </a:lnTo>
                    <a:lnTo>
                      <a:pt x="2" y="38"/>
                    </a:lnTo>
                    <a:lnTo>
                      <a:pt x="9" y="47"/>
                    </a:lnTo>
                    <a:lnTo>
                      <a:pt x="17" y="52"/>
                    </a:lnTo>
                    <a:lnTo>
                      <a:pt x="22" y="53"/>
                    </a:lnTo>
                    <a:lnTo>
                      <a:pt x="27" y="55"/>
                    </a:lnTo>
                    <a:lnTo>
                      <a:pt x="27" y="55"/>
                    </a:lnTo>
                    <a:lnTo>
                      <a:pt x="32" y="53"/>
                    </a:lnTo>
                    <a:lnTo>
                      <a:pt x="37" y="52"/>
                    </a:lnTo>
                    <a:lnTo>
                      <a:pt x="45" y="47"/>
                    </a:lnTo>
                    <a:lnTo>
                      <a:pt x="52" y="38"/>
                    </a:lnTo>
                    <a:lnTo>
                      <a:pt x="54" y="33"/>
                    </a:lnTo>
                    <a:lnTo>
                      <a:pt x="54" y="28"/>
                    </a:lnTo>
                    <a:lnTo>
                      <a:pt x="54" y="28"/>
                    </a:lnTo>
                    <a:close/>
                  </a:path>
                </a:pathLst>
              </a:custGeom>
              <a:solidFill>
                <a:srgbClr val="4448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913852">
                  <a:defRPr/>
                </a:pPr>
                <a:endParaRPr lang="en-US" sz="500" dirty="0">
                  <a:solidFill>
                    <a:prstClr val="black"/>
                  </a:solidFill>
                  <a:latin typeface="Arial" panose="020B0604020202020204" pitchFamily="34" charset="0"/>
                  <a:cs typeface="Arial" panose="020B0604020202020204" pitchFamily="34" charset="0"/>
                  <a:sym typeface="Arial"/>
                </a:endParaRPr>
              </a:p>
            </p:txBody>
          </p:sp>
          <p:sp>
            <p:nvSpPr>
              <p:cNvPr id="225" name="Freeform 34">
                <a:extLst>
                  <a:ext uri="{FF2B5EF4-FFF2-40B4-BE49-F238E27FC236}">
                    <a16:creationId xmlns:a16="http://schemas.microsoft.com/office/drawing/2014/main" id="{802D8AF4-6FC9-0D4F-886C-1D24DED6324A}"/>
                  </a:ext>
                </a:extLst>
              </p:cNvPr>
              <p:cNvSpPr>
                <a:spLocks/>
              </p:cNvSpPr>
              <p:nvPr/>
            </p:nvSpPr>
            <p:spPr bwMode="auto">
              <a:xfrm>
                <a:off x="4872907" y="1313598"/>
                <a:ext cx="32651" cy="33256"/>
              </a:xfrm>
              <a:custGeom>
                <a:avLst/>
                <a:gdLst>
                  <a:gd name="T0" fmla="*/ 54 w 54"/>
                  <a:gd name="T1" fmla="*/ 28 h 55"/>
                  <a:gd name="T2" fmla="*/ 54 w 54"/>
                  <a:gd name="T3" fmla="*/ 28 h 55"/>
                  <a:gd name="T4" fmla="*/ 54 w 54"/>
                  <a:gd name="T5" fmla="*/ 22 h 55"/>
                  <a:gd name="T6" fmla="*/ 52 w 54"/>
                  <a:gd name="T7" fmla="*/ 17 h 55"/>
                  <a:gd name="T8" fmla="*/ 47 w 54"/>
                  <a:gd name="T9" fmla="*/ 8 h 55"/>
                  <a:gd name="T10" fmla="*/ 37 w 54"/>
                  <a:gd name="T11" fmla="*/ 3 h 55"/>
                  <a:gd name="T12" fmla="*/ 32 w 54"/>
                  <a:gd name="T13" fmla="*/ 2 h 55"/>
                  <a:gd name="T14" fmla="*/ 27 w 54"/>
                  <a:gd name="T15" fmla="*/ 0 h 55"/>
                  <a:gd name="T16" fmla="*/ 27 w 54"/>
                  <a:gd name="T17" fmla="*/ 0 h 55"/>
                  <a:gd name="T18" fmla="*/ 22 w 54"/>
                  <a:gd name="T19" fmla="*/ 2 h 55"/>
                  <a:gd name="T20" fmla="*/ 17 w 54"/>
                  <a:gd name="T21" fmla="*/ 3 h 55"/>
                  <a:gd name="T22" fmla="*/ 9 w 54"/>
                  <a:gd name="T23" fmla="*/ 8 h 55"/>
                  <a:gd name="T24" fmla="*/ 2 w 54"/>
                  <a:gd name="T25" fmla="*/ 17 h 55"/>
                  <a:gd name="T26" fmla="*/ 2 w 54"/>
                  <a:gd name="T27" fmla="*/ 22 h 55"/>
                  <a:gd name="T28" fmla="*/ 0 w 54"/>
                  <a:gd name="T29" fmla="*/ 28 h 55"/>
                  <a:gd name="T30" fmla="*/ 0 w 54"/>
                  <a:gd name="T31" fmla="*/ 28 h 55"/>
                  <a:gd name="T32" fmla="*/ 2 w 54"/>
                  <a:gd name="T33" fmla="*/ 33 h 55"/>
                  <a:gd name="T34" fmla="*/ 2 w 54"/>
                  <a:gd name="T35" fmla="*/ 38 h 55"/>
                  <a:gd name="T36" fmla="*/ 9 w 54"/>
                  <a:gd name="T37" fmla="*/ 47 h 55"/>
                  <a:gd name="T38" fmla="*/ 17 w 54"/>
                  <a:gd name="T39" fmla="*/ 52 h 55"/>
                  <a:gd name="T40" fmla="*/ 22 w 54"/>
                  <a:gd name="T41" fmla="*/ 53 h 55"/>
                  <a:gd name="T42" fmla="*/ 27 w 54"/>
                  <a:gd name="T43" fmla="*/ 55 h 55"/>
                  <a:gd name="T44" fmla="*/ 27 w 54"/>
                  <a:gd name="T45" fmla="*/ 55 h 55"/>
                  <a:gd name="T46" fmla="*/ 32 w 54"/>
                  <a:gd name="T47" fmla="*/ 53 h 55"/>
                  <a:gd name="T48" fmla="*/ 37 w 54"/>
                  <a:gd name="T49" fmla="*/ 52 h 55"/>
                  <a:gd name="T50" fmla="*/ 47 w 54"/>
                  <a:gd name="T51" fmla="*/ 47 h 55"/>
                  <a:gd name="T52" fmla="*/ 52 w 54"/>
                  <a:gd name="T53" fmla="*/ 38 h 55"/>
                  <a:gd name="T54" fmla="*/ 54 w 54"/>
                  <a:gd name="T55" fmla="*/ 33 h 55"/>
                  <a:gd name="T56" fmla="*/ 54 w 54"/>
                  <a:gd name="T57" fmla="*/ 28 h 55"/>
                  <a:gd name="T58" fmla="*/ 54 w 54"/>
                  <a:gd name="T59" fmla="*/ 2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4" h="55">
                    <a:moveTo>
                      <a:pt x="54" y="28"/>
                    </a:moveTo>
                    <a:lnTo>
                      <a:pt x="54" y="28"/>
                    </a:lnTo>
                    <a:lnTo>
                      <a:pt x="54" y="22"/>
                    </a:lnTo>
                    <a:lnTo>
                      <a:pt x="52" y="17"/>
                    </a:lnTo>
                    <a:lnTo>
                      <a:pt x="47" y="8"/>
                    </a:lnTo>
                    <a:lnTo>
                      <a:pt x="37" y="3"/>
                    </a:lnTo>
                    <a:lnTo>
                      <a:pt x="32" y="2"/>
                    </a:lnTo>
                    <a:lnTo>
                      <a:pt x="27" y="0"/>
                    </a:lnTo>
                    <a:lnTo>
                      <a:pt x="27" y="0"/>
                    </a:lnTo>
                    <a:lnTo>
                      <a:pt x="22" y="2"/>
                    </a:lnTo>
                    <a:lnTo>
                      <a:pt x="17" y="3"/>
                    </a:lnTo>
                    <a:lnTo>
                      <a:pt x="9" y="8"/>
                    </a:lnTo>
                    <a:lnTo>
                      <a:pt x="2" y="17"/>
                    </a:lnTo>
                    <a:lnTo>
                      <a:pt x="2" y="22"/>
                    </a:lnTo>
                    <a:lnTo>
                      <a:pt x="0" y="28"/>
                    </a:lnTo>
                    <a:lnTo>
                      <a:pt x="0" y="28"/>
                    </a:lnTo>
                    <a:lnTo>
                      <a:pt x="2" y="33"/>
                    </a:lnTo>
                    <a:lnTo>
                      <a:pt x="2" y="38"/>
                    </a:lnTo>
                    <a:lnTo>
                      <a:pt x="9" y="47"/>
                    </a:lnTo>
                    <a:lnTo>
                      <a:pt x="17" y="52"/>
                    </a:lnTo>
                    <a:lnTo>
                      <a:pt x="22" y="53"/>
                    </a:lnTo>
                    <a:lnTo>
                      <a:pt x="27" y="55"/>
                    </a:lnTo>
                    <a:lnTo>
                      <a:pt x="27" y="55"/>
                    </a:lnTo>
                    <a:lnTo>
                      <a:pt x="32" y="53"/>
                    </a:lnTo>
                    <a:lnTo>
                      <a:pt x="37" y="52"/>
                    </a:lnTo>
                    <a:lnTo>
                      <a:pt x="47" y="47"/>
                    </a:lnTo>
                    <a:lnTo>
                      <a:pt x="52" y="38"/>
                    </a:lnTo>
                    <a:lnTo>
                      <a:pt x="54" y="33"/>
                    </a:lnTo>
                    <a:lnTo>
                      <a:pt x="54" y="28"/>
                    </a:lnTo>
                    <a:lnTo>
                      <a:pt x="54" y="28"/>
                    </a:lnTo>
                    <a:close/>
                  </a:path>
                </a:pathLst>
              </a:custGeom>
              <a:solidFill>
                <a:srgbClr val="4448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913852">
                  <a:defRPr/>
                </a:pPr>
                <a:endParaRPr lang="en-US" sz="500" dirty="0">
                  <a:solidFill>
                    <a:prstClr val="black"/>
                  </a:solidFill>
                  <a:latin typeface="Arial" panose="020B0604020202020204" pitchFamily="34" charset="0"/>
                  <a:cs typeface="Arial" panose="020B0604020202020204" pitchFamily="34" charset="0"/>
                  <a:sym typeface="Arial"/>
                </a:endParaRPr>
              </a:p>
            </p:txBody>
          </p:sp>
          <p:sp>
            <p:nvSpPr>
              <p:cNvPr id="226" name="Freeform 35">
                <a:extLst>
                  <a:ext uri="{FF2B5EF4-FFF2-40B4-BE49-F238E27FC236}">
                    <a16:creationId xmlns:a16="http://schemas.microsoft.com/office/drawing/2014/main" id="{A999F8DE-F77B-2D4B-A6B3-283CFB906896}"/>
                  </a:ext>
                </a:extLst>
              </p:cNvPr>
              <p:cNvSpPr>
                <a:spLocks/>
              </p:cNvSpPr>
              <p:nvPr/>
            </p:nvSpPr>
            <p:spPr bwMode="auto">
              <a:xfrm>
                <a:off x="4933372" y="1313598"/>
                <a:ext cx="32046" cy="33256"/>
              </a:xfrm>
              <a:custGeom>
                <a:avLst/>
                <a:gdLst>
                  <a:gd name="T0" fmla="*/ 53 w 53"/>
                  <a:gd name="T1" fmla="*/ 28 h 55"/>
                  <a:gd name="T2" fmla="*/ 53 w 53"/>
                  <a:gd name="T3" fmla="*/ 28 h 55"/>
                  <a:gd name="T4" fmla="*/ 53 w 53"/>
                  <a:gd name="T5" fmla="*/ 22 h 55"/>
                  <a:gd name="T6" fmla="*/ 52 w 53"/>
                  <a:gd name="T7" fmla="*/ 17 h 55"/>
                  <a:gd name="T8" fmla="*/ 47 w 53"/>
                  <a:gd name="T9" fmla="*/ 8 h 55"/>
                  <a:gd name="T10" fmla="*/ 38 w 53"/>
                  <a:gd name="T11" fmla="*/ 3 h 55"/>
                  <a:gd name="T12" fmla="*/ 33 w 53"/>
                  <a:gd name="T13" fmla="*/ 2 h 55"/>
                  <a:gd name="T14" fmla="*/ 27 w 53"/>
                  <a:gd name="T15" fmla="*/ 0 h 55"/>
                  <a:gd name="T16" fmla="*/ 27 w 53"/>
                  <a:gd name="T17" fmla="*/ 0 h 55"/>
                  <a:gd name="T18" fmla="*/ 22 w 53"/>
                  <a:gd name="T19" fmla="*/ 2 h 55"/>
                  <a:gd name="T20" fmla="*/ 17 w 53"/>
                  <a:gd name="T21" fmla="*/ 3 h 55"/>
                  <a:gd name="T22" fmla="*/ 8 w 53"/>
                  <a:gd name="T23" fmla="*/ 8 h 55"/>
                  <a:gd name="T24" fmla="*/ 3 w 53"/>
                  <a:gd name="T25" fmla="*/ 17 h 55"/>
                  <a:gd name="T26" fmla="*/ 2 w 53"/>
                  <a:gd name="T27" fmla="*/ 22 h 55"/>
                  <a:gd name="T28" fmla="*/ 0 w 53"/>
                  <a:gd name="T29" fmla="*/ 28 h 55"/>
                  <a:gd name="T30" fmla="*/ 0 w 53"/>
                  <a:gd name="T31" fmla="*/ 28 h 55"/>
                  <a:gd name="T32" fmla="*/ 2 w 53"/>
                  <a:gd name="T33" fmla="*/ 33 h 55"/>
                  <a:gd name="T34" fmla="*/ 3 w 53"/>
                  <a:gd name="T35" fmla="*/ 38 h 55"/>
                  <a:gd name="T36" fmla="*/ 8 w 53"/>
                  <a:gd name="T37" fmla="*/ 47 h 55"/>
                  <a:gd name="T38" fmla="*/ 17 w 53"/>
                  <a:gd name="T39" fmla="*/ 52 h 55"/>
                  <a:gd name="T40" fmla="*/ 22 w 53"/>
                  <a:gd name="T41" fmla="*/ 53 h 55"/>
                  <a:gd name="T42" fmla="*/ 27 w 53"/>
                  <a:gd name="T43" fmla="*/ 55 h 55"/>
                  <a:gd name="T44" fmla="*/ 27 w 53"/>
                  <a:gd name="T45" fmla="*/ 55 h 55"/>
                  <a:gd name="T46" fmla="*/ 33 w 53"/>
                  <a:gd name="T47" fmla="*/ 53 h 55"/>
                  <a:gd name="T48" fmla="*/ 38 w 53"/>
                  <a:gd name="T49" fmla="*/ 52 h 55"/>
                  <a:gd name="T50" fmla="*/ 47 w 53"/>
                  <a:gd name="T51" fmla="*/ 47 h 55"/>
                  <a:gd name="T52" fmla="*/ 52 w 53"/>
                  <a:gd name="T53" fmla="*/ 38 h 55"/>
                  <a:gd name="T54" fmla="*/ 53 w 53"/>
                  <a:gd name="T55" fmla="*/ 33 h 55"/>
                  <a:gd name="T56" fmla="*/ 53 w 53"/>
                  <a:gd name="T57" fmla="*/ 28 h 55"/>
                  <a:gd name="T58" fmla="*/ 53 w 53"/>
                  <a:gd name="T59" fmla="*/ 2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3" h="55">
                    <a:moveTo>
                      <a:pt x="53" y="28"/>
                    </a:moveTo>
                    <a:lnTo>
                      <a:pt x="53" y="28"/>
                    </a:lnTo>
                    <a:lnTo>
                      <a:pt x="53" y="22"/>
                    </a:lnTo>
                    <a:lnTo>
                      <a:pt x="52" y="17"/>
                    </a:lnTo>
                    <a:lnTo>
                      <a:pt x="47" y="8"/>
                    </a:lnTo>
                    <a:lnTo>
                      <a:pt x="38" y="3"/>
                    </a:lnTo>
                    <a:lnTo>
                      <a:pt x="33" y="2"/>
                    </a:lnTo>
                    <a:lnTo>
                      <a:pt x="27" y="0"/>
                    </a:lnTo>
                    <a:lnTo>
                      <a:pt x="27" y="0"/>
                    </a:lnTo>
                    <a:lnTo>
                      <a:pt x="22" y="2"/>
                    </a:lnTo>
                    <a:lnTo>
                      <a:pt x="17" y="3"/>
                    </a:lnTo>
                    <a:lnTo>
                      <a:pt x="8" y="8"/>
                    </a:lnTo>
                    <a:lnTo>
                      <a:pt x="3" y="17"/>
                    </a:lnTo>
                    <a:lnTo>
                      <a:pt x="2" y="22"/>
                    </a:lnTo>
                    <a:lnTo>
                      <a:pt x="0" y="28"/>
                    </a:lnTo>
                    <a:lnTo>
                      <a:pt x="0" y="28"/>
                    </a:lnTo>
                    <a:lnTo>
                      <a:pt x="2" y="33"/>
                    </a:lnTo>
                    <a:lnTo>
                      <a:pt x="3" y="38"/>
                    </a:lnTo>
                    <a:lnTo>
                      <a:pt x="8" y="47"/>
                    </a:lnTo>
                    <a:lnTo>
                      <a:pt x="17" y="52"/>
                    </a:lnTo>
                    <a:lnTo>
                      <a:pt x="22" y="53"/>
                    </a:lnTo>
                    <a:lnTo>
                      <a:pt x="27" y="55"/>
                    </a:lnTo>
                    <a:lnTo>
                      <a:pt x="27" y="55"/>
                    </a:lnTo>
                    <a:lnTo>
                      <a:pt x="33" y="53"/>
                    </a:lnTo>
                    <a:lnTo>
                      <a:pt x="38" y="52"/>
                    </a:lnTo>
                    <a:lnTo>
                      <a:pt x="47" y="47"/>
                    </a:lnTo>
                    <a:lnTo>
                      <a:pt x="52" y="38"/>
                    </a:lnTo>
                    <a:lnTo>
                      <a:pt x="53" y="33"/>
                    </a:lnTo>
                    <a:lnTo>
                      <a:pt x="53" y="28"/>
                    </a:lnTo>
                    <a:lnTo>
                      <a:pt x="53" y="28"/>
                    </a:lnTo>
                    <a:close/>
                  </a:path>
                </a:pathLst>
              </a:custGeom>
              <a:solidFill>
                <a:srgbClr val="4448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913852">
                  <a:defRPr/>
                </a:pPr>
                <a:endParaRPr lang="en-US" sz="500" dirty="0">
                  <a:solidFill>
                    <a:prstClr val="black"/>
                  </a:solidFill>
                  <a:latin typeface="Arial" panose="020B0604020202020204" pitchFamily="34" charset="0"/>
                  <a:cs typeface="Arial" panose="020B0604020202020204" pitchFamily="34" charset="0"/>
                  <a:sym typeface="Arial"/>
                </a:endParaRPr>
              </a:p>
            </p:txBody>
          </p:sp>
        </p:grpSp>
      </p:grpSp>
      <p:grpSp>
        <p:nvGrpSpPr>
          <p:cNvPr id="227" name="Group 226">
            <a:extLst>
              <a:ext uri="{FF2B5EF4-FFF2-40B4-BE49-F238E27FC236}">
                <a16:creationId xmlns:a16="http://schemas.microsoft.com/office/drawing/2014/main" id="{740A41EC-861E-D84A-85B0-6F5954E6CE91}"/>
              </a:ext>
            </a:extLst>
          </p:cNvPr>
          <p:cNvGrpSpPr/>
          <p:nvPr/>
        </p:nvGrpSpPr>
        <p:grpSpPr>
          <a:xfrm>
            <a:off x="9977234" y="2372831"/>
            <a:ext cx="486380" cy="472581"/>
            <a:chOff x="5901683" y="1456101"/>
            <a:chExt cx="794135" cy="734116"/>
          </a:xfrm>
        </p:grpSpPr>
        <p:sp>
          <p:nvSpPr>
            <p:cNvPr id="229" name="Rectangle: Rounded Corners 259">
              <a:extLst>
                <a:ext uri="{FF2B5EF4-FFF2-40B4-BE49-F238E27FC236}">
                  <a16:creationId xmlns:a16="http://schemas.microsoft.com/office/drawing/2014/main" id="{F1A68B67-A708-454F-B6F6-1C2F7ACE6E0F}"/>
                </a:ext>
              </a:extLst>
            </p:cNvPr>
            <p:cNvSpPr/>
            <p:nvPr/>
          </p:nvSpPr>
          <p:spPr>
            <a:xfrm>
              <a:off x="5901683" y="1456101"/>
              <a:ext cx="794135" cy="734116"/>
            </a:xfrm>
            <a:prstGeom prst="roundRect">
              <a:avLst>
                <a:gd name="adj" fmla="val 11692"/>
              </a:avLst>
            </a:prstGeom>
            <a:solidFill>
              <a:schemeClr val="bg1"/>
            </a:solidFill>
            <a:ln w="15875" cap="flat" cmpd="sng" algn="ctr">
              <a:noFill/>
              <a:prstDash val="solid"/>
            </a:ln>
            <a:effectLst/>
          </p:spPr>
          <p:txBody>
            <a:bodyPr rtlCol="0" anchor="ctr"/>
            <a:lstStyle/>
            <a:p>
              <a:pPr algn="ctr" defTabSz="913852">
                <a:defRPr/>
              </a:pPr>
              <a:endParaRPr lang="en-US" sz="500" dirty="0">
                <a:solidFill>
                  <a:prstClr val="white"/>
                </a:solidFill>
                <a:latin typeface="Arial" panose="020B0604020202020204" pitchFamily="34" charset="0"/>
                <a:cs typeface="Arial" panose="020B0604020202020204" pitchFamily="34" charset="0"/>
                <a:sym typeface="Arial"/>
              </a:endParaRPr>
            </a:p>
          </p:txBody>
        </p:sp>
        <p:sp>
          <p:nvSpPr>
            <p:cNvPr id="230" name="Rectangle 229">
              <a:extLst>
                <a:ext uri="{FF2B5EF4-FFF2-40B4-BE49-F238E27FC236}">
                  <a16:creationId xmlns:a16="http://schemas.microsoft.com/office/drawing/2014/main" id="{5E26E911-8CA9-AC4A-82F6-FE0518C483B4}"/>
                </a:ext>
              </a:extLst>
            </p:cNvPr>
            <p:cNvSpPr/>
            <p:nvPr/>
          </p:nvSpPr>
          <p:spPr>
            <a:xfrm>
              <a:off x="5975422" y="1648091"/>
              <a:ext cx="646657" cy="191143"/>
            </a:xfrm>
            <a:prstGeom prst="rect">
              <a:avLst/>
            </a:prstGeom>
          </p:spPr>
          <p:txBody>
            <a:bodyPr wrap="none" lIns="91392" tIns="0" rIns="91392" bIns="0">
              <a:spAutoFit/>
            </a:bodyPr>
            <a:lstStyle/>
            <a:p>
              <a:pPr algn="ctr" defTabSz="913852">
                <a:defRPr/>
              </a:pPr>
              <a:r>
                <a:rPr lang="en-US" sz="800" b="1" kern="0" dirty="0">
                  <a:solidFill>
                    <a:prstClr val="black"/>
                  </a:solidFill>
                  <a:latin typeface="Arial" panose="020B0604020202020204" pitchFamily="34" charset="0"/>
                  <a:cs typeface="Arial" panose="020B0604020202020204" pitchFamily="34" charset="0"/>
                  <a:sym typeface="Arial"/>
                </a:rPr>
                <a:t>APP</a:t>
              </a:r>
              <a:endParaRPr lang="en-US" sz="800" dirty="0">
                <a:solidFill>
                  <a:prstClr val="black"/>
                </a:solidFill>
                <a:latin typeface="Arial" panose="020B0604020202020204" pitchFamily="34" charset="0"/>
                <a:cs typeface="Arial" panose="020B0604020202020204" pitchFamily="34" charset="0"/>
                <a:sym typeface="Arial"/>
              </a:endParaRPr>
            </a:p>
          </p:txBody>
        </p:sp>
        <p:sp>
          <p:nvSpPr>
            <p:cNvPr id="232" name="Rectangle 231">
              <a:extLst>
                <a:ext uri="{FF2B5EF4-FFF2-40B4-BE49-F238E27FC236}">
                  <a16:creationId xmlns:a16="http://schemas.microsoft.com/office/drawing/2014/main" id="{3DDADA5D-380D-4143-9D9A-7833A199A781}"/>
                </a:ext>
              </a:extLst>
            </p:cNvPr>
            <p:cNvSpPr/>
            <p:nvPr/>
          </p:nvSpPr>
          <p:spPr>
            <a:xfrm>
              <a:off x="5977453" y="1834357"/>
              <a:ext cx="625025" cy="334501"/>
            </a:xfrm>
            <a:prstGeom prst="rect">
              <a:avLst/>
            </a:prstGeom>
          </p:spPr>
          <p:txBody>
            <a:bodyPr wrap="square">
              <a:spAutoFit/>
            </a:bodyPr>
            <a:lstStyle/>
            <a:p>
              <a:pPr algn="ctr" defTabSz="913852">
                <a:defRPr/>
              </a:pPr>
              <a:r>
                <a:rPr lang="en-US" sz="800" b="1" kern="0" dirty="0">
                  <a:solidFill>
                    <a:prstClr val="black"/>
                  </a:solidFill>
                  <a:latin typeface="Arial" panose="020B0604020202020204" pitchFamily="34" charset="0"/>
                  <a:cs typeface="Arial" panose="020B0604020202020204" pitchFamily="34" charset="0"/>
                  <a:sym typeface="Arial"/>
                </a:rPr>
                <a:t>OS</a:t>
              </a:r>
              <a:endParaRPr lang="en-US" sz="800" dirty="0">
                <a:solidFill>
                  <a:prstClr val="black"/>
                </a:solidFill>
                <a:latin typeface="Arial" panose="020B0604020202020204" pitchFamily="34" charset="0"/>
                <a:cs typeface="Arial" panose="020B0604020202020204" pitchFamily="34" charset="0"/>
                <a:sym typeface="Arial"/>
              </a:endParaRPr>
            </a:p>
          </p:txBody>
        </p:sp>
        <p:cxnSp>
          <p:nvCxnSpPr>
            <p:cNvPr id="233" name="Straight Connector 232">
              <a:extLst>
                <a:ext uri="{FF2B5EF4-FFF2-40B4-BE49-F238E27FC236}">
                  <a16:creationId xmlns:a16="http://schemas.microsoft.com/office/drawing/2014/main" id="{B47224B8-7B84-3E4E-9C4F-706EF123EA20}"/>
                </a:ext>
              </a:extLst>
            </p:cNvPr>
            <p:cNvCxnSpPr>
              <a:cxnSpLocks/>
            </p:cNvCxnSpPr>
            <p:nvPr/>
          </p:nvCxnSpPr>
          <p:spPr>
            <a:xfrm>
              <a:off x="6034061" y="1867727"/>
              <a:ext cx="530351" cy="0"/>
            </a:xfrm>
            <a:prstGeom prst="line">
              <a:avLst/>
            </a:prstGeom>
            <a:noFill/>
            <a:ln w="15875" cap="flat" cmpd="sng" algn="ctr">
              <a:solidFill>
                <a:sysClr val="windowText" lastClr="000000"/>
              </a:solidFill>
              <a:prstDash val="solid"/>
            </a:ln>
            <a:effectLst/>
          </p:spPr>
        </p:cxnSp>
        <p:grpSp>
          <p:nvGrpSpPr>
            <p:cNvPr id="234" name="Group 233">
              <a:extLst>
                <a:ext uri="{FF2B5EF4-FFF2-40B4-BE49-F238E27FC236}">
                  <a16:creationId xmlns:a16="http://schemas.microsoft.com/office/drawing/2014/main" id="{CA894C87-AEF6-1B47-A019-06EDFAC0CAB2}"/>
                </a:ext>
              </a:extLst>
            </p:cNvPr>
            <p:cNvGrpSpPr/>
            <p:nvPr/>
          </p:nvGrpSpPr>
          <p:grpSpPr>
            <a:xfrm>
              <a:off x="5903573" y="1458240"/>
              <a:ext cx="791328" cy="731184"/>
              <a:chOff x="4769513" y="1267041"/>
              <a:chExt cx="708040" cy="654226"/>
            </a:xfrm>
          </p:grpSpPr>
          <p:sp>
            <p:nvSpPr>
              <p:cNvPr id="235" name="Freeform 27">
                <a:extLst>
                  <a:ext uri="{FF2B5EF4-FFF2-40B4-BE49-F238E27FC236}">
                    <a16:creationId xmlns:a16="http://schemas.microsoft.com/office/drawing/2014/main" id="{4CA09BAB-14EA-C24B-A350-FC1ED55EC5F6}"/>
                  </a:ext>
                </a:extLst>
              </p:cNvPr>
              <p:cNvSpPr>
                <a:spLocks/>
              </p:cNvSpPr>
              <p:nvPr/>
            </p:nvSpPr>
            <p:spPr bwMode="auto">
              <a:xfrm>
                <a:off x="4769513" y="1267041"/>
                <a:ext cx="708040" cy="654226"/>
              </a:xfrm>
              <a:custGeom>
                <a:avLst/>
                <a:gdLst>
                  <a:gd name="T0" fmla="*/ 120 w 1171"/>
                  <a:gd name="T1" fmla="*/ 1082 h 1082"/>
                  <a:gd name="T2" fmla="*/ 108 w 1171"/>
                  <a:gd name="T3" fmla="*/ 1082 h 1082"/>
                  <a:gd name="T4" fmla="*/ 85 w 1171"/>
                  <a:gd name="T5" fmla="*/ 1077 h 1082"/>
                  <a:gd name="T6" fmla="*/ 63 w 1171"/>
                  <a:gd name="T7" fmla="*/ 1067 h 1082"/>
                  <a:gd name="T8" fmla="*/ 43 w 1171"/>
                  <a:gd name="T9" fmla="*/ 1056 h 1082"/>
                  <a:gd name="T10" fmla="*/ 28 w 1171"/>
                  <a:gd name="T11" fmla="*/ 1039 h 1082"/>
                  <a:gd name="T12" fmla="*/ 15 w 1171"/>
                  <a:gd name="T13" fmla="*/ 1019 h 1082"/>
                  <a:gd name="T14" fmla="*/ 5 w 1171"/>
                  <a:gd name="T15" fmla="*/ 997 h 1082"/>
                  <a:gd name="T16" fmla="*/ 0 w 1171"/>
                  <a:gd name="T17" fmla="*/ 974 h 1082"/>
                  <a:gd name="T18" fmla="*/ 0 w 1171"/>
                  <a:gd name="T19" fmla="*/ 120 h 1082"/>
                  <a:gd name="T20" fmla="*/ 0 w 1171"/>
                  <a:gd name="T21" fmla="*/ 109 h 1082"/>
                  <a:gd name="T22" fmla="*/ 5 w 1171"/>
                  <a:gd name="T23" fmla="*/ 85 h 1082"/>
                  <a:gd name="T24" fmla="*/ 15 w 1171"/>
                  <a:gd name="T25" fmla="*/ 64 h 1082"/>
                  <a:gd name="T26" fmla="*/ 28 w 1171"/>
                  <a:gd name="T27" fmla="*/ 44 h 1082"/>
                  <a:gd name="T28" fmla="*/ 43 w 1171"/>
                  <a:gd name="T29" fmla="*/ 27 h 1082"/>
                  <a:gd name="T30" fmla="*/ 63 w 1171"/>
                  <a:gd name="T31" fmla="*/ 15 h 1082"/>
                  <a:gd name="T32" fmla="*/ 85 w 1171"/>
                  <a:gd name="T33" fmla="*/ 5 h 1082"/>
                  <a:gd name="T34" fmla="*/ 108 w 1171"/>
                  <a:gd name="T35" fmla="*/ 0 h 1082"/>
                  <a:gd name="T36" fmla="*/ 1050 w 1171"/>
                  <a:gd name="T37" fmla="*/ 0 h 1082"/>
                  <a:gd name="T38" fmla="*/ 1063 w 1171"/>
                  <a:gd name="T39" fmla="*/ 0 h 1082"/>
                  <a:gd name="T40" fmla="*/ 1086 w 1171"/>
                  <a:gd name="T41" fmla="*/ 5 h 1082"/>
                  <a:gd name="T42" fmla="*/ 1108 w 1171"/>
                  <a:gd name="T43" fmla="*/ 15 h 1082"/>
                  <a:gd name="T44" fmla="*/ 1126 w 1171"/>
                  <a:gd name="T45" fmla="*/ 27 h 1082"/>
                  <a:gd name="T46" fmla="*/ 1143 w 1171"/>
                  <a:gd name="T47" fmla="*/ 44 h 1082"/>
                  <a:gd name="T48" fmla="*/ 1156 w 1171"/>
                  <a:gd name="T49" fmla="*/ 64 h 1082"/>
                  <a:gd name="T50" fmla="*/ 1164 w 1171"/>
                  <a:gd name="T51" fmla="*/ 85 h 1082"/>
                  <a:gd name="T52" fmla="*/ 1169 w 1171"/>
                  <a:gd name="T53" fmla="*/ 109 h 1082"/>
                  <a:gd name="T54" fmla="*/ 1171 w 1171"/>
                  <a:gd name="T55" fmla="*/ 962 h 1082"/>
                  <a:gd name="T56" fmla="*/ 1169 w 1171"/>
                  <a:gd name="T57" fmla="*/ 974 h 1082"/>
                  <a:gd name="T58" fmla="*/ 1164 w 1171"/>
                  <a:gd name="T59" fmla="*/ 997 h 1082"/>
                  <a:gd name="T60" fmla="*/ 1156 w 1171"/>
                  <a:gd name="T61" fmla="*/ 1019 h 1082"/>
                  <a:gd name="T62" fmla="*/ 1143 w 1171"/>
                  <a:gd name="T63" fmla="*/ 1039 h 1082"/>
                  <a:gd name="T64" fmla="*/ 1126 w 1171"/>
                  <a:gd name="T65" fmla="*/ 1056 h 1082"/>
                  <a:gd name="T66" fmla="*/ 1108 w 1171"/>
                  <a:gd name="T67" fmla="*/ 1067 h 1082"/>
                  <a:gd name="T68" fmla="*/ 1086 w 1171"/>
                  <a:gd name="T69" fmla="*/ 1077 h 1082"/>
                  <a:gd name="T70" fmla="*/ 1063 w 1171"/>
                  <a:gd name="T71" fmla="*/ 1082 h 1082"/>
                  <a:gd name="T72" fmla="*/ 1050 w 1171"/>
                  <a:gd name="T73" fmla="*/ 1082 h 10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171" h="1082">
                    <a:moveTo>
                      <a:pt x="1050" y="1082"/>
                    </a:moveTo>
                    <a:lnTo>
                      <a:pt x="120" y="1082"/>
                    </a:lnTo>
                    <a:lnTo>
                      <a:pt x="120" y="1082"/>
                    </a:lnTo>
                    <a:lnTo>
                      <a:pt x="108" y="1082"/>
                    </a:lnTo>
                    <a:lnTo>
                      <a:pt x="96" y="1080"/>
                    </a:lnTo>
                    <a:lnTo>
                      <a:pt x="85" y="1077"/>
                    </a:lnTo>
                    <a:lnTo>
                      <a:pt x="73" y="1072"/>
                    </a:lnTo>
                    <a:lnTo>
                      <a:pt x="63" y="1067"/>
                    </a:lnTo>
                    <a:lnTo>
                      <a:pt x="53" y="1062"/>
                    </a:lnTo>
                    <a:lnTo>
                      <a:pt x="43" y="1056"/>
                    </a:lnTo>
                    <a:lnTo>
                      <a:pt x="35" y="1047"/>
                    </a:lnTo>
                    <a:lnTo>
                      <a:pt x="28" y="1039"/>
                    </a:lnTo>
                    <a:lnTo>
                      <a:pt x="20" y="1029"/>
                    </a:lnTo>
                    <a:lnTo>
                      <a:pt x="15" y="1019"/>
                    </a:lnTo>
                    <a:lnTo>
                      <a:pt x="10" y="1009"/>
                    </a:lnTo>
                    <a:lnTo>
                      <a:pt x="5" y="997"/>
                    </a:lnTo>
                    <a:lnTo>
                      <a:pt x="3" y="986"/>
                    </a:lnTo>
                    <a:lnTo>
                      <a:pt x="0" y="974"/>
                    </a:lnTo>
                    <a:lnTo>
                      <a:pt x="0" y="962"/>
                    </a:lnTo>
                    <a:lnTo>
                      <a:pt x="0" y="120"/>
                    </a:lnTo>
                    <a:lnTo>
                      <a:pt x="0" y="120"/>
                    </a:lnTo>
                    <a:lnTo>
                      <a:pt x="0" y="109"/>
                    </a:lnTo>
                    <a:lnTo>
                      <a:pt x="3" y="97"/>
                    </a:lnTo>
                    <a:lnTo>
                      <a:pt x="5" y="85"/>
                    </a:lnTo>
                    <a:lnTo>
                      <a:pt x="10" y="74"/>
                    </a:lnTo>
                    <a:lnTo>
                      <a:pt x="15" y="64"/>
                    </a:lnTo>
                    <a:lnTo>
                      <a:pt x="20" y="54"/>
                    </a:lnTo>
                    <a:lnTo>
                      <a:pt x="28" y="44"/>
                    </a:lnTo>
                    <a:lnTo>
                      <a:pt x="35" y="35"/>
                    </a:lnTo>
                    <a:lnTo>
                      <a:pt x="43" y="27"/>
                    </a:lnTo>
                    <a:lnTo>
                      <a:pt x="53" y="20"/>
                    </a:lnTo>
                    <a:lnTo>
                      <a:pt x="63" y="15"/>
                    </a:lnTo>
                    <a:lnTo>
                      <a:pt x="73" y="10"/>
                    </a:lnTo>
                    <a:lnTo>
                      <a:pt x="85" y="5"/>
                    </a:lnTo>
                    <a:lnTo>
                      <a:pt x="96" y="2"/>
                    </a:lnTo>
                    <a:lnTo>
                      <a:pt x="108" y="0"/>
                    </a:lnTo>
                    <a:lnTo>
                      <a:pt x="120" y="0"/>
                    </a:lnTo>
                    <a:lnTo>
                      <a:pt x="1050" y="0"/>
                    </a:lnTo>
                    <a:lnTo>
                      <a:pt x="1050" y="0"/>
                    </a:lnTo>
                    <a:lnTo>
                      <a:pt x="1063" y="0"/>
                    </a:lnTo>
                    <a:lnTo>
                      <a:pt x="1075" y="2"/>
                    </a:lnTo>
                    <a:lnTo>
                      <a:pt x="1086" y="5"/>
                    </a:lnTo>
                    <a:lnTo>
                      <a:pt x="1096" y="10"/>
                    </a:lnTo>
                    <a:lnTo>
                      <a:pt x="1108" y="15"/>
                    </a:lnTo>
                    <a:lnTo>
                      <a:pt x="1118" y="20"/>
                    </a:lnTo>
                    <a:lnTo>
                      <a:pt x="1126" y="27"/>
                    </a:lnTo>
                    <a:lnTo>
                      <a:pt x="1134" y="35"/>
                    </a:lnTo>
                    <a:lnTo>
                      <a:pt x="1143" y="44"/>
                    </a:lnTo>
                    <a:lnTo>
                      <a:pt x="1149" y="54"/>
                    </a:lnTo>
                    <a:lnTo>
                      <a:pt x="1156" y="64"/>
                    </a:lnTo>
                    <a:lnTo>
                      <a:pt x="1161" y="74"/>
                    </a:lnTo>
                    <a:lnTo>
                      <a:pt x="1164" y="85"/>
                    </a:lnTo>
                    <a:lnTo>
                      <a:pt x="1168" y="97"/>
                    </a:lnTo>
                    <a:lnTo>
                      <a:pt x="1169" y="109"/>
                    </a:lnTo>
                    <a:lnTo>
                      <a:pt x="1171" y="120"/>
                    </a:lnTo>
                    <a:lnTo>
                      <a:pt x="1171" y="962"/>
                    </a:lnTo>
                    <a:lnTo>
                      <a:pt x="1171" y="962"/>
                    </a:lnTo>
                    <a:lnTo>
                      <a:pt x="1169" y="974"/>
                    </a:lnTo>
                    <a:lnTo>
                      <a:pt x="1168" y="986"/>
                    </a:lnTo>
                    <a:lnTo>
                      <a:pt x="1164" y="997"/>
                    </a:lnTo>
                    <a:lnTo>
                      <a:pt x="1161" y="1009"/>
                    </a:lnTo>
                    <a:lnTo>
                      <a:pt x="1156" y="1019"/>
                    </a:lnTo>
                    <a:lnTo>
                      <a:pt x="1149" y="1029"/>
                    </a:lnTo>
                    <a:lnTo>
                      <a:pt x="1143" y="1039"/>
                    </a:lnTo>
                    <a:lnTo>
                      <a:pt x="1134" y="1047"/>
                    </a:lnTo>
                    <a:lnTo>
                      <a:pt x="1126" y="1056"/>
                    </a:lnTo>
                    <a:lnTo>
                      <a:pt x="1118" y="1062"/>
                    </a:lnTo>
                    <a:lnTo>
                      <a:pt x="1108" y="1067"/>
                    </a:lnTo>
                    <a:lnTo>
                      <a:pt x="1096" y="1072"/>
                    </a:lnTo>
                    <a:lnTo>
                      <a:pt x="1086" y="1077"/>
                    </a:lnTo>
                    <a:lnTo>
                      <a:pt x="1075" y="1080"/>
                    </a:lnTo>
                    <a:lnTo>
                      <a:pt x="1063" y="1082"/>
                    </a:lnTo>
                    <a:lnTo>
                      <a:pt x="1050" y="1082"/>
                    </a:lnTo>
                    <a:lnTo>
                      <a:pt x="1050" y="1082"/>
                    </a:lnTo>
                    <a:close/>
                  </a:path>
                </a:pathLst>
              </a:custGeom>
              <a:noFill/>
              <a:ln w="19050">
                <a:solidFill>
                  <a:srgbClr val="44485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392" tIns="45696" rIns="91392" bIns="45696" numCol="1" anchor="t" anchorCtr="0" compatLnSpc="1">
                <a:prstTxWarp prst="textNoShape">
                  <a:avLst/>
                </a:prstTxWarp>
              </a:bodyPr>
              <a:lstStyle/>
              <a:p>
                <a:pPr defTabSz="913852">
                  <a:defRPr/>
                </a:pPr>
                <a:endParaRPr lang="en-US" sz="500" dirty="0">
                  <a:solidFill>
                    <a:prstClr val="black"/>
                  </a:solidFill>
                  <a:latin typeface="Arial" panose="020B0604020202020204" pitchFamily="34" charset="0"/>
                  <a:cs typeface="Arial" panose="020B0604020202020204" pitchFamily="34" charset="0"/>
                  <a:sym typeface="Arial"/>
                </a:endParaRPr>
              </a:p>
            </p:txBody>
          </p:sp>
          <p:sp>
            <p:nvSpPr>
              <p:cNvPr id="236" name="Line 28">
                <a:extLst>
                  <a:ext uri="{FF2B5EF4-FFF2-40B4-BE49-F238E27FC236}">
                    <a16:creationId xmlns:a16="http://schemas.microsoft.com/office/drawing/2014/main" id="{1C898515-49AA-6843-8DDB-4A4DAB14E721}"/>
                  </a:ext>
                </a:extLst>
              </p:cNvPr>
              <p:cNvSpPr>
                <a:spLocks noChangeShapeType="1"/>
              </p:cNvSpPr>
              <p:nvPr/>
            </p:nvSpPr>
            <p:spPr bwMode="auto">
              <a:xfrm>
                <a:off x="4769513" y="1392202"/>
                <a:ext cx="708040" cy="0"/>
              </a:xfrm>
              <a:prstGeom prst="line">
                <a:avLst/>
              </a:prstGeom>
              <a:noFill/>
              <a:ln w="19050">
                <a:solidFill>
                  <a:srgbClr val="444857"/>
                </a:solidFill>
                <a:prstDash val="solid"/>
                <a:round/>
                <a:headEnd/>
                <a:tailEnd/>
              </a:ln>
              <a:extLst>
                <a:ext uri="{909E8E84-426E-40DD-AFC4-6F175D3DCCD1}">
                  <a14:hiddenFill xmlns:a14="http://schemas.microsoft.com/office/drawing/2010/main">
                    <a:noFill/>
                  </a14:hiddenFill>
                </a:ext>
              </a:extLst>
            </p:spPr>
            <p:txBody>
              <a:bodyPr vert="horz" wrap="square" lIns="91392" tIns="45696" rIns="91392" bIns="45696" numCol="1" anchor="t" anchorCtr="0" compatLnSpc="1">
                <a:prstTxWarp prst="textNoShape">
                  <a:avLst/>
                </a:prstTxWarp>
              </a:bodyPr>
              <a:lstStyle/>
              <a:p>
                <a:pPr defTabSz="913852">
                  <a:defRPr/>
                </a:pPr>
                <a:endParaRPr lang="en-US" sz="500" dirty="0">
                  <a:solidFill>
                    <a:prstClr val="black"/>
                  </a:solidFill>
                  <a:latin typeface="Arial" panose="020B0604020202020204" pitchFamily="34" charset="0"/>
                  <a:cs typeface="Arial" panose="020B0604020202020204" pitchFamily="34" charset="0"/>
                  <a:sym typeface="Arial"/>
                </a:endParaRPr>
              </a:p>
            </p:txBody>
          </p:sp>
          <p:sp>
            <p:nvSpPr>
              <p:cNvPr id="237" name="Freeform 29">
                <a:extLst>
                  <a:ext uri="{FF2B5EF4-FFF2-40B4-BE49-F238E27FC236}">
                    <a16:creationId xmlns:a16="http://schemas.microsoft.com/office/drawing/2014/main" id="{E286BC38-7473-DD40-AAD8-2984C56C1369}"/>
                  </a:ext>
                </a:extLst>
              </p:cNvPr>
              <p:cNvSpPr>
                <a:spLocks/>
              </p:cNvSpPr>
              <p:nvPr/>
            </p:nvSpPr>
            <p:spPr bwMode="auto">
              <a:xfrm>
                <a:off x="4798536" y="1297273"/>
                <a:ext cx="319253" cy="70744"/>
              </a:xfrm>
              <a:custGeom>
                <a:avLst/>
                <a:gdLst>
                  <a:gd name="T0" fmla="*/ 528 w 528"/>
                  <a:gd name="T1" fmla="*/ 117 h 117"/>
                  <a:gd name="T2" fmla="*/ 33 w 528"/>
                  <a:gd name="T3" fmla="*/ 117 h 117"/>
                  <a:gd name="T4" fmla="*/ 33 w 528"/>
                  <a:gd name="T5" fmla="*/ 117 h 117"/>
                  <a:gd name="T6" fmla="*/ 0 w 528"/>
                  <a:gd name="T7" fmla="*/ 117 h 117"/>
                  <a:gd name="T8" fmla="*/ 0 w 528"/>
                  <a:gd name="T9" fmla="*/ 49 h 117"/>
                  <a:gd name="T10" fmla="*/ 0 w 528"/>
                  <a:gd name="T11" fmla="*/ 49 h 117"/>
                  <a:gd name="T12" fmla="*/ 0 w 528"/>
                  <a:gd name="T13" fmla="*/ 40 h 117"/>
                  <a:gd name="T14" fmla="*/ 4 w 528"/>
                  <a:gd name="T15" fmla="*/ 32 h 117"/>
                  <a:gd name="T16" fmla="*/ 7 w 528"/>
                  <a:gd name="T17" fmla="*/ 25 h 117"/>
                  <a:gd name="T18" fmla="*/ 13 w 528"/>
                  <a:gd name="T19" fmla="*/ 17 h 117"/>
                  <a:gd name="T20" fmla="*/ 20 w 528"/>
                  <a:gd name="T21" fmla="*/ 10 h 117"/>
                  <a:gd name="T22" fmla="*/ 28 w 528"/>
                  <a:gd name="T23" fmla="*/ 5 h 117"/>
                  <a:gd name="T24" fmla="*/ 38 w 528"/>
                  <a:gd name="T25" fmla="*/ 2 h 117"/>
                  <a:gd name="T26" fmla="*/ 48 w 528"/>
                  <a:gd name="T27" fmla="*/ 0 h 117"/>
                  <a:gd name="T28" fmla="*/ 473 w 528"/>
                  <a:gd name="T29" fmla="*/ 0 h 117"/>
                  <a:gd name="T30" fmla="*/ 473 w 528"/>
                  <a:gd name="T31" fmla="*/ 0 h 117"/>
                  <a:gd name="T32" fmla="*/ 488 w 528"/>
                  <a:gd name="T33" fmla="*/ 2 h 117"/>
                  <a:gd name="T34" fmla="*/ 499 w 528"/>
                  <a:gd name="T35" fmla="*/ 7 h 117"/>
                  <a:gd name="T36" fmla="*/ 509 w 528"/>
                  <a:gd name="T37" fmla="*/ 14 h 117"/>
                  <a:gd name="T38" fmla="*/ 516 w 528"/>
                  <a:gd name="T39" fmla="*/ 24 h 117"/>
                  <a:gd name="T40" fmla="*/ 521 w 528"/>
                  <a:gd name="T41" fmla="*/ 37 h 117"/>
                  <a:gd name="T42" fmla="*/ 524 w 528"/>
                  <a:gd name="T43" fmla="*/ 50 h 117"/>
                  <a:gd name="T44" fmla="*/ 526 w 528"/>
                  <a:gd name="T45" fmla="*/ 65 h 117"/>
                  <a:gd name="T46" fmla="*/ 528 w 528"/>
                  <a:gd name="T47" fmla="*/ 82 h 117"/>
                  <a:gd name="T48" fmla="*/ 528 w 528"/>
                  <a:gd name="T49" fmla="*/ 82 h 117"/>
                  <a:gd name="T50" fmla="*/ 528 w 528"/>
                  <a:gd name="T51" fmla="*/ 82 h 117"/>
                  <a:gd name="T52" fmla="*/ 528 w 528"/>
                  <a:gd name="T53" fmla="*/ 117 h 117"/>
                  <a:gd name="T54" fmla="*/ 528 w 528"/>
                  <a:gd name="T55" fmla="*/ 117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28" h="117">
                    <a:moveTo>
                      <a:pt x="528" y="117"/>
                    </a:moveTo>
                    <a:lnTo>
                      <a:pt x="33" y="117"/>
                    </a:lnTo>
                    <a:lnTo>
                      <a:pt x="33" y="117"/>
                    </a:lnTo>
                    <a:lnTo>
                      <a:pt x="0" y="117"/>
                    </a:lnTo>
                    <a:lnTo>
                      <a:pt x="0" y="49"/>
                    </a:lnTo>
                    <a:lnTo>
                      <a:pt x="0" y="49"/>
                    </a:lnTo>
                    <a:lnTo>
                      <a:pt x="0" y="40"/>
                    </a:lnTo>
                    <a:lnTo>
                      <a:pt x="4" y="32"/>
                    </a:lnTo>
                    <a:lnTo>
                      <a:pt x="7" y="25"/>
                    </a:lnTo>
                    <a:lnTo>
                      <a:pt x="13" y="17"/>
                    </a:lnTo>
                    <a:lnTo>
                      <a:pt x="20" y="10"/>
                    </a:lnTo>
                    <a:lnTo>
                      <a:pt x="28" y="5"/>
                    </a:lnTo>
                    <a:lnTo>
                      <a:pt x="38" y="2"/>
                    </a:lnTo>
                    <a:lnTo>
                      <a:pt x="48" y="0"/>
                    </a:lnTo>
                    <a:lnTo>
                      <a:pt x="473" y="0"/>
                    </a:lnTo>
                    <a:lnTo>
                      <a:pt x="473" y="0"/>
                    </a:lnTo>
                    <a:lnTo>
                      <a:pt x="488" y="2"/>
                    </a:lnTo>
                    <a:lnTo>
                      <a:pt x="499" y="7"/>
                    </a:lnTo>
                    <a:lnTo>
                      <a:pt x="509" y="14"/>
                    </a:lnTo>
                    <a:lnTo>
                      <a:pt x="516" y="24"/>
                    </a:lnTo>
                    <a:lnTo>
                      <a:pt x="521" y="37"/>
                    </a:lnTo>
                    <a:lnTo>
                      <a:pt x="524" y="50"/>
                    </a:lnTo>
                    <a:lnTo>
                      <a:pt x="526" y="65"/>
                    </a:lnTo>
                    <a:lnTo>
                      <a:pt x="528" y="82"/>
                    </a:lnTo>
                    <a:lnTo>
                      <a:pt x="528" y="82"/>
                    </a:lnTo>
                    <a:lnTo>
                      <a:pt x="528" y="82"/>
                    </a:lnTo>
                    <a:lnTo>
                      <a:pt x="528" y="117"/>
                    </a:lnTo>
                    <a:lnTo>
                      <a:pt x="528" y="117"/>
                    </a:lnTo>
                    <a:close/>
                  </a:path>
                </a:pathLst>
              </a:custGeom>
              <a:solidFill>
                <a:srgbClr val="D6D6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913852">
                  <a:defRPr/>
                </a:pPr>
                <a:endParaRPr lang="en-US" sz="500" dirty="0">
                  <a:solidFill>
                    <a:prstClr val="black"/>
                  </a:solidFill>
                  <a:latin typeface="Arial" panose="020B0604020202020204" pitchFamily="34" charset="0"/>
                  <a:cs typeface="Arial" panose="020B0604020202020204" pitchFamily="34" charset="0"/>
                  <a:sym typeface="Arial"/>
                </a:endParaRPr>
              </a:p>
            </p:txBody>
          </p:sp>
          <p:sp>
            <p:nvSpPr>
              <p:cNvPr id="242" name="Freeform 30">
                <a:extLst>
                  <a:ext uri="{FF2B5EF4-FFF2-40B4-BE49-F238E27FC236}">
                    <a16:creationId xmlns:a16="http://schemas.microsoft.com/office/drawing/2014/main" id="{D0E01742-37E6-774D-8D67-0F9ABF1B5FC4}"/>
                  </a:ext>
                </a:extLst>
              </p:cNvPr>
              <p:cNvSpPr>
                <a:spLocks/>
              </p:cNvSpPr>
              <p:nvPr/>
            </p:nvSpPr>
            <p:spPr bwMode="auto">
              <a:xfrm>
                <a:off x="4836628" y="1313598"/>
                <a:ext cx="32651" cy="33256"/>
              </a:xfrm>
              <a:custGeom>
                <a:avLst/>
                <a:gdLst>
                  <a:gd name="T0" fmla="*/ 54 w 54"/>
                  <a:gd name="T1" fmla="*/ 28 h 55"/>
                  <a:gd name="T2" fmla="*/ 54 w 54"/>
                  <a:gd name="T3" fmla="*/ 28 h 55"/>
                  <a:gd name="T4" fmla="*/ 54 w 54"/>
                  <a:gd name="T5" fmla="*/ 22 h 55"/>
                  <a:gd name="T6" fmla="*/ 52 w 54"/>
                  <a:gd name="T7" fmla="*/ 17 h 55"/>
                  <a:gd name="T8" fmla="*/ 45 w 54"/>
                  <a:gd name="T9" fmla="*/ 8 h 55"/>
                  <a:gd name="T10" fmla="*/ 37 w 54"/>
                  <a:gd name="T11" fmla="*/ 3 h 55"/>
                  <a:gd name="T12" fmla="*/ 32 w 54"/>
                  <a:gd name="T13" fmla="*/ 2 h 55"/>
                  <a:gd name="T14" fmla="*/ 27 w 54"/>
                  <a:gd name="T15" fmla="*/ 0 h 55"/>
                  <a:gd name="T16" fmla="*/ 27 w 54"/>
                  <a:gd name="T17" fmla="*/ 0 h 55"/>
                  <a:gd name="T18" fmla="*/ 22 w 54"/>
                  <a:gd name="T19" fmla="*/ 2 h 55"/>
                  <a:gd name="T20" fmla="*/ 17 w 54"/>
                  <a:gd name="T21" fmla="*/ 3 h 55"/>
                  <a:gd name="T22" fmla="*/ 9 w 54"/>
                  <a:gd name="T23" fmla="*/ 8 h 55"/>
                  <a:gd name="T24" fmla="*/ 2 w 54"/>
                  <a:gd name="T25" fmla="*/ 17 h 55"/>
                  <a:gd name="T26" fmla="*/ 0 w 54"/>
                  <a:gd name="T27" fmla="*/ 22 h 55"/>
                  <a:gd name="T28" fmla="*/ 0 w 54"/>
                  <a:gd name="T29" fmla="*/ 28 h 55"/>
                  <a:gd name="T30" fmla="*/ 0 w 54"/>
                  <a:gd name="T31" fmla="*/ 28 h 55"/>
                  <a:gd name="T32" fmla="*/ 0 w 54"/>
                  <a:gd name="T33" fmla="*/ 33 h 55"/>
                  <a:gd name="T34" fmla="*/ 2 w 54"/>
                  <a:gd name="T35" fmla="*/ 38 h 55"/>
                  <a:gd name="T36" fmla="*/ 9 w 54"/>
                  <a:gd name="T37" fmla="*/ 47 h 55"/>
                  <a:gd name="T38" fmla="*/ 17 w 54"/>
                  <a:gd name="T39" fmla="*/ 52 h 55"/>
                  <a:gd name="T40" fmla="*/ 22 w 54"/>
                  <a:gd name="T41" fmla="*/ 53 h 55"/>
                  <a:gd name="T42" fmla="*/ 27 w 54"/>
                  <a:gd name="T43" fmla="*/ 55 h 55"/>
                  <a:gd name="T44" fmla="*/ 27 w 54"/>
                  <a:gd name="T45" fmla="*/ 55 h 55"/>
                  <a:gd name="T46" fmla="*/ 32 w 54"/>
                  <a:gd name="T47" fmla="*/ 53 h 55"/>
                  <a:gd name="T48" fmla="*/ 37 w 54"/>
                  <a:gd name="T49" fmla="*/ 52 h 55"/>
                  <a:gd name="T50" fmla="*/ 45 w 54"/>
                  <a:gd name="T51" fmla="*/ 47 h 55"/>
                  <a:gd name="T52" fmla="*/ 52 w 54"/>
                  <a:gd name="T53" fmla="*/ 38 h 55"/>
                  <a:gd name="T54" fmla="*/ 54 w 54"/>
                  <a:gd name="T55" fmla="*/ 33 h 55"/>
                  <a:gd name="T56" fmla="*/ 54 w 54"/>
                  <a:gd name="T57" fmla="*/ 28 h 55"/>
                  <a:gd name="T58" fmla="*/ 54 w 54"/>
                  <a:gd name="T59" fmla="*/ 2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4" h="55">
                    <a:moveTo>
                      <a:pt x="54" y="28"/>
                    </a:moveTo>
                    <a:lnTo>
                      <a:pt x="54" y="28"/>
                    </a:lnTo>
                    <a:lnTo>
                      <a:pt x="54" y="22"/>
                    </a:lnTo>
                    <a:lnTo>
                      <a:pt x="52" y="17"/>
                    </a:lnTo>
                    <a:lnTo>
                      <a:pt x="45" y="8"/>
                    </a:lnTo>
                    <a:lnTo>
                      <a:pt x="37" y="3"/>
                    </a:lnTo>
                    <a:lnTo>
                      <a:pt x="32" y="2"/>
                    </a:lnTo>
                    <a:lnTo>
                      <a:pt x="27" y="0"/>
                    </a:lnTo>
                    <a:lnTo>
                      <a:pt x="27" y="0"/>
                    </a:lnTo>
                    <a:lnTo>
                      <a:pt x="22" y="2"/>
                    </a:lnTo>
                    <a:lnTo>
                      <a:pt x="17" y="3"/>
                    </a:lnTo>
                    <a:lnTo>
                      <a:pt x="9" y="8"/>
                    </a:lnTo>
                    <a:lnTo>
                      <a:pt x="2" y="17"/>
                    </a:lnTo>
                    <a:lnTo>
                      <a:pt x="0" y="22"/>
                    </a:lnTo>
                    <a:lnTo>
                      <a:pt x="0" y="28"/>
                    </a:lnTo>
                    <a:lnTo>
                      <a:pt x="0" y="28"/>
                    </a:lnTo>
                    <a:lnTo>
                      <a:pt x="0" y="33"/>
                    </a:lnTo>
                    <a:lnTo>
                      <a:pt x="2" y="38"/>
                    </a:lnTo>
                    <a:lnTo>
                      <a:pt x="9" y="47"/>
                    </a:lnTo>
                    <a:lnTo>
                      <a:pt x="17" y="52"/>
                    </a:lnTo>
                    <a:lnTo>
                      <a:pt x="22" y="53"/>
                    </a:lnTo>
                    <a:lnTo>
                      <a:pt x="27" y="55"/>
                    </a:lnTo>
                    <a:lnTo>
                      <a:pt x="27" y="55"/>
                    </a:lnTo>
                    <a:lnTo>
                      <a:pt x="32" y="53"/>
                    </a:lnTo>
                    <a:lnTo>
                      <a:pt x="37" y="52"/>
                    </a:lnTo>
                    <a:lnTo>
                      <a:pt x="45" y="47"/>
                    </a:lnTo>
                    <a:lnTo>
                      <a:pt x="52" y="38"/>
                    </a:lnTo>
                    <a:lnTo>
                      <a:pt x="54" y="33"/>
                    </a:lnTo>
                    <a:lnTo>
                      <a:pt x="54" y="28"/>
                    </a:lnTo>
                    <a:lnTo>
                      <a:pt x="54" y="28"/>
                    </a:lnTo>
                    <a:close/>
                  </a:path>
                </a:pathLst>
              </a:custGeom>
              <a:solidFill>
                <a:srgbClr val="91E5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913852">
                  <a:defRPr/>
                </a:pPr>
                <a:endParaRPr lang="en-US" sz="500" dirty="0">
                  <a:solidFill>
                    <a:prstClr val="black"/>
                  </a:solidFill>
                  <a:latin typeface="Arial" panose="020B0604020202020204" pitchFamily="34" charset="0"/>
                  <a:cs typeface="Arial" panose="020B0604020202020204" pitchFamily="34" charset="0"/>
                  <a:sym typeface="Arial"/>
                </a:endParaRPr>
              </a:p>
            </p:txBody>
          </p:sp>
          <p:sp>
            <p:nvSpPr>
              <p:cNvPr id="243" name="Freeform 31">
                <a:extLst>
                  <a:ext uri="{FF2B5EF4-FFF2-40B4-BE49-F238E27FC236}">
                    <a16:creationId xmlns:a16="http://schemas.microsoft.com/office/drawing/2014/main" id="{2A826218-420B-E148-87C2-BEF7AAAABA6D}"/>
                  </a:ext>
                </a:extLst>
              </p:cNvPr>
              <p:cNvSpPr>
                <a:spLocks/>
              </p:cNvSpPr>
              <p:nvPr/>
            </p:nvSpPr>
            <p:spPr bwMode="auto">
              <a:xfrm>
                <a:off x="4897093" y="1313598"/>
                <a:ext cx="32046" cy="33256"/>
              </a:xfrm>
              <a:custGeom>
                <a:avLst/>
                <a:gdLst>
                  <a:gd name="T0" fmla="*/ 53 w 53"/>
                  <a:gd name="T1" fmla="*/ 28 h 55"/>
                  <a:gd name="T2" fmla="*/ 53 w 53"/>
                  <a:gd name="T3" fmla="*/ 28 h 55"/>
                  <a:gd name="T4" fmla="*/ 53 w 53"/>
                  <a:gd name="T5" fmla="*/ 22 h 55"/>
                  <a:gd name="T6" fmla="*/ 52 w 53"/>
                  <a:gd name="T7" fmla="*/ 17 h 55"/>
                  <a:gd name="T8" fmla="*/ 47 w 53"/>
                  <a:gd name="T9" fmla="*/ 8 h 55"/>
                  <a:gd name="T10" fmla="*/ 37 w 53"/>
                  <a:gd name="T11" fmla="*/ 3 h 55"/>
                  <a:gd name="T12" fmla="*/ 32 w 53"/>
                  <a:gd name="T13" fmla="*/ 2 h 55"/>
                  <a:gd name="T14" fmla="*/ 27 w 53"/>
                  <a:gd name="T15" fmla="*/ 0 h 55"/>
                  <a:gd name="T16" fmla="*/ 27 w 53"/>
                  <a:gd name="T17" fmla="*/ 0 h 55"/>
                  <a:gd name="T18" fmla="*/ 22 w 53"/>
                  <a:gd name="T19" fmla="*/ 2 h 55"/>
                  <a:gd name="T20" fmla="*/ 17 w 53"/>
                  <a:gd name="T21" fmla="*/ 3 h 55"/>
                  <a:gd name="T22" fmla="*/ 9 w 53"/>
                  <a:gd name="T23" fmla="*/ 8 h 55"/>
                  <a:gd name="T24" fmla="*/ 2 w 53"/>
                  <a:gd name="T25" fmla="*/ 17 h 55"/>
                  <a:gd name="T26" fmla="*/ 2 w 53"/>
                  <a:gd name="T27" fmla="*/ 22 h 55"/>
                  <a:gd name="T28" fmla="*/ 0 w 53"/>
                  <a:gd name="T29" fmla="*/ 28 h 55"/>
                  <a:gd name="T30" fmla="*/ 0 w 53"/>
                  <a:gd name="T31" fmla="*/ 28 h 55"/>
                  <a:gd name="T32" fmla="*/ 2 w 53"/>
                  <a:gd name="T33" fmla="*/ 33 h 55"/>
                  <a:gd name="T34" fmla="*/ 2 w 53"/>
                  <a:gd name="T35" fmla="*/ 38 h 55"/>
                  <a:gd name="T36" fmla="*/ 9 w 53"/>
                  <a:gd name="T37" fmla="*/ 47 h 55"/>
                  <a:gd name="T38" fmla="*/ 17 w 53"/>
                  <a:gd name="T39" fmla="*/ 52 h 55"/>
                  <a:gd name="T40" fmla="*/ 22 w 53"/>
                  <a:gd name="T41" fmla="*/ 53 h 55"/>
                  <a:gd name="T42" fmla="*/ 27 w 53"/>
                  <a:gd name="T43" fmla="*/ 55 h 55"/>
                  <a:gd name="T44" fmla="*/ 27 w 53"/>
                  <a:gd name="T45" fmla="*/ 55 h 55"/>
                  <a:gd name="T46" fmla="*/ 32 w 53"/>
                  <a:gd name="T47" fmla="*/ 53 h 55"/>
                  <a:gd name="T48" fmla="*/ 37 w 53"/>
                  <a:gd name="T49" fmla="*/ 52 h 55"/>
                  <a:gd name="T50" fmla="*/ 47 w 53"/>
                  <a:gd name="T51" fmla="*/ 47 h 55"/>
                  <a:gd name="T52" fmla="*/ 52 w 53"/>
                  <a:gd name="T53" fmla="*/ 38 h 55"/>
                  <a:gd name="T54" fmla="*/ 53 w 53"/>
                  <a:gd name="T55" fmla="*/ 33 h 55"/>
                  <a:gd name="T56" fmla="*/ 53 w 53"/>
                  <a:gd name="T57" fmla="*/ 28 h 55"/>
                  <a:gd name="T58" fmla="*/ 53 w 53"/>
                  <a:gd name="T59" fmla="*/ 2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3" h="55">
                    <a:moveTo>
                      <a:pt x="53" y="28"/>
                    </a:moveTo>
                    <a:lnTo>
                      <a:pt x="53" y="28"/>
                    </a:lnTo>
                    <a:lnTo>
                      <a:pt x="53" y="22"/>
                    </a:lnTo>
                    <a:lnTo>
                      <a:pt x="52" y="17"/>
                    </a:lnTo>
                    <a:lnTo>
                      <a:pt x="47" y="8"/>
                    </a:lnTo>
                    <a:lnTo>
                      <a:pt x="37" y="3"/>
                    </a:lnTo>
                    <a:lnTo>
                      <a:pt x="32" y="2"/>
                    </a:lnTo>
                    <a:lnTo>
                      <a:pt x="27" y="0"/>
                    </a:lnTo>
                    <a:lnTo>
                      <a:pt x="27" y="0"/>
                    </a:lnTo>
                    <a:lnTo>
                      <a:pt x="22" y="2"/>
                    </a:lnTo>
                    <a:lnTo>
                      <a:pt x="17" y="3"/>
                    </a:lnTo>
                    <a:lnTo>
                      <a:pt x="9" y="8"/>
                    </a:lnTo>
                    <a:lnTo>
                      <a:pt x="2" y="17"/>
                    </a:lnTo>
                    <a:lnTo>
                      <a:pt x="2" y="22"/>
                    </a:lnTo>
                    <a:lnTo>
                      <a:pt x="0" y="28"/>
                    </a:lnTo>
                    <a:lnTo>
                      <a:pt x="0" y="28"/>
                    </a:lnTo>
                    <a:lnTo>
                      <a:pt x="2" y="33"/>
                    </a:lnTo>
                    <a:lnTo>
                      <a:pt x="2" y="38"/>
                    </a:lnTo>
                    <a:lnTo>
                      <a:pt x="9" y="47"/>
                    </a:lnTo>
                    <a:lnTo>
                      <a:pt x="17" y="52"/>
                    </a:lnTo>
                    <a:lnTo>
                      <a:pt x="22" y="53"/>
                    </a:lnTo>
                    <a:lnTo>
                      <a:pt x="27" y="55"/>
                    </a:lnTo>
                    <a:lnTo>
                      <a:pt x="27" y="55"/>
                    </a:lnTo>
                    <a:lnTo>
                      <a:pt x="32" y="53"/>
                    </a:lnTo>
                    <a:lnTo>
                      <a:pt x="37" y="52"/>
                    </a:lnTo>
                    <a:lnTo>
                      <a:pt x="47" y="47"/>
                    </a:lnTo>
                    <a:lnTo>
                      <a:pt x="52" y="38"/>
                    </a:lnTo>
                    <a:lnTo>
                      <a:pt x="53" y="33"/>
                    </a:lnTo>
                    <a:lnTo>
                      <a:pt x="53" y="28"/>
                    </a:lnTo>
                    <a:lnTo>
                      <a:pt x="53" y="28"/>
                    </a:lnTo>
                    <a:close/>
                  </a:path>
                </a:pathLst>
              </a:custGeom>
              <a:solidFill>
                <a:srgbClr val="91E5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913852">
                  <a:defRPr/>
                </a:pPr>
                <a:endParaRPr lang="en-US" sz="500" dirty="0">
                  <a:solidFill>
                    <a:prstClr val="black"/>
                  </a:solidFill>
                  <a:latin typeface="Arial" panose="020B0604020202020204" pitchFamily="34" charset="0"/>
                  <a:cs typeface="Arial" panose="020B0604020202020204" pitchFamily="34" charset="0"/>
                  <a:sym typeface="Arial"/>
                </a:endParaRPr>
              </a:p>
            </p:txBody>
          </p:sp>
          <p:sp>
            <p:nvSpPr>
              <p:cNvPr id="244" name="Freeform 32">
                <a:extLst>
                  <a:ext uri="{FF2B5EF4-FFF2-40B4-BE49-F238E27FC236}">
                    <a16:creationId xmlns:a16="http://schemas.microsoft.com/office/drawing/2014/main" id="{D036A9AA-13E9-B848-BD0F-C23A34593D68}"/>
                  </a:ext>
                </a:extLst>
              </p:cNvPr>
              <p:cNvSpPr>
                <a:spLocks/>
              </p:cNvSpPr>
              <p:nvPr/>
            </p:nvSpPr>
            <p:spPr bwMode="auto">
              <a:xfrm>
                <a:off x="4957558" y="1313598"/>
                <a:ext cx="32046" cy="33256"/>
              </a:xfrm>
              <a:custGeom>
                <a:avLst/>
                <a:gdLst>
                  <a:gd name="T0" fmla="*/ 53 w 53"/>
                  <a:gd name="T1" fmla="*/ 28 h 55"/>
                  <a:gd name="T2" fmla="*/ 53 w 53"/>
                  <a:gd name="T3" fmla="*/ 28 h 55"/>
                  <a:gd name="T4" fmla="*/ 53 w 53"/>
                  <a:gd name="T5" fmla="*/ 22 h 55"/>
                  <a:gd name="T6" fmla="*/ 52 w 53"/>
                  <a:gd name="T7" fmla="*/ 17 h 55"/>
                  <a:gd name="T8" fmla="*/ 47 w 53"/>
                  <a:gd name="T9" fmla="*/ 8 h 55"/>
                  <a:gd name="T10" fmla="*/ 38 w 53"/>
                  <a:gd name="T11" fmla="*/ 3 h 55"/>
                  <a:gd name="T12" fmla="*/ 33 w 53"/>
                  <a:gd name="T13" fmla="*/ 2 h 55"/>
                  <a:gd name="T14" fmla="*/ 27 w 53"/>
                  <a:gd name="T15" fmla="*/ 0 h 55"/>
                  <a:gd name="T16" fmla="*/ 27 w 53"/>
                  <a:gd name="T17" fmla="*/ 0 h 55"/>
                  <a:gd name="T18" fmla="*/ 22 w 53"/>
                  <a:gd name="T19" fmla="*/ 2 h 55"/>
                  <a:gd name="T20" fmla="*/ 17 w 53"/>
                  <a:gd name="T21" fmla="*/ 3 h 55"/>
                  <a:gd name="T22" fmla="*/ 8 w 53"/>
                  <a:gd name="T23" fmla="*/ 8 h 55"/>
                  <a:gd name="T24" fmla="*/ 3 w 53"/>
                  <a:gd name="T25" fmla="*/ 17 h 55"/>
                  <a:gd name="T26" fmla="*/ 2 w 53"/>
                  <a:gd name="T27" fmla="*/ 22 h 55"/>
                  <a:gd name="T28" fmla="*/ 0 w 53"/>
                  <a:gd name="T29" fmla="*/ 28 h 55"/>
                  <a:gd name="T30" fmla="*/ 0 w 53"/>
                  <a:gd name="T31" fmla="*/ 28 h 55"/>
                  <a:gd name="T32" fmla="*/ 2 w 53"/>
                  <a:gd name="T33" fmla="*/ 33 h 55"/>
                  <a:gd name="T34" fmla="*/ 3 w 53"/>
                  <a:gd name="T35" fmla="*/ 38 h 55"/>
                  <a:gd name="T36" fmla="*/ 8 w 53"/>
                  <a:gd name="T37" fmla="*/ 47 h 55"/>
                  <a:gd name="T38" fmla="*/ 17 w 53"/>
                  <a:gd name="T39" fmla="*/ 52 h 55"/>
                  <a:gd name="T40" fmla="*/ 22 w 53"/>
                  <a:gd name="T41" fmla="*/ 53 h 55"/>
                  <a:gd name="T42" fmla="*/ 27 w 53"/>
                  <a:gd name="T43" fmla="*/ 55 h 55"/>
                  <a:gd name="T44" fmla="*/ 27 w 53"/>
                  <a:gd name="T45" fmla="*/ 55 h 55"/>
                  <a:gd name="T46" fmla="*/ 33 w 53"/>
                  <a:gd name="T47" fmla="*/ 53 h 55"/>
                  <a:gd name="T48" fmla="*/ 38 w 53"/>
                  <a:gd name="T49" fmla="*/ 52 h 55"/>
                  <a:gd name="T50" fmla="*/ 47 w 53"/>
                  <a:gd name="T51" fmla="*/ 47 h 55"/>
                  <a:gd name="T52" fmla="*/ 52 w 53"/>
                  <a:gd name="T53" fmla="*/ 38 h 55"/>
                  <a:gd name="T54" fmla="*/ 53 w 53"/>
                  <a:gd name="T55" fmla="*/ 33 h 55"/>
                  <a:gd name="T56" fmla="*/ 53 w 53"/>
                  <a:gd name="T57" fmla="*/ 28 h 55"/>
                  <a:gd name="T58" fmla="*/ 53 w 53"/>
                  <a:gd name="T59" fmla="*/ 2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3" h="55">
                    <a:moveTo>
                      <a:pt x="53" y="28"/>
                    </a:moveTo>
                    <a:lnTo>
                      <a:pt x="53" y="28"/>
                    </a:lnTo>
                    <a:lnTo>
                      <a:pt x="53" y="22"/>
                    </a:lnTo>
                    <a:lnTo>
                      <a:pt x="52" y="17"/>
                    </a:lnTo>
                    <a:lnTo>
                      <a:pt x="47" y="8"/>
                    </a:lnTo>
                    <a:lnTo>
                      <a:pt x="38" y="3"/>
                    </a:lnTo>
                    <a:lnTo>
                      <a:pt x="33" y="2"/>
                    </a:lnTo>
                    <a:lnTo>
                      <a:pt x="27" y="0"/>
                    </a:lnTo>
                    <a:lnTo>
                      <a:pt x="27" y="0"/>
                    </a:lnTo>
                    <a:lnTo>
                      <a:pt x="22" y="2"/>
                    </a:lnTo>
                    <a:lnTo>
                      <a:pt x="17" y="3"/>
                    </a:lnTo>
                    <a:lnTo>
                      <a:pt x="8" y="8"/>
                    </a:lnTo>
                    <a:lnTo>
                      <a:pt x="3" y="17"/>
                    </a:lnTo>
                    <a:lnTo>
                      <a:pt x="2" y="22"/>
                    </a:lnTo>
                    <a:lnTo>
                      <a:pt x="0" y="28"/>
                    </a:lnTo>
                    <a:lnTo>
                      <a:pt x="0" y="28"/>
                    </a:lnTo>
                    <a:lnTo>
                      <a:pt x="2" y="33"/>
                    </a:lnTo>
                    <a:lnTo>
                      <a:pt x="3" y="38"/>
                    </a:lnTo>
                    <a:lnTo>
                      <a:pt x="8" y="47"/>
                    </a:lnTo>
                    <a:lnTo>
                      <a:pt x="17" y="52"/>
                    </a:lnTo>
                    <a:lnTo>
                      <a:pt x="22" y="53"/>
                    </a:lnTo>
                    <a:lnTo>
                      <a:pt x="27" y="55"/>
                    </a:lnTo>
                    <a:lnTo>
                      <a:pt x="27" y="55"/>
                    </a:lnTo>
                    <a:lnTo>
                      <a:pt x="33" y="53"/>
                    </a:lnTo>
                    <a:lnTo>
                      <a:pt x="38" y="52"/>
                    </a:lnTo>
                    <a:lnTo>
                      <a:pt x="47" y="47"/>
                    </a:lnTo>
                    <a:lnTo>
                      <a:pt x="52" y="38"/>
                    </a:lnTo>
                    <a:lnTo>
                      <a:pt x="53" y="33"/>
                    </a:lnTo>
                    <a:lnTo>
                      <a:pt x="53" y="28"/>
                    </a:lnTo>
                    <a:lnTo>
                      <a:pt x="53" y="28"/>
                    </a:lnTo>
                    <a:close/>
                  </a:path>
                </a:pathLst>
              </a:custGeom>
              <a:solidFill>
                <a:srgbClr val="91E5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913852">
                  <a:defRPr/>
                </a:pPr>
                <a:endParaRPr lang="en-US" sz="500" dirty="0">
                  <a:solidFill>
                    <a:prstClr val="black"/>
                  </a:solidFill>
                  <a:latin typeface="Arial" panose="020B0604020202020204" pitchFamily="34" charset="0"/>
                  <a:cs typeface="Arial" panose="020B0604020202020204" pitchFamily="34" charset="0"/>
                  <a:sym typeface="Arial"/>
                </a:endParaRPr>
              </a:p>
            </p:txBody>
          </p:sp>
          <p:sp>
            <p:nvSpPr>
              <p:cNvPr id="251" name="Freeform 33">
                <a:extLst>
                  <a:ext uri="{FF2B5EF4-FFF2-40B4-BE49-F238E27FC236}">
                    <a16:creationId xmlns:a16="http://schemas.microsoft.com/office/drawing/2014/main" id="{41151761-0F33-7A44-9388-FAC3EFCE0FA7}"/>
                  </a:ext>
                </a:extLst>
              </p:cNvPr>
              <p:cNvSpPr>
                <a:spLocks/>
              </p:cNvSpPr>
              <p:nvPr/>
            </p:nvSpPr>
            <p:spPr bwMode="auto">
              <a:xfrm>
                <a:off x="4812443" y="1313598"/>
                <a:ext cx="32651" cy="33256"/>
              </a:xfrm>
              <a:custGeom>
                <a:avLst/>
                <a:gdLst>
                  <a:gd name="T0" fmla="*/ 54 w 54"/>
                  <a:gd name="T1" fmla="*/ 28 h 55"/>
                  <a:gd name="T2" fmla="*/ 54 w 54"/>
                  <a:gd name="T3" fmla="*/ 28 h 55"/>
                  <a:gd name="T4" fmla="*/ 54 w 54"/>
                  <a:gd name="T5" fmla="*/ 22 h 55"/>
                  <a:gd name="T6" fmla="*/ 52 w 54"/>
                  <a:gd name="T7" fmla="*/ 17 h 55"/>
                  <a:gd name="T8" fmla="*/ 45 w 54"/>
                  <a:gd name="T9" fmla="*/ 8 h 55"/>
                  <a:gd name="T10" fmla="*/ 37 w 54"/>
                  <a:gd name="T11" fmla="*/ 3 h 55"/>
                  <a:gd name="T12" fmla="*/ 32 w 54"/>
                  <a:gd name="T13" fmla="*/ 2 h 55"/>
                  <a:gd name="T14" fmla="*/ 27 w 54"/>
                  <a:gd name="T15" fmla="*/ 0 h 55"/>
                  <a:gd name="T16" fmla="*/ 27 w 54"/>
                  <a:gd name="T17" fmla="*/ 0 h 55"/>
                  <a:gd name="T18" fmla="*/ 22 w 54"/>
                  <a:gd name="T19" fmla="*/ 2 h 55"/>
                  <a:gd name="T20" fmla="*/ 17 w 54"/>
                  <a:gd name="T21" fmla="*/ 3 h 55"/>
                  <a:gd name="T22" fmla="*/ 9 w 54"/>
                  <a:gd name="T23" fmla="*/ 8 h 55"/>
                  <a:gd name="T24" fmla="*/ 2 w 54"/>
                  <a:gd name="T25" fmla="*/ 17 h 55"/>
                  <a:gd name="T26" fmla="*/ 0 w 54"/>
                  <a:gd name="T27" fmla="*/ 22 h 55"/>
                  <a:gd name="T28" fmla="*/ 0 w 54"/>
                  <a:gd name="T29" fmla="*/ 28 h 55"/>
                  <a:gd name="T30" fmla="*/ 0 w 54"/>
                  <a:gd name="T31" fmla="*/ 28 h 55"/>
                  <a:gd name="T32" fmla="*/ 0 w 54"/>
                  <a:gd name="T33" fmla="*/ 33 h 55"/>
                  <a:gd name="T34" fmla="*/ 2 w 54"/>
                  <a:gd name="T35" fmla="*/ 38 h 55"/>
                  <a:gd name="T36" fmla="*/ 9 w 54"/>
                  <a:gd name="T37" fmla="*/ 47 h 55"/>
                  <a:gd name="T38" fmla="*/ 17 w 54"/>
                  <a:gd name="T39" fmla="*/ 52 h 55"/>
                  <a:gd name="T40" fmla="*/ 22 w 54"/>
                  <a:gd name="T41" fmla="*/ 53 h 55"/>
                  <a:gd name="T42" fmla="*/ 27 w 54"/>
                  <a:gd name="T43" fmla="*/ 55 h 55"/>
                  <a:gd name="T44" fmla="*/ 27 w 54"/>
                  <a:gd name="T45" fmla="*/ 55 h 55"/>
                  <a:gd name="T46" fmla="*/ 32 w 54"/>
                  <a:gd name="T47" fmla="*/ 53 h 55"/>
                  <a:gd name="T48" fmla="*/ 37 w 54"/>
                  <a:gd name="T49" fmla="*/ 52 h 55"/>
                  <a:gd name="T50" fmla="*/ 45 w 54"/>
                  <a:gd name="T51" fmla="*/ 47 h 55"/>
                  <a:gd name="T52" fmla="*/ 52 w 54"/>
                  <a:gd name="T53" fmla="*/ 38 h 55"/>
                  <a:gd name="T54" fmla="*/ 54 w 54"/>
                  <a:gd name="T55" fmla="*/ 33 h 55"/>
                  <a:gd name="T56" fmla="*/ 54 w 54"/>
                  <a:gd name="T57" fmla="*/ 28 h 55"/>
                  <a:gd name="T58" fmla="*/ 54 w 54"/>
                  <a:gd name="T59" fmla="*/ 2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4" h="55">
                    <a:moveTo>
                      <a:pt x="54" y="28"/>
                    </a:moveTo>
                    <a:lnTo>
                      <a:pt x="54" y="28"/>
                    </a:lnTo>
                    <a:lnTo>
                      <a:pt x="54" y="22"/>
                    </a:lnTo>
                    <a:lnTo>
                      <a:pt x="52" y="17"/>
                    </a:lnTo>
                    <a:lnTo>
                      <a:pt x="45" y="8"/>
                    </a:lnTo>
                    <a:lnTo>
                      <a:pt x="37" y="3"/>
                    </a:lnTo>
                    <a:lnTo>
                      <a:pt x="32" y="2"/>
                    </a:lnTo>
                    <a:lnTo>
                      <a:pt x="27" y="0"/>
                    </a:lnTo>
                    <a:lnTo>
                      <a:pt x="27" y="0"/>
                    </a:lnTo>
                    <a:lnTo>
                      <a:pt x="22" y="2"/>
                    </a:lnTo>
                    <a:lnTo>
                      <a:pt x="17" y="3"/>
                    </a:lnTo>
                    <a:lnTo>
                      <a:pt x="9" y="8"/>
                    </a:lnTo>
                    <a:lnTo>
                      <a:pt x="2" y="17"/>
                    </a:lnTo>
                    <a:lnTo>
                      <a:pt x="0" y="22"/>
                    </a:lnTo>
                    <a:lnTo>
                      <a:pt x="0" y="28"/>
                    </a:lnTo>
                    <a:lnTo>
                      <a:pt x="0" y="28"/>
                    </a:lnTo>
                    <a:lnTo>
                      <a:pt x="0" y="33"/>
                    </a:lnTo>
                    <a:lnTo>
                      <a:pt x="2" y="38"/>
                    </a:lnTo>
                    <a:lnTo>
                      <a:pt x="9" y="47"/>
                    </a:lnTo>
                    <a:lnTo>
                      <a:pt x="17" y="52"/>
                    </a:lnTo>
                    <a:lnTo>
                      <a:pt x="22" y="53"/>
                    </a:lnTo>
                    <a:lnTo>
                      <a:pt x="27" y="55"/>
                    </a:lnTo>
                    <a:lnTo>
                      <a:pt x="27" y="55"/>
                    </a:lnTo>
                    <a:lnTo>
                      <a:pt x="32" y="53"/>
                    </a:lnTo>
                    <a:lnTo>
                      <a:pt x="37" y="52"/>
                    </a:lnTo>
                    <a:lnTo>
                      <a:pt x="45" y="47"/>
                    </a:lnTo>
                    <a:lnTo>
                      <a:pt x="52" y="38"/>
                    </a:lnTo>
                    <a:lnTo>
                      <a:pt x="54" y="33"/>
                    </a:lnTo>
                    <a:lnTo>
                      <a:pt x="54" y="28"/>
                    </a:lnTo>
                    <a:lnTo>
                      <a:pt x="54" y="28"/>
                    </a:lnTo>
                    <a:close/>
                  </a:path>
                </a:pathLst>
              </a:custGeom>
              <a:solidFill>
                <a:srgbClr val="4448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913852">
                  <a:defRPr/>
                </a:pPr>
                <a:endParaRPr lang="en-US" sz="500" dirty="0">
                  <a:solidFill>
                    <a:prstClr val="black"/>
                  </a:solidFill>
                  <a:latin typeface="Arial" panose="020B0604020202020204" pitchFamily="34" charset="0"/>
                  <a:cs typeface="Arial" panose="020B0604020202020204" pitchFamily="34" charset="0"/>
                  <a:sym typeface="Arial"/>
                </a:endParaRPr>
              </a:p>
            </p:txBody>
          </p:sp>
          <p:sp>
            <p:nvSpPr>
              <p:cNvPr id="252" name="Freeform 34">
                <a:extLst>
                  <a:ext uri="{FF2B5EF4-FFF2-40B4-BE49-F238E27FC236}">
                    <a16:creationId xmlns:a16="http://schemas.microsoft.com/office/drawing/2014/main" id="{BC8A5FD1-3054-E84D-A952-D4FB479B1102}"/>
                  </a:ext>
                </a:extLst>
              </p:cNvPr>
              <p:cNvSpPr>
                <a:spLocks/>
              </p:cNvSpPr>
              <p:nvPr/>
            </p:nvSpPr>
            <p:spPr bwMode="auto">
              <a:xfrm>
                <a:off x="4872907" y="1313598"/>
                <a:ext cx="32651" cy="33256"/>
              </a:xfrm>
              <a:custGeom>
                <a:avLst/>
                <a:gdLst>
                  <a:gd name="T0" fmla="*/ 54 w 54"/>
                  <a:gd name="T1" fmla="*/ 28 h 55"/>
                  <a:gd name="T2" fmla="*/ 54 w 54"/>
                  <a:gd name="T3" fmla="*/ 28 h 55"/>
                  <a:gd name="T4" fmla="*/ 54 w 54"/>
                  <a:gd name="T5" fmla="*/ 22 h 55"/>
                  <a:gd name="T6" fmla="*/ 52 w 54"/>
                  <a:gd name="T7" fmla="*/ 17 h 55"/>
                  <a:gd name="T8" fmla="*/ 47 w 54"/>
                  <a:gd name="T9" fmla="*/ 8 h 55"/>
                  <a:gd name="T10" fmla="*/ 37 w 54"/>
                  <a:gd name="T11" fmla="*/ 3 h 55"/>
                  <a:gd name="T12" fmla="*/ 32 w 54"/>
                  <a:gd name="T13" fmla="*/ 2 h 55"/>
                  <a:gd name="T14" fmla="*/ 27 w 54"/>
                  <a:gd name="T15" fmla="*/ 0 h 55"/>
                  <a:gd name="T16" fmla="*/ 27 w 54"/>
                  <a:gd name="T17" fmla="*/ 0 h 55"/>
                  <a:gd name="T18" fmla="*/ 22 w 54"/>
                  <a:gd name="T19" fmla="*/ 2 h 55"/>
                  <a:gd name="T20" fmla="*/ 17 w 54"/>
                  <a:gd name="T21" fmla="*/ 3 h 55"/>
                  <a:gd name="T22" fmla="*/ 9 w 54"/>
                  <a:gd name="T23" fmla="*/ 8 h 55"/>
                  <a:gd name="T24" fmla="*/ 2 w 54"/>
                  <a:gd name="T25" fmla="*/ 17 h 55"/>
                  <a:gd name="T26" fmla="*/ 2 w 54"/>
                  <a:gd name="T27" fmla="*/ 22 h 55"/>
                  <a:gd name="T28" fmla="*/ 0 w 54"/>
                  <a:gd name="T29" fmla="*/ 28 h 55"/>
                  <a:gd name="T30" fmla="*/ 0 w 54"/>
                  <a:gd name="T31" fmla="*/ 28 h 55"/>
                  <a:gd name="T32" fmla="*/ 2 w 54"/>
                  <a:gd name="T33" fmla="*/ 33 h 55"/>
                  <a:gd name="T34" fmla="*/ 2 w 54"/>
                  <a:gd name="T35" fmla="*/ 38 h 55"/>
                  <a:gd name="T36" fmla="*/ 9 w 54"/>
                  <a:gd name="T37" fmla="*/ 47 h 55"/>
                  <a:gd name="T38" fmla="*/ 17 w 54"/>
                  <a:gd name="T39" fmla="*/ 52 h 55"/>
                  <a:gd name="T40" fmla="*/ 22 w 54"/>
                  <a:gd name="T41" fmla="*/ 53 h 55"/>
                  <a:gd name="T42" fmla="*/ 27 w 54"/>
                  <a:gd name="T43" fmla="*/ 55 h 55"/>
                  <a:gd name="T44" fmla="*/ 27 w 54"/>
                  <a:gd name="T45" fmla="*/ 55 h 55"/>
                  <a:gd name="T46" fmla="*/ 32 w 54"/>
                  <a:gd name="T47" fmla="*/ 53 h 55"/>
                  <a:gd name="T48" fmla="*/ 37 w 54"/>
                  <a:gd name="T49" fmla="*/ 52 h 55"/>
                  <a:gd name="T50" fmla="*/ 47 w 54"/>
                  <a:gd name="T51" fmla="*/ 47 h 55"/>
                  <a:gd name="T52" fmla="*/ 52 w 54"/>
                  <a:gd name="T53" fmla="*/ 38 h 55"/>
                  <a:gd name="T54" fmla="*/ 54 w 54"/>
                  <a:gd name="T55" fmla="*/ 33 h 55"/>
                  <a:gd name="T56" fmla="*/ 54 w 54"/>
                  <a:gd name="T57" fmla="*/ 28 h 55"/>
                  <a:gd name="T58" fmla="*/ 54 w 54"/>
                  <a:gd name="T59" fmla="*/ 2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4" h="55">
                    <a:moveTo>
                      <a:pt x="54" y="28"/>
                    </a:moveTo>
                    <a:lnTo>
                      <a:pt x="54" y="28"/>
                    </a:lnTo>
                    <a:lnTo>
                      <a:pt x="54" y="22"/>
                    </a:lnTo>
                    <a:lnTo>
                      <a:pt x="52" y="17"/>
                    </a:lnTo>
                    <a:lnTo>
                      <a:pt x="47" y="8"/>
                    </a:lnTo>
                    <a:lnTo>
                      <a:pt x="37" y="3"/>
                    </a:lnTo>
                    <a:lnTo>
                      <a:pt x="32" y="2"/>
                    </a:lnTo>
                    <a:lnTo>
                      <a:pt x="27" y="0"/>
                    </a:lnTo>
                    <a:lnTo>
                      <a:pt x="27" y="0"/>
                    </a:lnTo>
                    <a:lnTo>
                      <a:pt x="22" y="2"/>
                    </a:lnTo>
                    <a:lnTo>
                      <a:pt x="17" y="3"/>
                    </a:lnTo>
                    <a:lnTo>
                      <a:pt x="9" y="8"/>
                    </a:lnTo>
                    <a:lnTo>
                      <a:pt x="2" y="17"/>
                    </a:lnTo>
                    <a:lnTo>
                      <a:pt x="2" y="22"/>
                    </a:lnTo>
                    <a:lnTo>
                      <a:pt x="0" y="28"/>
                    </a:lnTo>
                    <a:lnTo>
                      <a:pt x="0" y="28"/>
                    </a:lnTo>
                    <a:lnTo>
                      <a:pt x="2" y="33"/>
                    </a:lnTo>
                    <a:lnTo>
                      <a:pt x="2" y="38"/>
                    </a:lnTo>
                    <a:lnTo>
                      <a:pt x="9" y="47"/>
                    </a:lnTo>
                    <a:lnTo>
                      <a:pt x="17" y="52"/>
                    </a:lnTo>
                    <a:lnTo>
                      <a:pt x="22" y="53"/>
                    </a:lnTo>
                    <a:lnTo>
                      <a:pt x="27" y="55"/>
                    </a:lnTo>
                    <a:lnTo>
                      <a:pt x="27" y="55"/>
                    </a:lnTo>
                    <a:lnTo>
                      <a:pt x="32" y="53"/>
                    </a:lnTo>
                    <a:lnTo>
                      <a:pt x="37" y="52"/>
                    </a:lnTo>
                    <a:lnTo>
                      <a:pt x="47" y="47"/>
                    </a:lnTo>
                    <a:lnTo>
                      <a:pt x="52" y="38"/>
                    </a:lnTo>
                    <a:lnTo>
                      <a:pt x="54" y="33"/>
                    </a:lnTo>
                    <a:lnTo>
                      <a:pt x="54" y="28"/>
                    </a:lnTo>
                    <a:lnTo>
                      <a:pt x="54" y="28"/>
                    </a:lnTo>
                    <a:close/>
                  </a:path>
                </a:pathLst>
              </a:custGeom>
              <a:solidFill>
                <a:srgbClr val="4448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913852">
                  <a:defRPr/>
                </a:pPr>
                <a:endParaRPr lang="en-US" sz="500" dirty="0">
                  <a:solidFill>
                    <a:prstClr val="black"/>
                  </a:solidFill>
                  <a:latin typeface="Arial" panose="020B0604020202020204" pitchFamily="34" charset="0"/>
                  <a:cs typeface="Arial" panose="020B0604020202020204" pitchFamily="34" charset="0"/>
                  <a:sym typeface="Arial"/>
                </a:endParaRPr>
              </a:p>
            </p:txBody>
          </p:sp>
          <p:sp>
            <p:nvSpPr>
              <p:cNvPr id="253" name="Freeform 35">
                <a:extLst>
                  <a:ext uri="{FF2B5EF4-FFF2-40B4-BE49-F238E27FC236}">
                    <a16:creationId xmlns:a16="http://schemas.microsoft.com/office/drawing/2014/main" id="{B37FD289-AA15-2248-9A96-1E1ADB790C9A}"/>
                  </a:ext>
                </a:extLst>
              </p:cNvPr>
              <p:cNvSpPr>
                <a:spLocks/>
              </p:cNvSpPr>
              <p:nvPr/>
            </p:nvSpPr>
            <p:spPr bwMode="auto">
              <a:xfrm>
                <a:off x="4933372" y="1313598"/>
                <a:ext cx="32046" cy="33256"/>
              </a:xfrm>
              <a:custGeom>
                <a:avLst/>
                <a:gdLst>
                  <a:gd name="T0" fmla="*/ 53 w 53"/>
                  <a:gd name="T1" fmla="*/ 28 h 55"/>
                  <a:gd name="T2" fmla="*/ 53 w 53"/>
                  <a:gd name="T3" fmla="*/ 28 h 55"/>
                  <a:gd name="T4" fmla="*/ 53 w 53"/>
                  <a:gd name="T5" fmla="*/ 22 h 55"/>
                  <a:gd name="T6" fmla="*/ 52 w 53"/>
                  <a:gd name="T7" fmla="*/ 17 h 55"/>
                  <a:gd name="T8" fmla="*/ 47 w 53"/>
                  <a:gd name="T9" fmla="*/ 8 h 55"/>
                  <a:gd name="T10" fmla="*/ 38 w 53"/>
                  <a:gd name="T11" fmla="*/ 3 h 55"/>
                  <a:gd name="T12" fmla="*/ 33 w 53"/>
                  <a:gd name="T13" fmla="*/ 2 h 55"/>
                  <a:gd name="T14" fmla="*/ 27 w 53"/>
                  <a:gd name="T15" fmla="*/ 0 h 55"/>
                  <a:gd name="T16" fmla="*/ 27 w 53"/>
                  <a:gd name="T17" fmla="*/ 0 h 55"/>
                  <a:gd name="T18" fmla="*/ 22 w 53"/>
                  <a:gd name="T19" fmla="*/ 2 h 55"/>
                  <a:gd name="T20" fmla="*/ 17 w 53"/>
                  <a:gd name="T21" fmla="*/ 3 h 55"/>
                  <a:gd name="T22" fmla="*/ 8 w 53"/>
                  <a:gd name="T23" fmla="*/ 8 h 55"/>
                  <a:gd name="T24" fmla="*/ 3 w 53"/>
                  <a:gd name="T25" fmla="*/ 17 h 55"/>
                  <a:gd name="T26" fmla="*/ 2 w 53"/>
                  <a:gd name="T27" fmla="*/ 22 h 55"/>
                  <a:gd name="T28" fmla="*/ 0 w 53"/>
                  <a:gd name="T29" fmla="*/ 28 h 55"/>
                  <a:gd name="T30" fmla="*/ 0 w 53"/>
                  <a:gd name="T31" fmla="*/ 28 h 55"/>
                  <a:gd name="T32" fmla="*/ 2 w 53"/>
                  <a:gd name="T33" fmla="*/ 33 h 55"/>
                  <a:gd name="T34" fmla="*/ 3 w 53"/>
                  <a:gd name="T35" fmla="*/ 38 h 55"/>
                  <a:gd name="T36" fmla="*/ 8 w 53"/>
                  <a:gd name="T37" fmla="*/ 47 h 55"/>
                  <a:gd name="T38" fmla="*/ 17 w 53"/>
                  <a:gd name="T39" fmla="*/ 52 h 55"/>
                  <a:gd name="T40" fmla="*/ 22 w 53"/>
                  <a:gd name="T41" fmla="*/ 53 h 55"/>
                  <a:gd name="T42" fmla="*/ 27 w 53"/>
                  <a:gd name="T43" fmla="*/ 55 h 55"/>
                  <a:gd name="T44" fmla="*/ 27 w 53"/>
                  <a:gd name="T45" fmla="*/ 55 h 55"/>
                  <a:gd name="T46" fmla="*/ 33 w 53"/>
                  <a:gd name="T47" fmla="*/ 53 h 55"/>
                  <a:gd name="T48" fmla="*/ 38 w 53"/>
                  <a:gd name="T49" fmla="*/ 52 h 55"/>
                  <a:gd name="T50" fmla="*/ 47 w 53"/>
                  <a:gd name="T51" fmla="*/ 47 h 55"/>
                  <a:gd name="T52" fmla="*/ 52 w 53"/>
                  <a:gd name="T53" fmla="*/ 38 h 55"/>
                  <a:gd name="T54" fmla="*/ 53 w 53"/>
                  <a:gd name="T55" fmla="*/ 33 h 55"/>
                  <a:gd name="T56" fmla="*/ 53 w 53"/>
                  <a:gd name="T57" fmla="*/ 28 h 55"/>
                  <a:gd name="T58" fmla="*/ 53 w 53"/>
                  <a:gd name="T59" fmla="*/ 2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3" h="55">
                    <a:moveTo>
                      <a:pt x="53" y="28"/>
                    </a:moveTo>
                    <a:lnTo>
                      <a:pt x="53" y="28"/>
                    </a:lnTo>
                    <a:lnTo>
                      <a:pt x="53" y="22"/>
                    </a:lnTo>
                    <a:lnTo>
                      <a:pt x="52" y="17"/>
                    </a:lnTo>
                    <a:lnTo>
                      <a:pt x="47" y="8"/>
                    </a:lnTo>
                    <a:lnTo>
                      <a:pt x="38" y="3"/>
                    </a:lnTo>
                    <a:lnTo>
                      <a:pt x="33" y="2"/>
                    </a:lnTo>
                    <a:lnTo>
                      <a:pt x="27" y="0"/>
                    </a:lnTo>
                    <a:lnTo>
                      <a:pt x="27" y="0"/>
                    </a:lnTo>
                    <a:lnTo>
                      <a:pt x="22" y="2"/>
                    </a:lnTo>
                    <a:lnTo>
                      <a:pt x="17" y="3"/>
                    </a:lnTo>
                    <a:lnTo>
                      <a:pt x="8" y="8"/>
                    </a:lnTo>
                    <a:lnTo>
                      <a:pt x="3" y="17"/>
                    </a:lnTo>
                    <a:lnTo>
                      <a:pt x="2" y="22"/>
                    </a:lnTo>
                    <a:lnTo>
                      <a:pt x="0" y="28"/>
                    </a:lnTo>
                    <a:lnTo>
                      <a:pt x="0" y="28"/>
                    </a:lnTo>
                    <a:lnTo>
                      <a:pt x="2" y="33"/>
                    </a:lnTo>
                    <a:lnTo>
                      <a:pt x="3" y="38"/>
                    </a:lnTo>
                    <a:lnTo>
                      <a:pt x="8" y="47"/>
                    </a:lnTo>
                    <a:lnTo>
                      <a:pt x="17" y="52"/>
                    </a:lnTo>
                    <a:lnTo>
                      <a:pt x="22" y="53"/>
                    </a:lnTo>
                    <a:lnTo>
                      <a:pt x="27" y="55"/>
                    </a:lnTo>
                    <a:lnTo>
                      <a:pt x="27" y="55"/>
                    </a:lnTo>
                    <a:lnTo>
                      <a:pt x="33" y="53"/>
                    </a:lnTo>
                    <a:lnTo>
                      <a:pt x="38" y="52"/>
                    </a:lnTo>
                    <a:lnTo>
                      <a:pt x="47" y="47"/>
                    </a:lnTo>
                    <a:lnTo>
                      <a:pt x="52" y="38"/>
                    </a:lnTo>
                    <a:lnTo>
                      <a:pt x="53" y="33"/>
                    </a:lnTo>
                    <a:lnTo>
                      <a:pt x="53" y="28"/>
                    </a:lnTo>
                    <a:lnTo>
                      <a:pt x="53" y="28"/>
                    </a:lnTo>
                    <a:close/>
                  </a:path>
                </a:pathLst>
              </a:custGeom>
              <a:solidFill>
                <a:srgbClr val="4448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913852">
                  <a:defRPr/>
                </a:pPr>
                <a:endParaRPr lang="en-US" sz="500" dirty="0">
                  <a:solidFill>
                    <a:prstClr val="black"/>
                  </a:solidFill>
                  <a:latin typeface="Arial" panose="020B0604020202020204" pitchFamily="34" charset="0"/>
                  <a:cs typeface="Arial" panose="020B0604020202020204" pitchFamily="34" charset="0"/>
                  <a:sym typeface="Arial"/>
                </a:endParaRPr>
              </a:p>
            </p:txBody>
          </p:sp>
        </p:grpSp>
      </p:grpSp>
      <p:sp>
        <p:nvSpPr>
          <p:cNvPr id="261" name="Rectangle 260">
            <a:extLst>
              <a:ext uri="{FF2B5EF4-FFF2-40B4-BE49-F238E27FC236}">
                <a16:creationId xmlns:a16="http://schemas.microsoft.com/office/drawing/2014/main" id="{646D2D44-3304-1942-98E5-AC15858E731C}"/>
              </a:ext>
            </a:extLst>
          </p:cNvPr>
          <p:cNvSpPr/>
          <p:nvPr/>
        </p:nvSpPr>
        <p:spPr>
          <a:xfrm>
            <a:off x="4864925" y="5745017"/>
            <a:ext cx="1188101" cy="29275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392" tIns="45696" rIns="91392" bIns="45696" rtlCol="0" anchor="b"/>
          <a:lstStyle/>
          <a:p>
            <a:pPr algn="ctr" defTabSz="914667">
              <a:defRPr/>
            </a:pPr>
            <a:r>
              <a:rPr lang="en-US" sz="1050" dirty="0">
                <a:solidFill>
                  <a:srgbClr val="CCCCCC">
                    <a:lumMod val="50000"/>
                  </a:srgbClr>
                </a:solidFill>
                <a:latin typeface="Arial"/>
                <a:cs typeface="Arial"/>
              </a:rPr>
              <a:t>Replicated</a:t>
            </a:r>
            <a:endParaRPr lang="en-US" sz="1050" dirty="0">
              <a:solidFill>
                <a:srgbClr val="CCCCCC">
                  <a:lumMod val="50000"/>
                </a:srgbClr>
              </a:solidFill>
              <a:latin typeface="Arial"/>
              <a:cs typeface="Calibri"/>
            </a:endParaRPr>
          </a:p>
        </p:txBody>
      </p:sp>
      <p:pic>
        <p:nvPicPr>
          <p:cNvPr id="275" name="Graphic 274">
            <a:extLst>
              <a:ext uri="{FF2B5EF4-FFF2-40B4-BE49-F238E27FC236}">
                <a16:creationId xmlns:a16="http://schemas.microsoft.com/office/drawing/2014/main" id="{76A8758D-FA1C-CE40-958C-141C27DF773E}"/>
              </a:ext>
            </a:extLst>
          </p:cNvPr>
          <p:cNvPicPr>
            <a:picLocks noChangeAspect="1"/>
          </p:cNvPicPr>
          <p:nvPr/>
        </p:nvPicPr>
        <p:blipFill>
          <a:blip r:embed="rId8" cstate="screen">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5227411" y="5383637"/>
            <a:ext cx="392853" cy="392853"/>
          </a:xfrm>
          <a:prstGeom prst="rect">
            <a:avLst/>
          </a:prstGeom>
        </p:spPr>
      </p:pic>
      <p:sp>
        <p:nvSpPr>
          <p:cNvPr id="276" name="Rectangle 275">
            <a:extLst>
              <a:ext uri="{FF2B5EF4-FFF2-40B4-BE49-F238E27FC236}">
                <a16:creationId xmlns:a16="http://schemas.microsoft.com/office/drawing/2014/main" id="{24D1C5E6-997F-D349-B8D3-29AB5AF680D1}"/>
              </a:ext>
            </a:extLst>
          </p:cNvPr>
          <p:cNvSpPr/>
          <p:nvPr/>
        </p:nvSpPr>
        <p:spPr>
          <a:xfrm>
            <a:off x="4003364" y="5764268"/>
            <a:ext cx="852273" cy="2789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392" tIns="45696" rIns="91392" bIns="45696" rtlCol="0" anchor="b"/>
          <a:lstStyle/>
          <a:p>
            <a:pPr algn="ctr" defTabSz="914667">
              <a:defRPr/>
            </a:pPr>
            <a:r>
              <a:rPr lang="en-US" sz="1050" dirty="0">
                <a:solidFill>
                  <a:srgbClr val="CCCCCC">
                    <a:lumMod val="50000"/>
                  </a:srgbClr>
                </a:solidFill>
                <a:latin typeface="Arial"/>
                <a:cs typeface="Arial"/>
              </a:rPr>
              <a:t>Encrypted</a:t>
            </a:r>
            <a:endParaRPr lang="en-US" sz="1050" dirty="0">
              <a:solidFill>
                <a:srgbClr val="CCCCCC">
                  <a:lumMod val="50000"/>
                </a:srgbClr>
              </a:solidFill>
              <a:latin typeface="Arial"/>
              <a:cs typeface="Calibri"/>
            </a:endParaRPr>
          </a:p>
        </p:txBody>
      </p:sp>
      <p:pic>
        <p:nvPicPr>
          <p:cNvPr id="277" name="Graphic 276">
            <a:extLst>
              <a:ext uri="{FF2B5EF4-FFF2-40B4-BE49-F238E27FC236}">
                <a16:creationId xmlns:a16="http://schemas.microsoft.com/office/drawing/2014/main" id="{3BE52E49-79B0-D448-8E54-369728F55526}"/>
              </a:ext>
            </a:extLst>
          </p:cNvPr>
          <p:cNvPicPr>
            <a:picLocks noChangeAspect="1"/>
          </p:cNvPicPr>
          <p:nvPr/>
        </p:nvPicPr>
        <p:blipFill>
          <a:blip r:embed="rId10" cstate="screen">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4197576" y="5367846"/>
            <a:ext cx="415802" cy="415802"/>
          </a:xfrm>
          <a:prstGeom prst="rect">
            <a:avLst/>
          </a:prstGeom>
        </p:spPr>
      </p:pic>
      <p:sp>
        <p:nvSpPr>
          <p:cNvPr id="282" name="Rectangle 281">
            <a:extLst>
              <a:ext uri="{FF2B5EF4-FFF2-40B4-BE49-F238E27FC236}">
                <a16:creationId xmlns:a16="http://schemas.microsoft.com/office/drawing/2014/main" id="{047C96C7-8DF3-0C40-A236-F34708911DEB}"/>
              </a:ext>
            </a:extLst>
          </p:cNvPr>
          <p:cNvSpPr/>
          <p:nvPr/>
        </p:nvSpPr>
        <p:spPr>
          <a:xfrm>
            <a:off x="9009518" y="5733012"/>
            <a:ext cx="751339" cy="28242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392" tIns="45696" rIns="91392" bIns="45696" rtlCol="0" anchor="b"/>
          <a:lstStyle/>
          <a:p>
            <a:pPr algn="ctr" defTabSz="914667">
              <a:defRPr/>
            </a:pPr>
            <a:r>
              <a:rPr lang="en-US" sz="1050" dirty="0">
                <a:solidFill>
                  <a:srgbClr val="CCCCCC">
                    <a:lumMod val="50000"/>
                  </a:srgbClr>
                </a:solidFill>
                <a:latin typeface="Arial"/>
                <a:cs typeface="Arial"/>
              </a:rPr>
              <a:t>Archived</a:t>
            </a:r>
            <a:endParaRPr lang="en-US" sz="1050" dirty="0">
              <a:solidFill>
                <a:srgbClr val="CCCCCC">
                  <a:lumMod val="50000"/>
                </a:srgbClr>
              </a:solidFill>
              <a:latin typeface="Arial"/>
              <a:cs typeface="Calibri"/>
            </a:endParaRPr>
          </a:p>
        </p:txBody>
      </p:sp>
      <p:pic>
        <p:nvPicPr>
          <p:cNvPr id="290" name="Graphic 289">
            <a:extLst>
              <a:ext uri="{FF2B5EF4-FFF2-40B4-BE49-F238E27FC236}">
                <a16:creationId xmlns:a16="http://schemas.microsoft.com/office/drawing/2014/main" id="{3AEE02E1-F856-7A45-993E-947F2A0BE8BE}"/>
              </a:ext>
            </a:extLst>
          </p:cNvPr>
          <p:cNvPicPr>
            <a:picLocks noChangeAspect="1"/>
          </p:cNvPicPr>
          <p:nvPr/>
        </p:nvPicPr>
        <p:blipFill>
          <a:blip r:embed="rId12" cstate="screen">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9178639" y="5414696"/>
            <a:ext cx="413090" cy="413090"/>
          </a:xfrm>
          <a:prstGeom prst="rect">
            <a:avLst/>
          </a:prstGeom>
        </p:spPr>
      </p:pic>
      <p:sp>
        <p:nvSpPr>
          <p:cNvPr id="302" name="Rectangle 301">
            <a:extLst>
              <a:ext uri="{FF2B5EF4-FFF2-40B4-BE49-F238E27FC236}">
                <a16:creationId xmlns:a16="http://schemas.microsoft.com/office/drawing/2014/main" id="{BDD0FC3B-2A05-9748-8E78-D10723E9AA6B}"/>
              </a:ext>
            </a:extLst>
          </p:cNvPr>
          <p:cNvSpPr/>
          <p:nvPr/>
        </p:nvSpPr>
        <p:spPr>
          <a:xfrm>
            <a:off x="6190365" y="5752779"/>
            <a:ext cx="799965" cy="2743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392" tIns="45696" rIns="91392" bIns="45696" rtlCol="0" anchor="b"/>
          <a:lstStyle/>
          <a:p>
            <a:pPr algn="ctr" defTabSz="914667">
              <a:defRPr/>
            </a:pPr>
            <a:r>
              <a:rPr lang="en-US" sz="1050" dirty="0">
                <a:solidFill>
                  <a:srgbClr val="CCCCCC">
                    <a:lumMod val="50000"/>
                  </a:srgbClr>
                </a:solidFill>
                <a:latin typeface="Arial"/>
                <a:cs typeface="Arial"/>
              </a:rPr>
              <a:t>Monitored</a:t>
            </a:r>
            <a:endParaRPr lang="en-US" sz="1050" dirty="0">
              <a:solidFill>
                <a:srgbClr val="CCCCCC">
                  <a:lumMod val="50000"/>
                </a:srgbClr>
              </a:solidFill>
              <a:latin typeface="Arial"/>
              <a:cs typeface="Calibri"/>
            </a:endParaRPr>
          </a:p>
        </p:txBody>
      </p:sp>
      <p:pic>
        <p:nvPicPr>
          <p:cNvPr id="304" name="Graphic 303">
            <a:extLst>
              <a:ext uri="{FF2B5EF4-FFF2-40B4-BE49-F238E27FC236}">
                <a16:creationId xmlns:a16="http://schemas.microsoft.com/office/drawing/2014/main" id="{DE16DC1B-174B-3F4B-AF5B-BD07F6FB93B1}"/>
              </a:ext>
            </a:extLst>
          </p:cNvPr>
          <p:cNvPicPr>
            <a:picLocks noChangeAspect="1"/>
          </p:cNvPicPr>
          <p:nvPr/>
        </p:nvPicPr>
        <p:blipFill>
          <a:blip r:embed="rId14" cstate="screen">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6404592" y="5430696"/>
            <a:ext cx="404565" cy="404565"/>
          </a:xfrm>
          <a:prstGeom prst="rect">
            <a:avLst/>
          </a:prstGeom>
        </p:spPr>
      </p:pic>
      <p:sp>
        <p:nvSpPr>
          <p:cNvPr id="336" name="Rectangle 335">
            <a:extLst>
              <a:ext uri="{FF2B5EF4-FFF2-40B4-BE49-F238E27FC236}">
                <a16:creationId xmlns:a16="http://schemas.microsoft.com/office/drawing/2014/main" id="{3356E948-0721-5F4D-A994-60F6D6767CBF}"/>
              </a:ext>
            </a:extLst>
          </p:cNvPr>
          <p:cNvSpPr/>
          <p:nvPr/>
        </p:nvSpPr>
        <p:spPr>
          <a:xfrm>
            <a:off x="7174393" y="5783826"/>
            <a:ext cx="799964" cy="2294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392" tIns="45696" rIns="91392" bIns="45696" rtlCol="0" anchor="b"/>
          <a:lstStyle/>
          <a:p>
            <a:pPr algn="ctr" defTabSz="914667">
              <a:defRPr/>
            </a:pPr>
            <a:r>
              <a:rPr lang="en-US" sz="1050" dirty="0">
                <a:solidFill>
                  <a:srgbClr val="CCCCCC">
                    <a:lumMod val="50000"/>
                  </a:srgbClr>
                </a:solidFill>
                <a:latin typeface="Arial"/>
                <a:cs typeface="Arial"/>
              </a:rPr>
              <a:t>Secured</a:t>
            </a:r>
            <a:endParaRPr lang="en-US" sz="1050" dirty="0">
              <a:solidFill>
                <a:srgbClr val="CCCCCC">
                  <a:lumMod val="50000"/>
                </a:srgbClr>
              </a:solidFill>
              <a:latin typeface="Arial"/>
              <a:cs typeface="Calibri"/>
            </a:endParaRPr>
          </a:p>
        </p:txBody>
      </p:sp>
      <p:pic>
        <p:nvPicPr>
          <p:cNvPr id="355" name="Graphic 354">
            <a:extLst>
              <a:ext uri="{FF2B5EF4-FFF2-40B4-BE49-F238E27FC236}">
                <a16:creationId xmlns:a16="http://schemas.microsoft.com/office/drawing/2014/main" id="{0EC0A0C1-30A4-4A42-B012-C1AA1884CFFE}"/>
              </a:ext>
            </a:extLst>
          </p:cNvPr>
          <p:cNvPicPr>
            <a:picLocks noChangeAspect="1"/>
          </p:cNvPicPr>
          <p:nvPr/>
        </p:nvPicPr>
        <p:blipFill>
          <a:blip r:embed="rId16" cstate="screen">
            <a:extLst>
              <a:ext uri="{28A0092B-C50C-407E-A947-70E740481C1C}">
                <a14:useLocalDpi xmlns:a14="http://schemas.microsoft.com/office/drawing/2010/main"/>
              </a:ext>
              <a:ext uri="{96DAC541-7B7A-43D3-8B79-37D633B846F1}">
                <asvg:svgBlip xmlns:asvg="http://schemas.microsoft.com/office/drawing/2016/SVG/main" r:embed="rId17"/>
              </a:ext>
            </a:extLst>
          </a:blip>
          <a:stretch>
            <a:fillRect/>
          </a:stretch>
        </p:blipFill>
        <p:spPr>
          <a:xfrm>
            <a:off x="7368734" y="5379565"/>
            <a:ext cx="409879" cy="409879"/>
          </a:xfrm>
          <a:prstGeom prst="rect">
            <a:avLst/>
          </a:prstGeom>
        </p:spPr>
      </p:pic>
      <p:sp>
        <p:nvSpPr>
          <p:cNvPr id="356" name="Rectangle 355">
            <a:extLst>
              <a:ext uri="{FF2B5EF4-FFF2-40B4-BE49-F238E27FC236}">
                <a16:creationId xmlns:a16="http://schemas.microsoft.com/office/drawing/2014/main" id="{59AB3680-511D-9349-9F25-EA5F3F729D49}"/>
              </a:ext>
            </a:extLst>
          </p:cNvPr>
          <p:cNvSpPr/>
          <p:nvPr/>
        </p:nvSpPr>
        <p:spPr>
          <a:xfrm>
            <a:off x="8070156" y="5777922"/>
            <a:ext cx="815062" cy="2294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392" tIns="45696" rIns="91392" bIns="45696" rtlCol="0" anchor="b"/>
          <a:lstStyle/>
          <a:p>
            <a:pPr algn="ctr" defTabSz="914667">
              <a:defRPr/>
            </a:pPr>
            <a:r>
              <a:rPr lang="en-US" sz="1050" dirty="0">
                <a:solidFill>
                  <a:srgbClr val="CCCCCC">
                    <a:lumMod val="50000"/>
                  </a:srgbClr>
                </a:solidFill>
                <a:latin typeface="Arial"/>
                <a:cs typeface="Arial"/>
              </a:rPr>
              <a:t>Compliant</a:t>
            </a:r>
            <a:endParaRPr lang="en-US" sz="1050" dirty="0">
              <a:solidFill>
                <a:srgbClr val="CCCCCC">
                  <a:lumMod val="50000"/>
                </a:srgbClr>
              </a:solidFill>
              <a:latin typeface="Arial"/>
              <a:cs typeface="Calibri"/>
            </a:endParaRPr>
          </a:p>
        </p:txBody>
      </p:sp>
      <p:pic>
        <p:nvPicPr>
          <p:cNvPr id="423" name="Graphic 422">
            <a:extLst>
              <a:ext uri="{FF2B5EF4-FFF2-40B4-BE49-F238E27FC236}">
                <a16:creationId xmlns:a16="http://schemas.microsoft.com/office/drawing/2014/main" id="{409DC3C7-6BBB-EB46-8AC6-F5E8B757464B}"/>
              </a:ext>
            </a:extLst>
          </p:cNvPr>
          <p:cNvPicPr>
            <a:picLocks noChangeAspect="1"/>
          </p:cNvPicPr>
          <p:nvPr/>
        </p:nvPicPr>
        <p:blipFill>
          <a:blip r:embed="rId18" cstate="screen">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8286130" y="5371425"/>
            <a:ext cx="383114" cy="383114"/>
          </a:xfrm>
          <a:prstGeom prst="rect">
            <a:avLst/>
          </a:prstGeom>
        </p:spPr>
      </p:pic>
      <p:sp>
        <p:nvSpPr>
          <p:cNvPr id="424" name="Rectangle 423">
            <a:extLst>
              <a:ext uri="{FF2B5EF4-FFF2-40B4-BE49-F238E27FC236}">
                <a16:creationId xmlns:a16="http://schemas.microsoft.com/office/drawing/2014/main" id="{29E9EC55-D42B-4444-BB2A-EE49074C7CCA}"/>
              </a:ext>
            </a:extLst>
          </p:cNvPr>
          <p:cNvSpPr/>
          <p:nvPr/>
        </p:nvSpPr>
        <p:spPr>
          <a:xfrm>
            <a:off x="2834427" y="5748631"/>
            <a:ext cx="1188101" cy="29275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392" tIns="45696" rIns="91392" bIns="45696" rtlCol="0" anchor="b"/>
          <a:lstStyle/>
          <a:p>
            <a:pPr algn="ctr" defTabSz="914667">
              <a:defRPr/>
            </a:pPr>
            <a:r>
              <a:rPr lang="en-US" sz="1050" dirty="0">
                <a:solidFill>
                  <a:srgbClr val="CCCCCC">
                    <a:lumMod val="50000"/>
                  </a:srgbClr>
                </a:solidFill>
                <a:latin typeface="Arial"/>
                <a:cs typeface="Arial"/>
              </a:rPr>
              <a:t>Backed up</a:t>
            </a:r>
          </a:p>
        </p:txBody>
      </p:sp>
      <p:pic>
        <p:nvPicPr>
          <p:cNvPr id="425" name="Graphic 424">
            <a:extLst>
              <a:ext uri="{FF2B5EF4-FFF2-40B4-BE49-F238E27FC236}">
                <a16:creationId xmlns:a16="http://schemas.microsoft.com/office/drawing/2014/main" id="{1850F6BF-79B9-CC47-BF9D-838EF2751643}"/>
              </a:ext>
            </a:extLst>
          </p:cNvPr>
          <p:cNvPicPr>
            <a:picLocks noChangeAspect="1"/>
          </p:cNvPicPr>
          <p:nvPr/>
        </p:nvPicPr>
        <p:blipFill>
          <a:blip r:embed="rId20" cstate="screen">
            <a:extLst>
              <a:ext uri="{28A0092B-C50C-407E-A947-70E740481C1C}">
                <a14:useLocalDpi xmlns:a14="http://schemas.microsoft.com/office/drawing/2010/main"/>
              </a:ext>
              <a:ext uri="{96DAC541-7B7A-43D3-8B79-37D633B846F1}">
                <asvg:svgBlip xmlns:asvg="http://schemas.microsoft.com/office/drawing/2016/SVG/main" r:embed="rId21"/>
              </a:ext>
            </a:extLst>
          </a:blip>
          <a:stretch>
            <a:fillRect/>
          </a:stretch>
        </p:blipFill>
        <p:spPr>
          <a:xfrm>
            <a:off x="3244641" y="5383636"/>
            <a:ext cx="419313" cy="419313"/>
          </a:xfrm>
          <a:prstGeom prst="rect">
            <a:avLst/>
          </a:prstGeom>
        </p:spPr>
      </p:pic>
      <p:sp>
        <p:nvSpPr>
          <p:cNvPr id="426" name="Rectangle 425">
            <a:extLst>
              <a:ext uri="{FF2B5EF4-FFF2-40B4-BE49-F238E27FC236}">
                <a16:creationId xmlns:a16="http://schemas.microsoft.com/office/drawing/2014/main" id="{6EBB7839-4B49-F540-B466-ED40CD6391BC}"/>
              </a:ext>
            </a:extLst>
          </p:cNvPr>
          <p:cNvSpPr/>
          <p:nvPr/>
        </p:nvSpPr>
        <p:spPr>
          <a:xfrm>
            <a:off x="2091895" y="5745018"/>
            <a:ext cx="904248" cy="29275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392" tIns="45696" rIns="91392" bIns="45696" rtlCol="0" anchor="b"/>
          <a:lstStyle/>
          <a:p>
            <a:pPr algn="ctr" defTabSz="914667">
              <a:defRPr/>
            </a:pPr>
            <a:r>
              <a:rPr lang="en-US" sz="1050" dirty="0">
                <a:solidFill>
                  <a:srgbClr val="CCCCCC">
                    <a:lumMod val="50000"/>
                  </a:srgbClr>
                </a:solidFill>
                <a:latin typeface="Arial"/>
                <a:cs typeface="Arial"/>
              </a:rPr>
              <a:t>Cached</a:t>
            </a:r>
          </a:p>
        </p:txBody>
      </p:sp>
      <p:pic>
        <p:nvPicPr>
          <p:cNvPr id="427" name="Graphic 426">
            <a:extLst>
              <a:ext uri="{FF2B5EF4-FFF2-40B4-BE49-F238E27FC236}">
                <a16:creationId xmlns:a16="http://schemas.microsoft.com/office/drawing/2014/main" id="{F3EEA75B-50CB-A34F-BB4D-14AD0F206DA7}"/>
              </a:ext>
            </a:extLst>
          </p:cNvPr>
          <p:cNvPicPr>
            <a:picLocks noChangeAspect="1"/>
          </p:cNvPicPr>
          <p:nvPr/>
        </p:nvPicPr>
        <p:blipFill>
          <a:blip r:embed="rId22" cstate="screen">
            <a:extLst>
              <a:ext uri="{28A0092B-C50C-407E-A947-70E740481C1C}">
                <a14:useLocalDpi xmlns:a14="http://schemas.microsoft.com/office/drawing/2010/main"/>
              </a:ext>
              <a:ext uri="{96DAC541-7B7A-43D3-8B79-37D633B846F1}">
                <asvg:svgBlip xmlns:asvg="http://schemas.microsoft.com/office/drawing/2016/SVG/main" r:embed="rId23"/>
              </a:ext>
            </a:extLst>
          </a:blip>
          <a:stretch>
            <a:fillRect/>
          </a:stretch>
        </p:blipFill>
        <p:spPr>
          <a:xfrm>
            <a:off x="2313527" y="5363069"/>
            <a:ext cx="460993" cy="460993"/>
          </a:xfrm>
          <a:prstGeom prst="rect">
            <a:avLst/>
          </a:prstGeom>
        </p:spPr>
      </p:pic>
      <p:cxnSp>
        <p:nvCxnSpPr>
          <p:cNvPr id="170" name="Elbow Connector 169">
            <a:extLst>
              <a:ext uri="{FF2B5EF4-FFF2-40B4-BE49-F238E27FC236}">
                <a16:creationId xmlns:a16="http://schemas.microsoft.com/office/drawing/2014/main" id="{8073C014-EBF2-5641-A32B-28E4AFA64535}"/>
              </a:ext>
            </a:extLst>
          </p:cNvPr>
          <p:cNvCxnSpPr>
            <a:cxnSpLocks/>
          </p:cNvCxnSpPr>
          <p:nvPr/>
        </p:nvCxnSpPr>
        <p:spPr>
          <a:xfrm rot="5400000" flipH="1" flipV="1">
            <a:off x="1734179" y="1693878"/>
            <a:ext cx="17365" cy="895007"/>
          </a:xfrm>
          <a:prstGeom prst="bentConnector3">
            <a:avLst>
              <a:gd name="adj1" fmla="val 2104852"/>
            </a:avLst>
          </a:prstGeom>
          <a:ln>
            <a:solidFill>
              <a:schemeClr val="accent1">
                <a:lumMod val="75000"/>
              </a:schemeClr>
            </a:solidFill>
            <a:headEnd type="none" w="med" len="med"/>
            <a:tailEnd type="triangle" w="med" len="med"/>
          </a:ln>
          <a:effectLst/>
        </p:spPr>
        <p:style>
          <a:lnRef idx="3">
            <a:schemeClr val="accent2"/>
          </a:lnRef>
          <a:fillRef idx="0">
            <a:schemeClr val="accent2"/>
          </a:fillRef>
          <a:effectRef idx="2">
            <a:schemeClr val="accent2"/>
          </a:effectRef>
          <a:fontRef idx="minor">
            <a:schemeClr val="tx1"/>
          </a:fontRef>
        </p:style>
      </p:cxnSp>
      <p:cxnSp>
        <p:nvCxnSpPr>
          <p:cNvPr id="172" name="Elbow Connector 171">
            <a:extLst>
              <a:ext uri="{FF2B5EF4-FFF2-40B4-BE49-F238E27FC236}">
                <a16:creationId xmlns:a16="http://schemas.microsoft.com/office/drawing/2014/main" id="{14BE9508-5F4B-AD44-AAC3-BC05266888E4}"/>
              </a:ext>
            </a:extLst>
          </p:cNvPr>
          <p:cNvCxnSpPr>
            <a:cxnSpLocks/>
          </p:cNvCxnSpPr>
          <p:nvPr/>
        </p:nvCxnSpPr>
        <p:spPr>
          <a:xfrm rot="16200000" flipH="1">
            <a:off x="3142052" y="1246291"/>
            <a:ext cx="5302" cy="1778114"/>
          </a:xfrm>
          <a:prstGeom prst="bentConnector3">
            <a:avLst>
              <a:gd name="adj1" fmla="val -6567553"/>
            </a:avLst>
          </a:prstGeom>
          <a:ln>
            <a:solidFill>
              <a:schemeClr val="accent1">
                <a:lumMod val="75000"/>
              </a:schemeClr>
            </a:solidFill>
            <a:prstDash val="dash"/>
            <a:headEnd type="none" w="med" len="med"/>
            <a:tailEnd type="triangle" w="med" len="med"/>
          </a:ln>
          <a:effectLst/>
        </p:spPr>
        <p:style>
          <a:lnRef idx="3">
            <a:schemeClr val="accent2"/>
          </a:lnRef>
          <a:fillRef idx="0">
            <a:schemeClr val="accent2"/>
          </a:fillRef>
          <a:effectRef idx="2">
            <a:schemeClr val="accent2"/>
          </a:effectRef>
          <a:fontRef idx="minor">
            <a:schemeClr val="tx1"/>
          </a:fontRef>
        </p:style>
      </p:cxnSp>
      <p:grpSp>
        <p:nvGrpSpPr>
          <p:cNvPr id="341" name="Group 340">
            <a:extLst>
              <a:ext uri="{FF2B5EF4-FFF2-40B4-BE49-F238E27FC236}">
                <a16:creationId xmlns:a16="http://schemas.microsoft.com/office/drawing/2014/main" id="{8B684624-521B-AA4D-96D4-02C7A323C23E}"/>
              </a:ext>
            </a:extLst>
          </p:cNvPr>
          <p:cNvGrpSpPr/>
          <p:nvPr/>
        </p:nvGrpSpPr>
        <p:grpSpPr>
          <a:xfrm>
            <a:off x="1057548" y="2361420"/>
            <a:ext cx="486380" cy="472581"/>
            <a:chOff x="5901683" y="1456101"/>
            <a:chExt cx="794135" cy="734116"/>
          </a:xfrm>
        </p:grpSpPr>
        <p:sp>
          <p:nvSpPr>
            <p:cNvPr id="342" name="Rectangle: Rounded Corners 259">
              <a:extLst>
                <a:ext uri="{FF2B5EF4-FFF2-40B4-BE49-F238E27FC236}">
                  <a16:creationId xmlns:a16="http://schemas.microsoft.com/office/drawing/2014/main" id="{1386DF56-92D3-474F-A317-F0CCF795C134}"/>
                </a:ext>
              </a:extLst>
            </p:cNvPr>
            <p:cNvSpPr/>
            <p:nvPr/>
          </p:nvSpPr>
          <p:spPr>
            <a:xfrm>
              <a:off x="5901683" y="1456101"/>
              <a:ext cx="794135" cy="734116"/>
            </a:xfrm>
            <a:prstGeom prst="roundRect">
              <a:avLst>
                <a:gd name="adj" fmla="val 11692"/>
              </a:avLst>
            </a:prstGeom>
            <a:solidFill>
              <a:sysClr val="window" lastClr="FFFFFF">
                <a:alpha val="40000"/>
              </a:sysClr>
            </a:solidFill>
            <a:ln w="15875" cap="flat" cmpd="sng" algn="ctr">
              <a:noFill/>
              <a:prstDash val="solid"/>
            </a:ln>
            <a:effectLst/>
          </p:spPr>
          <p:txBody>
            <a:bodyPr rtlCol="0" anchor="ctr"/>
            <a:lstStyle/>
            <a:p>
              <a:pPr algn="ctr" defTabSz="913852">
                <a:defRPr/>
              </a:pPr>
              <a:endParaRPr lang="en-US" sz="500" dirty="0">
                <a:solidFill>
                  <a:prstClr val="white"/>
                </a:solidFill>
                <a:latin typeface="Arial" panose="020B0604020202020204" pitchFamily="34" charset="0"/>
                <a:cs typeface="Arial" panose="020B0604020202020204" pitchFamily="34" charset="0"/>
                <a:sym typeface="Arial"/>
              </a:endParaRPr>
            </a:p>
          </p:txBody>
        </p:sp>
        <p:sp>
          <p:nvSpPr>
            <p:cNvPr id="343" name="Rectangle 342">
              <a:extLst>
                <a:ext uri="{FF2B5EF4-FFF2-40B4-BE49-F238E27FC236}">
                  <a16:creationId xmlns:a16="http://schemas.microsoft.com/office/drawing/2014/main" id="{8D6746E2-BC1F-4C48-87C9-FAED45083F8F}"/>
                </a:ext>
              </a:extLst>
            </p:cNvPr>
            <p:cNvSpPr/>
            <p:nvPr/>
          </p:nvSpPr>
          <p:spPr>
            <a:xfrm>
              <a:off x="5975422" y="1648091"/>
              <a:ext cx="646657" cy="191143"/>
            </a:xfrm>
            <a:prstGeom prst="rect">
              <a:avLst/>
            </a:prstGeom>
          </p:spPr>
          <p:txBody>
            <a:bodyPr wrap="none" lIns="91392" tIns="0" rIns="91392" bIns="0">
              <a:spAutoFit/>
            </a:bodyPr>
            <a:lstStyle/>
            <a:p>
              <a:pPr algn="ctr" defTabSz="913852">
                <a:defRPr/>
              </a:pPr>
              <a:r>
                <a:rPr lang="en-US" sz="800" b="1" kern="0" dirty="0">
                  <a:solidFill>
                    <a:prstClr val="black"/>
                  </a:solidFill>
                  <a:latin typeface="Arial" panose="020B0604020202020204" pitchFamily="34" charset="0"/>
                  <a:cs typeface="Arial" panose="020B0604020202020204" pitchFamily="34" charset="0"/>
                  <a:sym typeface="Arial"/>
                </a:rPr>
                <a:t>APP</a:t>
              </a:r>
              <a:endParaRPr lang="en-US" sz="800" dirty="0">
                <a:solidFill>
                  <a:prstClr val="black"/>
                </a:solidFill>
                <a:latin typeface="Arial" panose="020B0604020202020204" pitchFamily="34" charset="0"/>
                <a:cs typeface="Arial" panose="020B0604020202020204" pitchFamily="34" charset="0"/>
                <a:sym typeface="Arial"/>
              </a:endParaRPr>
            </a:p>
          </p:txBody>
        </p:sp>
        <p:sp>
          <p:nvSpPr>
            <p:cNvPr id="344" name="Rectangle 343">
              <a:extLst>
                <a:ext uri="{FF2B5EF4-FFF2-40B4-BE49-F238E27FC236}">
                  <a16:creationId xmlns:a16="http://schemas.microsoft.com/office/drawing/2014/main" id="{E68AF0FC-2238-1B43-84B3-DEE652551E4D}"/>
                </a:ext>
              </a:extLst>
            </p:cNvPr>
            <p:cNvSpPr/>
            <p:nvPr/>
          </p:nvSpPr>
          <p:spPr>
            <a:xfrm>
              <a:off x="5977453" y="1834357"/>
              <a:ext cx="625025" cy="334501"/>
            </a:xfrm>
            <a:prstGeom prst="rect">
              <a:avLst/>
            </a:prstGeom>
          </p:spPr>
          <p:txBody>
            <a:bodyPr wrap="square">
              <a:spAutoFit/>
            </a:bodyPr>
            <a:lstStyle/>
            <a:p>
              <a:pPr algn="ctr" defTabSz="913852">
                <a:defRPr/>
              </a:pPr>
              <a:r>
                <a:rPr lang="en-US" sz="800" b="1" kern="0" dirty="0">
                  <a:solidFill>
                    <a:prstClr val="black"/>
                  </a:solidFill>
                  <a:latin typeface="Arial" panose="020B0604020202020204" pitchFamily="34" charset="0"/>
                  <a:cs typeface="Arial" panose="020B0604020202020204" pitchFamily="34" charset="0"/>
                  <a:sym typeface="Arial"/>
                </a:rPr>
                <a:t>OS</a:t>
              </a:r>
              <a:endParaRPr lang="en-US" sz="800" dirty="0">
                <a:solidFill>
                  <a:prstClr val="black"/>
                </a:solidFill>
                <a:latin typeface="Arial" panose="020B0604020202020204" pitchFamily="34" charset="0"/>
                <a:cs typeface="Arial" panose="020B0604020202020204" pitchFamily="34" charset="0"/>
                <a:sym typeface="Arial"/>
              </a:endParaRPr>
            </a:p>
          </p:txBody>
        </p:sp>
        <p:cxnSp>
          <p:nvCxnSpPr>
            <p:cNvPr id="345" name="Straight Connector 344">
              <a:extLst>
                <a:ext uri="{FF2B5EF4-FFF2-40B4-BE49-F238E27FC236}">
                  <a16:creationId xmlns:a16="http://schemas.microsoft.com/office/drawing/2014/main" id="{C8B6798D-E766-6940-93C0-BB8D68DCA333}"/>
                </a:ext>
              </a:extLst>
            </p:cNvPr>
            <p:cNvCxnSpPr>
              <a:cxnSpLocks/>
            </p:cNvCxnSpPr>
            <p:nvPr/>
          </p:nvCxnSpPr>
          <p:spPr>
            <a:xfrm>
              <a:off x="6034061" y="1867727"/>
              <a:ext cx="530351" cy="0"/>
            </a:xfrm>
            <a:prstGeom prst="line">
              <a:avLst/>
            </a:prstGeom>
            <a:noFill/>
            <a:ln w="15875" cap="flat" cmpd="sng" algn="ctr">
              <a:solidFill>
                <a:sysClr val="windowText" lastClr="000000"/>
              </a:solidFill>
              <a:prstDash val="solid"/>
            </a:ln>
            <a:effectLst/>
          </p:spPr>
        </p:cxnSp>
        <p:grpSp>
          <p:nvGrpSpPr>
            <p:cNvPr id="346" name="Group 345">
              <a:extLst>
                <a:ext uri="{FF2B5EF4-FFF2-40B4-BE49-F238E27FC236}">
                  <a16:creationId xmlns:a16="http://schemas.microsoft.com/office/drawing/2014/main" id="{D6D3D204-4E0A-3941-A08E-AFD4451B3FA4}"/>
                </a:ext>
              </a:extLst>
            </p:cNvPr>
            <p:cNvGrpSpPr/>
            <p:nvPr/>
          </p:nvGrpSpPr>
          <p:grpSpPr>
            <a:xfrm>
              <a:off x="5903573" y="1458240"/>
              <a:ext cx="791328" cy="731184"/>
              <a:chOff x="4769513" y="1267041"/>
              <a:chExt cx="708040" cy="654226"/>
            </a:xfrm>
          </p:grpSpPr>
          <p:sp>
            <p:nvSpPr>
              <p:cNvPr id="347" name="Freeform 27">
                <a:extLst>
                  <a:ext uri="{FF2B5EF4-FFF2-40B4-BE49-F238E27FC236}">
                    <a16:creationId xmlns:a16="http://schemas.microsoft.com/office/drawing/2014/main" id="{364653D2-2CE8-DF4C-9E45-5F5928649329}"/>
                  </a:ext>
                </a:extLst>
              </p:cNvPr>
              <p:cNvSpPr>
                <a:spLocks/>
              </p:cNvSpPr>
              <p:nvPr/>
            </p:nvSpPr>
            <p:spPr bwMode="auto">
              <a:xfrm>
                <a:off x="4769513" y="1267041"/>
                <a:ext cx="708040" cy="654226"/>
              </a:xfrm>
              <a:custGeom>
                <a:avLst/>
                <a:gdLst>
                  <a:gd name="T0" fmla="*/ 120 w 1171"/>
                  <a:gd name="T1" fmla="*/ 1082 h 1082"/>
                  <a:gd name="T2" fmla="*/ 108 w 1171"/>
                  <a:gd name="T3" fmla="*/ 1082 h 1082"/>
                  <a:gd name="T4" fmla="*/ 85 w 1171"/>
                  <a:gd name="T5" fmla="*/ 1077 h 1082"/>
                  <a:gd name="T6" fmla="*/ 63 w 1171"/>
                  <a:gd name="T7" fmla="*/ 1067 h 1082"/>
                  <a:gd name="T8" fmla="*/ 43 w 1171"/>
                  <a:gd name="T9" fmla="*/ 1056 h 1082"/>
                  <a:gd name="T10" fmla="*/ 28 w 1171"/>
                  <a:gd name="T11" fmla="*/ 1039 h 1082"/>
                  <a:gd name="T12" fmla="*/ 15 w 1171"/>
                  <a:gd name="T13" fmla="*/ 1019 h 1082"/>
                  <a:gd name="T14" fmla="*/ 5 w 1171"/>
                  <a:gd name="T15" fmla="*/ 997 h 1082"/>
                  <a:gd name="T16" fmla="*/ 0 w 1171"/>
                  <a:gd name="T17" fmla="*/ 974 h 1082"/>
                  <a:gd name="T18" fmla="*/ 0 w 1171"/>
                  <a:gd name="T19" fmla="*/ 120 h 1082"/>
                  <a:gd name="T20" fmla="*/ 0 w 1171"/>
                  <a:gd name="T21" fmla="*/ 109 h 1082"/>
                  <a:gd name="T22" fmla="*/ 5 w 1171"/>
                  <a:gd name="T23" fmla="*/ 85 h 1082"/>
                  <a:gd name="T24" fmla="*/ 15 w 1171"/>
                  <a:gd name="T25" fmla="*/ 64 h 1082"/>
                  <a:gd name="T26" fmla="*/ 28 w 1171"/>
                  <a:gd name="T27" fmla="*/ 44 h 1082"/>
                  <a:gd name="T28" fmla="*/ 43 w 1171"/>
                  <a:gd name="T29" fmla="*/ 27 h 1082"/>
                  <a:gd name="T30" fmla="*/ 63 w 1171"/>
                  <a:gd name="T31" fmla="*/ 15 h 1082"/>
                  <a:gd name="T32" fmla="*/ 85 w 1171"/>
                  <a:gd name="T33" fmla="*/ 5 h 1082"/>
                  <a:gd name="T34" fmla="*/ 108 w 1171"/>
                  <a:gd name="T35" fmla="*/ 0 h 1082"/>
                  <a:gd name="T36" fmla="*/ 1050 w 1171"/>
                  <a:gd name="T37" fmla="*/ 0 h 1082"/>
                  <a:gd name="T38" fmla="*/ 1063 w 1171"/>
                  <a:gd name="T39" fmla="*/ 0 h 1082"/>
                  <a:gd name="T40" fmla="*/ 1086 w 1171"/>
                  <a:gd name="T41" fmla="*/ 5 h 1082"/>
                  <a:gd name="T42" fmla="*/ 1108 w 1171"/>
                  <a:gd name="T43" fmla="*/ 15 h 1082"/>
                  <a:gd name="T44" fmla="*/ 1126 w 1171"/>
                  <a:gd name="T45" fmla="*/ 27 h 1082"/>
                  <a:gd name="T46" fmla="*/ 1143 w 1171"/>
                  <a:gd name="T47" fmla="*/ 44 h 1082"/>
                  <a:gd name="T48" fmla="*/ 1156 w 1171"/>
                  <a:gd name="T49" fmla="*/ 64 h 1082"/>
                  <a:gd name="T50" fmla="*/ 1164 w 1171"/>
                  <a:gd name="T51" fmla="*/ 85 h 1082"/>
                  <a:gd name="T52" fmla="*/ 1169 w 1171"/>
                  <a:gd name="T53" fmla="*/ 109 h 1082"/>
                  <a:gd name="T54" fmla="*/ 1171 w 1171"/>
                  <a:gd name="T55" fmla="*/ 962 h 1082"/>
                  <a:gd name="T56" fmla="*/ 1169 w 1171"/>
                  <a:gd name="T57" fmla="*/ 974 h 1082"/>
                  <a:gd name="T58" fmla="*/ 1164 w 1171"/>
                  <a:gd name="T59" fmla="*/ 997 h 1082"/>
                  <a:gd name="T60" fmla="*/ 1156 w 1171"/>
                  <a:gd name="T61" fmla="*/ 1019 h 1082"/>
                  <a:gd name="T62" fmla="*/ 1143 w 1171"/>
                  <a:gd name="T63" fmla="*/ 1039 h 1082"/>
                  <a:gd name="T64" fmla="*/ 1126 w 1171"/>
                  <a:gd name="T65" fmla="*/ 1056 h 1082"/>
                  <a:gd name="T66" fmla="*/ 1108 w 1171"/>
                  <a:gd name="T67" fmla="*/ 1067 h 1082"/>
                  <a:gd name="T68" fmla="*/ 1086 w 1171"/>
                  <a:gd name="T69" fmla="*/ 1077 h 1082"/>
                  <a:gd name="T70" fmla="*/ 1063 w 1171"/>
                  <a:gd name="T71" fmla="*/ 1082 h 1082"/>
                  <a:gd name="T72" fmla="*/ 1050 w 1171"/>
                  <a:gd name="T73" fmla="*/ 1082 h 10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171" h="1082">
                    <a:moveTo>
                      <a:pt x="1050" y="1082"/>
                    </a:moveTo>
                    <a:lnTo>
                      <a:pt x="120" y="1082"/>
                    </a:lnTo>
                    <a:lnTo>
                      <a:pt x="120" y="1082"/>
                    </a:lnTo>
                    <a:lnTo>
                      <a:pt x="108" y="1082"/>
                    </a:lnTo>
                    <a:lnTo>
                      <a:pt x="96" y="1080"/>
                    </a:lnTo>
                    <a:lnTo>
                      <a:pt x="85" y="1077"/>
                    </a:lnTo>
                    <a:lnTo>
                      <a:pt x="73" y="1072"/>
                    </a:lnTo>
                    <a:lnTo>
                      <a:pt x="63" y="1067"/>
                    </a:lnTo>
                    <a:lnTo>
                      <a:pt x="53" y="1062"/>
                    </a:lnTo>
                    <a:lnTo>
                      <a:pt x="43" y="1056"/>
                    </a:lnTo>
                    <a:lnTo>
                      <a:pt x="35" y="1047"/>
                    </a:lnTo>
                    <a:lnTo>
                      <a:pt x="28" y="1039"/>
                    </a:lnTo>
                    <a:lnTo>
                      <a:pt x="20" y="1029"/>
                    </a:lnTo>
                    <a:lnTo>
                      <a:pt x="15" y="1019"/>
                    </a:lnTo>
                    <a:lnTo>
                      <a:pt x="10" y="1009"/>
                    </a:lnTo>
                    <a:lnTo>
                      <a:pt x="5" y="997"/>
                    </a:lnTo>
                    <a:lnTo>
                      <a:pt x="3" y="986"/>
                    </a:lnTo>
                    <a:lnTo>
                      <a:pt x="0" y="974"/>
                    </a:lnTo>
                    <a:lnTo>
                      <a:pt x="0" y="962"/>
                    </a:lnTo>
                    <a:lnTo>
                      <a:pt x="0" y="120"/>
                    </a:lnTo>
                    <a:lnTo>
                      <a:pt x="0" y="120"/>
                    </a:lnTo>
                    <a:lnTo>
                      <a:pt x="0" y="109"/>
                    </a:lnTo>
                    <a:lnTo>
                      <a:pt x="3" y="97"/>
                    </a:lnTo>
                    <a:lnTo>
                      <a:pt x="5" y="85"/>
                    </a:lnTo>
                    <a:lnTo>
                      <a:pt x="10" y="74"/>
                    </a:lnTo>
                    <a:lnTo>
                      <a:pt x="15" y="64"/>
                    </a:lnTo>
                    <a:lnTo>
                      <a:pt x="20" y="54"/>
                    </a:lnTo>
                    <a:lnTo>
                      <a:pt x="28" y="44"/>
                    </a:lnTo>
                    <a:lnTo>
                      <a:pt x="35" y="35"/>
                    </a:lnTo>
                    <a:lnTo>
                      <a:pt x="43" y="27"/>
                    </a:lnTo>
                    <a:lnTo>
                      <a:pt x="53" y="20"/>
                    </a:lnTo>
                    <a:lnTo>
                      <a:pt x="63" y="15"/>
                    </a:lnTo>
                    <a:lnTo>
                      <a:pt x="73" y="10"/>
                    </a:lnTo>
                    <a:lnTo>
                      <a:pt x="85" y="5"/>
                    </a:lnTo>
                    <a:lnTo>
                      <a:pt x="96" y="2"/>
                    </a:lnTo>
                    <a:lnTo>
                      <a:pt x="108" y="0"/>
                    </a:lnTo>
                    <a:lnTo>
                      <a:pt x="120" y="0"/>
                    </a:lnTo>
                    <a:lnTo>
                      <a:pt x="1050" y="0"/>
                    </a:lnTo>
                    <a:lnTo>
                      <a:pt x="1050" y="0"/>
                    </a:lnTo>
                    <a:lnTo>
                      <a:pt x="1063" y="0"/>
                    </a:lnTo>
                    <a:lnTo>
                      <a:pt x="1075" y="2"/>
                    </a:lnTo>
                    <a:lnTo>
                      <a:pt x="1086" y="5"/>
                    </a:lnTo>
                    <a:lnTo>
                      <a:pt x="1096" y="10"/>
                    </a:lnTo>
                    <a:lnTo>
                      <a:pt x="1108" y="15"/>
                    </a:lnTo>
                    <a:lnTo>
                      <a:pt x="1118" y="20"/>
                    </a:lnTo>
                    <a:lnTo>
                      <a:pt x="1126" y="27"/>
                    </a:lnTo>
                    <a:lnTo>
                      <a:pt x="1134" y="35"/>
                    </a:lnTo>
                    <a:lnTo>
                      <a:pt x="1143" y="44"/>
                    </a:lnTo>
                    <a:lnTo>
                      <a:pt x="1149" y="54"/>
                    </a:lnTo>
                    <a:lnTo>
                      <a:pt x="1156" y="64"/>
                    </a:lnTo>
                    <a:lnTo>
                      <a:pt x="1161" y="74"/>
                    </a:lnTo>
                    <a:lnTo>
                      <a:pt x="1164" y="85"/>
                    </a:lnTo>
                    <a:lnTo>
                      <a:pt x="1168" y="97"/>
                    </a:lnTo>
                    <a:lnTo>
                      <a:pt x="1169" y="109"/>
                    </a:lnTo>
                    <a:lnTo>
                      <a:pt x="1171" y="120"/>
                    </a:lnTo>
                    <a:lnTo>
                      <a:pt x="1171" y="962"/>
                    </a:lnTo>
                    <a:lnTo>
                      <a:pt x="1171" y="962"/>
                    </a:lnTo>
                    <a:lnTo>
                      <a:pt x="1169" y="974"/>
                    </a:lnTo>
                    <a:lnTo>
                      <a:pt x="1168" y="986"/>
                    </a:lnTo>
                    <a:lnTo>
                      <a:pt x="1164" y="997"/>
                    </a:lnTo>
                    <a:lnTo>
                      <a:pt x="1161" y="1009"/>
                    </a:lnTo>
                    <a:lnTo>
                      <a:pt x="1156" y="1019"/>
                    </a:lnTo>
                    <a:lnTo>
                      <a:pt x="1149" y="1029"/>
                    </a:lnTo>
                    <a:lnTo>
                      <a:pt x="1143" y="1039"/>
                    </a:lnTo>
                    <a:lnTo>
                      <a:pt x="1134" y="1047"/>
                    </a:lnTo>
                    <a:lnTo>
                      <a:pt x="1126" y="1056"/>
                    </a:lnTo>
                    <a:lnTo>
                      <a:pt x="1118" y="1062"/>
                    </a:lnTo>
                    <a:lnTo>
                      <a:pt x="1108" y="1067"/>
                    </a:lnTo>
                    <a:lnTo>
                      <a:pt x="1096" y="1072"/>
                    </a:lnTo>
                    <a:lnTo>
                      <a:pt x="1086" y="1077"/>
                    </a:lnTo>
                    <a:lnTo>
                      <a:pt x="1075" y="1080"/>
                    </a:lnTo>
                    <a:lnTo>
                      <a:pt x="1063" y="1082"/>
                    </a:lnTo>
                    <a:lnTo>
                      <a:pt x="1050" y="1082"/>
                    </a:lnTo>
                    <a:lnTo>
                      <a:pt x="1050" y="1082"/>
                    </a:lnTo>
                    <a:close/>
                  </a:path>
                </a:pathLst>
              </a:custGeom>
              <a:noFill/>
              <a:ln w="19050">
                <a:solidFill>
                  <a:srgbClr val="44485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392" tIns="45696" rIns="91392" bIns="45696" numCol="1" anchor="t" anchorCtr="0" compatLnSpc="1">
                <a:prstTxWarp prst="textNoShape">
                  <a:avLst/>
                </a:prstTxWarp>
              </a:bodyPr>
              <a:lstStyle/>
              <a:p>
                <a:pPr defTabSz="913852">
                  <a:defRPr/>
                </a:pPr>
                <a:endParaRPr lang="en-US" sz="500" dirty="0">
                  <a:solidFill>
                    <a:prstClr val="black"/>
                  </a:solidFill>
                  <a:latin typeface="Arial" panose="020B0604020202020204" pitchFamily="34" charset="0"/>
                  <a:cs typeface="Arial" panose="020B0604020202020204" pitchFamily="34" charset="0"/>
                  <a:sym typeface="Arial"/>
                </a:endParaRPr>
              </a:p>
            </p:txBody>
          </p:sp>
          <p:sp>
            <p:nvSpPr>
              <p:cNvPr id="348" name="Line 28">
                <a:extLst>
                  <a:ext uri="{FF2B5EF4-FFF2-40B4-BE49-F238E27FC236}">
                    <a16:creationId xmlns:a16="http://schemas.microsoft.com/office/drawing/2014/main" id="{C8FDBCBA-8DF3-404D-BC41-C3B17935D79C}"/>
                  </a:ext>
                </a:extLst>
              </p:cNvPr>
              <p:cNvSpPr>
                <a:spLocks noChangeShapeType="1"/>
              </p:cNvSpPr>
              <p:nvPr/>
            </p:nvSpPr>
            <p:spPr bwMode="auto">
              <a:xfrm>
                <a:off x="4769513" y="1392202"/>
                <a:ext cx="708040" cy="0"/>
              </a:xfrm>
              <a:prstGeom prst="line">
                <a:avLst/>
              </a:prstGeom>
              <a:noFill/>
              <a:ln w="19050">
                <a:solidFill>
                  <a:srgbClr val="444857"/>
                </a:solidFill>
                <a:prstDash val="solid"/>
                <a:round/>
                <a:headEnd/>
                <a:tailEnd/>
              </a:ln>
              <a:extLst>
                <a:ext uri="{909E8E84-426E-40DD-AFC4-6F175D3DCCD1}">
                  <a14:hiddenFill xmlns:a14="http://schemas.microsoft.com/office/drawing/2010/main">
                    <a:noFill/>
                  </a14:hiddenFill>
                </a:ext>
              </a:extLst>
            </p:spPr>
            <p:txBody>
              <a:bodyPr vert="horz" wrap="square" lIns="91392" tIns="45696" rIns="91392" bIns="45696" numCol="1" anchor="t" anchorCtr="0" compatLnSpc="1">
                <a:prstTxWarp prst="textNoShape">
                  <a:avLst/>
                </a:prstTxWarp>
              </a:bodyPr>
              <a:lstStyle/>
              <a:p>
                <a:pPr defTabSz="913852">
                  <a:defRPr/>
                </a:pPr>
                <a:endParaRPr lang="en-US" sz="500" dirty="0">
                  <a:solidFill>
                    <a:prstClr val="black"/>
                  </a:solidFill>
                  <a:latin typeface="Arial" panose="020B0604020202020204" pitchFamily="34" charset="0"/>
                  <a:cs typeface="Arial" panose="020B0604020202020204" pitchFamily="34" charset="0"/>
                  <a:sym typeface="Arial"/>
                </a:endParaRPr>
              </a:p>
            </p:txBody>
          </p:sp>
          <p:sp>
            <p:nvSpPr>
              <p:cNvPr id="349" name="Freeform 29">
                <a:extLst>
                  <a:ext uri="{FF2B5EF4-FFF2-40B4-BE49-F238E27FC236}">
                    <a16:creationId xmlns:a16="http://schemas.microsoft.com/office/drawing/2014/main" id="{DCBB9135-BC87-E34F-9DFA-643C432D9D64}"/>
                  </a:ext>
                </a:extLst>
              </p:cNvPr>
              <p:cNvSpPr>
                <a:spLocks/>
              </p:cNvSpPr>
              <p:nvPr/>
            </p:nvSpPr>
            <p:spPr bwMode="auto">
              <a:xfrm>
                <a:off x="4798536" y="1297273"/>
                <a:ext cx="319253" cy="70744"/>
              </a:xfrm>
              <a:custGeom>
                <a:avLst/>
                <a:gdLst>
                  <a:gd name="T0" fmla="*/ 528 w 528"/>
                  <a:gd name="T1" fmla="*/ 117 h 117"/>
                  <a:gd name="T2" fmla="*/ 33 w 528"/>
                  <a:gd name="T3" fmla="*/ 117 h 117"/>
                  <a:gd name="T4" fmla="*/ 33 w 528"/>
                  <a:gd name="T5" fmla="*/ 117 h 117"/>
                  <a:gd name="T6" fmla="*/ 0 w 528"/>
                  <a:gd name="T7" fmla="*/ 117 h 117"/>
                  <a:gd name="T8" fmla="*/ 0 w 528"/>
                  <a:gd name="T9" fmla="*/ 49 h 117"/>
                  <a:gd name="T10" fmla="*/ 0 w 528"/>
                  <a:gd name="T11" fmla="*/ 49 h 117"/>
                  <a:gd name="T12" fmla="*/ 0 w 528"/>
                  <a:gd name="T13" fmla="*/ 40 h 117"/>
                  <a:gd name="T14" fmla="*/ 4 w 528"/>
                  <a:gd name="T15" fmla="*/ 32 h 117"/>
                  <a:gd name="T16" fmla="*/ 7 w 528"/>
                  <a:gd name="T17" fmla="*/ 25 h 117"/>
                  <a:gd name="T18" fmla="*/ 13 w 528"/>
                  <a:gd name="T19" fmla="*/ 17 h 117"/>
                  <a:gd name="T20" fmla="*/ 20 w 528"/>
                  <a:gd name="T21" fmla="*/ 10 h 117"/>
                  <a:gd name="T22" fmla="*/ 28 w 528"/>
                  <a:gd name="T23" fmla="*/ 5 h 117"/>
                  <a:gd name="T24" fmla="*/ 38 w 528"/>
                  <a:gd name="T25" fmla="*/ 2 h 117"/>
                  <a:gd name="T26" fmla="*/ 48 w 528"/>
                  <a:gd name="T27" fmla="*/ 0 h 117"/>
                  <a:gd name="T28" fmla="*/ 473 w 528"/>
                  <a:gd name="T29" fmla="*/ 0 h 117"/>
                  <a:gd name="T30" fmla="*/ 473 w 528"/>
                  <a:gd name="T31" fmla="*/ 0 h 117"/>
                  <a:gd name="T32" fmla="*/ 488 w 528"/>
                  <a:gd name="T33" fmla="*/ 2 h 117"/>
                  <a:gd name="T34" fmla="*/ 499 w 528"/>
                  <a:gd name="T35" fmla="*/ 7 h 117"/>
                  <a:gd name="T36" fmla="*/ 509 w 528"/>
                  <a:gd name="T37" fmla="*/ 14 h 117"/>
                  <a:gd name="T38" fmla="*/ 516 w 528"/>
                  <a:gd name="T39" fmla="*/ 24 h 117"/>
                  <a:gd name="T40" fmla="*/ 521 w 528"/>
                  <a:gd name="T41" fmla="*/ 37 h 117"/>
                  <a:gd name="T42" fmla="*/ 524 w 528"/>
                  <a:gd name="T43" fmla="*/ 50 h 117"/>
                  <a:gd name="T44" fmla="*/ 526 w 528"/>
                  <a:gd name="T45" fmla="*/ 65 h 117"/>
                  <a:gd name="T46" fmla="*/ 528 w 528"/>
                  <a:gd name="T47" fmla="*/ 82 h 117"/>
                  <a:gd name="T48" fmla="*/ 528 w 528"/>
                  <a:gd name="T49" fmla="*/ 82 h 117"/>
                  <a:gd name="T50" fmla="*/ 528 w 528"/>
                  <a:gd name="T51" fmla="*/ 82 h 117"/>
                  <a:gd name="T52" fmla="*/ 528 w 528"/>
                  <a:gd name="T53" fmla="*/ 117 h 117"/>
                  <a:gd name="T54" fmla="*/ 528 w 528"/>
                  <a:gd name="T55" fmla="*/ 117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28" h="117">
                    <a:moveTo>
                      <a:pt x="528" y="117"/>
                    </a:moveTo>
                    <a:lnTo>
                      <a:pt x="33" y="117"/>
                    </a:lnTo>
                    <a:lnTo>
                      <a:pt x="33" y="117"/>
                    </a:lnTo>
                    <a:lnTo>
                      <a:pt x="0" y="117"/>
                    </a:lnTo>
                    <a:lnTo>
                      <a:pt x="0" y="49"/>
                    </a:lnTo>
                    <a:lnTo>
                      <a:pt x="0" y="49"/>
                    </a:lnTo>
                    <a:lnTo>
                      <a:pt x="0" y="40"/>
                    </a:lnTo>
                    <a:lnTo>
                      <a:pt x="4" y="32"/>
                    </a:lnTo>
                    <a:lnTo>
                      <a:pt x="7" y="25"/>
                    </a:lnTo>
                    <a:lnTo>
                      <a:pt x="13" y="17"/>
                    </a:lnTo>
                    <a:lnTo>
                      <a:pt x="20" y="10"/>
                    </a:lnTo>
                    <a:lnTo>
                      <a:pt x="28" y="5"/>
                    </a:lnTo>
                    <a:lnTo>
                      <a:pt x="38" y="2"/>
                    </a:lnTo>
                    <a:lnTo>
                      <a:pt x="48" y="0"/>
                    </a:lnTo>
                    <a:lnTo>
                      <a:pt x="473" y="0"/>
                    </a:lnTo>
                    <a:lnTo>
                      <a:pt x="473" y="0"/>
                    </a:lnTo>
                    <a:lnTo>
                      <a:pt x="488" y="2"/>
                    </a:lnTo>
                    <a:lnTo>
                      <a:pt x="499" y="7"/>
                    </a:lnTo>
                    <a:lnTo>
                      <a:pt x="509" y="14"/>
                    </a:lnTo>
                    <a:lnTo>
                      <a:pt x="516" y="24"/>
                    </a:lnTo>
                    <a:lnTo>
                      <a:pt x="521" y="37"/>
                    </a:lnTo>
                    <a:lnTo>
                      <a:pt x="524" y="50"/>
                    </a:lnTo>
                    <a:lnTo>
                      <a:pt x="526" y="65"/>
                    </a:lnTo>
                    <a:lnTo>
                      <a:pt x="528" y="82"/>
                    </a:lnTo>
                    <a:lnTo>
                      <a:pt x="528" y="82"/>
                    </a:lnTo>
                    <a:lnTo>
                      <a:pt x="528" y="82"/>
                    </a:lnTo>
                    <a:lnTo>
                      <a:pt x="528" y="117"/>
                    </a:lnTo>
                    <a:lnTo>
                      <a:pt x="528" y="117"/>
                    </a:lnTo>
                    <a:close/>
                  </a:path>
                </a:pathLst>
              </a:custGeom>
              <a:solidFill>
                <a:srgbClr val="D6D6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913852">
                  <a:defRPr/>
                </a:pPr>
                <a:endParaRPr lang="en-US" sz="500" dirty="0">
                  <a:solidFill>
                    <a:prstClr val="black"/>
                  </a:solidFill>
                  <a:latin typeface="Arial" panose="020B0604020202020204" pitchFamily="34" charset="0"/>
                  <a:cs typeface="Arial" panose="020B0604020202020204" pitchFamily="34" charset="0"/>
                  <a:sym typeface="Arial"/>
                </a:endParaRPr>
              </a:p>
            </p:txBody>
          </p:sp>
          <p:sp>
            <p:nvSpPr>
              <p:cNvPr id="350" name="Freeform 30">
                <a:extLst>
                  <a:ext uri="{FF2B5EF4-FFF2-40B4-BE49-F238E27FC236}">
                    <a16:creationId xmlns:a16="http://schemas.microsoft.com/office/drawing/2014/main" id="{FFC1EE4A-D9E1-6E40-86EF-1DF9F4B9EED0}"/>
                  </a:ext>
                </a:extLst>
              </p:cNvPr>
              <p:cNvSpPr>
                <a:spLocks/>
              </p:cNvSpPr>
              <p:nvPr/>
            </p:nvSpPr>
            <p:spPr bwMode="auto">
              <a:xfrm>
                <a:off x="4836628" y="1313598"/>
                <a:ext cx="32651" cy="33256"/>
              </a:xfrm>
              <a:custGeom>
                <a:avLst/>
                <a:gdLst>
                  <a:gd name="T0" fmla="*/ 54 w 54"/>
                  <a:gd name="T1" fmla="*/ 28 h 55"/>
                  <a:gd name="T2" fmla="*/ 54 w 54"/>
                  <a:gd name="T3" fmla="*/ 28 h 55"/>
                  <a:gd name="T4" fmla="*/ 54 w 54"/>
                  <a:gd name="T5" fmla="*/ 22 h 55"/>
                  <a:gd name="T6" fmla="*/ 52 w 54"/>
                  <a:gd name="T7" fmla="*/ 17 h 55"/>
                  <a:gd name="T8" fmla="*/ 45 w 54"/>
                  <a:gd name="T9" fmla="*/ 8 h 55"/>
                  <a:gd name="T10" fmla="*/ 37 w 54"/>
                  <a:gd name="T11" fmla="*/ 3 h 55"/>
                  <a:gd name="T12" fmla="*/ 32 w 54"/>
                  <a:gd name="T13" fmla="*/ 2 h 55"/>
                  <a:gd name="T14" fmla="*/ 27 w 54"/>
                  <a:gd name="T15" fmla="*/ 0 h 55"/>
                  <a:gd name="T16" fmla="*/ 27 w 54"/>
                  <a:gd name="T17" fmla="*/ 0 h 55"/>
                  <a:gd name="T18" fmla="*/ 22 w 54"/>
                  <a:gd name="T19" fmla="*/ 2 h 55"/>
                  <a:gd name="T20" fmla="*/ 17 w 54"/>
                  <a:gd name="T21" fmla="*/ 3 h 55"/>
                  <a:gd name="T22" fmla="*/ 9 w 54"/>
                  <a:gd name="T23" fmla="*/ 8 h 55"/>
                  <a:gd name="T24" fmla="*/ 2 w 54"/>
                  <a:gd name="T25" fmla="*/ 17 h 55"/>
                  <a:gd name="T26" fmla="*/ 0 w 54"/>
                  <a:gd name="T27" fmla="*/ 22 h 55"/>
                  <a:gd name="T28" fmla="*/ 0 w 54"/>
                  <a:gd name="T29" fmla="*/ 28 h 55"/>
                  <a:gd name="T30" fmla="*/ 0 w 54"/>
                  <a:gd name="T31" fmla="*/ 28 h 55"/>
                  <a:gd name="T32" fmla="*/ 0 w 54"/>
                  <a:gd name="T33" fmla="*/ 33 h 55"/>
                  <a:gd name="T34" fmla="*/ 2 w 54"/>
                  <a:gd name="T35" fmla="*/ 38 h 55"/>
                  <a:gd name="T36" fmla="*/ 9 w 54"/>
                  <a:gd name="T37" fmla="*/ 47 h 55"/>
                  <a:gd name="T38" fmla="*/ 17 w 54"/>
                  <a:gd name="T39" fmla="*/ 52 h 55"/>
                  <a:gd name="T40" fmla="*/ 22 w 54"/>
                  <a:gd name="T41" fmla="*/ 53 h 55"/>
                  <a:gd name="T42" fmla="*/ 27 w 54"/>
                  <a:gd name="T43" fmla="*/ 55 h 55"/>
                  <a:gd name="T44" fmla="*/ 27 w 54"/>
                  <a:gd name="T45" fmla="*/ 55 h 55"/>
                  <a:gd name="T46" fmla="*/ 32 w 54"/>
                  <a:gd name="T47" fmla="*/ 53 h 55"/>
                  <a:gd name="T48" fmla="*/ 37 w 54"/>
                  <a:gd name="T49" fmla="*/ 52 h 55"/>
                  <a:gd name="T50" fmla="*/ 45 w 54"/>
                  <a:gd name="T51" fmla="*/ 47 h 55"/>
                  <a:gd name="T52" fmla="*/ 52 w 54"/>
                  <a:gd name="T53" fmla="*/ 38 h 55"/>
                  <a:gd name="T54" fmla="*/ 54 w 54"/>
                  <a:gd name="T55" fmla="*/ 33 h 55"/>
                  <a:gd name="T56" fmla="*/ 54 w 54"/>
                  <a:gd name="T57" fmla="*/ 28 h 55"/>
                  <a:gd name="T58" fmla="*/ 54 w 54"/>
                  <a:gd name="T59" fmla="*/ 2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4" h="55">
                    <a:moveTo>
                      <a:pt x="54" y="28"/>
                    </a:moveTo>
                    <a:lnTo>
                      <a:pt x="54" y="28"/>
                    </a:lnTo>
                    <a:lnTo>
                      <a:pt x="54" y="22"/>
                    </a:lnTo>
                    <a:lnTo>
                      <a:pt x="52" y="17"/>
                    </a:lnTo>
                    <a:lnTo>
                      <a:pt x="45" y="8"/>
                    </a:lnTo>
                    <a:lnTo>
                      <a:pt x="37" y="3"/>
                    </a:lnTo>
                    <a:lnTo>
                      <a:pt x="32" y="2"/>
                    </a:lnTo>
                    <a:lnTo>
                      <a:pt x="27" y="0"/>
                    </a:lnTo>
                    <a:lnTo>
                      <a:pt x="27" y="0"/>
                    </a:lnTo>
                    <a:lnTo>
                      <a:pt x="22" y="2"/>
                    </a:lnTo>
                    <a:lnTo>
                      <a:pt x="17" y="3"/>
                    </a:lnTo>
                    <a:lnTo>
                      <a:pt x="9" y="8"/>
                    </a:lnTo>
                    <a:lnTo>
                      <a:pt x="2" y="17"/>
                    </a:lnTo>
                    <a:lnTo>
                      <a:pt x="0" y="22"/>
                    </a:lnTo>
                    <a:lnTo>
                      <a:pt x="0" y="28"/>
                    </a:lnTo>
                    <a:lnTo>
                      <a:pt x="0" y="28"/>
                    </a:lnTo>
                    <a:lnTo>
                      <a:pt x="0" y="33"/>
                    </a:lnTo>
                    <a:lnTo>
                      <a:pt x="2" y="38"/>
                    </a:lnTo>
                    <a:lnTo>
                      <a:pt x="9" y="47"/>
                    </a:lnTo>
                    <a:lnTo>
                      <a:pt x="17" y="52"/>
                    </a:lnTo>
                    <a:lnTo>
                      <a:pt x="22" y="53"/>
                    </a:lnTo>
                    <a:lnTo>
                      <a:pt x="27" y="55"/>
                    </a:lnTo>
                    <a:lnTo>
                      <a:pt x="27" y="55"/>
                    </a:lnTo>
                    <a:lnTo>
                      <a:pt x="32" y="53"/>
                    </a:lnTo>
                    <a:lnTo>
                      <a:pt x="37" y="52"/>
                    </a:lnTo>
                    <a:lnTo>
                      <a:pt x="45" y="47"/>
                    </a:lnTo>
                    <a:lnTo>
                      <a:pt x="52" y="38"/>
                    </a:lnTo>
                    <a:lnTo>
                      <a:pt x="54" y="33"/>
                    </a:lnTo>
                    <a:lnTo>
                      <a:pt x="54" y="28"/>
                    </a:lnTo>
                    <a:lnTo>
                      <a:pt x="54" y="28"/>
                    </a:lnTo>
                    <a:close/>
                  </a:path>
                </a:pathLst>
              </a:custGeom>
              <a:solidFill>
                <a:srgbClr val="91E5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913852">
                  <a:defRPr/>
                </a:pPr>
                <a:endParaRPr lang="en-US" sz="500" dirty="0">
                  <a:solidFill>
                    <a:prstClr val="black"/>
                  </a:solidFill>
                  <a:latin typeface="Arial" panose="020B0604020202020204" pitchFamily="34" charset="0"/>
                  <a:cs typeface="Arial" panose="020B0604020202020204" pitchFamily="34" charset="0"/>
                  <a:sym typeface="Arial"/>
                </a:endParaRPr>
              </a:p>
            </p:txBody>
          </p:sp>
          <p:sp>
            <p:nvSpPr>
              <p:cNvPr id="351" name="Freeform 31">
                <a:extLst>
                  <a:ext uri="{FF2B5EF4-FFF2-40B4-BE49-F238E27FC236}">
                    <a16:creationId xmlns:a16="http://schemas.microsoft.com/office/drawing/2014/main" id="{E1CD6ABD-7F76-164D-90AC-61A78B6E2048}"/>
                  </a:ext>
                </a:extLst>
              </p:cNvPr>
              <p:cNvSpPr>
                <a:spLocks/>
              </p:cNvSpPr>
              <p:nvPr/>
            </p:nvSpPr>
            <p:spPr bwMode="auto">
              <a:xfrm>
                <a:off x="4897093" y="1313598"/>
                <a:ext cx="32046" cy="33256"/>
              </a:xfrm>
              <a:custGeom>
                <a:avLst/>
                <a:gdLst>
                  <a:gd name="T0" fmla="*/ 53 w 53"/>
                  <a:gd name="T1" fmla="*/ 28 h 55"/>
                  <a:gd name="T2" fmla="*/ 53 w 53"/>
                  <a:gd name="T3" fmla="*/ 28 h 55"/>
                  <a:gd name="T4" fmla="*/ 53 w 53"/>
                  <a:gd name="T5" fmla="*/ 22 h 55"/>
                  <a:gd name="T6" fmla="*/ 52 w 53"/>
                  <a:gd name="T7" fmla="*/ 17 h 55"/>
                  <a:gd name="T8" fmla="*/ 47 w 53"/>
                  <a:gd name="T9" fmla="*/ 8 h 55"/>
                  <a:gd name="T10" fmla="*/ 37 w 53"/>
                  <a:gd name="T11" fmla="*/ 3 h 55"/>
                  <a:gd name="T12" fmla="*/ 32 w 53"/>
                  <a:gd name="T13" fmla="*/ 2 h 55"/>
                  <a:gd name="T14" fmla="*/ 27 w 53"/>
                  <a:gd name="T15" fmla="*/ 0 h 55"/>
                  <a:gd name="T16" fmla="*/ 27 w 53"/>
                  <a:gd name="T17" fmla="*/ 0 h 55"/>
                  <a:gd name="T18" fmla="*/ 22 w 53"/>
                  <a:gd name="T19" fmla="*/ 2 h 55"/>
                  <a:gd name="T20" fmla="*/ 17 w 53"/>
                  <a:gd name="T21" fmla="*/ 3 h 55"/>
                  <a:gd name="T22" fmla="*/ 9 w 53"/>
                  <a:gd name="T23" fmla="*/ 8 h 55"/>
                  <a:gd name="T24" fmla="*/ 2 w 53"/>
                  <a:gd name="T25" fmla="*/ 17 h 55"/>
                  <a:gd name="T26" fmla="*/ 2 w 53"/>
                  <a:gd name="T27" fmla="*/ 22 h 55"/>
                  <a:gd name="T28" fmla="*/ 0 w 53"/>
                  <a:gd name="T29" fmla="*/ 28 h 55"/>
                  <a:gd name="T30" fmla="*/ 0 w 53"/>
                  <a:gd name="T31" fmla="*/ 28 h 55"/>
                  <a:gd name="T32" fmla="*/ 2 w 53"/>
                  <a:gd name="T33" fmla="*/ 33 h 55"/>
                  <a:gd name="T34" fmla="*/ 2 w 53"/>
                  <a:gd name="T35" fmla="*/ 38 h 55"/>
                  <a:gd name="T36" fmla="*/ 9 w 53"/>
                  <a:gd name="T37" fmla="*/ 47 h 55"/>
                  <a:gd name="T38" fmla="*/ 17 w 53"/>
                  <a:gd name="T39" fmla="*/ 52 h 55"/>
                  <a:gd name="T40" fmla="*/ 22 w 53"/>
                  <a:gd name="T41" fmla="*/ 53 h 55"/>
                  <a:gd name="T42" fmla="*/ 27 w 53"/>
                  <a:gd name="T43" fmla="*/ 55 h 55"/>
                  <a:gd name="T44" fmla="*/ 27 w 53"/>
                  <a:gd name="T45" fmla="*/ 55 h 55"/>
                  <a:gd name="T46" fmla="*/ 32 w 53"/>
                  <a:gd name="T47" fmla="*/ 53 h 55"/>
                  <a:gd name="T48" fmla="*/ 37 w 53"/>
                  <a:gd name="T49" fmla="*/ 52 h 55"/>
                  <a:gd name="T50" fmla="*/ 47 w 53"/>
                  <a:gd name="T51" fmla="*/ 47 h 55"/>
                  <a:gd name="T52" fmla="*/ 52 w 53"/>
                  <a:gd name="T53" fmla="*/ 38 h 55"/>
                  <a:gd name="T54" fmla="*/ 53 w 53"/>
                  <a:gd name="T55" fmla="*/ 33 h 55"/>
                  <a:gd name="T56" fmla="*/ 53 w 53"/>
                  <a:gd name="T57" fmla="*/ 28 h 55"/>
                  <a:gd name="T58" fmla="*/ 53 w 53"/>
                  <a:gd name="T59" fmla="*/ 2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3" h="55">
                    <a:moveTo>
                      <a:pt x="53" y="28"/>
                    </a:moveTo>
                    <a:lnTo>
                      <a:pt x="53" y="28"/>
                    </a:lnTo>
                    <a:lnTo>
                      <a:pt x="53" y="22"/>
                    </a:lnTo>
                    <a:lnTo>
                      <a:pt x="52" y="17"/>
                    </a:lnTo>
                    <a:lnTo>
                      <a:pt x="47" y="8"/>
                    </a:lnTo>
                    <a:lnTo>
                      <a:pt x="37" y="3"/>
                    </a:lnTo>
                    <a:lnTo>
                      <a:pt x="32" y="2"/>
                    </a:lnTo>
                    <a:lnTo>
                      <a:pt x="27" y="0"/>
                    </a:lnTo>
                    <a:lnTo>
                      <a:pt x="27" y="0"/>
                    </a:lnTo>
                    <a:lnTo>
                      <a:pt x="22" y="2"/>
                    </a:lnTo>
                    <a:lnTo>
                      <a:pt x="17" y="3"/>
                    </a:lnTo>
                    <a:lnTo>
                      <a:pt x="9" y="8"/>
                    </a:lnTo>
                    <a:lnTo>
                      <a:pt x="2" y="17"/>
                    </a:lnTo>
                    <a:lnTo>
                      <a:pt x="2" y="22"/>
                    </a:lnTo>
                    <a:lnTo>
                      <a:pt x="0" y="28"/>
                    </a:lnTo>
                    <a:lnTo>
                      <a:pt x="0" y="28"/>
                    </a:lnTo>
                    <a:lnTo>
                      <a:pt x="2" y="33"/>
                    </a:lnTo>
                    <a:lnTo>
                      <a:pt x="2" y="38"/>
                    </a:lnTo>
                    <a:lnTo>
                      <a:pt x="9" y="47"/>
                    </a:lnTo>
                    <a:lnTo>
                      <a:pt x="17" y="52"/>
                    </a:lnTo>
                    <a:lnTo>
                      <a:pt x="22" y="53"/>
                    </a:lnTo>
                    <a:lnTo>
                      <a:pt x="27" y="55"/>
                    </a:lnTo>
                    <a:lnTo>
                      <a:pt x="27" y="55"/>
                    </a:lnTo>
                    <a:lnTo>
                      <a:pt x="32" y="53"/>
                    </a:lnTo>
                    <a:lnTo>
                      <a:pt x="37" y="52"/>
                    </a:lnTo>
                    <a:lnTo>
                      <a:pt x="47" y="47"/>
                    </a:lnTo>
                    <a:lnTo>
                      <a:pt x="52" y="38"/>
                    </a:lnTo>
                    <a:lnTo>
                      <a:pt x="53" y="33"/>
                    </a:lnTo>
                    <a:lnTo>
                      <a:pt x="53" y="28"/>
                    </a:lnTo>
                    <a:lnTo>
                      <a:pt x="53" y="28"/>
                    </a:lnTo>
                    <a:close/>
                  </a:path>
                </a:pathLst>
              </a:custGeom>
              <a:solidFill>
                <a:srgbClr val="91E5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913852">
                  <a:defRPr/>
                </a:pPr>
                <a:endParaRPr lang="en-US" sz="500" dirty="0">
                  <a:solidFill>
                    <a:prstClr val="black"/>
                  </a:solidFill>
                  <a:latin typeface="Arial" panose="020B0604020202020204" pitchFamily="34" charset="0"/>
                  <a:cs typeface="Arial" panose="020B0604020202020204" pitchFamily="34" charset="0"/>
                  <a:sym typeface="Arial"/>
                </a:endParaRPr>
              </a:p>
            </p:txBody>
          </p:sp>
          <p:sp>
            <p:nvSpPr>
              <p:cNvPr id="352" name="Freeform 32">
                <a:extLst>
                  <a:ext uri="{FF2B5EF4-FFF2-40B4-BE49-F238E27FC236}">
                    <a16:creationId xmlns:a16="http://schemas.microsoft.com/office/drawing/2014/main" id="{BB0047E5-C043-CE48-859C-7F9E72AE1844}"/>
                  </a:ext>
                </a:extLst>
              </p:cNvPr>
              <p:cNvSpPr>
                <a:spLocks/>
              </p:cNvSpPr>
              <p:nvPr/>
            </p:nvSpPr>
            <p:spPr bwMode="auto">
              <a:xfrm>
                <a:off x="4957558" y="1313598"/>
                <a:ext cx="32046" cy="33256"/>
              </a:xfrm>
              <a:custGeom>
                <a:avLst/>
                <a:gdLst>
                  <a:gd name="T0" fmla="*/ 53 w 53"/>
                  <a:gd name="T1" fmla="*/ 28 h 55"/>
                  <a:gd name="T2" fmla="*/ 53 w 53"/>
                  <a:gd name="T3" fmla="*/ 28 h 55"/>
                  <a:gd name="T4" fmla="*/ 53 w 53"/>
                  <a:gd name="T5" fmla="*/ 22 h 55"/>
                  <a:gd name="T6" fmla="*/ 52 w 53"/>
                  <a:gd name="T7" fmla="*/ 17 h 55"/>
                  <a:gd name="T8" fmla="*/ 47 w 53"/>
                  <a:gd name="T9" fmla="*/ 8 h 55"/>
                  <a:gd name="T10" fmla="*/ 38 w 53"/>
                  <a:gd name="T11" fmla="*/ 3 h 55"/>
                  <a:gd name="T12" fmla="*/ 33 w 53"/>
                  <a:gd name="T13" fmla="*/ 2 h 55"/>
                  <a:gd name="T14" fmla="*/ 27 w 53"/>
                  <a:gd name="T15" fmla="*/ 0 h 55"/>
                  <a:gd name="T16" fmla="*/ 27 w 53"/>
                  <a:gd name="T17" fmla="*/ 0 h 55"/>
                  <a:gd name="T18" fmla="*/ 22 w 53"/>
                  <a:gd name="T19" fmla="*/ 2 h 55"/>
                  <a:gd name="T20" fmla="*/ 17 w 53"/>
                  <a:gd name="T21" fmla="*/ 3 h 55"/>
                  <a:gd name="T22" fmla="*/ 8 w 53"/>
                  <a:gd name="T23" fmla="*/ 8 h 55"/>
                  <a:gd name="T24" fmla="*/ 3 w 53"/>
                  <a:gd name="T25" fmla="*/ 17 h 55"/>
                  <a:gd name="T26" fmla="*/ 2 w 53"/>
                  <a:gd name="T27" fmla="*/ 22 h 55"/>
                  <a:gd name="T28" fmla="*/ 0 w 53"/>
                  <a:gd name="T29" fmla="*/ 28 h 55"/>
                  <a:gd name="T30" fmla="*/ 0 w 53"/>
                  <a:gd name="T31" fmla="*/ 28 h 55"/>
                  <a:gd name="T32" fmla="*/ 2 w 53"/>
                  <a:gd name="T33" fmla="*/ 33 h 55"/>
                  <a:gd name="T34" fmla="*/ 3 w 53"/>
                  <a:gd name="T35" fmla="*/ 38 h 55"/>
                  <a:gd name="T36" fmla="*/ 8 w 53"/>
                  <a:gd name="T37" fmla="*/ 47 h 55"/>
                  <a:gd name="T38" fmla="*/ 17 w 53"/>
                  <a:gd name="T39" fmla="*/ 52 h 55"/>
                  <a:gd name="T40" fmla="*/ 22 w 53"/>
                  <a:gd name="T41" fmla="*/ 53 h 55"/>
                  <a:gd name="T42" fmla="*/ 27 w 53"/>
                  <a:gd name="T43" fmla="*/ 55 h 55"/>
                  <a:gd name="T44" fmla="*/ 27 w 53"/>
                  <a:gd name="T45" fmla="*/ 55 h 55"/>
                  <a:gd name="T46" fmla="*/ 33 w 53"/>
                  <a:gd name="T47" fmla="*/ 53 h 55"/>
                  <a:gd name="T48" fmla="*/ 38 w 53"/>
                  <a:gd name="T49" fmla="*/ 52 h 55"/>
                  <a:gd name="T50" fmla="*/ 47 w 53"/>
                  <a:gd name="T51" fmla="*/ 47 h 55"/>
                  <a:gd name="T52" fmla="*/ 52 w 53"/>
                  <a:gd name="T53" fmla="*/ 38 h 55"/>
                  <a:gd name="T54" fmla="*/ 53 w 53"/>
                  <a:gd name="T55" fmla="*/ 33 h 55"/>
                  <a:gd name="T56" fmla="*/ 53 w 53"/>
                  <a:gd name="T57" fmla="*/ 28 h 55"/>
                  <a:gd name="T58" fmla="*/ 53 w 53"/>
                  <a:gd name="T59" fmla="*/ 2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3" h="55">
                    <a:moveTo>
                      <a:pt x="53" y="28"/>
                    </a:moveTo>
                    <a:lnTo>
                      <a:pt x="53" y="28"/>
                    </a:lnTo>
                    <a:lnTo>
                      <a:pt x="53" y="22"/>
                    </a:lnTo>
                    <a:lnTo>
                      <a:pt x="52" y="17"/>
                    </a:lnTo>
                    <a:lnTo>
                      <a:pt x="47" y="8"/>
                    </a:lnTo>
                    <a:lnTo>
                      <a:pt x="38" y="3"/>
                    </a:lnTo>
                    <a:lnTo>
                      <a:pt x="33" y="2"/>
                    </a:lnTo>
                    <a:lnTo>
                      <a:pt x="27" y="0"/>
                    </a:lnTo>
                    <a:lnTo>
                      <a:pt x="27" y="0"/>
                    </a:lnTo>
                    <a:lnTo>
                      <a:pt x="22" y="2"/>
                    </a:lnTo>
                    <a:lnTo>
                      <a:pt x="17" y="3"/>
                    </a:lnTo>
                    <a:lnTo>
                      <a:pt x="8" y="8"/>
                    </a:lnTo>
                    <a:lnTo>
                      <a:pt x="3" y="17"/>
                    </a:lnTo>
                    <a:lnTo>
                      <a:pt x="2" y="22"/>
                    </a:lnTo>
                    <a:lnTo>
                      <a:pt x="0" y="28"/>
                    </a:lnTo>
                    <a:lnTo>
                      <a:pt x="0" y="28"/>
                    </a:lnTo>
                    <a:lnTo>
                      <a:pt x="2" y="33"/>
                    </a:lnTo>
                    <a:lnTo>
                      <a:pt x="3" y="38"/>
                    </a:lnTo>
                    <a:lnTo>
                      <a:pt x="8" y="47"/>
                    </a:lnTo>
                    <a:lnTo>
                      <a:pt x="17" y="52"/>
                    </a:lnTo>
                    <a:lnTo>
                      <a:pt x="22" y="53"/>
                    </a:lnTo>
                    <a:lnTo>
                      <a:pt x="27" y="55"/>
                    </a:lnTo>
                    <a:lnTo>
                      <a:pt x="27" y="55"/>
                    </a:lnTo>
                    <a:lnTo>
                      <a:pt x="33" y="53"/>
                    </a:lnTo>
                    <a:lnTo>
                      <a:pt x="38" y="52"/>
                    </a:lnTo>
                    <a:lnTo>
                      <a:pt x="47" y="47"/>
                    </a:lnTo>
                    <a:lnTo>
                      <a:pt x="52" y="38"/>
                    </a:lnTo>
                    <a:lnTo>
                      <a:pt x="53" y="33"/>
                    </a:lnTo>
                    <a:lnTo>
                      <a:pt x="53" y="28"/>
                    </a:lnTo>
                    <a:lnTo>
                      <a:pt x="53" y="28"/>
                    </a:lnTo>
                    <a:close/>
                  </a:path>
                </a:pathLst>
              </a:custGeom>
              <a:solidFill>
                <a:srgbClr val="91E5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913852">
                  <a:defRPr/>
                </a:pPr>
                <a:endParaRPr lang="en-US" sz="500" dirty="0">
                  <a:solidFill>
                    <a:prstClr val="black"/>
                  </a:solidFill>
                  <a:latin typeface="Arial" panose="020B0604020202020204" pitchFamily="34" charset="0"/>
                  <a:cs typeface="Arial" panose="020B0604020202020204" pitchFamily="34" charset="0"/>
                  <a:sym typeface="Arial"/>
                </a:endParaRPr>
              </a:p>
            </p:txBody>
          </p:sp>
          <p:sp>
            <p:nvSpPr>
              <p:cNvPr id="353" name="Freeform 33">
                <a:extLst>
                  <a:ext uri="{FF2B5EF4-FFF2-40B4-BE49-F238E27FC236}">
                    <a16:creationId xmlns:a16="http://schemas.microsoft.com/office/drawing/2014/main" id="{4E0CA7AF-1B1A-5C43-9F6F-ECE14BFDF828}"/>
                  </a:ext>
                </a:extLst>
              </p:cNvPr>
              <p:cNvSpPr>
                <a:spLocks/>
              </p:cNvSpPr>
              <p:nvPr/>
            </p:nvSpPr>
            <p:spPr bwMode="auto">
              <a:xfrm>
                <a:off x="4812443" y="1313598"/>
                <a:ext cx="32651" cy="33256"/>
              </a:xfrm>
              <a:custGeom>
                <a:avLst/>
                <a:gdLst>
                  <a:gd name="T0" fmla="*/ 54 w 54"/>
                  <a:gd name="T1" fmla="*/ 28 h 55"/>
                  <a:gd name="T2" fmla="*/ 54 w 54"/>
                  <a:gd name="T3" fmla="*/ 28 h 55"/>
                  <a:gd name="T4" fmla="*/ 54 w 54"/>
                  <a:gd name="T5" fmla="*/ 22 h 55"/>
                  <a:gd name="T6" fmla="*/ 52 w 54"/>
                  <a:gd name="T7" fmla="*/ 17 h 55"/>
                  <a:gd name="T8" fmla="*/ 45 w 54"/>
                  <a:gd name="T9" fmla="*/ 8 h 55"/>
                  <a:gd name="T10" fmla="*/ 37 w 54"/>
                  <a:gd name="T11" fmla="*/ 3 h 55"/>
                  <a:gd name="T12" fmla="*/ 32 w 54"/>
                  <a:gd name="T13" fmla="*/ 2 h 55"/>
                  <a:gd name="T14" fmla="*/ 27 w 54"/>
                  <a:gd name="T15" fmla="*/ 0 h 55"/>
                  <a:gd name="T16" fmla="*/ 27 w 54"/>
                  <a:gd name="T17" fmla="*/ 0 h 55"/>
                  <a:gd name="T18" fmla="*/ 22 w 54"/>
                  <a:gd name="T19" fmla="*/ 2 h 55"/>
                  <a:gd name="T20" fmla="*/ 17 w 54"/>
                  <a:gd name="T21" fmla="*/ 3 h 55"/>
                  <a:gd name="T22" fmla="*/ 9 w 54"/>
                  <a:gd name="T23" fmla="*/ 8 h 55"/>
                  <a:gd name="T24" fmla="*/ 2 w 54"/>
                  <a:gd name="T25" fmla="*/ 17 h 55"/>
                  <a:gd name="T26" fmla="*/ 0 w 54"/>
                  <a:gd name="T27" fmla="*/ 22 h 55"/>
                  <a:gd name="T28" fmla="*/ 0 w 54"/>
                  <a:gd name="T29" fmla="*/ 28 h 55"/>
                  <a:gd name="T30" fmla="*/ 0 w 54"/>
                  <a:gd name="T31" fmla="*/ 28 h 55"/>
                  <a:gd name="T32" fmla="*/ 0 w 54"/>
                  <a:gd name="T33" fmla="*/ 33 h 55"/>
                  <a:gd name="T34" fmla="*/ 2 w 54"/>
                  <a:gd name="T35" fmla="*/ 38 h 55"/>
                  <a:gd name="T36" fmla="*/ 9 w 54"/>
                  <a:gd name="T37" fmla="*/ 47 h 55"/>
                  <a:gd name="T38" fmla="*/ 17 w 54"/>
                  <a:gd name="T39" fmla="*/ 52 h 55"/>
                  <a:gd name="T40" fmla="*/ 22 w 54"/>
                  <a:gd name="T41" fmla="*/ 53 h 55"/>
                  <a:gd name="T42" fmla="*/ 27 w 54"/>
                  <a:gd name="T43" fmla="*/ 55 h 55"/>
                  <a:gd name="T44" fmla="*/ 27 w 54"/>
                  <a:gd name="T45" fmla="*/ 55 h 55"/>
                  <a:gd name="T46" fmla="*/ 32 w 54"/>
                  <a:gd name="T47" fmla="*/ 53 h 55"/>
                  <a:gd name="T48" fmla="*/ 37 w 54"/>
                  <a:gd name="T49" fmla="*/ 52 h 55"/>
                  <a:gd name="T50" fmla="*/ 45 w 54"/>
                  <a:gd name="T51" fmla="*/ 47 h 55"/>
                  <a:gd name="T52" fmla="*/ 52 w 54"/>
                  <a:gd name="T53" fmla="*/ 38 h 55"/>
                  <a:gd name="T54" fmla="*/ 54 w 54"/>
                  <a:gd name="T55" fmla="*/ 33 h 55"/>
                  <a:gd name="T56" fmla="*/ 54 w 54"/>
                  <a:gd name="T57" fmla="*/ 28 h 55"/>
                  <a:gd name="T58" fmla="*/ 54 w 54"/>
                  <a:gd name="T59" fmla="*/ 2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4" h="55">
                    <a:moveTo>
                      <a:pt x="54" y="28"/>
                    </a:moveTo>
                    <a:lnTo>
                      <a:pt x="54" y="28"/>
                    </a:lnTo>
                    <a:lnTo>
                      <a:pt x="54" y="22"/>
                    </a:lnTo>
                    <a:lnTo>
                      <a:pt x="52" y="17"/>
                    </a:lnTo>
                    <a:lnTo>
                      <a:pt x="45" y="8"/>
                    </a:lnTo>
                    <a:lnTo>
                      <a:pt x="37" y="3"/>
                    </a:lnTo>
                    <a:lnTo>
                      <a:pt x="32" y="2"/>
                    </a:lnTo>
                    <a:lnTo>
                      <a:pt x="27" y="0"/>
                    </a:lnTo>
                    <a:lnTo>
                      <a:pt x="27" y="0"/>
                    </a:lnTo>
                    <a:lnTo>
                      <a:pt x="22" y="2"/>
                    </a:lnTo>
                    <a:lnTo>
                      <a:pt x="17" y="3"/>
                    </a:lnTo>
                    <a:lnTo>
                      <a:pt x="9" y="8"/>
                    </a:lnTo>
                    <a:lnTo>
                      <a:pt x="2" y="17"/>
                    </a:lnTo>
                    <a:lnTo>
                      <a:pt x="0" y="22"/>
                    </a:lnTo>
                    <a:lnTo>
                      <a:pt x="0" y="28"/>
                    </a:lnTo>
                    <a:lnTo>
                      <a:pt x="0" y="28"/>
                    </a:lnTo>
                    <a:lnTo>
                      <a:pt x="0" y="33"/>
                    </a:lnTo>
                    <a:lnTo>
                      <a:pt x="2" y="38"/>
                    </a:lnTo>
                    <a:lnTo>
                      <a:pt x="9" y="47"/>
                    </a:lnTo>
                    <a:lnTo>
                      <a:pt x="17" y="52"/>
                    </a:lnTo>
                    <a:lnTo>
                      <a:pt x="22" y="53"/>
                    </a:lnTo>
                    <a:lnTo>
                      <a:pt x="27" y="55"/>
                    </a:lnTo>
                    <a:lnTo>
                      <a:pt x="27" y="55"/>
                    </a:lnTo>
                    <a:lnTo>
                      <a:pt x="32" y="53"/>
                    </a:lnTo>
                    <a:lnTo>
                      <a:pt x="37" y="52"/>
                    </a:lnTo>
                    <a:lnTo>
                      <a:pt x="45" y="47"/>
                    </a:lnTo>
                    <a:lnTo>
                      <a:pt x="52" y="38"/>
                    </a:lnTo>
                    <a:lnTo>
                      <a:pt x="54" y="33"/>
                    </a:lnTo>
                    <a:lnTo>
                      <a:pt x="54" y="28"/>
                    </a:lnTo>
                    <a:lnTo>
                      <a:pt x="54" y="28"/>
                    </a:lnTo>
                    <a:close/>
                  </a:path>
                </a:pathLst>
              </a:custGeom>
              <a:solidFill>
                <a:srgbClr val="4448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913852">
                  <a:defRPr/>
                </a:pPr>
                <a:endParaRPr lang="en-US" sz="500" dirty="0">
                  <a:solidFill>
                    <a:prstClr val="black"/>
                  </a:solidFill>
                  <a:latin typeface="Arial" panose="020B0604020202020204" pitchFamily="34" charset="0"/>
                  <a:cs typeface="Arial" panose="020B0604020202020204" pitchFamily="34" charset="0"/>
                  <a:sym typeface="Arial"/>
                </a:endParaRPr>
              </a:p>
            </p:txBody>
          </p:sp>
          <p:sp>
            <p:nvSpPr>
              <p:cNvPr id="354" name="Freeform 34">
                <a:extLst>
                  <a:ext uri="{FF2B5EF4-FFF2-40B4-BE49-F238E27FC236}">
                    <a16:creationId xmlns:a16="http://schemas.microsoft.com/office/drawing/2014/main" id="{F6B02019-55EA-A54E-9612-27C2AF8F1397}"/>
                  </a:ext>
                </a:extLst>
              </p:cNvPr>
              <p:cNvSpPr>
                <a:spLocks/>
              </p:cNvSpPr>
              <p:nvPr/>
            </p:nvSpPr>
            <p:spPr bwMode="auto">
              <a:xfrm>
                <a:off x="4872907" y="1313598"/>
                <a:ext cx="32651" cy="33256"/>
              </a:xfrm>
              <a:custGeom>
                <a:avLst/>
                <a:gdLst>
                  <a:gd name="T0" fmla="*/ 54 w 54"/>
                  <a:gd name="T1" fmla="*/ 28 h 55"/>
                  <a:gd name="T2" fmla="*/ 54 w 54"/>
                  <a:gd name="T3" fmla="*/ 28 h 55"/>
                  <a:gd name="T4" fmla="*/ 54 w 54"/>
                  <a:gd name="T5" fmla="*/ 22 h 55"/>
                  <a:gd name="T6" fmla="*/ 52 w 54"/>
                  <a:gd name="T7" fmla="*/ 17 h 55"/>
                  <a:gd name="T8" fmla="*/ 47 w 54"/>
                  <a:gd name="T9" fmla="*/ 8 h 55"/>
                  <a:gd name="T10" fmla="*/ 37 w 54"/>
                  <a:gd name="T11" fmla="*/ 3 h 55"/>
                  <a:gd name="T12" fmla="*/ 32 w 54"/>
                  <a:gd name="T13" fmla="*/ 2 h 55"/>
                  <a:gd name="T14" fmla="*/ 27 w 54"/>
                  <a:gd name="T15" fmla="*/ 0 h 55"/>
                  <a:gd name="T16" fmla="*/ 27 w 54"/>
                  <a:gd name="T17" fmla="*/ 0 h 55"/>
                  <a:gd name="T18" fmla="*/ 22 w 54"/>
                  <a:gd name="T19" fmla="*/ 2 h 55"/>
                  <a:gd name="T20" fmla="*/ 17 w 54"/>
                  <a:gd name="T21" fmla="*/ 3 h 55"/>
                  <a:gd name="T22" fmla="*/ 9 w 54"/>
                  <a:gd name="T23" fmla="*/ 8 h 55"/>
                  <a:gd name="T24" fmla="*/ 2 w 54"/>
                  <a:gd name="T25" fmla="*/ 17 h 55"/>
                  <a:gd name="T26" fmla="*/ 2 w 54"/>
                  <a:gd name="T27" fmla="*/ 22 h 55"/>
                  <a:gd name="T28" fmla="*/ 0 w 54"/>
                  <a:gd name="T29" fmla="*/ 28 h 55"/>
                  <a:gd name="T30" fmla="*/ 0 w 54"/>
                  <a:gd name="T31" fmla="*/ 28 h 55"/>
                  <a:gd name="T32" fmla="*/ 2 w 54"/>
                  <a:gd name="T33" fmla="*/ 33 h 55"/>
                  <a:gd name="T34" fmla="*/ 2 w 54"/>
                  <a:gd name="T35" fmla="*/ 38 h 55"/>
                  <a:gd name="T36" fmla="*/ 9 w 54"/>
                  <a:gd name="T37" fmla="*/ 47 h 55"/>
                  <a:gd name="T38" fmla="*/ 17 w 54"/>
                  <a:gd name="T39" fmla="*/ 52 h 55"/>
                  <a:gd name="T40" fmla="*/ 22 w 54"/>
                  <a:gd name="T41" fmla="*/ 53 h 55"/>
                  <a:gd name="T42" fmla="*/ 27 w 54"/>
                  <a:gd name="T43" fmla="*/ 55 h 55"/>
                  <a:gd name="T44" fmla="*/ 27 w 54"/>
                  <a:gd name="T45" fmla="*/ 55 h 55"/>
                  <a:gd name="T46" fmla="*/ 32 w 54"/>
                  <a:gd name="T47" fmla="*/ 53 h 55"/>
                  <a:gd name="T48" fmla="*/ 37 w 54"/>
                  <a:gd name="T49" fmla="*/ 52 h 55"/>
                  <a:gd name="T50" fmla="*/ 47 w 54"/>
                  <a:gd name="T51" fmla="*/ 47 h 55"/>
                  <a:gd name="T52" fmla="*/ 52 w 54"/>
                  <a:gd name="T53" fmla="*/ 38 h 55"/>
                  <a:gd name="T54" fmla="*/ 54 w 54"/>
                  <a:gd name="T55" fmla="*/ 33 h 55"/>
                  <a:gd name="T56" fmla="*/ 54 w 54"/>
                  <a:gd name="T57" fmla="*/ 28 h 55"/>
                  <a:gd name="T58" fmla="*/ 54 w 54"/>
                  <a:gd name="T59" fmla="*/ 2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4" h="55">
                    <a:moveTo>
                      <a:pt x="54" y="28"/>
                    </a:moveTo>
                    <a:lnTo>
                      <a:pt x="54" y="28"/>
                    </a:lnTo>
                    <a:lnTo>
                      <a:pt x="54" y="22"/>
                    </a:lnTo>
                    <a:lnTo>
                      <a:pt x="52" y="17"/>
                    </a:lnTo>
                    <a:lnTo>
                      <a:pt x="47" y="8"/>
                    </a:lnTo>
                    <a:lnTo>
                      <a:pt x="37" y="3"/>
                    </a:lnTo>
                    <a:lnTo>
                      <a:pt x="32" y="2"/>
                    </a:lnTo>
                    <a:lnTo>
                      <a:pt x="27" y="0"/>
                    </a:lnTo>
                    <a:lnTo>
                      <a:pt x="27" y="0"/>
                    </a:lnTo>
                    <a:lnTo>
                      <a:pt x="22" y="2"/>
                    </a:lnTo>
                    <a:lnTo>
                      <a:pt x="17" y="3"/>
                    </a:lnTo>
                    <a:lnTo>
                      <a:pt x="9" y="8"/>
                    </a:lnTo>
                    <a:lnTo>
                      <a:pt x="2" y="17"/>
                    </a:lnTo>
                    <a:lnTo>
                      <a:pt x="2" y="22"/>
                    </a:lnTo>
                    <a:lnTo>
                      <a:pt x="0" y="28"/>
                    </a:lnTo>
                    <a:lnTo>
                      <a:pt x="0" y="28"/>
                    </a:lnTo>
                    <a:lnTo>
                      <a:pt x="2" y="33"/>
                    </a:lnTo>
                    <a:lnTo>
                      <a:pt x="2" y="38"/>
                    </a:lnTo>
                    <a:lnTo>
                      <a:pt x="9" y="47"/>
                    </a:lnTo>
                    <a:lnTo>
                      <a:pt x="17" y="52"/>
                    </a:lnTo>
                    <a:lnTo>
                      <a:pt x="22" y="53"/>
                    </a:lnTo>
                    <a:lnTo>
                      <a:pt x="27" y="55"/>
                    </a:lnTo>
                    <a:lnTo>
                      <a:pt x="27" y="55"/>
                    </a:lnTo>
                    <a:lnTo>
                      <a:pt x="32" y="53"/>
                    </a:lnTo>
                    <a:lnTo>
                      <a:pt x="37" y="52"/>
                    </a:lnTo>
                    <a:lnTo>
                      <a:pt x="47" y="47"/>
                    </a:lnTo>
                    <a:lnTo>
                      <a:pt x="52" y="38"/>
                    </a:lnTo>
                    <a:lnTo>
                      <a:pt x="54" y="33"/>
                    </a:lnTo>
                    <a:lnTo>
                      <a:pt x="54" y="28"/>
                    </a:lnTo>
                    <a:lnTo>
                      <a:pt x="54" y="28"/>
                    </a:lnTo>
                    <a:close/>
                  </a:path>
                </a:pathLst>
              </a:custGeom>
              <a:solidFill>
                <a:srgbClr val="4448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913852">
                  <a:defRPr/>
                </a:pPr>
                <a:endParaRPr lang="en-US" sz="500" dirty="0">
                  <a:solidFill>
                    <a:prstClr val="black"/>
                  </a:solidFill>
                  <a:latin typeface="Arial" panose="020B0604020202020204" pitchFamily="34" charset="0"/>
                  <a:cs typeface="Arial" panose="020B0604020202020204" pitchFamily="34" charset="0"/>
                  <a:sym typeface="Arial"/>
                </a:endParaRPr>
              </a:p>
            </p:txBody>
          </p:sp>
          <p:sp>
            <p:nvSpPr>
              <p:cNvPr id="357" name="Freeform 35">
                <a:extLst>
                  <a:ext uri="{FF2B5EF4-FFF2-40B4-BE49-F238E27FC236}">
                    <a16:creationId xmlns:a16="http://schemas.microsoft.com/office/drawing/2014/main" id="{CC2614BF-015A-CC41-B565-1C7DA8A7BC04}"/>
                  </a:ext>
                </a:extLst>
              </p:cNvPr>
              <p:cNvSpPr>
                <a:spLocks/>
              </p:cNvSpPr>
              <p:nvPr/>
            </p:nvSpPr>
            <p:spPr bwMode="auto">
              <a:xfrm>
                <a:off x="4933372" y="1313598"/>
                <a:ext cx="32046" cy="33256"/>
              </a:xfrm>
              <a:custGeom>
                <a:avLst/>
                <a:gdLst>
                  <a:gd name="T0" fmla="*/ 53 w 53"/>
                  <a:gd name="T1" fmla="*/ 28 h 55"/>
                  <a:gd name="T2" fmla="*/ 53 w 53"/>
                  <a:gd name="T3" fmla="*/ 28 h 55"/>
                  <a:gd name="T4" fmla="*/ 53 w 53"/>
                  <a:gd name="T5" fmla="*/ 22 h 55"/>
                  <a:gd name="T6" fmla="*/ 52 w 53"/>
                  <a:gd name="T7" fmla="*/ 17 h 55"/>
                  <a:gd name="T8" fmla="*/ 47 w 53"/>
                  <a:gd name="T9" fmla="*/ 8 h 55"/>
                  <a:gd name="T10" fmla="*/ 38 w 53"/>
                  <a:gd name="T11" fmla="*/ 3 h 55"/>
                  <a:gd name="T12" fmla="*/ 33 w 53"/>
                  <a:gd name="T13" fmla="*/ 2 h 55"/>
                  <a:gd name="T14" fmla="*/ 27 w 53"/>
                  <a:gd name="T15" fmla="*/ 0 h 55"/>
                  <a:gd name="T16" fmla="*/ 27 w 53"/>
                  <a:gd name="T17" fmla="*/ 0 h 55"/>
                  <a:gd name="T18" fmla="*/ 22 w 53"/>
                  <a:gd name="T19" fmla="*/ 2 h 55"/>
                  <a:gd name="T20" fmla="*/ 17 w 53"/>
                  <a:gd name="T21" fmla="*/ 3 h 55"/>
                  <a:gd name="T22" fmla="*/ 8 w 53"/>
                  <a:gd name="T23" fmla="*/ 8 h 55"/>
                  <a:gd name="T24" fmla="*/ 3 w 53"/>
                  <a:gd name="T25" fmla="*/ 17 h 55"/>
                  <a:gd name="T26" fmla="*/ 2 w 53"/>
                  <a:gd name="T27" fmla="*/ 22 h 55"/>
                  <a:gd name="T28" fmla="*/ 0 w 53"/>
                  <a:gd name="T29" fmla="*/ 28 h 55"/>
                  <a:gd name="T30" fmla="*/ 0 w 53"/>
                  <a:gd name="T31" fmla="*/ 28 h 55"/>
                  <a:gd name="T32" fmla="*/ 2 w 53"/>
                  <a:gd name="T33" fmla="*/ 33 h 55"/>
                  <a:gd name="T34" fmla="*/ 3 w 53"/>
                  <a:gd name="T35" fmla="*/ 38 h 55"/>
                  <a:gd name="T36" fmla="*/ 8 w 53"/>
                  <a:gd name="T37" fmla="*/ 47 h 55"/>
                  <a:gd name="T38" fmla="*/ 17 w 53"/>
                  <a:gd name="T39" fmla="*/ 52 h 55"/>
                  <a:gd name="T40" fmla="*/ 22 w 53"/>
                  <a:gd name="T41" fmla="*/ 53 h 55"/>
                  <a:gd name="T42" fmla="*/ 27 w 53"/>
                  <a:gd name="T43" fmla="*/ 55 h 55"/>
                  <a:gd name="T44" fmla="*/ 27 w 53"/>
                  <a:gd name="T45" fmla="*/ 55 h 55"/>
                  <a:gd name="T46" fmla="*/ 33 w 53"/>
                  <a:gd name="T47" fmla="*/ 53 h 55"/>
                  <a:gd name="T48" fmla="*/ 38 w 53"/>
                  <a:gd name="T49" fmla="*/ 52 h 55"/>
                  <a:gd name="T50" fmla="*/ 47 w 53"/>
                  <a:gd name="T51" fmla="*/ 47 h 55"/>
                  <a:gd name="T52" fmla="*/ 52 w 53"/>
                  <a:gd name="T53" fmla="*/ 38 h 55"/>
                  <a:gd name="T54" fmla="*/ 53 w 53"/>
                  <a:gd name="T55" fmla="*/ 33 h 55"/>
                  <a:gd name="T56" fmla="*/ 53 w 53"/>
                  <a:gd name="T57" fmla="*/ 28 h 55"/>
                  <a:gd name="T58" fmla="*/ 53 w 53"/>
                  <a:gd name="T59" fmla="*/ 2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3" h="55">
                    <a:moveTo>
                      <a:pt x="53" y="28"/>
                    </a:moveTo>
                    <a:lnTo>
                      <a:pt x="53" y="28"/>
                    </a:lnTo>
                    <a:lnTo>
                      <a:pt x="53" y="22"/>
                    </a:lnTo>
                    <a:lnTo>
                      <a:pt x="52" y="17"/>
                    </a:lnTo>
                    <a:lnTo>
                      <a:pt x="47" y="8"/>
                    </a:lnTo>
                    <a:lnTo>
                      <a:pt x="38" y="3"/>
                    </a:lnTo>
                    <a:lnTo>
                      <a:pt x="33" y="2"/>
                    </a:lnTo>
                    <a:lnTo>
                      <a:pt x="27" y="0"/>
                    </a:lnTo>
                    <a:lnTo>
                      <a:pt x="27" y="0"/>
                    </a:lnTo>
                    <a:lnTo>
                      <a:pt x="22" y="2"/>
                    </a:lnTo>
                    <a:lnTo>
                      <a:pt x="17" y="3"/>
                    </a:lnTo>
                    <a:lnTo>
                      <a:pt x="8" y="8"/>
                    </a:lnTo>
                    <a:lnTo>
                      <a:pt x="3" y="17"/>
                    </a:lnTo>
                    <a:lnTo>
                      <a:pt x="2" y="22"/>
                    </a:lnTo>
                    <a:lnTo>
                      <a:pt x="0" y="28"/>
                    </a:lnTo>
                    <a:lnTo>
                      <a:pt x="0" y="28"/>
                    </a:lnTo>
                    <a:lnTo>
                      <a:pt x="2" y="33"/>
                    </a:lnTo>
                    <a:lnTo>
                      <a:pt x="3" y="38"/>
                    </a:lnTo>
                    <a:lnTo>
                      <a:pt x="8" y="47"/>
                    </a:lnTo>
                    <a:lnTo>
                      <a:pt x="17" y="52"/>
                    </a:lnTo>
                    <a:lnTo>
                      <a:pt x="22" y="53"/>
                    </a:lnTo>
                    <a:lnTo>
                      <a:pt x="27" y="55"/>
                    </a:lnTo>
                    <a:lnTo>
                      <a:pt x="27" y="55"/>
                    </a:lnTo>
                    <a:lnTo>
                      <a:pt x="33" y="53"/>
                    </a:lnTo>
                    <a:lnTo>
                      <a:pt x="38" y="52"/>
                    </a:lnTo>
                    <a:lnTo>
                      <a:pt x="47" y="47"/>
                    </a:lnTo>
                    <a:lnTo>
                      <a:pt x="52" y="38"/>
                    </a:lnTo>
                    <a:lnTo>
                      <a:pt x="53" y="33"/>
                    </a:lnTo>
                    <a:lnTo>
                      <a:pt x="53" y="28"/>
                    </a:lnTo>
                    <a:lnTo>
                      <a:pt x="53" y="28"/>
                    </a:lnTo>
                    <a:close/>
                  </a:path>
                </a:pathLst>
              </a:custGeom>
              <a:solidFill>
                <a:srgbClr val="4448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913852">
                  <a:defRPr/>
                </a:pPr>
                <a:endParaRPr lang="en-US" sz="500" dirty="0">
                  <a:solidFill>
                    <a:prstClr val="black"/>
                  </a:solidFill>
                  <a:latin typeface="Arial" panose="020B0604020202020204" pitchFamily="34" charset="0"/>
                  <a:cs typeface="Arial" panose="020B0604020202020204" pitchFamily="34" charset="0"/>
                  <a:sym typeface="Arial"/>
                </a:endParaRPr>
              </a:p>
            </p:txBody>
          </p:sp>
        </p:grpSp>
      </p:grpSp>
      <p:grpSp>
        <p:nvGrpSpPr>
          <p:cNvPr id="358" name="Group 357">
            <a:extLst>
              <a:ext uri="{FF2B5EF4-FFF2-40B4-BE49-F238E27FC236}">
                <a16:creationId xmlns:a16="http://schemas.microsoft.com/office/drawing/2014/main" id="{EF145458-63F0-9E43-931E-C4CA6534F9AB}"/>
              </a:ext>
            </a:extLst>
          </p:cNvPr>
          <p:cNvGrpSpPr/>
          <p:nvPr/>
        </p:nvGrpSpPr>
        <p:grpSpPr>
          <a:xfrm>
            <a:off x="1971454" y="2356294"/>
            <a:ext cx="486380" cy="472581"/>
            <a:chOff x="5901683" y="1456101"/>
            <a:chExt cx="794135" cy="734116"/>
          </a:xfrm>
        </p:grpSpPr>
        <p:sp>
          <p:nvSpPr>
            <p:cNvPr id="359" name="Rectangle: Rounded Corners 259">
              <a:extLst>
                <a:ext uri="{FF2B5EF4-FFF2-40B4-BE49-F238E27FC236}">
                  <a16:creationId xmlns:a16="http://schemas.microsoft.com/office/drawing/2014/main" id="{06423BBB-D788-EE45-835A-9E49D898A60E}"/>
                </a:ext>
              </a:extLst>
            </p:cNvPr>
            <p:cNvSpPr/>
            <p:nvPr/>
          </p:nvSpPr>
          <p:spPr>
            <a:xfrm>
              <a:off x="5901683" y="1456101"/>
              <a:ext cx="794135" cy="734116"/>
            </a:xfrm>
            <a:prstGeom prst="roundRect">
              <a:avLst>
                <a:gd name="adj" fmla="val 11692"/>
              </a:avLst>
            </a:prstGeom>
            <a:solidFill>
              <a:sysClr val="window" lastClr="FFFFFF">
                <a:alpha val="40000"/>
              </a:sysClr>
            </a:solidFill>
            <a:ln w="15875" cap="flat" cmpd="sng" algn="ctr">
              <a:noFill/>
              <a:prstDash val="solid"/>
            </a:ln>
            <a:effectLst/>
          </p:spPr>
          <p:txBody>
            <a:bodyPr rtlCol="0" anchor="ctr"/>
            <a:lstStyle/>
            <a:p>
              <a:pPr algn="ctr" defTabSz="913852">
                <a:defRPr/>
              </a:pPr>
              <a:endParaRPr lang="en-US" sz="500" dirty="0">
                <a:solidFill>
                  <a:prstClr val="white"/>
                </a:solidFill>
                <a:latin typeface="Arial" panose="020B0604020202020204" pitchFamily="34" charset="0"/>
                <a:cs typeface="Arial" panose="020B0604020202020204" pitchFamily="34" charset="0"/>
                <a:sym typeface="Arial"/>
              </a:endParaRPr>
            </a:p>
          </p:txBody>
        </p:sp>
        <p:sp>
          <p:nvSpPr>
            <p:cNvPr id="360" name="Rectangle 359">
              <a:extLst>
                <a:ext uri="{FF2B5EF4-FFF2-40B4-BE49-F238E27FC236}">
                  <a16:creationId xmlns:a16="http://schemas.microsoft.com/office/drawing/2014/main" id="{2750975D-A0D9-D74A-83C6-07A2C0F80885}"/>
                </a:ext>
              </a:extLst>
            </p:cNvPr>
            <p:cNvSpPr/>
            <p:nvPr/>
          </p:nvSpPr>
          <p:spPr>
            <a:xfrm>
              <a:off x="5975422" y="1648091"/>
              <a:ext cx="646657" cy="191143"/>
            </a:xfrm>
            <a:prstGeom prst="rect">
              <a:avLst/>
            </a:prstGeom>
          </p:spPr>
          <p:txBody>
            <a:bodyPr wrap="none" lIns="91392" tIns="0" rIns="91392" bIns="0">
              <a:spAutoFit/>
            </a:bodyPr>
            <a:lstStyle/>
            <a:p>
              <a:pPr algn="ctr" defTabSz="913852">
                <a:defRPr/>
              </a:pPr>
              <a:r>
                <a:rPr lang="en-US" sz="800" b="1" kern="0" dirty="0">
                  <a:solidFill>
                    <a:prstClr val="black"/>
                  </a:solidFill>
                  <a:latin typeface="Arial" panose="020B0604020202020204" pitchFamily="34" charset="0"/>
                  <a:cs typeface="Arial" panose="020B0604020202020204" pitchFamily="34" charset="0"/>
                  <a:sym typeface="Arial"/>
                </a:rPr>
                <a:t>APP</a:t>
              </a:r>
              <a:endParaRPr lang="en-US" sz="800" dirty="0">
                <a:solidFill>
                  <a:prstClr val="black"/>
                </a:solidFill>
                <a:latin typeface="Arial" panose="020B0604020202020204" pitchFamily="34" charset="0"/>
                <a:cs typeface="Arial" panose="020B0604020202020204" pitchFamily="34" charset="0"/>
                <a:sym typeface="Arial"/>
              </a:endParaRPr>
            </a:p>
          </p:txBody>
        </p:sp>
        <p:sp>
          <p:nvSpPr>
            <p:cNvPr id="361" name="Rectangle 360">
              <a:extLst>
                <a:ext uri="{FF2B5EF4-FFF2-40B4-BE49-F238E27FC236}">
                  <a16:creationId xmlns:a16="http://schemas.microsoft.com/office/drawing/2014/main" id="{C80F527B-CA84-A44F-8987-80E98549F043}"/>
                </a:ext>
              </a:extLst>
            </p:cNvPr>
            <p:cNvSpPr/>
            <p:nvPr/>
          </p:nvSpPr>
          <p:spPr>
            <a:xfrm>
              <a:off x="5977453" y="1834357"/>
              <a:ext cx="625025" cy="334501"/>
            </a:xfrm>
            <a:prstGeom prst="rect">
              <a:avLst/>
            </a:prstGeom>
          </p:spPr>
          <p:txBody>
            <a:bodyPr wrap="square">
              <a:spAutoFit/>
            </a:bodyPr>
            <a:lstStyle/>
            <a:p>
              <a:pPr algn="ctr" defTabSz="913852">
                <a:defRPr/>
              </a:pPr>
              <a:r>
                <a:rPr lang="en-US" sz="800" b="1" kern="0" dirty="0">
                  <a:solidFill>
                    <a:prstClr val="black"/>
                  </a:solidFill>
                  <a:latin typeface="Arial" panose="020B0604020202020204" pitchFamily="34" charset="0"/>
                  <a:cs typeface="Arial" panose="020B0604020202020204" pitchFamily="34" charset="0"/>
                  <a:sym typeface="Arial"/>
                </a:rPr>
                <a:t>OS</a:t>
              </a:r>
              <a:endParaRPr lang="en-US" sz="800" dirty="0">
                <a:solidFill>
                  <a:prstClr val="black"/>
                </a:solidFill>
                <a:latin typeface="Arial" panose="020B0604020202020204" pitchFamily="34" charset="0"/>
                <a:cs typeface="Arial" panose="020B0604020202020204" pitchFamily="34" charset="0"/>
                <a:sym typeface="Arial"/>
              </a:endParaRPr>
            </a:p>
          </p:txBody>
        </p:sp>
        <p:cxnSp>
          <p:nvCxnSpPr>
            <p:cNvPr id="362" name="Straight Connector 361">
              <a:extLst>
                <a:ext uri="{FF2B5EF4-FFF2-40B4-BE49-F238E27FC236}">
                  <a16:creationId xmlns:a16="http://schemas.microsoft.com/office/drawing/2014/main" id="{4538644A-99DA-8E43-8CD4-A1A86EBF8B27}"/>
                </a:ext>
              </a:extLst>
            </p:cNvPr>
            <p:cNvCxnSpPr>
              <a:cxnSpLocks/>
            </p:cNvCxnSpPr>
            <p:nvPr/>
          </p:nvCxnSpPr>
          <p:spPr>
            <a:xfrm>
              <a:off x="6034061" y="1867727"/>
              <a:ext cx="530351" cy="0"/>
            </a:xfrm>
            <a:prstGeom prst="line">
              <a:avLst/>
            </a:prstGeom>
            <a:noFill/>
            <a:ln w="15875" cap="flat" cmpd="sng" algn="ctr">
              <a:solidFill>
                <a:sysClr val="windowText" lastClr="000000"/>
              </a:solidFill>
              <a:prstDash val="solid"/>
            </a:ln>
            <a:effectLst/>
          </p:spPr>
        </p:cxnSp>
        <p:grpSp>
          <p:nvGrpSpPr>
            <p:cNvPr id="363" name="Group 362">
              <a:extLst>
                <a:ext uri="{FF2B5EF4-FFF2-40B4-BE49-F238E27FC236}">
                  <a16:creationId xmlns:a16="http://schemas.microsoft.com/office/drawing/2014/main" id="{E4A8AA73-E695-CC42-9066-CA64CD39798E}"/>
                </a:ext>
              </a:extLst>
            </p:cNvPr>
            <p:cNvGrpSpPr/>
            <p:nvPr/>
          </p:nvGrpSpPr>
          <p:grpSpPr>
            <a:xfrm>
              <a:off x="5903573" y="1458240"/>
              <a:ext cx="791328" cy="731184"/>
              <a:chOff x="4769513" y="1267041"/>
              <a:chExt cx="708040" cy="654226"/>
            </a:xfrm>
          </p:grpSpPr>
          <p:sp>
            <p:nvSpPr>
              <p:cNvPr id="364" name="Freeform 27">
                <a:extLst>
                  <a:ext uri="{FF2B5EF4-FFF2-40B4-BE49-F238E27FC236}">
                    <a16:creationId xmlns:a16="http://schemas.microsoft.com/office/drawing/2014/main" id="{72141769-53EF-7C4B-8937-191D973049FE}"/>
                  </a:ext>
                </a:extLst>
              </p:cNvPr>
              <p:cNvSpPr>
                <a:spLocks/>
              </p:cNvSpPr>
              <p:nvPr/>
            </p:nvSpPr>
            <p:spPr bwMode="auto">
              <a:xfrm>
                <a:off x="4769513" y="1267041"/>
                <a:ext cx="708040" cy="654226"/>
              </a:xfrm>
              <a:custGeom>
                <a:avLst/>
                <a:gdLst>
                  <a:gd name="T0" fmla="*/ 120 w 1171"/>
                  <a:gd name="T1" fmla="*/ 1082 h 1082"/>
                  <a:gd name="T2" fmla="*/ 108 w 1171"/>
                  <a:gd name="T3" fmla="*/ 1082 h 1082"/>
                  <a:gd name="T4" fmla="*/ 85 w 1171"/>
                  <a:gd name="T5" fmla="*/ 1077 h 1082"/>
                  <a:gd name="T6" fmla="*/ 63 w 1171"/>
                  <a:gd name="T7" fmla="*/ 1067 h 1082"/>
                  <a:gd name="T8" fmla="*/ 43 w 1171"/>
                  <a:gd name="T9" fmla="*/ 1056 h 1082"/>
                  <a:gd name="T10" fmla="*/ 28 w 1171"/>
                  <a:gd name="T11" fmla="*/ 1039 h 1082"/>
                  <a:gd name="T12" fmla="*/ 15 w 1171"/>
                  <a:gd name="T13" fmla="*/ 1019 h 1082"/>
                  <a:gd name="T14" fmla="*/ 5 w 1171"/>
                  <a:gd name="T15" fmla="*/ 997 h 1082"/>
                  <a:gd name="T16" fmla="*/ 0 w 1171"/>
                  <a:gd name="T17" fmla="*/ 974 h 1082"/>
                  <a:gd name="T18" fmla="*/ 0 w 1171"/>
                  <a:gd name="T19" fmla="*/ 120 h 1082"/>
                  <a:gd name="T20" fmla="*/ 0 w 1171"/>
                  <a:gd name="T21" fmla="*/ 109 h 1082"/>
                  <a:gd name="T22" fmla="*/ 5 w 1171"/>
                  <a:gd name="T23" fmla="*/ 85 h 1082"/>
                  <a:gd name="T24" fmla="*/ 15 w 1171"/>
                  <a:gd name="T25" fmla="*/ 64 h 1082"/>
                  <a:gd name="T26" fmla="*/ 28 w 1171"/>
                  <a:gd name="T27" fmla="*/ 44 h 1082"/>
                  <a:gd name="T28" fmla="*/ 43 w 1171"/>
                  <a:gd name="T29" fmla="*/ 27 h 1082"/>
                  <a:gd name="T30" fmla="*/ 63 w 1171"/>
                  <a:gd name="T31" fmla="*/ 15 h 1082"/>
                  <a:gd name="T32" fmla="*/ 85 w 1171"/>
                  <a:gd name="T33" fmla="*/ 5 h 1082"/>
                  <a:gd name="T34" fmla="*/ 108 w 1171"/>
                  <a:gd name="T35" fmla="*/ 0 h 1082"/>
                  <a:gd name="T36" fmla="*/ 1050 w 1171"/>
                  <a:gd name="T37" fmla="*/ 0 h 1082"/>
                  <a:gd name="T38" fmla="*/ 1063 w 1171"/>
                  <a:gd name="T39" fmla="*/ 0 h 1082"/>
                  <a:gd name="T40" fmla="*/ 1086 w 1171"/>
                  <a:gd name="T41" fmla="*/ 5 h 1082"/>
                  <a:gd name="T42" fmla="*/ 1108 w 1171"/>
                  <a:gd name="T43" fmla="*/ 15 h 1082"/>
                  <a:gd name="T44" fmla="*/ 1126 w 1171"/>
                  <a:gd name="T45" fmla="*/ 27 h 1082"/>
                  <a:gd name="T46" fmla="*/ 1143 w 1171"/>
                  <a:gd name="T47" fmla="*/ 44 h 1082"/>
                  <a:gd name="T48" fmla="*/ 1156 w 1171"/>
                  <a:gd name="T49" fmla="*/ 64 h 1082"/>
                  <a:gd name="T50" fmla="*/ 1164 w 1171"/>
                  <a:gd name="T51" fmla="*/ 85 h 1082"/>
                  <a:gd name="T52" fmla="*/ 1169 w 1171"/>
                  <a:gd name="T53" fmla="*/ 109 h 1082"/>
                  <a:gd name="T54" fmla="*/ 1171 w 1171"/>
                  <a:gd name="T55" fmla="*/ 962 h 1082"/>
                  <a:gd name="T56" fmla="*/ 1169 w 1171"/>
                  <a:gd name="T57" fmla="*/ 974 h 1082"/>
                  <a:gd name="T58" fmla="*/ 1164 w 1171"/>
                  <a:gd name="T59" fmla="*/ 997 h 1082"/>
                  <a:gd name="T60" fmla="*/ 1156 w 1171"/>
                  <a:gd name="T61" fmla="*/ 1019 h 1082"/>
                  <a:gd name="T62" fmla="*/ 1143 w 1171"/>
                  <a:gd name="T63" fmla="*/ 1039 h 1082"/>
                  <a:gd name="T64" fmla="*/ 1126 w 1171"/>
                  <a:gd name="T65" fmla="*/ 1056 h 1082"/>
                  <a:gd name="T66" fmla="*/ 1108 w 1171"/>
                  <a:gd name="T67" fmla="*/ 1067 h 1082"/>
                  <a:gd name="T68" fmla="*/ 1086 w 1171"/>
                  <a:gd name="T69" fmla="*/ 1077 h 1082"/>
                  <a:gd name="T70" fmla="*/ 1063 w 1171"/>
                  <a:gd name="T71" fmla="*/ 1082 h 1082"/>
                  <a:gd name="T72" fmla="*/ 1050 w 1171"/>
                  <a:gd name="T73" fmla="*/ 1082 h 10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171" h="1082">
                    <a:moveTo>
                      <a:pt x="1050" y="1082"/>
                    </a:moveTo>
                    <a:lnTo>
                      <a:pt x="120" y="1082"/>
                    </a:lnTo>
                    <a:lnTo>
                      <a:pt x="120" y="1082"/>
                    </a:lnTo>
                    <a:lnTo>
                      <a:pt x="108" y="1082"/>
                    </a:lnTo>
                    <a:lnTo>
                      <a:pt x="96" y="1080"/>
                    </a:lnTo>
                    <a:lnTo>
                      <a:pt x="85" y="1077"/>
                    </a:lnTo>
                    <a:lnTo>
                      <a:pt x="73" y="1072"/>
                    </a:lnTo>
                    <a:lnTo>
                      <a:pt x="63" y="1067"/>
                    </a:lnTo>
                    <a:lnTo>
                      <a:pt x="53" y="1062"/>
                    </a:lnTo>
                    <a:lnTo>
                      <a:pt x="43" y="1056"/>
                    </a:lnTo>
                    <a:lnTo>
                      <a:pt x="35" y="1047"/>
                    </a:lnTo>
                    <a:lnTo>
                      <a:pt x="28" y="1039"/>
                    </a:lnTo>
                    <a:lnTo>
                      <a:pt x="20" y="1029"/>
                    </a:lnTo>
                    <a:lnTo>
                      <a:pt x="15" y="1019"/>
                    </a:lnTo>
                    <a:lnTo>
                      <a:pt x="10" y="1009"/>
                    </a:lnTo>
                    <a:lnTo>
                      <a:pt x="5" y="997"/>
                    </a:lnTo>
                    <a:lnTo>
                      <a:pt x="3" y="986"/>
                    </a:lnTo>
                    <a:lnTo>
                      <a:pt x="0" y="974"/>
                    </a:lnTo>
                    <a:lnTo>
                      <a:pt x="0" y="962"/>
                    </a:lnTo>
                    <a:lnTo>
                      <a:pt x="0" y="120"/>
                    </a:lnTo>
                    <a:lnTo>
                      <a:pt x="0" y="120"/>
                    </a:lnTo>
                    <a:lnTo>
                      <a:pt x="0" y="109"/>
                    </a:lnTo>
                    <a:lnTo>
                      <a:pt x="3" y="97"/>
                    </a:lnTo>
                    <a:lnTo>
                      <a:pt x="5" y="85"/>
                    </a:lnTo>
                    <a:lnTo>
                      <a:pt x="10" y="74"/>
                    </a:lnTo>
                    <a:lnTo>
                      <a:pt x="15" y="64"/>
                    </a:lnTo>
                    <a:lnTo>
                      <a:pt x="20" y="54"/>
                    </a:lnTo>
                    <a:lnTo>
                      <a:pt x="28" y="44"/>
                    </a:lnTo>
                    <a:lnTo>
                      <a:pt x="35" y="35"/>
                    </a:lnTo>
                    <a:lnTo>
                      <a:pt x="43" y="27"/>
                    </a:lnTo>
                    <a:lnTo>
                      <a:pt x="53" y="20"/>
                    </a:lnTo>
                    <a:lnTo>
                      <a:pt x="63" y="15"/>
                    </a:lnTo>
                    <a:lnTo>
                      <a:pt x="73" y="10"/>
                    </a:lnTo>
                    <a:lnTo>
                      <a:pt x="85" y="5"/>
                    </a:lnTo>
                    <a:lnTo>
                      <a:pt x="96" y="2"/>
                    </a:lnTo>
                    <a:lnTo>
                      <a:pt x="108" y="0"/>
                    </a:lnTo>
                    <a:lnTo>
                      <a:pt x="120" y="0"/>
                    </a:lnTo>
                    <a:lnTo>
                      <a:pt x="1050" y="0"/>
                    </a:lnTo>
                    <a:lnTo>
                      <a:pt x="1050" y="0"/>
                    </a:lnTo>
                    <a:lnTo>
                      <a:pt x="1063" y="0"/>
                    </a:lnTo>
                    <a:lnTo>
                      <a:pt x="1075" y="2"/>
                    </a:lnTo>
                    <a:lnTo>
                      <a:pt x="1086" y="5"/>
                    </a:lnTo>
                    <a:lnTo>
                      <a:pt x="1096" y="10"/>
                    </a:lnTo>
                    <a:lnTo>
                      <a:pt x="1108" y="15"/>
                    </a:lnTo>
                    <a:lnTo>
                      <a:pt x="1118" y="20"/>
                    </a:lnTo>
                    <a:lnTo>
                      <a:pt x="1126" y="27"/>
                    </a:lnTo>
                    <a:lnTo>
                      <a:pt x="1134" y="35"/>
                    </a:lnTo>
                    <a:lnTo>
                      <a:pt x="1143" y="44"/>
                    </a:lnTo>
                    <a:lnTo>
                      <a:pt x="1149" y="54"/>
                    </a:lnTo>
                    <a:lnTo>
                      <a:pt x="1156" y="64"/>
                    </a:lnTo>
                    <a:lnTo>
                      <a:pt x="1161" y="74"/>
                    </a:lnTo>
                    <a:lnTo>
                      <a:pt x="1164" y="85"/>
                    </a:lnTo>
                    <a:lnTo>
                      <a:pt x="1168" y="97"/>
                    </a:lnTo>
                    <a:lnTo>
                      <a:pt x="1169" y="109"/>
                    </a:lnTo>
                    <a:lnTo>
                      <a:pt x="1171" y="120"/>
                    </a:lnTo>
                    <a:lnTo>
                      <a:pt x="1171" y="962"/>
                    </a:lnTo>
                    <a:lnTo>
                      <a:pt x="1171" y="962"/>
                    </a:lnTo>
                    <a:lnTo>
                      <a:pt x="1169" y="974"/>
                    </a:lnTo>
                    <a:lnTo>
                      <a:pt x="1168" y="986"/>
                    </a:lnTo>
                    <a:lnTo>
                      <a:pt x="1164" y="997"/>
                    </a:lnTo>
                    <a:lnTo>
                      <a:pt x="1161" y="1009"/>
                    </a:lnTo>
                    <a:lnTo>
                      <a:pt x="1156" y="1019"/>
                    </a:lnTo>
                    <a:lnTo>
                      <a:pt x="1149" y="1029"/>
                    </a:lnTo>
                    <a:lnTo>
                      <a:pt x="1143" y="1039"/>
                    </a:lnTo>
                    <a:lnTo>
                      <a:pt x="1134" y="1047"/>
                    </a:lnTo>
                    <a:lnTo>
                      <a:pt x="1126" y="1056"/>
                    </a:lnTo>
                    <a:lnTo>
                      <a:pt x="1118" y="1062"/>
                    </a:lnTo>
                    <a:lnTo>
                      <a:pt x="1108" y="1067"/>
                    </a:lnTo>
                    <a:lnTo>
                      <a:pt x="1096" y="1072"/>
                    </a:lnTo>
                    <a:lnTo>
                      <a:pt x="1086" y="1077"/>
                    </a:lnTo>
                    <a:lnTo>
                      <a:pt x="1075" y="1080"/>
                    </a:lnTo>
                    <a:lnTo>
                      <a:pt x="1063" y="1082"/>
                    </a:lnTo>
                    <a:lnTo>
                      <a:pt x="1050" y="1082"/>
                    </a:lnTo>
                    <a:lnTo>
                      <a:pt x="1050" y="1082"/>
                    </a:lnTo>
                    <a:close/>
                  </a:path>
                </a:pathLst>
              </a:custGeom>
              <a:noFill/>
              <a:ln w="19050">
                <a:solidFill>
                  <a:srgbClr val="44485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392" tIns="45696" rIns="91392" bIns="45696" numCol="1" anchor="t" anchorCtr="0" compatLnSpc="1">
                <a:prstTxWarp prst="textNoShape">
                  <a:avLst/>
                </a:prstTxWarp>
              </a:bodyPr>
              <a:lstStyle/>
              <a:p>
                <a:pPr defTabSz="913852">
                  <a:defRPr/>
                </a:pPr>
                <a:endParaRPr lang="en-US" sz="500" dirty="0">
                  <a:solidFill>
                    <a:prstClr val="black"/>
                  </a:solidFill>
                  <a:latin typeface="Arial" panose="020B0604020202020204" pitchFamily="34" charset="0"/>
                  <a:cs typeface="Arial" panose="020B0604020202020204" pitchFamily="34" charset="0"/>
                  <a:sym typeface="Arial"/>
                </a:endParaRPr>
              </a:p>
            </p:txBody>
          </p:sp>
          <p:sp>
            <p:nvSpPr>
              <p:cNvPr id="365" name="Line 28">
                <a:extLst>
                  <a:ext uri="{FF2B5EF4-FFF2-40B4-BE49-F238E27FC236}">
                    <a16:creationId xmlns:a16="http://schemas.microsoft.com/office/drawing/2014/main" id="{E6187DD6-C19D-CC46-9DE9-6BAB03FB167D}"/>
                  </a:ext>
                </a:extLst>
              </p:cNvPr>
              <p:cNvSpPr>
                <a:spLocks noChangeShapeType="1"/>
              </p:cNvSpPr>
              <p:nvPr/>
            </p:nvSpPr>
            <p:spPr bwMode="auto">
              <a:xfrm>
                <a:off x="4769513" y="1392202"/>
                <a:ext cx="708040" cy="0"/>
              </a:xfrm>
              <a:prstGeom prst="line">
                <a:avLst/>
              </a:prstGeom>
              <a:noFill/>
              <a:ln w="19050">
                <a:solidFill>
                  <a:srgbClr val="444857"/>
                </a:solidFill>
                <a:prstDash val="solid"/>
                <a:round/>
                <a:headEnd/>
                <a:tailEnd/>
              </a:ln>
              <a:extLst>
                <a:ext uri="{909E8E84-426E-40DD-AFC4-6F175D3DCCD1}">
                  <a14:hiddenFill xmlns:a14="http://schemas.microsoft.com/office/drawing/2010/main">
                    <a:noFill/>
                  </a14:hiddenFill>
                </a:ext>
              </a:extLst>
            </p:spPr>
            <p:txBody>
              <a:bodyPr vert="horz" wrap="square" lIns="91392" tIns="45696" rIns="91392" bIns="45696" numCol="1" anchor="t" anchorCtr="0" compatLnSpc="1">
                <a:prstTxWarp prst="textNoShape">
                  <a:avLst/>
                </a:prstTxWarp>
              </a:bodyPr>
              <a:lstStyle/>
              <a:p>
                <a:pPr defTabSz="913852">
                  <a:defRPr/>
                </a:pPr>
                <a:endParaRPr lang="en-US" sz="500" dirty="0">
                  <a:solidFill>
                    <a:prstClr val="black"/>
                  </a:solidFill>
                  <a:latin typeface="Arial" panose="020B0604020202020204" pitchFamily="34" charset="0"/>
                  <a:cs typeface="Arial" panose="020B0604020202020204" pitchFamily="34" charset="0"/>
                  <a:sym typeface="Arial"/>
                </a:endParaRPr>
              </a:p>
            </p:txBody>
          </p:sp>
          <p:sp>
            <p:nvSpPr>
              <p:cNvPr id="366" name="Freeform 29">
                <a:extLst>
                  <a:ext uri="{FF2B5EF4-FFF2-40B4-BE49-F238E27FC236}">
                    <a16:creationId xmlns:a16="http://schemas.microsoft.com/office/drawing/2014/main" id="{4F51B7E1-BB31-D840-A9B5-B56DC9DB9B42}"/>
                  </a:ext>
                </a:extLst>
              </p:cNvPr>
              <p:cNvSpPr>
                <a:spLocks/>
              </p:cNvSpPr>
              <p:nvPr/>
            </p:nvSpPr>
            <p:spPr bwMode="auto">
              <a:xfrm>
                <a:off x="4798536" y="1297273"/>
                <a:ext cx="319253" cy="70744"/>
              </a:xfrm>
              <a:custGeom>
                <a:avLst/>
                <a:gdLst>
                  <a:gd name="T0" fmla="*/ 528 w 528"/>
                  <a:gd name="T1" fmla="*/ 117 h 117"/>
                  <a:gd name="T2" fmla="*/ 33 w 528"/>
                  <a:gd name="T3" fmla="*/ 117 h 117"/>
                  <a:gd name="T4" fmla="*/ 33 w 528"/>
                  <a:gd name="T5" fmla="*/ 117 h 117"/>
                  <a:gd name="T6" fmla="*/ 0 w 528"/>
                  <a:gd name="T7" fmla="*/ 117 h 117"/>
                  <a:gd name="T8" fmla="*/ 0 w 528"/>
                  <a:gd name="T9" fmla="*/ 49 h 117"/>
                  <a:gd name="T10" fmla="*/ 0 w 528"/>
                  <a:gd name="T11" fmla="*/ 49 h 117"/>
                  <a:gd name="T12" fmla="*/ 0 w 528"/>
                  <a:gd name="T13" fmla="*/ 40 h 117"/>
                  <a:gd name="T14" fmla="*/ 4 w 528"/>
                  <a:gd name="T15" fmla="*/ 32 h 117"/>
                  <a:gd name="T16" fmla="*/ 7 w 528"/>
                  <a:gd name="T17" fmla="*/ 25 h 117"/>
                  <a:gd name="T18" fmla="*/ 13 w 528"/>
                  <a:gd name="T19" fmla="*/ 17 h 117"/>
                  <a:gd name="T20" fmla="*/ 20 w 528"/>
                  <a:gd name="T21" fmla="*/ 10 h 117"/>
                  <a:gd name="T22" fmla="*/ 28 w 528"/>
                  <a:gd name="T23" fmla="*/ 5 h 117"/>
                  <a:gd name="T24" fmla="*/ 38 w 528"/>
                  <a:gd name="T25" fmla="*/ 2 h 117"/>
                  <a:gd name="T26" fmla="*/ 48 w 528"/>
                  <a:gd name="T27" fmla="*/ 0 h 117"/>
                  <a:gd name="T28" fmla="*/ 473 w 528"/>
                  <a:gd name="T29" fmla="*/ 0 h 117"/>
                  <a:gd name="T30" fmla="*/ 473 w 528"/>
                  <a:gd name="T31" fmla="*/ 0 h 117"/>
                  <a:gd name="T32" fmla="*/ 488 w 528"/>
                  <a:gd name="T33" fmla="*/ 2 h 117"/>
                  <a:gd name="T34" fmla="*/ 499 w 528"/>
                  <a:gd name="T35" fmla="*/ 7 h 117"/>
                  <a:gd name="T36" fmla="*/ 509 w 528"/>
                  <a:gd name="T37" fmla="*/ 14 h 117"/>
                  <a:gd name="T38" fmla="*/ 516 w 528"/>
                  <a:gd name="T39" fmla="*/ 24 h 117"/>
                  <a:gd name="T40" fmla="*/ 521 w 528"/>
                  <a:gd name="T41" fmla="*/ 37 h 117"/>
                  <a:gd name="T42" fmla="*/ 524 w 528"/>
                  <a:gd name="T43" fmla="*/ 50 h 117"/>
                  <a:gd name="T44" fmla="*/ 526 w 528"/>
                  <a:gd name="T45" fmla="*/ 65 h 117"/>
                  <a:gd name="T46" fmla="*/ 528 w 528"/>
                  <a:gd name="T47" fmla="*/ 82 h 117"/>
                  <a:gd name="T48" fmla="*/ 528 w 528"/>
                  <a:gd name="T49" fmla="*/ 82 h 117"/>
                  <a:gd name="T50" fmla="*/ 528 w 528"/>
                  <a:gd name="T51" fmla="*/ 82 h 117"/>
                  <a:gd name="T52" fmla="*/ 528 w 528"/>
                  <a:gd name="T53" fmla="*/ 117 h 117"/>
                  <a:gd name="T54" fmla="*/ 528 w 528"/>
                  <a:gd name="T55" fmla="*/ 117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28" h="117">
                    <a:moveTo>
                      <a:pt x="528" y="117"/>
                    </a:moveTo>
                    <a:lnTo>
                      <a:pt x="33" y="117"/>
                    </a:lnTo>
                    <a:lnTo>
                      <a:pt x="33" y="117"/>
                    </a:lnTo>
                    <a:lnTo>
                      <a:pt x="0" y="117"/>
                    </a:lnTo>
                    <a:lnTo>
                      <a:pt x="0" y="49"/>
                    </a:lnTo>
                    <a:lnTo>
                      <a:pt x="0" y="49"/>
                    </a:lnTo>
                    <a:lnTo>
                      <a:pt x="0" y="40"/>
                    </a:lnTo>
                    <a:lnTo>
                      <a:pt x="4" y="32"/>
                    </a:lnTo>
                    <a:lnTo>
                      <a:pt x="7" y="25"/>
                    </a:lnTo>
                    <a:lnTo>
                      <a:pt x="13" y="17"/>
                    </a:lnTo>
                    <a:lnTo>
                      <a:pt x="20" y="10"/>
                    </a:lnTo>
                    <a:lnTo>
                      <a:pt x="28" y="5"/>
                    </a:lnTo>
                    <a:lnTo>
                      <a:pt x="38" y="2"/>
                    </a:lnTo>
                    <a:lnTo>
                      <a:pt x="48" y="0"/>
                    </a:lnTo>
                    <a:lnTo>
                      <a:pt x="473" y="0"/>
                    </a:lnTo>
                    <a:lnTo>
                      <a:pt x="473" y="0"/>
                    </a:lnTo>
                    <a:lnTo>
                      <a:pt x="488" y="2"/>
                    </a:lnTo>
                    <a:lnTo>
                      <a:pt x="499" y="7"/>
                    </a:lnTo>
                    <a:lnTo>
                      <a:pt x="509" y="14"/>
                    </a:lnTo>
                    <a:lnTo>
                      <a:pt x="516" y="24"/>
                    </a:lnTo>
                    <a:lnTo>
                      <a:pt x="521" y="37"/>
                    </a:lnTo>
                    <a:lnTo>
                      <a:pt x="524" y="50"/>
                    </a:lnTo>
                    <a:lnTo>
                      <a:pt x="526" y="65"/>
                    </a:lnTo>
                    <a:lnTo>
                      <a:pt x="528" y="82"/>
                    </a:lnTo>
                    <a:lnTo>
                      <a:pt x="528" y="82"/>
                    </a:lnTo>
                    <a:lnTo>
                      <a:pt x="528" y="82"/>
                    </a:lnTo>
                    <a:lnTo>
                      <a:pt x="528" y="117"/>
                    </a:lnTo>
                    <a:lnTo>
                      <a:pt x="528" y="117"/>
                    </a:lnTo>
                    <a:close/>
                  </a:path>
                </a:pathLst>
              </a:custGeom>
              <a:solidFill>
                <a:srgbClr val="D6D6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913852">
                  <a:defRPr/>
                </a:pPr>
                <a:endParaRPr lang="en-US" sz="500" dirty="0">
                  <a:solidFill>
                    <a:prstClr val="black"/>
                  </a:solidFill>
                  <a:latin typeface="Arial" panose="020B0604020202020204" pitchFamily="34" charset="0"/>
                  <a:cs typeface="Arial" panose="020B0604020202020204" pitchFamily="34" charset="0"/>
                  <a:sym typeface="Arial"/>
                </a:endParaRPr>
              </a:p>
            </p:txBody>
          </p:sp>
          <p:sp>
            <p:nvSpPr>
              <p:cNvPr id="367" name="Freeform 30">
                <a:extLst>
                  <a:ext uri="{FF2B5EF4-FFF2-40B4-BE49-F238E27FC236}">
                    <a16:creationId xmlns:a16="http://schemas.microsoft.com/office/drawing/2014/main" id="{9DD608A2-451A-874C-975D-1815D6AD5048}"/>
                  </a:ext>
                </a:extLst>
              </p:cNvPr>
              <p:cNvSpPr>
                <a:spLocks/>
              </p:cNvSpPr>
              <p:nvPr/>
            </p:nvSpPr>
            <p:spPr bwMode="auto">
              <a:xfrm>
                <a:off x="4836628" y="1313598"/>
                <a:ext cx="32651" cy="33256"/>
              </a:xfrm>
              <a:custGeom>
                <a:avLst/>
                <a:gdLst>
                  <a:gd name="T0" fmla="*/ 54 w 54"/>
                  <a:gd name="T1" fmla="*/ 28 h 55"/>
                  <a:gd name="T2" fmla="*/ 54 w 54"/>
                  <a:gd name="T3" fmla="*/ 28 h 55"/>
                  <a:gd name="T4" fmla="*/ 54 w 54"/>
                  <a:gd name="T5" fmla="*/ 22 h 55"/>
                  <a:gd name="T6" fmla="*/ 52 w 54"/>
                  <a:gd name="T7" fmla="*/ 17 h 55"/>
                  <a:gd name="T8" fmla="*/ 45 w 54"/>
                  <a:gd name="T9" fmla="*/ 8 h 55"/>
                  <a:gd name="T10" fmla="*/ 37 w 54"/>
                  <a:gd name="T11" fmla="*/ 3 h 55"/>
                  <a:gd name="T12" fmla="*/ 32 w 54"/>
                  <a:gd name="T13" fmla="*/ 2 h 55"/>
                  <a:gd name="T14" fmla="*/ 27 w 54"/>
                  <a:gd name="T15" fmla="*/ 0 h 55"/>
                  <a:gd name="T16" fmla="*/ 27 w 54"/>
                  <a:gd name="T17" fmla="*/ 0 h 55"/>
                  <a:gd name="T18" fmla="*/ 22 w 54"/>
                  <a:gd name="T19" fmla="*/ 2 h 55"/>
                  <a:gd name="T20" fmla="*/ 17 w 54"/>
                  <a:gd name="T21" fmla="*/ 3 h 55"/>
                  <a:gd name="T22" fmla="*/ 9 w 54"/>
                  <a:gd name="T23" fmla="*/ 8 h 55"/>
                  <a:gd name="T24" fmla="*/ 2 w 54"/>
                  <a:gd name="T25" fmla="*/ 17 h 55"/>
                  <a:gd name="T26" fmla="*/ 0 w 54"/>
                  <a:gd name="T27" fmla="*/ 22 h 55"/>
                  <a:gd name="T28" fmla="*/ 0 w 54"/>
                  <a:gd name="T29" fmla="*/ 28 h 55"/>
                  <a:gd name="T30" fmla="*/ 0 w 54"/>
                  <a:gd name="T31" fmla="*/ 28 h 55"/>
                  <a:gd name="T32" fmla="*/ 0 w 54"/>
                  <a:gd name="T33" fmla="*/ 33 h 55"/>
                  <a:gd name="T34" fmla="*/ 2 w 54"/>
                  <a:gd name="T35" fmla="*/ 38 h 55"/>
                  <a:gd name="T36" fmla="*/ 9 w 54"/>
                  <a:gd name="T37" fmla="*/ 47 h 55"/>
                  <a:gd name="T38" fmla="*/ 17 w 54"/>
                  <a:gd name="T39" fmla="*/ 52 h 55"/>
                  <a:gd name="T40" fmla="*/ 22 w 54"/>
                  <a:gd name="T41" fmla="*/ 53 h 55"/>
                  <a:gd name="T42" fmla="*/ 27 w 54"/>
                  <a:gd name="T43" fmla="*/ 55 h 55"/>
                  <a:gd name="T44" fmla="*/ 27 w 54"/>
                  <a:gd name="T45" fmla="*/ 55 h 55"/>
                  <a:gd name="T46" fmla="*/ 32 w 54"/>
                  <a:gd name="T47" fmla="*/ 53 h 55"/>
                  <a:gd name="T48" fmla="*/ 37 w 54"/>
                  <a:gd name="T49" fmla="*/ 52 h 55"/>
                  <a:gd name="T50" fmla="*/ 45 w 54"/>
                  <a:gd name="T51" fmla="*/ 47 h 55"/>
                  <a:gd name="T52" fmla="*/ 52 w 54"/>
                  <a:gd name="T53" fmla="*/ 38 h 55"/>
                  <a:gd name="T54" fmla="*/ 54 w 54"/>
                  <a:gd name="T55" fmla="*/ 33 h 55"/>
                  <a:gd name="T56" fmla="*/ 54 w 54"/>
                  <a:gd name="T57" fmla="*/ 28 h 55"/>
                  <a:gd name="T58" fmla="*/ 54 w 54"/>
                  <a:gd name="T59" fmla="*/ 2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4" h="55">
                    <a:moveTo>
                      <a:pt x="54" y="28"/>
                    </a:moveTo>
                    <a:lnTo>
                      <a:pt x="54" y="28"/>
                    </a:lnTo>
                    <a:lnTo>
                      <a:pt x="54" y="22"/>
                    </a:lnTo>
                    <a:lnTo>
                      <a:pt x="52" y="17"/>
                    </a:lnTo>
                    <a:lnTo>
                      <a:pt x="45" y="8"/>
                    </a:lnTo>
                    <a:lnTo>
                      <a:pt x="37" y="3"/>
                    </a:lnTo>
                    <a:lnTo>
                      <a:pt x="32" y="2"/>
                    </a:lnTo>
                    <a:lnTo>
                      <a:pt x="27" y="0"/>
                    </a:lnTo>
                    <a:lnTo>
                      <a:pt x="27" y="0"/>
                    </a:lnTo>
                    <a:lnTo>
                      <a:pt x="22" y="2"/>
                    </a:lnTo>
                    <a:lnTo>
                      <a:pt x="17" y="3"/>
                    </a:lnTo>
                    <a:lnTo>
                      <a:pt x="9" y="8"/>
                    </a:lnTo>
                    <a:lnTo>
                      <a:pt x="2" y="17"/>
                    </a:lnTo>
                    <a:lnTo>
                      <a:pt x="0" y="22"/>
                    </a:lnTo>
                    <a:lnTo>
                      <a:pt x="0" y="28"/>
                    </a:lnTo>
                    <a:lnTo>
                      <a:pt x="0" y="28"/>
                    </a:lnTo>
                    <a:lnTo>
                      <a:pt x="0" y="33"/>
                    </a:lnTo>
                    <a:lnTo>
                      <a:pt x="2" y="38"/>
                    </a:lnTo>
                    <a:lnTo>
                      <a:pt x="9" y="47"/>
                    </a:lnTo>
                    <a:lnTo>
                      <a:pt x="17" y="52"/>
                    </a:lnTo>
                    <a:lnTo>
                      <a:pt x="22" y="53"/>
                    </a:lnTo>
                    <a:lnTo>
                      <a:pt x="27" y="55"/>
                    </a:lnTo>
                    <a:lnTo>
                      <a:pt x="27" y="55"/>
                    </a:lnTo>
                    <a:lnTo>
                      <a:pt x="32" y="53"/>
                    </a:lnTo>
                    <a:lnTo>
                      <a:pt x="37" y="52"/>
                    </a:lnTo>
                    <a:lnTo>
                      <a:pt x="45" y="47"/>
                    </a:lnTo>
                    <a:lnTo>
                      <a:pt x="52" y="38"/>
                    </a:lnTo>
                    <a:lnTo>
                      <a:pt x="54" y="33"/>
                    </a:lnTo>
                    <a:lnTo>
                      <a:pt x="54" y="28"/>
                    </a:lnTo>
                    <a:lnTo>
                      <a:pt x="54" y="28"/>
                    </a:lnTo>
                    <a:close/>
                  </a:path>
                </a:pathLst>
              </a:custGeom>
              <a:solidFill>
                <a:srgbClr val="91E5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913852">
                  <a:defRPr/>
                </a:pPr>
                <a:endParaRPr lang="en-US" sz="500" dirty="0">
                  <a:solidFill>
                    <a:prstClr val="black"/>
                  </a:solidFill>
                  <a:latin typeface="Arial" panose="020B0604020202020204" pitchFamily="34" charset="0"/>
                  <a:cs typeface="Arial" panose="020B0604020202020204" pitchFamily="34" charset="0"/>
                  <a:sym typeface="Arial"/>
                </a:endParaRPr>
              </a:p>
            </p:txBody>
          </p:sp>
          <p:sp>
            <p:nvSpPr>
              <p:cNvPr id="368" name="Freeform 31">
                <a:extLst>
                  <a:ext uri="{FF2B5EF4-FFF2-40B4-BE49-F238E27FC236}">
                    <a16:creationId xmlns:a16="http://schemas.microsoft.com/office/drawing/2014/main" id="{32FEC8CC-EC29-9548-9694-FDDC2DF7B56A}"/>
                  </a:ext>
                </a:extLst>
              </p:cNvPr>
              <p:cNvSpPr>
                <a:spLocks/>
              </p:cNvSpPr>
              <p:nvPr/>
            </p:nvSpPr>
            <p:spPr bwMode="auto">
              <a:xfrm>
                <a:off x="4897093" y="1313598"/>
                <a:ext cx="32046" cy="33256"/>
              </a:xfrm>
              <a:custGeom>
                <a:avLst/>
                <a:gdLst>
                  <a:gd name="T0" fmla="*/ 53 w 53"/>
                  <a:gd name="T1" fmla="*/ 28 h 55"/>
                  <a:gd name="T2" fmla="*/ 53 w 53"/>
                  <a:gd name="T3" fmla="*/ 28 h 55"/>
                  <a:gd name="T4" fmla="*/ 53 w 53"/>
                  <a:gd name="T5" fmla="*/ 22 h 55"/>
                  <a:gd name="T6" fmla="*/ 52 w 53"/>
                  <a:gd name="T7" fmla="*/ 17 h 55"/>
                  <a:gd name="T8" fmla="*/ 47 w 53"/>
                  <a:gd name="T9" fmla="*/ 8 h 55"/>
                  <a:gd name="T10" fmla="*/ 37 w 53"/>
                  <a:gd name="T11" fmla="*/ 3 h 55"/>
                  <a:gd name="T12" fmla="*/ 32 w 53"/>
                  <a:gd name="T13" fmla="*/ 2 h 55"/>
                  <a:gd name="T14" fmla="*/ 27 w 53"/>
                  <a:gd name="T15" fmla="*/ 0 h 55"/>
                  <a:gd name="T16" fmla="*/ 27 w 53"/>
                  <a:gd name="T17" fmla="*/ 0 h 55"/>
                  <a:gd name="T18" fmla="*/ 22 w 53"/>
                  <a:gd name="T19" fmla="*/ 2 h 55"/>
                  <a:gd name="T20" fmla="*/ 17 w 53"/>
                  <a:gd name="T21" fmla="*/ 3 h 55"/>
                  <a:gd name="T22" fmla="*/ 9 w 53"/>
                  <a:gd name="T23" fmla="*/ 8 h 55"/>
                  <a:gd name="T24" fmla="*/ 2 w 53"/>
                  <a:gd name="T25" fmla="*/ 17 h 55"/>
                  <a:gd name="T26" fmla="*/ 2 w 53"/>
                  <a:gd name="T27" fmla="*/ 22 h 55"/>
                  <a:gd name="T28" fmla="*/ 0 w 53"/>
                  <a:gd name="T29" fmla="*/ 28 h 55"/>
                  <a:gd name="T30" fmla="*/ 0 w 53"/>
                  <a:gd name="T31" fmla="*/ 28 h 55"/>
                  <a:gd name="T32" fmla="*/ 2 w 53"/>
                  <a:gd name="T33" fmla="*/ 33 h 55"/>
                  <a:gd name="T34" fmla="*/ 2 w 53"/>
                  <a:gd name="T35" fmla="*/ 38 h 55"/>
                  <a:gd name="T36" fmla="*/ 9 w 53"/>
                  <a:gd name="T37" fmla="*/ 47 h 55"/>
                  <a:gd name="T38" fmla="*/ 17 w 53"/>
                  <a:gd name="T39" fmla="*/ 52 h 55"/>
                  <a:gd name="T40" fmla="*/ 22 w 53"/>
                  <a:gd name="T41" fmla="*/ 53 h 55"/>
                  <a:gd name="T42" fmla="*/ 27 w 53"/>
                  <a:gd name="T43" fmla="*/ 55 h 55"/>
                  <a:gd name="T44" fmla="*/ 27 w 53"/>
                  <a:gd name="T45" fmla="*/ 55 h 55"/>
                  <a:gd name="T46" fmla="*/ 32 w 53"/>
                  <a:gd name="T47" fmla="*/ 53 h 55"/>
                  <a:gd name="T48" fmla="*/ 37 w 53"/>
                  <a:gd name="T49" fmla="*/ 52 h 55"/>
                  <a:gd name="T50" fmla="*/ 47 w 53"/>
                  <a:gd name="T51" fmla="*/ 47 h 55"/>
                  <a:gd name="T52" fmla="*/ 52 w 53"/>
                  <a:gd name="T53" fmla="*/ 38 h 55"/>
                  <a:gd name="T54" fmla="*/ 53 w 53"/>
                  <a:gd name="T55" fmla="*/ 33 h 55"/>
                  <a:gd name="T56" fmla="*/ 53 w 53"/>
                  <a:gd name="T57" fmla="*/ 28 h 55"/>
                  <a:gd name="T58" fmla="*/ 53 w 53"/>
                  <a:gd name="T59" fmla="*/ 2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3" h="55">
                    <a:moveTo>
                      <a:pt x="53" y="28"/>
                    </a:moveTo>
                    <a:lnTo>
                      <a:pt x="53" y="28"/>
                    </a:lnTo>
                    <a:lnTo>
                      <a:pt x="53" y="22"/>
                    </a:lnTo>
                    <a:lnTo>
                      <a:pt x="52" y="17"/>
                    </a:lnTo>
                    <a:lnTo>
                      <a:pt x="47" y="8"/>
                    </a:lnTo>
                    <a:lnTo>
                      <a:pt x="37" y="3"/>
                    </a:lnTo>
                    <a:lnTo>
                      <a:pt x="32" y="2"/>
                    </a:lnTo>
                    <a:lnTo>
                      <a:pt x="27" y="0"/>
                    </a:lnTo>
                    <a:lnTo>
                      <a:pt x="27" y="0"/>
                    </a:lnTo>
                    <a:lnTo>
                      <a:pt x="22" y="2"/>
                    </a:lnTo>
                    <a:lnTo>
                      <a:pt x="17" y="3"/>
                    </a:lnTo>
                    <a:lnTo>
                      <a:pt x="9" y="8"/>
                    </a:lnTo>
                    <a:lnTo>
                      <a:pt x="2" y="17"/>
                    </a:lnTo>
                    <a:lnTo>
                      <a:pt x="2" y="22"/>
                    </a:lnTo>
                    <a:lnTo>
                      <a:pt x="0" y="28"/>
                    </a:lnTo>
                    <a:lnTo>
                      <a:pt x="0" y="28"/>
                    </a:lnTo>
                    <a:lnTo>
                      <a:pt x="2" y="33"/>
                    </a:lnTo>
                    <a:lnTo>
                      <a:pt x="2" y="38"/>
                    </a:lnTo>
                    <a:lnTo>
                      <a:pt x="9" y="47"/>
                    </a:lnTo>
                    <a:lnTo>
                      <a:pt x="17" y="52"/>
                    </a:lnTo>
                    <a:lnTo>
                      <a:pt x="22" y="53"/>
                    </a:lnTo>
                    <a:lnTo>
                      <a:pt x="27" y="55"/>
                    </a:lnTo>
                    <a:lnTo>
                      <a:pt x="27" y="55"/>
                    </a:lnTo>
                    <a:lnTo>
                      <a:pt x="32" y="53"/>
                    </a:lnTo>
                    <a:lnTo>
                      <a:pt x="37" y="52"/>
                    </a:lnTo>
                    <a:lnTo>
                      <a:pt x="47" y="47"/>
                    </a:lnTo>
                    <a:lnTo>
                      <a:pt x="52" y="38"/>
                    </a:lnTo>
                    <a:lnTo>
                      <a:pt x="53" y="33"/>
                    </a:lnTo>
                    <a:lnTo>
                      <a:pt x="53" y="28"/>
                    </a:lnTo>
                    <a:lnTo>
                      <a:pt x="53" y="28"/>
                    </a:lnTo>
                    <a:close/>
                  </a:path>
                </a:pathLst>
              </a:custGeom>
              <a:solidFill>
                <a:srgbClr val="91E5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913852">
                  <a:defRPr/>
                </a:pPr>
                <a:endParaRPr lang="en-US" sz="500" dirty="0">
                  <a:solidFill>
                    <a:prstClr val="black"/>
                  </a:solidFill>
                  <a:latin typeface="Arial" panose="020B0604020202020204" pitchFamily="34" charset="0"/>
                  <a:cs typeface="Arial" panose="020B0604020202020204" pitchFamily="34" charset="0"/>
                  <a:sym typeface="Arial"/>
                </a:endParaRPr>
              </a:p>
            </p:txBody>
          </p:sp>
          <p:sp>
            <p:nvSpPr>
              <p:cNvPr id="369" name="Freeform 32">
                <a:extLst>
                  <a:ext uri="{FF2B5EF4-FFF2-40B4-BE49-F238E27FC236}">
                    <a16:creationId xmlns:a16="http://schemas.microsoft.com/office/drawing/2014/main" id="{D4DE2ECA-712A-8A47-BFE5-5E88DAACBB95}"/>
                  </a:ext>
                </a:extLst>
              </p:cNvPr>
              <p:cNvSpPr>
                <a:spLocks/>
              </p:cNvSpPr>
              <p:nvPr/>
            </p:nvSpPr>
            <p:spPr bwMode="auto">
              <a:xfrm>
                <a:off x="4957558" y="1313598"/>
                <a:ext cx="32046" cy="33256"/>
              </a:xfrm>
              <a:custGeom>
                <a:avLst/>
                <a:gdLst>
                  <a:gd name="T0" fmla="*/ 53 w 53"/>
                  <a:gd name="T1" fmla="*/ 28 h 55"/>
                  <a:gd name="T2" fmla="*/ 53 w 53"/>
                  <a:gd name="T3" fmla="*/ 28 h 55"/>
                  <a:gd name="T4" fmla="*/ 53 w 53"/>
                  <a:gd name="T5" fmla="*/ 22 h 55"/>
                  <a:gd name="T6" fmla="*/ 52 w 53"/>
                  <a:gd name="T7" fmla="*/ 17 h 55"/>
                  <a:gd name="T8" fmla="*/ 47 w 53"/>
                  <a:gd name="T9" fmla="*/ 8 h 55"/>
                  <a:gd name="T10" fmla="*/ 38 w 53"/>
                  <a:gd name="T11" fmla="*/ 3 h 55"/>
                  <a:gd name="T12" fmla="*/ 33 w 53"/>
                  <a:gd name="T13" fmla="*/ 2 h 55"/>
                  <a:gd name="T14" fmla="*/ 27 w 53"/>
                  <a:gd name="T15" fmla="*/ 0 h 55"/>
                  <a:gd name="T16" fmla="*/ 27 w 53"/>
                  <a:gd name="T17" fmla="*/ 0 h 55"/>
                  <a:gd name="T18" fmla="*/ 22 w 53"/>
                  <a:gd name="T19" fmla="*/ 2 h 55"/>
                  <a:gd name="T20" fmla="*/ 17 w 53"/>
                  <a:gd name="T21" fmla="*/ 3 h 55"/>
                  <a:gd name="T22" fmla="*/ 8 w 53"/>
                  <a:gd name="T23" fmla="*/ 8 h 55"/>
                  <a:gd name="T24" fmla="*/ 3 w 53"/>
                  <a:gd name="T25" fmla="*/ 17 h 55"/>
                  <a:gd name="T26" fmla="*/ 2 w 53"/>
                  <a:gd name="T27" fmla="*/ 22 h 55"/>
                  <a:gd name="T28" fmla="*/ 0 w 53"/>
                  <a:gd name="T29" fmla="*/ 28 h 55"/>
                  <a:gd name="T30" fmla="*/ 0 w 53"/>
                  <a:gd name="T31" fmla="*/ 28 h 55"/>
                  <a:gd name="T32" fmla="*/ 2 w 53"/>
                  <a:gd name="T33" fmla="*/ 33 h 55"/>
                  <a:gd name="T34" fmla="*/ 3 w 53"/>
                  <a:gd name="T35" fmla="*/ 38 h 55"/>
                  <a:gd name="T36" fmla="*/ 8 w 53"/>
                  <a:gd name="T37" fmla="*/ 47 h 55"/>
                  <a:gd name="T38" fmla="*/ 17 w 53"/>
                  <a:gd name="T39" fmla="*/ 52 h 55"/>
                  <a:gd name="T40" fmla="*/ 22 w 53"/>
                  <a:gd name="T41" fmla="*/ 53 h 55"/>
                  <a:gd name="T42" fmla="*/ 27 w 53"/>
                  <a:gd name="T43" fmla="*/ 55 h 55"/>
                  <a:gd name="T44" fmla="*/ 27 w 53"/>
                  <a:gd name="T45" fmla="*/ 55 h 55"/>
                  <a:gd name="T46" fmla="*/ 33 w 53"/>
                  <a:gd name="T47" fmla="*/ 53 h 55"/>
                  <a:gd name="T48" fmla="*/ 38 w 53"/>
                  <a:gd name="T49" fmla="*/ 52 h 55"/>
                  <a:gd name="T50" fmla="*/ 47 w 53"/>
                  <a:gd name="T51" fmla="*/ 47 h 55"/>
                  <a:gd name="T52" fmla="*/ 52 w 53"/>
                  <a:gd name="T53" fmla="*/ 38 h 55"/>
                  <a:gd name="T54" fmla="*/ 53 w 53"/>
                  <a:gd name="T55" fmla="*/ 33 h 55"/>
                  <a:gd name="T56" fmla="*/ 53 w 53"/>
                  <a:gd name="T57" fmla="*/ 28 h 55"/>
                  <a:gd name="T58" fmla="*/ 53 w 53"/>
                  <a:gd name="T59" fmla="*/ 2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3" h="55">
                    <a:moveTo>
                      <a:pt x="53" y="28"/>
                    </a:moveTo>
                    <a:lnTo>
                      <a:pt x="53" y="28"/>
                    </a:lnTo>
                    <a:lnTo>
                      <a:pt x="53" y="22"/>
                    </a:lnTo>
                    <a:lnTo>
                      <a:pt x="52" y="17"/>
                    </a:lnTo>
                    <a:lnTo>
                      <a:pt x="47" y="8"/>
                    </a:lnTo>
                    <a:lnTo>
                      <a:pt x="38" y="3"/>
                    </a:lnTo>
                    <a:lnTo>
                      <a:pt x="33" y="2"/>
                    </a:lnTo>
                    <a:lnTo>
                      <a:pt x="27" y="0"/>
                    </a:lnTo>
                    <a:lnTo>
                      <a:pt x="27" y="0"/>
                    </a:lnTo>
                    <a:lnTo>
                      <a:pt x="22" y="2"/>
                    </a:lnTo>
                    <a:lnTo>
                      <a:pt x="17" y="3"/>
                    </a:lnTo>
                    <a:lnTo>
                      <a:pt x="8" y="8"/>
                    </a:lnTo>
                    <a:lnTo>
                      <a:pt x="3" y="17"/>
                    </a:lnTo>
                    <a:lnTo>
                      <a:pt x="2" y="22"/>
                    </a:lnTo>
                    <a:lnTo>
                      <a:pt x="0" y="28"/>
                    </a:lnTo>
                    <a:lnTo>
                      <a:pt x="0" y="28"/>
                    </a:lnTo>
                    <a:lnTo>
                      <a:pt x="2" y="33"/>
                    </a:lnTo>
                    <a:lnTo>
                      <a:pt x="3" y="38"/>
                    </a:lnTo>
                    <a:lnTo>
                      <a:pt x="8" y="47"/>
                    </a:lnTo>
                    <a:lnTo>
                      <a:pt x="17" y="52"/>
                    </a:lnTo>
                    <a:lnTo>
                      <a:pt x="22" y="53"/>
                    </a:lnTo>
                    <a:lnTo>
                      <a:pt x="27" y="55"/>
                    </a:lnTo>
                    <a:lnTo>
                      <a:pt x="27" y="55"/>
                    </a:lnTo>
                    <a:lnTo>
                      <a:pt x="33" y="53"/>
                    </a:lnTo>
                    <a:lnTo>
                      <a:pt x="38" y="52"/>
                    </a:lnTo>
                    <a:lnTo>
                      <a:pt x="47" y="47"/>
                    </a:lnTo>
                    <a:lnTo>
                      <a:pt x="52" y="38"/>
                    </a:lnTo>
                    <a:lnTo>
                      <a:pt x="53" y="33"/>
                    </a:lnTo>
                    <a:lnTo>
                      <a:pt x="53" y="28"/>
                    </a:lnTo>
                    <a:lnTo>
                      <a:pt x="53" y="28"/>
                    </a:lnTo>
                    <a:close/>
                  </a:path>
                </a:pathLst>
              </a:custGeom>
              <a:solidFill>
                <a:srgbClr val="91E5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913852">
                  <a:defRPr/>
                </a:pPr>
                <a:endParaRPr lang="en-US" sz="500" dirty="0">
                  <a:solidFill>
                    <a:prstClr val="black"/>
                  </a:solidFill>
                  <a:latin typeface="Arial" panose="020B0604020202020204" pitchFamily="34" charset="0"/>
                  <a:cs typeface="Arial" panose="020B0604020202020204" pitchFamily="34" charset="0"/>
                  <a:sym typeface="Arial"/>
                </a:endParaRPr>
              </a:p>
            </p:txBody>
          </p:sp>
          <p:sp>
            <p:nvSpPr>
              <p:cNvPr id="370" name="Freeform 33">
                <a:extLst>
                  <a:ext uri="{FF2B5EF4-FFF2-40B4-BE49-F238E27FC236}">
                    <a16:creationId xmlns:a16="http://schemas.microsoft.com/office/drawing/2014/main" id="{82CFB0E5-754E-B043-BD8C-E4DB669FB94C}"/>
                  </a:ext>
                </a:extLst>
              </p:cNvPr>
              <p:cNvSpPr>
                <a:spLocks/>
              </p:cNvSpPr>
              <p:nvPr/>
            </p:nvSpPr>
            <p:spPr bwMode="auto">
              <a:xfrm>
                <a:off x="4812443" y="1313598"/>
                <a:ext cx="32651" cy="33256"/>
              </a:xfrm>
              <a:custGeom>
                <a:avLst/>
                <a:gdLst>
                  <a:gd name="T0" fmla="*/ 54 w 54"/>
                  <a:gd name="T1" fmla="*/ 28 h 55"/>
                  <a:gd name="T2" fmla="*/ 54 w 54"/>
                  <a:gd name="T3" fmla="*/ 28 h 55"/>
                  <a:gd name="T4" fmla="*/ 54 w 54"/>
                  <a:gd name="T5" fmla="*/ 22 h 55"/>
                  <a:gd name="T6" fmla="*/ 52 w 54"/>
                  <a:gd name="T7" fmla="*/ 17 h 55"/>
                  <a:gd name="T8" fmla="*/ 45 w 54"/>
                  <a:gd name="T9" fmla="*/ 8 h 55"/>
                  <a:gd name="T10" fmla="*/ 37 w 54"/>
                  <a:gd name="T11" fmla="*/ 3 h 55"/>
                  <a:gd name="T12" fmla="*/ 32 w 54"/>
                  <a:gd name="T13" fmla="*/ 2 h 55"/>
                  <a:gd name="T14" fmla="*/ 27 w 54"/>
                  <a:gd name="T15" fmla="*/ 0 h 55"/>
                  <a:gd name="T16" fmla="*/ 27 w 54"/>
                  <a:gd name="T17" fmla="*/ 0 h 55"/>
                  <a:gd name="T18" fmla="*/ 22 w 54"/>
                  <a:gd name="T19" fmla="*/ 2 h 55"/>
                  <a:gd name="T20" fmla="*/ 17 w 54"/>
                  <a:gd name="T21" fmla="*/ 3 h 55"/>
                  <a:gd name="T22" fmla="*/ 9 w 54"/>
                  <a:gd name="T23" fmla="*/ 8 h 55"/>
                  <a:gd name="T24" fmla="*/ 2 w 54"/>
                  <a:gd name="T25" fmla="*/ 17 h 55"/>
                  <a:gd name="T26" fmla="*/ 0 w 54"/>
                  <a:gd name="T27" fmla="*/ 22 h 55"/>
                  <a:gd name="T28" fmla="*/ 0 w 54"/>
                  <a:gd name="T29" fmla="*/ 28 h 55"/>
                  <a:gd name="T30" fmla="*/ 0 w 54"/>
                  <a:gd name="T31" fmla="*/ 28 h 55"/>
                  <a:gd name="T32" fmla="*/ 0 w 54"/>
                  <a:gd name="T33" fmla="*/ 33 h 55"/>
                  <a:gd name="T34" fmla="*/ 2 w 54"/>
                  <a:gd name="T35" fmla="*/ 38 h 55"/>
                  <a:gd name="T36" fmla="*/ 9 w 54"/>
                  <a:gd name="T37" fmla="*/ 47 h 55"/>
                  <a:gd name="T38" fmla="*/ 17 w 54"/>
                  <a:gd name="T39" fmla="*/ 52 h 55"/>
                  <a:gd name="T40" fmla="*/ 22 w 54"/>
                  <a:gd name="T41" fmla="*/ 53 h 55"/>
                  <a:gd name="T42" fmla="*/ 27 w 54"/>
                  <a:gd name="T43" fmla="*/ 55 h 55"/>
                  <a:gd name="T44" fmla="*/ 27 w 54"/>
                  <a:gd name="T45" fmla="*/ 55 h 55"/>
                  <a:gd name="T46" fmla="*/ 32 w 54"/>
                  <a:gd name="T47" fmla="*/ 53 h 55"/>
                  <a:gd name="T48" fmla="*/ 37 w 54"/>
                  <a:gd name="T49" fmla="*/ 52 h 55"/>
                  <a:gd name="T50" fmla="*/ 45 w 54"/>
                  <a:gd name="T51" fmla="*/ 47 h 55"/>
                  <a:gd name="T52" fmla="*/ 52 w 54"/>
                  <a:gd name="T53" fmla="*/ 38 h 55"/>
                  <a:gd name="T54" fmla="*/ 54 w 54"/>
                  <a:gd name="T55" fmla="*/ 33 h 55"/>
                  <a:gd name="T56" fmla="*/ 54 w 54"/>
                  <a:gd name="T57" fmla="*/ 28 h 55"/>
                  <a:gd name="T58" fmla="*/ 54 w 54"/>
                  <a:gd name="T59" fmla="*/ 2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4" h="55">
                    <a:moveTo>
                      <a:pt x="54" y="28"/>
                    </a:moveTo>
                    <a:lnTo>
                      <a:pt x="54" y="28"/>
                    </a:lnTo>
                    <a:lnTo>
                      <a:pt x="54" y="22"/>
                    </a:lnTo>
                    <a:lnTo>
                      <a:pt x="52" y="17"/>
                    </a:lnTo>
                    <a:lnTo>
                      <a:pt x="45" y="8"/>
                    </a:lnTo>
                    <a:lnTo>
                      <a:pt x="37" y="3"/>
                    </a:lnTo>
                    <a:lnTo>
                      <a:pt x="32" y="2"/>
                    </a:lnTo>
                    <a:lnTo>
                      <a:pt x="27" y="0"/>
                    </a:lnTo>
                    <a:lnTo>
                      <a:pt x="27" y="0"/>
                    </a:lnTo>
                    <a:lnTo>
                      <a:pt x="22" y="2"/>
                    </a:lnTo>
                    <a:lnTo>
                      <a:pt x="17" y="3"/>
                    </a:lnTo>
                    <a:lnTo>
                      <a:pt x="9" y="8"/>
                    </a:lnTo>
                    <a:lnTo>
                      <a:pt x="2" y="17"/>
                    </a:lnTo>
                    <a:lnTo>
                      <a:pt x="0" y="22"/>
                    </a:lnTo>
                    <a:lnTo>
                      <a:pt x="0" y="28"/>
                    </a:lnTo>
                    <a:lnTo>
                      <a:pt x="0" y="28"/>
                    </a:lnTo>
                    <a:lnTo>
                      <a:pt x="0" y="33"/>
                    </a:lnTo>
                    <a:lnTo>
                      <a:pt x="2" y="38"/>
                    </a:lnTo>
                    <a:lnTo>
                      <a:pt x="9" y="47"/>
                    </a:lnTo>
                    <a:lnTo>
                      <a:pt x="17" y="52"/>
                    </a:lnTo>
                    <a:lnTo>
                      <a:pt x="22" y="53"/>
                    </a:lnTo>
                    <a:lnTo>
                      <a:pt x="27" y="55"/>
                    </a:lnTo>
                    <a:lnTo>
                      <a:pt x="27" y="55"/>
                    </a:lnTo>
                    <a:lnTo>
                      <a:pt x="32" y="53"/>
                    </a:lnTo>
                    <a:lnTo>
                      <a:pt x="37" y="52"/>
                    </a:lnTo>
                    <a:lnTo>
                      <a:pt x="45" y="47"/>
                    </a:lnTo>
                    <a:lnTo>
                      <a:pt x="52" y="38"/>
                    </a:lnTo>
                    <a:lnTo>
                      <a:pt x="54" y="33"/>
                    </a:lnTo>
                    <a:lnTo>
                      <a:pt x="54" y="28"/>
                    </a:lnTo>
                    <a:lnTo>
                      <a:pt x="54" y="28"/>
                    </a:lnTo>
                    <a:close/>
                  </a:path>
                </a:pathLst>
              </a:custGeom>
              <a:solidFill>
                <a:srgbClr val="4448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913852">
                  <a:defRPr/>
                </a:pPr>
                <a:endParaRPr lang="en-US" sz="500" dirty="0">
                  <a:solidFill>
                    <a:prstClr val="black"/>
                  </a:solidFill>
                  <a:latin typeface="Arial" panose="020B0604020202020204" pitchFamily="34" charset="0"/>
                  <a:cs typeface="Arial" panose="020B0604020202020204" pitchFamily="34" charset="0"/>
                  <a:sym typeface="Arial"/>
                </a:endParaRPr>
              </a:p>
            </p:txBody>
          </p:sp>
          <p:sp>
            <p:nvSpPr>
              <p:cNvPr id="371" name="Freeform 34">
                <a:extLst>
                  <a:ext uri="{FF2B5EF4-FFF2-40B4-BE49-F238E27FC236}">
                    <a16:creationId xmlns:a16="http://schemas.microsoft.com/office/drawing/2014/main" id="{2CDCD880-48E4-C342-9E82-4595DF24A73C}"/>
                  </a:ext>
                </a:extLst>
              </p:cNvPr>
              <p:cNvSpPr>
                <a:spLocks/>
              </p:cNvSpPr>
              <p:nvPr/>
            </p:nvSpPr>
            <p:spPr bwMode="auto">
              <a:xfrm>
                <a:off x="4872907" y="1313598"/>
                <a:ext cx="32651" cy="33256"/>
              </a:xfrm>
              <a:custGeom>
                <a:avLst/>
                <a:gdLst>
                  <a:gd name="T0" fmla="*/ 54 w 54"/>
                  <a:gd name="T1" fmla="*/ 28 h 55"/>
                  <a:gd name="T2" fmla="*/ 54 w 54"/>
                  <a:gd name="T3" fmla="*/ 28 h 55"/>
                  <a:gd name="T4" fmla="*/ 54 w 54"/>
                  <a:gd name="T5" fmla="*/ 22 h 55"/>
                  <a:gd name="T6" fmla="*/ 52 w 54"/>
                  <a:gd name="T7" fmla="*/ 17 h 55"/>
                  <a:gd name="T8" fmla="*/ 47 w 54"/>
                  <a:gd name="T9" fmla="*/ 8 h 55"/>
                  <a:gd name="T10" fmla="*/ 37 w 54"/>
                  <a:gd name="T11" fmla="*/ 3 h 55"/>
                  <a:gd name="T12" fmla="*/ 32 w 54"/>
                  <a:gd name="T13" fmla="*/ 2 h 55"/>
                  <a:gd name="T14" fmla="*/ 27 w 54"/>
                  <a:gd name="T15" fmla="*/ 0 h 55"/>
                  <a:gd name="T16" fmla="*/ 27 w 54"/>
                  <a:gd name="T17" fmla="*/ 0 h 55"/>
                  <a:gd name="T18" fmla="*/ 22 w 54"/>
                  <a:gd name="T19" fmla="*/ 2 h 55"/>
                  <a:gd name="T20" fmla="*/ 17 w 54"/>
                  <a:gd name="T21" fmla="*/ 3 h 55"/>
                  <a:gd name="T22" fmla="*/ 9 w 54"/>
                  <a:gd name="T23" fmla="*/ 8 h 55"/>
                  <a:gd name="T24" fmla="*/ 2 w 54"/>
                  <a:gd name="T25" fmla="*/ 17 h 55"/>
                  <a:gd name="T26" fmla="*/ 2 w 54"/>
                  <a:gd name="T27" fmla="*/ 22 h 55"/>
                  <a:gd name="T28" fmla="*/ 0 w 54"/>
                  <a:gd name="T29" fmla="*/ 28 h 55"/>
                  <a:gd name="T30" fmla="*/ 0 w 54"/>
                  <a:gd name="T31" fmla="*/ 28 h 55"/>
                  <a:gd name="T32" fmla="*/ 2 w 54"/>
                  <a:gd name="T33" fmla="*/ 33 h 55"/>
                  <a:gd name="T34" fmla="*/ 2 w 54"/>
                  <a:gd name="T35" fmla="*/ 38 h 55"/>
                  <a:gd name="T36" fmla="*/ 9 w 54"/>
                  <a:gd name="T37" fmla="*/ 47 h 55"/>
                  <a:gd name="T38" fmla="*/ 17 w 54"/>
                  <a:gd name="T39" fmla="*/ 52 h 55"/>
                  <a:gd name="T40" fmla="*/ 22 w 54"/>
                  <a:gd name="T41" fmla="*/ 53 h 55"/>
                  <a:gd name="T42" fmla="*/ 27 w 54"/>
                  <a:gd name="T43" fmla="*/ 55 h 55"/>
                  <a:gd name="T44" fmla="*/ 27 w 54"/>
                  <a:gd name="T45" fmla="*/ 55 h 55"/>
                  <a:gd name="T46" fmla="*/ 32 w 54"/>
                  <a:gd name="T47" fmla="*/ 53 h 55"/>
                  <a:gd name="T48" fmla="*/ 37 w 54"/>
                  <a:gd name="T49" fmla="*/ 52 h 55"/>
                  <a:gd name="T50" fmla="*/ 47 w 54"/>
                  <a:gd name="T51" fmla="*/ 47 h 55"/>
                  <a:gd name="T52" fmla="*/ 52 w 54"/>
                  <a:gd name="T53" fmla="*/ 38 h 55"/>
                  <a:gd name="T54" fmla="*/ 54 w 54"/>
                  <a:gd name="T55" fmla="*/ 33 h 55"/>
                  <a:gd name="T56" fmla="*/ 54 w 54"/>
                  <a:gd name="T57" fmla="*/ 28 h 55"/>
                  <a:gd name="T58" fmla="*/ 54 w 54"/>
                  <a:gd name="T59" fmla="*/ 2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4" h="55">
                    <a:moveTo>
                      <a:pt x="54" y="28"/>
                    </a:moveTo>
                    <a:lnTo>
                      <a:pt x="54" y="28"/>
                    </a:lnTo>
                    <a:lnTo>
                      <a:pt x="54" y="22"/>
                    </a:lnTo>
                    <a:lnTo>
                      <a:pt x="52" y="17"/>
                    </a:lnTo>
                    <a:lnTo>
                      <a:pt x="47" y="8"/>
                    </a:lnTo>
                    <a:lnTo>
                      <a:pt x="37" y="3"/>
                    </a:lnTo>
                    <a:lnTo>
                      <a:pt x="32" y="2"/>
                    </a:lnTo>
                    <a:lnTo>
                      <a:pt x="27" y="0"/>
                    </a:lnTo>
                    <a:lnTo>
                      <a:pt x="27" y="0"/>
                    </a:lnTo>
                    <a:lnTo>
                      <a:pt x="22" y="2"/>
                    </a:lnTo>
                    <a:lnTo>
                      <a:pt x="17" y="3"/>
                    </a:lnTo>
                    <a:lnTo>
                      <a:pt x="9" y="8"/>
                    </a:lnTo>
                    <a:lnTo>
                      <a:pt x="2" y="17"/>
                    </a:lnTo>
                    <a:lnTo>
                      <a:pt x="2" y="22"/>
                    </a:lnTo>
                    <a:lnTo>
                      <a:pt x="0" y="28"/>
                    </a:lnTo>
                    <a:lnTo>
                      <a:pt x="0" y="28"/>
                    </a:lnTo>
                    <a:lnTo>
                      <a:pt x="2" y="33"/>
                    </a:lnTo>
                    <a:lnTo>
                      <a:pt x="2" y="38"/>
                    </a:lnTo>
                    <a:lnTo>
                      <a:pt x="9" y="47"/>
                    </a:lnTo>
                    <a:lnTo>
                      <a:pt x="17" y="52"/>
                    </a:lnTo>
                    <a:lnTo>
                      <a:pt x="22" y="53"/>
                    </a:lnTo>
                    <a:lnTo>
                      <a:pt x="27" y="55"/>
                    </a:lnTo>
                    <a:lnTo>
                      <a:pt x="27" y="55"/>
                    </a:lnTo>
                    <a:lnTo>
                      <a:pt x="32" y="53"/>
                    </a:lnTo>
                    <a:lnTo>
                      <a:pt x="37" y="52"/>
                    </a:lnTo>
                    <a:lnTo>
                      <a:pt x="47" y="47"/>
                    </a:lnTo>
                    <a:lnTo>
                      <a:pt x="52" y="38"/>
                    </a:lnTo>
                    <a:lnTo>
                      <a:pt x="54" y="33"/>
                    </a:lnTo>
                    <a:lnTo>
                      <a:pt x="54" y="28"/>
                    </a:lnTo>
                    <a:lnTo>
                      <a:pt x="54" y="28"/>
                    </a:lnTo>
                    <a:close/>
                  </a:path>
                </a:pathLst>
              </a:custGeom>
              <a:solidFill>
                <a:srgbClr val="4448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913852">
                  <a:defRPr/>
                </a:pPr>
                <a:endParaRPr lang="en-US" sz="500" dirty="0">
                  <a:solidFill>
                    <a:prstClr val="black"/>
                  </a:solidFill>
                  <a:latin typeface="Arial" panose="020B0604020202020204" pitchFamily="34" charset="0"/>
                  <a:cs typeface="Arial" panose="020B0604020202020204" pitchFamily="34" charset="0"/>
                  <a:sym typeface="Arial"/>
                </a:endParaRPr>
              </a:p>
            </p:txBody>
          </p:sp>
          <p:sp>
            <p:nvSpPr>
              <p:cNvPr id="372" name="Freeform 35">
                <a:extLst>
                  <a:ext uri="{FF2B5EF4-FFF2-40B4-BE49-F238E27FC236}">
                    <a16:creationId xmlns:a16="http://schemas.microsoft.com/office/drawing/2014/main" id="{8FC4B3B5-B39E-8943-9B4F-11E6C7E013E8}"/>
                  </a:ext>
                </a:extLst>
              </p:cNvPr>
              <p:cNvSpPr>
                <a:spLocks/>
              </p:cNvSpPr>
              <p:nvPr/>
            </p:nvSpPr>
            <p:spPr bwMode="auto">
              <a:xfrm>
                <a:off x="4933372" y="1313598"/>
                <a:ext cx="32046" cy="33256"/>
              </a:xfrm>
              <a:custGeom>
                <a:avLst/>
                <a:gdLst>
                  <a:gd name="T0" fmla="*/ 53 w 53"/>
                  <a:gd name="T1" fmla="*/ 28 h 55"/>
                  <a:gd name="T2" fmla="*/ 53 w 53"/>
                  <a:gd name="T3" fmla="*/ 28 h 55"/>
                  <a:gd name="T4" fmla="*/ 53 w 53"/>
                  <a:gd name="T5" fmla="*/ 22 h 55"/>
                  <a:gd name="T6" fmla="*/ 52 w 53"/>
                  <a:gd name="T7" fmla="*/ 17 h 55"/>
                  <a:gd name="T8" fmla="*/ 47 w 53"/>
                  <a:gd name="T9" fmla="*/ 8 h 55"/>
                  <a:gd name="T10" fmla="*/ 38 w 53"/>
                  <a:gd name="T11" fmla="*/ 3 h 55"/>
                  <a:gd name="T12" fmla="*/ 33 w 53"/>
                  <a:gd name="T13" fmla="*/ 2 h 55"/>
                  <a:gd name="T14" fmla="*/ 27 w 53"/>
                  <a:gd name="T15" fmla="*/ 0 h 55"/>
                  <a:gd name="T16" fmla="*/ 27 w 53"/>
                  <a:gd name="T17" fmla="*/ 0 h 55"/>
                  <a:gd name="T18" fmla="*/ 22 w 53"/>
                  <a:gd name="T19" fmla="*/ 2 h 55"/>
                  <a:gd name="T20" fmla="*/ 17 w 53"/>
                  <a:gd name="T21" fmla="*/ 3 h 55"/>
                  <a:gd name="T22" fmla="*/ 8 w 53"/>
                  <a:gd name="T23" fmla="*/ 8 h 55"/>
                  <a:gd name="T24" fmla="*/ 3 w 53"/>
                  <a:gd name="T25" fmla="*/ 17 h 55"/>
                  <a:gd name="T26" fmla="*/ 2 w 53"/>
                  <a:gd name="T27" fmla="*/ 22 h 55"/>
                  <a:gd name="T28" fmla="*/ 0 w 53"/>
                  <a:gd name="T29" fmla="*/ 28 h 55"/>
                  <a:gd name="T30" fmla="*/ 0 w 53"/>
                  <a:gd name="T31" fmla="*/ 28 h 55"/>
                  <a:gd name="T32" fmla="*/ 2 w 53"/>
                  <a:gd name="T33" fmla="*/ 33 h 55"/>
                  <a:gd name="T34" fmla="*/ 3 w 53"/>
                  <a:gd name="T35" fmla="*/ 38 h 55"/>
                  <a:gd name="T36" fmla="*/ 8 w 53"/>
                  <a:gd name="T37" fmla="*/ 47 h 55"/>
                  <a:gd name="T38" fmla="*/ 17 w 53"/>
                  <a:gd name="T39" fmla="*/ 52 h 55"/>
                  <a:gd name="T40" fmla="*/ 22 w 53"/>
                  <a:gd name="T41" fmla="*/ 53 h 55"/>
                  <a:gd name="T42" fmla="*/ 27 w 53"/>
                  <a:gd name="T43" fmla="*/ 55 h 55"/>
                  <a:gd name="T44" fmla="*/ 27 w 53"/>
                  <a:gd name="T45" fmla="*/ 55 h 55"/>
                  <a:gd name="T46" fmla="*/ 33 w 53"/>
                  <a:gd name="T47" fmla="*/ 53 h 55"/>
                  <a:gd name="T48" fmla="*/ 38 w 53"/>
                  <a:gd name="T49" fmla="*/ 52 h 55"/>
                  <a:gd name="T50" fmla="*/ 47 w 53"/>
                  <a:gd name="T51" fmla="*/ 47 h 55"/>
                  <a:gd name="T52" fmla="*/ 52 w 53"/>
                  <a:gd name="T53" fmla="*/ 38 h 55"/>
                  <a:gd name="T54" fmla="*/ 53 w 53"/>
                  <a:gd name="T55" fmla="*/ 33 h 55"/>
                  <a:gd name="T56" fmla="*/ 53 w 53"/>
                  <a:gd name="T57" fmla="*/ 28 h 55"/>
                  <a:gd name="T58" fmla="*/ 53 w 53"/>
                  <a:gd name="T59" fmla="*/ 2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3" h="55">
                    <a:moveTo>
                      <a:pt x="53" y="28"/>
                    </a:moveTo>
                    <a:lnTo>
                      <a:pt x="53" y="28"/>
                    </a:lnTo>
                    <a:lnTo>
                      <a:pt x="53" y="22"/>
                    </a:lnTo>
                    <a:lnTo>
                      <a:pt x="52" y="17"/>
                    </a:lnTo>
                    <a:lnTo>
                      <a:pt x="47" y="8"/>
                    </a:lnTo>
                    <a:lnTo>
                      <a:pt x="38" y="3"/>
                    </a:lnTo>
                    <a:lnTo>
                      <a:pt x="33" y="2"/>
                    </a:lnTo>
                    <a:lnTo>
                      <a:pt x="27" y="0"/>
                    </a:lnTo>
                    <a:lnTo>
                      <a:pt x="27" y="0"/>
                    </a:lnTo>
                    <a:lnTo>
                      <a:pt x="22" y="2"/>
                    </a:lnTo>
                    <a:lnTo>
                      <a:pt x="17" y="3"/>
                    </a:lnTo>
                    <a:lnTo>
                      <a:pt x="8" y="8"/>
                    </a:lnTo>
                    <a:lnTo>
                      <a:pt x="3" y="17"/>
                    </a:lnTo>
                    <a:lnTo>
                      <a:pt x="2" y="22"/>
                    </a:lnTo>
                    <a:lnTo>
                      <a:pt x="0" y="28"/>
                    </a:lnTo>
                    <a:lnTo>
                      <a:pt x="0" y="28"/>
                    </a:lnTo>
                    <a:lnTo>
                      <a:pt x="2" y="33"/>
                    </a:lnTo>
                    <a:lnTo>
                      <a:pt x="3" y="38"/>
                    </a:lnTo>
                    <a:lnTo>
                      <a:pt x="8" y="47"/>
                    </a:lnTo>
                    <a:lnTo>
                      <a:pt x="17" y="52"/>
                    </a:lnTo>
                    <a:lnTo>
                      <a:pt x="22" y="53"/>
                    </a:lnTo>
                    <a:lnTo>
                      <a:pt x="27" y="55"/>
                    </a:lnTo>
                    <a:lnTo>
                      <a:pt x="27" y="55"/>
                    </a:lnTo>
                    <a:lnTo>
                      <a:pt x="33" y="53"/>
                    </a:lnTo>
                    <a:lnTo>
                      <a:pt x="38" y="52"/>
                    </a:lnTo>
                    <a:lnTo>
                      <a:pt x="47" y="47"/>
                    </a:lnTo>
                    <a:lnTo>
                      <a:pt x="52" y="38"/>
                    </a:lnTo>
                    <a:lnTo>
                      <a:pt x="53" y="33"/>
                    </a:lnTo>
                    <a:lnTo>
                      <a:pt x="53" y="28"/>
                    </a:lnTo>
                    <a:lnTo>
                      <a:pt x="53" y="28"/>
                    </a:lnTo>
                    <a:close/>
                  </a:path>
                </a:pathLst>
              </a:custGeom>
              <a:solidFill>
                <a:srgbClr val="4448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913852">
                  <a:defRPr/>
                </a:pPr>
                <a:endParaRPr lang="en-US" sz="500" dirty="0">
                  <a:solidFill>
                    <a:prstClr val="black"/>
                  </a:solidFill>
                  <a:latin typeface="Arial" panose="020B0604020202020204" pitchFamily="34" charset="0"/>
                  <a:cs typeface="Arial" panose="020B0604020202020204" pitchFamily="34" charset="0"/>
                  <a:sym typeface="Arial"/>
                </a:endParaRPr>
              </a:p>
            </p:txBody>
          </p:sp>
        </p:grpSp>
      </p:grpSp>
      <p:grpSp>
        <p:nvGrpSpPr>
          <p:cNvPr id="373" name="Group 372">
            <a:extLst>
              <a:ext uri="{FF2B5EF4-FFF2-40B4-BE49-F238E27FC236}">
                <a16:creationId xmlns:a16="http://schemas.microsoft.com/office/drawing/2014/main" id="{559F2920-CC04-E742-B5A3-C2EDEB5F54B1}"/>
              </a:ext>
            </a:extLst>
          </p:cNvPr>
          <p:cNvGrpSpPr/>
          <p:nvPr/>
        </p:nvGrpSpPr>
        <p:grpSpPr>
          <a:xfrm>
            <a:off x="2873514" y="2363503"/>
            <a:ext cx="486380" cy="472581"/>
            <a:chOff x="5901683" y="1456101"/>
            <a:chExt cx="794135" cy="734116"/>
          </a:xfrm>
        </p:grpSpPr>
        <p:sp>
          <p:nvSpPr>
            <p:cNvPr id="374" name="Rectangle: Rounded Corners 259">
              <a:extLst>
                <a:ext uri="{FF2B5EF4-FFF2-40B4-BE49-F238E27FC236}">
                  <a16:creationId xmlns:a16="http://schemas.microsoft.com/office/drawing/2014/main" id="{F69D741F-3C1D-8E4D-9643-7202DF2F4E4B}"/>
                </a:ext>
              </a:extLst>
            </p:cNvPr>
            <p:cNvSpPr/>
            <p:nvPr/>
          </p:nvSpPr>
          <p:spPr>
            <a:xfrm>
              <a:off x="5901683" y="1456101"/>
              <a:ext cx="794135" cy="734116"/>
            </a:xfrm>
            <a:prstGeom prst="roundRect">
              <a:avLst>
                <a:gd name="adj" fmla="val 11692"/>
              </a:avLst>
            </a:prstGeom>
            <a:solidFill>
              <a:sysClr val="window" lastClr="FFFFFF">
                <a:alpha val="40000"/>
              </a:sysClr>
            </a:solidFill>
            <a:ln w="15875" cap="flat" cmpd="sng" algn="ctr">
              <a:noFill/>
              <a:prstDash val="solid"/>
            </a:ln>
            <a:effectLst/>
          </p:spPr>
          <p:txBody>
            <a:bodyPr rtlCol="0" anchor="ctr"/>
            <a:lstStyle/>
            <a:p>
              <a:pPr algn="ctr" defTabSz="913852">
                <a:defRPr/>
              </a:pPr>
              <a:endParaRPr lang="en-US" sz="500" dirty="0">
                <a:solidFill>
                  <a:prstClr val="white"/>
                </a:solidFill>
                <a:latin typeface="Arial" panose="020B0604020202020204" pitchFamily="34" charset="0"/>
                <a:cs typeface="Arial" panose="020B0604020202020204" pitchFamily="34" charset="0"/>
                <a:sym typeface="Arial"/>
              </a:endParaRPr>
            </a:p>
          </p:txBody>
        </p:sp>
        <p:sp>
          <p:nvSpPr>
            <p:cNvPr id="375" name="Rectangle 374">
              <a:extLst>
                <a:ext uri="{FF2B5EF4-FFF2-40B4-BE49-F238E27FC236}">
                  <a16:creationId xmlns:a16="http://schemas.microsoft.com/office/drawing/2014/main" id="{82599DFC-CD2E-004D-9926-974976085498}"/>
                </a:ext>
              </a:extLst>
            </p:cNvPr>
            <p:cNvSpPr/>
            <p:nvPr/>
          </p:nvSpPr>
          <p:spPr>
            <a:xfrm>
              <a:off x="5975422" y="1648091"/>
              <a:ext cx="646657" cy="191143"/>
            </a:xfrm>
            <a:prstGeom prst="rect">
              <a:avLst/>
            </a:prstGeom>
          </p:spPr>
          <p:txBody>
            <a:bodyPr wrap="none" lIns="91392" tIns="0" rIns="91392" bIns="0">
              <a:spAutoFit/>
            </a:bodyPr>
            <a:lstStyle/>
            <a:p>
              <a:pPr algn="ctr" defTabSz="913852">
                <a:defRPr/>
              </a:pPr>
              <a:r>
                <a:rPr lang="en-US" sz="800" b="1" kern="0" dirty="0">
                  <a:solidFill>
                    <a:prstClr val="black"/>
                  </a:solidFill>
                  <a:latin typeface="Arial" panose="020B0604020202020204" pitchFamily="34" charset="0"/>
                  <a:cs typeface="Arial" panose="020B0604020202020204" pitchFamily="34" charset="0"/>
                  <a:sym typeface="Arial"/>
                </a:rPr>
                <a:t>APP</a:t>
              </a:r>
              <a:endParaRPr lang="en-US" sz="800" dirty="0">
                <a:solidFill>
                  <a:prstClr val="black"/>
                </a:solidFill>
                <a:latin typeface="Arial" panose="020B0604020202020204" pitchFamily="34" charset="0"/>
                <a:cs typeface="Arial" panose="020B0604020202020204" pitchFamily="34" charset="0"/>
                <a:sym typeface="Arial"/>
              </a:endParaRPr>
            </a:p>
          </p:txBody>
        </p:sp>
        <p:sp>
          <p:nvSpPr>
            <p:cNvPr id="376" name="Rectangle 375">
              <a:extLst>
                <a:ext uri="{FF2B5EF4-FFF2-40B4-BE49-F238E27FC236}">
                  <a16:creationId xmlns:a16="http://schemas.microsoft.com/office/drawing/2014/main" id="{E5F74099-F409-9F4B-AF73-52321D3BD706}"/>
                </a:ext>
              </a:extLst>
            </p:cNvPr>
            <p:cNvSpPr/>
            <p:nvPr/>
          </p:nvSpPr>
          <p:spPr>
            <a:xfrm>
              <a:off x="5977453" y="1834357"/>
              <a:ext cx="625025" cy="334501"/>
            </a:xfrm>
            <a:prstGeom prst="rect">
              <a:avLst/>
            </a:prstGeom>
          </p:spPr>
          <p:txBody>
            <a:bodyPr wrap="square">
              <a:spAutoFit/>
            </a:bodyPr>
            <a:lstStyle/>
            <a:p>
              <a:pPr algn="ctr" defTabSz="913852">
                <a:defRPr/>
              </a:pPr>
              <a:r>
                <a:rPr lang="en-US" sz="800" b="1" kern="0" dirty="0">
                  <a:solidFill>
                    <a:prstClr val="black"/>
                  </a:solidFill>
                  <a:latin typeface="Arial" panose="020B0604020202020204" pitchFamily="34" charset="0"/>
                  <a:cs typeface="Arial" panose="020B0604020202020204" pitchFamily="34" charset="0"/>
                  <a:sym typeface="Arial"/>
                </a:rPr>
                <a:t>OS</a:t>
              </a:r>
              <a:endParaRPr lang="en-US" sz="800" dirty="0">
                <a:solidFill>
                  <a:prstClr val="black"/>
                </a:solidFill>
                <a:latin typeface="Arial" panose="020B0604020202020204" pitchFamily="34" charset="0"/>
                <a:cs typeface="Arial" panose="020B0604020202020204" pitchFamily="34" charset="0"/>
                <a:sym typeface="Arial"/>
              </a:endParaRPr>
            </a:p>
          </p:txBody>
        </p:sp>
        <p:cxnSp>
          <p:nvCxnSpPr>
            <p:cNvPr id="377" name="Straight Connector 376">
              <a:extLst>
                <a:ext uri="{FF2B5EF4-FFF2-40B4-BE49-F238E27FC236}">
                  <a16:creationId xmlns:a16="http://schemas.microsoft.com/office/drawing/2014/main" id="{873E956C-93B6-0842-8BB0-25E81ADA2FB5}"/>
                </a:ext>
              </a:extLst>
            </p:cNvPr>
            <p:cNvCxnSpPr>
              <a:cxnSpLocks/>
            </p:cNvCxnSpPr>
            <p:nvPr/>
          </p:nvCxnSpPr>
          <p:spPr>
            <a:xfrm>
              <a:off x="6034061" y="1867727"/>
              <a:ext cx="530351" cy="0"/>
            </a:xfrm>
            <a:prstGeom prst="line">
              <a:avLst/>
            </a:prstGeom>
            <a:noFill/>
            <a:ln w="15875" cap="flat" cmpd="sng" algn="ctr">
              <a:solidFill>
                <a:sysClr val="windowText" lastClr="000000"/>
              </a:solidFill>
              <a:prstDash val="solid"/>
            </a:ln>
            <a:effectLst/>
          </p:spPr>
        </p:cxnSp>
        <p:grpSp>
          <p:nvGrpSpPr>
            <p:cNvPr id="378" name="Group 377">
              <a:extLst>
                <a:ext uri="{FF2B5EF4-FFF2-40B4-BE49-F238E27FC236}">
                  <a16:creationId xmlns:a16="http://schemas.microsoft.com/office/drawing/2014/main" id="{FC75C623-C17D-4B40-A8AB-04F4E402970A}"/>
                </a:ext>
              </a:extLst>
            </p:cNvPr>
            <p:cNvGrpSpPr/>
            <p:nvPr/>
          </p:nvGrpSpPr>
          <p:grpSpPr>
            <a:xfrm>
              <a:off x="5903573" y="1458240"/>
              <a:ext cx="791328" cy="731184"/>
              <a:chOff x="4769513" y="1267041"/>
              <a:chExt cx="708040" cy="654226"/>
            </a:xfrm>
          </p:grpSpPr>
          <p:sp>
            <p:nvSpPr>
              <p:cNvPr id="379" name="Freeform 27">
                <a:extLst>
                  <a:ext uri="{FF2B5EF4-FFF2-40B4-BE49-F238E27FC236}">
                    <a16:creationId xmlns:a16="http://schemas.microsoft.com/office/drawing/2014/main" id="{9592E6BD-BD73-544D-A272-9B6D99A5B873}"/>
                  </a:ext>
                </a:extLst>
              </p:cNvPr>
              <p:cNvSpPr>
                <a:spLocks/>
              </p:cNvSpPr>
              <p:nvPr/>
            </p:nvSpPr>
            <p:spPr bwMode="auto">
              <a:xfrm>
                <a:off x="4769513" y="1267041"/>
                <a:ext cx="708040" cy="654226"/>
              </a:xfrm>
              <a:custGeom>
                <a:avLst/>
                <a:gdLst>
                  <a:gd name="T0" fmla="*/ 120 w 1171"/>
                  <a:gd name="T1" fmla="*/ 1082 h 1082"/>
                  <a:gd name="T2" fmla="*/ 108 w 1171"/>
                  <a:gd name="T3" fmla="*/ 1082 h 1082"/>
                  <a:gd name="T4" fmla="*/ 85 w 1171"/>
                  <a:gd name="T5" fmla="*/ 1077 h 1082"/>
                  <a:gd name="T6" fmla="*/ 63 w 1171"/>
                  <a:gd name="T7" fmla="*/ 1067 h 1082"/>
                  <a:gd name="T8" fmla="*/ 43 w 1171"/>
                  <a:gd name="T9" fmla="*/ 1056 h 1082"/>
                  <a:gd name="T10" fmla="*/ 28 w 1171"/>
                  <a:gd name="T11" fmla="*/ 1039 h 1082"/>
                  <a:gd name="T12" fmla="*/ 15 w 1171"/>
                  <a:gd name="T13" fmla="*/ 1019 h 1082"/>
                  <a:gd name="T14" fmla="*/ 5 w 1171"/>
                  <a:gd name="T15" fmla="*/ 997 h 1082"/>
                  <a:gd name="T16" fmla="*/ 0 w 1171"/>
                  <a:gd name="T17" fmla="*/ 974 h 1082"/>
                  <a:gd name="T18" fmla="*/ 0 w 1171"/>
                  <a:gd name="T19" fmla="*/ 120 h 1082"/>
                  <a:gd name="T20" fmla="*/ 0 w 1171"/>
                  <a:gd name="T21" fmla="*/ 109 h 1082"/>
                  <a:gd name="T22" fmla="*/ 5 w 1171"/>
                  <a:gd name="T23" fmla="*/ 85 h 1082"/>
                  <a:gd name="T24" fmla="*/ 15 w 1171"/>
                  <a:gd name="T25" fmla="*/ 64 h 1082"/>
                  <a:gd name="T26" fmla="*/ 28 w 1171"/>
                  <a:gd name="T27" fmla="*/ 44 h 1082"/>
                  <a:gd name="T28" fmla="*/ 43 w 1171"/>
                  <a:gd name="T29" fmla="*/ 27 h 1082"/>
                  <a:gd name="T30" fmla="*/ 63 w 1171"/>
                  <a:gd name="T31" fmla="*/ 15 h 1082"/>
                  <a:gd name="T32" fmla="*/ 85 w 1171"/>
                  <a:gd name="T33" fmla="*/ 5 h 1082"/>
                  <a:gd name="T34" fmla="*/ 108 w 1171"/>
                  <a:gd name="T35" fmla="*/ 0 h 1082"/>
                  <a:gd name="T36" fmla="*/ 1050 w 1171"/>
                  <a:gd name="T37" fmla="*/ 0 h 1082"/>
                  <a:gd name="T38" fmla="*/ 1063 w 1171"/>
                  <a:gd name="T39" fmla="*/ 0 h 1082"/>
                  <a:gd name="T40" fmla="*/ 1086 w 1171"/>
                  <a:gd name="T41" fmla="*/ 5 h 1082"/>
                  <a:gd name="T42" fmla="*/ 1108 w 1171"/>
                  <a:gd name="T43" fmla="*/ 15 h 1082"/>
                  <a:gd name="T44" fmla="*/ 1126 w 1171"/>
                  <a:gd name="T45" fmla="*/ 27 h 1082"/>
                  <a:gd name="T46" fmla="*/ 1143 w 1171"/>
                  <a:gd name="T47" fmla="*/ 44 h 1082"/>
                  <a:gd name="T48" fmla="*/ 1156 w 1171"/>
                  <a:gd name="T49" fmla="*/ 64 h 1082"/>
                  <a:gd name="T50" fmla="*/ 1164 w 1171"/>
                  <a:gd name="T51" fmla="*/ 85 h 1082"/>
                  <a:gd name="T52" fmla="*/ 1169 w 1171"/>
                  <a:gd name="T53" fmla="*/ 109 h 1082"/>
                  <a:gd name="T54" fmla="*/ 1171 w 1171"/>
                  <a:gd name="T55" fmla="*/ 962 h 1082"/>
                  <a:gd name="T56" fmla="*/ 1169 w 1171"/>
                  <a:gd name="T57" fmla="*/ 974 h 1082"/>
                  <a:gd name="T58" fmla="*/ 1164 w 1171"/>
                  <a:gd name="T59" fmla="*/ 997 h 1082"/>
                  <a:gd name="T60" fmla="*/ 1156 w 1171"/>
                  <a:gd name="T61" fmla="*/ 1019 h 1082"/>
                  <a:gd name="T62" fmla="*/ 1143 w 1171"/>
                  <a:gd name="T63" fmla="*/ 1039 h 1082"/>
                  <a:gd name="T64" fmla="*/ 1126 w 1171"/>
                  <a:gd name="T65" fmla="*/ 1056 h 1082"/>
                  <a:gd name="T66" fmla="*/ 1108 w 1171"/>
                  <a:gd name="T67" fmla="*/ 1067 h 1082"/>
                  <a:gd name="T68" fmla="*/ 1086 w 1171"/>
                  <a:gd name="T69" fmla="*/ 1077 h 1082"/>
                  <a:gd name="T70" fmla="*/ 1063 w 1171"/>
                  <a:gd name="T71" fmla="*/ 1082 h 1082"/>
                  <a:gd name="T72" fmla="*/ 1050 w 1171"/>
                  <a:gd name="T73" fmla="*/ 1082 h 10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171" h="1082">
                    <a:moveTo>
                      <a:pt x="1050" y="1082"/>
                    </a:moveTo>
                    <a:lnTo>
                      <a:pt x="120" y="1082"/>
                    </a:lnTo>
                    <a:lnTo>
                      <a:pt x="120" y="1082"/>
                    </a:lnTo>
                    <a:lnTo>
                      <a:pt x="108" y="1082"/>
                    </a:lnTo>
                    <a:lnTo>
                      <a:pt x="96" y="1080"/>
                    </a:lnTo>
                    <a:lnTo>
                      <a:pt x="85" y="1077"/>
                    </a:lnTo>
                    <a:lnTo>
                      <a:pt x="73" y="1072"/>
                    </a:lnTo>
                    <a:lnTo>
                      <a:pt x="63" y="1067"/>
                    </a:lnTo>
                    <a:lnTo>
                      <a:pt x="53" y="1062"/>
                    </a:lnTo>
                    <a:lnTo>
                      <a:pt x="43" y="1056"/>
                    </a:lnTo>
                    <a:lnTo>
                      <a:pt x="35" y="1047"/>
                    </a:lnTo>
                    <a:lnTo>
                      <a:pt x="28" y="1039"/>
                    </a:lnTo>
                    <a:lnTo>
                      <a:pt x="20" y="1029"/>
                    </a:lnTo>
                    <a:lnTo>
                      <a:pt x="15" y="1019"/>
                    </a:lnTo>
                    <a:lnTo>
                      <a:pt x="10" y="1009"/>
                    </a:lnTo>
                    <a:lnTo>
                      <a:pt x="5" y="997"/>
                    </a:lnTo>
                    <a:lnTo>
                      <a:pt x="3" y="986"/>
                    </a:lnTo>
                    <a:lnTo>
                      <a:pt x="0" y="974"/>
                    </a:lnTo>
                    <a:lnTo>
                      <a:pt x="0" y="962"/>
                    </a:lnTo>
                    <a:lnTo>
                      <a:pt x="0" y="120"/>
                    </a:lnTo>
                    <a:lnTo>
                      <a:pt x="0" y="120"/>
                    </a:lnTo>
                    <a:lnTo>
                      <a:pt x="0" y="109"/>
                    </a:lnTo>
                    <a:lnTo>
                      <a:pt x="3" y="97"/>
                    </a:lnTo>
                    <a:lnTo>
                      <a:pt x="5" y="85"/>
                    </a:lnTo>
                    <a:lnTo>
                      <a:pt x="10" y="74"/>
                    </a:lnTo>
                    <a:lnTo>
                      <a:pt x="15" y="64"/>
                    </a:lnTo>
                    <a:lnTo>
                      <a:pt x="20" y="54"/>
                    </a:lnTo>
                    <a:lnTo>
                      <a:pt x="28" y="44"/>
                    </a:lnTo>
                    <a:lnTo>
                      <a:pt x="35" y="35"/>
                    </a:lnTo>
                    <a:lnTo>
                      <a:pt x="43" y="27"/>
                    </a:lnTo>
                    <a:lnTo>
                      <a:pt x="53" y="20"/>
                    </a:lnTo>
                    <a:lnTo>
                      <a:pt x="63" y="15"/>
                    </a:lnTo>
                    <a:lnTo>
                      <a:pt x="73" y="10"/>
                    </a:lnTo>
                    <a:lnTo>
                      <a:pt x="85" y="5"/>
                    </a:lnTo>
                    <a:lnTo>
                      <a:pt x="96" y="2"/>
                    </a:lnTo>
                    <a:lnTo>
                      <a:pt x="108" y="0"/>
                    </a:lnTo>
                    <a:lnTo>
                      <a:pt x="120" y="0"/>
                    </a:lnTo>
                    <a:lnTo>
                      <a:pt x="1050" y="0"/>
                    </a:lnTo>
                    <a:lnTo>
                      <a:pt x="1050" y="0"/>
                    </a:lnTo>
                    <a:lnTo>
                      <a:pt x="1063" y="0"/>
                    </a:lnTo>
                    <a:lnTo>
                      <a:pt x="1075" y="2"/>
                    </a:lnTo>
                    <a:lnTo>
                      <a:pt x="1086" y="5"/>
                    </a:lnTo>
                    <a:lnTo>
                      <a:pt x="1096" y="10"/>
                    </a:lnTo>
                    <a:lnTo>
                      <a:pt x="1108" y="15"/>
                    </a:lnTo>
                    <a:lnTo>
                      <a:pt x="1118" y="20"/>
                    </a:lnTo>
                    <a:lnTo>
                      <a:pt x="1126" y="27"/>
                    </a:lnTo>
                    <a:lnTo>
                      <a:pt x="1134" y="35"/>
                    </a:lnTo>
                    <a:lnTo>
                      <a:pt x="1143" y="44"/>
                    </a:lnTo>
                    <a:lnTo>
                      <a:pt x="1149" y="54"/>
                    </a:lnTo>
                    <a:lnTo>
                      <a:pt x="1156" y="64"/>
                    </a:lnTo>
                    <a:lnTo>
                      <a:pt x="1161" y="74"/>
                    </a:lnTo>
                    <a:lnTo>
                      <a:pt x="1164" y="85"/>
                    </a:lnTo>
                    <a:lnTo>
                      <a:pt x="1168" y="97"/>
                    </a:lnTo>
                    <a:lnTo>
                      <a:pt x="1169" y="109"/>
                    </a:lnTo>
                    <a:lnTo>
                      <a:pt x="1171" y="120"/>
                    </a:lnTo>
                    <a:lnTo>
                      <a:pt x="1171" y="962"/>
                    </a:lnTo>
                    <a:lnTo>
                      <a:pt x="1171" y="962"/>
                    </a:lnTo>
                    <a:lnTo>
                      <a:pt x="1169" y="974"/>
                    </a:lnTo>
                    <a:lnTo>
                      <a:pt x="1168" y="986"/>
                    </a:lnTo>
                    <a:lnTo>
                      <a:pt x="1164" y="997"/>
                    </a:lnTo>
                    <a:lnTo>
                      <a:pt x="1161" y="1009"/>
                    </a:lnTo>
                    <a:lnTo>
                      <a:pt x="1156" y="1019"/>
                    </a:lnTo>
                    <a:lnTo>
                      <a:pt x="1149" y="1029"/>
                    </a:lnTo>
                    <a:lnTo>
                      <a:pt x="1143" y="1039"/>
                    </a:lnTo>
                    <a:lnTo>
                      <a:pt x="1134" y="1047"/>
                    </a:lnTo>
                    <a:lnTo>
                      <a:pt x="1126" y="1056"/>
                    </a:lnTo>
                    <a:lnTo>
                      <a:pt x="1118" y="1062"/>
                    </a:lnTo>
                    <a:lnTo>
                      <a:pt x="1108" y="1067"/>
                    </a:lnTo>
                    <a:lnTo>
                      <a:pt x="1096" y="1072"/>
                    </a:lnTo>
                    <a:lnTo>
                      <a:pt x="1086" y="1077"/>
                    </a:lnTo>
                    <a:lnTo>
                      <a:pt x="1075" y="1080"/>
                    </a:lnTo>
                    <a:lnTo>
                      <a:pt x="1063" y="1082"/>
                    </a:lnTo>
                    <a:lnTo>
                      <a:pt x="1050" y="1082"/>
                    </a:lnTo>
                    <a:lnTo>
                      <a:pt x="1050" y="1082"/>
                    </a:lnTo>
                    <a:close/>
                  </a:path>
                </a:pathLst>
              </a:custGeom>
              <a:noFill/>
              <a:ln w="19050">
                <a:solidFill>
                  <a:srgbClr val="44485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392" tIns="45696" rIns="91392" bIns="45696" numCol="1" anchor="t" anchorCtr="0" compatLnSpc="1">
                <a:prstTxWarp prst="textNoShape">
                  <a:avLst/>
                </a:prstTxWarp>
              </a:bodyPr>
              <a:lstStyle/>
              <a:p>
                <a:pPr defTabSz="913852">
                  <a:defRPr/>
                </a:pPr>
                <a:endParaRPr lang="en-US" sz="500" dirty="0">
                  <a:solidFill>
                    <a:prstClr val="black"/>
                  </a:solidFill>
                  <a:latin typeface="Arial" panose="020B0604020202020204" pitchFamily="34" charset="0"/>
                  <a:cs typeface="Arial" panose="020B0604020202020204" pitchFamily="34" charset="0"/>
                  <a:sym typeface="Arial"/>
                </a:endParaRPr>
              </a:p>
            </p:txBody>
          </p:sp>
          <p:sp>
            <p:nvSpPr>
              <p:cNvPr id="380" name="Line 28">
                <a:extLst>
                  <a:ext uri="{FF2B5EF4-FFF2-40B4-BE49-F238E27FC236}">
                    <a16:creationId xmlns:a16="http://schemas.microsoft.com/office/drawing/2014/main" id="{D5A12FF3-45EA-9E45-834A-29D83387DB79}"/>
                  </a:ext>
                </a:extLst>
              </p:cNvPr>
              <p:cNvSpPr>
                <a:spLocks noChangeShapeType="1"/>
              </p:cNvSpPr>
              <p:nvPr/>
            </p:nvSpPr>
            <p:spPr bwMode="auto">
              <a:xfrm>
                <a:off x="4769513" y="1392202"/>
                <a:ext cx="708040" cy="0"/>
              </a:xfrm>
              <a:prstGeom prst="line">
                <a:avLst/>
              </a:prstGeom>
              <a:noFill/>
              <a:ln w="19050">
                <a:solidFill>
                  <a:srgbClr val="444857"/>
                </a:solidFill>
                <a:prstDash val="solid"/>
                <a:round/>
                <a:headEnd/>
                <a:tailEnd/>
              </a:ln>
              <a:extLst>
                <a:ext uri="{909E8E84-426E-40DD-AFC4-6F175D3DCCD1}">
                  <a14:hiddenFill xmlns:a14="http://schemas.microsoft.com/office/drawing/2010/main">
                    <a:noFill/>
                  </a14:hiddenFill>
                </a:ext>
              </a:extLst>
            </p:spPr>
            <p:txBody>
              <a:bodyPr vert="horz" wrap="square" lIns="91392" tIns="45696" rIns="91392" bIns="45696" numCol="1" anchor="t" anchorCtr="0" compatLnSpc="1">
                <a:prstTxWarp prst="textNoShape">
                  <a:avLst/>
                </a:prstTxWarp>
              </a:bodyPr>
              <a:lstStyle/>
              <a:p>
                <a:pPr defTabSz="913852">
                  <a:defRPr/>
                </a:pPr>
                <a:endParaRPr lang="en-US" sz="500" dirty="0">
                  <a:solidFill>
                    <a:prstClr val="black"/>
                  </a:solidFill>
                  <a:latin typeface="Arial" panose="020B0604020202020204" pitchFamily="34" charset="0"/>
                  <a:cs typeface="Arial" panose="020B0604020202020204" pitchFamily="34" charset="0"/>
                  <a:sym typeface="Arial"/>
                </a:endParaRPr>
              </a:p>
            </p:txBody>
          </p:sp>
          <p:sp>
            <p:nvSpPr>
              <p:cNvPr id="381" name="Freeform 29">
                <a:extLst>
                  <a:ext uri="{FF2B5EF4-FFF2-40B4-BE49-F238E27FC236}">
                    <a16:creationId xmlns:a16="http://schemas.microsoft.com/office/drawing/2014/main" id="{A036E1A6-D458-3347-B691-54B1A2906157}"/>
                  </a:ext>
                </a:extLst>
              </p:cNvPr>
              <p:cNvSpPr>
                <a:spLocks/>
              </p:cNvSpPr>
              <p:nvPr/>
            </p:nvSpPr>
            <p:spPr bwMode="auto">
              <a:xfrm>
                <a:off x="4798536" y="1297273"/>
                <a:ext cx="319253" cy="70744"/>
              </a:xfrm>
              <a:custGeom>
                <a:avLst/>
                <a:gdLst>
                  <a:gd name="T0" fmla="*/ 528 w 528"/>
                  <a:gd name="T1" fmla="*/ 117 h 117"/>
                  <a:gd name="T2" fmla="*/ 33 w 528"/>
                  <a:gd name="T3" fmla="*/ 117 h 117"/>
                  <a:gd name="T4" fmla="*/ 33 w 528"/>
                  <a:gd name="T5" fmla="*/ 117 h 117"/>
                  <a:gd name="T6" fmla="*/ 0 w 528"/>
                  <a:gd name="T7" fmla="*/ 117 h 117"/>
                  <a:gd name="T8" fmla="*/ 0 w 528"/>
                  <a:gd name="T9" fmla="*/ 49 h 117"/>
                  <a:gd name="T10" fmla="*/ 0 w 528"/>
                  <a:gd name="T11" fmla="*/ 49 h 117"/>
                  <a:gd name="T12" fmla="*/ 0 w 528"/>
                  <a:gd name="T13" fmla="*/ 40 h 117"/>
                  <a:gd name="T14" fmla="*/ 4 w 528"/>
                  <a:gd name="T15" fmla="*/ 32 h 117"/>
                  <a:gd name="T16" fmla="*/ 7 w 528"/>
                  <a:gd name="T17" fmla="*/ 25 h 117"/>
                  <a:gd name="T18" fmla="*/ 13 w 528"/>
                  <a:gd name="T19" fmla="*/ 17 h 117"/>
                  <a:gd name="T20" fmla="*/ 20 w 528"/>
                  <a:gd name="T21" fmla="*/ 10 h 117"/>
                  <a:gd name="T22" fmla="*/ 28 w 528"/>
                  <a:gd name="T23" fmla="*/ 5 h 117"/>
                  <a:gd name="T24" fmla="*/ 38 w 528"/>
                  <a:gd name="T25" fmla="*/ 2 h 117"/>
                  <a:gd name="T26" fmla="*/ 48 w 528"/>
                  <a:gd name="T27" fmla="*/ 0 h 117"/>
                  <a:gd name="T28" fmla="*/ 473 w 528"/>
                  <a:gd name="T29" fmla="*/ 0 h 117"/>
                  <a:gd name="T30" fmla="*/ 473 w 528"/>
                  <a:gd name="T31" fmla="*/ 0 h 117"/>
                  <a:gd name="T32" fmla="*/ 488 w 528"/>
                  <a:gd name="T33" fmla="*/ 2 h 117"/>
                  <a:gd name="T34" fmla="*/ 499 w 528"/>
                  <a:gd name="T35" fmla="*/ 7 h 117"/>
                  <a:gd name="T36" fmla="*/ 509 w 528"/>
                  <a:gd name="T37" fmla="*/ 14 h 117"/>
                  <a:gd name="T38" fmla="*/ 516 w 528"/>
                  <a:gd name="T39" fmla="*/ 24 h 117"/>
                  <a:gd name="T40" fmla="*/ 521 w 528"/>
                  <a:gd name="T41" fmla="*/ 37 h 117"/>
                  <a:gd name="T42" fmla="*/ 524 w 528"/>
                  <a:gd name="T43" fmla="*/ 50 h 117"/>
                  <a:gd name="T44" fmla="*/ 526 w 528"/>
                  <a:gd name="T45" fmla="*/ 65 h 117"/>
                  <a:gd name="T46" fmla="*/ 528 w 528"/>
                  <a:gd name="T47" fmla="*/ 82 h 117"/>
                  <a:gd name="T48" fmla="*/ 528 w 528"/>
                  <a:gd name="T49" fmla="*/ 82 h 117"/>
                  <a:gd name="T50" fmla="*/ 528 w 528"/>
                  <a:gd name="T51" fmla="*/ 82 h 117"/>
                  <a:gd name="T52" fmla="*/ 528 w 528"/>
                  <a:gd name="T53" fmla="*/ 117 h 117"/>
                  <a:gd name="T54" fmla="*/ 528 w 528"/>
                  <a:gd name="T55" fmla="*/ 117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28" h="117">
                    <a:moveTo>
                      <a:pt x="528" y="117"/>
                    </a:moveTo>
                    <a:lnTo>
                      <a:pt x="33" y="117"/>
                    </a:lnTo>
                    <a:lnTo>
                      <a:pt x="33" y="117"/>
                    </a:lnTo>
                    <a:lnTo>
                      <a:pt x="0" y="117"/>
                    </a:lnTo>
                    <a:lnTo>
                      <a:pt x="0" y="49"/>
                    </a:lnTo>
                    <a:lnTo>
                      <a:pt x="0" y="49"/>
                    </a:lnTo>
                    <a:lnTo>
                      <a:pt x="0" y="40"/>
                    </a:lnTo>
                    <a:lnTo>
                      <a:pt x="4" y="32"/>
                    </a:lnTo>
                    <a:lnTo>
                      <a:pt x="7" y="25"/>
                    </a:lnTo>
                    <a:lnTo>
                      <a:pt x="13" y="17"/>
                    </a:lnTo>
                    <a:lnTo>
                      <a:pt x="20" y="10"/>
                    </a:lnTo>
                    <a:lnTo>
                      <a:pt x="28" y="5"/>
                    </a:lnTo>
                    <a:lnTo>
                      <a:pt x="38" y="2"/>
                    </a:lnTo>
                    <a:lnTo>
                      <a:pt x="48" y="0"/>
                    </a:lnTo>
                    <a:lnTo>
                      <a:pt x="473" y="0"/>
                    </a:lnTo>
                    <a:lnTo>
                      <a:pt x="473" y="0"/>
                    </a:lnTo>
                    <a:lnTo>
                      <a:pt x="488" y="2"/>
                    </a:lnTo>
                    <a:lnTo>
                      <a:pt x="499" y="7"/>
                    </a:lnTo>
                    <a:lnTo>
                      <a:pt x="509" y="14"/>
                    </a:lnTo>
                    <a:lnTo>
                      <a:pt x="516" y="24"/>
                    </a:lnTo>
                    <a:lnTo>
                      <a:pt x="521" y="37"/>
                    </a:lnTo>
                    <a:lnTo>
                      <a:pt x="524" y="50"/>
                    </a:lnTo>
                    <a:lnTo>
                      <a:pt x="526" y="65"/>
                    </a:lnTo>
                    <a:lnTo>
                      <a:pt x="528" y="82"/>
                    </a:lnTo>
                    <a:lnTo>
                      <a:pt x="528" y="82"/>
                    </a:lnTo>
                    <a:lnTo>
                      <a:pt x="528" y="82"/>
                    </a:lnTo>
                    <a:lnTo>
                      <a:pt x="528" y="117"/>
                    </a:lnTo>
                    <a:lnTo>
                      <a:pt x="528" y="117"/>
                    </a:lnTo>
                    <a:close/>
                  </a:path>
                </a:pathLst>
              </a:custGeom>
              <a:solidFill>
                <a:srgbClr val="D6D6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913852">
                  <a:defRPr/>
                </a:pPr>
                <a:endParaRPr lang="en-US" sz="500" dirty="0">
                  <a:solidFill>
                    <a:prstClr val="black"/>
                  </a:solidFill>
                  <a:latin typeface="Arial" panose="020B0604020202020204" pitchFamily="34" charset="0"/>
                  <a:cs typeface="Arial" panose="020B0604020202020204" pitchFamily="34" charset="0"/>
                  <a:sym typeface="Arial"/>
                </a:endParaRPr>
              </a:p>
            </p:txBody>
          </p:sp>
          <p:sp>
            <p:nvSpPr>
              <p:cNvPr id="382" name="Freeform 30">
                <a:extLst>
                  <a:ext uri="{FF2B5EF4-FFF2-40B4-BE49-F238E27FC236}">
                    <a16:creationId xmlns:a16="http://schemas.microsoft.com/office/drawing/2014/main" id="{7C93C630-C7A0-F940-BA24-00AF7330D255}"/>
                  </a:ext>
                </a:extLst>
              </p:cNvPr>
              <p:cNvSpPr>
                <a:spLocks/>
              </p:cNvSpPr>
              <p:nvPr/>
            </p:nvSpPr>
            <p:spPr bwMode="auto">
              <a:xfrm>
                <a:off x="4836628" y="1313598"/>
                <a:ext cx="32651" cy="33256"/>
              </a:xfrm>
              <a:custGeom>
                <a:avLst/>
                <a:gdLst>
                  <a:gd name="T0" fmla="*/ 54 w 54"/>
                  <a:gd name="T1" fmla="*/ 28 h 55"/>
                  <a:gd name="T2" fmla="*/ 54 w 54"/>
                  <a:gd name="T3" fmla="*/ 28 h 55"/>
                  <a:gd name="T4" fmla="*/ 54 w 54"/>
                  <a:gd name="T5" fmla="*/ 22 h 55"/>
                  <a:gd name="T6" fmla="*/ 52 w 54"/>
                  <a:gd name="T7" fmla="*/ 17 h 55"/>
                  <a:gd name="T8" fmla="*/ 45 w 54"/>
                  <a:gd name="T9" fmla="*/ 8 h 55"/>
                  <a:gd name="T10" fmla="*/ 37 w 54"/>
                  <a:gd name="T11" fmla="*/ 3 h 55"/>
                  <a:gd name="T12" fmla="*/ 32 w 54"/>
                  <a:gd name="T13" fmla="*/ 2 h 55"/>
                  <a:gd name="T14" fmla="*/ 27 w 54"/>
                  <a:gd name="T15" fmla="*/ 0 h 55"/>
                  <a:gd name="T16" fmla="*/ 27 w 54"/>
                  <a:gd name="T17" fmla="*/ 0 h 55"/>
                  <a:gd name="T18" fmla="*/ 22 w 54"/>
                  <a:gd name="T19" fmla="*/ 2 h 55"/>
                  <a:gd name="T20" fmla="*/ 17 w 54"/>
                  <a:gd name="T21" fmla="*/ 3 h 55"/>
                  <a:gd name="T22" fmla="*/ 9 w 54"/>
                  <a:gd name="T23" fmla="*/ 8 h 55"/>
                  <a:gd name="T24" fmla="*/ 2 w 54"/>
                  <a:gd name="T25" fmla="*/ 17 h 55"/>
                  <a:gd name="T26" fmla="*/ 0 w 54"/>
                  <a:gd name="T27" fmla="*/ 22 h 55"/>
                  <a:gd name="T28" fmla="*/ 0 w 54"/>
                  <a:gd name="T29" fmla="*/ 28 h 55"/>
                  <a:gd name="T30" fmla="*/ 0 w 54"/>
                  <a:gd name="T31" fmla="*/ 28 h 55"/>
                  <a:gd name="T32" fmla="*/ 0 w 54"/>
                  <a:gd name="T33" fmla="*/ 33 h 55"/>
                  <a:gd name="T34" fmla="*/ 2 w 54"/>
                  <a:gd name="T35" fmla="*/ 38 h 55"/>
                  <a:gd name="T36" fmla="*/ 9 w 54"/>
                  <a:gd name="T37" fmla="*/ 47 h 55"/>
                  <a:gd name="T38" fmla="*/ 17 w 54"/>
                  <a:gd name="T39" fmla="*/ 52 h 55"/>
                  <a:gd name="T40" fmla="*/ 22 w 54"/>
                  <a:gd name="T41" fmla="*/ 53 h 55"/>
                  <a:gd name="T42" fmla="*/ 27 w 54"/>
                  <a:gd name="T43" fmla="*/ 55 h 55"/>
                  <a:gd name="T44" fmla="*/ 27 w 54"/>
                  <a:gd name="T45" fmla="*/ 55 h 55"/>
                  <a:gd name="T46" fmla="*/ 32 w 54"/>
                  <a:gd name="T47" fmla="*/ 53 h 55"/>
                  <a:gd name="T48" fmla="*/ 37 w 54"/>
                  <a:gd name="T49" fmla="*/ 52 h 55"/>
                  <a:gd name="T50" fmla="*/ 45 w 54"/>
                  <a:gd name="T51" fmla="*/ 47 h 55"/>
                  <a:gd name="T52" fmla="*/ 52 w 54"/>
                  <a:gd name="T53" fmla="*/ 38 h 55"/>
                  <a:gd name="T54" fmla="*/ 54 w 54"/>
                  <a:gd name="T55" fmla="*/ 33 h 55"/>
                  <a:gd name="T56" fmla="*/ 54 w 54"/>
                  <a:gd name="T57" fmla="*/ 28 h 55"/>
                  <a:gd name="T58" fmla="*/ 54 w 54"/>
                  <a:gd name="T59" fmla="*/ 2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4" h="55">
                    <a:moveTo>
                      <a:pt x="54" y="28"/>
                    </a:moveTo>
                    <a:lnTo>
                      <a:pt x="54" y="28"/>
                    </a:lnTo>
                    <a:lnTo>
                      <a:pt x="54" y="22"/>
                    </a:lnTo>
                    <a:lnTo>
                      <a:pt x="52" y="17"/>
                    </a:lnTo>
                    <a:lnTo>
                      <a:pt x="45" y="8"/>
                    </a:lnTo>
                    <a:lnTo>
                      <a:pt x="37" y="3"/>
                    </a:lnTo>
                    <a:lnTo>
                      <a:pt x="32" y="2"/>
                    </a:lnTo>
                    <a:lnTo>
                      <a:pt x="27" y="0"/>
                    </a:lnTo>
                    <a:lnTo>
                      <a:pt x="27" y="0"/>
                    </a:lnTo>
                    <a:lnTo>
                      <a:pt x="22" y="2"/>
                    </a:lnTo>
                    <a:lnTo>
                      <a:pt x="17" y="3"/>
                    </a:lnTo>
                    <a:lnTo>
                      <a:pt x="9" y="8"/>
                    </a:lnTo>
                    <a:lnTo>
                      <a:pt x="2" y="17"/>
                    </a:lnTo>
                    <a:lnTo>
                      <a:pt x="0" y="22"/>
                    </a:lnTo>
                    <a:lnTo>
                      <a:pt x="0" y="28"/>
                    </a:lnTo>
                    <a:lnTo>
                      <a:pt x="0" y="28"/>
                    </a:lnTo>
                    <a:lnTo>
                      <a:pt x="0" y="33"/>
                    </a:lnTo>
                    <a:lnTo>
                      <a:pt x="2" y="38"/>
                    </a:lnTo>
                    <a:lnTo>
                      <a:pt x="9" y="47"/>
                    </a:lnTo>
                    <a:lnTo>
                      <a:pt x="17" y="52"/>
                    </a:lnTo>
                    <a:lnTo>
                      <a:pt x="22" y="53"/>
                    </a:lnTo>
                    <a:lnTo>
                      <a:pt x="27" y="55"/>
                    </a:lnTo>
                    <a:lnTo>
                      <a:pt x="27" y="55"/>
                    </a:lnTo>
                    <a:lnTo>
                      <a:pt x="32" y="53"/>
                    </a:lnTo>
                    <a:lnTo>
                      <a:pt x="37" y="52"/>
                    </a:lnTo>
                    <a:lnTo>
                      <a:pt x="45" y="47"/>
                    </a:lnTo>
                    <a:lnTo>
                      <a:pt x="52" y="38"/>
                    </a:lnTo>
                    <a:lnTo>
                      <a:pt x="54" y="33"/>
                    </a:lnTo>
                    <a:lnTo>
                      <a:pt x="54" y="28"/>
                    </a:lnTo>
                    <a:lnTo>
                      <a:pt x="54" y="28"/>
                    </a:lnTo>
                    <a:close/>
                  </a:path>
                </a:pathLst>
              </a:custGeom>
              <a:solidFill>
                <a:srgbClr val="91E5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913852">
                  <a:defRPr/>
                </a:pPr>
                <a:endParaRPr lang="en-US" sz="500" dirty="0">
                  <a:solidFill>
                    <a:prstClr val="black"/>
                  </a:solidFill>
                  <a:latin typeface="Arial" panose="020B0604020202020204" pitchFamily="34" charset="0"/>
                  <a:cs typeface="Arial" panose="020B0604020202020204" pitchFamily="34" charset="0"/>
                  <a:sym typeface="Arial"/>
                </a:endParaRPr>
              </a:p>
            </p:txBody>
          </p:sp>
          <p:sp>
            <p:nvSpPr>
              <p:cNvPr id="383" name="Freeform 31">
                <a:extLst>
                  <a:ext uri="{FF2B5EF4-FFF2-40B4-BE49-F238E27FC236}">
                    <a16:creationId xmlns:a16="http://schemas.microsoft.com/office/drawing/2014/main" id="{C4FFB85C-3ECD-E942-9CF1-4D249B8C01DE}"/>
                  </a:ext>
                </a:extLst>
              </p:cNvPr>
              <p:cNvSpPr>
                <a:spLocks/>
              </p:cNvSpPr>
              <p:nvPr/>
            </p:nvSpPr>
            <p:spPr bwMode="auto">
              <a:xfrm>
                <a:off x="4897093" y="1313598"/>
                <a:ext cx="32046" cy="33256"/>
              </a:xfrm>
              <a:custGeom>
                <a:avLst/>
                <a:gdLst>
                  <a:gd name="T0" fmla="*/ 53 w 53"/>
                  <a:gd name="T1" fmla="*/ 28 h 55"/>
                  <a:gd name="T2" fmla="*/ 53 w 53"/>
                  <a:gd name="T3" fmla="*/ 28 h 55"/>
                  <a:gd name="T4" fmla="*/ 53 w 53"/>
                  <a:gd name="T5" fmla="*/ 22 h 55"/>
                  <a:gd name="T6" fmla="*/ 52 w 53"/>
                  <a:gd name="T7" fmla="*/ 17 h 55"/>
                  <a:gd name="T8" fmla="*/ 47 w 53"/>
                  <a:gd name="T9" fmla="*/ 8 h 55"/>
                  <a:gd name="T10" fmla="*/ 37 w 53"/>
                  <a:gd name="T11" fmla="*/ 3 h 55"/>
                  <a:gd name="T12" fmla="*/ 32 w 53"/>
                  <a:gd name="T13" fmla="*/ 2 h 55"/>
                  <a:gd name="T14" fmla="*/ 27 w 53"/>
                  <a:gd name="T15" fmla="*/ 0 h 55"/>
                  <a:gd name="T16" fmla="*/ 27 w 53"/>
                  <a:gd name="T17" fmla="*/ 0 h 55"/>
                  <a:gd name="T18" fmla="*/ 22 w 53"/>
                  <a:gd name="T19" fmla="*/ 2 h 55"/>
                  <a:gd name="T20" fmla="*/ 17 w 53"/>
                  <a:gd name="T21" fmla="*/ 3 h 55"/>
                  <a:gd name="T22" fmla="*/ 9 w 53"/>
                  <a:gd name="T23" fmla="*/ 8 h 55"/>
                  <a:gd name="T24" fmla="*/ 2 w 53"/>
                  <a:gd name="T25" fmla="*/ 17 h 55"/>
                  <a:gd name="T26" fmla="*/ 2 w 53"/>
                  <a:gd name="T27" fmla="*/ 22 h 55"/>
                  <a:gd name="T28" fmla="*/ 0 w 53"/>
                  <a:gd name="T29" fmla="*/ 28 h 55"/>
                  <a:gd name="T30" fmla="*/ 0 w 53"/>
                  <a:gd name="T31" fmla="*/ 28 h 55"/>
                  <a:gd name="T32" fmla="*/ 2 w 53"/>
                  <a:gd name="T33" fmla="*/ 33 h 55"/>
                  <a:gd name="T34" fmla="*/ 2 w 53"/>
                  <a:gd name="T35" fmla="*/ 38 h 55"/>
                  <a:gd name="T36" fmla="*/ 9 w 53"/>
                  <a:gd name="T37" fmla="*/ 47 h 55"/>
                  <a:gd name="T38" fmla="*/ 17 w 53"/>
                  <a:gd name="T39" fmla="*/ 52 h 55"/>
                  <a:gd name="T40" fmla="*/ 22 w 53"/>
                  <a:gd name="T41" fmla="*/ 53 h 55"/>
                  <a:gd name="T42" fmla="*/ 27 w 53"/>
                  <a:gd name="T43" fmla="*/ 55 h 55"/>
                  <a:gd name="T44" fmla="*/ 27 w 53"/>
                  <a:gd name="T45" fmla="*/ 55 h 55"/>
                  <a:gd name="T46" fmla="*/ 32 w 53"/>
                  <a:gd name="T47" fmla="*/ 53 h 55"/>
                  <a:gd name="T48" fmla="*/ 37 w 53"/>
                  <a:gd name="T49" fmla="*/ 52 h 55"/>
                  <a:gd name="T50" fmla="*/ 47 w 53"/>
                  <a:gd name="T51" fmla="*/ 47 h 55"/>
                  <a:gd name="T52" fmla="*/ 52 w 53"/>
                  <a:gd name="T53" fmla="*/ 38 h 55"/>
                  <a:gd name="T54" fmla="*/ 53 w 53"/>
                  <a:gd name="T55" fmla="*/ 33 h 55"/>
                  <a:gd name="T56" fmla="*/ 53 w 53"/>
                  <a:gd name="T57" fmla="*/ 28 h 55"/>
                  <a:gd name="T58" fmla="*/ 53 w 53"/>
                  <a:gd name="T59" fmla="*/ 2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3" h="55">
                    <a:moveTo>
                      <a:pt x="53" y="28"/>
                    </a:moveTo>
                    <a:lnTo>
                      <a:pt x="53" y="28"/>
                    </a:lnTo>
                    <a:lnTo>
                      <a:pt x="53" y="22"/>
                    </a:lnTo>
                    <a:lnTo>
                      <a:pt x="52" y="17"/>
                    </a:lnTo>
                    <a:lnTo>
                      <a:pt x="47" y="8"/>
                    </a:lnTo>
                    <a:lnTo>
                      <a:pt x="37" y="3"/>
                    </a:lnTo>
                    <a:lnTo>
                      <a:pt x="32" y="2"/>
                    </a:lnTo>
                    <a:lnTo>
                      <a:pt x="27" y="0"/>
                    </a:lnTo>
                    <a:lnTo>
                      <a:pt x="27" y="0"/>
                    </a:lnTo>
                    <a:lnTo>
                      <a:pt x="22" y="2"/>
                    </a:lnTo>
                    <a:lnTo>
                      <a:pt x="17" y="3"/>
                    </a:lnTo>
                    <a:lnTo>
                      <a:pt x="9" y="8"/>
                    </a:lnTo>
                    <a:lnTo>
                      <a:pt x="2" y="17"/>
                    </a:lnTo>
                    <a:lnTo>
                      <a:pt x="2" y="22"/>
                    </a:lnTo>
                    <a:lnTo>
                      <a:pt x="0" y="28"/>
                    </a:lnTo>
                    <a:lnTo>
                      <a:pt x="0" y="28"/>
                    </a:lnTo>
                    <a:lnTo>
                      <a:pt x="2" y="33"/>
                    </a:lnTo>
                    <a:lnTo>
                      <a:pt x="2" y="38"/>
                    </a:lnTo>
                    <a:lnTo>
                      <a:pt x="9" y="47"/>
                    </a:lnTo>
                    <a:lnTo>
                      <a:pt x="17" y="52"/>
                    </a:lnTo>
                    <a:lnTo>
                      <a:pt x="22" y="53"/>
                    </a:lnTo>
                    <a:lnTo>
                      <a:pt x="27" y="55"/>
                    </a:lnTo>
                    <a:lnTo>
                      <a:pt x="27" y="55"/>
                    </a:lnTo>
                    <a:lnTo>
                      <a:pt x="32" y="53"/>
                    </a:lnTo>
                    <a:lnTo>
                      <a:pt x="37" y="52"/>
                    </a:lnTo>
                    <a:lnTo>
                      <a:pt x="47" y="47"/>
                    </a:lnTo>
                    <a:lnTo>
                      <a:pt x="52" y="38"/>
                    </a:lnTo>
                    <a:lnTo>
                      <a:pt x="53" y="33"/>
                    </a:lnTo>
                    <a:lnTo>
                      <a:pt x="53" y="28"/>
                    </a:lnTo>
                    <a:lnTo>
                      <a:pt x="53" y="28"/>
                    </a:lnTo>
                    <a:close/>
                  </a:path>
                </a:pathLst>
              </a:custGeom>
              <a:solidFill>
                <a:srgbClr val="91E5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913852">
                  <a:defRPr/>
                </a:pPr>
                <a:endParaRPr lang="en-US" sz="500" dirty="0">
                  <a:solidFill>
                    <a:prstClr val="black"/>
                  </a:solidFill>
                  <a:latin typeface="Arial" panose="020B0604020202020204" pitchFamily="34" charset="0"/>
                  <a:cs typeface="Arial" panose="020B0604020202020204" pitchFamily="34" charset="0"/>
                  <a:sym typeface="Arial"/>
                </a:endParaRPr>
              </a:p>
            </p:txBody>
          </p:sp>
          <p:sp>
            <p:nvSpPr>
              <p:cNvPr id="384" name="Freeform 32">
                <a:extLst>
                  <a:ext uri="{FF2B5EF4-FFF2-40B4-BE49-F238E27FC236}">
                    <a16:creationId xmlns:a16="http://schemas.microsoft.com/office/drawing/2014/main" id="{A896CB21-8A6E-C042-9B39-81F3FAC68A05}"/>
                  </a:ext>
                </a:extLst>
              </p:cNvPr>
              <p:cNvSpPr>
                <a:spLocks/>
              </p:cNvSpPr>
              <p:nvPr/>
            </p:nvSpPr>
            <p:spPr bwMode="auto">
              <a:xfrm>
                <a:off x="4957558" y="1313598"/>
                <a:ext cx="32046" cy="33256"/>
              </a:xfrm>
              <a:custGeom>
                <a:avLst/>
                <a:gdLst>
                  <a:gd name="T0" fmla="*/ 53 w 53"/>
                  <a:gd name="T1" fmla="*/ 28 h 55"/>
                  <a:gd name="T2" fmla="*/ 53 w 53"/>
                  <a:gd name="T3" fmla="*/ 28 h 55"/>
                  <a:gd name="T4" fmla="*/ 53 w 53"/>
                  <a:gd name="T5" fmla="*/ 22 h 55"/>
                  <a:gd name="T6" fmla="*/ 52 w 53"/>
                  <a:gd name="T7" fmla="*/ 17 h 55"/>
                  <a:gd name="T8" fmla="*/ 47 w 53"/>
                  <a:gd name="T9" fmla="*/ 8 h 55"/>
                  <a:gd name="T10" fmla="*/ 38 w 53"/>
                  <a:gd name="T11" fmla="*/ 3 h 55"/>
                  <a:gd name="T12" fmla="*/ 33 w 53"/>
                  <a:gd name="T13" fmla="*/ 2 h 55"/>
                  <a:gd name="T14" fmla="*/ 27 w 53"/>
                  <a:gd name="T15" fmla="*/ 0 h 55"/>
                  <a:gd name="T16" fmla="*/ 27 w 53"/>
                  <a:gd name="T17" fmla="*/ 0 h 55"/>
                  <a:gd name="T18" fmla="*/ 22 w 53"/>
                  <a:gd name="T19" fmla="*/ 2 h 55"/>
                  <a:gd name="T20" fmla="*/ 17 w 53"/>
                  <a:gd name="T21" fmla="*/ 3 h 55"/>
                  <a:gd name="T22" fmla="*/ 8 w 53"/>
                  <a:gd name="T23" fmla="*/ 8 h 55"/>
                  <a:gd name="T24" fmla="*/ 3 w 53"/>
                  <a:gd name="T25" fmla="*/ 17 h 55"/>
                  <a:gd name="T26" fmla="*/ 2 w 53"/>
                  <a:gd name="T27" fmla="*/ 22 h 55"/>
                  <a:gd name="T28" fmla="*/ 0 w 53"/>
                  <a:gd name="T29" fmla="*/ 28 h 55"/>
                  <a:gd name="T30" fmla="*/ 0 w 53"/>
                  <a:gd name="T31" fmla="*/ 28 h 55"/>
                  <a:gd name="T32" fmla="*/ 2 w 53"/>
                  <a:gd name="T33" fmla="*/ 33 h 55"/>
                  <a:gd name="T34" fmla="*/ 3 w 53"/>
                  <a:gd name="T35" fmla="*/ 38 h 55"/>
                  <a:gd name="T36" fmla="*/ 8 w 53"/>
                  <a:gd name="T37" fmla="*/ 47 h 55"/>
                  <a:gd name="T38" fmla="*/ 17 w 53"/>
                  <a:gd name="T39" fmla="*/ 52 h 55"/>
                  <a:gd name="T40" fmla="*/ 22 w 53"/>
                  <a:gd name="T41" fmla="*/ 53 h 55"/>
                  <a:gd name="T42" fmla="*/ 27 w 53"/>
                  <a:gd name="T43" fmla="*/ 55 h 55"/>
                  <a:gd name="T44" fmla="*/ 27 w 53"/>
                  <a:gd name="T45" fmla="*/ 55 h 55"/>
                  <a:gd name="T46" fmla="*/ 33 w 53"/>
                  <a:gd name="T47" fmla="*/ 53 h 55"/>
                  <a:gd name="T48" fmla="*/ 38 w 53"/>
                  <a:gd name="T49" fmla="*/ 52 h 55"/>
                  <a:gd name="T50" fmla="*/ 47 w 53"/>
                  <a:gd name="T51" fmla="*/ 47 h 55"/>
                  <a:gd name="T52" fmla="*/ 52 w 53"/>
                  <a:gd name="T53" fmla="*/ 38 h 55"/>
                  <a:gd name="T54" fmla="*/ 53 w 53"/>
                  <a:gd name="T55" fmla="*/ 33 h 55"/>
                  <a:gd name="T56" fmla="*/ 53 w 53"/>
                  <a:gd name="T57" fmla="*/ 28 h 55"/>
                  <a:gd name="T58" fmla="*/ 53 w 53"/>
                  <a:gd name="T59" fmla="*/ 2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3" h="55">
                    <a:moveTo>
                      <a:pt x="53" y="28"/>
                    </a:moveTo>
                    <a:lnTo>
                      <a:pt x="53" y="28"/>
                    </a:lnTo>
                    <a:lnTo>
                      <a:pt x="53" y="22"/>
                    </a:lnTo>
                    <a:lnTo>
                      <a:pt x="52" y="17"/>
                    </a:lnTo>
                    <a:lnTo>
                      <a:pt x="47" y="8"/>
                    </a:lnTo>
                    <a:lnTo>
                      <a:pt x="38" y="3"/>
                    </a:lnTo>
                    <a:lnTo>
                      <a:pt x="33" y="2"/>
                    </a:lnTo>
                    <a:lnTo>
                      <a:pt x="27" y="0"/>
                    </a:lnTo>
                    <a:lnTo>
                      <a:pt x="27" y="0"/>
                    </a:lnTo>
                    <a:lnTo>
                      <a:pt x="22" y="2"/>
                    </a:lnTo>
                    <a:lnTo>
                      <a:pt x="17" y="3"/>
                    </a:lnTo>
                    <a:lnTo>
                      <a:pt x="8" y="8"/>
                    </a:lnTo>
                    <a:lnTo>
                      <a:pt x="3" y="17"/>
                    </a:lnTo>
                    <a:lnTo>
                      <a:pt x="2" y="22"/>
                    </a:lnTo>
                    <a:lnTo>
                      <a:pt x="0" y="28"/>
                    </a:lnTo>
                    <a:lnTo>
                      <a:pt x="0" y="28"/>
                    </a:lnTo>
                    <a:lnTo>
                      <a:pt x="2" y="33"/>
                    </a:lnTo>
                    <a:lnTo>
                      <a:pt x="3" y="38"/>
                    </a:lnTo>
                    <a:lnTo>
                      <a:pt x="8" y="47"/>
                    </a:lnTo>
                    <a:lnTo>
                      <a:pt x="17" y="52"/>
                    </a:lnTo>
                    <a:lnTo>
                      <a:pt x="22" y="53"/>
                    </a:lnTo>
                    <a:lnTo>
                      <a:pt x="27" y="55"/>
                    </a:lnTo>
                    <a:lnTo>
                      <a:pt x="27" y="55"/>
                    </a:lnTo>
                    <a:lnTo>
                      <a:pt x="33" y="53"/>
                    </a:lnTo>
                    <a:lnTo>
                      <a:pt x="38" y="52"/>
                    </a:lnTo>
                    <a:lnTo>
                      <a:pt x="47" y="47"/>
                    </a:lnTo>
                    <a:lnTo>
                      <a:pt x="52" y="38"/>
                    </a:lnTo>
                    <a:lnTo>
                      <a:pt x="53" y="33"/>
                    </a:lnTo>
                    <a:lnTo>
                      <a:pt x="53" y="28"/>
                    </a:lnTo>
                    <a:lnTo>
                      <a:pt x="53" y="28"/>
                    </a:lnTo>
                    <a:close/>
                  </a:path>
                </a:pathLst>
              </a:custGeom>
              <a:solidFill>
                <a:srgbClr val="91E5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913852">
                  <a:defRPr/>
                </a:pPr>
                <a:endParaRPr lang="en-US" sz="500" dirty="0">
                  <a:solidFill>
                    <a:prstClr val="black"/>
                  </a:solidFill>
                  <a:latin typeface="Arial" panose="020B0604020202020204" pitchFamily="34" charset="0"/>
                  <a:cs typeface="Arial" panose="020B0604020202020204" pitchFamily="34" charset="0"/>
                  <a:sym typeface="Arial"/>
                </a:endParaRPr>
              </a:p>
            </p:txBody>
          </p:sp>
          <p:sp>
            <p:nvSpPr>
              <p:cNvPr id="385" name="Freeform 33">
                <a:extLst>
                  <a:ext uri="{FF2B5EF4-FFF2-40B4-BE49-F238E27FC236}">
                    <a16:creationId xmlns:a16="http://schemas.microsoft.com/office/drawing/2014/main" id="{367DBE97-168A-9C43-A066-9C13C1D72C1D}"/>
                  </a:ext>
                </a:extLst>
              </p:cNvPr>
              <p:cNvSpPr>
                <a:spLocks/>
              </p:cNvSpPr>
              <p:nvPr/>
            </p:nvSpPr>
            <p:spPr bwMode="auto">
              <a:xfrm>
                <a:off x="4812443" y="1313598"/>
                <a:ext cx="32651" cy="33256"/>
              </a:xfrm>
              <a:custGeom>
                <a:avLst/>
                <a:gdLst>
                  <a:gd name="T0" fmla="*/ 54 w 54"/>
                  <a:gd name="T1" fmla="*/ 28 h 55"/>
                  <a:gd name="T2" fmla="*/ 54 w 54"/>
                  <a:gd name="T3" fmla="*/ 28 h 55"/>
                  <a:gd name="T4" fmla="*/ 54 w 54"/>
                  <a:gd name="T5" fmla="*/ 22 h 55"/>
                  <a:gd name="T6" fmla="*/ 52 w 54"/>
                  <a:gd name="T7" fmla="*/ 17 h 55"/>
                  <a:gd name="T8" fmla="*/ 45 w 54"/>
                  <a:gd name="T9" fmla="*/ 8 h 55"/>
                  <a:gd name="T10" fmla="*/ 37 w 54"/>
                  <a:gd name="T11" fmla="*/ 3 h 55"/>
                  <a:gd name="T12" fmla="*/ 32 w 54"/>
                  <a:gd name="T13" fmla="*/ 2 h 55"/>
                  <a:gd name="T14" fmla="*/ 27 w 54"/>
                  <a:gd name="T15" fmla="*/ 0 h 55"/>
                  <a:gd name="T16" fmla="*/ 27 w 54"/>
                  <a:gd name="T17" fmla="*/ 0 h 55"/>
                  <a:gd name="T18" fmla="*/ 22 w 54"/>
                  <a:gd name="T19" fmla="*/ 2 h 55"/>
                  <a:gd name="T20" fmla="*/ 17 w 54"/>
                  <a:gd name="T21" fmla="*/ 3 h 55"/>
                  <a:gd name="T22" fmla="*/ 9 w 54"/>
                  <a:gd name="T23" fmla="*/ 8 h 55"/>
                  <a:gd name="T24" fmla="*/ 2 w 54"/>
                  <a:gd name="T25" fmla="*/ 17 h 55"/>
                  <a:gd name="T26" fmla="*/ 0 w 54"/>
                  <a:gd name="T27" fmla="*/ 22 h 55"/>
                  <a:gd name="T28" fmla="*/ 0 w 54"/>
                  <a:gd name="T29" fmla="*/ 28 h 55"/>
                  <a:gd name="T30" fmla="*/ 0 w 54"/>
                  <a:gd name="T31" fmla="*/ 28 h 55"/>
                  <a:gd name="T32" fmla="*/ 0 w 54"/>
                  <a:gd name="T33" fmla="*/ 33 h 55"/>
                  <a:gd name="T34" fmla="*/ 2 w 54"/>
                  <a:gd name="T35" fmla="*/ 38 h 55"/>
                  <a:gd name="T36" fmla="*/ 9 w 54"/>
                  <a:gd name="T37" fmla="*/ 47 h 55"/>
                  <a:gd name="T38" fmla="*/ 17 w 54"/>
                  <a:gd name="T39" fmla="*/ 52 h 55"/>
                  <a:gd name="T40" fmla="*/ 22 w 54"/>
                  <a:gd name="T41" fmla="*/ 53 h 55"/>
                  <a:gd name="T42" fmla="*/ 27 w 54"/>
                  <a:gd name="T43" fmla="*/ 55 h 55"/>
                  <a:gd name="T44" fmla="*/ 27 w 54"/>
                  <a:gd name="T45" fmla="*/ 55 h 55"/>
                  <a:gd name="T46" fmla="*/ 32 w 54"/>
                  <a:gd name="T47" fmla="*/ 53 h 55"/>
                  <a:gd name="T48" fmla="*/ 37 w 54"/>
                  <a:gd name="T49" fmla="*/ 52 h 55"/>
                  <a:gd name="T50" fmla="*/ 45 w 54"/>
                  <a:gd name="T51" fmla="*/ 47 h 55"/>
                  <a:gd name="T52" fmla="*/ 52 w 54"/>
                  <a:gd name="T53" fmla="*/ 38 h 55"/>
                  <a:gd name="T54" fmla="*/ 54 w 54"/>
                  <a:gd name="T55" fmla="*/ 33 h 55"/>
                  <a:gd name="T56" fmla="*/ 54 w 54"/>
                  <a:gd name="T57" fmla="*/ 28 h 55"/>
                  <a:gd name="T58" fmla="*/ 54 w 54"/>
                  <a:gd name="T59" fmla="*/ 2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4" h="55">
                    <a:moveTo>
                      <a:pt x="54" y="28"/>
                    </a:moveTo>
                    <a:lnTo>
                      <a:pt x="54" y="28"/>
                    </a:lnTo>
                    <a:lnTo>
                      <a:pt x="54" y="22"/>
                    </a:lnTo>
                    <a:lnTo>
                      <a:pt x="52" y="17"/>
                    </a:lnTo>
                    <a:lnTo>
                      <a:pt x="45" y="8"/>
                    </a:lnTo>
                    <a:lnTo>
                      <a:pt x="37" y="3"/>
                    </a:lnTo>
                    <a:lnTo>
                      <a:pt x="32" y="2"/>
                    </a:lnTo>
                    <a:lnTo>
                      <a:pt x="27" y="0"/>
                    </a:lnTo>
                    <a:lnTo>
                      <a:pt x="27" y="0"/>
                    </a:lnTo>
                    <a:lnTo>
                      <a:pt x="22" y="2"/>
                    </a:lnTo>
                    <a:lnTo>
                      <a:pt x="17" y="3"/>
                    </a:lnTo>
                    <a:lnTo>
                      <a:pt x="9" y="8"/>
                    </a:lnTo>
                    <a:lnTo>
                      <a:pt x="2" y="17"/>
                    </a:lnTo>
                    <a:lnTo>
                      <a:pt x="0" y="22"/>
                    </a:lnTo>
                    <a:lnTo>
                      <a:pt x="0" y="28"/>
                    </a:lnTo>
                    <a:lnTo>
                      <a:pt x="0" y="28"/>
                    </a:lnTo>
                    <a:lnTo>
                      <a:pt x="0" y="33"/>
                    </a:lnTo>
                    <a:lnTo>
                      <a:pt x="2" y="38"/>
                    </a:lnTo>
                    <a:lnTo>
                      <a:pt x="9" y="47"/>
                    </a:lnTo>
                    <a:lnTo>
                      <a:pt x="17" y="52"/>
                    </a:lnTo>
                    <a:lnTo>
                      <a:pt x="22" y="53"/>
                    </a:lnTo>
                    <a:lnTo>
                      <a:pt x="27" y="55"/>
                    </a:lnTo>
                    <a:lnTo>
                      <a:pt x="27" y="55"/>
                    </a:lnTo>
                    <a:lnTo>
                      <a:pt x="32" y="53"/>
                    </a:lnTo>
                    <a:lnTo>
                      <a:pt x="37" y="52"/>
                    </a:lnTo>
                    <a:lnTo>
                      <a:pt x="45" y="47"/>
                    </a:lnTo>
                    <a:lnTo>
                      <a:pt x="52" y="38"/>
                    </a:lnTo>
                    <a:lnTo>
                      <a:pt x="54" y="33"/>
                    </a:lnTo>
                    <a:lnTo>
                      <a:pt x="54" y="28"/>
                    </a:lnTo>
                    <a:lnTo>
                      <a:pt x="54" y="28"/>
                    </a:lnTo>
                    <a:close/>
                  </a:path>
                </a:pathLst>
              </a:custGeom>
              <a:solidFill>
                <a:srgbClr val="4448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913852">
                  <a:defRPr/>
                </a:pPr>
                <a:endParaRPr lang="en-US" sz="500" dirty="0">
                  <a:solidFill>
                    <a:prstClr val="black"/>
                  </a:solidFill>
                  <a:latin typeface="Arial" panose="020B0604020202020204" pitchFamily="34" charset="0"/>
                  <a:cs typeface="Arial" panose="020B0604020202020204" pitchFamily="34" charset="0"/>
                  <a:sym typeface="Arial"/>
                </a:endParaRPr>
              </a:p>
            </p:txBody>
          </p:sp>
          <p:sp>
            <p:nvSpPr>
              <p:cNvPr id="386" name="Freeform 34">
                <a:extLst>
                  <a:ext uri="{FF2B5EF4-FFF2-40B4-BE49-F238E27FC236}">
                    <a16:creationId xmlns:a16="http://schemas.microsoft.com/office/drawing/2014/main" id="{0685F538-4EA9-C642-9104-D1DE21427524}"/>
                  </a:ext>
                </a:extLst>
              </p:cNvPr>
              <p:cNvSpPr>
                <a:spLocks/>
              </p:cNvSpPr>
              <p:nvPr/>
            </p:nvSpPr>
            <p:spPr bwMode="auto">
              <a:xfrm>
                <a:off x="4872907" y="1313598"/>
                <a:ext cx="32651" cy="33256"/>
              </a:xfrm>
              <a:custGeom>
                <a:avLst/>
                <a:gdLst>
                  <a:gd name="T0" fmla="*/ 54 w 54"/>
                  <a:gd name="T1" fmla="*/ 28 h 55"/>
                  <a:gd name="T2" fmla="*/ 54 w 54"/>
                  <a:gd name="T3" fmla="*/ 28 h 55"/>
                  <a:gd name="T4" fmla="*/ 54 w 54"/>
                  <a:gd name="T5" fmla="*/ 22 h 55"/>
                  <a:gd name="T6" fmla="*/ 52 w 54"/>
                  <a:gd name="T7" fmla="*/ 17 h 55"/>
                  <a:gd name="T8" fmla="*/ 47 w 54"/>
                  <a:gd name="T9" fmla="*/ 8 h 55"/>
                  <a:gd name="T10" fmla="*/ 37 w 54"/>
                  <a:gd name="T11" fmla="*/ 3 h 55"/>
                  <a:gd name="T12" fmla="*/ 32 w 54"/>
                  <a:gd name="T13" fmla="*/ 2 h 55"/>
                  <a:gd name="T14" fmla="*/ 27 w 54"/>
                  <a:gd name="T15" fmla="*/ 0 h 55"/>
                  <a:gd name="T16" fmla="*/ 27 w 54"/>
                  <a:gd name="T17" fmla="*/ 0 h 55"/>
                  <a:gd name="T18" fmla="*/ 22 w 54"/>
                  <a:gd name="T19" fmla="*/ 2 h 55"/>
                  <a:gd name="T20" fmla="*/ 17 w 54"/>
                  <a:gd name="T21" fmla="*/ 3 h 55"/>
                  <a:gd name="T22" fmla="*/ 9 w 54"/>
                  <a:gd name="T23" fmla="*/ 8 h 55"/>
                  <a:gd name="T24" fmla="*/ 2 w 54"/>
                  <a:gd name="T25" fmla="*/ 17 h 55"/>
                  <a:gd name="T26" fmla="*/ 2 w 54"/>
                  <a:gd name="T27" fmla="*/ 22 h 55"/>
                  <a:gd name="T28" fmla="*/ 0 w 54"/>
                  <a:gd name="T29" fmla="*/ 28 h 55"/>
                  <a:gd name="T30" fmla="*/ 0 w 54"/>
                  <a:gd name="T31" fmla="*/ 28 h 55"/>
                  <a:gd name="T32" fmla="*/ 2 w 54"/>
                  <a:gd name="T33" fmla="*/ 33 h 55"/>
                  <a:gd name="T34" fmla="*/ 2 w 54"/>
                  <a:gd name="T35" fmla="*/ 38 h 55"/>
                  <a:gd name="T36" fmla="*/ 9 w 54"/>
                  <a:gd name="T37" fmla="*/ 47 h 55"/>
                  <a:gd name="T38" fmla="*/ 17 w 54"/>
                  <a:gd name="T39" fmla="*/ 52 h 55"/>
                  <a:gd name="T40" fmla="*/ 22 w 54"/>
                  <a:gd name="T41" fmla="*/ 53 h 55"/>
                  <a:gd name="T42" fmla="*/ 27 w 54"/>
                  <a:gd name="T43" fmla="*/ 55 h 55"/>
                  <a:gd name="T44" fmla="*/ 27 w 54"/>
                  <a:gd name="T45" fmla="*/ 55 h 55"/>
                  <a:gd name="T46" fmla="*/ 32 w 54"/>
                  <a:gd name="T47" fmla="*/ 53 h 55"/>
                  <a:gd name="T48" fmla="*/ 37 w 54"/>
                  <a:gd name="T49" fmla="*/ 52 h 55"/>
                  <a:gd name="T50" fmla="*/ 47 w 54"/>
                  <a:gd name="T51" fmla="*/ 47 h 55"/>
                  <a:gd name="T52" fmla="*/ 52 w 54"/>
                  <a:gd name="T53" fmla="*/ 38 h 55"/>
                  <a:gd name="T54" fmla="*/ 54 w 54"/>
                  <a:gd name="T55" fmla="*/ 33 h 55"/>
                  <a:gd name="T56" fmla="*/ 54 w 54"/>
                  <a:gd name="T57" fmla="*/ 28 h 55"/>
                  <a:gd name="T58" fmla="*/ 54 w 54"/>
                  <a:gd name="T59" fmla="*/ 2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4" h="55">
                    <a:moveTo>
                      <a:pt x="54" y="28"/>
                    </a:moveTo>
                    <a:lnTo>
                      <a:pt x="54" y="28"/>
                    </a:lnTo>
                    <a:lnTo>
                      <a:pt x="54" y="22"/>
                    </a:lnTo>
                    <a:lnTo>
                      <a:pt x="52" y="17"/>
                    </a:lnTo>
                    <a:lnTo>
                      <a:pt x="47" y="8"/>
                    </a:lnTo>
                    <a:lnTo>
                      <a:pt x="37" y="3"/>
                    </a:lnTo>
                    <a:lnTo>
                      <a:pt x="32" y="2"/>
                    </a:lnTo>
                    <a:lnTo>
                      <a:pt x="27" y="0"/>
                    </a:lnTo>
                    <a:lnTo>
                      <a:pt x="27" y="0"/>
                    </a:lnTo>
                    <a:lnTo>
                      <a:pt x="22" y="2"/>
                    </a:lnTo>
                    <a:lnTo>
                      <a:pt x="17" y="3"/>
                    </a:lnTo>
                    <a:lnTo>
                      <a:pt x="9" y="8"/>
                    </a:lnTo>
                    <a:lnTo>
                      <a:pt x="2" y="17"/>
                    </a:lnTo>
                    <a:lnTo>
                      <a:pt x="2" y="22"/>
                    </a:lnTo>
                    <a:lnTo>
                      <a:pt x="0" y="28"/>
                    </a:lnTo>
                    <a:lnTo>
                      <a:pt x="0" y="28"/>
                    </a:lnTo>
                    <a:lnTo>
                      <a:pt x="2" y="33"/>
                    </a:lnTo>
                    <a:lnTo>
                      <a:pt x="2" y="38"/>
                    </a:lnTo>
                    <a:lnTo>
                      <a:pt x="9" y="47"/>
                    </a:lnTo>
                    <a:lnTo>
                      <a:pt x="17" y="52"/>
                    </a:lnTo>
                    <a:lnTo>
                      <a:pt x="22" y="53"/>
                    </a:lnTo>
                    <a:lnTo>
                      <a:pt x="27" y="55"/>
                    </a:lnTo>
                    <a:lnTo>
                      <a:pt x="27" y="55"/>
                    </a:lnTo>
                    <a:lnTo>
                      <a:pt x="32" y="53"/>
                    </a:lnTo>
                    <a:lnTo>
                      <a:pt x="37" y="52"/>
                    </a:lnTo>
                    <a:lnTo>
                      <a:pt x="47" y="47"/>
                    </a:lnTo>
                    <a:lnTo>
                      <a:pt x="52" y="38"/>
                    </a:lnTo>
                    <a:lnTo>
                      <a:pt x="54" y="33"/>
                    </a:lnTo>
                    <a:lnTo>
                      <a:pt x="54" y="28"/>
                    </a:lnTo>
                    <a:lnTo>
                      <a:pt x="54" y="28"/>
                    </a:lnTo>
                    <a:close/>
                  </a:path>
                </a:pathLst>
              </a:custGeom>
              <a:solidFill>
                <a:srgbClr val="4448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913852">
                  <a:defRPr/>
                </a:pPr>
                <a:endParaRPr lang="en-US" sz="500" dirty="0">
                  <a:solidFill>
                    <a:prstClr val="black"/>
                  </a:solidFill>
                  <a:latin typeface="Arial" panose="020B0604020202020204" pitchFamily="34" charset="0"/>
                  <a:cs typeface="Arial" panose="020B0604020202020204" pitchFamily="34" charset="0"/>
                  <a:sym typeface="Arial"/>
                </a:endParaRPr>
              </a:p>
            </p:txBody>
          </p:sp>
          <p:sp>
            <p:nvSpPr>
              <p:cNvPr id="387" name="Freeform 35">
                <a:extLst>
                  <a:ext uri="{FF2B5EF4-FFF2-40B4-BE49-F238E27FC236}">
                    <a16:creationId xmlns:a16="http://schemas.microsoft.com/office/drawing/2014/main" id="{934AB613-5197-EE42-9739-E0DD652E7D17}"/>
                  </a:ext>
                </a:extLst>
              </p:cNvPr>
              <p:cNvSpPr>
                <a:spLocks/>
              </p:cNvSpPr>
              <p:nvPr/>
            </p:nvSpPr>
            <p:spPr bwMode="auto">
              <a:xfrm>
                <a:off x="4933372" y="1313598"/>
                <a:ext cx="32046" cy="33256"/>
              </a:xfrm>
              <a:custGeom>
                <a:avLst/>
                <a:gdLst>
                  <a:gd name="T0" fmla="*/ 53 w 53"/>
                  <a:gd name="T1" fmla="*/ 28 h 55"/>
                  <a:gd name="T2" fmla="*/ 53 w 53"/>
                  <a:gd name="T3" fmla="*/ 28 h 55"/>
                  <a:gd name="T4" fmla="*/ 53 w 53"/>
                  <a:gd name="T5" fmla="*/ 22 h 55"/>
                  <a:gd name="T6" fmla="*/ 52 w 53"/>
                  <a:gd name="T7" fmla="*/ 17 h 55"/>
                  <a:gd name="T8" fmla="*/ 47 w 53"/>
                  <a:gd name="T9" fmla="*/ 8 h 55"/>
                  <a:gd name="T10" fmla="*/ 38 w 53"/>
                  <a:gd name="T11" fmla="*/ 3 h 55"/>
                  <a:gd name="T12" fmla="*/ 33 w 53"/>
                  <a:gd name="T13" fmla="*/ 2 h 55"/>
                  <a:gd name="T14" fmla="*/ 27 w 53"/>
                  <a:gd name="T15" fmla="*/ 0 h 55"/>
                  <a:gd name="T16" fmla="*/ 27 w 53"/>
                  <a:gd name="T17" fmla="*/ 0 h 55"/>
                  <a:gd name="T18" fmla="*/ 22 w 53"/>
                  <a:gd name="T19" fmla="*/ 2 h 55"/>
                  <a:gd name="T20" fmla="*/ 17 w 53"/>
                  <a:gd name="T21" fmla="*/ 3 h 55"/>
                  <a:gd name="T22" fmla="*/ 8 w 53"/>
                  <a:gd name="T23" fmla="*/ 8 h 55"/>
                  <a:gd name="T24" fmla="*/ 3 w 53"/>
                  <a:gd name="T25" fmla="*/ 17 h 55"/>
                  <a:gd name="T26" fmla="*/ 2 w 53"/>
                  <a:gd name="T27" fmla="*/ 22 h 55"/>
                  <a:gd name="T28" fmla="*/ 0 w 53"/>
                  <a:gd name="T29" fmla="*/ 28 h 55"/>
                  <a:gd name="T30" fmla="*/ 0 w 53"/>
                  <a:gd name="T31" fmla="*/ 28 h 55"/>
                  <a:gd name="T32" fmla="*/ 2 w 53"/>
                  <a:gd name="T33" fmla="*/ 33 h 55"/>
                  <a:gd name="T34" fmla="*/ 3 w 53"/>
                  <a:gd name="T35" fmla="*/ 38 h 55"/>
                  <a:gd name="T36" fmla="*/ 8 w 53"/>
                  <a:gd name="T37" fmla="*/ 47 h 55"/>
                  <a:gd name="T38" fmla="*/ 17 w 53"/>
                  <a:gd name="T39" fmla="*/ 52 h 55"/>
                  <a:gd name="T40" fmla="*/ 22 w 53"/>
                  <a:gd name="T41" fmla="*/ 53 h 55"/>
                  <a:gd name="T42" fmla="*/ 27 w 53"/>
                  <a:gd name="T43" fmla="*/ 55 h 55"/>
                  <a:gd name="T44" fmla="*/ 27 w 53"/>
                  <a:gd name="T45" fmla="*/ 55 h 55"/>
                  <a:gd name="T46" fmla="*/ 33 w 53"/>
                  <a:gd name="T47" fmla="*/ 53 h 55"/>
                  <a:gd name="T48" fmla="*/ 38 w 53"/>
                  <a:gd name="T49" fmla="*/ 52 h 55"/>
                  <a:gd name="T50" fmla="*/ 47 w 53"/>
                  <a:gd name="T51" fmla="*/ 47 h 55"/>
                  <a:gd name="T52" fmla="*/ 52 w 53"/>
                  <a:gd name="T53" fmla="*/ 38 h 55"/>
                  <a:gd name="T54" fmla="*/ 53 w 53"/>
                  <a:gd name="T55" fmla="*/ 33 h 55"/>
                  <a:gd name="T56" fmla="*/ 53 w 53"/>
                  <a:gd name="T57" fmla="*/ 28 h 55"/>
                  <a:gd name="T58" fmla="*/ 53 w 53"/>
                  <a:gd name="T59" fmla="*/ 2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3" h="55">
                    <a:moveTo>
                      <a:pt x="53" y="28"/>
                    </a:moveTo>
                    <a:lnTo>
                      <a:pt x="53" y="28"/>
                    </a:lnTo>
                    <a:lnTo>
                      <a:pt x="53" y="22"/>
                    </a:lnTo>
                    <a:lnTo>
                      <a:pt x="52" y="17"/>
                    </a:lnTo>
                    <a:lnTo>
                      <a:pt x="47" y="8"/>
                    </a:lnTo>
                    <a:lnTo>
                      <a:pt x="38" y="3"/>
                    </a:lnTo>
                    <a:lnTo>
                      <a:pt x="33" y="2"/>
                    </a:lnTo>
                    <a:lnTo>
                      <a:pt x="27" y="0"/>
                    </a:lnTo>
                    <a:lnTo>
                      <a:pt x="27" y="0"/>
                    </a:lnTo>
                    <a:lnTo>
                      <a:pt x="22" y="2"/>
                    </a:lnTo>
                    <a:lnTo>
                      <a:pt x="17" y="3"/>
                    </a:lnTo>
                    <a:lnTo>
                      <a:pt x="8" y="8"/>
                    </a:lnTo>
                    <a:lnTo>
                      <a:pt x="3" y="17"/>
                    </a:lnTo>
                    <a:lnTo>
                      <a:pt x="2" y="22"/>
                    </a:lnTo>
                    <a:lnTo>
                      <a:pt x="0" y="28"/>
                    </a:lnTo>
                    <a:lnTo>
                      <a:pt x="0" y="28"/>
                    </a:lnTo>
                    <a:lnTo>
                      <a:pt x="2" y="33"/>
                    </a:lnTo>
                    <a:lnTo>
                      <a:pt x="3" y="38"/>
                    </a:lnTo>
                    <a:lnTo>
                      <a:pt x="8" y="47"/>
                    </a:lnTo>
                    <a:lnTo>
                      <a:pt x="17" y="52"/>
                    </a:lnTo>
                    <a:lnTo>
                      <a:pt x="22" y="53"/>
                    </a:lnTo>
                    <a:lnTo>
                      <a:pt x="27" y="55"/>
                    </a:lnTo>
                    <a:lnTo>
                      <a:pt x="27" y="55"/>
                    </a:lnTo>
                    <a:lnTo>
                      <a:pt x="33" y="53"/>
                    </a:lnTo>
                    <a:lnTo>
                      <a:pt x="38" y="52"/>
                    </a:lnTo>
                    <a:lnTo>
                      <a:pt x="47" y="47"/>
                    </a:lnTo>
                    <a:lnTo>
                      <a:pt x="52" y="38"/>
                    </a:lnTo>
                    <a:lnTo>
                      <a:pt x="53" y="33"/>
                    </a:lnTo>
                    <a:lnTo>
                      <a:pt x="53" y="28"/>
                    </a:lnTo>
                    <a:lnTo>
                      <a:pt x="53" y="28"/>
                    </a:lnTo>
                    <a:close/>
                  </a:path>
                </a:pathLst>
              </a:custGeom>
              <a:solidFill>
                <a:srgbClr val="4448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913852">
                  <a:defRPr/>
                </a:pPr>
                <a:endParaRPr lang="en-US" sz="500" dirty="0">
                  <a:solidFill>
                    <a:prstClr val="black"/>
                  </a:solidFill>
                  <a:latin typeface="Arial" panose="020B0604020202020204" pitchFamily="34" charset="0"/>
                  <a:cs typeface="Arial" panose="020B0604020202020204" pitchFamily="34" charset="0"/>
                  <a:sym typeface="Arial"/>
                </a:endParaRPr>
              </a:p>
            </p:txBody>
          </p:sp>
        </p:grpSp>
      </p:grpSp>
      <p:sp>
        <p:nvSpPr>
          <p:cNvPr id="388" name="TextBox 387">
            <a:extLst>
              <a:ext uri="{FF2B5EF4-FFF2-40B4-BE49-F238E27FC236}">
                <a16:creationId xmlns:a16="http://schemas.microsoft.com/office/drawing/2014/main" id="{8A76F2BD-FBF2-5040-98CA-AF4BF6A016E5}"/>
              </a:ext>
            </a:extLst>
          </p:cNvPr>
          <p:cNvSpPr txBox="1"/>
          <p:nvPr/>
        </p:nvSpPr>
        <p:spPr>
          <a:xfrm>
            <a:off x="2746511" y="2171174"/>
            <a:ext cx="736702" cy="209099"/>
          </a:xfrm>
          <a:prstGeom prst="rect">
            <a:avLst/>
          </a:prstGeom>
        </p:spPr>
        <p:txBody>
          <a:bodyPr vert="horz" wrap="none" lIns="91392" tIns="45696" rIns="91392" bIns="45696" rtlCol="0" anchor="t">
            <a:noAutofit/>
          </a:bodyPr>
          <a:lstStyle/>
          <a:p>
            <a:pPr algn="ctr" defTabSz="913852">
              <a:lnSpc>
                <a:spcPct val="95000"/>
              </a:lnSpc>
              <a:spcBef>
                <a:spcPts val="400"/>
              </a:spcBef>
              <a:spcAft>
                <a:spcPts val="200"/>
              </a:spcAft>
              <a:buClr>
                <a:srgbClr val="5CC3FF"/>
              </a:buClr>
              <a:defRPr/>
            </a:pPr>
            <a:r>
              <a:rPr lang="en-US" sz="800" b="1" dirty="0">
                <a:solidFill>
                  <a:sysClr val="windowText" lastClr="000000"/>
                </a:solidFill>
                <a:latin typeface="Arial" panose="020B0604020202020204"/>
              </a:rPr>
              <a:t>Non-Prod</a:t>
            </a:r>
          </a:p>
        </p:txBody>
      </p:sp>
      <p:sp>
        <p:nvSpPr>
          <p:cNvPr id="389" name="TextBox 388">
            <a:extLst>
              <a:ext uri="{FF2B5EF4-FFF2-40B4-BE49-F238E27FC236}">
                <a16:creationId xmlns:a16="http://schemas.microsoft.com/office/drawing/2014/main" id="{8A3F3508-8AB5-1140-B1E9-294B00DC4E4B}"/>
              </a:ext>
            </a:extLst>
          </p:cNvPr>
          <p:cNvSpPr txBox="1"/>
          <p:nvPr/>
        </p:nvSpPr>
        <p:spPr>
          <a:xfrm>
            <a:off x="1858860" y="2172674"/>
            <a:ext cx="736702" cy="209099"/>
          </a:xfrm>
          <a:prstGeom prst="rect">
            <a:avLst/>
          </a:prstGeom>
        </p:spPr>
        <p:txBody>
          <a:bodyPr vert="horz" wrap="none" lIns="91392" tIns="45696" rIns="91392" bIns="45696" rtlCol="0" anchor="t">
            <a:noAutofit/>
          </a:bodyPr>
          <a:lstStyle/>
          <a:p>
            <a:pPr algn="ctr" defTabSz="913852">
              <a:lnSpc>
                <a:spcPct val="95000"/>
              </a:lnSpc>
              <a:spcBef>
                <a:spcPts val="400"/>
              </a:spcBef>
              <a:spcAft>
                <a:spcPts val="200"/>
              </a:spcAft>
              <a:buClr>
                <a:srgbClr val="5CC3FF"/>
              </a:buClr>
              <a:defRPr/>
            </a:pPr>
            <a:r>
              <a:rPr lang="en-US" sz="800" b="1" dirty="0">
                <a:solidFill>
                  <a:sysClr val="windowText" lastClr="000000"/>
                </a:solidFill>
                <a:latin typeface="Arial" panose="020B0604020202020204"/>
              </a:rPr>
              <a:t>Report Prod</a:t>
            </a:r>
          </a:p>
        </p:txBody>
      </p:sp>
      <p:sp>
        <p:nvSpPr>
          <p:cNvPr id="390" name="TextBox 389">
            <a:extLst>
              <a:ext uri="{FF2B5EF4-FFF2-40B4-BE49-F238E27FC236}">
                <a16:creationId xmlns:a16="http://schemas.microsoft.com/office/drawing/2014/main" id="{9E78F6EB-1B78-E547-902C-798032E319A0}"/>
              </a:ext>
            </a:extLst>
          </p:cNvPr>
          <p:cNvSpPr txBox="1"/>
          <p:nvPr/>
        </p:nvSpPr>
        <p:spPr>
          <a:xfrm>
            <a:off x="927005" y="2170066"/>
            <a:ext cx="736702" cy="209099"/>
          </a:xfrm>
          <a:prstGeom prst="rect">
            <a:avLst/>
          </a:prstGeom>
        </p:spPr>
        <p:txBody>
          <a:bodyPr vert="horz" wrap="none" lIns="91392" tIns="45696" rIns="91392" bIns="45696" rtlCol="0" anchor="t">
            <a:noAutofit/>
          </a:bodyPr>
          <a:lstStyle/>
          <a:p>
            <a:pPr algn="ctr" defTabSz="913852">
              <a:lnSpc>
                <a:spcPct val="95000"/>
              </a:lnSpc>
              <a:spcBef>
                <a:spcPts val="400"/>
              </a:spcBef>
              <a:spcAft>
                <a:spcPts val="200"/>
              </a:spcAft>
              <a:buClr>
                <a:srgbClr val="5CC3FF"/>
              </a:buClr>
              <a:defRPr/>
            </a:pPr>
            <a:r>
              <a:rPr lang="en-US" sz="800" b="1" dirty="0">
                <a:solidFill>
                  <a:sysClr val="windowText" lastClr="000000"/>
                </a:solidFill>
                <a:latin typeface="Arial" panose="020B0604020202020204"/>
              </a:rPr>
              <a:t>Epic Prod</a:t>
            </a:r>
          </a:p>
        </p:txBody>
      </p:sp>
      <p:grpSp>
        <p:nvGrpSpPr>
          <p:cNvPr id="391" name="Group 390">
            <a:extLst>
              <a:ext uri="{FF2B5EF4-FFF2-40B4-BE49-F238E27FC236}">
                <a16:creationId xmlns:a16="http://schemas.microsoft.com/office/drawing/2014/main" id="{B25105D3-9CBD-834F-B7B0-0673F3A63A9D}"/>
              </a:ext>
            </a:extLst>
          </p:cNvPr>
          <p:cNvGrpSpPr/>
          <p:nvPr/>
        </p:nvGrpSpPr>
        <p:grpSpPr>
          <a:xfrm>
            <a:off x="3780415" y="2368628"/>
            <a:ext cx="486380" cy="472581"/>
            <a:chOff x="5901683" y="1456101"/>
            <a:chExt cx="794135" cy="734116"/>
          </a:xfrm>
        </p:grpSpPr>
        <p:sp>
          <p:nvSpPr>
            <p:cNvPr id="392" name="Rectangle: Rounded Corners 259">
              <a:extLst>
                <a:ext uri="{FF2B5EF4-FFF2-40B4-BE49-F238E27FC236}">
                  <a16:creationId xmlns:a16="http://schemas.microsoft.com/office/drawing/2014/main" id="{F10D1011-3B1E-0442-A2D2-8621AC44DE68}"/>
                </a:ext>
              </a:extLst>
            </p:cNvPr>
            <p:cNvSpPr/>
            <p:nvPr/>
          </p:nvSpPr>
          <p:spPr>
            <a:xfrm>
              <a:off x="5901683" y="1456101"/>
              <a:ext cx="794135" cy="734116"/>
            </a:xfrm>
            <a:prstGeom prst="roundRect">
              <a:avLst>
                <a:gd name="adj" fmla="val 11692"/>
              </a:avLst>
            </a:prstGeom>
            <a:solidFill>
              <a:sysClr val="window" lastClr="FFFFFF">
                <a:alpha val="40000"/>
              </a:sysClr>
            </a:solidFill>
            <a:ln w="15875" cap="flat" cmpd="sng" algn="ctr">
              <a:noFill/>
              <a:prstDash val="solid"/>
            </a:ln>
            <a:effectLst/>
          </p:spPr>
          <p:txBody>
            <a:bodyPr rtlCol="0" anchor="ctr"/>
            <a:lstStyle/>
            <a:p>
              <a:pPr algn="ctr" defTabSz="913852">
                <a:defRPr/>
              </a:pPr>
              <a:endParaRPr lang="en-US" sz="500" dirty="0">
                <a:solidFill>
                  <a:prstClr val="white"/>
                </a:solidFill>
                <a:latin typeface="Arial" panose="020B0604020202020204" pitchFamily="34" charset="0"/>
                <a:cs typeface="Arial" panose="020B0604020202020204" pitchFamily="34" charset="0"/>
                <a:sym typeface="Arial"/>
              </a:endParaRPr>
            </a:p>
          </p:txBody>
        </p:sp>
        <p:sp>
          <p:nvSpPr>
            <p:cNvPr id="393" name="Rectangle 392">
              <a:extLst>
                <a:ext uri="{FF2B5EF4-FFF2-40B4-BE49-F238E27FC236}">
                  <a16:creationId xmlns:a16="http://schemas.microsoft.com/office/drawing/2014/main" id="{6B6C8BEC-54C7-5848-9B87-6D7F4DEE65C4}"/>
                </a:ext>
              </a:extLst>
            </p:cNvPr>
            <p:cNvSpPr/>
            <p:nvPr/>
          </p:nvSpPr>
          <p:spPr>
            <a:xfrm>
              <a:off x="5975422" y="1648091"/>
              <a:ext cx="646657" cy="191143"/>
            </a:xfrm>
            <a:prstGeom prst="rect">
              <a:avLst/>
            </a:prstGeom>
          </p:spPr>
          <p:txBody>
            <a:bodyPr wrap="none" lIns="91392" tIns="0" rIns="91392" bIns="0">
              <a:spAutoFit/>
            </a:bodyPr>
            <a:lstStyle/>
            <a:p>
              <a:pPr algn="ctr" defTabSz="913852">
                <a:defRPr/>
              </a:pPr>
              <a:r>
                <a:rPr lang="en-US" sz="800" b="1" kern="0" dirty="0">
                  <a:solidFill>
                    <a:prstClr val="black"/>
                  </a:solidFill>
                  <a:latin typeface="Arial" panose="020B0604020202020204" pitchFamily="34" charset="0"/>
                  <a:cs typeface="Arial" panose="020B0604020202020204" pitchFamily="34" charset="0"/>
                  <a:sym typeface="Arial"/>
                </a:rPr>
                <a:t>APP</a:t>
              </a:r>
              <a:endParaRPr lang="en-US" sz="800" dirty="0">
                <a:solidFill>
                  <a:prstClr val="black"/>
                </a:solidFill>
                <a:latin typeface="Arial" panose="020B0604020202020204" pitchFamily="34" charset="0"/>
                <a:cs typeface="Arial" panose="020B0604020202020204" pitchFamily="34" charset="0"/>
                <a:sym typeface="Arial"/>
              </a:endParaRPr>
            </a:p>
          </p:txBody>
        </p:sp>
        <p:sp>
          <p:nvSpPr>
            <p:cNvPr id="394" name="Rectangle 393">
              <a:extLst>
                <a:ext uri="{FF2B5EF4-FFF2-40B4-BE49-F238E27FC236}">
                  <a16:creationId xmlns:a16="http://schemas.microsoft.com/office/drawing/2014/main" id="{D4CA5026-F60B-2743-A286-5B083854EF1E}"/>
                </a:ext>
              </a:extLst>
            </p:cNvPr>
            <p:cNvSpPr/>
            <p:nvPr/>
          </p:nvSpPr>
          <p:spPr>
            <a:xfrm>
              <a:off x="5977453" y="1834357"/>
              <a:ext cx="625025" cy="334501"/>
            </a:xfrm>
            <a:prstGeom prst="rect">
              <a:avLst/>
            </a:prstGeom>
          </p:spPr>
          <p:txBody>
            <a:bodyPr wrap="square">
              <a:spAutoFit/>
            </a:bodyPr>
            <a:lstStyle/>
            <a:p>
              <a:pPr algn="ctr" defTabSz="913852">
                <a:defRPr/>
              </a:pPr>
              <a:r>
                <a:rPr lang="en-US" sz="800" b="1" kern="0" dirty="0">
                  <a:solidFill>
                    <a:prstClr val="black"/>
                  </a:solidFill>
                  <a:latin typeface="Arial" panose="020B0604020202020204" pitchFamily="34" charset="0"/>
                  <a:cs typeface="Arial" panose="020B0604020202020204" pitchFamily="34" charset="0"/>
                  <a:sym typeface="Arial"/>
                </a:rPr>
                <a:t>OS</a:t>
              </a:r>
              <a:endParaRPr lang="en-US" sz="800" dirty="0">
                <a:solidFill>
                  <a:prstClr val="black"/>
                </a:solidFill>
                <a:latin typeface="Arial" panose="020B0604020202020204" pitchFamily="34" charset="0"/>
                <a:cs typeface="Arial" panose="020B0604020202020204" pitchFamily="34" charset="0"/>
                <a:sym typeface="Arial"/>
              </a:endParaRPr>
            </a:p>
          </p:txBody>
        </p:sp>
        <p:cxnSp>
          <p:nvCxnSpPr>
            <p:cNvPr id="395" name="Straight Connector 394">
              <a:extLst>
                <a:ext uri="{FF2B5EF4-FFF2-40B4-BE49-F238E27FC236}">
                  <a16:creationId xmlns:a16="http://schemas.microsoft.com/office/drawing/2014/main" id="{DF33143E-CE96-3042-BAC8-1CF949979823}"/>
                </a:ext>
              </a:extLst>
            </p:cNvPr>
            <p:cNvCxnSpPr>
              <a:cxnSpLocks/>
            </p:cNvCxnSpPr>
            <p:nvPr/>
          </p:nvCxnSpPr>
          <p:spPr>
            <a:xfrm>
              <a:off x="6034061" y="1867727"/>
              <a:ext cx="530351" cy="0"/>
            </a:xfrm>
            <a:prstGeom prst="line">
              <a:avLst/>
            </a:prstGeom>
            <a:noFill/>
            <a:ln w="15875" cap="flat" cmpd="sng" algn="ctr">
              <a:solidFill>
                <a:sysClr val="windowText" lastClr="000000"/>
              </a:solidFill>
              <a:prstDash val="solid"/>
            </a:ln>
            <a:effectLst/>
          </p:spPr>
        </p:cxnSp>
        <p:grpSp>
          <p:nvGrpSpPr>
            <p:cNvPr id="396" name="Group 395">
              <a:extLst>
                <a:ext uri="{FF2B5EF4-FFF2-40B4-BE49-F238E27FC236}">
                  <a16:creationId xmlns:a16="http://schemas.microsoft.com/office/drawing/2014/main" id="{CEF56842-9AFA-2347-969C-180B52FA5A5F}"/>
                </a:ext>
              </a:extLst>
            </p:cNvPr>
            <p:cNvGrpSpPr/>
            <p:nvPr/>
          </p:nvGrpSpPr>
          <p:grpSpPr>
            <a:xfrm>
              <a:off x="5903573" y="1458240"/>
              <a:ext cx="791328" cy="731184"/>
              <a:chOff x="4769513" y="1267041"/>
              <a:chExt cx="708040" cy="654226"/>
            </a:xfrm>
          </p:grpSpPr>
          <p:sp>
            <p:nvSpPr>
              <p:cNvPr id="397" name="Freeform 27">
                <a:extLst>
                  <a:ext uri="{FF2B5EF4-FFF2-40B4-BE49-F238E27FC236}">
                    <a16:creationId xmlns:a16="http://schemas.microsoft.com/office/drawing/2014/main" id="{FB5BC261-24CA-204E-B228-A9CB74979A01}"/>
                  </a:ext>
                </a:extLst>
              </p:cNvPr>
              <p:cNvSpPr>
                <a:spLocks/>
              </p:cNvSpPr>
              <p:nvPr/>
            </p:nvSpPr>
            <p:spPr bwMode="auto">
              <a:xfrm>
                <a:off x="4769513" y="1267041"/>
                <a:ext cx="708040" cy="654226"/>
              </a:xfrm>
              <a:custGeom>
                <a:avLst/>
                <a:gdLst>
                  <a:gd name="T0" fmla="*/ 120 w 1171"/>
                  <a:gd name="T1" fmla="*/ 1082 h 1082"/>
                  <a:gd name="T2" fmla="*/ 108 w 1171"/>
                  <a:gd name="T3" fmla="*/ 1082 h 1082"/>
                  <a:gd name="T4" fmla="*/ 85 w 1171"/>
                  <a:gd name="T5" fmla="*/ 1077 h 1082"/>
                  <a:gd name="T6" fmla="*/ 63 w 1171"/>
                  <a:gd name="T7" fmla="*/ 1067 h 1082"/>
                  <a:gd name="T8" fmla="*/ 43 w 1171"/>
                  <a:gd name="T9" fmla="*/ 1056 h 1082"/>
                  <a:gd name="T10" fmla="*/ 28 w 1171"/>
                  <a:gd name="T11" fmla="*/ 1039 h 1082"/>
                  <a:gd name="T12" fmla="*/ 15 w 1171"/>
                  <a:gd name="T13" fmla="*/ 1019 h 1082"/>
                  <a:gd name="T14" fmla="*/ 5 w 1171"/>
                  <a:gd name="T15" fmla="*/ 997 h 1082"/>
                  <a:gd name="T16" fmla="*/ 0 w 1171"/>
                  <a:gd name="T17" fmla="*/ 974 h 1082"/>
                  <a:gd name="T18" fmla="*/ 0 w 1171"/>
                  <a:gd name="T19" fmla="*/ 120 h 1082"/>
                  <a:gd name="T20" fmla="*/ 0 w 1171"/>
                  <a:gd name="T21" fmla="*/ 109 h 1082"/>
                  <a:gd name="T22" fmla="*/ 5 w 1171"/>
                  <a:gd name="T23" fmla="*/ 85 h 1082"/>
                  <a:gd name="T24" fmla="*/ 15 w 1171"/>
                  <a:gd name="T25" fmla="*/ 64 h 1082"/>
                  <a:gd name="T26" fmla="*/ 28 w 1171"/>
                  <a:gd name="T27" fmla="*/ 44 h 1082"/>
                  <a:gd name="T28" fmla="*/ 43 w 1171"/>
                  <a:gd name="T29" fmla="*/ 27 h 1082"/>
                  <a:gd name="T30" fmla="*/ 63 w 1171"/>
                  <a:gd name="T31" fmla="*/ 15 h 1082"/>
                  <a:gd name="T32" fmla="*/ 85 w 1171"/>
                  <a:gd name="T33" fmla="*/ 5 h 1082"/>
                  <a:gd name="T34" fmla="*/ 108 w 1171"/>
                  <a:gd name="T35" fmla="*/ 0 h 1082"/>
                  <a:gd name="T36" fmla="*/ 1050 w 1171"/>
                  <a:gd name="T37" fmla="*/ 0 h 1082"/>
                  <a:gd name="T38" fmla="*/ 1063 w 1171"/>
                  <a:gd name="T39" fmla="*/ 0 h 1082"/>
                  <a:gd name="T40" fmla="*/ 1086 w 1171"/>
                  <a:gd name="T41" fmla="*/ 5 h 1082"/>
                  <a:gd name="T42" fmla="*/ 1108 w 1171"/>
                  <a:gd name="T43" fmla="*/ 15 h 1082"/>
                  <a:gd name="T44" fmla="*/ 1126 w 1171"/>
                  <a:gd name="T45" fmla="*/ 27 h 1082"/>
                  <a:gd name="T46" fmla="*/ 1143 w 1171"/>
                  <a:gd name="T47" fmla="*/ 44 h 1082"/>
                  <a:gd name="T48" fmla="*/ 1156 w 1171"/>
                  <a:gd name="T49" fmla="*/ 64 h 1082"/>
                  <a:gd name="T50" fmla="*/ 1164 w 1171"/>
                  <a:gd name="T51" fmla="*/ 85 h 1082"/>
                  <a:gd name="T52" fmla="*/ 1169 w 1171"/>
                  <a:gd name="T53" fmla="*/ 109 h 1082"/>
                  <a:gd name="T54" fmla="*/ 1171 w 1171"/>
                  <a:gd name="T55" fmla="*/ 962 h 1082"/>
                  <a:gd name="T56" fmla="*/ 1169 w 1171"/>
                  <a:gd name="T57" fmla="*/ 974 h 1082"/>
                  <a:gd name="T58" fmla="*/ 1164 w 1171"/>
                  <a:gd name="T59" fmla="*/ 997 h 1082"/>
                  <a:gd name="T60" fmla="*/ 1156 w 1171"/>
                  <a:gd name="T61" fmla="*/ 1019 h 1082"/>
                  <a:gd name="T62" fmla="*/ 1143 w 1171"/>
                  <a:gd name="T63" fmla="*/ 1039 h 1082"/>
                  <a:gd name="T64" fmla="*/ 1126 w 1171"/>
                  <a:gd name="T65" fmla="*/ 1056 h 1082"/>
                  <a:gd name="T66" fmla="*/ 1108 w 1171"/>
                  <a:gd name="T67" fmla="*/ 1067 h 1082"/>
                  <a:gd name="T68" fmla="*/ 1086 w 1171"/>
                  <a:gd name="T69" fmla="*/ 1077 h 1082"/>
                  <a:gd name="T70" fmla="*/ 1063 w 1171"/>
                  <a:gd name="T71" fmla="*/ 1082 h 1082"/>
                  <a:gd name="T72" fmla="*/ 1050 w 1171"/>
                  <a:gd name="T73" fmla="*/ 1082 h 10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171" h="1082">
                    <a:moveTo>
                      <a:pt x="1050" y="1082"/>
                    </a:moveTo>
                    <a:lnTo>
                      <a:pt x="120" y="1082"/>
                    </a:lnTo>
                    <a:lnTo>
                      <a:pt x="120" y="1082"/>
                    </a:lnTo>
                    <a:lnTo>
                      <a:pt x="108" y="1082"/>
                    </a:lnTo>
                    <a:lnTo>
                      <a:pt x="96" y="1080"/>
                    </a:lnTo>
                    <a:lnTo>
                      <a:pt x="85" y="1077"/>
                    </a:lnTo>
                    <a:lnTo>
                      <a:pt x="73" y="1072"/>
                    </a:lnTo>
                    <a:lnTo>
                      <a:pt x="63" y="1067"/>
                    </a:lnTo>
                    <a:lnTo>
                      <a:pt x="53" y="1062"/>
                    </a:lnTo>
                    <a:lnTo>
                      <a:pt x="43" y="1056"/>
                    </a:lnTo>
                    <a:lnTo>
                      <a:pt x="35" y="1047"/>
                    </a:lnTo>
                    <a:lnTo>
                      <a:pt x="28" y="1039"/>
                    </a:lnTo>
                    <a:lnTo>
                      <a:pt x="20" y="1029"/>
                    </a:lnTo>
                    <a:lnTo>
                      <a:pt x="15" y="1019"/>
                    </a:lnTo>
                    <a:lnTo>
                      <a:pt x="10" y="1009"/>
                    </a:lnTo>
                    <a:lnTo>
                      <a:pt x="5" y="997"/>
                    </a:lnTo>
                    <a:lnTo>
                      <a:pt x="3" y="986"/>
                    </a:lnTo>
                    <a:lnTo>
                      <a:pt x="0" y="974"/>
                    </a:lnTo>
                    <a:lnTo>
                      <a:pt x="0" y="962"/>
                    </a:lnTo>
                    <a:lnTo>
                      <a:pt x="0" y="120"/>
                    </a:lnTo>
                    <a:lnTo>
                      <a:pt x="0" y="120"/>
                    </a:lnTo>
                    <a:lnTo>
                      <a:pt x="0" y="109"/>
                    </a:lnTo>
                    <a:lnTo>
                      <a:pt x="3" y="97"/>
                    </a:lnTo>
                    <a:lnTo>
                      <a:pt x="5" y="85"/>
                    </a:lnTo>
                    <a:lnTo>
                      <a:pt x="10" y="74"/>
                    </a:lnTo>
                    <a:lnTo>
                      <a:pt x="15" y="64"/>
                    </a:lnTo>
                    <a:lnTo>
                      <a:pt x="20" y="54"/>
                    </a:lnTo>
                    <a:lnTo>
                      <a:pt x="28" y="44"/>
                    </a:lnTo>
                    <a:lnTo>
                      <a:pt x="35" y="35"/>
                    </a:lnTo>
                    <a:lnTo>
                      <a:pt x="43" y="27"/>
                    </a:lnTo>
                    <a:lnTo>
                      <a:pt x="53" y="20"/>
                    </a:lnTo>
                    <a:lnTo>
                      <a:pt x="63" y="15"/>
                    </a:lnTo>
                    <a:lnTo>
                      <a:pt x="73" y="10"/>
                    </a:lnTo>
                    <a:lnTo>
                      <a:pt x="85" y="5"/>
                    </a:lnTo>
                    <a:lnTo>
                      <a:pt x="96" y="2"/>
                    </a:lnTo>
                    <a:lnTo>
                      <a:pt x="108" y="0"/>
                    </a:lnTo>
                    <a:lnTo>
                      <a:pt x="120" y="0"/>
                    </a:lnTo>
                    <a:lnTo>
                      <a:pt x="1050" y="0"/>
                    </a:lnTo>
                    <a:lnTo>
                      <a:pt x="1050" y="0"/>
                    </a:lnTo>
                    <a:lnTo>
                      <a:pt x="1063" y="0"/>
                    </a:lnTo>
                    <a:lnTo>
                      <a:pt x="1075" y="2"/>
                    </a:lnTo>
                    <a:lnTo>
                      <a:pt x="1086" y="5"/>
                    </a:lnTo>
                    <a:lnTo>
                      <a:pt x="1096" y="10"/>
                    </a:lnTo>
                    <a:lnTo>
                      <a:pt x="1108" y="15"/>
                    </a:lnTo>
                    <a:lnTo>
                      <a:pt x="1118" y="20"/>
                    </a:lnTo>
                    <a:lnTo>
                      <a:pt x="1126" y="27"/>
                    </a:lnTo>
                    <a:lnTo>
                      <a:pt x="1134" y="35"/>
                    </a:lnTo>
                    <a:lnTo>
                      <a:pt x="1143" y="44"/>
                    </a:lnTo>
                    <a:lnTo>
                      <a:pt x="1149" y="54"/>
                    </a:lnTo>
                    <a:lnTo>
                      <a:pt x="1156" y="64"/>
                    </a:lnTo>
                    <a:lnTo>
                      <a:pt x="1161" y="74"/>
                    </a:lnTo>
                    <a:lnTo>
                      <a:pt x="1164" y="85"/>
                    </a:lnTo>
                    <a:lnTo>
                      <a:pt x="1168" y="97"/>
                    </a:lnTo>
                    <a:lnTo>
                      <a:pt x="1169" y="109"/>
                    </a:lnTo>
                    <a:lnTo>
                      <a:pt x="1171" y="120"/>
                    </a:lnTo>
                    <a:lnTo>
                      <a:pt x="1171" y="962"/>
                    </a:lnTo>
                    <a:lnTo>
                      <a:pt x="1171" y="962"/>
                    </a:lnTo>
                    <a:lnTo>
                      <a:pt x="1169" y="974"/>
                    </a:lnTo>
                    <a:lnTo>
                      <a:pt x="1168" y="986"/>
                    </a:lnTo>
                    <a:lnTo>
                      <a:pt x="1164" y="997"/>
                    </a:lnTo>
                    <a:lnTo>
                      <a:pt x="1161" y="1009"/>
                    </a:lnTo>
                    <a:lnTo>
                      <a:pt x="1156" y="1019"/>
                    </a:lnTo>
                    <a:lnTo>
                      <a:pt x="1149" y="1029"/>
                    </a:lnTo>
                    <a:lnTo>
                      <a:pt x="1143" y="1039"/>
                    </a:lnTo>
                    <a:lnTo>
                      <a:pt x="1134" y="1047"/>
                    </a:lnTo>
                    <a:lnTo>
                      <a:pt x="1126" y="1056"/>
                    </a:lnTo>
                    <a:lnTo>
                      <a:pt x="1118" y="1062"/>
                    </a:lnTo>
                    <a:lnTo>
                      <a:pt x="1108" y="1067"/>
                    </a:lnTo>
                    <a:lnTo>
                      <a:pt x="1096" y="1072"/>
                    </a:lnTo>
                    <a:lnTo>
                      <a:pt x="1086" y="1077"/>
                    </a:lnTo>
                    <a:lnTo>
                      <a:pt x="1075" y="1080"/>
                    </a:lnTo>
                    <a:lnTo>
                      <a:pt x="1063" y="1082"/>
                    </a:lnTo>
                    <a:lnTo>
                      <a:pt x="1050" y="1082"/>
                    </a:lnTo>
                    <a:lnTo>
                      <a:pt x="1050" y="1082"/>
                    </a:lnTo>
                    <a:close/>
                  </a:path>
                </a:pathLst>
              </a:custGeom>
              <a:noFill/>
              <a:ln w="19050">
                <a:solidFill>
                  <a:srgbClr val="44485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392" tIns="45696" rIns="91392" bIns="45696" numCol="1" anchor="t" anchorCtr="0" compatLnSpc="1">
                <a:prstTxWarp prst="textNoShape">
                  <a:avLst/>
                </a:prstTxWarp>
              </a:bodyPr>
              <a:lstStyle/>
              <a:p>
                <a:pPr defTabSz="913852">
                  <a:defRPr/>
                </a:pPr>
                <a:endParaRPr lang="en-US" sz="500" dirty="0">
                  <a:solidFill>
                    <a:prstClr val="black"/>
                  </a:solidFill>
                  <a:latin typeface="Arial" panose="020B0604020202020204" pitchFamily="34" charset="0"/>
                  <a:cs typeface="Arial" panose="020B0604020202020204" pitchFamily="34" charset="0"/>
                  <a:sym typeface="Arial"/>
                </a:endParaRPr>
              </a:p>
            </p:txBody>
          </p:sp>
          <p:sp>
            <p:nvSpPr>
              <p:cNvPr id="398" name="Line 28">
                <a:extLst>
                  <a:ext uri="{FF2B5EF4-FFF2-40B4-BE49-F238E27FC236}">
                    <a16:creationId xmlns:a16="http://schemas.microsoft.com/office/drawing/2014/main" id="{71125E7A-92C8-2C40-AC21-7193A83CABF5}"/>
                  </a:ext>
                </a:extLst>
              </p:cNvPr>
              <p:cNvSpPr>
                <a:spLocks noChangeShapeType="1"/>
              </p:cNvSpPr>
              <p:nvPr/>
            </p:nvSpPr>
            <p:spPr bwMode="auto">
              <a:xfrm>
                <a:off x="4769513" y="1392202"/>
                <a:ext cx="708040" cy="0"/>
              </a:xfrm>
              <a:prstGeom prst="line">
                <a:avLst/>
              </a:prstGeom>
              <a:noFill/>
              <a:ln w="19050">
                <a:solidFill>
                  <a:srgbClr val="444857"/>
                </a:solidFill>
                <a:prstDash val="solid"/>
                <a:round/>
                <a:headEnd/>
                <a:tailEnd/>
              </a:ln>
              <a:extLst>
                <a:ext uri="{909E8E84-426E-40DD-AFC4-6F175D3DCCD1}">
                  <a14:hiddenFill xmlns:a14="http://schemas.microsoft.com/office/drawing/2010/main">
                    <a:noFill/>
                  </a14:hiddenFill>
                </a:ext>
              </a:extLst>
            </p:spPr>
            <p:txBody>
              <a:bodyPr vert="horz" wrap="square" lIns="91392" tIns="45696" rIns="91392" bIns="45696" numCol="1" anchor="t" anchorCtr="0" compatLnSpc="1">
                <a:prstTxWarp prst="textNoShape">
                  <a:avLst/>
                </a:prstTxWarp>
              </a:bodyPr>
              <a:lstStyle/>
              <a:p>
                <a:pPr defTabSz="913852">
                  <a:defRPr/>
                </a:pPr>
                <a:endParaRPr lang="en-US" sz="500" dirty="0">
                  <a:solidFill>
                    <a:prstClr val="black"/>
                  </a:solidFill>
                  <a:latin typeface="Arial" panose="020B0604020202020204" pitchFamily="34" charset="0"/>
                  <a:cs typeface="Arial" panose="020B0604020202020204" pitchFamily="34" charset="0"/>
                  <a:sym typeface="Arial"/>
                </a:endParaRPr>
              </a:p>
            </p:txBody>
          </p:sp>
          <p:sp>
            <p:nvSpPr>
              <p:cNvPr id="399" name="Freeform 29">
                <a:extLst>
                  <a:ext uri="{FF2B5EF4-FFF2-40B4-BE49-F238E27FC236}">
                    <a16:creationId xmlns:a16="http://schemas.microsoft.com/office/drawing/2014/main" id="{A4953FD3-550B-E349-B89A-5E499C90F5FE}"/>
                  </a:ext>
                </a:extLst>
              </p:cNvPr>
              <p:cNvSpPr>
                <a:spLocks/>
              </p:cNvSpPr>
              <p:nvPr/>
            </p:nvSpPr>
            <p:spPr bwMode="auto">
              <a:xfrm>
                <a:off x="4798536" y="1297273"/>
                <a:ext cx="319253" cy="70744"/>
              </a:xfrm>
              <a:custGeom>
                <a:avLst/>
                <a:gdLst>
                  <a:gd name="T0" fmla="*/ 528 w 528"/>
                  <a:gd name="T1" fmla="*/ 117 h 117"/>
                  <a:gd name="T2" fmla="*/ 33 w 528"/>
                  <a:gd name="T3" fmla="*/ 117 h 117"/>
                  <a:gd name="T4" fmla="*/ 33 w 528"/>
                  <a:gd name="T5" fmla="*/ 117 h 117"/>
                  <a:gd name="T6" fmla="*/ 0 w 528"/>
                  <a:gd name="T7" fmla="*/ 117 h 117"/>
                  <a:gd name="T8" fmla="*/ 0 w 528"/>
                  <a:gd name="T9" fmla="*/ 49 h 117"/>
                  <a:gd name="T10" fmla="*/ 0 w 528"/>
                  <a:gd name="T11" fmla="*/ 49 h 117"/>
                  <a:gd name="T12" fmla="*/ 0 w 528"/>
                  <a:gd name="T13" fmla="*/ 40 h 117"/>
                  <a:gd name="T14" fmla="*/ 4 w 528"/>
                  <a:gd name="T15" fmla="*/ 32 h 117"/>
                  <a:gd name="T16" fmla="*/ 7 w 528"/>
                  <a:gd name="T17" fmla="*/ 25 h 117"/>
                  <a:gd name="T18" fmla="*/ 13 w 528"/>
                  <a:gd name="T19" fmla="*/ 17 h 117"/>
                  <a:gd name="T20" fmla="*/ 20 w 528"/>
                  <a:gd name="T21" fmla="*/ 10 h 117"/>
                  <a:gd name="T22" fmla="*/ 28 w 528"/>
                  <a:gd name="T23" fmla="*/ 5 h 117"/>
                  <a:gd name="T24" fmla="*/ 38 w 528"/>
                  <a:gd name="T25" fmla="*/ 2 h 117"/>
                  <a:gd name="T26" fmla="*/ 48 w 528"/>
                  <a:gd name="T27" fmla="*/ 0 h 117"/>
                  <a:gd name="T28" fmla="*/ 473 w 528"/>
                  <a:gd name="T29" fmla="*/ 0 h 117"/>
                  <a:gd name="T30" fmla="*/ 473 w 528"/>
                  <a:gd name="T31" fmla="*/ 0 h 117"/>
                  <a:gd name="T32" fmla="*/ 488 w 528"/>
                  <a:gd name="T33" fmla="*/ 2 h 117"/>
                  <a:gd name="T34" fmla="*/ 499 w 528"/>
                  <a:gd name="T35" fmla="*/ 7 h 117"/>
                  <a:gd name="T36" fmla="*/ 509 w 528"/>
                  <a:gd name="T37" fmla="*/ 14 h 117"/>
                  <a:gd name="T38" fmla="*/ 516 w 528"/>
                  <a:gd name="T39" fmla="*/ 24 h 117"/>
                  <a:gd name="T40" fmla="*/ 521 w 528"/>
                  <a:gd name="T41" fmla="*/ 37 h 117"/>
                  <a:gd name="T42" fmla="*/ 524 w 528"/>
                  <a:gd name="T43" fmla="*/ 50 h 117"/>
                  <a:gd name="T44" fmla="*/ 526 w 528"/>
                  <a:gd name="T45" fmla="*/ 65 h 117"/>
                  <a:gd name="T46" fmla="*/ 528 w 528"/>
                  <a:gd name="T47" fmla="*/ 82 h 117"/>
                  <a:gd name="T48" fmla="*/ 528 w 528"/>
                  <a:gd name="T49" fmla="*/ 82 h 117"/>
                  <a:gd name="T50" fmla="*/ 528 w 528"/>
                  <a:gd name="T51" fmla="*/ 82 h 117"/>
                  <a:gd name="T52" fmla="*/ 528 w 528"/>
                  <a:gd name="T53" fmla="*/ 117 h 117"/>
                  <a:gd name="T54" fmla="*/ 528 w 528"/>
                  <a:gd name="T55" fmla="*/ 117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28" h="117">
                    <a:moveTo>
                      <a:pt x="528" y="117"/>
                    </a:moveTo>
                    <a:lnTo>
                      <a:pt x="33" y="117"/>
                    </a:lnTo>
                    <a:lnTo>
                      <a:pt x="33" y="117"/>
                    </a:lnTo>
                    <a:lnTo>
                      <a:pt x="0" y="117"/>
                    </a:lnTo>
                    <a:lnTo>
                      <a:pt x="0" y="49"/>
                    </a:lnTo>
                    <a:lnTo>
                      <a:pt x="0" y="49"/>
                    </a:lnTo>
                    <a:lnTo>
                      <a:pt x="0" y="40"/>
                    </a:lnTo>
                    <a:lnTo>
                      <a:pt x="4" y="32"/>
                    </a:lnTo>
                    <a:lnTo>
                      <a:pt x="7" y="25"/>
                    </a:lnTo>
                    <a:lnTo>
                      <a:pt x="13" y="17"/>
                    </a:lnTo>
                    <a:lnTo>
                      <a:pt x="20" y="10"/>
                    </a:lnTo>
                    <a:lnTo>
                      <a:pt x="28" y="5"/>
                    </a:lnTo>
                    <a:lnTo>
                      <a:pt x="38" y="2"/>
                    </a:lnTo>
                    <a:lnTo>
                      <a:pt x="48" y="0"/>
                    </a:lnTo>
                    <a:lnTo>
                      <a:pt x="473" y="0"/>
                    </a:lnTo>
                    <a:lnTo>
                      <a:pt x="473" y="0"/>
                    </a:lnTo>
                    <a:lnTo>
                      <a:pt x="488" y="2"/>
                    </a:lnTo>
                    <a:lnTo>
                      <a:pt x="499" y="7"/>
                    </a:lnTo>
                    <a:lnTo>
                      <a:pt x="509" y="14"/>
                    </a:lnTo>
                    <a:lnTo>
                      <a:pt x="516" y="24"/>
                    </a:lnTo>
                    <a:lnTo>
                      <a:pt x="521" y="37"/>
                    </a:lnTo>
                    <a:lnTo>
                      <a:pt x="524" y="50"/>
                    </a:lnTo>
                    <a:lnTo>
                      <a:pt x="526" y="65"/>
                    </a:lnTo>
                    <a:lnTo>
                      <a:pt x="528" y="82"/>
                    </a:lnTo>
                    <a:lnTo>
                      <a:pt x="528" y="82"/>
                    </a:lnTo>
                    <a:lnTo>
                      <a:pt x="528" y="82"/>
                    </a:lnTo>
                    <a:lnTo>
                      <a:pt x="528" y="117"/>
                    </a:lnTo>
                    <a:lnTo>
                      <a:pt x="528" y="117"/>
                    </a:lnTo>
                    <a:close/>
                  </a:path>
                </a:pathLst>
              </a:custGeom>
              <a:solidFill>
                <a:srgbClr val="D6D6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913852">
                  <a:defRPr/>
                </a:pPr>
                <a:endParaRPr lang="en-US" sz="500" dirty="0">
                  <a:solidFill>
                    <a:prstClr val="black"/>
                  </a:solidFill>
                  <a:latin typeface="Arial" panose="020B0604020202020204" pitchFamily="34" charset="0"/>
                  <a:cs typeface="Arial" panose="020B0604020202020204" pitchFamily="34" charset="0"/>
                  <a:sym typeface="Arial"/>
                </a:endParaRPr>
              </a:p>
            </p:txBody>
          </p:sp>
          <p:sp>
            <p:nvSpPr>
              <p:cNvPr id="400" name="Freeform 30">
                <a:extLst>
                  <a:ext uri="{FF2B5EF4-FFF2-40B4-BE49-F238E27FC236}">
                    <a16:creationId xmlns:a16="http://schemas.microsoft.com/office/drawing/2014/main" id="{85614011-7B8C-C24B-904E-9104D32DD807}"/>
                  </a:ext>
                </a:extLst>
              </p:cNvPr>
              <p:cNvSpPr>
                <a:spLocks/>
              </p:cNvSpPr>
              <p:nvPr/>
            </p:nvSpPr>
            <p:spPr bwMode="auto">
              <a:xfrm>
                <a:off x="4836628" y="1313598"/>
                <a:ext cx="32651" cy="33256"/>
              </a:xfrm>
              <a:custGeom>
                <a:avLst/>
                <a:gdLst>
                  <a:gd name="T0" fmla="*/ 54 w 54"/>
                  <a:gd name="T1" fmla="*/ 28 h 55"/>
                  <a:gd name="T2" fmla="*/ 54 w 54"/>
                  <a:gd name="T3" fmla="*/ 28 h 55"/>
                  <a:gd name="T4" fmla="*/ 54 w 54"/>
                  <a:gd name="T5" fmla="*/ 22 h 55"/>
                  <a:gd name="T6" fmla="*/ 52 w 54"/>
                  <a:gd name="T7" fmla="*/ 17 h 55"/>
                  <a:gd name="T8" fmla="*/ 45 w 54"/>
                  <a:gd name="T9" fmla="*/ 8 h 55"/>
                  <a:gd name="T10" fmla="*/ 37 w 54"/>
                  <a:gd name="T11" fmla="*/ 3 h 55"/>
                  <a:gd name="T12" fmla="*/ 32 w 54"/>
                  <a:gd name="T13" fmla="*/ 2 h 55"/>
                  <a:gd name="T14" fmla="*/ 27 w 54"/>
                  <a:gd name="T15" fmla="*/ 0 h 55"/>
                  <a:gd name="T16" fmla="*/ 27 w 54"/>
                  <a:gd name="T17" fmla="*/ 0 h 55"/>
                  <a:gd name="T18" fmla="*/ 22 w 54"/>
                  <a:gd name="T19" fmla="*/ 2 h 55"/>
                  <a:gd name="T20" fmla="*/ 17 w 54"/>
                  <a:gd name="T21" fmla="*/ 3 h 55"/>
                  <a:gd name="T22" fmla="*/ 9 w 54"/>
                  <a:gd name="T23" fmla="*/ 8 h 55"/>
                  <a:gd name="T24" fmla="*/ 2 w 54"/>
                  <a:gd name="T25" fmla="*/ 17 h 55"/>
                  <a:gd name="T26" fmla="*/ 0 w 54"/>
                  <a:gd name="T27" fmla="*/ 22 h 55"/>
                  <a:gd name="T28" fmla="*/ 0 w 54"/>
                  <a:gd name="T29" fmla="*/ 28 h 55"/>
                  <a:gd name="T30" fmla="*/ 0 w 54"/>
                  <a:gd name="T31" fmla="*/ 28 h 55"/>
                  <a:gd name="T32" fmla="*/ 0 w 54"/>
                  <a:gd name="T33" fmla="*/ 33 h 55"/>
                  <a:gd name="T34" fmla="*/ 2 w 54"/>
                  <a:gd name="T35" fmla="*/ 38 h 55"/>
                  <a:gd name="T36" fmla="*/ 9 w 54"/>
                  <a:gd name="T37" fmla="*/ 47 h 55"/>
                  <a:gd name="T38" fmla="*/ 17 w 54"/>
                  <a:gd name="T39" fmla="*/ 52 h 55"/>
                  <a:gd name="T40" fmla="*/ 22 w 54"/>
                  <a:gd name="T41" fmla="*/ 53 h 55"/>
                  <a:gd name="T42" fmla="*/ 27 w 54"/>
                  <a:gd name="T43" fmla="*/ 55 h 55"/>
                  <a:gd name="T44" fmla="*/ 27 w 54"/>
                  <a:gd name="T45" fmla="*/ 55 h 55"/>
                  <a:gd name="T46" fmla="*/ 32 w 54"/>
                  <a:gd name="T47" fmla="*/ 53 h 55"/>
                  <a:gd name="T48" fmla="*/ 37 w 54"/>
                  <a:gd name="T49" fmla="*/ 52 h 55"/>
                  <a:gd name="T50" fmla="*/ 45 w 54"/>
                  <a:gd name="T51" fmla="*/ 47 h 55"/>
                  <a:gd name="T52" fmla="*/ 52 w 54"/>
                  <a:gd name="T53" fmla="*/ 38 h 55"/>
                  <a:gd name="T54" fmla="*/ 54 w 54"/>
                  <a:gd name="T55" fmla="*/ 33 h 55"/>
                  <a:gd name="T56" fmla="*/ 54 w 54"/>
                  <a:gd name="T57" fmla="*/ 28 h 55"/>
                  <a:gd name="T58" fmla="*/ 54 w 54"/>
                  <a:gd name="T59" fmla="*/ 2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4" h="55">
                    <a:moveTo>
                      <a:pt x="54" y="28"/>
                    </a:moveTo>
                    <a:lnTo>
                      <a:pt x="54" y="28"/>
                    </a:lnTo>
                    <a:lnTo>
                      <a:pt x="54" y="22"/>
                    </a:lnTo>
                    <a:lnTo>
                      <a:pt x="52" y="17"/>
                    </a:lnTo>
                    <a:lnTo>
                      <a:pt x="45" y="8"/>
                    </a:lnTo>
                    <a:lnTo>
                      <a:pt x="37" y="3"/>
                    </a:lnTo>
                    <a:lnTo>
                      <a:pt x="32" y="2"/>
                    </a:lnTo>
                    <a:lnTo>
                      <a:pt x="27" y="0"/>
                    </a:lnTo>
                    <a:lnTo>
                      <a:pt x="27" y="0"/>
                    </a:lnTo>
                    <a:lnTo>
                      <a:pt x="22" y="2"/>
                    </a:lnTo>
                    <a:lnTo>
                      <a:pt x="17" y="3"/>
                    </a:lnTo>
                    <a:lnTo>
                      <a:pt x="9" y="8"/>
                    </a:lnTo>
                    <a:lnTo>
                      <a:pt x="2" y="17"/>
                    </a:lnTo>
                    <a:lnTo>
                      <a:pt x="0" y="22"/>
                    </a:lnTo>
                    <a:lnTo>
                      <a:pt x="0" y="28"/>
                    </a:lnTo>
                    <a:lnTo>
                      <a:pt x="0" y="28"/>
                    </a:lnTo>
                    <a:lnTo>
                      <a:pt x="0" y="33"/>
                    </a:lnTo>
                    <a:lnTo>
                      <a:pt x="2" y="38"/>
                    </a:lnTo>
                    <a:lnTo>
                      <a:pt x="9" y="47"/>
                    </a:lnTo>
                    <a:lnTo>
                      <a:pt x="17" y="52"/>
                    </a:lnTo>
                    <a:lnTo>
                      <a:pt x="22" y="53"/>
                    </a:lnTo>
                    <a:lnTo>
                      <a:pt x="27" y="55"/>
                    </a:lnTo>
                    <a:lnTo>
                      <a:pt x="27" y="55"/>
                    </a:lnTo>
                    <a:lnTo>
                      <a:pt x="32" y="53"/>
                    </a:lnTo>
                    <a:lnTo>
                      <a:pt x="37" y="52"/>
                    </a:lnTo>
                    <a:lnTo>
                      <a:pt x="45" y="47"/>
                    </a:lnTo>
                    <a:lnTo>
                      <a:pt x="52" y="38"/>
                    </a:lnTo>
                    <a:lnTo>
                      <a:pt x="54" y="33"/>
                    </a:lnTo>
                    <a:lnTo>
                      <a:pt x="54" y="28"/>
                    </a:lnTo>
                    <a:lnTo>
                      <a:pt x="54" y="28"/>
                    </a:lnTo>
                    <a:close/>
                  </a:path>
                </a:pathLst>
              </a:custGeom>
              <a:solidFill>
                <a:srgbClr val="91E5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913852">
                  <a:defRPr/>
                </a:pPr>
                <a:endParaRPr lang="en-US" sz="500" dirty="0">
                  <a:solidFill>
                    <a:prstClr val="black"/>
                  </a:solidFill>
                  <a:latin typeface="Arial" panose="020B0604020202020204" pitchFamily="34" charset="0"/>
                  <a:cs typeface="Arial" panose="020B0604020202020204" pitchFamily="34" charset="0"/>
                  <a:sym typeface="Arial"/>
                </a:endParaRPr>
              </a:p>
            </p:txBody>
          </p:sp>
          <p:sp>
            <p:nvSpPr>
              <p:cNvPr id="401" name="Freeform 31">
                <a:extLst>
                  <a:ext uri="{FF2B5EF4-FFF2-40B4-BE49-F238E27FC236}">
                    <a16:creationId xmlns:a16="http://schemas.microsoft.com/office/drawing/2014/main" id="{436706E5-997D-3D47-B6BB-0AB3850E2B14}"/>
                  </a:ext>
                </a:extLst>
              </p:cNvPr>
              <p:cNvSpPr>
                <a:spLocks/>
              </p:cNvSpPr>
              <p:nvPr/>
            </p:nvSpPr>
            <p:spPr bwMode="auto">
              <a:xfrm>
                <a:off x="4897093" y="1313598"/>
                <a:ext cx="32046" cy="33256"/>
              </a:xfrm>
              <a:custGeom>
                <a:avLst/>
                <a:gdLst>
                  <a:gd name="T0" fmla="*/ 53 w 53"/>
                  <a:gd name="T1" fmla="*/ 28 h 55"/>
                  <a:gd name="T2" fmla="*/ 53 w 53"/>
                  <a:gd name="T3" fmla="*/ 28 h 55"/>
                  <a:gd name="T4" fmla="*/ 53 w 53"/>
                  <a:gd name="T5" fmla="*/ 22 h 55"/>
                  <a:gd name="T6" fmla="*/ 52 w 53"/>
                  <a:gd name="T7" fmla="*/ 17 h 55"/>
                  <a:gd name="T8" fmla="*/ 47 w 53"/>
                  <a:gd name="T9" fmla="*/ 8 h 55"/>
                  <a:gd name="T10" fmla="*/ 37 w 53"/>
                  <a:gd name="T11" fmla="*/ 3 h 55"/>
                  <a:gd name="T12" fmla="*/ 32 w 53"/>
                  <a:gd name="T13" fmla="*/ 2 h 55"/>
                  <a:gd name="T14" fmla="*/ 27 w 53"/>
                  <a:gd name="T15" fmla="*/ 0 h 55"/>
                  <a:gd name="T16" fmla="*/ 27 w 53"/>
                  <a:gd name="T17" fmla="*/ 0 h 55"/>
                  <a:gd name="T18" fmla="*/ 22 w 53"/>
                  <a:gd name="T19" fmla="*/ 2 h 55"/>
                  <a:gd name="T20" fmla="*/ 17 w 53"/>
                  <a:gd name="T21" fmla="*/ 3 h 55"/>
                  <a:gd name="T22" fmla="*/ 9 w 53"/>
                  <a:gd name="T23" fmla="*/ 8 h 55"/>
                  <a:gd name="T24" fmla="*/ 2 w 53"/>
                  <a:gd name="T25" fmla="*/ 17 h 55"/>
                  <a:gd name="T26" fmla="*/ 2 w 53"/>
                  <a:gd name="T27" fmla="*/ 22 h 55"/>
                  <a:gd name="T28" fmla="*/ 0 w 53"/>
                  <a:gd name="T29" fmla="*/ 28 h 55"/>
                  <a:gd name="T30" fmla="*/ 0 w 53"/>
                  <a:gd name="T31" fmla="*/ 28 h 55"/>
                  <a:gd name="T32" fmla="*/ 2 w 53"/>
                  <a:gd name="T33" fmla="*/ 33 h 55"/>
                  <a:gd name="T34" fmla="*/ 2 w 53"/>
                  <a:gd name="T35" fmla="*/ 38 h 55"/>
                  <a:gd name="T36" fmla="*/ 9 w 53"/>
                  <a:gd name="T37" fmla="*/ 47 h 55"/>
                  <a:gd name="T38" fmla="*/ 17 w 53"/>
                  <a:gd name="T39" fmla="*/ 52 h 55"/>
                  <a:gd name="T40" fmla="*/ 22 w 53"/>
                  <a:gd name="T41" fmla="*/ 53 h 55"/>
                  <a:gd name="T42" fmla="*/ 27 w 53"/>
                  <a:gd name="T43" fmla="*/ 55 h 55"/>
                  <a:gd name="T44" fmla="*/ 27 w 53"/>
                  <a:gd name="T45" fmla="*/ 55 h 55"/>
                  <a:gd name="T46" fmla="*/ 32 w 53"/>
                  <a:gd name="T47" fmla="*/ 53 h 55"/>
                  <a:gd name="T48" fmla="*/ 37 w 53"/>
                  <a:gd name="T49" fmla="*/ 52 h 55"/>
                  <a:gd name="T50" fmla="*/ 47 w 53"/>
                  <a:gd name="T51" fmla="*/ 47 h 55"/>
                  <a:gd name="T52" fmla="*/ 52 w 53"/>
                  <a:gd name="T53" fmla="*/ 38 h 55"/>
                  <a:gd name="T54" fmla="*/ 53 w 53"/>
                  <a:gd name="T55" fmla="*/ 33 h 55"/>
                  <a:gd name="T56" fmla="*/ 53 w 53"/>
                  <a:gd name="T57" fmla="*/ 28 h 55"/>
                  <a:gd name="T58" fmla="*/ 53 w 53"/>
                  <a:gd name="T59" fmla="*/ 2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3" h="55">
                    <a:moveTo>
                      <a:pt x="53" y="28"/>
                    </a:moveTo>
                    <a:lnTo>
                      <a:pt x="53" y="28"/>
                    </a:lnTo>
                    <a:lnTo>
                      <a:pt x="53" y="22"/>
                    </a:lnTo>
                    <a:lnTo>
                      <a:pt x="52" y="17"/>
                    </a:lnTo>
                    <a:lnTo>
                      <a:pt x="47" y="8"/>
                    </a:lnTo>
                    <a:lnTo>
                      <a:pt x="37" y="3"/>
                    </a:lnTo>
                    <a:lnTo>
                      <a:pt x="32" y="2"/>
                    </a:lnTo>
                    <a:lnTo>
                      <a:pt x="27" y="0"/>
                    </a:lnTo>
                    <a:lnTo>
                      <a:pt x="27" y="0"/>
                    </a:lnTo>
                    <a:lnTo>
                      <a:pt x="22" y="2"/>
                    </a:lnTo>
                    <a:lnTo>
                      <a:pt x="17" y="3"/>
                    </a:lnTo>
                    <a:lnTo>
                      <a:pt x="9" y="8"/>
                    </a:lnTo>
                    <a:lnTo>
                      <a:pt x="2" y="17"/>
                    </a:lnTo>
                    <a:lnTo>
                      <a:pt x="2" y="22"/>
                    </a:lnTo>
                    <a:lnTo>
                      <a:pt x="0" y="28"/>
                    </a:lnTo>
                    <a:lnTo>
                      <a:pt x="0" y="28"/>
                    </a:lnTo>
                    <a:lnTo>
                      <a:pt x="2" y="33"/>
                    </a:lnTo>
                    <a:lnTo>
                      <a:pt x="2" y="38"/>
                    </a:lnTo>
                    <a:lnTo>
                      <a:pt x="9" y="47"/>
                    </a:lnTo>
                    <a:lnTo>
                      <a:pt x="17" y="52"/>
                    </a:lnTo>
                    <a:lnTo>
                      <a:pt x="22" y="53"/>
                    </a:lnTo>
                    <a:lnTo>
                      <a:pt x="27" y="55"/>
                    </a:lnTo>
                    <a:lnTo>
                      <a:pt x="27" y="55"/>
                    </a:lnTo>
                    <a:lnTo>
                      <a:pt x="32" y="53"/>
                    </a:lnTo>
                    <a:lnTo>
                      <a:pt x="37" y="52"/>
                    </a:lnTo>
                    <a:lnTo>
                      <a:pt x="47" y="47"/>
                    </a:lnTo>
                    <a:lnTo>
                      <a:pt x="52" y="38"/>
                    </a:lnTo>
                    <a:lnTo>
                      <a:pt x="53" y="33"/>
                    </a:lnTo>
                    <a:lnTo>
                      <a:pt x="53" y="28"/>
                    </a:lnTo>
                    <a:lnTo>
                      <a:pt x="53" y="28"/>
                    </a:lnTo>
                    <a:close/>
                  </a:path>
                </a:pathLst>
              </a:custGeom>
              <a:solidFill>
                <a:srgbClr val="91E5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913852">
                  <a:defRPr/>
                </a:pPr>
                <a:endParaRPr lang="en-US" sz="500" dirty="0">
                  <a:solidFill>
                    <a:prstClr val="black"/>
                  </a:solidFill>
                  <a:latin typeface="Arial" panose="020B0604020202020204" pitchFamily="34" charset="0"/>
                  <a:cs typeface="Arial" panose="020B0604020202020204" pitchFamily="34" charset="0"/>
                  <a:sym typeface="Arial"/>
                </a:endParaRPr>
              </a:p>
            </p:txBody>
          </p:sp>
          <p:sp>
            <p:nvSpPr>
              <p:cNvPr id="402" name="Freeform 32">
                <a:extLst>
                  <a:ext uri="{FF2B5EF4-FFF2-40B4-BE49-F238E27FC236}">
                    <a16:creationId xmlns:a16="http://schemas.microsoft.com/office/drawing/2014/main" id="{62184EE8-A4A2-9842-A6B2-CB78109B2B08}"/>
                  </a:ext>
                </a:extLst>
              </p:cNvPr>
              <p:cNvSpPr>
                <a:spLocks/>
              </p:cNvSpPr>
              <p:nvPr/>
            </p:nvSpPr>
            <p:spPr bwMode="auto">
              <a:xfrm>
                <a:off x="4957558" y="1313598"/>
                <a:ext cx="32046" cy="33256"/>
              </a:xfrm>
              <a:custGeom>
                <a:avLst/>
                <a:gdLst>
                  <a:gd name="T0" fmla="*/ 53 w 53"/>
                  <a:gd name="T1" fmla="*/ 28 h 55"/>
                  <a:gd name="T2" fmla="*/ 53 w 53"/>
                  <a:gd name="T3" fmla="*/ 28 h 55"/>
                  <a:gd name="T4" fmla="*/ 53 w 53"/>
                  <a:gd name="T5" fmla="*/ 22 h 55"/>
                  <a:gd name="T6" fmla="*/ 52 w 53"/>
                  <a:gd name="T7" fmla="*/ 17 h 55"/>
                  <a:gd name="T8" fmla="*/ 47 w 53"/>
                  <a:gd name="T9" fmla="*/ 8 h 55"/>
                  <a:gd name="T10" fmla="*/ 38 w 53"/>
                  <a:gd name="T11" fmla="*/ 3 h 55"/>
                  <a:gd name="T12" fmla="*/ 33 w 53"/>
                  <a:gd name="T13" fmla="*/ 2 h 55"/>
                  <a:gd name="T14" fmla="*/ 27 w 53"/>
                  <a:gd name="T15" fmla="*/ 0 h 55"/>
                  <a:gd name="T16" fmla="*/ 27 w 53"/>
                  <a:gd name="T17" fmla="*/ 0 h 55"/>
                  <a:gd name="T18" fmla="*/ 22 w 53"/>
                  <a:gd name="T19" fmla="*/ 2 h 55"/>
                  <a:gd name="T20" fmla="*/ 17 w 53"/>
                  <a:gd name="T21" fmla="*/ 3 h 55"/>
                  <a:gd name="T22" fmla="*/ 8 w 53"/>
                  <a:gd name="T23" fmla="*/ 8 h 55"/>
                  <a:gd name="T24" fmla="*/ 3 w 53"/>
                  <a:gd name="T25" fmla="*/ 17 h 55"/>
                  <a:gd name="T26" fmla="*/ 2 w 53"/>
                  <a:gd name="T27" fmla="*/ 22 h 55"/>
                  <a:gd name="T28" fmla="*/ 0 w 53"/>
                  <a:gd name="T29" fmla="*/ 28 h 55"/>
                  <a:gd name="T30" fmla="*/ 0 w 53"/>
                  <a:gd name="T31" fmla="*/ 28 h 55"/>
                  <a:gd name="T32" fmla="*/ 2 w 53"/>
                  <a:gd name="T33" fmla="*/ 33 h 55"/>
                  <a:gd name="T34" fmla="*/ 3 w 53"/>
                  <a:gd name="T35" fmla="*/ 38 h 55"/>
                  <a:gd name="T36" fmla="*/ 8 w 53"/>
                  <a:gd name="T37" fmla="*/ 47 h 55"/>
                  <a:gd name="T38" fmla="*/ 17 w 53"/>
                  <a:gd name="T39" fmla="*/ 52 h 55"/>
                  <a:gd name="T40" fmla="*/ 22 w 53"/>
                  <a:gd name="T41" fmla="*/ 53 h 55"/>
                  <a:gd name="T42" fmla="*/ 27 w 53"/>
                  <a:gd name="T43" fmla="*/ 55 h 55"/>
                  <a:gd name="T44" fmla="*/ 27 w 53"/>
                  <a:gd name="T45" fmla="*/ 55 h 55"/>
                  <a:gd name="T46" fmla="*/ 33 w 53"/>
                  <a:gd name="T47" fmla="*/ 53 h 55"/>
                  <a:gd name="T48" fmla="*/ 38 w 53"/>
                  <a:gd name="T49" fmla="*/ 52 h 55"/>
                  <a:gd name="T50" fmla="*/ 47 w 53"/>
                  <a:gd name="T51" fmla="*/ 47 h 55"/>
                  <a:gd name="T52" fmla="*/ 52 w 53"/>
                  <a:gd name="T53" fmla="*/ 38 h 55"/>
                  <a:gd name="T54" fmla="*/ 53 w 53"/>
                  <a:gd name="T55" fmla="*/ 33 h 55"/>
                  <a:gd name="T56" fmla="*/ 53 w 53"/>
                  <a:gd name="T57" fmla="*/ 28 h 55"/>
                  <a:gd name="T58" fmla="*/ 53 w 53"/>
                  <a:gd name="T59" fmla="*/ 2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3" h="55">
                    <a:moveTo>
                      <a:pt x="53" y="28"/>
                    </a:moveTo>
                    <a:lnTo>
                      <a:pt x="53" y="28"/>
                    </a:lnTo>
                    <a:lnTo>
                      <a:pt x="53" y="22"/>
                    </a:lnTo>
                    <a:lnTo>
                      <a:pt x="52" y="17"/>
                    </a:lnTo>
                    <a:lnTo>
                      <a:pt x="47" y="8"/>
                    </a:lnTo>
                    <a:lnTo>
                      <a:pt x="38" y="3"/>
                    </a:lnTo>
                    <a:lnTo>
                      <a:pt x="33" y="2"/>
                    </a:lnTo>
                    <a:lnTo>
                      <a:pt x="27" y="0"/>
                    </a:lnTo>
                    <a:lnTo>
                      <a:pt x="27" y="0"/>
                    </a:lnTo>
                    <a:lnTo>
                      <a:pt x="22" y="2"/>
                    </a:lnTo>
                    <a:lnTo>
                      <a:pt x="17" y="3"/>
                    </a:lnTo>
                    <a:lnTo>
                      <a:pt x="8" y="8"/>
                    </a:lnTo>
                    <a:lnTo>
                      <a:pt x="3" y="17"/>
                    </a:lnTo>
                    <a:lnTo>
                      <a:pt x="2" y="22"/>
                    </a:lnTo>
                    <a:lnTo>
                      <a:pt x="0" y="28"/>
                    </a:lnTo>
                    <a:lnTo>
                      <a:pt x="0" y="28"/>
                    </a:lnTo>
                    <a:lnTo>
                      <a:pt x="2" y="33"/>
                    </a:lnTo>
                    <a:lnTo>
                      <a:pt x="3" y="38"/>
                    </a:lnTo>
                    <a:lnTo>
                      <a:pt x="8" y="47"/>
                    </a:lnTo>
                    <a:lnTo>
                      <a:pt x="17" y="52"/>
                    </a:lnTo>
                    <a:lnTo>
                      <a:pt x="22" y="53"/>
                    </a:lnTo>
                    <a:lnTo>
                      <a:pt x="27" y="55"/>
                    </a:lnTo>
                    <a:lnTo>
                      <a:pt x="27" y="55"/>
                    </a:lnTo>
                    <a:lnTo>
                      <a:pt x="33" y="53"/>
                    </a:lnTo>
                    <a:lnTo>
                      <a:pt x="38" y="52"/>
                    </a:lnTo>
                    <a:lnTo>
                      <a:pt x="47" y="47"/>
                    </a:lnTo>
                    <a:lnTo>
                      <a:pt x="52" y="38"/>
                    </a:lnTo>
                    <a:lnTo>
                      <a:pt x="53" y="33"/>
                    </a:lnTo>
                    <a:lnTo>
                      <a:pt x="53" y="28"/>
                    </a:lnTo>
                    <a:lnTo>
                      <a:pt x="53" y="28"/>
                    </a:lnTo>
                    <a:close/>
                  </a:path>
                </a:pathLst>
              </a:custGeom>
              <a:solidFill>
                <a:srgbClr val="91E5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913852">
                  <a:defRPr/>
                </a:pPr>
                <a:endParaRPr lang="en-US" sz="500" dirty="0">
                  <a:solidFill>
                    <a:prstClr val="black"/>
                  </a:solidFill>
                  <a:latin typeface="Arial" panose="020B0604020202020204" pitchFamily="34" charset="0"/>
                  <a:cs typeface="Arial" panose="020B0604020202020204" pitchFamily="34" charset="0"/>
                  <a:sym typeface="Arial"/>
                </a:endParaRPr>
              </a:p>
            </p:txBody>
          </p:sp>
          <p:sp>
            <p:nvSpPr>
              <p:cNvPr id="403" name="Freeform 33">
                <a:extLst>
                  <a:ext uri="{FF2B5EF4-FFF2-40B4-BE49-F238E27FC236}">
                    <a16:creationId xmlns:a16="http://schemas.microsoft.com/office/drawing/2014/main" id="{4BE7DBAF-8578-EE47-B8DD-1A23C2DD3D4A}"/>
                  </a:ext>
                </a:extLst>
              </p:cNvPr>
              <p:cNvSpPr>
                <a:spLocks/>
              </p:cNvSpPr>
              <p:nvPr/>
            </p:nvSpPr>
            <p:spPr bwMode="auto">
              <a:xfrm>
                <a:off x="4812443" y="1313598"/>
                <a:ext cx="32651" cy="33256"/>
              </a:xfrm>
              <a:custGeom>
                <a:avLst/>
                <a:gdLst>
                  <a:gd name="T0" fmla="*/ 54 w 54"/>
                  <a:gd name="T1" fmla="*/ 28 h 55"/>
                  <a:gd name="T2" fmla="*/ 54 w 54"/>
                  <a:gd name="T3" fmla="*/ 28 h 55"/>
                  <a:gd name="T4" fmla="*/ 54 w 54"/>
                  <a:gd name="T5" fmla="*/ 22 h 55"/>
                  <a:gd name="T6" fmla="*/ 52 w 54"/>
                  <a:gd name="T7" fmla="*/ 17 h 55"/>
                  <a:gd name="T8" fmla="*/ 45 w 54"/>
                  <a:gd name="T9" fmla="*/ 8 h 55"/>
                  <a:gd name="T10" fmla="*/ 37 w 54"/>
                  <a:gd name="T11" fmla="*/ 3 h 55"/>
                  <a:gd name="T12" fmla="*/ 32 w 54"/>
                  <a:gd name="T13" fmla="*/ 2 h 55"/>
                  <a:gd name="T14" fmla="*/ 27 w 54"/>
                  <a:gd name="T15" fmla="*/ 0 h 55"/>
                  <a:gd name="T16" fmla="*/ 27 w 54"/>
                  <a:gd name="T17" fmla="*/ 0 h 55"/>
                  <a:gd name="T18" fmla="*/ 22 w 54"/>
                  <a:gd name="T19" fmla="*/ 2 h 55"/>
                  <a:gd name="T20" fmla="*/ 17 w 54"/>
                  <a:gd name="T21" fmla="*/ 3 h 55"/>
                  <a:gd name="T22" fmla="*/ 9 w 54"/>
                  <a:gd name="T23" fmla="*/ 8 h 55"/>
                  <a:gd name="T24" fmla="*/ 2 w 54"/>
                  <a:gd name="T25" fmla="*/ 17 h 55"/>
                  <a:gd name="T26" fmla="*/ 0 w 54"/>
                  <a:gd name="T27" fmla="*/ 22 h 55"/>
                  <a:gd name="T28" fmla="*/ 0 w 54"/>
                  <a:gd name="T29" fmla="*/ 28 h 55"/>
                  <a:gd name="T30" fmla="*/ 0 w 54"/>
                  <a:gd name="T31" fmla="*/ 28 h 55"/>
                  <a:gd name="T32" fmla="*/ 0 w 54"/>
                  <a:gd name="T33" fmla="*/ 33 h 55"/>
                  <a:gd name="T34" fmla="*/ 2 w 54"/>
                  <a:gd name="T35" fmla="*/ 38 h 55"/>
                  <a:gd name="T36" fmla="*/ 9 w 54"/>
                  <a:gd name="T37" fmla="*/ 47 h 55"/>
                  <a:gd name="T38" fmla="*/ 17 w 54"/>
                  <a:gd name="T39" fmla="*/ 52 h 55"/>
                  <a:gd name="T40" fmla="*/ 22 w 54"/>
                  <a:gd name="T41" fmla="*/ 53 h 55"/>
                  <a:gd name="T42" fmla="*/ 27 w 54"/>
                  <a:gd name="T43" fmla="*/ 55 h 55"/>
                  <a:gd name="T44" fmla="*/ 27 w 54"/>
                  <a:gd name="T45" fmla="*/ 55 h 55"/>
                  <a:gd name="T46" fmla="*/ 32 w 54"/>
                  <a:gd name="T47" fmla="*/ 53 h 55"/>
                  <a:gd name="T48" fmla="*/ 37 w 54"/>
                  <a:gd name="T49" fmla="*/ 52 h 55"/>
                  <a:gd name="T50" fmla="*/ 45 w 54"/>
                  <a:gd name="T51" fmla="*/ 47 h 55"/>
                  <a:gd name="T52" fmla="*/ 52 w 54"/>
                  <a:gd name="T53" fmla="*/ 38 h 55"/>
                  <a:gd name="T54" fmla="*/ 54 w 54"/>
                  <a:gd name="T55" fmla="*/ 33 h 55"/>
                  <a:gd name="T56" fmla="*/ 54 w 54"/>
                  <a:gd name="T57" fmla="*/ 28 h 55"/>
                  <a:gd name="T58" fmla="*/ 54 w 54"/>
                  <a:gd name="T59" fmla="*/ 2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4" h="55">
                    <a:moveTo>
                      <a:pt x="54" y="28"/>
                    </a:moveTo>
                    <a:lnTo>
                      <a:pt x="54" y="28"/>
                    </a:lnTo>
                    <a:lnTo>
                      <a:pt x="54" y="22"/>
                    </a:lnTo>
                    <a:lnTo>
                      <a:pt x="52" y="17"/>
                    </a:lnTo>
                    <a:lnTo>
                      <a:pt x="45" y="8"/>
                    </a:lnTo>
                    <a:lnTo>
                      <a:pt x="37" y="3"/>
                    </a:lnTo>
                    <a:lnTo>
                      <a:pt x="32" y="2"/>
                    </a:lnTo>
                    <a:lnTo>
                      <a:pt x="27" y="0"/>
                    </a:lnTo>
                    <a:lnTo>
                      <a:pt x="27" y="0"/>
                    </a:lnTo>
                    <a:lnTo>
                      <a:pt x="22" y="2"/>
                    </a:lnTo>
                    <a:lnTo>
                      <a:pt x="17" y="3"/>
                    </a:lnTo>
                    <a:lnTo>
                      <a:pt x="9" y="8"/>
                    </a:lnTo>
                    <a:lnTo>
                      <a:pt x="2" y="17"/>
                    </a:lnTo>
                    <a:lnTo>
                      <a:pt x="0" y="22"/>
                    </a:lnTo>
                    <a:lnTo>
                      <a:pt x="0" y="28"/>
                    </a:lnTo>
                    <a:lnTo>
                      <a:pt x="0" y="28"/>
                    </a:lnTo>
                    <a:lnTo>
                      <a:pt x="0" y="33"/>
                    </a:lnTo>
                    <a:lnTo>
                      <a:pt x="2" y="38"/>
                    </a:lnTo>
                    <a:lnTo>
                      <a:pt x="9" y="47"/>
                    </a:lnTo>
                    <a:lnTo>
                      <a:pt x="17" y="52"/>
                    </a:lnTo>
                    <a:lnTo>
                      <a:pt x="22" y="53"/>
                    </a:lnTo>
                    <a:lnTo>
                      <a:pt x="27" y="55"/>
                    </a:lnTo>
                    <a:lnTo>
                      <a:pt x="27" y="55"/>
                    </a:lnTo>
                    <a:lnTo>
                      <a:pt x="32" y="53"/>
                    </a:lnTo>
                    <a:lnTo>
                      <a:pt x="37" y="52"/>
                    </a:lnTo>
                    <a:lnTo>
                      <a:pt x="45" y="47"/>
                    </a:lnTo>
                    <a:lnTo>
                      <a:pt x="52" y="38"/>
                    </a:lnTo>
                    <a:lnTo>
                      <a:pt x="54" y="33"/>
                    </a:lnTo>
                    <a:lnTo>
                      <a:pt x="54" y="28"/>
                    </a:lnTo>
                    <a:lnTo>
                      <a:pt x="54" y="28"/>
                    </a:lnTo>
                    <a:close/>
                  </a:path>
                </a:pathLst>
              </a:custGeom>
              <a:solidFill>
                <a:srgbClr val="4448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913852">
                  <a:defRPr/>
                </a:pPr>
                <a:endParaRPr lang="en-US" sz="500" dirty="0">
                  <a:solidFill>
                    <a:prstClr val="black"/>
                  </a:solidFill>
                  <a:latin typeface="Arial" panose="020B0604020202020204" pitchFamily="34" charset="0"/>
                  <a:cs typeface="Arial" panose="020B0604020202020204" pitchFamily="34" charset="0"/>
                  <a:sym typeface="Arial"/>
                </a:endParaRPr>
              </a:p>
            </p:txBody>
          </p:sp>
          <p:sp>
            <p:nvSpPr>
              <p:cNvPr id="404" name="Freeform 34">
                <a:extLst>
                  <a:ext uri="{FF2B5EF4-FFF2-40B4-BE49-F238E27FC236}">
                    <a16:creationId xmlns:a16="http://schemas.microsoft.com/office/drawing/2014/main" id="{4268B471-D2D2-8541-B29B-45041255A8E6}"/>
                  </a:ext>
                </a:extLst>
              </p:cNvPr>
              <p:cNvSpPr>
                <a:spLocks/>
              </p:cNvSpPr>
              <p:nvPr/>
            </p:nvSpPr>
            <p:spPr bwMode="auto">
              <a:xfrm>
                <a:off x="4872907" y="1313598"/>
                <a:ext cx="32651" cy="33256"/>
              </a:xfrm>
              <a:custGeom>
                <a:avLst/>
                <a:gdLst>
                  <a:gd name="T0" fmla="*/ 54 w 54"/>
                  <a:gd name="T1" fmla="*/ 28 h 55"/>
                  <a:gd name="T2" fmla="*/ 54 w 54"/>
                  <a:gd name="T3" fmla="*/ 28 h 55"/>
                  <a:gd name="T4" fmla="*/ 54 w 54"/>
                  <a:gd name="T5" fmla="*/ 22 h 55"/>
                  <a:gd name="T6" fmla="*/ 52 w 54"/>
                  <a:gd name="T7" fmla="*/ 17 h 55"/>
                  <a:gd name="T8" fmla="*/ 47 w 54"/>
                  <a:gd name="T9" fmla="*/ 8 h 55"/>
                  <a:gd name="T10" fmla="*/ 37 w 54"/>
                  <a:gd name="T11" fmla="*/ 3 h 55"/>
                  <a:gd name="T12" fmla="*/ 32 w 54"/>
                  <a:gd name="T13" fmla="*/ 2 h 55"/>
                  <a:gd name="T14" fmla="*/ 27 w 54"/>
                  <a:gd name="T15" fmla="*/ 0 h 55"/>
                  <a:gd name="T16" fmla="*/ 27 w 54"/>
                  <a:gd name="T17" fmla="*/ 0 h 55"/>
                  <a:gd name="T18" fmla="*/ 22 w 54"/>
                  <a:gd name="T19" fmla="*/ 2 h 55"/>
                  <a:gd name="T20" fmla="*/ 17 w 54"/>
                  <a:gd name="T21" fmla="*/ 3 h 55"/>
                  <a:gd name="T22" fmla="*/ 9 w 54"/>
                  <a:gd name="T23" fmla="*/ 8 h 55"/>
                  <a:gd name="T24" fmla="*/ 2 w 54"/>
                  <a:gd name="T25" fmla="*/ 17 h 55"/>
                  <a:gd name="T26" fmla="*/ 2 w 54"/>
                  <a:gd name="T27" fmla="*/ 22 h 55"/>
                  <a:gd name="T28" fmla="*/ 0 w 54"/>
                  <a:gd name="T29" fmla="*/ 28 h 55"/>
                  <a:gd name="T30" fmla="*/ 0 w 54"/>
                  <a:gd name="T31" fmla="*/ 28 h 55"/>
                  <a:gd name="T32" fmla="*/ 2 w 54"/>
                  <a:gd name="T33" fmla="*/ 33 h 55"/>
                  <a:gd name="T34" fmla="*/ 2 w 54"/>
                  <a:gd name="T35" fmla="*/ 38 h 55"/>
                  <a:gd name="T36" fmla="*/ 9 w 54"/>
                  <a:gd name="T37" fmla="*/ 47 h 55"/>
                  <a:gd name="T38" fmla="*/ 17 w 54"/>
                  <a:gd name="T39" fmla="*/ 52 h 55"/>
                  <a:gd name="T40" fmla="*/ 22 w 54"/>
                  <a:gd name="T41" fmla="*/ 53 h 55"/>
                  <a:gd name="T42" fmla="*/ 27 w 54"/>
                  <a:gd name="T43" fmla="*/ 55 h 55"/>
                  <a:gd name="T44" fmla="*/ 27 w 54"/>
                  <a:gd name="T45" fmla="*/ 55 h 55"/>
                  <a:gd name="T46" fmla="*/ 32 w 54"/>
                  <a:gd name="T47" fmla="*/ 53 h 55"/>
                  <a:gd name="T48" fmla="*/ 37 w 54"/>
                  <a:gd name="T49" fmla="*/ 52 h 55"/>
                  <a:gd name="T50" fmla="*/ 47 w 54"/>
                  <a:gd name="T51" fmla="*/ 47 h 55"/>
                  <a:gd name="T52" fmla="*/ 52 w 54"/>
                  <a:gd name="T53" fmla="*/ 38 h 55"/>
                  <a:gd name="T54" fmla="*/ 54 w 54"/>
                  <a:gd name="T55" fmla="*/ 33 h 55"/>
                  <a:gd name="T56" fmla="*/ 54 w 54"/>
                  <a:gd name="T57" fmla="*/ 28 h 55"/>
                  <a:gd name="T58" fmla="*/ 54 w 54"/>
                  <a:gd name="T59" fmla="*/ 2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4" h="55">
                    <a:moveTo>
                      <a:pt x="54" y="28"/>
                    </a:moveTo>
                    <a:lnTo>
                      <a:pt x="54" y="28"/>
                    </a:lnTo>
                    <a:lnTo>
                      <a:pt x="54" y="22"/>
                    </a:lnTo>
                    <a:lnTo>
                      <a:pt x="52" y="17"/>
                    </a:lnTo>
                    <a:lnTo>
                      <a:pt x="47" y="8"/>
                    </a:lnTo>
                    <a:lnTo>
                      <a:pt x="37" y="3"/>
                    </a:lnTo>
                    <a:lnTo>
                      <a:pt x="32" y="2"/>
                    </a:lnTo>
                    <a:lnTo>
                      <a:pt x="27" y="0"/>
                    </a:lnTo>
                    <a:lnTo>
                      <a:pt x="27" y="0"/>
                    </a:lnTo>
                    <a:lnTo>
                      <a:pt x="22" y="2"/>
                    </a:lnTo>
                    <a:lnTo>
                      <a:pt x="17" y="3"/>
                    </a:lnTo>
                    <a:lnTo>
                      <a:pt x="9" y="8"/>
                    </a:lnTo>
                    <a:lnTo>
                      <a:pt x="2" y="17"/>
                    </a:lnTo>
                    <a:lnTo>
                      <a:pt x="2" y="22"/>
                    </a:lnTo>
                    <a:lnTo>
                      <a:pt x="0" y="28"/>
                    </a:lnTo>
                    <a:lnTo>
                      <a:pt x="0" y="28"/>
                    </a:lnTo>
                    <a:lnTo>
                      <a:pt x="2" y="33"/>
                    </a:lnTo>
                    <a:lnTo>
                      <a:pt x="2" y="38"/>
                    </a:lnTo>
                    <a:lnTo>
                      <a:pt x="9" y="47"/>
                    </a:lnTo>
                    <a:lnTo>
                      <a:pt x="17" y="52"/>
                    </a:lnTo>
                    <a:lnTo>
                      <a:pt x="22" y="53"/>
                    </a:lnTo>
                    <a:lnTo>
                      <a:pt x="27" y="55"/>
                    </a:lnTo>
                    <a:lnTo>
                      <a:pt x="27" y="55"/>
                    </a:lnTo>
                    <a:lnTo>
                      <a:pt x="32" y="53"/>
                    </a:lnTo>
                    <a:lnTo>
                      <a:pt x="37" y="52"/>
                    </a:lnTo>
                    <a:lnTo>
                      <a:pt x="47" y="47"/>
                    </a:lnTo>
                    <a:lnTo>
                      <a:pt x="52" y="38"/>
                    </a:lnTo>
                    <a:lnTo>
                      <a:pt x="54" y="33"/>
                    </a:lnTo>
                    <a:lnTo>
                      <a:pt x="54" y="28"/>
                    </a:lnTo>
                    <a:lnTo>
                      <a:pt x="54" y="28"/>
                    </a:lnTo>
                    <a:close/>
                  </a:path>
                </a:pathLst>
              </a:custGeom>
              <a:solidFill>
                <a:srgbClr val="4448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913852">
                  <a:defRPr/>
                </a:pPr>
                <a:endParaRPr lang="en-US" sz="500" dirty="0">
                  <a:solidFill>
                    <a:prstClr val="black"/>
                  </a:solidFill>
                  <a:latin typeface="Arial" panose="020B0604020202020204" pitchFamily="34" charset="0"/>
                  <a:cs typeface="Arial" panose="020B0604020202020204" pitchFamily="34" charset="0"/>
                  <a:sym typeface="Arial"/>
                </a:endParaRPr>
              </a:p>
            </p:txBody>
          </p:sp>
          <p:sp>
            <p:nvSpPr>
              <p:cNvPr id="405" name="Freeform 35">
                <a:extLst>
                  <a:ext uri="{FF2B5EF4-FFF2-40B4-BE49-F238E27FC236}">
                    <a16:creationId xmlns:a16="http://schemas.microsoft.com/office/drawing/2014/main" id="{DD3B2BEC-BAF2-2A43-B7BD-EF13CCD29C70}"/>
                  </a:ext>
                </a:extLst>
              </p:cNvPr>
              <p:cNvSpPr>
                <a:spLocks/>
              </p:cNvSpPr>
              <p:nvPr/>
            </p:nvSpPr>
            <p:spPr bwMode="auto">
              <a:xfrm>
                <a:off x="4933372" y="1313598"/>
                <a:ext cx="32046" cy="33256"/>
              </a:xfrm>
              <a:custGeom>
                <a:avLst/>
                <a:gdLst>
                  <a:gd name="T0" fmla="*/ 53 w 53"/>
                  <a:gd name="T1" fmla="*/ 28 h 55"/>
                  <a:gd name="T2" fmla="*/ 53 w 53"/>
                  <a:gd name="T3" fmla="*/ 28 h 55"/>
                  <a:gd name="T4" fmla="*/ 53 w 53"/>
                  <a:gd name="T5" fmla="*/ 22 h 55"/>
                  <a:gd name="T6" fmla="*/ 52 w 53"/>
                  <a:gd name="T7" fmla="*/ 17 h 55"/>
                  <a:gd name="T8" fmla="*/ 47 w 53"/>
                  <a:gd name="T9" fmla="*/ 8 h 55"/>
                  <a:gd name="T10" fmla="*/ 38 w 53"/>
                  <a:gd name="T11" fmla="*/ 3 h 55"/>
                  <a:gd name="T12" fmla="*/ 33 w 53"/>
                  <a:gd name="T13" fmla="*/ 2 h 55"/>
                  <a:gd name="T14" fmla="*/ 27 w 53"/>
                  <a:gd name="T15" fmla="*/ 0 h 55"/>
                  <a:gd name="T16" fmla="*/ 27 w 53"/>
                  <a:gd name="T17" fmla="*/ 0 h 55"/>
                  <a:gd name="T18" fmla="*/ 22 w 53"/>
                  <a:gd name="T19" fmla="*/ 2 h 55"/>
                  <a:gd name="T20" fmla="*/ 17 w 53"/>
                  <a:gd name="T21" fmla="*/ 3 h 55"/>
                  <a:gd name="T22" fmla="*/ 8 w 53"/>
                  <a:gd name="T23" fmla="*/ 8 h 55"/>
                  <a:gd name="T24" fmla="*/ 3 w 53"/>
                  <a:gd name="T25" fmla="*/ 17 h 55"/>
                  <a:gd name="T26" fmla="*/ 2 w 53"/>
                  <a:gd name="T27" fmla="*/ 22 h 55"/>
                  <a:gd name="T28" fmla="*/ 0 w 53"/>
                  <a:gd name="T29" fmla="*/ 28 h 55"/>
                  <a:gd name="T30" fmla="*/ 0 w 53"/>
                  <a:gd name="T31" fmla="*/ 28 h 55"/>
                  <a:gd name="T32" fmla="*/ 2 w 53"/>
                  <a:gd name="T33" fmla="*/ 33 h 55"/>
                  <a:gd name="T34" fmla="*/ 3 w 53"/>
                  <a:gd name="T35" fmla="*/ 38 h 55"/>
                  <a:gd name="T36" fmla="*/ 8 w 53"/>
                  <a:gd name="T37" fmla="*/ 47 h 55"/>
                  <a:gd name="T38" fmla="*/ 17 w 53"/>
                  <a:gd name="T39" fmla="*/ 52 h 55"/>
                  <a:gd name="T40" fmla="*/ 22 w 53"/>
                  <a:gd name="T41" fmla="*/ 53 h 55"/>
                  <a:gd name="T42" fmla="*/ 27 w 53"/>
                  <a:gd name="T43" fmla="*/ 55 h 55"/>
                  <a:gd name="T44" fmla="*/ 27 w 53"/>
                  <a:gd name="T45" fmla="*/ 55 h 55"/>
                  <a:gd name="T46" fmla="*/ 33 w 53"/>
                  <a:gd name="T47" fmla="*/ 53 h 55"/>
                  <a:gd name="T48" fmla="*/ 38 w 53"/>
                  <a:gd name="T49" fmla="*/ 52 h 55"/>
                  <a:gd name="T50" fmla="*/ 47 w 53"/>
                  <a:gd name="T51" fmla="*/ 47 h 55"/>
                  <a:gd name="T52" fmla="*/ 52 w 53"/>
                  <a:gd name="T53" fmla="*/ 38 h 55"/>
                  <a:gd name="T54" fmla="*/ 53 w 53"/>
                  <a:gd name="T55" fmla="*/ 33 h 55"/>
                  <a:gd name="T56" fmla="*/ 53 w 53"/>
                  <a:gd name="T57" fmla="*/ 28 h 55"/>
                  <a:gd name="T58" fmla="*/ 53 w 53"/>
                  <a:gd name="T59" fmla="*/ 2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3" h="55">
                    <a:moveTo>
                      <a:pt x="53" y="28"/>
                    </a:moveTo>
                    <a:lnTo>
                      <a:pt x="53" y="28"/>
                    </a:lnTo>
                    <a:lnTo>
                      <a:pt x="53" y="22"/>
                    </a:lnTo>
                    <a:lnTo>
                      <a:pt x="52" y="17"/>
                    </a:lnTo>
                    <a:lnTo>
                      <a:pt x="47" y="8"/>
                    </a:lnTo>
                    <a:lnTo>
                      <a:pt x="38" y="3"/>
                    </a:lnTo>
                    <a:lnTo>
                      <a:pt x="33" y="2"/>
                    </a:lnTo>
                    <a:lnTo>
                      <a:pt x="27" y="0"/>
                    </a:lnTo>
                    <a:lnTo>
                      <a:pt x="27" y="0"/>
                    </a:lnTo>
                    <a:lnTo>
                      <a:pt x="22" y="2"/>
                    </a:lnTo>
                    <a:lnTo>
                      <a:pt x="17" y="3"/>
                    </a:lnTo>
                    <a:lnTo>
                      <a:pt x="8" y="8"/>
                    </a:lnTo>
                    <a:lnTo>
                      <a:pt x="3" y="17"/>
                    </a:lnTo>
                    <a:lnTo>
                      <a:pt x="2" y="22"/>
                    </a:lnTo>
                    <a:lnTo>
                      <a:pt x="0" y="28"/>
                    </a:lnTo>
                    <a:lnTo>
                      <a:pt x="0" y="28"/>
                    </a:lnTo>
                    <a:lnTo>
                      <a:pt x="2" y="33"/>
                    </a:lnTo>
                    <a:lnTo>
                      <a:pt x="3" y="38"/>
                    </a:lnTo>
                    <a:lnTo>
                      <a:pt x="8" y="47"/>
                    </a:lnTo>
                    <a:lnTo>
                      <a:pt x="17" y="52"/>
                    </a:lnTo>
                    <a:lnTo>
                      <a:pt x="22" y="53"/>
                    </a:lnTo>
                    <a:lnTo>
                      <a:pt x="27" y="55"/>
                    </a:lnTo>
                    <a:lnTo>
                      <a:pt x="27" y="55"/>
                    </a:lnTo>
                    <a:lnTo>
                      <a:pt x="33" y="53"/>
                    </a:lnTo>
                    <a:lnTo>
                      <a:pt x="38" y="52"/>
                    </a:lnTo>
                    <a:lnTo>
                      <a:pt x="47" y="47"/>
                    </a:lnTo>
                    <a:lnTo>
                      <a:pt x="52" y="38"/>
                    </a:lnTo>
                    <a:lnTo>
                      <a:pt x="53" y="33"/>
                    </a:lnTo>
                    <a:lnTo>
                      <a:pt x="53" y="28"/>
                    </a:lnTo>
                    <a:lnTo>
                      <a:pt x="53" y="28"/>
                    </a:lnTo>
                    <a:close/>
                  </a:path>
                </a:pathLst>
              </a:custGeom>
              <a:solidFill>
                <a:srgbClr val="4448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913852">
                  <a:defRPr/>
                </a:pPr>
                <a:endParaRPr lang="en-US" sz="500" dirty="0">
                  <a:solidFill>
                    <a:prstClr val="black"/>
                  </a:solidFill>
                  <a:latin typeface="Arial" panose="020B0604020202020204" pitchFamily="34" charset="0"/>
                  <a:cs typeface="Arial" panose="020B0604020202020204" pitchFamily="34" charset="0"/>
                  <a:sym typeface="Arial"/>
                </a:endParaRPr>
              </a:p>
            </p:txBody>
          </p:sp>
        </p:grpSp>
      </p:grpSp>
      <p:grpSp>
        <p:nvGrpSpPr>
          <p:cNvPr id="406" name="Group 405">
            <a:extLst>
              <a:ext uri="{FF2B5EF4-FFF2-40B4-BE49-F238E27FC236}">
                <a16:creationId xmlns:a16="http://schemas.microsoft.com/office/drawing/2014/main" id="{5000C32A-0165-DE4E-B55A-C475C76F9E38}"/>
              </a:ext>
            </a:extLst>
          </p:cNvPr>
          <p:cNvGrpSpPr/>
          <p:nvPr/>
        </p:nvGrpSpPr>
        <p:grpSpPr>
          <a:xfrm>
            <a:off x="4694321" y="2363503"/>
            <a:ext cx="486380" cy="472581"/>
            <a:chOff x="5901683" y="1456101"/>
            <a:chExt cx="794135" cy="734116"/>
          </a:xfrm>
        </p:grpSpPr>
        <p:sp>
          <p:nvSpPr>
            <p:cNvPr id="407" name="Rectangle: Rounded Corners 259">
              <a:extLst>
                <a:ext uri="{FF2B5EF4-FFF2-40B4-BE49-F238E27FC236}">
                  <a16:creationId xmlns:a16="http://schemas.microsoft.com/office/drawing/2014/main" id="{791C95C8-E882-704F-AFC6-7E4DBEEE7E8B}"/>
                </a:ext>
              </a:extLst>
            </p:cNvPr>
            <p:cNvSpPr/>
            <p:nvPr/>
          </p:nvSpPr>
          <p:spPr>
            <a:xfrm>
              <a:off x="5901683" y="1456101"/>
              <a:ext cx="794135" cy="734116"/>
            </a:xfrm>
            <a:prstGeom prst="roundRect">
              <a:avLst>
                <a:gd name="adj" fmla="val 11692"/>
              </a:avLst>
            </a:prstGeom>
            <a:solidFill>
              <a:sysClr val="window" lastClr="FFFFFF">
                <a:alpha val="40000"/>
              </a:sysClr>
            </a:solidFill>
            <a:ln w="15875" cap="flat" cmpd="sng" algn="ctr">
              <a:noFill/>
              <a:prstDash val="solid"/>
            </a:ln>
            <a:effectLst/>
          </p:spPr>
          <p:txBody>
            <a:bodyPr rtlCol="0" anchor="ctr"/>
            <a:lstStyle/>
            <a:p>
              <a:pPr algn="ctr" defTabSz="913852">
                <a:defRPr/>
              </a:pPr>
              <a:endParaRPr lang="en-US" sz="500" dirty="0">
                <a:solidFill>
                  <a:prstClr val="white"/>
                </a:solidFill>
                <a:latin typeface="Arial" panose="020B0604020202020204" pitchFamily="34" charset="0"/>
                <a:cs typeface="Arial" panose="020B0604020202020204" pitchFamily="34" charset="0"/>
                <a:sym typeface="Arial"/>
              </a:endParaRPr>
            </a:p>
          </p:txBody>
        </p:sp>
        <p:sp>
          <p:nvSpPr>
            <p:cNvPr id="408" name="Rectangle 407">
              <a:extLst>
                <a:ext uri="{FF2B5EF4-FFF2-40B4-BE49-F238E27FC236}">
                  <a16:creationId xmlns:a16="http://schemas.microsoft.com/office/drawing/2014/main" id="{2D541CCE-F36C-0447-B950-F725CB43C4C8}"/>
                </a:ext>
              </a:extLst>
            </p:cNvPr>
            <p:cNvSpPr/>
            <p:nvPr/>
          </p:nvSpPr>
          <p:spPr>
            <a:xfrm>
              <a:off x="5975422" y="1648091"/>
              <a:ext cx="646657" cy="191143"/>
            </a:xfrm>
            <a:prstGeom prst="rect">
              <a:avLst/>
            </a:prstGeom>
          </p:spPr>
          <p:txBody>
            <a:bodyPr wrap="none" lIns="91392" tIns="0" rIns="91392" bIns="0">
              <a:spAutoFit/>
            </a:bodyPr>
            <a:lstStyle/>
            <a:p>
              <a:pPr algn="ctr" defTabSz="913852">
                <a:defRPr/>
              </a:pPr>
              <a:r>
                <a:rPr lang="en-US" sz="800" b="1" kern="0" dirty="0">
                  <a:solidFill>
                    <a:prstClr val="black"/>
                  </a:solidFill>
                  <a:latin typeface="Arial" panose="020B0604020202020204" pitchFamily="34" charset="0"/>
                  <a:cs typeface="Arial" panose="020B0604020202020204" pitchFamily="34" charset="0"/>
                  <a:sym typeface="Arial"/>
                </a:rPr>
                <a:t>APP</a:t>
              </a:r>
              <a:endParaRPr lang="en-US" sz="800" dirty="0">
                <a:solidFill>
                  <a:prstClr val="black"/>
                </a:solidFill>
                <a:latin typeface="Arial" panose="020B0604020202020204" pitchFamily="34" charset="0"/>
                <a:cs typeface="Arial" panose="020B0604020202020204" pitchFamily="34" charset="0"/>
                <a:sym typeface="Arial"/>
              </a:endParaRPr>
            </a:p>
          </p:txBody>
        </p:sp>
        <p:sp>
          <p:nvSpPr>
            <p:cNvPr id="409" name="Rectangle 408">
              <a:extLst>
                <a:ext uri="{FF2B5EF4-FFF2-40B4-BE49-F238E27FC236}">
                  <a16:creationId xmlns:a16="http://schemas.microsoft.com/office/drawing/2014/main" id="{8F830B04-A4D0-8A44-B794-903BE87AB069}"/>
                </a:ext>
              </a:extLst>
            </p:cNvPr>
            <p:cNvSpPr/>
            <p:nvPr/>
          </p:nvSpPr>
          <p:spPr>
            <a:xfrm>
              <a:off x="5977453" y="1834357"/>
              <a:ext cx="625025" cy="334501"/>
            </a:xfrm>
            <a:prstGeom prst="rect">
              <a:avLst/>
            </a:prstGeom>
          </p:spPr>
          <p:txBody>
            <a:bodyPr wrap="square">
              <a:spAutoFit/>
            </a:bodyPr>
            <a:lstStyle/>
            <a:p>
              <a:pPr algn="ctr" defTabSz="913852">
                <a:defRPr/>
              </a:pPr>
              <a:r>
                <a:rPr lang="en-US" sz="800" b="1" kern="0" dirty="0">
                  <a:solidFill>
                    <a:prstClr val="black"/>
                  </a:solidFill>
                  <a:latin typeface="Arial" panose="020B0604020202020204" pitchFamily="34" charset="0"/>
                  <a:cs typeface="Arial" panose="020B0604020202020204" pitchFamily="34" charset="0"/>
                  <a:sym typeface="Arial"/>
                </a:rPr>
                <a:t>OS</a:t>
              </a:r>
              <a:endParaRPr lang="en-US" sz="800" dirty="0">
                <a:solidFill>
                  <a:prstClr val="black"/>
                </a:solidFill>
                <a:latin typeface="Arial" panose="020B0604020202020204" pitchFamily="34" charset="0"/>
                <a:cs typeface="Arial" panose="020B0604020202020204" pitchFamily="34" charset="0"/>
                <a:sym typeface="Arial"/>
              </a:endParaRPr>
            </a:p>
          </p:txBody>
        </p:sp>
        <p:cxnSp>
          <p:nvCxnSpPr>
            <p:cNvPr id="410" name="Straight Connector 409">
              <a:extLst>
                <a:ext uri="{FF2B5EF4-FFF2-40B4-BE49-F238E27FC236}">
                  <a16:creationId xmlns:a16="http://schemas.microsoft.com/office/drawing/2014/main" id="{643237E4-9424-D94E-BB90-3A829620F6F3}"/>
                </a:ext>
              </a:extLst>
            </p:cNvPr>
            <p:cNvCxnSpPr>
              <a:cxnSpLocks/>
            </p:cNvCxnSpPr>
            <p:nvPr/>
          </p:nvCxnSpPr>
          <p:spPr>
            <a:xfrm>
              <a:off x="6034061" y="1867727"/>
              <a:ext cx="530351" cy="0"/>
            </a:xfrm>
            <a:prstGeom prst="line">
              <a:avLst/>
            </a:prstGeom>
            <a:noFill/>
            <a:ln w="15875" cap="flat" cmpd="sng" algn="ctr">
              <a:solidFill>
                <a:sysClr val="windowText" lastClr="000000"/>
              </a:solidFill>
              <a:prstDash val="solid"/>
            </a:ln>
            <a:effectLst/>
          </p:spPr>
        </p:cxnSp>
        <p:grpSp>
          <p:nvGrpSpPr>
            <p:cNvPr id="411" name="Group 410">
              <a:extLst>
                <a:ext uri="{FF2B5EF4-FFF2-40B4-BE49-F238E27FC236}">
                  <a16:creationId xmlns:a16="http://schemas.microsoft.com/office/drawing/2014/main" id="{27AF209B-A4E5-3849-A63B-7499C4BA85FF}"/>
                </a:ext>
              </a:extLst>
            </p:cNvPr>
            <p:cNvGrpSpPr/>
            <p:nvPr/>
          </p:nvGrpSpPr>
          <p:grpSpPr>
            <a:xfrm>
              <a:off x="5903573" y="1458240"/>
              <a:ext cx="791328" cy="731184"/>
              <a:chOff x="4769513" y="1267041"/>
              <a:chExt cx="708040" cy="654226"/>
            </a:xfrm>
          </p:grpSpPr>
          <p:sp>
            <p:nvSpPr>
              <p:cNvPr id="412" name="Freeform 27">
                <a:extLst>
                  <a:ext uri="{FF2B5EF4-FFF2-40B4-BE49-F238E27FC236}">
                    <a16:creationId xmlns:a16="http://schemas.microsoft.com/office/drawing/2014/main" id="{39640A12-6306-4D45-9528-B6FCDC3F9E0A}"/>
                  </a:ext>
                </a:extLst>
              </p:cNvPr>
              <p:cNvSpPr>
                <a:spLocks/>
              </p:cNvSpPr>
              <p:nvPr/>
            </p:nvSpPr>
            <p:spPr bwMode="auto">
              <a:xfrm>
                <a:off x="4769513" y="1267041"/>
                <a:ext cx="708040" cy="654226"/>
              </a:xfrm>
              <a:custGeom>
                <a:avLst/>
                <a:gdLst>
                  <a:gd name="T0" fmla="*/ 120 w 1171"/>
                  <a:gd name="T1" fmla="*/ 1082 h 1082"/>
                  <a:gd name="T2" fmla="*/ 108 w 1171"/>
                  <a:gd name="T3" fmla="*/ 1082 h 1082"/>
                  <a:gd name="T4" fmla="*/ 85 w 1171"/>
                  <a:gd name="T5" fmla="*/ 1077 h 1082"/>
                  <a:gd name="T6" fmla="*/ 63 w 1171"/>
                  <a:gd name="T7" fmla="*/ 1067 h 1082"/>
                  <a:gd name="T8" fmla="*/ 43 w 1171"/>
                  <a:gd name="T9" fmla="*/ 1056 h 1082"/>
                  <a:gd name="T10" fmla="*/ 28 w 1171"/>
                  <a:gd name="T11" fmla="*/ 1039 h 1082"/>
                  <a:gd name="T12" fmla="*/ 15 w 1171"/>
                  <a:gd name="T13" fmla="*/ 1019 h 1082"/>
                  <a:gd name="T14" fmla="*/ 5 w 1171"/>
                  <a:gd name="T15" fmla="*/ 997 h 1082"/>
                  <a:gd name="T16" fmla="*/ 0 w 1171"/>
                  <a:gd name="T17" fmla="*/ 974 h 1082"/>
                  <a:gd name="T18" fmla="*/ 0 w 1171"/>
                  <a:gd name="T19" fmla="*/ 120 h 1082"/>
                  <a:gd name="T20" fmla="*/ 0 w 1171"/>
                  <a:gd name="T21" fmla="*/ 109 h 1082"/>
                  <a:gd name="T22" fmla="*/ 5 w 1171"/>
                  <a:gd name="T23" fmla="*/ 85 h 1082"/>
                  <a:gd name="T24" fmla="*/ 15 w 1171"/>
                  <a:gd name="T25" fmla="*/ 64 h 1082"/>
                  <a:gd name="T26" fmla="*/ 28 w 1171"/>
                  <a:gd name="T27" fmla="*/ 44 h 1082"/>
                  <a:gd name="T28" fmla="*/ 43 w 1171"/>
                  <a:gd name="T29" fmla="*/ 27 h 1082"/>
                  <a:gd name="T30" fmla="*/ 63 w 1171"/>
                  <a:gd name="T31" fmla="*/ 15 h 1082"/>
                  <a:gd name="T32" fmla="*/ 85 w 1171"/>
                  <a:gd name="T33" fmla="*/ 5 h 1082"/>
                  <a:gd name="T34" fmla="*/ 108 w 1171"/>
                  <a:gd name="T35" fmla="*/ 0 h 1082"/>
                  <a:gd name="T36" fmla="*/ 1050 w 1171"/>
                  <a:gd name="T37" fmla="*/ 0 h 1082"/>
                  <a:gd name="T38" fmla="*/ 1063 w 1171"/>
                  <a:gd name="T39" fmla="*/ 0 h 1082"/>
                  <a:gd name="T40" fmla="*/ 1086 w 1171"/>
                  <a:gd name="T41" fmla="*/ 5 h 1082"/>
                  <a:gd name="T42" fmla="*/ 1108 w 1171"/>
                  <a:gd name="T43" fmla="*/ 15 h 1082"/>
                  <a:gd name="T44" fmla="*/ 1126 w 1171"/>
                  <a:gd name="T45" fmla="*/ 27 h 1082"/>
                  <a:gd name="T46" fmla="*/ 1143 w 1171"/>
                  <a:gd name="T47" fmla="*/ 44 h 1082"/>
                  <a:gd name="T48" fmla="*/ 1156 w 1171"/>
                  <a:gd name="T49" fmla="*/ 64 h 1082"/>
                  <a:gd name="T50" fmla="*/ 1164 w 1171"/>
                  <a:gd name="T51" fmla="*/ 85 h 1082"/>
                  <a:gd name="T52" fmla="*/ 1169 w 1171"/>
                  <a:gd name="T53" fmla="*/ 109 h 1082"/>
                  <a:gd name="T54" fmla="*/ 1171 w 1171"/>
                  <a:gd name="T55" fmla="*/ 962 h 1082"/>
                  <a:gd name="T56" fmla="*/ 1169 w 1171"/>
                  <a:gd name="T57" fmla="*/ 974 h 1082"/>
                  <a:gd name="T58" fmla="*/ 1164 w 1171"/>
                  <a:gd name="T59" fmla="*/ 997 h 1082"/>
                  <a:gd name="T60" fmla="*/ 1156 w 1171"/>
                  <a:gd name="T61" fmla="*/ 1019 h 1082"/>
                  <a:gd name="T62" fmla="*/ 1143 w 1171"/>
                  <a:gd name="T63" fmla="*/ 1039 h 1082"/>
                  <a:gd name="T64" fmla="*/ 1126 w 1171"/>
                  <a:gd name="T65" fmla="*/ 1056 h 1082"/>
                  <a:gd name="T66" fmla="*/ 1108 w 1171"/>
                  <a:gd name="T67" fmla="*/ 1067 h 1082"/>
                  <a:gd name="T68" fmla="*/ 1086 w 1171"/>
                  <a:gd name="T69" fmla="*/ 1077 h 1082"/>
                  <a:gd name="T70" fmla="*/ 1063 w 1171"/>
                  <a:gd name="T71" fmla="*/ 1082 h 1082"/>
                  <a:gd name="T72" fmla="*/ 1050 w 1171"/>
                  <a:gd name="T73" fmla="*/ 1082 h 10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171" h="1082">
                    <a:moveTo>
                      <a:pt x="1050" y="1082"/>
                    </a:moveTo>
                    <a:lnTo>
                      <a:pt x="120" y="1082"/>
                    </a:lnTo>
                    <a:lnTo>
                      <a:pt x="120" y="1082"/>
                    </a:lnTo>
                    <a:lnTo>
                      <a:pt x="108" y="1082"/>
                    </a:lnTo>
                    <a:lnTo>
                      <a:pt x="96" y="1080"/>
                    </a:lnTo>
                    <a:lnTo>
                      <a:pt x="85" y="1077"/>
                    </a:lnTo>
                    <a:lnTo>
                      <a:pt x="73" y="1072"/>
                    </a:lnTo>
                    <a:lnTo>
                      <a:pt x="63" y="1067"/>
                    </a:lnTo>
                    <a:lnTo>
                      <a:pt x="53" y="1062"/>
                    </a:lnTo>
                    <a:lnTo>
                      <a:pt x="43" y="1056"/>
                    </a:lnTo>
                    <a:lnTo>
                      <a:pt x="35" y="1047"/>
                    </a:lnTo>
                    <a:lnTo>
                      <a:pt x="28" y="1039"/>
                    </a:lnTo>
                    <a:lnTo>
                      <a:pt x="20" y="1029"/>
                    </a:lnTo>
                    <a:lnTo>
                      <a:pt x="15" y="1019"/>
                    </a:lnTo>
                    <a:lnTo>
                      <a:pt x="10" y="1009"/>
                    </a:lnTo>
                    <a:lnTo>
                      <a:pt x="5" y="997"/>
                    </a:lnTo>
                    <a:lnTo>
                      <a:pt x="3" y="986"/>
                    </a:lnTo>
                    <a:lnTo>
                      <a:pt x="0" y="974"/>
                    </a:lnTo>
                    <a:lnTo>
                      <a:pt x="0" y="962"/>
                    </a:lnTo>
                    <a:lnTo>
                      <a:pt x="0" y="120"/>
                    </a:lnTo>
                    <a:lnTo>
                      <a:pt x="0" y="120"/>
                    </a:lnTo>
                    <a:lnTo>
                      <a:pt x="0" y="109"/>
                    </a:lnTo>
                    <a:lnTo>
                      <a:pt x="3" y="97"/>
                    </a:lnTo>
                    <a:lnTo>
                      <a:pt x="5" y="85"/>
                    </a:lnTo>
                    <a:lnTo>
                      <a:pt x="10" y="74"/>
                    </a:lnTo>
                    <a:lnTo>
                      <a:pt x="15" y="64"/>
                    </a:lnTo>
                    <a:lnTo>
                      <a:pt x="20" y="54"/>
                    </a:lnTo>
                    <a:lnTo>
                      <a:pt x="28" y="44"/>
                    </a:lnTo>
                    <a:lnTo>
                      <a:pt x="35" y="35"/>
                    </a:lnTo>
                    <a:lnTo>
                      <a:pt x="43" y="27"/>
                    </a:lnTo>
                    <a:lnTo>
                      <a:pt x="53" y="20"/>
                    </a:lnTo>
                    <a:lnTo>
                      <a:pt x="63" y="15"/>
                    </a:lnTo>
                    <a:lnTo>
                      <a:pt x="73" y="10"/>
                    </a:lnTo>
                    <a:lnTo>
                      <a:pt x="85" y="5"/>
                    </a:lnTo>
                    <a:lnTo>
                      <a:pt x="96" y="2"/>
                    </a:lnTo>
                    <a:lnTo>
                      <a:pt x="108" y="0"/>
                    </a:lnTo>
                    <a:lnTo>
                      <a:pt x="120" y="0"/>
                    </a:lnTo>
                    <a:lnTo>
                      <a:pt x="1050" y="0"/>
                    </a:lnTo>
                    <a:lnTo>
                      <a:pt x="1050" y="0"/>
                    </a:lnTo>
                    <a:lnTo>
                      <a:pt x="1063" y="0"/>
                    </a:lnTo>
                    <a:lnTo>
                      <a:pt x="1075" y="2"/>
                    </a:lnTo>
                    <a:lnTo>
                      <a:pt x="1086" y="5"/>
                    </a:lnTo>
                    <a:lnTo>
                      <a:pt x="1096" y="10"/>
                    </a:lnTo>
                    <a:lnTo>
                      <a:pt x="1108" y="15"/>
                    </a:lnTo>
                    <a:lnTo>
                      <a:pt x="1118" y="20"/>
                    </a:lnTo>
                    <a:lnTo>
                      <a:pt x="1126" y="27"/>
                    </a:lnTo>
                    <a:lnTo>
                      <a:pt x="1134" y="35"/>
                    </a:lnTo>
                    <a:lnTo>
                      <a:pt x="1143" y="44"/>
                    </a:lnTo>
                    <a:lnTo>
                      <a:pt x="1149" y="54"/>
                    </a:lnTo>
                    <a:lnTo>
                      <a:pt x="1156" y="64"/>
                    </a:lnTo>
                    <a:lnTo>
                      <a:pt x="1161" y="74"/>
                    </a:lnTo>
                    <a:lnTo>
                      <a:pt x="1164" y="85"/>
                    </a:lnTo>
                    <a:lnTo>
                      <a:pt x="1168" y="97"/>
                    </a:lnTo>
                    <a:lnTo>
                      <a:pt x="1169" y="109"/>
                    </a:lnTo>
                    <a:lnTo>
                      <a:pt x="1171" y="120"/>
                    </a:lnTo>
                    <a:lnTo>
                      <a:pt x="1171" y="962"/>
                    </a:lnTo>
                    <a:lnTo>
                      <a:pt x="1171" y="962"/>
                    </a:lnTo>
                    <a:lnTo>
                      <a:pt x="1169" y="974"/>
                    </a:lnTo>
                    <a:lnTo>
                      <a:pt x="1168" y="986"/>
                    </a:lnTo>
                    <a:lnTo>
                      <a:pt x="1164" y="997"/>
                    </a:lnTo>
                    <a:lnTo>
                      <a:pt x="1161" y="1009"/>
                    </a:lnTo>
                    <a:lnTo>
                      <a:pt x="1156" y="1019"/>
                    </a:lnTo>
                    <a:lnTo>
                      <a:pt x="1149" y="1029"/>
                    </a:lnTo>
                    <a:lnTo>
                      <a:pt x="1143" y="1039"/>
                    </a:lnTo>
                    <a:lnTo>
                      <a:pt x="1134" y="1047"/>
                    </a:lnTo>
                    <a:lnTo>
                      <a:pt x="1126" y="1056"/>
                    </a:lnTo>
                    <a:lnTo>
                      <a:pt x="1118" y="1062"/>
                    </a:lnTo>
                    <a:lnTo>
                      <a:pt x="1108" y="1067"/>
                    </a:lnTo>
                    <a:lnTo>
                      <a:pt x="1096" y="1072"/>
                    </a:lnTo>
                    <a:lnTo>
                      <a:pt x="1086" y="1077"/>
                    </a:lnTo>
                    <a:lnTo>
                      <a:pt x="1075" y="1080"/>
                    </a:lnTo>
                    <a:lnTo>
                      <a:pt x="1063" y="1082"/>
                    </a:lnTo>
                    <a:lnTo>
                      <a:pt x="1050" y="1082"/>
                    </a:lnTo>
                    <a:lnTo>
                      <a:pt x="1050" y="1082"/>
                    </a:lnTo>
                    <a:close/>
                  </a:path>
                </a:pathLst>
              </a:custGeom>
              <a:noFill/>
              <a:ln w="19050">
                <a:solidFill>
                  <a:srgbClr val="44485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392" tIns="45696" rIns="91392" bIns="45696" numCol="1" anchor="t" anchorCtr="0" compatLnSpc="1">
                <a:prstTxWarp prst="textNoShape">
                  <a:avLst/>
                </a:prstTxWarp>
              </a:bodyPr>
              <a:lstStyle/>
              <a:p>
                <a:pPr defTabSz="913852">
                  <a:defRPr/>
                </a:pPr>
                <a:endParaRPr lang="en-US" sz="500" dirty="0">
                  <a:solidFill>
                    <a:prstClr val="black"/>
                  </a:solidFill>
                  <a:latin typeface="Arial" panose="020B0604020202020204" pitchFamily="34" charset="0"/>
                  <a:cs typeface="Arial" panose="020B0604020202020204" pitchFamily="34" charset="0"/>
                  <a:sym typeface="Arial"/>
                </a:endParaRPr>
              </a:p>
            </p:txBody>
          </p:sp>
          <p:sp>
            <p:nvSpPr>
              <p:cNvPr id="413" name="Line 28">
                <a:extLst>
                  <a:ext uri="{FF2B5EF4-FFF2-40B4-BE49-F238E27FC236}">
                    <a16:creationId xmlns:a16="http://schemas.microsoft.com/office/drawing/2014/main" id="{77FD119B-5EB1-EE46-A454-639B1B40171B}"/>
                  </a:ext>
                </a:extLst>
              </p:cNvPr>
              <p:cNvSpPr>
                <a:spLocks noChangeShapeType="1"/>
              </p:cNvSpPr>
              <p:nvPr/>
            </p:nvSpPr>
            <p:spPr bwMode="auto">
              <a:xfrm>
                <a:off x="4769513" y="1392202"/>
                <a:ext cx="708040" cy="0"/>
              </a:xfrm>
              <a:prstGeom prst="line">
                <a:avLst/>
              </a:prstGeom>
              <a:noFill/>
              <a:ln w="19050">
                <a:solidFill>
                  <a:srgbClr val="444857"/>
                </a:solidFill>
                <a:prstDash val="solid"/>
                <a:round/>
                <a:headEnd/>
                <a:tailEnd/>
              </a:ln>
              <a:extLst>
                <a:ext uri="{909E8E84-426E-40DD-AFC4-6F175D3DCCD1}">
                  <a14:hiddenFill xmlns:a14="http://schemas.microsoft.com/office/drawing/2010/main">
                    <a:noFill/>
                  </a14:hiddenFill>
                </a:ext>
              </a:extLst>
            </p:spPr>
            <p:txBody>
              <a:bodyPr vert="horz" wrap="square" lIns="91392" tIns="45696" rIns="91392" bIns="45696" numCol="1" anchor="t" anchorCtr="0" compatLnSpc="1">
                <a:prstTxWarp prst="textNoShape">
                  <a:avLst/>
                </a:prstTxWarp>
              </a:bodyPr>
              <a:lstStyle/>
              <a:p>
                <a:pPr defTabSz="913852">
                  <a:defRPr/>
                </a:pPr>
                <a:endParaRPr lang="en-US" sz="500" dirty="0">
                  <a:solidFill>
                    <a:prstClr val="black"/>
                  </a:solidFill>
                  <a:latin typeface="Arial" panose="020B0604020202020204" pitchFamily="34" charset="0"/>
                  <a:cs typeface="Arial" panose="020B0604020202020204" pitchFamily="34" charset="0"/>
                  <a:sym typeface="Arial"/>
                </a:endParaRPr>
              </a:p>
            </p:txBody>
          </p:sp>
          <p:sp>
            <p:nvSpPr>
              <p:cNvPr id="414" name="Freeform 29">
                <a:extLst>
                  <a:ext uri="{FF2B5EF4-FFF2-40B4-BE49-F238E27FC236}">
                    <a16:creationId xmlns:a16="http://schemas.microsoft.com/office/drawing/2014/main" id="{A6E7E5D2-EB4D-2D43-9F4E-BE513A640522}"/>
                  </a:ext>
                </a:extLst>
              </p:cNvPr>
              <p:cNvSpPr>
                <a:spLocks/>
              </p:cNvSpPr>
              <p:nvPr/>
            </p:nvSpPr>
            <p:spPr bwMode="auto">
              <a:xfrm>
                <a:off x="4798536" y="1297273"/>
                <a:ext cx="319253" cy="70744"/>
              </a:xfrm>
              <a:custGeom>
                <a:avLst/>
                <a:gdLst>
                  <a:gd name="T0" fmla="*/ 528 w 528"/>
                  <a:gd name="T1" fmla="*/ 117 h 117"/>
                  <a:gd name="T2" fmla="*/ 33 w 528"/>
                  <a:gd name="T3" fmla="*/ 117 h 117"/>
                  <a:gd name="T4" fmla="*/ 33 w 528"/>
                  <a:gd name="T5" fmla="*/ 117 h 117"/>
                  <a:gd name="T6" fmla="*/ 0 w 528"/>
                  <a:gd name="T7" fmla="*/ 117 h 117"/>
                  <a:gd name="T8" fmla="*/ 0 w 528"/>
                  <a:gd name="T9" fmla="*/ 49 h 117"/>
                  <a:gd name="T10" fmla="*/ 0 w 528"/>
                  <a:gd name="T11" fmla="*/ 49 h 117"/>
                  <a:gd name="T12" fmla="*/ 0 w 528"/>
                  <a:gd name="T13" fmla="*/ 40 h 117"/>
                  <a:gd name="T14" fmla="*/ 4 w 528"/>
                  <a:gd name="T15" fmla="*/ 32 h 117"/>
                  <a:gd name="T16" fmla="*/ 7 w 528"/>
                  <a:gd name="T17" fmla="*/ 25 h 117"/>
                  <a:gd name="T18" fmla="*/ 13 w 528"/>
                  <a:gd name="T19" fmla="*/ 17 h 117"/>
                  <a:gd name="T20" fmla="*/ 20 w 528"/>
                  <a:gd name="T21" fmla="*/ 10 h 117"/>
                  <a:gd name="T22" fmla="*/ 28 w 528"/>
                  <a:gd name="T23" fmla="*/ 5 h 117"/>
                  <a:gd name="T24" fmla="*/ 38 w 528"/>
                  <a:gd name="T25" fmla="*/ 2 h 117"/>
                  <a:gd name="T26" fmla="*/ 48 w 528"/>
                  <a:gd name="T27" fmla="*/ 0 h 117"/>
                  <a:gd name="T28" fmla="*/ 473 w 528"/>
                  <a:gd name="T29" fmla="*/ 0 h 117"/>
                  <a:gd name="T30" fmla="*/ 473 w 528"/>
                  <a:gd name="T31" fmla="*/ 0 h 117"/>
                  <a:gd name="T32" fmla="*/ 488 w 528"/>
                  <a:gd name="T33" fmla="*/ 2 h 117"/>
                  <a:gd name="T34" fmla="*/ 499 w 528"/>
                  <a:gd name="T35" fmla="*/ 7 h 117"/>
                  <a:gd name="T36" fmla="*/ 509 w 528"/>
                  <a:gd name="T37" fmla="*/ 14 h 117"/>
                  <a:gd name="T38" fmla="*/ 516 w 528"/>
                  <a:gd name="T39" fmla="*/ 24 h 117"/>
                  <a:gd name="T40" fmla="*/ 521 w 528"/>
                  <a:gd name="T41" fmla="*/ 37 h 117"/>
                  <a:gd name="T42" fmla="*/ 524 w 528"/>
                  <a:gd name="T43" fmla="*/ 50 h 117"/>
                  <a:gd name="T44" fmla="*/ 526 w 528"/>
                  <a:gd name="T45" fmla="*/ 65 h 117"/>
                  <a:gd name="T46" fmla="*/ 528 w 528"/>
                  <a:gd name="T47" fmla="*/ 82 h 117"/>
                  <a:gd name="T48" fmla="*/ 528 w 528"/>
                  <a:gd name="T49" fmla="*/ 82 h 117"/>
                  <a:gd name="T50" fmla="*/ 528 w 528"/>
                  <a:gd name="T51" fmla="*/ 82 h 117"/>
                  <a:gd name="T52" fmla="*/ 528 w 528"/>
                  <a:gd name="T53" fmla="*/ 117 h 117"/>
                  <a:gd name="T54" fmla="*/ 528 w 528"/>
                  <a:gd name="T55" fmla="*/ 117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28" h="117">
                    <a:moveTo>
                      <a:pt x="528" y="117"/>
                    </a:moveTo>
                    <a:lnTo>
                      <a:pt x="33" y="117"/>
                    </a:lnTo>
                    <a:lnTo>
                      <a:pt x="33" y="117"/>
                    </a:lnTo>
                    <a:lnTo>
                      <a:pt x="0" y="117"/>
                    </a:lnTo>
                    <a:lnTo>
                      <a:pt x="0" y="49"/>
                    </a:lnTo>
                    <a:lnTo>
                      <a:pt x="0" y="49"/>
                    </a:lnTo>
                    <a:lnTo>
                      <a:pt x="0" y="40"/>
                    </a:lnTo>
                    <a:lnTo>
                      <a:pt x="4" y="32"/>
                    </a:lnTo>
                    <a:lnTo>
                      <a:pt x="7" y="25"/>
                    </a:lnTo>
                    <a:lnTo>
                      <a:pt x="13" y="17"/>
                    </a:lnTo>
                    <a:lnTo>
                      <a:pt x="20" y="10"/>
                    </a:lnTo>
                    <a:lnTo>
                      <a:pt x="28" y="5"/>
                    </a:lnTo>
                    <a:lnTo>
                      <a:pt x="38" y="2"/>
                    </a:lnTo>
                    <a:lnTo>
                      <a:pt x="48" y="0"/>
                    </a:lnTo>
                    <a:lnTo>
                      <a:pt x="473" y="0"/>
                    </a:lnTo>
                    <a:lnTo>
                      <a:pt x="473" y="0"/>
                    </a:lnTo>
                    <a:lnTo>
                      <a:pt x="488" y="2"/>
                    </a:lnTo>
                    <a:lnTo>
                      <a:pt x="499" y="7"/>
                    </a:lnTo>
                    <a:lnTo>
                      <a:pt x="509" y="14"/>
                    </a:lnTo>
                    <a:lnTo>
                      <a:pt x="516" y="24"/>
                    </a:lnTo>
                    <a:lnTo>
                      <a:pt x="521" y="37"/>
                    </a:lnTo>
                    <a:lnTo>
                      <a:pt x="524" y="50"/>
                    </a:lnTo>
                    <a:lnTo>
                      <a:pt x="526" y="65"/>
                    </a:lnTo>
                    <a:lnTo>
                      <a:pt x="528" y="82"/>
                    </a:lnTo>
                    <a:lnTo>
                      <a:pt x="528" y="82"/>
                    </a:lnTo>
                    <a:lnTo>
                      <a:pt x="528" y="82"/>
                    </a:lnTo>
                    <a:lnTo>
                      <a:pt x="528" y="117"/>
                    </a:lnTo>
                    <a:lnTo>
                      <a:pt x="528" y="117"/>
                    </a:lnTo>
                    <a:close/>
                  </a:path>
                </a:pathLst>
              </a:custGeom>
              <a:solidFill>
                <a:srgbClr val="D6D6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913852">
                  <a:defRPr/>
                </a:pPr>
                <a:endParaRPr lang="en-US" sz="500" dirty="0">
                  <a:solidFill>
                    <a:prstClr val="black"/>
                  </a:solidFill>
                  <a:latin typeface="Arial" panose="020B0604020202020204" pitchFamily="34" charset="0"/>
                  <a:cs typeface="Arial" panose="020B0604020202020204" pitchFamily="34" charset="0"/>
                  <a:sym typeface="Arial"/>
                </a:endParaRPr>
              </a:p>
            </p:txBody>
          </p:sp>
          <p:sp>
            <p:nvSpPr>
              <p:cNvPr id="415" name="Freeform 30">
                <a:extLst>
                  <a:ext uri="{FF2B5EF4-FFF2-40B4-BE49-F238E27FC236}">
                    <a16:creationId xmlns:a16="http://schemas.microsoft.com/office/drawing/2014/main" id="{44B51B20-FE40-4F46-BF90-B722139CD115}"/>
                  </a:ext>
                </a:extLst>
              </p:cNvPr>
              <p:cNvSpPr>
                <a:spLocks/>
              </p:cNvSpPr>
              <p:nvPr/>
            </p:nvSpPr>
            <p:spPr bwMode="auto">
              <a:xfrm>
                <a:off x="4836628" y="1313598"/>
                <a:ext cx="32651" cy="33256"/>
              </a:xfrm>
              <a:custGeom>
                <a:avLst/>
                <a:gdLst>
                  <a:gd name="T0" fmla="*/ 54 w 54"/>
                  <a:gd name="T1" fmla="*/ 28 h 55"/>
                  <a:gd name="T2" fmla="*/ 54 w 54"/>
                  <a:gd name="T3" fmla="*/ 28 h 55"/>
                  <a:gd name="T4" fmla="*/ 54 w 54"/>
                  <a:gd name="T5" fmla="*/ 22 h 55"/>
                  <a:gd name="T6" fmla="*/ 52 w 54"/>
                  <a:gd name="T7" fmla="*/ 17 h 55"/>
                  <a:gd name="T8" fmla="*/ 45 w 54"/>
                  <a:gd name="T9" fmla="*/ 8 h 55"/>
                  <a:gd name="T10" fmla="*/ 37 w 54"/>
                  <a:gd name="T11" fmla="*/ 3 h 55"/>
                  <a:gd name="T12" fmla="*/ 32 w 54"/>
                  <a:gd name="T13" fmla="*/ 2 h 55"/>
                  <a:gd name="T14" fmla="*/ 27 w 54"/>
                  <a:gd name="T15" fmla="*/ 0 h 55"/>
                  <a:gd name="T16" fmla="*/ 27 w 54"/>
                  <a:gd name="T17" fmla="*/ 0 h 55"/>
                  <a:gd name="T18" fmla="*/ 22 w 54"/>
                  <a:gd name="T19" fmla="*/ 2 h 55"/>
                  <a:gd name="T20" fmla="*/ 17 w 54"/>
                  <a:gd name="T21" fmla="*/ 3 h 55"/>
                  <a:gd name="T22" fmla="*/ 9 w 54"/>
                  <a:gd name="T23" fmla="*/ 8 h 55"/>
                  <a:gd name="T24" fmla="*/ 2 w 54"/>
                  <a:gd name="T25" fmla="*/ 17 h 55"/>
                  <a:gd name="T26" fmla="*/ 0 w 54"/>
                  <a:gd name="T27" fmla="*/ 22 h 55"/>
                  <a:gd name="T28" fmla="*/ 0 w 54"/>
                  <a:gd name="T29" fmla="*/ 28 h 55"/>
                  <a:gd name="T30" fmla="*/ 0 w 54"/>
                  <a:gd name="T31" fmla="*/ 28 h 55"/>
                  <a:gd name="T32" fmla="*/ 0 w 54"/>
                  <a:gd name="T33" fmla="*/ 33 h 55"/>
                  <a:gd name="T34" fmla="*/ 2 w 54"/>
                  <a:gd name="T35" fmla="*/ 38 h 55"/>
                  <a:gd name="T36" fmla="*/ 9 w 54"/>
                  <a:gd name="T37" fmla="*/ 47 h 55"/>
                  <a:gd name="T38" fmla="*/ 17 w 54"/>
                  <a:gd name="T39" fmla="*/ 52 h 55"/>
                  <a:gd name="T40" fmla="*/ 22 w 54"/>
                  <a:gd name="T41" fmla="*/ 53 h 55"/>
                  <a:gd name="T42" fmla="*/ 27 w 54"/>
                  <a:gd name="T43" fmla="*/ 55 h 55"/>
                  <a:gd name="T44" fmla="*/ 27 w 54"/>
                  <a:gd name="T45" fmla="*/ 55 h 55"/>
                  <a:gd name="T46" fmla="*/ 32 w 54"/>
                  <a:gd name="T47" fmla="*/ 53 h 55"/>
                  <a:gd name="T48" fmla="*/ 37 w 54"/>
                  <a:gd name="T49" fmla="*/ 52 h 55"/>
                  <a:gd name="T50" fmla="*/ 45 w 54"/>
                  <a:gd name="T51" fmla="*/ 47 h 55"/>
                  <a:gd name="T52" fmla="*/ 52 w 54"/>
                  <a:gd name="T53" fmla="*/ 38 h 55"/>
                  <a:gd name="T54" fmla="*/ 54 w 54"/>
                  <a:gd name="T55" fmla="*/ 33 h 55"/>
                  <a:gd name="T56" fmla="*/ 54 w 54"/>
                  <a:gd name="T57" fmla="*/ 28 h 55"/>
                  <a:gd name="T58" fmla="*/ 54 w 54"/>
                  <a:gd name="T59" fmla="*/ 2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4" h="55">
                    <a:moveTo>
                      <a:pt x="54" y="28"/>
                    </a:moveTo>
                    <a:lnTo>
                      <a:pt x="54" y="28"/>
                    </a:lnTo>
                    <a:lnTo>
                      <a:pt x="54" y="22"/>
                    </a:lnTo>
                    <a:lnTo>
                      <a:pt x="52" y="17"/>
                    </a:lnTo>
                    <a:lnTo>
                      <a:pt x="45" y="8"/>
                    </a:lnTo>
                    <a:lnTo>
                      <a:pt x="37" y="3"/>
                    </a:lnTo>
                    <a:lnTo>
                      <a:pt x="32" y="2"/>
                    </a:lnTo>
                    <a:lnTo>
                      <a:pt x="27" y="0"/>
                    </a:lnTo>
                    <a:lnTo>
                      <a:pt x="27" y="0"/>
                    </a:lnTo>
                    <a:lnTo>
                      <a:pt x="22" y="2"/>
                    </a:lnTo>
                    <a:lnTo>
                      <a:pt x="17" y="3"/>
                    </a:lnTo>
                    <a:lnTo>
                      <a:pt x="9" y="8"/>
                    </a:lnTo>
                    <a:lnTo>
                      <a:pt x="2" y="17"/>
                    </a:lnTo>
                    <a:lnTo>
                      <a:pt x="0" y="22"/>
                    </a:lnTo>
                    <a:lnTo>
                      <a:pt x="0" y="28"/>
                    </a:lnTo>
                    <a:lnTo>
                      <a:pt x="0" y="28"/>
                    </a:lnTo>
                    <a:lnTo>
                      <a:pt x="0" y="33"/>
                    </a:lnTo>
                    <a:lnTo>
                      <a:pt x="2" y="38"/>
                    </a:lnTo>
                    <a:lnTo>
                      <a:pt x="9" y="47"/>
                    </a:lnTo>
                    <a:lnTo>
                      <a:pt x="17" y="52"/>
                    </a:lnTo>
                    <a:lnTo>
                      <a:pt x="22" y="53"/>
                    </a:lnTo>
                    <a:lnTo>
                      <a:pt x="27" y="55"/>
                    </a:lnTo>
                    <a:lnTo>
                      <a:pt x="27" y="55"/>
                    </a:lnTo>
                    <a:lnTo>
                      <a:pt x="32" y="53"/>
                    </a:lnTo>
                    <a:lnTo>
                      <a:pt x="37" y="52"/>
                    </a:lnTo>
                    <a:lnTo>
                      <a:pt x="45" y="47"/>
                    </a:lnTo>
                    <a:lnTo>
                      <a:pt x="52" y="38"/>
                    </a:lnTo>
                    <a:lnTo>
                      <a:pt x="54" y="33"/>
                    </a:lnTo>
                    <a:lnTo>
                      <a:pt x="54" y="28"/>
                    </a:lnTo>
                    <a:lnTo>
                      <a:pt x="54" y="28"/>
                    </a:lnTo>
                    <a:close/>
                  </a:path>
                </a:pathLst>
              </a:custGeom>
              <a:solidFill>
                <a:srgbClr val="91E5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913852">
                  <a:defRPr/>
                </a:pPr>
                <a:endParaRPr lang="en-US" sz="500" dirty="0">
                  <a:solidFill>
                    <a:prstClr val="black"/>
                  </a:solidFill>
                  <a:latin typeface="Arial" panose="020B0604020202020204" pitchFamily="34" charset="0"/>
                  <a:cs typeface="Arial" panose="020B0604020202020204" pitchFamily="34" charset="0"/>
                  <a:sym typeface="Arial"/>
                </a:endParaRPr>
              </a:p>
            </p:txBody>
          </p:sp>
          <p:sp>
            <p:nvSpPr>
              <p:cNvPr id="416" name="Freeform 31">
                <a:extLst>
                  <a:ext uri="{FF2B5EF4-FFF2-40B4-BE49-F238E27FC236}">
                    <a16:creationId xmlns:a16="http://schemas.microsoft.com/office/drawing/2014/main" id="{2DC72AE0-2041-464C-A498-56DE87108131}"/>
                  </a:ext>
                </a:extLst>
              </p:cNvPr>
              <p:cNvSpPr>
                <a:spLocks/>
              </p:cNvSpPr>
              <p:nvPr/>
            </p:nvSpPr>
            <p:spPr bwMode="auto">
              <a:xfrm>
                <a:off x="4897093" y="1313598"/>
                <a:ext cx="32046" cy="33256"/>
              </a:xfrm>
              <a:custGeom>
                <a:avLst/>
                <a:gdLst>
                  <a:gd name="T0" fmla="*/ 53 w 53"/>
                  <a:gd name="T1" fmla="*/ 28 h 55"/>
                  <a:gd name="T2" fmla="*/ 53 w 53"/>
                  <a:gd name="T3" fmla="*/ 28 h 55"/>
                  <a:gd name="T4" fmla="*/ 53 w 53"/>
                  <a:gd name="T5" fmla="*/ 22 h 55"/>
                  <a:gd name="T6" fmla="*/ 52 w 53"/>
                  <a:gd name="T7" fmla="*/ 17 h 55"/>
                  <a:gd name="T8" fmla="*/ 47 w 53"/>
                  <a:gd name="T9" fmla="*/ 8 h 55"/>
                  <a:gd name="T10" fmla="*/ 37 w 53"/>
                  <a:gd name="T11" fmla="*/ 3 h 55"/>
                  <a:gd name="T12" fmla="*/ 32 w 53"/>
                  <a:gd name="T13" fmla="*/ 2 h 55"/>
                  <a:gd name="T14" fmla="*/ 27 w 53"/>
                  <a:gd name="T15" fmla="*/ 0 h 55"/>
                  <a:gd name="T16" fmla="*/ 27 w 53"/>
                  <a:gd name="T17" fmla="*/ 0 h 55"/>
                  <a:gd name="T18" fmla="*/ 22 w 53"/>
                  <a:gd name="T19" fmla="*/ 2 h 55"/>
                  <a:gd name="T20" fmla="*/ 17 w 53"/>
                  <a:gd name="T21" fmla="*/ 3 h 55"/>
                  <a:gd name="T22" fmla="*/ 9 w 53"/>
                  <a:gd name="T23" fmla="*/ 8 h 55"/>
                  <a:gd name="T24" fmla="*/ 2 w 53"/>
                  <a:gd name="T25" fmla="*/ 17 h 55"/>
                  <a:gd name="T26" fmla="*/ 2 w 53"/>
                  <a:gd name="T27" fmla="*/ 22 h 55"/>
                  <a:gd name="T28" fmla="*/ 0 w 53"/>
                  <a:gd name="T29" fmla="*/ 28 h 55"/>
                  <a:gd name="T30" fmla="*/ 0 w 53"/>
                  <a:gd name="T31" fmla="*/ 28 h 55"/>
                  <a:gd name="T32" fmla="*/ 2 w 53"/>
                  <a:gd name="T33" fmla="*/ 33 h 55"/>
                  <a:gd name="T34" fmla="*/ 2 w 53"/>
                  <a:gd name="T35" fmla="*/ 38 h 55"/>
                  <a:gd name="T36" fmla="*/ 9 w 53"/>
                  <a:gd name="T37" fmla="*/ 47 h 55"/>
                  <a:gd name="T38" fmla="*/ 17 w 53"/>
                  <a:gd name="T39" fmla="*/ 52 h 55"/>
                  <a:gd name="T40" fmla="*/ 22 w 53"/>
                  <a:gd name="T41" fmla="*/ 53 h 55"/>
                  <a:gd name="T42" fmla="*/ 27 w 53"/>
                  <a:gd name="T43" fmla="*/ 55 h 55"/>
                  <a:gd name="T44" fmla="*/ 27 w 53"/>
                  <a:gd name="T45" fmla="*/ 55 h 55"/>
                  <a:gd name="T46" fmla="*/ 32 w 53"/>
                  <a:gd name="T47" fmla="*/ 53 h 55"/>
                  <a:gd name="T48" fmla="*/ 37 w 53"/>
                  <a:gd name="T49" fmla="*/ 52 h 55"/>
                  <a:gd name="T50" fmla="*/ 47 w 53"/>
                  <a:gd name="T51" fmla="*/ 47 h 55"/>
                  <a:gd name="T52" fmla="*/ 52 w 53"/>
                  <a:gd name="T53" fmla="*/ 38 h 55"/>
                  <a:gd name="T54" fmla="*/ 53 w 53"/>
                  <a:gd name="T55" fmla="*/ 33 h 55"/>
                  <a:gd name="T56" fmla="*/ 53 w 53"/>
                  <a:gd name="T57" fmla="*/ 28 h 55"/>
                  <a:gd name="T58" fmla="*/ 53 w 53"/>
                  <a:gd name="T59" fmla="*/ 2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3" h="55">
                    <a:moveTo>
                      <a:pt x="53" y="28"/>
                    </a:moveTo>
                    <a:lnTo>
                      <a:pt x="53" y="28"/>
                    </a:lnTo>
                    <a:lnTo>
                      <a:pt x="53" y="22"/>
                    </a:lnTo>
                    <a:lnTo>
                      <a:pt x="52" y="17"/>
                    </a:lnTo>
                    <a:lnTo>
                      <a:pt x="47" y="8"/>
                    </a:lnTo>
                    <a:lnTo>
                      <a:pt x="37" y="3"/>
                    </a:lnTo>
                    <a:lnTo>
                      <a:pt x="32" y="2"/>
                    </a:lnTo>
                    <a:lnTo>
                      <a:pt x="27" y="0"/>
                    </a:lnTo>
                    <a:lnTo>
                      <a:pt x="27" y="0"/>
                    </a:lnTo>
                    <a:lnTo>
                      <a:pt x="22" y="2"/>
                    </a:lnTo>
                    <a:lnTo>
                      <a:pt x="17" y="3"/>
                    </a:lnTo>
                    <a:lnTo>
                      <a:pt x="9" y="8"/>
                    </a:lnTo>
                    <a:lnTo>
                      <a:pt x="2" y="17"/>
                    </a:lnTo>
                    <a:lnTo>
                      <a:pt x="2" y="22"/>
                    </a:lnTo>
                    <a:lnTo>
                      <a:pt x="0" y="28"/>
                    </a:lnTo>
                    <a:lnTo>
                      <a:pt x="0" y="28"/>
                    </a:lnTo>
                    <a:lnTo>
                      <a:pt x="2" y="33"/>
                    </a:lnTo>
                    <a:lnTo>
                      <a:pt x="2" y="38"/>
                    </a:lnTo>
                    <a:lnTo>
                      <a:pt x="9" y="47"/>
                    </a:lnTo>
                    <a:lnTo>
                      <a:pt x="17" y="52"/>
                    </a:lnTo>
                    <a:lnTo>
                      <a:pt x="22" y="53"/>
                    </a:lnTo>
                    <a:lnTo>
                      <a:pt x="27" y="55"/>
                    </a:lnTo>
                    <a:lnTo>
                      <a:pt x="27" y="55"/>
                    </a:lnTo>
                    <a:lnTo>
                      <a:pt x="32" y="53"/>
                    </a:lnTo>
                    <a:lnTo>
                      <a:pt x="37" y="52"/>
                    </a:lnTo>
                    <a:lnTo>
                      <a:pt x="47" y="47"/>
                    </a:lnTo>
                    <a:lnTo>
                      <a:pt x="52" y="38"/>
                    </a:lnTo>
                    <a:lnTo>
                      <a:pt x="53" y="33"/>
                    </a:lnTo>
                    <a:lnTo>
                      <a:pt x="53" y="28"/>
                    </a:lnTo>
                    <a:lnTo>
                      <a:pt x="53" y="28"/>
                    </a:lnTo>
                    <a:close/>
                  </a:path>
                </a:pathLst>
              </a:custGeom>
              <a:solidFill>
                <a:srgbClr val="91E5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913852">
                  <a:defRPr/>
                </a:pPr>
                <a:endParaRPr lang="en-US" sz="500" dirty="0">
                  <a:solidFill>
                    <a:prstClr val="black"/>
                  </a:solidFill>
                  <a:latin typeface="Arial" panose="020B0604020202020204" pitchFamily="34" charset="0"/>
                  <a:cs typeface="Arial" panose="020B0604020202020204" pitchFamily="34" charset="0"/>
                  <a:sym typeface="Arial"/>
                </a:endParaRPr>
              </a:p>
            </p:txBody>
          </p:sp>
          <p:sp>
            <p:nvSpPr>
              <p:cNvPr id="417" name="Freeform 32">
                <a:extLst>
                  <a:ext uri="{FF2B5EF4-FFF2-40B4-BE49-F238E27FC236}">
                    <a16:creationId xmlns:a16="http://schemas.microsoft.com/office/drawing/2014/main" id="{1955E721-15F2-7F41-86CB-60FAAE0F1B4A}"/>
                  </a:ext>
                </a:extLst>
              </p:cNvPr>
              <p:cNvSpPr>
                <a:spLocks/>
              </p:cNvSpPr>
              <p:nvPr/>
            </p:nvSpPr>
            <p:spPr bwMode="auto">
              <a:xfrm>
                <a:off x="4957558" y="1313598"/>
                <a:ext cx="32046" cy="33256"/>
              </a:xfrm>
              <a:custGeom>
                <a:avLst/>
                <a:gdLst>
                  <a:gd name="T0" fmla="*/ 53 w 53"/>
                  <a:gd name="T1" fmla="*/ 28 h 55"/>
                  <a:gd name="T2" fmla="*/ 53 w 53"/>
                  <a:gd name="T3" fmla="*/ 28 h 55"/>
                  <a:gd name="T4" fmla="*/ 53 w 53"/>
                  <a:gd name="T5" fmla="*/ 22 h 55"/>
                  <a:gd name="T6" fmla="*/ 52 w 53"/>
                  <a:gd name="T7" fmla="*/ 17 h 55"/>
                  <a:gd name="T8" fmla="*/ 47 w 53"/>
                  <a:gd name="T9" fmla="*/ 8 h 55"/>
                  <a:gd name="T10" fmla="*/ 38 w 53"/>
                  <a:gd name="T11" fmla="*/ 3 h 55"/>
                  <a:gd name="T12" fmla="*/ 33 w 53"/>
                  <a:gd name="T13" fmla="*/ 2 h 55"/>
                  <a:gd name="T14" fmla="*/ 27 w 53"/>
                  <a:gd name="T15" fmla="*/ 0 h 55"/>
                  <a:gd name="T16" fmla="*/ 27 w 53"/>
                  <a:gd name="T17" fmla="*/ 0 h 55"/>
                  <a:gd name="T18" fmla="*/ 22 w 53"/>
                  <a:gd name="T19" fmla="*/ 2 h 55"/>
                  <a:gd name="T20" fmla="*/ 17 w 53"/>
                  <a:gd name="T21" fmla="*/ 3 h 55"/>
                  <a:gd name="T22" fmla="*/ 8 w 53"/>
                  <a:gd name="T23" fmla="*/ 8 h 55"/>
                  <a:gd name="T24" fmla="*/ 3 w 53"/>
                  <a:gd name="T25" fmla="*/ 17 h 55"/>
                  <a:gd name="T26" fmla="*/ 2 w 53"/>
                  <a:gd name="T27" fmla="*/ 22 h 55"/>
                  <a:gd name="T28" fmla="*/ 0 w 53"/>
                  <a:gd name="T29" fmla="*/ 28 h 55"/>
                  <a:gd name="T30" fmla="*/ 0 w 53"/>
                  <a:gd name="T31" fmla="*/ 28 h 55"/>
                  <a:gd name="T32" fmla="*/ 2 w 53"/>
                  <a:gd name="T33" fmla="*/ 33 h 55"/>
                  <a:gd name="T34" fmla="*/ 3 w 53"/>
                  <a:gd name="T35" fmla="*/ 38 h 55"/>
                  <a:gd name="T36" fmla="*/ 8 w 53"/>
                  <a:gd name="T37" fmla="*/ 47 h 55"/>
                  <a:gd name="T38" fmla="*/ 17 w 53"/>
                  <a:gd name="T39" fmla="*/ 52 h 55"/>
                  <a:gd name="T40" fmla="*/ 22 w 53"/>
                  <a:gd name="T41" fmla="*/ 53 h 55"/>
                  <a:gd name="T42" fmla="*/ 27 w 53"/>
                  <a:gd name="T43" fmla="*/ 55 h 55"/>
                  <a:gd name="T44" fmla="*/ 27 w 53"/>
                  <a:gd name="T45" fmla="*/ 55 h 55"/>
                  <a:gd name="T46" fmla="*/ 33 w 53"/>
                  <a:gd name="T47" fmla="*/ 53 h 55"/>
                  <a:gd name="T48" fmla="*/ 38 w 53"/>
                  <a:gd name="T49" fmla="*/ 52 h 55"/>
                  <a:gd name="T50" fmla="*/ 47 w 53"/>
                  <a:gd name="T51" fmla="*/ 47 h 55"/>
                  <a:gd name="T52" fmla="*/ 52 w 53"/>
                  <a:gd name="T53" fmla="*/ 38 h 55"/>
                  <a:gd name="T54" fmla="*/ 53 w 53"/>
                  <a:gd name="T55" fmla="*/ 33 h 55"/>
                  <a:gd name="T56" fmla="*/ 53 w 53"/>
                  <a:gd name="T57" fmla="*/ 28 h 55"/>
                  <a:gd name="T58" fmla="*/ 53 w 53"/>
                  <a:gd name="T59" fmla="*/ 2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3" h="55">
                    <a:moveTo>
                      <a:pt x="53" y="28"/>
                    </a:moveTo>
                    <a:lnTo>
                      <a:pt x="53" y="28"/>
                    </a:lnTo>
                    <a:lnTo>
                      <a:pt x="53" y="22"/>
                    </a:lnTo>
                    <a:lnTo>
                      <a:pt x="52" y="17"/>
                    </a:lnTo>
                    <a:lnTo>
                      <a:pt x="47" y="8"/>
                    </a:lnTo>
                    <a:lnTo>
                      <a:pt x="38" y="3"/>
                    </a:lnTo>
                    <a:lnTo>
                      <a:pt x="33" y="2"/>
                    </a:lnTo>
                    <a:lnTo>
                      <a:pt x="27" y="0"/>
                    </a:lnTo>
                    <a:lnTo>
                      <a:pt x="27" y="0"/>
                    </a:lnTo>
                    <a:lnTo>
                      <a:pt x="22" y="2"/>
                    </a:lnTo>
                    <a:lnTo>
                      <a:pt x="17" y="3"/>
                    </a:lnTo>
                    <a:lnTo>
                      <a:pt x="8" y="8"/>
                    </a:lnTo>
                    <a:lnTo>
                      <a:pt x="3" y="17"/>
                    </a:lnTo>
                    <a:lnTo>
                      <a:pt x="2" y="22"/>
                    </a:lnTo>
                    <a:lnTo>
                      <a:pt x="0" y="28"/>
                    </a:lnTo>
                    <a:lnTo>
                      <a:pt x="0" y="28"/>
                    </a:lnTo>
                    <a:lnTo>
                      <a:pt x="2" y="33"/>
                    </a:lnTo>
                    <a:lnTo>
                      <a:pt x="3" y="38"/>
                    </a:lnTo>
                    <a:lnTo>
                      <a:pt x="8" y="47"/>
                    </a:lnTo>
                    <a:lnTo>
                      <a:pt x="17" y="52"/>
                    </a:lnTo>
                    <a:lnTo>
                      <a:pt x="22" y="53"/>
                    </a:lnTo>
                    <a:lnTo>
                      <a:pt x="27" y="55"/>
                    </a:lnTo>
                    <a:lnTo>
                      <a:pt x="27" y="55"/>
                    </a:lnTo>
                    <a:lnTo>
                      <a:pt x="33" y="53"/>
                    </a:lnTo>
                    <a:lnTo>
                      <a:pt x="38" y="52"/>
                    </a:lnTo>
                    <a:lnTo>
                      <a:pt x="47" y="47"/>
                    </a:lnTo>
                    <a:lnTo>
                      <a:pt x="52" y="38"/>
                    </a:lnTo>
                    <a:lnTo>
                      <a:pt x="53" y="33"/>
                    </a:lnTo>
                    <a:lnTo>
                      <a:pt x="53" y="28"/>
                    </a:lnTo>
                    <a:lnTo>
                      <a:pt x="53" y="28"/>
                    </a:lnTo>
                    <a:close/>
                  </a:path>
                </a:pathLst>
              </a:custGeom>
              <a:solidFill>
                <a:srgbClr val="91E5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913852">
                  <a:defRPr/>
                </a:pPr>
                <a:endParaRPr lang="en-US" sz="500" dirty="0">
                  <a:solidFill>
                    <a:prstClr val="black"/>
                  </a:solidFill>
                  <a:latin typeface="Arial" panose="020B0604020202020204" pitchFamily="34" charset="0"/>
                  <a:cs typeface="Arial" panose="020B0604020202020204" pitchFamily="34" charset="0"/>
                  <a:sym typeface="Arial"/>
                </a:endParaRPr>
              </a:p>
            </p:txBody>
          </p:sp>
          <p:sp>
            <p:nvSpPr>
              <p:cNvPr id="418" name="Freeform 33">
                <a:extLst>
                  <a:ext uri="{FF2B5EF4-FFF2-40B4-BE49-F238E27FC236}">
                    <a16:creationId xmlns:a16="http://schemas.microsoft.com/office/drawing/2014/main" id="{0FA98532-554D-6644-93B7-A1446C73E88D}"/>
                  </a:ext>
                </a:extLst>
              </p:cNvPr>
              <p:cNvSpPr>
                <a:spLocks/>
              </p:cNvSpPr>
              <p:nvPr/>
            </p:nvSpPr>
            <p:spPr bwMode="auto">
              <a:xfrm>
                <a:off x="4812443" y="1313598"/>
                <a:ext cx="32651" cy="33256"/>
              </a:xfrm>
              <a:custGeom>
                <a:avLst/>
                <a:gdLst>
                  <a:gd name="T0" fmla="*/ 54 w 54"/>
                  <a:gd name="T1" fmla="*/ 28 h 55"/>
                  <a:gd name="T2" fmla="*/ 54 w 54"/>
                  <a:gd name="T3" fmla="*/ 28 h 55"/>
                  <a:gd name="T4" fmla="*/ 54 w 54"/>
                  <a:gd name="T5" fmla="*/ 22 h 55"/>
                  <a:gd name="T6" fmla="*/ 52 w 54"/>
                  <a:gd name="T7" fmla="*/ 17 h 55"/>
                  <a:gd name="T8" fmla="*/ 45 w 54"/>
                  <a:gd name="T9" fmla="*/ 8 h 55"/>
                  <a:gd name="T10" fmla="*/ 37 w 54"/>
                  <a:gd name="T11" fmla="*/ 3 h 55"/>
                  <a:gd name="T12" fmla="*/ 32 w 54"/>
                  <a:gd name="T13" fmla="*/ 2 h 55"/>
                  <a:gd name="T14" fmla="*/ 27 w 54"/>
                  <a:gd name="T15" fmla="*/ 0 h 55"/>
                  <a:gd name="T16" fmla="*/ 27 w 54"/>
                  <a:gd name="T17" fmla="*/ 0 h 55"/>
                  <a:gd name="T18" fmla="*/ 22 w 54"/>
                  <a:gd name="T19" fmla="*/ 2 h 55"/>
                  <a:gd name="T20" fmla="*/ 17 w 54"/>
                  <a:gd name="T21" fmla="*/ 3 h 55"/>
                  <a:gd name="T22" fmla="*/ 9 w 54"/>
                  <a:gd name="T23" fmla="*/ 8 h 55"/>
                  <a:gd name="T24" fmla="*/ 2 w 54"/>
                  <a:gd name="T25" fmla="*/ 17 h 55"/>
                  <a:gd name="T26" fmla="*/ 0 w 54"/>
                  <a:gd name="T27" fmla="*/ 22 h 55"/>
                  <a:gd name="T28" fmla="*/ 0 w 54"/>
                  <a:gd name="T29" fmla="*/ 28 h 55"/>
                  <a:gd name="T30" fmla="*/ 0 w 54"/>
                  <a:gd name="T31" fmla="*/ 28 h 55"/>
                  <a:gd name="T32" fmla="*/ 0 w 54"/>
                  <a:gd name="T33" fmla="*/ 33 h 55"/>
                  <a:gd name="T34" fmla="*/ 2 w 54"/>
                  <a:gd name="T35" fmla="*/ 38 h 55"/>
                  <a:gd name="T36" fmla="*/ 9 w 54"/>
                  <a:gd name="T37" fmla="*/ 47 h 55"/>
                  <a:gd name="T38" fmla="*/ 17 w 54"/>
                  <a:gd name="T39" fmla="*/ 52 h 55"/>
                  <a:gd name="T40" fmla="*/ 22 w 54"/>
                  <a:gd name="T41" fmla="*/ 53 h 55"/>
                  <a:gd name="T42" fmla="*/ 27 w 54"/>
                  <a:gd name="T43" fmla="*/ 55 h 55"/>
                  <a:gd name="T44" fmla="*/ 27 w 54"/>
                  <a:gd name="T45" fmla="*/ 55 h 55"/>
                  <a:gd name="T46" fmla="*/ 32 w 54"/>
                  <a:gd name="T47" fmla="*/ 53 h 55"/>
                  <a:gd name="T48" fmla="*/ 37 w 54"/>
                  <a:gd name="T49" fmla="*/ 52 h 55"/>
                  <a:gd name="T50" fmla="*/ 45 w 54"/>
                  <a:gd name="T51" fmla="*/ 47 h 55"/>
                  <a:gd name="T52" fmla="*/ 52 w 54"/>
                  <a:gd name="T53" fmla="*/ 38 h 55"/>
                  <a:gd name="T54" fmla="*/ 54 w 54"/>
                  <a:gd name="T55" fmla="*/ 33 h 55"/>
                  <a:gd name="T56" fmla="*/ 54 w 54"/>
                  <a:gd name="T57" fmla="*/ 28 h 55"/>
                  <a:gd name="T58" fmla="*/ 54 w 54"/>
                  <a:gd name="T59" fmla="*/ 2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4" h="55">
                    <a:moveTo>
                      <a:pt x="54" y="28"/>
                    </a:moveTo>
                    <a:lnTo>
                      <a:pt x="54" y="28"/>
                    </a:lnTo>
                    <a:lnTo>
                      <a:pt x="54" y="22"/>
                    </a:lnTo>
                    <a:lnTo>
                      <a:pt x="52" y="17"/>
                    </a:lnTo>
                    <a:lnTo>
                      <a:pt x="45" y="8"/>
                    </a:lnTo>
                    <a:lnTo>
                      <a:pt x="37" y="3"/>
                    </a:lnTo>
                    <a:lnTo>
                      <a:pt x="32" y="2"/>
                    </a:lnTo>
                    <a:lnTo>
                      <a:pt x="27" y="0"/>
                    </a:lnTo>
                    <a:lnTo>
                      <a:pt x="27" y="0"/>
                    </a:lnTo>
                    <a:lnTo>
                      <a:pt x="22" y="2"/>
                    </a:lnTo>
                    <a:lnTo>
                      <a:pt x="17" y="3"/>
                    </a:lnTo>
                    <a:lnTo>
                      <a:pt x="9" y="8"/>
                    </a:lnTo>
                    <a:lnTo>
                      <a:pt x="2" y="17"/>
                    </a:lnTo>
                    <a:lnTo>
                      <a:pt x="0" y="22"/>
                    </a:lnTo>
                    <a:lnTo>
                      <a:pt x="0" y="28"/>
                    </a:lnTo>
                    <a:lnTo>
                      <a:pt x="0" y="28"/>
                    </a:lnTo>
                    <a:lnTo>
                      <a:pt x="0" y="33"/>
                    </a:lnTo>
                    <a:lnTo>
                      <a:pt x="2" y="38"/>
                    </a:lnTo>
                    <a:lnTo>
                      <a:pt x="9" y="47"/>
                    </a:lnTo>
                    <a:lnTo>
                      <a:pt x="17" y="52"/>
                    </a:lnTo>
                    <a:lnTo>
                      <a:pt x="22" y="53"/>
                    </a:lnTo>
                    <a:lnTo>
                      <a:pt x="27" y="55"/>
                    </a:lnTo>
                    <a:lnTo>
                      <a:pt x="27" y="55"/>
                    </a:lnTo>
                    <a:lnTo>
                      <a:pt x="32" y="53"/>
                    </a:lnTo>
                    <a:lnTo>
                      <a:pt x="37" y="52"/>
                    </a:lnTo>
                    <a:lnTo>
                      <a:pt x="45" y="47"/>
                    </a:lnTo>
                    <a:lnTo>
                      <a:pt x="52" y="38"/>
                    </a:lnTo>
                    <a:lnTo>
                      <a:pt x="54" y="33"/>
                    </a:lnTo>
                    <a:lnTo>
                      <a:pt x="54" y="28"/>
                    </a:lnTo>
                    <a:lnTo>
                      <a:pt x="54" y="28"/>
                    </a:lnTo>
                    <a:close/>
                  </a:path>
                </a:pathLst>
              </a:custGeom>
              <a:solidFill>
                <a:srgbClr val="4448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913852">
                  <a:defRPr/>
                </a:pPr>
                <a:endParaRPr lang="en-US" sz="500" dirty="0">
                  <a:solidFill>
                    <a:prstClr val="black"/>
                  </a:solidFill>
                  <a:latin typeface="Arial" panose="020B0604020202020204" pitchFamily="34" charset="0"/>
                  <a:cs typeface="Arial" panose="020B0604020202020204" pitchFamily="34" charset="0"/>
                  <a:sym typeface="Arial"/>
                </a:endParaRPr>
              </a:p>
            </p:txBody>
          </p:sp>
          <p:sp>
            <p:nvSpPr>
              <p:cNvPr id="419" name="Freeform 34">
                <a:extLst>
                  <a:ext uri="{FF2B5EF4-FFF2-40B4-BE49-F238E27FC236}">
                    <a16:creationId xmlns:a16="http://schemas.microsoft.com/office/drawing/2014/main" id="{E773ABB7-758D-DD4E-BE97-40D3C21D6E3B}"/>
                  </a:ext>
                </a:extLst>
              </p:cNvPr>
              <p:cNvSpPr>
                <a:spLocks/>
              </p:cNvSpPr>
              <p:nvPr/>
            </p:nvSpPr>
            <p:spPr bwMode="auto">
              <a:xfrm>
                <a:off x="4872907" y="1313598"/>
                <a:ext cx="32651" cy="33256"/>
              </a:xfrm>
              <a:custGeom>
                <a:avLst/>
                <a:gdLst>
                  <a:gd name="T0" fmla="*/ 54 w 54"/>
                  <a:gd name="T1" fmla="*/ 28 h 55"/>
                  <a:gd name="T2" fmla="*/ 54 w 54"/>
                  <a:gd name="T3" fmla="*/ 28 h 55"/>
                  <a:gd name="T4" fmla="*/ 54 w 54"/>
                  <a:gd name="T5" fmla="*/ 22 h 55"/>
                  <a:gd name="T6" fmla="*/ 52 w 54"/>
                  <a:gd name="T7" fmla="*/ 17 h 55"/>
                  <a:gd name="T8" fmla="*/ 47 w 54"/>
                  <a:gd name="T9" fmla="*/ 8 h 55"/>
                  <a:gd name="T10" fmla="*/ 37 w 54"/>
                  <a:gd name="T11" fmla="*/ 3 h 55"/>
                  <a:gd name="T12" fmla="*/ 32 w 54"/>
                  <a:gd name="T13" fmla="*/ 2 h 55"/>
                  <a:gd name="T14" fmla="*/ 27 w 54"/>
                  <a:gd name="T15" fmla="*/ 0 h 55"/>
                  <a:gd name="T16" fmla="*/ 27 w 54"/>
                  <a:gd name="T17" fmla="*/ 0 h 55"/>
                  <a:gd name="T18" fmla="*/ 22 w 54"/>
                  <a:gd name="T19" fmla="*/ 2 h 55"/>
                  <a:gd name="T20" fmla="*/ 17 w 54"/>
                  <a:gd name="T21" fmla="*/ 3 h 55"/>
                  <a:gd name="T22" fmla="*/ 9 w 54"/>
                  <a:gd name="T23" fmla="*/ 8 h 55"/>
                  <a:gd name="T24" fmla="*/ 2 w 54"/>
                  <a:gd name="T25" fmla="*/ 17 h 55"/>
                  <a:gd name="T26" fmla="*/ 2 w 54"/>
                  <a:gd name="T27" fmla="*/ 22 h 55"/>
                  <a:gd name="T28" fmla="*/ 0 w 54"/>
                  <a:gd name="T29" fmla="*/ 28 h 55"/>
                  <a:gd name="T30" fmla="*/ 0 w 54"/>
                  <a:gd name="T31" fmla="*/ 28 h 55"/>
                  <a:gd name="T32" fmla="*/ 2 w 54"/>
                  <a:gd name="T33" fmla="*/ 33 h 55"/>
                  <a:gd name="T34" fmla="*/ 2 w 54"/>
                  <a:gd name="T35" fmla="*/ 38 h 55"/>
                  <a:gd name="T36" fmla="*/ 9 w 54"/>
                  <a:gd name="T37" fmla="*/ 47 h 55"/>
                  <a:gd name="T38" fmla="*/ 17 w 54"/>
                  <a:gd name="T39" fmla="*/ 52 h 55"/>
                  <a:gd name="T40" fmla="*/ 22 w 54"/>
                  <a:gd name="T41" fmla="*/ 53 h 55"/>
                  <a:gd name="T42" fmla="*/ 27 w 54"/>
                  <a:gd name="T43" fmla="*/ 55 h 55"/>
                  <a:gd name="T44" fmla="*/ 27 w 54"/>
                  <a:gd name="T45" fmla="*/ 55 h 55"/>
                  <a:gd name="T46" fmla="*/ 32 w 54"/>
                  <a:gd name="T47" fmla="*/ 53 h 55"/>
                  <a:gd name="T48" fmla="*/ 37 w 54"/>
                  <a:gd name="T49" fmla="*/ 52 h 55"/>
                  <a:gd name="T50" fmla="*/ 47 w 54"/>
                  <a:gd name="T51" fmla="*/ 47 h 55"/>
                  <a:gd name="T52" fmla="*/ 52 w 54"/>
                  <a:gd name="T53" fmla="*/ 38 h 55"/>
                  <a:gd name="T54" fmla="*/ 54 w 54"/>
                  <a:gd name="T55" fmla="*/ 33 h 55"/>
                  <a:gd name="T56" fmla="*/ 54 w 54"/>
                  <a:gd name="T57" fmla="*/ 28 h 55"/>
                  <a:gd name="T58" fmla="*/ 54 w 54"/>
                  <a:gd name="T59" fmla="*/ 2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4" h="55">
                    <a:moveTo>
                      <a:pt x="54" y="28"/>
                    </a:moveTo>
                    <a:lnTo>
                      <a:pt x="54" y="28"/>
                    </a:lnTo>
                    <a:lnTo>
                      <a:pt x="54" y="22"/>
                    </a:lnTo>
                    <a:lnTo>
                      <a:pt x="52" y="17"/>
                    </a:lnTo>
                    <a:lnTo>
                      <a:pt x="47" y="8"/>
                    </a:lnTo>
                    <a:lnTo>
                      <a:pt x="37" y="3"/>
                    </a:lnTo>
                    <a:lnTo>
                      <a:pt x="32" y="2"/>
                    </a:lnTo>
                    <a:lnTo>
                      <a:pt x="27" y="0"/>
                    </a:lnTo>
                    <a:lnTo>
                      <a:pt x="27" y="0"/>
                    </a:lnTo>
                    <a:lnTo>
                      <a:pt x="22" y="2"/>
                    </a:lnTo>
                    <a:lnTo>
                      <a:pt x="17" y="3"/>
                    </a:lnTo>
                    <a:lnTo>
                      <a:pt x="9" y="8"/>
                    </a:lnTo>
                    <a:lnTo>
                      <a:pt x="2" y="17"/>
                    </a:lnTo>
                    <a:lnTo>
                      <a:pt x="2" y="22"/>
                    </a:lnTo>
                    <a:lnTo>
                      <a:pt x="0" y="28"/>
                    </a:lnTo>
                    <a:lnTo>
                      <a:pt x="0" y="28"/>
                    </a:lnTo>
                    <a:lnTo>
                      <a:pt x="2" y="33"/>
                    </a:lnTo>
                    <a:lnTo>
                      <a:pt x="2" y="38"/>
                    </a:lnTo>
                    <a:lnTo>
                      <a:pt x="9" y="47"/>
                    </a:lnTo>
                    <a:lnTo>
                      <a:pt x="17" y="52"/>
                    </a:lnTo>
                    <a:lnTo>
                      <a:pt x="22" y="53"/>
                    </a:lnTo>
                    <a:lnTo>
                      <a:pt x="27" y="55"/>
                    </a:lnTo>
                    <a:lnTo>
                      <a:pt x="27" y="55"/>
                    </a:lnTo>
                    <a:lnTo>
                      <a:pt x="32" y="53"/>
                    </a:lnTo>
                    <a:lnTo>
                      <a:pt x="37" y="52"/>
                    </a:lnTo>
                    <a:lnTo>
                      <a:pt x="47" y="47"/>
                    </a:lnTo>
                    <a:lnTo>
                      <a:pt x="52" y="38"/>
                    </a:lnTo>
                    <a:lnTo>
                      <a:pt x="54" y="33"/>
                    </a:lnTo>
                    <a:lnTo>
                      <a:pt x="54" y="28"/>
                    </a:lnTo>
                    <a:lnTo>
                      <a:pt x="54" y="28"/>
                    </a:lnTo>
                    <a:close/>
                  </a:path>
                </a:pathLst>
              </a:custGeom>
              <a:solidFill>
                <a:srgbClr val="4448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913852">
                  <a:defRPr/>
                </a:pPr>
                <a:endParaRPr lang="en-US" sz="500" dirty="0">
                  <a:solidFill>
                    <a:prstClr val="black"/>
                  </a:solidFill>
                  <a:latin typeface="Arial" panose="020B0604020202020204" pitchFamily="34" charset="0"/>
                  <a:cs typeface="Arial" panose="020B0604020202020204" pitchFamily="34" charset="0"/>
                  <a:sym typeface="Arial"/>
                </a:endParaRPr>
              </a:p>
            </p:txBody>
          </p:sp>
          <p:sp>
            <p:nvSpPr>
              <p:cNvPr id="420" name="Freeform 35">
                <a:extLst>
                  <a:ext uri="{FF2B5EF4-FFF2-40B4-BE49-F238E27FC236}">
                    <a16:creationId xmlns:a16="http://schemas.microsoft.com/office/drawing/2014/main" id="{2AE49C1C-A528-5C4F-A24C-904C2255D84F}"/>
                  </a:ext>
                </a:extLst>
              </p:cNvPr>
              <p:cNvSpPr>
                <a:spLocks/>
              </p:cNvSpPr>
              <p:nvPr/>
            </p:nvSpPr>
            <p:spPr bwMode="auto">
              <a:xfrm>
                <a:off x="4933372" y="1313598"/>
                <a:ext cx="32046" cy="33256"/>
              </a:xfrm>
              <a:custGeom>
                <a:avLst/>
                <a:gdLst>
                  <a:gd name="T0" fmla="*/ 53 w 53"/>
                  <a:gd name="T1" fmla="*/ 28 h 55"/>
                  <a:gd name="T2" fmla="*/ 53 w 53"/>
                  <a:gd name="T3" fmla="*/ 28 h 55"/>
                  <a:gd name="T4" fmla="*/ 53 w 53"/>
                  <a:gd name="T5" fmla="*/ 22 h 55"/>
                  <a:gd name="T6" fmla="*/ 52 w 53"/>
                  <a:gd name="T7" fmla="*/ 17 h 55"/>
                  <a:gd name="T8" fmla="*/ 47 w 53"/>
                  <a:gd name="T9" fmla="*/ 8 h 55"/>
                  <a:gd name="T10" fmla="*/ 38 w 53"/>
                  <a:gd name="T11" fmla="*/ 3 h 55"/>
                  <a:gd name="T12" fmla="*/ 33 w 53"/>
                  <a:gd name="T13" fmla="*/ 2 h 55"/>
                  <a:gd name="T14" fmla="*/ 27 w 53"/>
                  <a:gd name="T15" fmla="*/ 0 h 55"/>
                  <a:gd name="T16" fmla="*/ 27 w 53"/>
                  <a:gd name="T17" fmla="*/ 0 h 55"/>
                  <a:gd name="T18" fmla="*/ 22 w 53"/>
                  <a:gd name="T19" fmla="*/ 2 h 55"/>
                  <a:gd name="T20" fmla="*/ 17 w 53"/>
                  <a:gd name="T21" fmla="*/ 3 h 55"/>
                  <a:gd name="T22" fmla="*/ 8 w 53"/>
                  <a:gd name="T23" fmla="*/ 8 h 55"/>
                  <a:gd name="T24" fmla="*/ 3 w 53"/>
                  <a:gd name="T25" fmla="*/ 17 h 55"/>
                  <a:gd name="T26" fmla="*/ 2 w 53"/>
                  <a:gd name="T27" fmla="*/ 22 h 55"/>
                  <a:gd name="T28" fmla="*/ 0 w 53"/>
                  <a:gd name="T29" fmla="*/ 28 h 55"/>
                  <a:gd name="T30" fmla="*/ 0 w 53"/>
                  <a:gd name="T31" fmla="*/ 28 h 55"/>
                  <a:gd name="T32" fmla="*/ 2 w 53"/>
                  <a:gd name="T33" fmla="*/ 33 h 55"/>
                  <a:gd name="T34" fmla="*/ 3 w 53"/>
                  <a:gd name="T35" fmla="*/ 38 h 55"/>
                  <a:gd name="T36" fmla="*/ 8 w 53"/>
                  <a:gd name="T37" fmla="*/ 47 h 55"/>
                  <a:gd name="T38" fmla="*/ 17 w 53"/>
                  <a:gd name="T39" fmla="*/ 52 h 55"/>
                  <a:gd name="T40" fmla="*/ 22 w 53"/>
                  <a:gd name="T41" fmla="*/ 53 h 55"/>
                  <a:gd name="T42" fmla="*/ 27 w 53"/>
                  <a:gd name="T43" fmla="*/ 55 h 55"/>
                  <a:gd name="T44" fmla="*/ 27 w 53"/>
                  <a:gd name="T45" fmla="*/ 55 h 55"/>
                  <a:gd name="T46" fmla="*/ 33 w 53"/>
                  <a:gd name="T47" fmla="*/ 53 h 55"/>
                  <a:gd name="T48" fmla="*/ 38 w 53"/>
                  <a:gd name="T49" fmla="*/ 52 h 55"/>
                  <a:gd name="T50" fmla="*/ 47 w 53"/>
                  <a:gd name="T51" fmla="*/ 47 h 55"/>
                  <a:gd name="T52" fmla="*/ 52 w 53"/>
                  <a:gd name="T53" fmla="*/ 38 h 55"/>
                  <a:gd name="T54" fmla="*/ 53 w 53"/>
                  <a:gd name="T55" fmla="*/ 33 h 55"/>
                  <a:gd name="T56" fmla="*/ 53 w 53"/>
                  <a:gd name="T57" fmla="*/ 28 h 55"/>
                  <a:gd name="T58" fmla="*/ 53 w 53"/>
                  <a:gd name="T59" fmla="*/ 2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3" h="55">
                    <a:moveTo>
                      <a:pt x="53" y="28"/>
                    </a:moveTo>
                    <a:lnTo>
                      <a:pt x="53" y="28"/>
                    </a:lnTo>
                    <a:lnTo>
                      <a:pt x="53" y="22"/>
                    </a:lnTo>
                    <a:lnTo>
                      <a:pt x="52" y="17"/>
                    </a:lnTo>
                    <a:lnTo>
                      <a:pt x="47" y="8"/>
                    </a:lnTo>
                    <a:lnTo>
                      <a:pt x="38" y="3"/>
                    </a:lnTo>
                    <a:lnTo>
                      <a:pt x="33" y="2"/>
                    </a:lnTo>
                    <a:lnTo>
                      <a:pt x="27" y="0"/>
                    </a:lnTo>
                    <a:lnTo>
                      <a:pt x="27" y="0"/>
                    </a:lnTo>
                    <a:lnTo>
                      <a:pt x="22" y="2"/>
                    </a:lnTo>
                    <a:lnTo>
                      <a:pt x="17" y="3"/>
                    </a:lnTo>
                    <a:lnTo>
                      <a:pt x="8" y="8"/>
                    </a:lnTo>
                    <a:lnTo>
                      <a:pt x="3" y="17"/>
                    </a:lnTo>
                    <a:lnTo>
                      <a:pt x="2" y="22"/>
                    </a:lnTo>
                    <a:lnTo>
                      <a:pt x="0" y="28"/>
                    </a:lnTo>
                    <a:lnTo>
                      <a:pt x="0" y="28"/>
                    </a:lnTo>
                    <a:lnTo>
                      <a:pt x="2" y="33"/>
                    </a:lnTo>
                    <a:lnTo>
                      <a:pt x="3" y="38"/>
                    </a:lnTo>
                    <a:lnTo>
                      <a:pt x="8" y="47"/>
                    </a:lnTo>
                    <a:lnTo>
                      <a:pt x="17" y="52"/>
                    </a:lnTo>
                    <a:lnTo>
                      <a:pt x="22" y="53"/>
                    </a:lnTo>
                    <a:lnTo>
                      <a:pt x="27" y="55"/>
                    </a:lnTo>
                    <a:lnTo>
                      <a:pt x="27" y="55"/>
                    </a:lnTo>
                    <a:lnTo>
                      <a:pt x="33" y="53"/>
                    </a:lnTo>
                    <a:lnTo>
                      <a:pt x="38" y="52"/>
                    </a:lnTo>
                    <a:lnTo>
                      <a:pt x="47" y="47"/>
                    </a:lnTo>
                    <a:lnTo>
                      <a:pt x="52" y="38"/>
                    </a:lnTo>
                    <a:lnTo>
                      <a:pt x="53" y="33"/>
                    </a:lnTo>
                    <a:lnTo>
                      <a:pt x="53" y="28"/>
                    </a:lnTo>
                    <a:lnTo>
                      <a:pt x="53" y="28"/>
                    </a:lnTo>
                    <a:close/>
                  </a:path>
                </a:pathLst>
              </a:custGeom>
              <a:solidFill>
                <a:srgbClr val="4448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913852">
                  <a:defRPr/>
                </a:pPr>
                <a:endParaRPr lang="en-US" sz="500" dirty="0">
                  <a:solidFill>
                    <a:prstClr val="black"/>
                  </a:solidFill>
                  <a:latin typeface="Arial" panose="020B0604020202020204" pitchFamily="34" charset="0"/>
                  <a:cs typeface="Arial" panose="020B0604020202020204" pitchFamily="34" charset="0"/>
                  <a:sym typeface="Arial"/>
                </a:endParaRPr>
              </a:p>
            </p:txBody>
          </p:sp>
        </p:grpSp>
      </p:grpSp>
      <p:sp>
        <p:nvSpPr>
          <p:cNvPr id="421" name="TextBox 420">
            <a:extLst>
              <a:ext uri="{FF2B5EF4-FFF2-40B4-BE49-F238E27FC236}">
                <a16:creationId xmlns:a16="http://schemas.microsoft.com/office/drawing/2014/main" id="{8DB152DB-9BD9-134E-9245-B14153B6A6A8}"/>
              </a:ext>
            </a:extLst>
          </p:cNvPr>
          <p:cNvSpPr txBox="1"/>
          <p:nvPr/>
        </p:nvSpPr>
        <p:spPr>
          <a:xfrm>
            <a:off x="4569460" y="2179882"/>
            <a:ext cx="736702" cy="209099"/>
          </a:xfrm>
          <a:prstGeom prst="rect">
            <a:avLst/>
          </a:prstGeom>
        </p:spPr>
        <p:txBody>
          <a:bodyPr vert="horz" wrap="none" lIns="91392" tIns="45696" rIns="91392" bIns="45696" rtlCol="0" anchor="t">
            <a:noAutofit/>
          </a:bodyPr>
          <a:lstStyle/>
          <a:p>
            <a:pPr algn="ctr" defTabSz="913852">
              <a:lnSpc>
                <a:spcPct val="95000"/>
              </a:lnSpc>
              <a:spcBef>
                <a:spcPts val="400"/>
              </a:spcBef>
              <a:spcAft>
                <a:spcPts val="200"/>
              </a:spcAft>
              <a:buClr>
                <a:srgbClr val="5CC3FF"/>
              </a:buClr>
              <a:defRPr/>
            </a:pPr>
            <a:r>
              <a:rPr lang="en-US" sz="800" b="1" dirty="0">
                <a:solidFill>
                  <a:sysClr val="windowText" lastClr="000000"/>
                </a:solidFill>
                <a:latin typeface="Arial" panose="020B0604020202020204"/>
              </a:rPr>
              <a:t>Hyperspace</a:t>
            </a:r>
          </a:p>
        </p:txBody>
      </p:sp>
      <p:sp>
        <p:nvSpPr>
          <p:cNvPr id="422" name="TextBox 421">
            <a:extLst>
              <a:ext uri="{FF2B5EF4-FFF2-40B4-BE49-F238E27FC236}">
                <a16:creationId xmlns:a16="http://schemas.microsoft.com/office/drawing/2014/main" id="{D38CF11E-7CFA-6B4B-99C0-19A029BF889E}"/>
              </a:ext>
            </a:extLst>
          </p:cNvPr>
          <p:cNvSpPr txBox="1"/>
          <p:nvPr/>
        </p:nvSpPr>
        <p:spPr>
          <a:xfrm>
            <a:off x="3649872" y="2177274"/>
            <a:ext cx="736702" cy="209099"/>
          </a:xfrm>
          <a:prstGeom prst="rect">
            <a:avLst/>
          </a:prstGeom>
        </p:spPr>
        <p:txBody>
          <a:bodyPr vert="horz" wrap="none" lIns="91392" tIns="45696" rIns="91392" bIns="45696" rtlCol="0" anchor="t">
            <a:noAutofit/>
          </a:bodyPr>
          <a:lstStyle/>
          <a:p>
            <a:pPr algn="ctr" defTabSz="913852">
              <a:lnSpc>
                <a:spcPct val="95000"/>
              </a:lnSpc>
              <a:spcBef>
                <a:spcPts val="400"/>
              </a:spcBef>
              <a:spcAft>
                <a:spcPts val="200"/>
              </a:spcAft>
              <a:buClr>
                <a:srgbClr val="5CC3FF"/>
              </a:buClr>
              <a:defRPr/>
            </a:pPr>
            <a:r>
              <a:rPr lang="en-US" sz="800" b="1" dirty="0">
                <a:solidFill>
                  <a:sysClr val="windowText" lastClr="000000"/>
                </a:solidFill>
                <a:latin typeface="Arial" panose="020B0604020202020204"/>
              </a:rPr>
              <a:t>Clarity</a:t>
            </a:r>
          </a:p>
        </p:txBody>
      </p:sp>
      <p:cxnSp>
        <p:nvCxnSpPr>
          <p:cNvPr id="209" name="Straight Connector 208">
            <a:extLst>
              <a:ext uri="{FF2B5EF4-FFF2-40B4-BE49-F238E27FC236}">
                <a16:creationId xmlns:a16="http://schemas.microsoft.com/office/drawing/2014/main" id="{F171DA27-48EE-4E49-841C-1CA3316D0F1E}"/>
              </a:ext>
            </a:extLst>
          </p:cNvPr>
          <p:cNvCxnSpPr>
            <a:cxnSpLocks/>
          </p:cNvCxnSpPr>
          <p:nvPr/>
        </p:nvCxnSpPr>
        <p:spPr>
          <a:xfrm>
            <a:off x="1308518" y="2842431"/>
            <a:ext cx="1750923" cy="705967"/>
          </a:xfrm>
          <a:prstGeom prst="line">
            <a:avLst/>
          </a:prstGeom>
          <a:noFill/>
          <a:ln w="19050" cap="rnd" cmpd="sng">
            <a:solidFill>
              <a:srgbClr val="C5271B"/>
            </a:solidFill>
            <a:prstDash val="dash"/>
            <a:round/>
            <a:headEnd type="none" w="med" len="med"/>
            <a:tailEnd type="none" w="med" len="med"/>
          </a:ln>
        </p:spPr>
      </p:cxnSp>
      <p:cxnSp>
        <p:nvCxnSpPr>
          <p:cNvPr id="219" name="Straight Connector 218">
            <a:extLst>
              <a:ext uri="{FF2B5EF4-FFF2-40B4-BE49-F238E27FC236}">
                <a16:creationId xmlns:a16="http://schemas.microsoft.com/office/drawing/2014/main" id="{C176EF08-45FE-864C-B222-8AD123A15188}"/>
              </a:ext>
            </a:extLst>
          </p:cNvPr>
          <p:cNvCxnSpPr>
            <a:cxnSpLocks/>
            <a:stCxn id="359" idx="2"/>
          </p:cNvCxnSpPr>
          <p:nvPr/>
        </p:nvCxnSpPr>
        <p:spPr>
          <a:xfrm>
            <a:off x="2214645" y="2828875"/>
            <a:ext cx="832533" cy="742123"/>
          </a:xfrm>
          <a:prstGeom prst="line">
            <a:avLst/>
          </a:prstGeom>
          <a:noFill/>
          <a:ln w="19050" cap="rnd" cmpd="sng">
            <a:solidFill>
              <a:srgbClr val="C5271B"/>
            </a:solidFill>
            <a:prstDash val="dash"/>
            <a:round/>
            <a:headEnd type="none" w="med" len="med"/>
            <a:tailEnd type="none" w="med" len="med"/>
          </a:ln>
        </p:spPr>
      </p:cxnSp>
      <p:cxnSp>
        <p:nvCxnSpPr>
          <p:cNvPr id="222" name="Straight Connector 221">
            <a:extLst>
              <a:ext uri="{FF2B5EF4-FFF2-40B4-BE49-F238E27FC236}">
                <a16:creationId xmlns:a16="http://schemas.microsoft.com/office/drawing/2014/main" id="{C5842372-709B-2643-92D6-8EB34301740A}"/>
              </a:ext>
            </a:extLst>
          </p:cNvPr>
          <p:cNvCxnSpPr>
            <a:cxnSpLocks/>
            <a:stCxn id="374" idx="2"/>
          </p:cNvCxnSpPr>
          <p:nvPr/>
        </p:nvCxnSpPr>
        <p:spPr>
          <a:xfrm flipH="1">
            <a:off x="3067400" y="2836083"/>
            <a:ext cx="49304" cy="712314"/>
          </a:xfrm>
          <a:prstGeom prst="line">
            <a:avLst/>
          </a:prstGeom>
          <a:noFill/>
          <a:ln w="19050" cap="rnd" cmpd="sng">
            <a:solidFill>
              <a:srgbClr val="C5271B"/>
            </a:solidFill>
            <a:prstDash val="dash"/>
            <a:round/>
            <a:headEnd type="none" w="med" len="med"/>
            <a:tailEnd type="none" w="med" len="med"/>
          </a:ln>
        </p:spPr>
      </p:cxnSp>
      <p:cxnSp>
        <p:nvCxnSpPr>
          <p:cNvPr id="228" name="Straight Connector 227">
            <a:extLst>
              <a:ext uri="{FF2B5EF4-FFF2-40B4-BE49-F238E27FC236}">
                <a16:creationId xmlns:a16="http://schemas.microsoft.com/office/drawing/2014/main" id="{312D47C5-F378-7F49-9D25-1B437B441E2F}"/>
              </a:ext>
            </a:extLst>
          </p:cNvPr>
          <p:cNvCxnSpPr>
            <a:cxnSpLocks/>
          </p:cNvCxnSpPr>
          <p:nvPr/>
        </p:nvCxnSpPr>
        <p:spPr>
          <a:xfrm flipH="1">
            <a:off x="2990821" y="2838912"/>
            <a:ext cx="1040823" cy="743728"/>
          </a:xfrm>
          <a:prstGeom prst="line">
            <a:avLst/>
          </a:prstGeom>
          <a:noFill/>
          <a:ln w="19050" cap="rnd" cmpd="sng">
            <a:solidFill>
              <a:srgbClr val="C5271B"/>
            </a:solidFill>
            <a:prstDash val="dash"/>
            <a:round/>
            <a:headEnd type="none" w="med" len="med"/>
            <a:tailEnd type="none" w="med" len="med"/>
          </a:ln>
        </p:spPr>
      </p:cxnSp>
      <p:cxnSp>
        <p:nvCxnSpPr>
          <p:cNvPr id="231" name="Straight Connector 230">
            <a:extLst>
              <a:ext uri="{FF2B5EF4-FFF2-40B4-BE49-F238E27FC236}">
                <a16:creationId xmlns:a16="http://schemas.microsoft.com/office/drawing/2014/main" id="{312568F3-AD65-C040-ACF9-3AB46312E5D1}"/>
              </a:ext>
            </a:extLst>
          </p:cNvPr>
          <p:cNvCxnSpPr>
            <a:cxnSpLocks/>
          </p:cNvCxnSpPr>
          <p:nvPr/>
        </p:nvCxnSpPr>
        <p:spPr>
          <a:xfrm flipH="1">
            <a:off x="2978815" y="2830616"/>
            <a:ext cx="1971391" cy="734003"/>
          </a:xfrm>
          <a:prstGeom prst="line">
            <a:avLst/>
          </a:prstGeom>
          <a:noFill/>
          <a:ln w="19050" cap="rnd" cmpd="sng">
            <a:solidFill>
              <a:srgbClr val="C5271B"/>
            </a:solidFill>
            <a:prstDash val="dash"/>
            <a:round/>
            <a:headEnd type="none" w="med" len="med"/>
            <a:tailEnd type="none" w="med" len="med"/>
          </a:ln>
        </p:spPr>
      </p:cxnSp>
      <p:sp>
        <p:nvSpPr>
          <p:cNvPr id="200" name="Rectangle 199">
            <a:extLst>
              <a:ext uri="{FF2B5EF4-FFF2-40B4-BE49-F238E27FC236}">
                <a16:creationId xmlns:a16="http://schemas.microsoft.com/office/drawing/2014/main" id="{B7115669-9955-8142-BD34-69951EECFF99}"/>
              </a:ext>
            </a:extLst>
          </p:cNvPr>
          <p:cNvSpPr/>
          <p:nvPr/>
        </p:nvSpPr>
        <p:spPr>
          <a:xfrm>
            <a:off x="918458" y="3261232"/>
            <a:ext cx="4338128" cy="1507459"/>
          </a:xfrm>
          <a:prstGeom prst="rect">
            <a:avLst/>
          </a:prstGeom>
          <a:solidFill>
            <a:schemeClr val="accent1">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t" anchorCtr="0" forceAA="0" compatLnSpc="1">
            <a:prstTxWarp prst="textNoShape">
              <a:avLst/>
            </a:prstTxWarp>
            <a:noAutofit/>
          </a:bodyPr>
          <a:lstStyle/>
          <a:p>
            <a:pPr algn="ctr" defTabSz="914667">
              <a:lnSpc>
                <a:spcPct val="95000"/>
              </a:lnSpc>
              <a:defRPr/>
            </a:pPr>
            <a:endParaRPr lang="en-US" sz="1200" b="1" dirty="0">
              <a:solidFill>
                <a:srgbClr val="000000"/>
              </a:solidFill>
              <a:latin typeface="Arial" panose="020B0604020202020204"/>
            </a:endParaRPr>
          </a:p>
          <a:p>
            <a:pPr algn="ctr" defTabSz="914667">
              <a:lnSpc>
                <a:spcPct val="95000"/>
              </a:lnSpc>
              <a:defRPr/>
            </a:pPr>
            <a:endParaRPr lang="en-US" sz="1200" b="1" dirty="0">
              <a:solidFill>
                <a:srgbClr val="000000"/>
              </a:solidFill>
              <a:latin typeface="Arial" panose="020B0604020202020204"/>
            </a:endParaRPr>
          </a:p>
          <a:p>
            <a:pPr algn="ctr" defTabSz="914667">
              <a:lnSpc>
                <a:spcPct val="95000"/>
              </a:lnSpc>
              <a:defRPr/>
            </a:pPr>
            <a:endParaRPr lang="en-US" sz="1200" b="1" dirty="0">
              <a:solidFill>
                <a:srgbClr val="000000"/>
              </a:solidFill>
              <a:latin typeface="Arial" panose="020B0604020202020204"/>
            </a:endParaRPr>
          </a:p>
          <a:p>
            <a:pPr algn="ctr" defTabSz="914667">
              <a:lnSpc>
                <a:spcPct val="95000"/>
              </a:lnSpc>
              <a:defRPr/>
            </a:pPr>
            <a:endParaRPr lang="en-US" sz="1200" b="1" dirty="0">
              <a:solidFill>
                <a:srgbClr val="000000"/>
              </a:solidFill>
              <a:latin typeface="Arial" panose="020B0604020202020204"/>
            </a:endParaRPr>
          </a:p>
          <a:p>
            <a:pPr algn="ctr" defTabSz="914667">
              <a:lnSpc>
                <a:spcPct val="95000"/>
              </a:lnSpc>
              <a:defRPr/>
            </a:pPr>
            <a:endParaRPr lang="en-US" sz="1200" b="1" dirty="0">
              <a:solidFill>
                <a:srgbClr val="000000"/>
              </a:solidFill>
              <a:latin typeface="Arial" panose="020B0604020202020204"/>
            </a:endParaRPr>
          </a:p>
          <a:p>
            <a:pPr algn="ctr" defTabSz="914667">
              <a:lnSpc>
                <a:spcPct val="95000"/>
              </a:lnSpc>
              <a:defRPr/>
            </a:pPr>
            <a:r>
              <a:rPr lang="en-US" sz="1200" b="1" dirty="0">
                <a:solidFill>
                  <a:srgbClr val="000000"/>
                </a:solidFill>
                <a:latin typeface="Arial" panose="020B0604020202020204"/>
              </a:rPr>
              <a:t>ANY STORAGE PLATFORM</a:t>
            </a:r>
          </a:p>
        </p:txBody>
      </p:sp>
    </p:spTree>
    <p:extLst>
      <p:ext uri="{BB962C8B-B14F-4D97-AF65-F5344CB8AC3E}">
        <p14:creationId xmlns:p14="http://schemas.microsoft.com/office/powerpoint/2010/main" val="2700071071"/>
      </p:ext>
    </p:extLst>
  </p:cSld>
  <p:clrMapOvr>
    <a:masterClrMapping/>
  </p:clrMapOvr>
  <p:transition spd="med">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EA28C388-8855-4B28-B621-18867B82BB15}"/>
              </a:ext>
            </a:extLst>
          </p:cNvPr>
          <p:cNvSpPr>
            <a:spLocks noGrp="1"/>
          </p:cNvSpPr>
          <p:nvPr>
            <p:ph type="ctrTitle"/>
          </p:nvPr>
        </p:nvSpPr>
        <p:spPr>
          <a:xfrm>
            <a:off x="1171756" y="1538856"/>
            <a:ext cx="9674880" cy="1890145"/>
          </a:xfrm>
        </p:spPr>
        <p:txBody>
          <a:bodyPr/>
          <a:lstStyle/>
          <a:p>
            <a:r>
              <a:rPr lang="en-US" dirty="0"/>
              <a:t>Consistency Groups</a:t>
            </a:r>
            <a:br>
              <a:rPr lang="en-US" dirty="0"/>
            </a:br>
            <a:br>
              <a:rPr lang="en-US" dirty="0"/>
            </a:br>
            <a:br>
              <a:rPr lang="en-US" dirty="0"/>
            </a:br>
            <a:r>
              <a:rPr lang="en-US" dirty="0">
                <a:cs typeface="Arial"/>
              </a:rPr>
              <a:t>EPIC EHR Storage Model</a:t>
            </a:r>
          </a:p>
        </p:txBody>
      </p:sp>
      <p:sp>
        <p:nvSpPr>
          <p:cNvPr id="5" name="Title 7">
            <a:extLst>
              <a:ext uri="{FF2B5EF4-FFF2-40B4-BE49-F238E27FC236}">
                <a16:creationId xmlns:a16="http://schemas.microsoft.com/office/drawing/2014/main" id="{92C2BB9F-4146-FD45-90B4-24A42AF1F35E}"/>
              </a:ext>
            </a:extLst>
          </p:cNvPr>
          <p:cNvSpPr txBox="1">
            <a:spLocks/>
          </p:cNvSpPr>
          <p:nvPr/>
        </p:nvSpPr>
        <p:spPr bwMode="auto">
          <a:xfrm>
            <a:off x="1220470" y="4607321"/>
            <a:ext cx="9674880" cy="866673"/>
          </a:xfrm>
          <a:prstGeom prst="rect">
            <a:avLst/>
          </a:prstGeom>
        </p:spPr>
        <p:txBody>
          <a:bodyPr vert="horz" wrap="square" lIns="91497" tIns="45749" rIns="91497" bIns="45749" rtlCol="0" anchor="b">
            <a:noAutofit/>
          </a:bodyPr>
          <a:lstStyle>
            <a:lvl1pPr algn="l" defTabSz="915216" rtl="0" eaLnBrk="1" latinLnBrk="0" hangingPunct="1">
              <a:lnSpc>
                <a:spcPct val="95000"/>
              </a:lnSpc>
              <a:spcBef>
                <a:spcPct val="0"/>
              </a:spcBef>
              <a:buNone/>
              <a:defRPr sz="4400" b="0" kern="1200" baseline="0">
                <a:solidFill>
                  <a:schemeClr val="tx1"/>
                </a:solidFill>
                <a:latin typeface="+mj-lt"/>
                <a:ea typeface="+mj-ea"/>
                <a:cs typeface="+mj-cs"/>
              </a:defRPr>
            </a:lvl1pPr>
          </a:lstStyle>
          <a:p>
            <a:endParaRPr lang="en-US" sz="1999">
              <a:solidFill>
                <a:srgbClr val="000000"/>
              </a:solidFill>
              <a:latin typeface="Arial" panose="020B0604020202020204"/>
            </a:endParaRPr>
          </a:p>
          <a:p>
            <a:endParaRPr lang="en-US" sz="1999">
              <a:solidFill>
                <a:srgbClr val="000000"/>
              </a:solidFill>
              <a:latin typeface="Arial" panose="020B0604020202020204"/>
            </a:endParaRPr>
          </a:p>
        </p:txBody>
      </p:sp>
      <p:sp>
        <p:nvSpPr>
          <p:cNvPr id="7" name="Footer Placeholder 6">
            <a:extLst>
              <a:ext uri="{FF2B5EF4-FFF2-40B4-BE49-F238E27FC236}">
                <a16:creationId xmlns:a16="http://schemas.microsoft.com/office/drawing/2014/main" id="{5DC3413C-0F3E-C84B-8714-3BAC5F6AA6D3}"/>
              </a:ext>
            </a:extLst>
          </p:cNvPr>
          <p:cNvSpPr>
            <a:spLocks noGrp="1"/>
          </p:cNvSpPr>
          <p:nvPr>
            <p:ph type="ftr" sz="quarter" idx="3"/>
          </p:nvPr>
        </p:nvSpPr>
        <p:spPr/>
        <p:txBody>
          <a:bodyPr/>
          <a:lstStyle/>
          <a:p>
            <a:pPr defTabSz="457200"/>
            <a:r>
              <a:rPr lang="en-US">
                <a:solidFill>
                  <a:srgbClr val="000000"/>
                </a:solidFill>
                <a:latin typeface="Arial" panose="020B0604020202020204"/>
              </a:rPr>
              <a:t>© 2023 NetApp, Inc. All rights reserved.  — NETAPP CONFIDENTIAL — </a:t>
            </a:r>
          </a:p>
        </p:txBody>
      </p:sp>
      <p:sp>
        <p:nvSpPr>
          <p:cNvPr id="9" name="Slide Number Placeholder 8">
            <a:extLst>
              <a:ext uri="{FF2B5EF4-FFF2-40B4-BE49-F238E27FC236}">
                <a16:creationId xmlns:a16="http://schemas.microsoft.com/office/drawing/2014/main" id="{EDBCD555-A652-2948-8F7B-6BB060B06B75}"/>
              </a:ext>
            </a:extLst>
          </p:cNvPr>
          <p:cNvSpPr>
            <a:spLocks noGrp="1"/>
          </p:cNvSpPr>
          <p:nvPr>
            <p:ph type="sldNum" sz="quarter" idx="4"/>
          </p:nvPr>
        </p:nvSpPr>
        <p:spPr/>
        <p:txBody>
          <a:bodyPr/>
          <a:lstStyle/>
          <a:p>
            <a:pPr defTabSz="457200"/>
            <a:fld id="{B071A5F3-A4FF-4CEE-8215-C08835B585C1}" type="slidenum">
              <a:rPr lang="en-US">
                <a:solidFill>
                  <a:srgbClr val="000000"/>
                </a:solidFill>
                <a:latin typeface="Arial" panose="020B0604020202020204"/>
              </a:rPr>
              <a:pPr defTabSz="457200"/>
              <a:t>25</a:t>
            </a:fld>
            <a:endParaRPr lang="en-US">
              <a:solidFill>
                <a:srgbClr val="000000"/>
              </a:solidFill>
              <a:latin typeface="Arial" panose="020B0604020202020204"/>
            </a:endParaRPr>
          </a:p>
        </p:txBody>
      </p:sp>
    </p:spTree>
    <p:extLst>
      <p:ext uri="{BB962C8B-B14F-4D97-AF65-F5344CB8AC3E}">
        <p14:creationId xmlns:p14="http://schemas.microsoft.com/office/powerpoint/2010/main" val="20476989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14B437E-4980-4A5E-A40B-71E1C0A92082}"/>
              </a:ext>
            </a:extLst>
          </p:cNvPr>
          <p:cNvSpPr>
            <a:spLocks noGrp="1"/>
          </p:cNvSpPr>
          <p:nvPr>
            <p:ph type="title"/>
          </p:nvPr>
        </p:nvSpPr>
        <p:spPr>
          <a:xfrm>
            <a:off x="264552" y="241162"/>
            <a:ext cx="11731949" cy="904559"/>
          </a:xfrm>
        </p:spPr>
        <p:txBody>
          <a:bodyPr/>
          <a:lstStyle/>
          <a:p>
            <a:pPr>
              <a:lnSpc>
                <a:spcPct val="100000"/>
              </a:lnSpc>
            </a:pPr>
            <a:r>
              <a:rPr lang="en-US" dirty="0">
                <a:ea typeface="+mj-lt"/>
                <a:cs typeface="+mj-lt"/>
              </a:rPr>
              <a:t>CG/EPIC EHR</a:t>
            </a:r>
            <a:br>
              <a:rPr lang="en-US" dirty="0">
                <a:ea typeface="+mj-lt"/>
                <a:cs typeface="+mj-lt"/>
              </a:rPr>
            </a:br>
            <a:r>
              <a:rPr lang="en-US" dirty="0">
                <a:ea typeface="+mj-lt"/>
                <a:cs typeface="+mj-lt"/>
              </a:rPr>
              <a:t>Storage Layout</a:t>
            </a:r>
            <a:endParaRPr lang="en-US" dirty="0"/>
          </a:p>
        </p:txBody>
      </p:sp>
      <p:sp>
        <p:nvSpPr>
          <p:cNvPr id="11" name="Footer Placeholder 10">
            <a:extLst>
              <a:ext uri="{FF2B5EF4-FFF2-40B4-BE49-F238E27FC236}">
                <a16:creationId xmlns:a16="http://schemas.microsoft.com/office/drawing/2014/main" id="{B0A38D8D-7FF4-1247-8BFE-6D70BF5837B8}"/>
              </a:ext>
            </a:extLst>
          </p:cNvPr>
          <p:cNvSpPr>
            <a:spLocks noGrp="1"/>
          </p:cNvSpPr>
          <p:nvPr>
            <p:ph type="ftr" sz="quarter" idx="3"/>
          </p:nvPr>
        </p:nvSpPr>
        <p:spPr/>
        <p:txBody>
          <a:bodyPr/>
          <a:lstStyle/>
          <a:p>
            <a:pPr defTabSz="457200"/>
            <a:r>
              <a:rPr lang="en-US">
                <a:solidFill>
                  <a:srgbClr val="000000"/>
                </a:solidFill>
                <a:latin typeface="Arial" panose="020B0604020202020204"/>
              </a:rPr>
              <a:t>© 2023 NetApp, Inc. All rights reserved.  — NETAPP CONFIDENTIAL — </a:t>
            </a:r>
          </a:p>
        </p:txBody>
      </p:sp>
      <p:sp>
        <p:nvSpPr>
          <p:cNvPr id="21" name="Slide Number Placeholder 20">
            <a:extLst>
              <a:ext uri="{FF2B5EF4-FFF2-40B4-BE49-F238E27FC236}">
                <a16:creationId xmlns:a16="http://schemas.microsoft.com/office/drawing/2014/main" id="{32675C6F-F17B-3543-8DB8-4C8C04810F35}"/>
              </a:ext>
            </a:extLst>
          </p:cNvPr>
          <p:cNvSpPr>
            <a:spLocks noGrp="1"/>
          </p:cNvSpPr>
          <p:nvPr>
            <p:ph type="sldNum" sz="quarter" idx="4"/>
          </p:nvPr>
        </p:nvSpPr>
        <p:spPr/>
        <p:txBody>
          <a:bodyPr/>
          <a:lstStyle/>
          <a:p>
            <a:pPr defTabSz="457200"/>
            <a:fld id="{B071A5F3-A4FF-4CEE-8215-C08835B585C1}" type="slidenum">
              <a:rPr lang="en-US">
                <a:solidFill>
                  <a:srgbClr val="000000"/>
                </a:solidFill>
                <a:latin typeface="Arial" panose="020B0604020202020204"/>
              </a:rPr>
              <a:pPr defTabSz="457200"/>
              <a:t>26</a:t>
            </a:fld>
            <a:endParaRPr lang="en-US">
              <a:solidFill>
                <a:srgbClr val="000000"/>
              </a:solidFill>
              <a:latin typeface="Arial" panose="020B0604020202020204"/>
            </a:endParaRPr>
          </a:p>
        </p:txBody>
      </p:sp>
      <p:sp>
        <p:nvSpPr>
          <p:cNvPr id="3" name="Content Placeholder 6">
            <a:extLst>
              <a:ext uri="{FF2B5EF4-FFF2-40B4-BE49-F238E27FC236}">
                <a16:creationId xmlns:a16="http://schemas.microsoft.com/office/drawing/2014/main" id="{8B9EFDD0-D907-6056-57FA-C8073AC6B793}"/>
              </a:ext>
            </a:extLst>
          </p:cNvPr>
          <p:cNvSpPr txBox="1">
            <a:spLocks/>
          </p:cNvSpPr>
          <p:nvPr/>
        </p:nvSpPr>
        <p:spPr>
          <a:xfrm>
            <a:off x="376428" y="1398193"/>
            <a:ext cx="11439144" cy="4797196"/>
          </a:xfrm>
          <a:prstGeom prst="rect">
            <a:avLst/>
          </a:prstGeom>
        </p:spPr>
        <p:txBody>
          <a:bodyPr lIns="91440" tIns="45720" rIns="91440" bIns="45720" anchor="t"/>
          <a:lstStyle>
            <a:lvl1pPr marL="228531" indent="-228531" algn="l" defTabSz="914126" rtl="0" eaLnBrk="1" latinLnBrk="0" hangingPunct="1">
              <a:lnSpc>
                <a:spcPct val="95000"/>
              </a:lnSpc>
              <a:spcBef>
                <a:spcPts val="1200"/>
              </a:spcBef>
              <a:spcAft>
                <a:spcPts val="400"/>
              </a:spcAft>
              <a:buFont typeface="Arial" panose="020B0604020202020204" pitchFamily="34" charset="0"/>
              <a:buChar char="•"/>
              <a:defRPr sz="1800" kern="1200">
                <a:solidFill>
                  <a:schemeClr val="tx1"/>
                </a:solidFill>
                <a:latin typeface="+mn-lt"/>
                <a:ea typeface="+mn-ea"/>
                <a:cs typeface="+mn-cs"/>
              </a:defRPr>
            </a:lvl1pPr>
            <a:lvl2pPr marL="404813" indent="-176213" algn="l" defTabSz="914126" rtl="0" eaLnBrk="1" latinLnBrk="0" hangingPunct="1">
              <a:lnSpc>
                <a:spcPct val="95000"/>
              </a:lnSpc>
              <a:spcBef>
                <a:spcPts val="200"/>
              </a:spcBef>
              <a:spcAft>
                <a:spcPts val="400"/>
              </a:spcAft>
              <a:buFont typeface="Arial" panose="020B0604020202020204" pitchFamily="34" charset="0"/>
              <a:buChar char="•"/>
              <a:tabLst/>
              <a:defRPr sz="1400" kern="1200">
                <a:solidFill>
                  <a:schemeClr val="tx1"/>
                </a:solidFill>
                <a:latin typeface="+mn-lt"/>
                <a:ea typeface="+mn-ea"/>
                <a:cs typeface="+mn-cs"/>
              </a:defRPr>
            </a:lvl2pPr>
            <a:lvl3pPr marL="574675" indent="-188913" algn="l" defTabSz="914126" rtl="0" eaLnBrk="1" latinLnBrk="0" hangingPunct="1">
              <a:lnSpc>
                <a:spcPct val="95000"/>
              </a:lnSpc>
              <a:spcBef>
                <a:spcPts val="200"/>
              </a:spcBef>
              <a:spcAft>
                <a:spcPts val="400"/>
              </a:spcAft>
              <a:buFont typeface="Arial" panose="020B0604020202020204" pitchFamily="34" charset="0"/>
              <a:buChar char="•"/>
              <a:tabLst/>
              <a:defRPr sz="1200" kern="1200">
                <a:solidFill>
                  <a:schemeClr val="tx1"/>
                </a:solidFill>
                <a:latin typeface="+mn-lt"/>
                <a:ea typeface="+mn-ea"/>
                <a:cs typeface="+mn-cs"/>
              </a:defRPr>
            </a:lvl3pPr>
            <a:lvl4pPr marL="746125" indent="-177800" algn="l" defTabSz="914126" rtl="0" eaLnBrk="1" latinLnBrk="0" hangingPunct="1">
              <a:lnSpc>
                <a:spcPct val="95000"/>
              </a:lnSpc>
              <a:spcBef>
                <a:spcPts val="200"/>
              </a:spcBef>
              <a:spcAft>
                <a:spcPts val="400"/>
              </a:spcAft>
              <a:buFont typeface="Arial" panose="020B0604020202020204" pitchFamily="34" charset="0"/>
              <a:buChar char="•"/>
              <a:tabLst/>
              <a:defRPr sz="1200" kern="1200">
                <a:solidFill>
                  <a:schemeClr val="tx1"/>
                </a:solidFill>
                <a:latin typeface="+mn-lt"/>
                <a:ea typeface="+mn-ea"/>
                <a:cs typeface="+mn-cs"/>
              </a:defRPr>
            </a:lvl4pPr>
            <a:lvl5pPr marL="915988" indent="-169863" algn="l" defTabSz="914126" rtl="0" eaLnBrk="1" latinLnBrk="0" hangingPunct="1">
              <a:lnSpc>
                <a:spcPct val="95000"/>
              </a:lnSpc>
              <a:spcBef>
                <a:spcPts val="200"/>
              </a:spcBef>
              <a:spcAft>
                <a:spcPts val="400"/>
              </a:spcAft>
              <a:buFont typeface="Arial" panose="020B0604020202020204" pitchFamily="34" charset="0"/>
              <a:buChar char="•"/>
              <a:tabLst/>
              <a:defRPr sz="1200" kern="1200">
                <a:solidFill>
                  <a:schemeClr val="tx1"/>
                </a:solidFill>
                <a:latin typeface="+mn-lt"/>
                <a:ea typeface="+mn-ea"/>
                <a:cs typeface="+mn-cs"/>
              </a:defRPr>
            </a:lvl5pPr>
            <a:lvl6pPr marL="2513846"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pPr marL="0" indent="0">
              <a:buNone/>
            </a:pPr>
            <a:endParaRPr lang="en-US" sz="2400" dirty="0">
              <a:solidFill>
                <a:srgbClr val="000000"/>
              </a:solidFill>
              <a:latin typeface="Arial" panose="020B0604020202020204"/>
              <a:cs typeface="Arial" panose="020B0604020202020204"/>
            </a:endParaRPr>
          </a:p>
        </p:txBody>
      </p:sp>
      <p:pic>
        <p:nvPicPr>
          <p:cNvPr id="2" name="Picture 1">
            <a:extLst>
              <a:ext uri="{FF2B5EF4-FFF2-40B4-BE49-F238E27FC236}">
                <a16:creationId xmlns:a16="http://schemas.microsoft.com/office/drawing/2014/main" id="{2BA5BDF0-DD21-9FA9-0D09-8DF82A3254BE}"/>
              </a:ext>
            </a:extLst>
          </p:cNvPr>
          <p:cNvPicPr>
            <a:picLocks noChangeAspect="1"/>
          </p:cNvPicPr>
          <p:nvPr/>
        </p:nvPicPr>
        <p:blipFill>
          <a:blip r:embed="rId3"/>
          <a:stretch>
            <a:fillRect/>
          </a:stretch>
        </p:blipFill>
        <p:spPr>
          <a:xfrm>
            <a:off x="2209800" y="1412525"/>
            <a:ext cx="7772400" cy="4032951"/>
          </a:xfrm>
          <a:prstGeom prst="rect">
            <a:avLst/>
          </a:prstGeom>
        </p:spPr>
      </p:pic>
      <p:sp>
        <p:nvSpPr>
          <p:cNvPr id="4" name="TextBox 3">
            <a:extLst>
              <a:ext uri="{FF2B5EF4-FFF2-40B4-BE49-F238E27FC236}">
                <a16:creationId xmlns:a16="http://schemas.microsoft.com/office/drawing/2014/main" id="{6C2ACB45-F305-3F22-60D7-ABEE01BF264E}"/>
              </a:ext>
            </a:extLst>
          </p:cNvPr>
          <p:cNvSpPr txBox="1"/>
          <p:nvPr/>
        </p:nvSpPr>
        <p:spPr>
          <a:xfrm>
            <a:off x="960055" y="6037243"/>
            <a:ext cx="5147628" cy="369332"/>
          </a:xfrm>
          <a:prstGeom prst="rect">
            <a:avLst/>
          </a:prstGeom>
          <a:noFill/>
        </p:spPr>
        <p:txBody>
          <a:bodyPr wrap="none" rtlCol="0">
            <a:spAutoFit/>
          </a:bodyPr>
          <a:lstStyle/>
          <a:p>
            <a:pPr defTabSz="457200"/>
            <a:r>
              <a:rPr lang="en-US" dirty="0">
                <a:solidFill>
                  <a:srgbClr val="000000"/>
                </a:solidFill>
                <a:latin typeface="Arial" panose="020B0604020202020204"/>
                <a:hlinkClick r:id="rId4"/>
              </a:rPr>
              <a:t>https://</a:t>
            </a:r>
            <a:r>
              <a:rPr lang="en-US" dirty="0" err="1">
                <a:solidFill>
                  <a:srgbClr val="000000"/>
                </a:solidFill>
                <a:latin typeface="Arial" panose="020B0604020202020204"/>
                <a:hlinkClick r:id="rId4"/>
              </a:rPr>
              <a:t>www.netapp.com</a:t>
            </a:r>
            <a:r>
              <a:rPr lang="en-US" dirty="0">
                <a:solidFill>
                  <a:srgbClr val="000000"/>
                </a:solidFill>
                <a:latin typeface="Arial" panose="020B0604020202020204"/>
                <a:hlinkClick r:id="rId4"/>
              </a:rPr>
              <a:t>/media/17137-tr3928.pdf</a:t>
            </a:r>
            <a:endParaRPr lang="en-US" dirty="0">
              <a:solidFill>
                <a:srgbClr val="000000"/>
              </a:solidFill>
              <a:latin typeface="Arial" panose="020B0604020202020204"/>
            </a:endParaRPr>
          </a:p>
        </p:txBody>
      </p:sp>
    </p:spTree>
    <p:extLst>
      <p:ext uri="{BB962C8B-B14F-4D97-AF65-F5344CB8AC3E}">
        <p14:creationId xmlns:p14="http://schemas.microsoft.com/office/powerpoint/2010/main" val="27898431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14B437E-4980-4A5E-A40B-71E1C0A92082}"/>
              </a:ext>
            </a:extLst>
          </p:cNvPr>
          <p:cNvSpPr>
            <a:spLocks noGrp="1"/>
          </p:cNvSpPr>
          <p:nvPr>
            <p:ph type="title"/>
          </p:nvPr>
        </p:nvSpPr>
        <p:spPr>
          <a:xfrm>
            <a:off x="264552" y="241162"/>
            <a:ext cx="11731949" cy="904559"/>
          </a:xfrm>
        </p:spPr>
        <p:txBody>
          <a:bodyPr/>
          <a:lstStyle/>
          <a:p>
            <a:pPr>
              <a:lnSpc>
                <a:spcPct val="100000"/>
              </a:lnSpc>
            </a:pPr>
            <a:r>
              <a:rPr lang="en-US" dirty="0">
                <a:ea typeface="+mj-lt"/>
                <a:cs typeface="+mj-lt"/>
              </a:rPr>
              <a:t>CG/EPIC EHR</a:t>
            </a:r>
            <a:br>
              <a:rPr lang="en-US" dirty="0">
                <a:ea typeface="+mj-lt"/>
                <a:cs typeface="+mj-lt"/>
              </a:rPr>
            </a:br>
            <a:r>
              <a:rPr lang="en-US" dirty="0">
                <a:ea typeface="+mj-lt"/>
                <a:cs typeface="+mj-lt"/>
              </a:rPr>
              <a:t>CG Storage Layout</a:t>
            </a:r>
            <a:endParaRPr lang="en-US" dirty="0"/>
          </a:p>
        </p:txBody>
      </p:sp>
      <p:sp>
        <p:nvSpPr>
          <p:cNvPr id="7" name="Rectangle 6">
            <a:extLst>
              <a:ext uri="{FF2B5EF4-FFF2-40B4-BE49-F238E27FC236}">
                <a16:creationId xmlns:a16="http://schemas.microsoft.com/office/drawing/2014/main" id="{3D0D9FF3-1CBD-2C40-B019-66CB05A311C5}"/>
              </a:ext>
            </a:extLst>
          </p:cNvPr>
          <p:cNvSpPr/>
          <p:nvPr/>
        </p:nvSpPr>
        <p:spPr>
          <a:xfrm>
            <a:off x="534648" y="747484"/>
            <a:ext cx="11205407" cy="4705976"/>
          </a:xfrm>
          <a:prstGeom prst="rect">
            <a:avLst/>
          </a:prstGeom>
        </p:spPr>
        <p:txBody>
          <a:bodyPr numCol="1" anchor="t"/>
          <a:lstStyle/>
          <a:p>
            <a:pPr defTabSz="457200"/>
            <a:endParaRPr lang="en-US" sz="800">
              <a:solidFill>
                <a:srgbClr val="65D097"/>
              </a:solidFill>
              <a:latin typeface="Arial" panose="020B0604020202020204"/>
              <a:cs typeface="Arial"/>
            </a:endParaRPr>
          </a:p>
        </p:txBody>
      </p:sp>
      <p:sp>
        <p:nvSpPr>
          <p:cNvPr id="11" name="Footer Placeholder 10">
            <a:extLst>
              <a:ext uri="{FF2B5EF4-FFF2-40B4-BE49-F238E27FC236}">
                <a16:creationId xmlns:a16="http://schemas.microsoft.com/office/drawing/2014/main" id="{B0A38D8D-7FF4-1247-8BFE-6D70BF5837B8}"/>
              </a:ext>
            </a:extLst>
          </p:cNvPr>
          <p:cNvSpPr>
            <a:spLocks noGrp="1"/>
          </p:cNvSpPr>
          <p:nvPr>
            <p:ph type="ftr" sz="quarter" idx="3"/>
          </p:nvPr>
        </p:nvSpPr>
        <p:spPr/>
        <p:txBody>
          <a:bodyPr/>
          <a:lstStyle/>
          <a:p>
            <a:pPr defTabSz="457200"/>
            <a:r>
              <a:rPr lang="en-US">
                <a:solidFill>
                  <a:srgbClr val="000000"/>
                </a:solidFill>
                <a:latin typeface="Arial" panose="020B0604020202020204"/>
              </a:rPr>
              <a:t>© 2023 NetApp, Inc. All rights reserved.  — NETAPP CONFIDENTIAL — </a:t>
            </a:r>
          </a:p>
        </p:txBody>
      </p:sp>
      <p:sp>
        <p:nvSpPr>
          <p:cNvPr id="21" name="Slide Number Placeholder 20">
            <a:extLst>
              <a:ext uri="{FF2B5EF4-FFF2-40B4-BE49-F238E27FC236}">
                <a16:creationId xmlns:a16="http://schemas.microsoft.com/office/drawing/2014/main" id="{32675C6F-F17B-3543-8DB8-4C8C04810F35}"/>
              </a:ext>
            </a:extLst>
          </p:cNvPr>
          <p:cNvSpPr>
            <a:spLocks noGrp="1"/>
          </p:cNvSpPr>
          <p:nvPr>
            <p:ph type="sldNum" sz="quarter" idx="4"/>
          </p:nvPr>
        </p:nvSpPr>
        <p:spPr/>
        <p:txBody>
          <a:bodyPr/>
          <a:lstStyle/>
          <a:p>
            <a:pPr defTabSz="457200"/>
            <a:fld id="{B071A5F3-A4FF-4CEE-8215-C08835B585C1}" type="slidenum">
              <a:rPr lang="en-US">
                <a:solidFill>
                  <a:srgbClr val="000000"/>
                </a:solidFill>
                <a:latin typeface="Arial" panose="020B0604020202020204"/>
              </a:rPr>
              <a:pPr defTabSz="457200"/>
              <a:t>27</a:t>
            </a:fld>
            <a:endParaRPr lang="en-US">
              <a:solidFill>
                <a:srgbClr val="000000"/>
              </a:solidFill>
              <a:latin typeface="Arial" panose="020B0604020202020204"/>
            </a:endParaRPr>
          </a:p>
        </p:txBody>
      </p:sp>
      <p:sp>
        <p:nvSpPr>
          <p:cNvPr id="2" name="Rounded Rectangle 1">
            <a:extLst>
              <a:ext uri="{FF2B5EF4-FFF2-40B4-BE49-F238E27FC236}">
                <a16:creationId xmlns:a16="http://schemas.microsoft.com/office/drawing/2014/main" id="{56F1942D-EFE8-C34F-BA5E-3FCA6BE8C0AC}"/>
              </a:ext>
            </a:extLst>
          </p:cNvPr>
          <p:cNvSpPr/>
          <p:nvPr/>
        </p:nvSpPr>
        <p:spPr>
          <a:xfrm>
            <a:off x="298881" y="1886397"/>
            <a:ext cx="1365988" cy="364850"/>
          </a:xfrm>
          <a:prstGeom prst="round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err="1">
                <a:solidFill>
                  <a:srgbClr val="FFFFFF"/>
                </a:solidFill>
                <a:latin typeface="Arial" panose="020B0604020202020204"/>
              </a:rPr>
              <a:t>EpicProd</a:t>
            </a:r>
            <a:endParaRPr lang="en-US" sz="800" dirty="0">
              <a:solidFill>
                <a:srgbClr val="FFFFFF"/>
              </a:solidFill>
              <a:latin typeface="Arial" panose="020B0604020202020204"/>
            </a:endParaRPr>
          </a:p>
        </p:txBody>
      </p:sp>
      <p:grpSp>
        <p:nvGrpSpPr>
          <p:cNvPr id="38" name="Group 37">
            <a:extLst>
              <a:ext uri="{FF2B5EF4-FFF2-40B4-BE49-F238E27FC236}">
                <a16:creationId xmlns:a16="http://schemas.microsoft.com/office/drawing/2014/main" id="{09385EBF-EB8D-E78C-5EA6-3F45D9ECF2D0}"/>
              </a:ext>
            </a:extLst>
          </p:cNvPr>
          <p:cNvGrpSpPr/>
          <p:nvPr/>
        </p:nvGrpSpPr>
        <p:grpSpPr>
          <a:xfrm>
            <a:off x="294574" y="2281947"/>
            <a:ext cx="2158785" cy="1058611"/>
            <a:chOff x="1141022" y="2538073"/>
            <a:chExt cx="2158785" cy="1256026"/>
          </a:xfrm>
        </p:grpSpPr>
        <p:sp>
          <p:nvSpPr>
            <p:cNvPr id="22" name="Rounded Rectangle 21">
              <a:extLst>
                <a:ext uri="{FF2B5EF4-FFF2-40B4-BE49-F238E27FC236}">
                  <a16:creationId xmlns:a16="http://schemas.microsoft.com/office/drawing/2014/main" id="{D78A4415-4D9B-412D-DE96-8DD06A56A201}"/>
                </a:ext>
              </a:extLst>
            </p:cNvPr>
            <p:cNvSpPr/>
            <p:nvPr/>
          </p:nvSpPr>
          <p:spPr>
            <a:xfrm>
              <a:off x="1933819" y="3261782"/>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EpicProdDBVol3</a:t>
              </a:r>
            </a:p>
          </p:txBody>
        </p:sp>
        <p:sp>
          <p:nvSpPr>
            <p:cNvPr id="14" name="Rounded Rectangle 13">
              <a:extLst>
                <a:ext uri="{FF2B5EF4-FFF2-40B4-BE49-F238E27FC236}">
                  <a16:creationId xmlns:a16="http://schemas.microsoft.com/office/drawing/2014/main" id="{FBD8B34D-56F7-BC46-B3BD-3B7F2DD6DA88}"/>
                </a:ext>
              </a:extLst>
            </p:cNvPr>
            <p:cNvSpPr/>
            <p:nvPr/>
          </p:nvSpPr>
          <p:spPr>
            <a:xfrm>
              <a:off x="1824016" y="3307558"/>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EpicProdDBVol2</a:t>
              </a:r>
            </a:p>
          </p:txBody>
        </p:sp>
        <p:grpSp>
          <p:nvGrpSpPr>
            <p:cNvPr id="19" name="Group 18">
              <a:extLst>
                <a:ext uri="{FF2B5EF4-FFF2-40B4-BE49-F238E27FC236}">
                  <a16:creationId xmlns:a16="http://schemas.microsoft.com/office/drawing/2014/main" id="{05B1EC1A-3197-BC4C-8BF6-60DEB51504E7}"/>
                </a:ext>
              </a:extLst>
            </p:cNvPr>
            <p:cNvGrpSpPr/>
            <p:nvPr/>
          </p:nvGrpSpPr>
          <p:grpSpPr>
            <a:xfrm>
              <a:off x="1141022" y="2538073"/>
              <a:ext cx="1643982" cy="589104"/>
              <a:chOff x="1141319" y="2566700"/>
              <a:chExt cx="1644410" cy="715158"/>
            </a:xfrm>
          </p:grpSpPr>
          <p:sp>
            <p:nvSpPr>
              <p:cNvPr id="10" name="Rounded Rectangle 9">
                <a:extLst>
                  <a:ext uri="{FF2B5EF4-FFF2-40B4-BE49-F238E27FC236}">
                    <a16:creationId xmlns:a16="http://schemas.microsoft.com/office/drawing/2014/main" id="{CBC33899-26E0-0C4E-B75A-DED0B38E002C}"/>
                  </a:ext>
                </a:extLst>
              </p:cNvPr>
              <p:cNvSpPr/>
              <p:nvPr/>
            </p:nvSpPr>
            <p:spPr>
              <a:xfrm>
                <a:off x="1419385" y="2756341"/>
                <a:ext cx="1366344" cy="525517"/>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err="1">
                    <a:solidFill>
                      <a:srgbClr val="FFFFFF"/>
                    </a:solidFill>
                    <a:latin typeface="Arial" panose="020B0604020202020204"/>
                  </a:rPr>
                  <a:t>EpicProdDB</a:t>
                </a:r>
                <a:endParaRPr lang="en-US" sz="800" dirty="0">
                  <a:solidFill>
                    <a:srgbClr val="FFFFFF"/>
                  </a:solidFill>
                  <a:latin typeface="Arial" panose="020B0604020202020204"/>
                </a:endParaRPr>
              </a:p>
            </p:txBody>
          </p:sp>
          <p:sp>
            <p:nvSpPr>
              <p:cNvPr id="8" name="Bent-Up Arrow 7">
                <a:extLst>
                  <a:ext uri="{FF2B5EF4-FFF2-40B4-BE49-F238E27FC236}">
                    <a16:creationId xmlns:a16="http://schemas.microsoft.com/office/drawing/2014/main" id="{75BA9BD5-C9CD-A147-AD72-D66F30ED7260}"/>
                  </a:ext>
                </a:extLst>
              </p:cNvPr>
              <p:cNvSpPr/>
              <p:nvPr/>
            </p:nvSpPr>
            <p:spPr>
              <a:xfrm rot="5400000">
                <a:off x="972271" y="2735748"/>
                <a:ext cx="525515" cy="187419"/>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800">
                  <a:solidFill>
                    <a:srgbClr val="FFFFFF"/>
                  </a:solidFill>
                  <a:latin typeface="Arial" panose="020B0604020202020204"/>
                </a:endParaRPr>
              </a:p>
            </p:txBody>
          </p:sp>
        </p:grpSp>
        <p:sp>
          <p:nvSpPr>
            <p:cNvPr id="13" name="Bent-Up Arrow 12">
              <a:extLst>
                <a:ext uri="{FF2B5EF4-FFF2-40B4-BE49-F238E27FC236}">
                  <a16:creationId xmlns:a16="http://schemas.microsoft.com/office/drawing/2014/main" id="{F88D96A5-1937-D24B-8713-9605D4F6F90D}"/>
                </a:ext>
              </a:extLst>
            </p:cNvPr>
            <p:cNvSpPr/>
            <p:nvPr/>
          </p:nvSpPr>
          <p:spPr>
            <a:xfrm rot="5400000">
              <a:off x="1313460" y="3327754"/>
              <a:ext cx="432888" cy="18737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800">
                <a:solidFill>
                  <a:srgbClr val="FFFFFF"/>
                </a:solidFill>
                <a:latin typeface="Arial" panose="020B0604020202020204"/>
              </a:endParaRPr>
            </a:p>
          </p:txBody>
        </p:sp>
        <p:sp>
          <p:nvSpPr>
            <p:cNvPr id="12" name="Rounded Rectangle 11">
              <a:extLst>
                <a:ext uri="{FF2B5EF4-FFF2-40B4-BE49-F238E27FC236}">
                  <a16:creationId xmlns:a16="http://schemas.microsoft.com/office/drawing/2014/main" id="{A5C94BF1-56CD-8F45-8D4E-BF35CB1911F6}"/>
                </a:ext>
              </a:extLst>
            </p:cNvPr>
            <p:cNvSpPr/>
            <p:nvPr/>
          </p:nvSpPr>
          <p:spPr>
            <a:xfrm>
              <a:off x="1714213" y="3361210"/>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EpicProdDBVol1</a:t>
              </a:r>
            </a:p>
          </p:txBody>
        </p:sp>
      </p:grpSp>
      <p:sp>
        <p:nvSpPr>
          <p:cNvPr id="36" name="Rounded Rectangle 35">
            <a:extLst>
              <a:ext uri="{FF2B5EF4-FFF2-40B4-BE49-F238E27FC236}">
                <a16:creationId xmlns:a16="http://schemas.microsoft.com/office/drawing/2014/main" id="{F9F31C3A-2291-9740-953C-3D3DB9806B8F}"/>
              </a:ext>
            </a:extLst>
          </p:cNvPr>
          <p:cNvSpPr/>
          <p:nvPr/>
        </p:nvSpPr>
        <p:spPr>
          <a:xfrm>
            <a:off x="10609832" y="1225296"/>
            <a:ext cx="1365988" cy="3648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BigHospitalSVM2</a:t>
            </a:r>
          </a:p>
        </p:txBody>
      </p:sp>
      <p:grpSp>
        <p:nvGrpSpPr>
          <p:cNvPr id="62" name="Group 61">
            <a:extLst>
              <a:ext uri="{FF2B5EF4-FFF2-40B4-BE49-F238E27FC236}">
                <a16:creationId xmlns:a16="http://schemas.microsoft.com/office/drawing/2014/main" id="{45EB79DC-1DF7-2AD4-C75D-6DA633164400}"/>
              </a:ext>
            </a:extLst>
          </p:cNvPr>
          <p:cNvGrpSpPr/>
          <p:nvPr/>
        </p:nvGrpSpPr>
        <p:grpSpPr>
          <a:xfrm>
            <a:off x="327313" y="3709524"/>
            <a:ext cx="2045652" cy="1636330"/>
            <a:chOff x="1173762" y="4231873"/>
            <a:chExt cx="2045652" cy="1941481"/>
          </a:xfrm>
        </p:grpSpPr>
        <p:sp>
          <p:nvSpPr>
            <p:cNvPr id="54" name="Rounded Rectangle 53">
              <a:extLst>
                <a:ext uri="{FF2B5EF4-FFF2-40B4-BE49-F238E27FC236}">
                  <a16:creationId xmlns:a16="http://schemas.microsoft.com/office/drawing/2014/main" id="{619F0C2F-4E57-CAC1-D73D-FE5864BDE5B9}"/>
                </a:ext>
              </a:extLst>
            </p:cNvPr>
            <p:cNvSpPr/>
            <p:nvPr/>
          </p:nvSpPr>
          <p:spPr>
            <a:xfrm>
              <a:off x="1853426" y="5686813"/>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EpicProdDBVol2</a:t>
              </a:r>
            </a:p>
          </p:txBody>
        </p:sp>
        <p:sp>
          <p:nvSpPr>
            <p:cNvPr id="58" name="Rounded Rectangle 57">
              <a:extLst>
                <a:ext uri="{FF2B5EF4-FFF2-40B4-BE49-F238E27FC236}">
                  <a16:creationId xmlns:a16="http://schemas.microsoft.com/office/drawing/2014/main" id="{81FD8D60-0462-9E9D-A1E2-10284ED1BFDC}"/>
                </a:ext>
              </a:extLst>
            </p:cNvPr>
            <p:cNvSpPr/>
            <p:nvPr/>
          </p:nvSpPr>
          <p:spPr>
            <a:xfrm>
              <a:off x="1448426" y="5073544"/>
              <a:ext cx="1365988" cy="432889"/>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err="1">
                  <a:solidFill>
                    <a:srgbClr val="FFFFFF"/>
                  </a:solidFill>
                  <a:latin typeface="Arial" panose="020B0604020202020204"/>
                </a:rPr>
                <a:t>EpicProdApp</a:t>
              </a:r>
              <a:endParaRPr lang="en-US" sz="800" dirty="0">
                <a:solidFill>
                  <a:srgbClr val="FFFFFF"/>
                </a:solidFill>
                <a:latin typeface="Arial" panose="020B0604020202020204"/>
              </a:endParaRPr>
            </a:p>
          </p:txBody>
        </p:sp>
        <p:sp>
          <p:nvSpPr>
            <p:cNvPr id="59" name="Bent-Up Arrow 58">
              <a:extLst>
                <a:ext uri="{FF2B5EF4-FFF2-40B4-BE49-F238E27FC236}">
                  <a16:creationId xmlns:a16="http://schemas.microsoft.com/office/drawing/2014/main" id="{A5D8E59C-F0F9-FDFF-F441-978D1A7DEA9A}"/>
                </a:ext>
              </a:extLst>
            </p:cNvPr>
            <p:cNvSpPr/>
            <p:nvPr/>
          </p:nvSpPr>
          <p:spPr>
            <a:xfrm rot="5400000">
              <a:off x="693702" y="4711933"/>
              <a:ext cx="1143000" cy="18288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800">
                <a:solidFill>
                  <a:srgbClr val="FFFFFF"/>
                </a:solidFill>
                <a:latin typeface="Arial" panose="020B0604020202020204"/>
              </a:endParaRPr>
            </a:p>
          </p:txBody>
        </p:sp>
        <p:sp>
          <p:nvSpPr>
            <p:cNvPr id="56" name="Bent-Up Arrow 55">
              <a:extLst>
                <a:ext uri="{FF2B5EF4-FFF2-40B4-BE49-F238E27FC236}">
                  <a16:creationId xmlns:a16="http://schemas.microsoft.com/office/drawing/2014/main" id="{F2255805-5B91-5359-87DF-CCD4D1F99446}"/>
                </a:ext>
              </a:extLst>
            </p:cNvPr>
            <p:cNvSpPr/>
            <p:nvPr/>
          </p:nvSpPr>
          <p:spPr>
            <a:xfrm rot="5400000">
              <a:off x="1342870" y="5707009"/>
              <a:ext cx="432888" cy="18737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800">
                <a:solidFill>
                  <a:srgbClr val="FFFFFF"/>
                </a:solidFill>
                <a:latin typeface="Arial" panose="020B0604020202020204"/>
              </a:endParaRPr>
            </a:p>
          </p:txBody>
        </p:sp>
        <p:sp>
          <p:nvSpPr>
            <p:cNvPr id="57" name="Rounded Rectangle 56">
              <a:extLst>
                <a:ext uri="{FF2B5EF4-FFF2-40B4-BE49-F238E27FC236}">
                  <a16:creationId xmlns:a16="http://schemas.microsoft.com/office/drawing/2014/main" id="{8C347542-4145-3B60-901C-1EEBA99250B7}"/>
                </a:ext>
              </a:extLst>
            </p:cNvPr>
            <p:cNvSpPr/>
            <p:nvPr/>
          </p:nvSpPr>
          <p:spPr>
            <a:xfrm>
              <a:off x="1743623" y="5740465"/>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EpicProdAppVol1</a:t>
              </a:r>
            </a:p>
          </p:txBody>
        </p:sp>
      </p:grpSp>
      <p:grpSp>
        <p:nvGrpSpPr>
          <p:cNvPr id="61" name="Group 60">
            <a:extLst>
              <a:ext uri="{FF2B5EF4-FFF2-40B4-BE49-F238E27FC236}">
                <a16:creationId xmlns:a16="http://schemas.microsoft.com/office/drawing/2014/main" id="{020724F4-C447-FE0C-37EE-3E97CEC8D1EF}"/>
              </a:ext>
            </a:extLst>
          </p:cNvPr>
          <p:cNvGrpSpPr/>
          <p:nvPr/>
        </p:nvGrpSpPr>
        <p:grpSpPr>
          <a:xfrm>
            <a:off x="309295" y="2705393"/>
            <a:ext cx="2063671" cy="1647927"/>
            <a:chOff x="1155743" y="3040485"/>
            <a:chExt cx="2063671" cy="1955241"/>
          </a:xfrm>
        </p:grpSpPr>
        <p:sp>
          <p:nvSpPr>
            <p:cNvPr id="46" name="Rounded Rectangle 45">
              <a:extLst>
                <a:ext uri="{FF2B5EF4-FFF2-40B4-BE49-F238E27FC236}">
                  <a16:creationId xmlns:a16="http://schemas.microsoft.com/office/drawing/2014/main" id="{F3A6864B-C5E3-A4FF-07EA-3C28A6DE7D6C}"/>
                </a:ext>
              </a:extLst>
            </p:cNvPr>
            <p:cNvSpPr/>
            <p:nvPr/>
          </p:nvSpPr>
          <p:spPr>
            <a:xfrm>
              <a:off x="1853426" y="4509185"/>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EpicProdDBVol2</a:t>
              </a:r>
            </a:p>
          </p:txBody>
        </p:sp>
        <p:sp>
          <p:nvSpPr>
            <p:cNvPr id="50" name="Rounded Rectangle 49">
              <a:extLst>
                <a:ext uri="{FF2B5EF4-FFF2-40B4-BE49-F238E27FC236}">
                  <a16:creationId xmlns:a16="http://schemas.microsoft.com/office/drawing/2014/main" id="{E1310693-1EC7-D292-1444-7E1004FA31A2}"/>
                </a:ext>
              </a:extLst>
            </p:cNvPr>
            <p:cNvSpPr/>
            <p:nvPr/>
          </p:nvSpPr>
          <p:spPr>
            <a:xfrm>
              <a:off x="1448426" y="3895915"/>
              <a:ext cx="1365988" cy="432889"/>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err="1">
                  <a:solidFill>
                    <a:srgbClr val="FFFFFF"/>
                  </a:solidFill>
                  <a:latin typeface="Arial" panose="020B0604020202020204"/>
                </a:rPr>
                <a:t>EpicProdJournal</a:t>
              </a:r>
              <a:endParaRPr lang="en-US" sz="800" dirty="0">
                <a:solidFill>
                  <a:srgbClr val="FFFFFF"/>
                </a:solidFill>
                <a:latin typeface="Arial" panose="020B0604020202020204"/>
              </a:endParaRPr>
            </a:p>
          </p:txBody>
        </p:sp>
        <p:sp>
          <p:nvSpPr>
            <p:cNvPr id="48" name="Bent-Up Arrow 47">
              <a:extLst>
                <a:ext uri="{FF2B5EF4-FFF2-40B4-BE49-F238E27FC236}">
                  <a16:creationId xmlns:a16="http://schemas.microsoft.com/office/drawing/2014/main" id="{4D24905E-AC8D-E92D-DB10-099238F38B44}"/>
                </a:ext>
              </a:extLst>
            </p:cNvPr>
            <p:cNvSpPr/>
            <p:nvPr/>
          </p:nvSpPr>
          <p:spPr>
            <a:xfrm rot="5400000">
              <a:off x="1342870" y="4529381"/>
              <a:ext cx="432888" cy="18737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800">
                <a:solidFill>
                  <a:srgbClr val="FFFFFF"/>
                </a:solidFill>
                <a:latin typeface="Arial" panose="020B0604020202020204"/>
              </a:endParaRPr>
            </a:p>
          </p:txBody>
        </p:sp>
        <p:sp>
          <p:nvSpPr>
            <p:cNvPr id="49" name="Rounded Rectangle 48">
              <a:extLst>
                <a:ext uri="{FF2B5EF4-FFF2-40B4-BE49-F238E27FC236}">
                  <a16:creationId xmlns:a16="http://schemas.microsoft.com/office/drawing/2014/main" id="{D229C5D2-05D6-D062-9126-7CD557A4D243}"/>
                </a:ext>
              </a:extLst>
            </p:cNvPr>
            <p:cNvSpPr/>
            <p:nvPr/>
          </p:nvSpPr>
          <p:spPr>
            <a:xfrm>
              <a:off x="1743623" y="4562837"/>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EpicProdJournalVol1</a:t>
              </a:r>
            </a:p>
          </p:txBody>
        </p:sp>
        <p:sp>
          <p:nvSpPr>
            <p:cNvPr id="60" name="Bent-Up Arrow 59">
              <a:extLst>
                <a:ext uri="{FF2B5EF4-FFF2-40B4-BE49-F238E27FC236}">
                  <a16:creationId xmlns:a16="http://schemas.microsoft.com/office/drawing/2014/main" id="{B69F3EFC-A0EC-F556-A507-44C143E6D5BB}"/>
                </a:ext>
              </a:extLst>
            </p:cNvPr>
            <p:cNvSpPr/>
            <p:nvPr/>
          </p:nvSpPr>
          <p:spPr>
            <a:xfrm rot="5400000">
              <a:off x="675683" y="3520545"/>
              <a:ext cx="1143000" cy="18288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800">
                <a:solidFill>
                  <a:srgbClr val="FFFFFF"/>
                </a:solidFill>
                <a:latin typeface="Arial" panose="020B0604020202020204"/>
              </a:endParaRPr>
            </a:p>
          </p:txBody>
        </p:sp>
      </p:grpSp>
      <p:sp>
        <p:nvSpPr>
          <p:cNvPr id="63" name="Rounded Rectangle 62">
            <a:extLst>
              <a:ext uri="{FF2B5EF4-FFF2-40B4-BE49-F238E27FC236}">
                <a16:creationId xmlns:a16="http://schemas.microsoft.com/office/drawing/2014/main" id="{560DCB90-4BF6-8FD6-C5F1-23FA8918F75B}"/>
              </a:ext>
            </a:extLst>
          </p:cNvPr>
          <p:cNvSpPr/>
          <p:nvPr/>
        </p:nvSpPr>
        <p:spPr>
          <a:xfrm>
            <a:off x="2578368" y="1886397"/>
            <a:ext cx="1365988" cy="364850"/>
          </a:xfrm>
          <a:prstGeom prst="round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err="1">
                <a:solidFill>
                  <a:srgbClr val="FFFFFF"/>
                </a:solidFill>
                <a:latin typeface="Arial" panose="020B0604020202020204"/>
              </a:rPr>
              <a:t>EpicTestDev</a:t>
            </a:r>
            <a:endParaRPr lang="en-US" sz="800" dirty="0">
              <a:solidFill>
                <a:srgbClr val="FFFFFF"/>
              </a:solidFill>
              <a:latin typeface="Arial" panose="020B0604020202020204"/>
            </a:endParaRPr>
          </a:p>
        </p:txBody>
      </p:sp>
      <p:grpSp>
        <p:nvGrpSpPr>
          <p:cNvPr id="64" name="Group 63">
            <a:extLst>
              <a:ext uri="{FF2B5EF4-FFF2-40B4-BE49-F238E27FC236}">
                <a16:creationId xmlns:a16="http://schemas.microsoft.com/office/drawing/2014/main" id="{E42403C5-D8EF-0BA7-4CCD-2C62BE73F10C}"/>
              </a:ext>
            </a:extLst>
          </p:cNvPr>
          <p:cNvGrpSpPr/>
          <p:nvPr/>
        </p:nvGrpSpPr>
        <p:grpSpPr>
          <a:xfrm>
            <a:off x="2574061" y="2281947"/>
            <a:ext cx="2158785" cy="1058611"/>
            <a:chOff x="1141022" y="2538073"/>
            <a:chExt cx="2158785" cy="1256026"/>
          </a:xfrm>
        </p:grpSpPr>
        <p:sp>
          <p:nvSpPr>
            <p:cNvPr id="65" name="Rounded Rectangle 64">
              <a:extLst>
                <a:ext uri="{FF2B5EF4-FFF2-40B4-BE49-F238E27FC236}">
                  <a16:creationId xmlns:a16="http://schemas.microsoft.com/office/drawing/2014/main" id="{1D4FF061-F73D-ABF3-FDC2-F3819E676F6E}"/>
                </a:ext>
              </a:extLst>
            </p:cNvPr>
            <p:cNvSpPr/>
            <p:nvPr/>
          </p:nvSpPr>
          <p:spPr>
            <a:xfrm>
              <a:off x="1933819" y="3261782"/>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EpicProdDBVol3</a:t>
              </a:r>
            </a:p>
          </p:txBody>
        </p:sp>
        <p:sp>
          <p:nvSpPr>
            <p:cNvPr id="66" name="Rounded Rectangle 65">
              <a:extLst>
                <a:ext uri="{FF2B5EF4-FFF2-40B4-BE49-F238E27FC236}">
                  <a16:creationId xmlns:a16="http://schemas.microsoft.com/office/drawing/2014/main" id="{51CAF251-0B1B-E4EC-0D34-817B1E778B8C}"/>
                </a:ext>
              </a:extLst>
            </p:cNvPr>
            <p:cNvSpPr/>
            <p:nvPr/>
          </p:nvSpPr>
          <p:spPr>
            <a:xfrm>
              <a:off x="1824016" y="3307558"/>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EpicProdDBVol2</a:t>
              </a:r>
            </a:p>
          </p:txBody>
        </p:sp>
        <p:grpSp>
          <p:nvGrpSpPr>
            <p:cNvPr id="67" name="Group 66">
              <a:extLst>
                <a:ext uri="{FF2B5EF4-FFF2-40B4-BE49-F238E27FC236}">
                  <a16:creationId xmlns:a16="http://schemas.microsoft.com/office/drawing/2014/main" id="{7C6F9FB1-6FC7-75EF-4437-5B17EAEFA035}"/>
                </a:ext>
              </a:extLst>
            </p:cNvPr>
            <p:cNvGrpSpPr/>
            <p:nvPr/>
          </p:nvGrpSpPr>
          <p:grpSpPr>
            <a:xfrm>
              <a:off x="1141022" y="2538073"/>
              <a:ext cx="1643982" cy="589104"/>
              <a:chOff x="1141319" y="2566700"/>
              <a:chExt cx="1644410" cy="715158"/>
            </a:xfrm>
          </p:grpSpPr>
          <p:sp>
            <p:nvSpPr>
              <p:cNvPr id="70" name="Rounded Rectangle 69">
                <a:extLst>
                  <a:ext uri="{FF2B5EF4-FFF2-40B4-BE49-F238E27FC236}">
                    <a16:creationId xmlns:a16="http://schemas.microsoft.com/office/drawing/2014/main" id="{378B95AB-7F05-D7A6-932F-8E079F036004}"/>
                  </a:ext>
                </a:extLst>
              </p:cNvPr>
              <p:cNvSpPr/>
              <p:nvPr/>
            </p:nvSpPr>
            <p:spPr>
              <a:xfrm>
                <a:off x="1419385" y="2756341"/>
                <a:ext cx="1366344" cy="525517"/>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err="1">
                    <a:solidFill>
                      <a:srgbClr val="FFFFFF"/>
                    </a:solidFill>
                    <a:latin typeface="Arial" panose="020B0604020202020204"/>
                  </a:rPr>
                  <a:t>EpicTestDevDB</a:t>
                </a:r>
                <a:endParaRPr lang="en-US" sz="800" dirty="0">
                  <a:solidFill>
                    <a:srgbClr val="FFFFFF"/>
                  </a:solidFill>
                  <a:latin typeface="Arial" panose="020B0604020202020204"/>
                </a:endParaRPr>
              </a:p>
            </p:txBody>
          </p:sp>
          <p:sp>
            <p:nvSpPr>
              <p:cNvPr id="71" name="Bent-Up Arrow 70">
                <a:extLst>
                  <a:ext uri="{FF2B5EF4-FFF2-40B4-BE49-F238E27FC236}">
                    <a16:creationId xmlns:a16="http://schemas.microsoft.com/office/drawing/2014/main" id="{E7C939AB-1602-74B1-939E-7F3A7876512F}"/>
                  </a:ext>
                </a:extLst>
              </p:cNvPr>
              <p:cNvSpPr/>
              <p:nvPr/>
            </p:nvSpPr>
            <p:spPr>
              <a:xfrm rot="5400000">
                <a:off x="972271" y="2735748"/>
                <a:ext cx="525515" cy="187419"/>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800">
                  <a:solidFill>
                    <a:srgbClr val="FFFFFF"/>
                  </a:solidFill>
                  <a:latin typeface="Arial" panose="020B0604020202020204"/>
                </a:endParaRPr>
              </a:p>
            </p:txBody>
          </p:sp>
        </p:grpSp>
        <p:sp>
          <p:nvSpPr>
            <p:cNvPr id="68" name="Bent-Up Arrow 67">
              <a:extLst>
                <a:ext uri="{FF2B5EF4-FFF2-40B4-BE49-F238E27FC236}">
                  <a16:creationId xmlns:a16="http://schemas.microsoft.com/office/drawing/2014/main" id="{90DFBB00-4908-5C44-1320-9A6526EA31FF}"/>
                </a:ext>
              </a:extLst>
            </p:cNvPr>
            <p:cNvSpPr/>
            <p:nvPr/>
          </p:nvSpPr>
          <p:spPr>
            <a:xfrm rot="5400000">
              <a:off x="1313460" y="3327754"/>
              <a:ext cx="432888" cy="18737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800">
                <a:solidFill>
                  <a:srgbClr val="FFFFFF"/>
                </a:solidFill>
                <a:latin typeface="Arial" panose="020B0604020202020204"/>
              </a:endParaRPr>
            </a:p>
          </p:txBody>
        </p:sp>
        <p:sp>
          <p:nvSpPr>
            <p:cNvPr id="69" name="Rounded Rectangle 68">
              <a:extLst>
                <a:ext uri="{FF2B5EF4-FFF2-40B4-BE49-F238E27FC236}">
                  <a16:creationId xmlns:a16="http://schemas.microsoft.com/office/drawing/2014/main" id="{D6458055-D355-A16C-39F6-73DDF22C8C6F}"/>
                </a:ext>
              </a:extLst>
            </p:cNvPr>
            <p:cNvSpPr/>
            <p:nvPr/>
          </p:nvSpPr>
          <p:spPr>
            <a:xfrm>
              <a:off x="1714213" y="3361210"/>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EpicTestDevDBVol1</a:t>
              </a:r>
            </a:p>
          </p:txBody>
        </p:sp>
      </p:grpSp>
      <p:grpSp>
        <p:nvGrpSpPr>
          <p:cNvPr id="72" name="Group 71">
            <a:extLst>
              <a:ext uri="{FF2B5EF4-FFF2-40B4-BE49-F238E27FC236}">
                <a16:creationId xmlns:a16="http://schemas.microsoft.com/office/drawing/2014/main" id="{C2689C4A-8AC0-50D4-5DEB-EED3820A4C85}"/>
              </a:ext>
            </a:extLst>
          </p:cNvPr>
          <p:cNvGrpSpPr/>
          <p:nvPr/>
        </p:nvGrpSpPr>
        <p:grpSpPr>
          <a:xfrm>
            <a:off x="2606800" y="3709524"/>
            <a:ext cx="2045652" cy="1636330"/>
            <a:chOff x="1173762" y="4231873"/>
            <a:chExt cx="2045652" cy="1941481"/>
          </a:xfrm>
        </p:grpSpPr>
        <p:sp>
          <p:nvSpPr>
            <p:cNvPr id="73" name="Rounded Rectangle 72">
              <a:extLst>
                <a:ext uri="{FF2B5EF4-FFF2-40B4-BE49-F238E27FC236}">
                  <a16:creationId xmlns:a16="http://schemas.microsoft.com/office/drawing/2014/main" id="{F94A92FC-EC50-1F3E-5380-F08868B2BA36}"/>
                </a:ext>
              </a:extLst>
            </p:cNvPr>
            <p:cNvSpPr/>
            <p:nvPr/>
          </p:nvSpPr>
          <p:spPr>
            <a:xfrm>
              <a:off x="1853426" y="5686813"/>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EpicProdDBVol2</a:t>
              </a:r>
            </a:p>
          </p:txBody>
        </p:sp>
        <p:sp>
          <p:nvSpPr>
            <p:cNvPr id="74" name="Rounded Rectangle 73">
              <a:extLst>
                <a:ext uri="{FF2B5EF4-FFF2-40B4-BE49-F238E27FC236}">
                  <a16:creationId xmlns:a16="http://schemas.microsoft.com/office/drawing/2014/main" id="{A35F852C-2658-85CB-7CB8-6547D4B34905}"/>
                </a:ext>
              </a:extLst>
            </p:cNvPr>
            <p:cNvSpPr/>
            <p:nvPr/>
          </p:nvSpPr>
          <p:spPr>
            <a:xfrm>
              <a:off x="1448426" y="5073544"/>
              <a:ext cx="1365988" cy="432889"/>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err="1">
                  <a:solidFill>
                    <a:srgbClr val="FFFFFF"/>
                  </a:solidFill>
                  <a:latin typeface="Arial" panose="020B0604020202020204"/>
                </a:rPr>
                <a:t>EpicTestDevApp</a:t>
              </a:r>
              <a:endParaRPr lang="en-US" sz="800" dirty="0">
                <a:solidFill>
                  <a:srgbClr val="FFFFFF"/>
                </a:solidFill>
                <a:latin typeface="Arial" panose="020B0604020202020204"/>
              </a:endParaRPr>
            </a:p>
          </p:txBody>
        </p:sp>
        <p:sp>
          <p:nvSpPr>
            <p:cNvPr id="75" name="Bent-Up Arrow 74">
              <a:extLst>
                <a:ext uri="{FF2B5EF4-FFF2-40B4-BE49-F238E27FC236}">
                  <a16:creationId xmlns:a16="http://schemas.microsoft.com/office/drawing/2014/main" id="{1E4BF089-E5DE-2EA0-A0DA-B49C40451448}"/>
                </a:ext>
              </a:extLst>
            </p:cNvPr>
            <p:cNvSpPr/>
            <p:nvPr/>
          </p:nvSpPr>
          <p:spPr>
            <a:xfrm rot="5400000">
              <a:off x="693702" y="4711933"/>
              <a:ext cx="1143000" cy="18288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800">
                <a:solidFill>
                  <a:srgbClr val="FFFFFF"/>
                </a:solidFill>
                <a:latin typeface="Arial" panose="020B0604020202020204"/>
              </a:endParaRPr>
            </a:p>
          </p:txBody>
        </p:sp>
        <p:sp>
          <p:nvSpPr>
            <p:cNvPr id="76" name="Bent-Up Arrow 75">
              <a:extLst>
                <a:ext uri="{FF2B5EF4-FFF2-40B4-BE49-F238E27FC236}">
                  <a16:creationId xmlns:a16="http://schemas.microsoft.com/office/drawing/2014/main" id="{AACF7A73-F3D3-C37E-7879-87A579885F17}"/>
                </a:ext>
              </a:extLst>
            </p:cNvPr>
            <p:cNvSpPr/>
            <p:nvPr/>
          </p:nvSpPr>
          <p:spPr>
            <a:xfrm rot="5400000">
              <a:off x="1342870" y="5707009"/>
              <a:ext cx="432888" cy="18737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800">
                <a:solidFill>
                  <a:srgbClr val="FFFFFF"/>
                </a:solidFill>
                <a:latin typeface="Arial" panose="020B0604020202020204"/>
              </a:endParaRPr>
            </a:p>
          </p:txBody>
        </p:sp>
        <p:sp>
          <p:nvSpPr>
            <p:cNvPr id="77" name="Rounded Rectangle 76">
              <a:extLst>
                <a:ext uri="{FF2B5EF4-FFF2-40B4-BE49-F238E27FC236}">
                  <a16:creationId xmlns:a16="http://schemas.microsoft.com/office/drawing/2014/main" id="{6435FD9E-CF89-9F5E-BEA3-8A5EC455FB74}"/>
                </a:ext>
              </a:extLst>
            </p:cNvPr>
            <p:cNvSpPr/>
            <p:nvPr/>
          </p:nvSpPr>
          <p:spPr>
            <a:xfrm>
              <a:off x="1743623" y="5740465"/>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EpicTestDevAppVol1</a:t>
              </a:r>
            </a:p>
          </p:txBody>
        </p:sp>
      </p:grpSp>
      <p:grpSp>
        <p:nvGrpSpPr>
          <p:cNvPr id="78" name="Group 77">
            <a:extLst>
              <a:ext uri="{FF2B5EF4-FFF2-40B4-BE49-F238E27FC236}">
                <a16:creationId xmlns:a16="http://schemas.microsoft.com/office/drawing/2014/main" id="{25CC7FAE-0805-B885-E001-955E840D69BF}"/>
              </a:ext>
            </a:extLst>
          </p:cNvPr>
          <p:cNvGrpSpPr/>
          <p:nvPr/>
        </p:nvGrpSpPr>
        <p:grpSpPr>
          <a:xfrm>
            <a:off x="2588782" y="2705393"/>
            <a:ext cx="2063671" cy="1647927"/>
            <a:chOff x="1155743" y="3040485"/>
            <a:chExt cx="2063671" cy="1955241"/>
          </a:xfrm>
        </p:grpSpPr>
        <p:sp>
          <p:nvSpPr>
            <p:cNvPr id="79" name="Rounded Rectangle 78">
              <a:extLst>
                <a:ext uri="{FF2B5EF4-FFF2-40B4-BE49-F238E27FC236}">
                  <a16:creationId xmlns:a16="http://schemas.microsoft.com/office/drawing/2014/main" id="{9F2233F1-F257-0A82-4AB8-90D4FA6196C0}"/>
                </a:ext>
              </a:extLst>
            </p:cNvPr>
            <p:cNvSpPr/>
            <p:nvPr/>
          </p:nvSpPr>
          <p:spPr>
            <a:xfrm>
              <a:off x="1853426" y="4509185"/>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EpicProdDBVol2</a:t>
              </a:r>
            </a:p>
          </p:txBody>
        </p:sp>
        <p:sp>
          <p:nvSpPr>
            <p:cNvPr id="80" name="Rounded Rectangle 79">
              <a:extLst>
                <a:ext uri="{FF2B5EF4-FFF2-40B4-BE49-F238E27FC236}">
                  <a16:creationId xmlns:a16="http://schemas.microsoft.com/office/drawing/2014/main" id="{40782911-30D0-881C-4A64-58A19BA33FE7}"/>
                </a:ext>
              </a:extLst>
            </p:cNvPr>
            <p:cNvSpPr/>
            <p:nvPr/>
          </p:nvSpPr>
          <p:spPr>
            <a:xfrm>
              <a:off x="1448426" y="3895915"/>
              <a:ext cx="1365988" cy="432889"/>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err="1">
                  <a:solidFill>
                    <a:srgbClr val="FFFFFF"/>
                  </a:solidFill>
                  <a:latin typeface="Arial" panose="020B0604020202020204"/>
                </a:rPr>
                <a:t>EpicTestDevJournal</a:t>
              </a:r>
              <a:endParaRPr lang="en-US" sz="800" dirty="0">
                <a:solidFill>
                  <a:srgbClr val="FFFFFF"/>
                </a:solidFill>
                <a:latin typeface="Arial" panose="020B0604020202020204"/>
              </a:endParaRPr>
            </a:p>
          </p:txBody>
        </p:sp>
        <p:sp>
          <p:nvSpPr>
            <p:cNvPr id="81" name="Bent-Up Arrow 80">
              <a:extLst>
                <a:ext uri="{FF2B5EF4-FFF2-40B4-BE49-F238E27FC236}">
                  <a16:creationId xmlns:a16="http://schemas.microsoft.com/office/drawing/2014/main" id="{11D1F1FB-5A73-8BAF-5663-8790921A084B}"/>
                </a:ext>
              </a:extLst>
            </p:cNvPr>
            <p:cNvSpPr/>
            <p:nvPr/>
          </p:nvSpPr>
          <p:spPr>
            <a:xfrm rot="5400000">
              <a:off x="1342870" y="4529381"/>
              <a:ext cx="432888" cy="18737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800">
                <a:solidFill>
                  <a:srgbClr val="FFFFFF"/>
                </a:solidFill>
                <a:latin typeface="Arial" panose="020B0604020202020204"/>
              </a:endParaRPr>
            </a:p>
          </p:txBody>
        </p:sp>
        <p:sp>
          <p:nvSpPr>
            <p:cNvPr id="82" name="Rounded Rectangle 81">
              <a:extLst>
                <a:ext uri="{FF2B5EF4-FFF2-40B4-BE49-F238E27FC236}">
                  <a16:creationId xmlns:a16="http://schemas.microsoft.com/office/drawing/2014/main" id="{106B73D0-0C47-F396-152B-FE1BB649E9B6}"/>
                </a:ext>
              </a:extLst>
            </p:cNvPr>
            <p:cNvSpPr/>
            <p:nvPr/>
          </p:nvSpPr>
          <p:spPr>
            <a:xfrm>
              <a:off x="1743623" y="4562837"/>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EpicTestDevJournalVol1</a:t>
              </a:r>
            </a:p>
          </p:txBody>
        </p:sp>
        <p:sp>
          <p:nvSpPr>
            <p:cNvPr id="83" name="Bent-Up Arrow 82">
              <a:extLst>
                <a:ext uri="{FF2B5EF4-FFF2-40B4-BE49-F238E27FC236}">
                  <a16:creationId xmlns:a16="http://schemas.microsoft.com/office/drawing/2014/main" id="{7A767F2C-FF9B-7DE7-D0D0-DED46B7FAFE5}"/>
                </a:ext>
              </a:extLst>
            </p:cNvPr>
            <p:cNvSpPr/>
            <p:nvPr/>
          </p:nvSpPr>
          <p:spPr>
            <a:xfrm rot="5400000">
              <a:off x="675683" y="3520545"/>
              <a:ext cx="1143000" cy="18288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800">
                <a:solidFill>
                  <a:srgbClr val="FFFFFF"/>
                </a:solidFill>
                <a:latin typeface="Arial" panose="020B0604020202020204"/>
              </a:endParaRPr>
            </a:p>
          </p:txBody>
        </p:sp>
      </p:grpSp>
      <p:sp>
        <p:nvSpPr>
          <p:cNvPr id="84" name="Rounded Rectangle 83">
            <a:extLst>
              <a:ext uri="{FF2B5EF4-FFF2-40B4-BE49-F238E27FC236}">
                <a16:creationId xmlns:a16="http://schemas.microsoft.com/office/drawing/2014/main" id="{D987EACF-7947-CD49-9ACF-2DF2D63D6ED1}"/>
              </a:ext>
            </a:extLst>
          </p:cNvPr>
          <p:cNvSpPr/>
          <p:nvPr/>
        </p:nvSpPr>
        <p:spPr>
          <a:xfrm>
            <a:off x="4874581" y="1926992"/>
            <a:ext cx="1365988" cy="364850"/>
          </a:xfrm>
          <a:prstGeom prst="round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err="1">
                <a:solidFill>
                  <a:srgbClr val="FFFFFF"/>
                </a:solidFill>
                <a:latin typeface="Arial" panose="020B0604020202020204"/>
              </a:rPr>
              <a:t>EpicReport</a:t>
            </a:r>
            <a:endParaRPr lang="en-US" sz="800" dirty="0">
              <a:solidFill>
                <a:srgbClr val="FFFFFF"/>
              </a:solidFill>
              <a:latin typeface="Arial" panose="020B0604020202020204"/>
            </a:endParaRPr>
          </a:p>
        </p:txBody>
      </p:sp>
      <p:grpSp>
        <p:nvGrpSpPr>
          <p:cNvPr id="85" name="Group 84">
            <a:extLst>
              <a:ext uri="{FF2B5EF4-FFF2-40B4-BE49-F238E27FC236}">
                <a16:creationId xmlns:a16="http://schemas.microsoft.com/office/drawing/2014/main" id="{BCC3A4AF-BFC9-FD4A-7AE9-4FE6EC0E7AE4}"/>
              </a:ext>
            </a:extLst>
          </p:cNvPr>
          <p:cNvGrpSpPr/>
          <p:nvPr/>
        </p:nvGrpSpPr>
        <p:grpSpPr>
          <a:xfrm>
            <a:off x="4870274" y="2322542"/>
            <a:ext cx="2158785" cy="1058611"/>
            <a:chOff x="1141022" y="2538073"/>
            <a:chExt cx="2158785" cy="1256026"/>
          </a:xfrm>
        </p:grpSpPr>
        <p:sp>
          <p:nvSpPr>
            <p:cNvPr id="86" name="Rounded Rectangle 85">
              <a:extLst>
                <a:ext uri="{FF2B5EF4-FFF2-40B4-BE49-F238E27FC236}">
                  <a16:creationId xmlns:a16="http://schemas.microsoft.com/office/drawing/2014/main" id="{47D13371-6BAC-E4FF-1DA5-F02BC6D0F8F3}"/>
                </a:ext>
              </a:extLst>
            </p:cNvPr>
            <p:cNvSpPr/>
            <p:nvPr/>
          </p:nvSpPr>
          <p:spPr>
            <a:xfrm>
              <a:off x="1933819" y="3261782"/>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EpicProdDBVol3</a:t>
              </a:r>
            </a:p>
          </p:txBody>
        </p:sp>
        <p:sp>
          <p:nvSpPr>
            <p:cNvPr id="87" name="Rounded Rectangle 86">
              <a:extLst>
                <a:ext uri="{FF2B5EF4-FFF2-40B4-BE49-F238E27FC236}">
                  <a16:creationId xmlns:a16="http://schemas.microsoft.com/office/drawing/2014/main" id="{D4847136-5E50-C1A9-1A3C-A03BB76B45C8}"/>
                </a:ext>
              </a:extLst>
            </p:cNvPr>
            <p:cNvSpPr/>
            <p:nvPr/>
          </p:nvSpPr>
          <p:spPr>
            <a:xfrm>
              <a:off x="1824016" y="3307558"/>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EpicProdDBVol2</a:t>
              </a:r>
            </a:p>
          </p:txBody>
        </p:sp>
        <p:grpSp>
          <p:nvGrpSpPr>
            <p:cNvPr id="88" name="Group 87">
              <a:extLst>
                <a:ext uri="{FF2B5EF4-FFF2-40B4-BE49-F238E27FC236}">
                  <a16:creationId xmlns:a16="http://schemas.microsoft.com/office/drawing/2014/main" id="{153CB8E9-2583-3146-50DE-5DACF30E9064}"/>
                </a:ext>
              </a:extLst>
            </p:cNvPr>
            <p:cNvGrpSpPr/>
            <p:nvPr/>
          </p:nvGrpSpPr>
          <p:grpSpPr>
            <a:xfrm>
              <a:off x="1141022" y="2538073"/>
              <a:ext cx="1643982" cy="589104"/>
              <a:chOff x="1141319" y="2566700"/>
              <a:chExt cx="1644410" cy="715158"/>
            </a:xfrm>
          </p:grpSpPr>
          <p:sp>
            <p:nvSpPr>
              <p:cNvPr id="91" name="Rounded Rectangle 90">
                <a:extLst>
                  <a:ext uri="{FF2B5EF4-FFF2-40B4-BE49-F238E27FC236}">
                    <a16:creationId xmlns:a16="http://schemas.microsoft.com/office/drawing/2014/main" id="{68F6CD34-E0CA-38AA-4DD5-58ABADD5C2F0}"/>
                  </a:ext>
                </a:extLst>
              </p:cNvPr>
              <p:cNvSpPr/>
              <p:nvPr/>
            </p:nvSpPr>
            <p:spPr>
              <a:xfrm>
                <a:off x="1419385" y="2756341"/>
                <a:ext cx="1366344" cy="525517"/>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err="1">
                    <a:solidFill>
                      <a:srgbClr val="FFFFFF"/>
                    </a:solidFill>
                    <a:latin typeface="Arial" panose="020B0604020202020204"/>
                  </a:rPr>
                  <a:t>EpicReportDB</a:t>
                </a:r>
                <a:endParaRPr lang="en-US" sz="800" dirty="0">
                  <a:solidFill>
                    <a:srgbClr val="FFFFFF"/>
                  </a:solidFill>
                  <a:latin typeface="Arial" panose="020B0604020202020204"/>
                </a:endParaRPr>
              </a:p>
            </p:txBody>
          </p:sp>
          <p:sp>
            <p:nvSpPr>
              <p:cNvPr id="92" name="Bent-Up Arrow 91">
                <a:extLst>
                  <a:ext uri="{FF2B5EF4-FFF2-40B4-BE49-F238E27FC236}">
                    <a16:creationId xmlns:a16="http://schemas.microsoft.com/office/drawing/2014/main" id="{7875EDF1-CA9F-7875-7BCC-6CB6B01F6678}"/>
                  </a:ext>
                </a:extLst>
              </p:cNvPr>
              <p:cNvSpPr/>
              <p:nvPr/>
            </p:nvSpPr>
            <p:spPr>
              <a:xfrm rot="5400000">
                <a:off x="972271" y="2735748"/>
                <a:ext cx="525515" cy="187419"/>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800">
                  <a:solidFill>
                    <a:srgbClr val="FFFFFF"/>
                  </a:solidFill>
                  <a:latin typeface="Arial" panose="020B0604020202020204"/>
                </a:endParaRPr>
              </a:p>
            </p:txBody>
          </p:sp>
        </p:grpSp>
        <p:sp>
          <p:nvSpPr>
            <p:cNvPr id="89" name="Bent-Up Arrow 88">
              <a:extLst>
                <a:ext uri="{FF2B5EF4-FFF2-40B4-BE49-F238E27FC236}">
                  <a16:creationId xmlns:a16="http://schemas.microsoft.com/office/drawing/2014/main" id="{22BA2D92-C22D-2646-33E0-0445ABC0F6D9}"/>
                </a:ext>
              </a:extLst>
            </p:cNvPr>
            <p:cNvSpPr/>
            <p:nvPr/>
          </p:nvSpPr>
          <p:spPr>
            <a:xfrm rot="5400000">
              <a:off x="1313460" y="3327754"/>
              <a:ext cx="432888" cy="18737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800">
                <a:solidFill>
                  <a:srgbClr val="FFFFFF"/>
                </a:solidFill>
                <a:latin typeface="Arial" panose="020B0604020202020204"/>
              </a:endParaRPr>
            </a:p>
          </p:txBody>
        </p:sp>
        <p:sp>
          <p:nvSpPr>
            <p:cNvPr id="90" name="Rounded Rectangle 89">
              <a:extLst>
                <a:ext uri="{FF2B5EF4-FFF2-40B4-BE49-F238E27FC236}">
                  <a16:creationId xmlns:a16="http://schemas.microsoft.com/office/drawing/2014/main" id="{BF45E68C-B217-36BE-D189-3AEA90B8EAC4}"/>
                </a:ext>
              </a:extLst>
            </p:cNvPr>
            <p:cNvSpPr/>
            <p:nvPr/>
          </p:nvSpPr>
          <p:spPr>
            <a:xfrm>
              <a:off x="1714213" y="3361210"/>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EpicReportDBVol1</a:t>
              </a:r>
            </a:p>
          </p:txBody>
        </p:sp>
      </p:grpSp>
      <p:grpSp>
        <p:nvGrpSpPr>
          <p:cNvPr id="93" name="Group 92">
            <a:extLst>
              <a:ext uri="{FF2B5EF4-FFF2-40B4-BE49-F238E27FC236}">
                <a16:creationId xmlns:a16="http://schemas.microsoft.com/office/drawing/2014/main" id="{6C0F08C3-FB5D-5E85-9FDB-285C7C1B8C31}"/>
              </a:ext>
            </a:extLst>
          </p:cNvPr>
          <p:cNvGrpSpPr/>
          <p:nvPr/>
        </p:nvGrpSpPr>
        <p:grpSpPr>
          <a:xfrm>
            <a:off x="4903013" y="3750119"/>
            <a:ext cx="2045652" cy="1636330"/>
            <a:chOff x="1173762" y="4231873"/>
            <a:chExt cx="2045652" cy="1941481"/>
          </a:xfrm>
        </p:grpSpPr>
        <p:sp>
          <p:nvSpPr>
            <p:cNvPr id="94" name="Rounded Rectangle 93">
              <a:extLst>
                <a:ext uri="{FF2B5EF4-FFF2-40B4-BE49-F238E27FC236}">
                  <a16:creationId xmlns:a16="http://schemas.microsoft.com/office/drawing/2014/main" id="{573E1F22-26E5-9B9B-FB19-EACED1110464}"/>
                </a:ext>
              </a:extLst>
            </p:cNvPr>
            <p:cNvSpPr/>
            <p:nvPr/>
          </p:nvSpPr>
          <p:spPr>
            <a:xfrm>
              <a:off x="1853426" y="5686813"/>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EpicProdDBVol2</a:t>
              </a:r>
            </a:p>
          </p:txBody>
        </p:sp>
        <p:sp>
          <p:nvSpPr>
            <p:cNvPr id="95" name="Rounded Rectangle 94">
              <a:extLst>
                <a:ext uri="{FF2B5EF4-FFF2-40B4-BE49-F238E27FC236}">
                  <a16:creationId xmlns:a16="http://schemas.microsoft.com/office/drawing/2014/main" id="{C0B3F1CA-C35E-98EA-E6F7-CC01F3FA7EE3}"/>
                </a:ext>
              </a:extLst>
            </p:cNvPr>
            <p:cNvSpPr/>
            <p:nvPr/>
          </p:nvSpPr>
          <p:spPr>
            <a:xfrm>
              <a:off x="1448426" y="5073544"/>
              <a:ext cx="1365988" cy="432889"/>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err="1">
                  <a:solidFill>
                    <a:srgbClr val="FFFFFF"/>
                  </a:solidFill>
                  <a:latin typeface="Arial" panose="020B0604020202020204"/>
                </a:rPr>
                <a:t>EpicReportApp</a:t>
              </a:r>
              <a:endParaRPr lang="en-US" sz="800" dirty="0">
                <a:solidFill>
                  <a:srgbClr val="FFFFFF"/>
                </a:solidFill>
                <a:latin typeface="Arial" panose="020B0604020202020204"/>
              </a:endParaRPr>
            </a:p>
          </p:txBody>
        </p:sp>
        <p:sp>
          <p:nvSpPr>
            <p:cNvPr id="96" name="Bent-Up Arrow 95">
              <a:extLst>
                <a:ext uri="{FF2B5EF4-FFF2-40B4-BE49-F238E27FC236}">
                  <a16:creationId xmlns:a16="http://schemas.microsoft.com/office/drawing/2014/main" id="{08CDAE30-56C4-93F9-C066-29EA90485927}"/>
                </a:ext>
              </a:extLst>
            </p:cNvPr>
            <p:cNvSpPr/>
            <p:nvPr/>
          </p:nvSpPr>
          <p:spPr>
            <a:xfrm rot="5400000">
              <a:off x="693702" y="4711933"/>
              <a:ext cx="1143000" cy="18288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800">
                <a:solidFill>
                  <a:srgbClr val="FFFFFF"/>
                </a:solidFill>
                <a:latin typeface="Arial" panose="020B0604020202020204"/>
              </a:endParaRPr>
            </a:p>
          </p:txBody>
        </p:sp>
        <p:sp>
          <p:nvSpPr>
            <p:cNvPr id="97" name="Bent-Up Arrow 96">
              <a:extLst>
                <a:ext uri="{FF2B5EF4-FFF2-40B4-BE49-F238E27FC236}">
                  <a16:creationId xmlns:a16="http://schemas.microsoft.com/office/drawing/2014/main" id="{A023BFEF-A7F3-F51E-2487-9D13F6B27985}"/>
                </a:ext>
              </a:extLst>
            </p:cNvPr>
            <p:cNvSpPr/>
            <p:nvPr/>
          </p:nvSpPr>
          <p:spPr>
            <a:xfrm rot="5400000">
              <a:off x="1342870" y="5707009"/>
              <a:ext cx="432888" cy="18737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800">
                <a:solidFill>
                  <a:srgbClr val="FFFFFF"/>
                </a:solidFill>
                <a:latin typeface="Arial" panose="020B0604020202020204"/>
              </a:endParaRPr>
            </a:p>
          </p:txBody>
        </p:sp>
        <p:sp>
          <p:nvSpPr>
            <p:cNvPr id="98" name="Rounded Rectangle 97">
              <a:extLst>
                <a:ext uri="{FF2B5EF4-FFF2-40B4-BE49-F238E27FC236}">
                  <a16:creationId xmlns:a16="http://schemas.microsoft.com/office/drawing/2014/main" id="{922ED38D-9678-C477-383C-17719675BBF5}"/>
                </a:ext>
              </a:extLst>
            </p:cNvPr>
            <p:cNvSpPr/>
            <p:nvPr/>
          </p:nvSpPr>
          <p:spPr>
            <a:xfrm>
              <a:off x="1743623" y="5740465"/>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EpicReportAppVol1</a:t>
              </a:r>
            </a:p>
          </p:txBody>
        </p:sp>
      </p:grpSp>
      <p:grpSp>
        <p:nvGrpSpPr>
          <p:cNvPr id="99" name="Group 98">
            <a:extLst>
              <a:ext uri="{FF2B5EF4-FFF2-40B4-BE49-F238E27FC236}">
                <a16:creationId xmlns:a16="http://schemas.microsoft.com/office/drawing/2014/main" id="{CDA4E2A6-F48C-A3CC-B153-97900C9025A7}"/>
              </a:ext>
            </a:extLst>
          </p:cNvPr>
          <p:cNvGrpSpPr/>
          <p:nvPr/>
        </p:nvGrpSpPr>
        <p:grpSpPr>
          <a:xfrm>
            <a:off x="4884995" y="2745988"/>
            <a:ext cx="2063671" cy="1647927"/>
            <a:chOff x="1155743" y="3040485"/>
            <a:chExt cx="2063671" cy="1955241"/>
          </a:xfrm>
        </p:grpSpPr>
        <p:sp>
          <p:nvSpPr>
            <p:cNvPr id="100" name="Rounded Rectangle 99">
              <a:extLst>
                <a:ext uri="{FF2B5EF4-FFF2-40B4-BE49-F238E27FC236}">
                  <a16:creationId xmlns:a16="http://schemas.microsoft.com/office/drawing/2014/main" id="{FA66807D-9CE3-81FF-9518-967620466309}"/>
                </a:ext>
              </a:extLst>
            </p:cNvPr>
            <p:cNvSpPr/>
            <p:nvPr/>
          </p:nvSpPr>
          <p:spPr>
            <a:xfrm>
              <a:off x="1853426" y="4509185"/>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EpicProdDBVol2</a:t>
              </a:r>
            </a:p>
          </p:txBody>
        </p:sp>
        <p:sp>
          <p:nvSpPr>
            <p:cNvPr id="107" name="Rounded Rectangle 106">
              <a:extLst>
                <a:ext uri="{FF2B5EF4-FFF2-40B4-BE49-F238E27FC236}">
                  <a16:creationId xmlns:a16="http://schemas.microsoft.com/office/drawing/2014/main" id="{6E9EA71E-73C1-7C3C-8E8D-C63F4C47AE4B}"/>
                </a:ext>
              </a:extLst>
            </p:cNvPr>
            <p:cNvSpPr/>
            <p:nvPr/>
          </p:nvSpPr>
          <p:spPr>
            <a:xfrm>
              <a:off x="1448426" y="3895915"/>
              <a:ext cx="1365988" cy="432889"/>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err="1">
                  <a:solidFill>
                    <a:srgbClr val="FFFFFF"/>
                  </a:solidFill>
                  <a:latin typeface="Arial" panose="020B0604020202020204"/>
                </a:rPr>
                <a:t>EpicReportJournal</a:t>
              </a:r>
              <a:endParaRPr lang="en-US" sz="800" dirty="0">
                <a:solidFill>
                  <a:srgbClr val="FFFFFF"/>
                </a:solidFill>
                <a:latin typeface="Arial" panose="020B0604020202020204"/>
              </a:endParaRPr>
            </a:p>
          </p:txBody>
        </p:sp>
        <p:sp>
          <p:nvSpPr>
            <p:cNvPr id="108" name="Bent-Up Arrow 107">
              <a:extLst>
                <a:ext uri="{FF2B5EF4-FFF2-40B4-BE49-F238E27FC236}">
                  <a16:creationId xmlns:a16="http://schemas.microsoft.com/office/drawing/2014/main" id="{69CFFEAB-D409-AE5E-C96B-F78475C43907}"/>
                </a:ext>
              </a:extLst>
            </p:cNvPr>
            <p:cNvSpPr/>
            <p:nvPr/>
          </p:nvSpPr>
          <p:spPr>
            <a:xfrm rot="5400000">
              <a:off x="1342870" y="4529381"/>
              <a:ext cx="432888" cy="18737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800">
                <a:solidFill>
                  <a:srgbClr val="FFFFFF"/>
                </a:solidFill>
                <a:latin typeface="Arial" panose="020B0604020202020204"/>
              </a:endParaRPr>
            </a:p>
          </p:txBody>
        </p:sp>
        <p:sp>
          <p:nvSpPr>
            <p:cNvPr id="109" name="Rounded Rectangle 108">
              <a:extLst>
                <a:ext uri="{FF2B5EF4-FFF2-40B4-BE49-F238E27FC236}">
                  <a16:creationId xmlns:a16="http://schemas.microsoft.com/office/drawing/2014/main" id="{23B7ED0B-B595-8B77-94E8-A06067E9B3B1}"/>
                </a:ext>
              </a:extLst>
            </p:cNvPr>
            <p:cNvSpPr/>
            <p:nvPr/>
          </p:nvSpPr>
          <p:spPr>
            <a:xfrm>
              <a:off x="1743623" y="4562837"/>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EpicReportJournalVol1</a:t>
              </a:r>
            </a:p>
          </p:txBody>
        </p:sp>
        <p:sp>
          <p:nvSpPr>
            <p:cNvPr id="110" name="Bent-Up Arrow 109">
              <a:extLst>
                <a:ext uri="{FF2B5EF4-FFF2-40B4-BE49-F238E27FC236}">
                  <a16:creationId xmlns:a16="http://schemas.microsoft.com/office/drawing/2014/main" id="{22B720B8-464B-E0AC-57CD-B255B46030E3}"/>
                </a:ext>
              </a:extLst>
            </p:cNvPr>
            <p:cNvSpPr/>
            <p:nvPr/>
          </p:nvSpPr>
          <p:spPr>
            <a:xfrm rot="5400000">
              <a:off x="675683" y="3520545"/>
              <a:ext cx="1143000" cy="18288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800">
                <a:solidFill>
                  <a:srgbClr val="FFFFFF"/>
                </a:solidFill>
                <a:latin typeface="Arial" panose="020B0604020202020204"/>
              </a:endParaRPr>
            </a:p>
          </p:txBody>
        </p:sp>
      </p:grpSp>
      <p:sp>
        <p:nvSpPr>
          <p:cNvPr id="111" name="Rounded Rectangle 110">
            <a:extLst>
              <a:ext uri="{FF2B5EF4-FFF2-40B4-BE49-F238E27FC236}">
                <a16:creationId xmlns:a16="http://schemas.microsoft.com/office/drawing/2014/main" id="{38E41A89-27D1-B097-AA52-8B7A714E8A46}"/>
              </a:ext>
            </a:extLst>
          </p:cNvPr>
          <p:cNvSpPr/>
          <p:nvPr/>
        </p:nvSpPr>
        <p:spPr>
          <a:xfrm>
            <a:off x="10614138" y="1886396"/>
            <a:ext cx="1365988" cy="364850"/>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err="1">
                <a:solidFill>
                  <a:srgbClr val="000000"/>
                </a:solidFill>
                <a:latin typeface="Arial" panose="020B0604020202020204"/>
              </a:rPr>
              <a:t>EpicWebBLOB</a:t>
            </a:r>
            <a:endParaRPr lang="en-US" sz="800" dirty="0">
              <a:solidFill>
                <a:srgbClr val="000000"/>
              </a:solidFill>
              <a:latin typeface="Arial" panose="020B0604020202020204"/>
            </a:endParaRPr>
          </a:p>
        </p:txBody>
      </p:sp>
      <p:sp>
        <p:nvSpPr>
          <p:cNvPr id="121" name="Rounded Rectangle 120">
            <a:extLst>
              <a:ext uri="{FF2B5EF4-FFF2-40B4-BE49-F238E27FC236}">
                <a16:creationId xmlns:a16="http://schemas.microsoft.com/office/drawing/2014/main" id="{3823E064-9C8F-EA4C-8B87-5F3E6EB1754E}"/>
              </a:ext>
            </a:extLst>
          </p:cNvPr>
          <p:cNvSpPr/>
          <p:nvPr/>
        </p:nvSpPr>
        <p:spPr>
          <a:xfrm>
            <a:off x="9087327" y="1898604"/>
            <a:ext cx="1365988" cy="364850"/>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err="1">
                <a:solidFill>
                  <a:srgbClr val="000000"/>
                </a:solidFill>
                <a:latin typeface="Arial" panose="020B0604020202020204"/>
              </a:rPr>
              <a:t>EpicVMWare</a:t>
            </a:r>
            <a:endParaRPr lang="en-US" sz="800" dirty="0">
              <a:solidFill>
                <a:srgbClr val="000000"/>
              </a:solidFill>
              <a:latin typeface="Arial" panose="020B0604020202020204"/>
            </a:endParaRPr>
          </a:p>
        </p:txBody>
      </p:sp>
      <p:cxnSp>
        <p:nvCxnSpPr>
          <p:cNvPr id="123" name="Straight Connector 122">
            <a:extLst>
              <a:ext uri="{FF2B5EF4-FFF2-40B4-BE49-F238E27FC236}">
                <a16:creationId xmlns:a16="http://schemas.microsoft.com/office/drawing/2014/main" id="{F1E0EC84-8705-B20A-25AC-081F15D128CB}"/>
              </a:ext>
            </a:extLst>
          </p:cNvPr>
          <p:cNvCxnSpPr>
            <a:cxnSpLocks/>
          </p:cNvCxnSpPr>
          <p:nvPr/>
        </p:nvCxnSpPr>
        <p:spPr>
          <a:xfrm flipH="1">
            <a:off x="1087370" y="1619915"/>
            <a:ext cx="2852678" cy="194233"/>
          </a:xfrm>
          <a:prstGeom prst="line">
            <a:avLst/>
          </a:prstGeom>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2363D2B0-3EA0-378C-4EA1-83B7B3D32437}"/>
              </a:ext>
            </a:extLst>
          </p:cNvPr>
          <p:cNvCxnSpPr>
            <a:cxnSpLocks/>
          </p:cNvCxnSpPr>
          <p:nvPr/>
        </p:nvCxnSpPr>
        <p:spPr>
          <a:xfrm flipH="1">
            <a:off x="3184799" y="1630586"/>
            <a:ext cx="1080122" cy="210593"/>
          </a:xfrm>
          <a:prstGeom prst="line">
            <a:avLst/>
          </a:prstGeom>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2C57BE15-6AE0-4F06-2DA8-225B21B716B7}"/>
              </a:ext>
            </a:extLst>
          </p:cNvPr>
          <p:cNvCxnSpPr>
            <a:cxnSpLocks/>
          </p:cNvCxnSpPr>
          <p:nvPr/>
        </p:nvCxnSpPr>
        <p:spPr>
          <a:xfrm>
            <a:off x="4829129" y="1645861"/>
            <a:ext cx="1031542" cy="235913"/>
          </a:xfrm>
          <a:prstGeom prst="line">
            <a:avLst/>
          </a:prstGeom>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7CF8AF9C-0362-CA78-B997-232CFB8EE091}"/>
              </a:ext>
            </a:extLst>
          </p:cNvPr>
          <p:cNvCxnSpPr>
            <a:cxnSpLocks/>
          </p:cNvCxnSpPr>
          <p:nvPr/>
        </p:nvCxnSpPr>
        <p:spPr>
          <a:xfrm>
            <a:off x="5194879" y="1621786"/>
            <a:ext cx="2080830" cy="229725"/>
          </a:xfrm>
          <a:prstGeom prst="line">
            <a:avLst/>
          </a:prstGeom>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0A891E88-0F14-C3C2-E9DD-8BDCF1BBE3BC}"/>
              </a:ext>
            </a:extLst>
          </p:cNvPr>
          <p:cNvCxnSpPr>
            <a:cxnSpLocks/>
          </p:cNvCxnSpPr>
          <p:nvPr/>
        </p:nvCxnSpPr>
        <p:spPr>
          <a:xfrm>
            <a:off x="5352841" y="1590146"/>
            <a:ext cx="4430799" cy="257658"/>
          </a:xfrm>
          <a:prstGeom prst="line">
            <a:avLst/>
          </a:prstGeom>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C6BFF564-FB61-C6F4-158A-B384CD5386F2}"/>
              </a:ext>
            </a:extLst>
          </p:cNvPr>
          <p:cNvCxnSpPr>
            <a:cxnSpLocks/>
          </p:cNvCxnSpPr>
          <p:nvPr/>
        </p:nvCxnSpPr>
        <p:spPr>
          <a:xfrm>
            <a:off x="11292826" y="1669723"/>
            <a:ext cx="0" cy="144425"/>
          </a:xfrm>
          <a:prstGeom prst="line">
            <a:avLst/>
          </a:prstGeom>
        </p:spPr>
        <p:style>
          <a:lnRef idx="1">
            <a:schemeClr val="accent1"/>
          </a:lnRef>
          <a:fillRef idx="0">
            <a:schemeClr val="accent1"/>
          </a:fillRef>
          <a:effectRef idx="0">
            <a:schemeClr val="accent1"/>
          </a:effectRef>
          <a:fontRef idx="minor">
            <a:schemeClr val="tx1"/>
          </a:fontRef>
        </p:style>
      </p:cxnSp>
      <p:sp>
        <p:nvSpPr>
          <p:cNvPr id="135" name="Rounded Rectangle 134">
            <a:extLst>
              <a:ext uri="{FF2B5EF4-FFF2-40B4-BE49-F238E27FC236}">
                <a16:creationId xmlns:a16="http://schemas.microsoft.com/office/drawing/2014/main" id="{CD96B934-B422-CFA3-1DD6-E11B8B55094A}"/>
              </a:ext>
            </a:extLst>
          </p:cNvPr>
          <p:cNvSpPr/>
          <p:nvPr/>
        </p:nvSpPr>
        <p:spPr>
          <a:xfrm>
            <a:off x="307339" y="5910914"/>
            <a:ext cx="914400" cy="182425"/>
          </a:xfrm>
          <a:prstGeom prst="round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Parent CG</a:t>
            </a:r>
          </a:p>
        </p:txBody>
      </p:sp>
      <p:sp>
        <p:nvSpPr>
          <p:cNvPr id="137" name="Rounded Rectangle 136">
            <a:extLst>
              <a:ext uri="{FF2B5EF4-FFF2-40B4-BE49-F238E27FC236}">
                <a16:creationId xmlns:a16="http://schemas.microsoft.com/office/drawing/2014/main" id="{4A9C5C27-B096-12BC-7DD8-BB3E293591C9}"/>
              </a:ext>
            </a:extLst>
          </p:cNvPr>
          <p:cNvSpPr/>
          <p:nvPr/>
        </p:nvSpPr>
        <p:spPr>
          <a:xfrm>
            <a:off x="1348762" y="5910914"/>
            <a:ext cx="914400" cy="182425"/>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Child CG</a:t>
            </a:r>
          </a:p>
        </p:txBody>
      </p:sp>
      <p:sp>
        <p:nvSpPr>
          <p:cNvPr id="34" name="Rounded Rectangle 33">
            <a:extLst>
              <a:ext uri="{FF2B5EF4-FFF2-40B4-BE49-F238E27FC236}">
                <a16:creationId xmlns:a16="http://schemas.microsoft.com/office/drawing/2014/main" id="{39575460-DFCE-20DC-0ABF-241C404E800A}"/>
              </a:ext>
            </a:extLst>
          </p:cNvPr>
          <p:cNvSpPr/>
          <p:nvPr/>
        </p:nvSpPr>
        <p:spPr>
          <a:xfrm>
            <a:off x="7141274" y="1912730"/>
            <a:ext cx="1365988" cy="364850"/>
          </a:xfrm>
          <a:prstGeom prst="round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err="1">
                <a:solidFill>
                  <a:srgbClr val="FFFFFF"/>
                </a:solidFill>
                <a:latin typeface="Arial" panose="020B0604020202020204"/>
              </a:rPr>
              <a:t>EpicClarity</a:t>
            </a:r>
            <a:endParaRPr lang="en-US" sz="800" dirty="0">
              <a:solidFill>
                <a:srgbClr val="FFFFFF"/>
              </a:solidFill>
              <a:latin typeface="Arial" panose="020B0604020202020204"/>
            </a:endParaRPr>
          </a:p>
        </p:txBody>
      </p:sp>
      <p:grpSp>
        <p:nvGrpSpPr>
          <p:cNvPr id="35" name="Group 34">
            <a:extLst>
              <a:ext uri="{FF2B5EF4-FFF2-40B4-BE49-F238E27FC236}">
                <a16:creationId xmlns:a16="http://schemas.microsoft.com/office/drawing/2014/main" id="{522E2386-25E4-9BC2-7DB6-789749932734}"/>
              </a:ext>
            </a:extLst>
          </p:cNvPr>
          <p:cNvGrpSpPr/>
          <p:nvPr/>
        </p:nvGrpSpPr>
        <p:grpSpPr>
          <a:xfrm>
            <a:off x="7136967" y="2308280"/>
            <a:ext cx="2158785" cy="1058611"/>
            <a:chOff x="1141022" y="2538073"/>
            <a:chExt cx="2158785" cy="1256026"/>
          </a:xfrm>
        </p:grpSpPr>
        <p:sp>
          <p:nvSpPr>
            <p:cNvPr id="37" name="Rounded Rectangle 36">
              <a:extLst>
                <a:ext uri="{FF2B5EF4-FFF2-40B4-BE49-F238E27FC236}">
                  <a16:creationId xmlns:a16="http://schemas.microsoft.com/office/drawing/2014/main" id="{15DC2B0F-763E-7A63-7EA8-277681A748D1}"/>
                </a:ext>
              </a:extLst>
            </p:cNvPr>
            <p:cNvSpPr/>
            <p:nvPr/>
          </p:nvSpPr>
          <p:spPr>
            <a:xfrm>
              <a:off x="1933819" y="3261782"/>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EpicProdDBVol3</a:t>
              </a:r>
            </a:p>
          </p:txBody>
        </p:sp>
        <p:sp>
          <p:nvSpPr>
            <p:cNvPr id="39" name="Rounded Rectangle 38">
              <a:extLst>
                <a:ext uri="{FF2B5EF4-FFF2-40B4-BE49-F238E27FC236}">
                  <a16:creationId xmlns:a16="http://schemas.microsoft.com/office/drawing/2014/main" id="{00475A0D-269A-CEC4-0CD4-C84F8B73531B}"/>
                </a:ext>
              </a:extLst>
            </p:cNvPr>
            <p:cNvSpPr/>
            <p:nvPr/>
          </p:nvSpPr>
          <p:spPr>
            <a:xfrm>
              <a:off x="1824016" y="3307558"/>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EpicProdDBVol2</a:t>
              </a:r>
            </a:p>
          </p:txBody>
        </p:sp>
        <p:grpSp>
          <p:nvGrpSpPr>
            <p:cNvPr id="40" name="Group 39">
              <a:extLst>
                <a:ext uri="{FF2B5EF4-FFF2-40B4-BE49-F238E27FC236}">
                  <a16:creationId xmlns:a16="http://schemas.microsoft.com/office/drawing/2014/main" id="{EC1D60C1-4897-09CF-C820-436B09D82DEB}"/>
                </a:ext>
              </a:extLst>
            </p:cNvPr>
            <p:cNvGrpSpPr/>
            <p:nvPr/>
          </p:nvGrpSpPr>
          <p:grpSpPr>
            <a:xfrm>
              <a:off x="1141022" y="2538073"/>
              <a:ext cx="1643982" cy="589104"/>
              <a:chOff x="1141319" y="2566700"/>
              <a:chExt cx="1644410" cy="715158"/>
            </a:xfrm>
          </p:grpSpPr>
          <p:sp>
            <p:nvSpPr>
              <p:cNvPr id="43" name="Rounded Rectangle 42">
                <a:extLst>
                  <a:ext uri="{FF2B5EF4-FFF2-40B4-BE49-F238E27FC236}">
                    <a16:creationId xmlns:a16="http://schemas.microsoft.com/office/drawing/2014/main" id="{85F053CB-F411-33A6-B34E-CF3F07A379E0}"/>
                  </a:ext>
                </a:extLst>
              </p:cNvPr>
              <p:cNvSpPr/>
              <p:nvPr/>
            </p:nvSpPr>
            <p:spPr>
              <a:xfrm>
                <a:off x="1419385" y="2756341"/>
                <a:ext cx="1366344" cy="525517"/>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err="1">
                    <a:solidFill>
                      <a:srgbClr val="FFFFFF"/>
                    </a:solidFill>
                    <a:latin typeface="Arial" panose="020B0604020202020204"/>
                  </a:rPr>
                  <a:t>EpicClarityDB</a:t>
                </a:r>
                <a:endParaRPr lang="en-US" sz="800" dirty="0">
                  <a:solidFill>
                    <a:srgbClr val="FFFFFF"/>
                  </a:solidFill>
                  <a:latin typeface="Arial" panose="020B0604020202020204"/>
                </a:endParaRPr>
              </a:p>
            </p:txBody>
          </p:sp>
          <p:sp>
            <p:nvSpPr>
              <p:cNvPr id="44" name="Bent-Up Arrow 43">
                <a:extLst>
                  <a:ext uri="{FF2B5EF4-FFF2-40B4-BE49-F238E27FC236}">
                    <a16:creationId xmlns:a16="http://schemas.microsoft.com/office/drawing/2014/main" id="{D1E2D537-3702-7E85-1917-E031E2EEF182}"/>
                  </a:ext>
                </a:extLst>
              </p:cNvPr>
              <p:cNvSpPr/>
              <p:nvPr/>
            </p:nvSpPr>
            <p:spPr>
              <a:xfrm rot="5400000">
                <a:off x="972271" y="2735748"/>
                <a:ext cx="525515" cy="187419"/>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800">
                  <a:solidFill>
                    <a:srgbClr val="FFFFFF"/>
                  </a:solidFill>
                  <a:latin typeface="Arial" panose="020B0604020202020204"/>
                </a:endParaRPr>
              </a:p>
            </p:txBody>
          </p:sp>
        </p:grpSp>
        <p:sp>
          <p:nvSpPr>
            <p:cNvPr id="41" name="Bent-Up Arrow 40">
              <a:extLst>
                <a:ext uri="{FF2B5EF4-FFF2-40B4-BE49-F238E27FC236}">
                  <a16:creationId xmlns:a16="http://schemas.microsoft.com/office/drawing/2014/main" id="{24C3DA52-2480-0B40-FC92-07436B612B9C}"/>
                </a:ext>
              </a:extLst>
            </p:cNvPr>
            <p:cNvSpPr/>
            <p:nvPr/>
          </p:nvSpPr>
          <p:spPr>
            <a:xfrm rot="5400000">
              <a:off x="1313460" y="3327754"/>
              <a:ext cx="432888" cy="18737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800">
                <a:solidFill>
                  <a:srgbClr val="FFFFFF"/>
                </a:solidFill>
                <a:latin typeface="Arial" panose="020B0604020202020204"/>
              </a:endParaRPr>
            </a:p>
          </p:txBody>
        </p:sp>
        <p:sp>
          <p:nvSpPr>
            <p:cNvPr id="42" name="Rounded Rectangle 41">
              <a:extLst>
                <a:ext uri="{FF2B5EF4-FFF2-40B4-BE49-F238E27FC236}">
                  <a16:creationId xmlns:a16="http://schemas.microsoft.com/office/drawing/2014/main" id="{DFC8454B-AFC4-FC57-DB64-3F487D3ACA8E}"/>
                </a:ext>
              </a:extLst>
            </p:cNvPr>
            <p:cNvSpPr/>
            <p:nvPr/>
          </p:nvSpPr>
          <p:spPr>
            <a:xfrm>
              <a:off x="1714213" y="3361210"/>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EpicClarityDBVol1</a:t>
              </a:r>
            </a:p>
          </p:txBody>
        </p:sp>
      </p:grpSp>
      <p:grpSp>
        <p:nvGrpSpPr>
          <p:cNvPr id="45" name="Group 44">
            <a:extLst>
              <a:ext uri="{FF2B5EF4-FFF2-40B4-BE49-F238E27FC236}">
                <a16:creationId xmlns:a16="http://schemas.microsoft.com/office/drawing/2014/main" id="{CAFDD52C-F441-C8C6-5C83-E041476E450C}"/>
              </a:ext>
            </a:extLst>
          </p:cNvPr>
          <p:cNvGrpSpPr/>
          <p:nvPr/>
        </p:nvGrpSpPr>
        <p:grpSpPr>
          <a:xfrm>
            <a:off x="7169706" y="3735858"/>
            <a:ext cx="2045652" cy="1636330"/>
            <a:chOff x="1173762" y="4231873"/>
            <a:chExt cx="2045652" cy="1941481"/>
          </a:xfrm>
        </p:grpSpPr>
        <p:sp>
          <p:nvSpPr>
            <p:cNvPr id="47" name="Rounded Rectangle 46">
              <a:extLst>
                <a:ext uri="{FF2B5EF4-FFF2-40B4-BE49-F238E27FC236}">
                  <a16:creationId xmlns:a16="http://schemas.microsoft.com/office/drawing/2014/main" id="{AAA3B348-C397-EC69-7BC0-744DC3E0232A}"/>
                </a:ext>
              </a:extLst>
            </p:cNvPr>
            <p:cNvSpPr/>
            <p:nvPr/>
          </p:nvSpPr>
          <p:spPr>
            <a:xfrm>
              <a:off x="1853426" y="5686813"/>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EpicProdDBVol2</a:t>
              </a:r>
            </a:p>
          </p:txBody>
        </p:sp>
        <p:sp>
          <p:nvSpPr>
            <p:cNvPr id="51" name="Rounded Rectangle 50">
              <a:extLst>
                <a:ext uri="{FF2B5EF4-FFF2-40B4-BE49-F238E27FC236}">
                  <a16:creationId xmlns:a16="http://schemas.microsoft.com/office/drawing/2014/main" id="{F5DD9C56-52A5-828E-3DE6-562582610D06}"/>
                </a:ext>
              </a:extLst>
            </p:cNvPr>
            <p:cNvSpPr/>
            <p:nvPr/>
          </p:nvSpPr>
          <p:spPr>
            <a:xfrm>
              <a:off x="1448426" y="5073544"/>
              <a:ext cx="1365988" cy="432889"/>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err="1">
                  <a:solidFill>
                    <a:srgbClr val="FFFFFF"/>
                  </a:solidFill>
                  <a:latin typeface="Arial" panose="020B0604020202020204"/>
                </a:rPr>
                <a:t>EpicClarityTempDB</a:t>
              </a:r>
              <a:endParaRPr lang="en-US" sz="800" dirty="0">
                <a:solidFill>
                  <a:srgbClr val="FFFFFF"/>
                </a:solidFill>
                <a:latin typeface="Arial" panose="020B0604020202020204"/>
              </a:endParaRPr>
            </a:p>
          </p:txBody>
        </p:sp>
        <p:sp>
          <p:nvSpPr>
            <p:cNvPr id="52" name="Bent-Up Arrow 51">
              <a:extLst>
                <a:ext uri="{FF2B5EF4-FFF2-40B4-BE49-F238E27FC236}">
                  <a16:creationId xmlns:a16="http://schemas.microsoft.com/office/drawing/2014/main" id="{95D31A12-9A19-33AA-E0ED-D3B89E198027}"/>
                </a:ext>
              </a:extLst>
            </p:cNvPr>
            <p:cNvSpPr/>
            <p:nvPr/>
          </p:nvSpPr>
          <p:spPr>
            <a:xfrm rot="5400000">
              <a:off x="693702" y="4711933"/>
              <a:ext cx="1143000" cy="18288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800">
                <a:solidFill>
                  <a:srgbClr val="FFFFFF"/>
                </a:solidFill>
                <a:latin typeface="Arial" panose="020B0604020202020204"/>
              </a:endParaRPr>
            </a:p>
          </p:txBody>
        </p:sp>
        <p:sp>
          <p:nvSpPr>
            <p:cNvPr id="53" name="Bent-Up Arrow 52">
              <a:extLst>
                <a:ext uri="{FF2B5EF4-FFF2-40B4-BE49-F238E27FC236}">
                  <a16:creationId xmlns:a16="http://schemas.microsoft.com/office/drawing/2014/main" id="{EAE22CDB-B008-9D4B-CC94-9FB5088BE6B5}"/>
                </a:ext>
              </a:extLst>
            </p:cNvPr>
            <p:cNvSpPr/>
            <p:nvPr/>
          </p:nvSpPr>
          <p:spPr>
            <a:xfrm rot="5400000">
              <a:off x="1342870" y="5707009"/>
              <a:ext cx="432888" cy="18737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800">
                <a:solidFill>
                  <a:srgbClr val="FFFFFF"/>
                </a:solidFill>
                <a:latin typeface="Arial" panose="020B0604020202020204"/>
              </a:endParaRPr>
            </a:p>
          </p:txBody>
        </p:sp>
        <p:sp>
          <p:nvSpPr>
            <p:cNvPr id="55" name="Rounded Rectangle 54">
              <a:extLst>
                <a:ext uri="{FF2B5EF4-FFF2-40B4-BE49-F238E27FC236}">
                  <a16:creationId xmlns:a16="http://schemas.microsoft.com/office/drawing/2014/main" id="{C10B46F9-4AAF-3D31-7B76-F8BB5C08CC7D}"/>
                </a:ext>
              </a:extLst>
            </p:cNvPr>
            <p:cNvSpPr/>
            <p:nvPr/>
          </p:nvSpPr>
          <p:spPr>
            <a:xfrm>
              <a:off x="1743623" y="5740465"/>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a:solidFill>
                    <a:srgbClr val="FFFFFF"/>
                  </a:solidFill>
                  <a:latin typeface="Arial" panose="020B0604020202020204"/>
                </a:rPr>
                <a:t>EpicClarityTempDBVol1</a:t>
              </a:r>
              <a:endParaRPr lang="en-US" sz="800" dirty="0">
                <a:solidFill>
                  <a:srgbClr val="FFFFFF"/>
                </a:solidFill>
                <a:latin typeface="Arial" panose="020B0604020202020204"/>
              </a:endParaRPr>
            </a:p>
          </p:txBody>
        </p:sp>
      </p:grpSp>
      <p:grpSp>
        <p:nvGrpSpPr>
          <p:cNvPr id="101" name="Group 100">
            <a:extLst>
              <a:ext uri="{FF2B5EF4-FFF2-40B4-BE49-F238E27FC236}">
                <a16:creationId xmlns:a16="http://schemas.microsoft.com/office/drawing/2014/main" id="{002F270E-8E5A-7F02-6877-344444BE7445}"/>
              </a:ext>
            </a:extLst>
          </p:cNvPr>
          <p:cNvGrpSpPr/>
          <p:nvPr/>
        </p:nvGrpSpPr>
        <p:grpSpPr>
          <a:xfrm>
            <a:off x="7151688" y="2731726"/>
            <a:ext cx="2063671" cy="1647927"/>
            <a:chOff x="1155743" y="3040485"/>
            <a:chExt cx="2063671" cy="1955241"/>
          </a:xfrm>
        </p:grpSpPr>
        <p:sp>
          <p:nvSpPr>
            <p:cNvPr id="102" name="Rounded Rectangle 101">
              <a:extLst>
                <a:ext uri="{FF2B5EF4-FFF2-40B4-BE49-F238E27FC236}">
                  <a16:creationId xmlns:a16="http://schemas.microsoft.com/office/drawing/2014/main" id="{4F915FF0-08AD-FF7B-1BA2-C5230B6D377E}"/>
                </a:ext>
              </a:extLst>
            </p:cNvPr>
            <p:cNvSpPr/>
            <p:nvPr/>
          </p:nvSpPr>
          <p:spPr>
            <a:xfrm>
              <a:off x="1853426" y="4509185"/>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EpicProdDBVol2</a:t>
              </a:r>
            </a:p>
          </p:txBody>
        </p:sp>
        <p:sp>
          <p:nvSpPr>
            <p:cNvPr id="103" name="Rounded Rectangle 102">
              <a:extLst>
                <a:ext uri="{FF2B5EF4-FFF2-40B4-BE49-F238E27FC236}">
                  <a16:creationId xmlns:a16="http://schemas.microsoft.com/office/drawing/2014/main" id="{7A49DE1F-A2D4-CE19-8040-390E10EEF1AD}"/>
                </a:ext>
              </a:extLst>
            </p:cNvPr>
            <p:cNvSpPr/>
            <p:nvPr/>
          </p:nvSpPr>
          <p:spPr>
            <a:xfrm>
              <a:off x="1448426" y="3895915"/>
              <a:ext cx="1365988" cy="432889"/>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err="1">
                  <a:solidFill>
                    <a:srgbClr val="FFFFFF"/>
                  </a:solidFill>
                  <a:latin typeface="Arial" panose="020B0604020202020204"/>
                </a:rPr>
                <a:t>EpicClarityLogs</a:t>
              </a:r>
              <a:endParaRPr lang="en-US" sz="800" dirty="0">
                <a:solidFill>
                  <a:srgbClr val="FFFFFF"/>
                </a:solidFill>
                <a:latin typeface="Arial" panose="020B0604020202020204"/>
              </a:endParaRPr>
            </a:p>
          </p:txBody>
        </p:sp>
        <p:sp>
          <p:nvSpPr>
            <p:cNvPr id="104" name="Bent-Up Arrow 103">
              <a:extLst>
                <a:ext uri="{FF2B5EF4-FFF2-40B4-BE49-F238E27FC236}">
                  <a16:creationId xmlns:a16="http://schemas.microsoft.com/office/drawing/2014/main" id="{8C78FB6D-85F7-C91A-A036-91A022821EB0}"/>
                </a:ext>
              </a:extLst>
            </p:cNvPr>
            <p:cNvSpPr/>
            <p:nvPr/>
          </p:nvSpPr>
          <p:spPr>
            <a:xfrm rot="5400000">
              <a:off x="1342870" y="4529381"/>
              <a:ext cx="432888" cy="18737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800">
                <a:solidFill>
                  <a:srgbClr val="FFFFFF"/>
                </a:solidFill>
                <a:latin typeface="Arial" panose="020B0604020202020204"/>
              </a:endParaRPr>
            </a:p>
          </p:txBody>
        </p:sp>
        <p:sp>
          <p:nvSpPr>
            <p:cNvPr id="105" name="Rounded Rectangle 104">
              <a:extLst>
                <a:ext uri="{FF2B5EF4-FFF2-40B4-BE49-F238E27FC236}">
                  <a16:creationId xmlns:a16="http://schemas.microsoft.com/office/drawing/2014/main" id="{17843C88-34D4-419E-C57E-29CA863802C6}"/>
                </a:ext>
              </a:extLst>
            </p:cNvPr>
            <p:cNvSpPr/>
            <p:nvPr/>
          </p:nvSpPr>
          <p:spPr>
            <a:xfrm>
              <a:off x="1743623" y="4562837"/>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EpicClarityLogsVol1</a:t>
              </a:r>
            </a:p>
          </p:txBody>
        </p:sp>
        <p:sp>
          <p:nvSpPr>
            <p:cNvPr id="106" name="Bent-Up Arrow 105">
              <a:extLst>
                <a:ext uri="{FF2B5EF4-FFF2-40B4-BE49-F238E27FC236}">
                  <a16:creationId xmlns:a16="http://schemas.microsoft.com/office/drawing/2014/main" id="{61C3ADF3-0EBE-7CDE-F83E-5047468D7101}"/>
                </a:ext>
              </a:extLst>
            </p:cNvPr>
            <p:cNvSpPr/>
            <p:nvPr/>
          </p:nvSpPr>
          <p:spPr>
            <a:xfrm rot="5400000">
              <a:off x="675683" y="3520545"/>
              <a:ext cx="1143000" cy="18288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800">
                <a:solidFill>
                  <a:srgbClr val="FFFFFF"/>
                </a:solidFill>
                <a:latin typeface="Arial" panose="020B0604020202020204"/>
              </a:endParaRPr>
            </a:p>
          </p:txBody>
        </p:sp>
      </p:grpSp>
      <p:sp>
        <p:nvSpPr>
          <p:cNvPr id="16" name="Rounded Rectangle 15">
            <a:extLst>
              <a:ext uri="{FF2B5EF4-FFF2-40B4-BE49-F238E27FC236}">
                <a16:creationId xmlns:a16="http://schemas.microsoft.com/office/drawing/2014/main" id="{10E8EBFD-D4EC-F748-8B16-940CD648783A}"/>
              </a:ext>
            </a:extLst>
          </p:cNvPr>
          <p:cNvSpPr/>
          <p:nvPr/>
        </p:nvSpPr>
        <p:spPr>
          <a:xfrm>
            <a:off x="3892488" y="1228540"/>
            <a:ext cx="1365988" cy="3648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BigHospitalSVM1</a:t>
            </a:r>
          </a:p>
        </p:txBody>
      </p:sp>
    </p:spTree>
    <p:extLst>
      <p:ext uri="{BB962C8B-B14F-4D97-AF65-F5344CB8AC3E}">
        <p14:creationId xmlns:p14="http://schemas.microsoft.com/office/powerpoint/2010/main" val="7846443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EA28C388-8855-4B28-B621-18867B82BB15}"/>
              </a:ext>
            </a:extLst>
          </p:cNvPr>
          <p:cNvSpPr>
            <a:spLocks noGrp="1"/>
          </p:cNvSpPr>
          <p:nvPr>
            <p:ph type="ctrTitle"/>
          </p:nvPr>
        </p:nvSpPr>
        <p:spPr>
          <a:xfrm>
            <a:off x="1258560" y="2564469"/>
            <a:ext cx="9674880" cy="1471801"/>
          </a:xfrm>
        </p:spPr>
        <p:txBody>
          <a:bodyPr/>
          <a:lstStyle/>
          <a:p>
            <a:r>
              <a:rPr lang="en-US"/>
              <a:t>Thank you!</a:t>
            </a:r>
          </a:p>
        </p:txBody>
      </p:sp>
      <p:sp>
        <p:nvSpPr>
          <p:cNvPr id="5" name="Footer Placeholder 4">
            <a:extLst>
              <a:ext uri="{FF2B5EF4-FFF2-40B4-BE49-F238E27FC236}">
                <a16:creationId xmlns:a16="http://schemas.microsoft.com/office/drawing/2014/main" id="{7B784043-CBAF-1B41-9136-D92438D8D2FF}"/>
              </a:ext>
            </a:extLst>
          </p:cNvPr>
          <p:cNvSpPr>
            <a:spLocks noGrp="1"/>
          </p:cNvSpPr>
          <p:nvPr>
            <p:ph type="ftr" sz="quarter" idx="3"/>
          </p:nvPr>
        </p:nvSpPr>
        <p:spPr/>
        <p:txBody>
          <a:bodyPr/>
          <a:lstStyle/>
          <a:p>
            <a:pPr defTabSz="457200"/>
            <a:r>
              <a:rPr lang="en-US">
                <a:solidFill>
                  <a:srgbClr val="000000"/>
                </a:solidFill>
                <a:latin typeface="Arial" panose="020B0604020202020204"/>
              </a:rPr>
              <a:t>© 2023 NetApp, Inc. All rights reserved.  — NETAPP CONFIDENTIAL — </a:t>
            </a:r>
          </a:p>
        </p:txBody>
      </p:sp>
      <p:sp>
        <p:nvSpPr>
          <p:cNvPr id="7" name="Slide Number Placeholder 6">
            <a:extLst>
              <a:ext uri="{FF2B5EF4-FFF2-40B4-BE49-F238E27FC236}">
                <a16:creationId xmlns:a16="http://schemas.microsoft.com/office/drawing/2014/main" id="{0688D1A6-18AA-EE49-9027-8B1647A1AA12}"/>
              </a:ext>
            </a:extLst>
          </p:cNvPr>
          <p:cNvSpPr>
            <a:spLocks noGrp="1"/>
          </p:cNvSpPr>
          <p:nvPr>
            <p:ph type="sldNum" sz="quarter" idx="4"/>
          </p:nvPr>
        </p:nvSpPr>
        <p:spPr/>
        <p:txBody>
          <a:bodyPr/>
          <a:lstStyle/>
          <a:p>
            <a:pPr defTabSz="457200"/>
            <a:fld id="{B071A5F3-A4FF-4CEE-8215-C08835B585C1}" type="slidenum">
              <a:rPr lang="en-US">
                <a:solidFill>
                  <a:srgbClr val="000000"/>
                </a:solidFill>
                <a:latin typeface="Arial" panose="020B0604020202020204"/>
              </a:rPr>
              <a:pPr defTabSz="457200"/>
              <a:t>28</a:t>
            </a:fld>
            <a:endParaRPr lang="en-US">
              <a:solidFill>
                <a:srgbClr val="000000"/>
              </a:solidFill>
              <a:latin typeface="Arial" panose="020B0604020202020204"/>
            </a:endParaRPr>
          </a:p>
        </p:txBody>
      </p:sp>
    </p:spTree>
    <p:extLst>
      <p:ext uri="{BB962C8B-B14F-4D97-AF65-F5344CB8AC3E}">
        <p14:creationId xmlns:p14="http://schemas.microsoft.com/office/powerpoint/2010/main" val="117259575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14B437E-4980-4A5E-A40B-71E1C0A92082}"/>
              </a:ext>
            </a:extLst>
          </p:cNvPr>
          <p:cNvSpPr>
            <a:spLocks noGrp="1"/>
          </p:cNvSpPr>
          <p:nvPr>
            <p:ph type="title"/>
          </p:nvPr>
        </p:nvSpPr>
        <p:spPr>
          <a:xfrm>
            <a:off x="264552" y="241162"/>
            <a:ext cx="11731949" cy="904559"/>
          </a:xfrm>
        </p:spPr>
        <p:txBody>
          <a:bodyPr/>
          <a:lstStyle/>
          <a:p>
            <a:pPr>
              <a:lnSpc>
                <a:spcPct val="100000"/>
              </a:lnSpc>
            </a:pPr>
            <a:r>
              <a:rPr lang="en-US" dirty="0">
                <a:ea typeface="+mj-lt"/>
                <a:cs typeface="+mj-lt"/>
              </a:rPr>
              <a:t>CG/EPIC EHR</a:t>
            </a:r>
            <a:br>
              <a:rPr lang="en-US" dirty="0">
                <a:ea typeface="+mj-lt"/>
                <a:cs typeface="+mj-lt"/>
              </a:rPr>
            </a:br>
            <a:r>
              <a:rPr lang="en-US" dirty="0">
                <a:ea typeface="+mj-lt"/>
                <a:cs typeface="+mj-lt"/>
              </a:rPr>
              <a:t>CG Storage Layout</a:t>
            </a:r>
            <a:endParaRPr lang="en-US" dirty="0"/>
          </a:p>
        </p:txBody>
      </p:sp>
      <p:sp>
        <p:nvSpPr>
          <p:cNvPr id="7" name="Rectangle 6">
            <a:extLst>
              <a:ext uri="{FF2B5EF4-FFF2-40B4-BE49-F238E27FC236}">
                <a16:creationId xmlns:a16="http://schemas.microsoft.com/office/drawing/2014/main" id="{3D0D9FF3-1CBD-2C40-B019-66CB05A311C5}"/>
              </a:ext>
            </a:extLst>
          </p:cNvPr>
          <p:cNvSpPr/>
          <p:nvPr/>
        </p:nvSpPr>
        <p:spPr>
          <a:xfrm>
            <a:off x="534648" y="747484"/>
            <a:ext cx="11205407" cy="4705976"/>
          </a:xfrm>
          <a:prstGeom prst="rect">
            <a:avLst/>
          </a:prstGeom>
        </p:spPr>
        <p:txBody>
          <a:bodyPr numCol="1" anchor="t"/>
          <a:lstStyle/>
          <a:p>
            <a:pPr defTabSz="457200"/>
            <a:endParaRPr lang="en-US" sz="800">
              <a:solidFill>
                <a:srgbClr val="65D097"/>
              </a:solidFill>
              <a:latin typeface="Arial" panose="020B0604020202020204"/>
              <a:cs typeface="Arial"/>
            </a:endParaRPr>
          </a:p>
        </p:txBody>
      </p:sp>
      <p:sp>
        <p:nvSpPr>
          <p:cNvPr id="11" name="Footer Placeholder 10">
            <a:extLst>
              <a:ext uri="{FF2B5EF4-FFF2-40B4-BE49-F238E27FC236}">
                <a16:creationId xmlns:a16="http://schemas.microsoft.com/office/drawing/2014/main" id="{B0A38D8D-7FF4-1247-8BFE-6D70BF5837B8}"/>
              </a:ext>
            </a:extLst>
          </p:cNvPr>
          <p:cNvSpPr>
            <a:spLocks noGrp="1"/>
          </p:cNvSpPr>
          <p:nvPr>
            <p:ph type="ftr" sz="quarter" idx="3"/>
          </p:nvPr>
        </p:nvSpPr>
        <p:spPr/>
        <p:txBody>
          <a:bodyPr/>
          <a:lstStyle/>
          <a:p>
            <a:pPr defTabSz="457200"/>
            <a:r>
              <a:rPr lang="en-US">
                <a:solidFill>
                  <a:srgbClr val="000000"/>
                </a:solidFill>
                <a:latin typeface="Arial" panose="020B0604020202020204"/>
              </a:rPr>
              <a:t>© 2023 NetApp, Inc. All rights reserved.  — NETAPP CONFIDENTIAL — </a:t>
            </a:r>
          </a:p>
        </p:txBody>
      </p:sp>
      <p:sp>
        <p:nvSpPr>
          <p:cNvPr id="21" name="Slide Number Placeholder 20">
            <a:extLst>
              <a:ext uri="{FF2B5EF4-FFF2-40B4-BE49-F238E27FC236}">
                <a16:creationId xmlns:a16="http://schemas.microsoft.com/office/drawing/2014/main" id="{32675C6F-F17B-3543-8DB8-4C8C04810F35}"/>
              </a:ext>
            </a:extLst>
          </p:cNvPr>
          <p:cNvSpPr>
            <a:spLocks noGrp="1"/>
          </p:cNvSpPr>
          <p:nvPr>
            <p:ph type="sldNum" sz="quarter" idx="4"/>
          </p:nvPr>
        </p:nvSpPr>
        <p:spPr/>
        <p:txBody>
          <a:bodyPr/>
          <a:lstStyle/>
          <a:p>
            <a:pPr defTabSz="457200"/>
            <a:fld id="{B071A5F3-A4FF-4CEE-8215-C08835B585C1}" type="slidenum">
              <a:rPr lang="en-US">
                <a:solidFill>
                  <a:srgbClr val="000000"/>
                </a:solidFill>
                <a:latin typeface="Arial" panose="020B0604020202020204"/>
              </a:rPr>
              <a:pPr defTabSz="457200"/>
              <a:t>29</a:t>
            </a:fld>
            <a:endParaRPr lang="en-US">
              <a:solidFill>
                <a:srgbClr val="000000"/>
              </a:solidFill>
              <a:latin typeface="Arial" panose="020B0604020202020204"/>
            </a:endParaRPr>
          </a:p>
        </p:txBody>
      </p:sp>
      <p:sp>
        <p:nvSpPr>
          <p:cNvPr id="2" name="Rounded Rectangle 1">
            <a:extLst>
              <a:ext uri="{FF2B5EF4-FFF2-40B4-BE49-F238E27FC236}">
                <a16:creationId xmlns:a16="http://schemas.microsoft.com/office/drawing/2014/main" id="{56F1942D-EFE8-C34F-BA5E-3FCA6BE8C0AC}"/>
              </a:ext>
            </a:extLst>
          </p:cNvPr>
          <p:cNvSpPr/>
          <p:nvPr/>
        </p:nvSpPr>
        <p:spPr>
          <a:xfrm>
            <a:off x="298881" y="1886397"/>
            <a:ext cx="1365988" cy="364850"/>
          </a:xfrm>
          <a:prstGeom prst="round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err="1">
                <a:solidFill>
                  <a:srgbClr val="FFFFFF"/>
                </a:solidFill>
                <a:latin typeface="Arial" panose="020B0604020202020204"/>
              </a:rPr>
              <a:t>EpicProd</a:t>
            </a:r>
            <a:endParaRPr lang="en-US" sz="800" dirty="0">
              <a:solidFill>
                <a:srgbClr val="FFFFFF"/>
              </a:solidFill>
              <a:latin typeface="Arial" panose="020B0604020202020204"/>
            </a:endParaRPr>
          </a:p>
        </p:txBody>
      </p:sp>
      <p:grpSp>
        <p:nvGrpSpPr>
          <p:cNvPr id="38" name="Group 37">
            <a:extLst>
              <a:ext uri="{FF2B5EF4-FFF2-40B4-BE49-F238E27FC236}">
                <a16:creationId xmlns:a16="http://schemas.microsoft.com/office/drawing/2014/main" id="{09385EBF-EB8D-E78C-5EA6-3F45D9ECF2D0}"/>
              </a:ext>
            </a:extLst>
          </p:cNvPr>
          <p:cNvGrpSpPr/>
          <p:nvPr/>
        </p:nvGrpSpPr>
        <p:grpSpPr>
          <a:xfrm>
            <a:off x="294574" y="2281947"/>
            <a:ext cx="2158785" cy="1058611"/>
            <a:chOff x="1141022" y="2538073"/>
            <a:chExt cx="2158785" cy="1256026"/>
          </a:xfrm>
        </p:grpSpPr>
        <p:sp>
          <p:nvSpPr>
            <p:cNvPr id="22" name="Rounded Rectangle 21">
              <a:extLst>
                <a:ext uri="{FF2B5EF4-FFF2-40B4-BE49-F238E27FC236}">
                  <a16:creationId xmlns:a16="http://schemas.microsoft.com/office/drawing/2014/main" id="{D78A4415-4D9B-412D-DE96-8DD06A56A201}"/>
                </a:ext>
              </a:extLst>
            </p:cNvPr>
            <p:cNvSpPr/>
            <p:nvPr/>
          </p:nvSpPr>
          <p:spPr>
            <a:xfrm>
              <a:off x="1933819" y="3261782"/>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EpicProdDBVol3</a:t>
              </a:r>
            </a:p>
          </p:txBody>
        </p:sp>
        <p:sp>
          <p:nvSpPr>
            <p:cNvPr id="14" name="Rounded Rectangle 13">
              <a:extLst>
                <a:ext uri="{FF2B5EF4-FFF2-40B4-BE49-F238E27FC236}">
                  <a16:creationId xmlns:a16="http://schemas.microsoft.com/office/drawing/2014/main" id="{FBD8B34D-56F7-BC46-B3BD-3B7F2DD6DA88}"/>
                </a:ext>
              </a:extLst>
            </p:cNvPr>
            <p:cNvSpPr/>
            <p:nvPr/>
          </p:nvSpPr>
          <p:spPr>
            <a:xfrm>
              <a:off x="1824016" y="3307558"/>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EpicProdDBVol2</a:t>
              </a:r>
            </a:p>
          </p:txBody>
        </p:sp>
        <p:grpSp>
          <p:nvGrpSpPr>
            <p:cNvPr id="19" name="Group 18">
              <a:extLst>
                <a:ext uri="{FF2B5EF4-FFF2-40B4-BE49-F238E27FC236}">
                  <a16:creationId xmlns:a16="http://schemas.microsoft.com/office/drawing/2014/main" id="{05B1EC1A-3197-BC4C-8BF6-60DEB51504E7}"/>
                </a:ext>
              </a:extLst>
            </p:cNvPr>
            <p:cNvGrpSpPr/>
            <p:nvPr/>
          </p:nvGrpSpPr>
          <p:grpSpPr>
            <a:xfrm>
              <a:off x="1141022" y="2538073"/>
              <a:ext cx="1643982" cy="589104"/>
              <a:chOff x="1141319" y="2566700"/>
              <a:chExt cx="1644410" cy="715158"/>
            </a:xfrm>
          </p:grpSpPr>
          <p:sp>
            <p:nvSpPr>
              <p:cNvPr id="10" name="Rounded Rectangle 9">
                <a:extLst>
                  <a:ext uri="{FF2B5EF4-FFF2-40B4-BE49-F238E27FC236}">
                    <a16:creationId xmlns:a16="http://schemas.microsoft.com/office/drawing/2014/main" id="{CBC33899-26E0-0C4E-B75A-DED0B38E002C}"/>
                  </a:ext>
                </a:extLst>
              </p:cNvPr>
              <p:cNvSpPr/>
              <p:nvPr/>
            </p:nvSpPr>
            <p:spPr>
              <a:xfrm>
                <a:off x="1419385" y="2756341"/>
                <a:ext cx="1366344" cy="525517"/>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err="1">
                    <a:solidFill>
                      <a:srgbClr val="FFFFFF"/>
                    </a:solidFill>
                    <a:latin typeface="Arial" panose="020B0604020202020204"/>
                  </a:rPr>
                  <a:t>EpicProdDB</a:t>
                </a:r>
                <a:endParaRPr lang="en-US" sz="800" dirty="0">
                  <a:solidFill>
                    <a:srgbClr val="FFFFFF"/>
                  </a:solidFill>
                  <a:latin typeface="Arial" panose="020B0604020202020204"/>
                </a:endParaRPr>
              </a:p>
            </p:txBody>
          </p:sp>
          <p:sp>
            <p:nvSpPr>
              <p:cNvPr id="8" name="Bent-Up Arrow 7">
                <a:extLst>
                  <a:ext uri="{FF2B5EF4-FFF2-40B4-BE49-F238E27FC236}">
                    <a16:creationId xmlns:a16="http://schemas.microsoft.com/office/drawing/2014/main" id="{75BA9BD5-C9CD-A147-AD72-D66F30ED7260}"/>
                  </a:ext>
                </a:extLst>
              </p:cNvPr>
              <p:cNvSpPr/>
              <p:nvPr/>
            </p:nvSpPr>
            <p:spPr>
              <a:xfrm rot="5400000">
                <a:off x="972271" y="2735748"/>
                <a:ext cx="525515" cy="187419"/>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800">
                  <a:solidFill>
                    <a:srgbClr val="FFFFFF"/>
                  </a:solidFill>
                  <a:latin typeface="Arial" panose="020B0604020202020204"/>
                </a:endParaRPr>
              </a:p>
            </p:txBody>
          </p:sp>
        </p:grpSp>
        <p:sp>
          <p:nvSpPr>
            <p:cNvPr id="13" name="Bent-Up Arrow 12">
              <a:extLst>
                <a:ext uri="{FF2B5EF4-FFF2-40B4-BE49-F238E27FC236}">
                  <a16:creationId xmlns:a16="http://schemas.microsoft.com/office/drawing/2014/main" id="{F88D96A5-1937-D24B-8713-9605D4F6F90D}"/>
                </a:ext>
              </a:extLst>
            </p:cNvPr>
            <p:cNvSpPr/>
            <p:nvPr/>
          </p:nvSpPr>
          <p:spPr>
            <a:xfrm rot="5400000">
              <a:off x="1313460" y="3327754"/>
              <a:ext cx="432888" cy="18737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800">
                <a:solidFill>
                  <a:srgbClr val="FFFFFF"/>
                </a:solidFill>
                <a:latin typeface="Arial" panose="020B0604020202020204"/>
              </a:endParaRPr>
            </a:p>
          </p:txBody>
        </p:sp>
        <p:sp>
          <p:nvSpPr>
            <p:cNvPr id="12" name="Rounded Rectangle 11">
              <a:extLst>
                <a:ext uri="{FF2B5EF4-FFF2-40B4-BE49-F238E27FC236}">
                  <a16:creationId xmlns:a16="http://schemas.microsoft.com/office/drawing/2014/main" id="{A5C94BF1-56CD-8F45-8D4E-BF35CB1911F6}"/>
                </a:ext>
              </a:extLst>
            </p:cNvPr>
            <p:cNvSpPr/>
            <p:nvPr/>
          </p:nvSpPr>
          <p:spPr>
            <a:xfrm>
              <a:off x="1714213" y="3361210"/>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EpicProdDBVol1</a:t>
              </a:r>
            </a:p>
          </p:txBody>
        </p:sp>
      </p:grpSp>
      <p:sp>
        <p:nvSpPr>
          <p:cNvPr id="36" name="Rounded Rectangle 35">
            <a:extLst>
              <a:ext uri="{FF2B5EF4-FFF2-40B4-BE49-F238E27FC236}">
                <a16:creationId xmlns:a16="http://schemas.microsoft.com/office/drawing/2014/main" id="{F9F31C3A-2291-9740-953C-3D3DB9806B8F}"/>
              </a:ext>
            </a:extLst>
          </p:cNvPr>
          <p:cNvSpPr/>
          <p:nvPr/>
        </p:nvSpPr>
        <p:spPr>
          <a:xfrm>
            <a:off x="10609832" y="1225296"/>
            <a:ext cx="1365988" cy="3648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BigHospitalSVM2</a:t>
            </a:r>
          </a:p>
        </p:txBody>
      </p:sp>
      <p:grpSp>
        <p:nvGrpSpPr>
          <p:cNvPr id="62" name="Group 61">
            <a:extLst>
              <a:ext uri="{FF2B5EF4-FFF2-40B4-BE49-F238E27FC236}">
                <a16:creationId xmlns:a16="http://schemas.microsoft.com/office/drawing/2014/main" id="{45EB79DC-1DF7-2AD4-C75D-6DA633164400}"/>
              </a:ext>
            </a:extLst>
          </p:cNvPr>
          <p:cNvGrpSpPr/>
          <p:nvPr/>
        </p:nvGrpSpPr>
        <p:grpSpPr>
          <a:xfrm>
            <a:off x="327313" y="3709524"/>
            <a:ext cx="2045652" cy="1636330"/>
            <a:chOff x="1173762" y="4231873"/>
            <a:chExt cx="2045652" cy="1941481"/>
          </a:xfrm>
        </p:grpSpPr>
        <p:sp>
          <p:nvSpPr>
            <p:cNvPr id="54" name="Rounded Rectangle 53">
              <a:extLst>
                <a:ext uri="{FF2B5EF4-FFF2-40B4-BE49-F238E27FC236}">
                  <a16:creationId xmlns:a16="http://schemas.microsoft.com/office/drawing/2014/main" id="{619F0C2F-4E57-CAC1-D73D-FE5864BDE5B9}"/>
                </a:ext>
              </a:extLst>
            </p:cNvPr>
            <p:cNvSpPr/>
            <p:nvPr/>
          </p:nvSpPr>
          <p:spPr>
            <a:xfrm>
              <a:off x="1853426" y="5686813"/>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EpicProdDBVol2</a:t>
              </a:r>
            </a:p>
          </p:txBody>
        </p:sp>
        <p:sp>
          <p:nvSpPr>
            <p:cNvPr id="58" name="Rounded Rectangle 57">
              <a:extLst>
                <a:ext uri="{FF2B5EF4-FFF2-40B4-BE49-F238E27FC236}">
                  <a16:creationId xmlns:a16="http://schemas.microsoft.com/office/drawing/2014/main" id="{81FD8D60-0462-9E9D-A1E2-10284ED1BFDC}"/>
                </a:ext>
              </a:extLst>
            </p:cNvPr>
            <p:cNvSpPr/>
            <p:nvPr/>
          </p:nvSpPr>
          <p:spPr>
            <a:xfrm>
              <a:off x="1448426" y="5073544"/>
              <a:ext cx="1365988" cy="432889"/>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err="1">
                  <a:solidFill>
                    <a:srgbClr val="FFFFFF"/>
                  </a:solidFill>
                  <a:latin typeface="Arial" panose="020B0604020202020204"/>
                </a:rPr>
                <a:t>EpicProdApp</a:t>
              </a:r>
              <a:endParaRPr lang="en-US" sz="800" dirty="0">
                <a:solidFill>
                  <a:srgbClr val="FFFFFF"/>
                </a:solidFill>
                <a:latin typeface="Arial" panose="020B0604020202020204"/>
              </a:endParaRPr>
            </a:p>
          </p:txBody>
        </p:sp>
        <p:sp>
          <p:nvSpPr>
            <p:cNvPr id="59" name="Bent-Up Arrow 58">
              <a:extLst>
                <a:ext uri="{FF2B5EF4-FFF2-40B4-BE49-F238E27FC236}">
                  <a16:creationId xmlns:a16="http://schemas.microsoft.com/office/drawing/2014/main" id="{A5D8E59C-F0F9-FDFF-F441-978D1A7DEA9A}"/>
                </a:ext>
              </a:extLst>
            </p:cNvPr>
            <p:cNvSpPr/>
            <p:nvPr/>
          </p:nvSpPr>
          <p:spPr>
            <a:xfrm rot="5400000">
              <a:off x="693702" y="4711933"/>
              <a:ext cx="1143000" cy="18288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800">
                <a:solidFill>
                  <a:srgbClr val="FFFFFF"/>
                </a:solidFill>
                <a:latin typeface="Arial" panose="020B0604020202020204"/>
              </a:endParaRPr>
            </a:p>
          </p:txBody>
        </p:sp>
        <p:sp>
          <p:nvSpPr>
            <p:cNvPr id="56" name="Bent-Up Arrow 55">
              <a:extLst>
                <a:ext uri="{FF2B5EF4-FFF2-40B4-BE49-F238E27FC236}">
                  <a16:creationId xmlns:a16="http://schemas.microsoft.com/office/drawing/2014/main" id="{F2255805-5B91-5359-87DF-CCD4D1F99446}"/>
                </a:ext>
              </a:extLst>
            </p:cNvPr>
            <p:cNvSpPr/>
            <p:nvPr/>
          </p:nvSpPr>
          <p:spPr>
            <a:xfrm rot="5400000">
              <a:off x="1342870" y="5707009"/>
              <a:ext cx="432888" cy="18737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800">
                <a:solidFill>
                  <a:srgbClr val="FFFFFF"/>
                </a:solidFill>
                <a:latin typeface="Arial" panose="020B0604020202020204"/>
              </a:endParaRPr>
            </a:p>
          </p:txBody>
        </p:sp>
        <p:sp>
          <p:nvSpPr>
            <p:cNvPr id="57" name="Rounded Rectangle 56">
              <a:extLst>
                <a:ext uri="{FF2B5EF4-FFF2-40B4-BE49-F238E27FC236}">
                  <a16:creationId xmlns:a16="http://schemas.microsoft.com/office/drawing/2014/main" id="{8C347542-4145-3B60-901C-1EEBA99250B7}"/>
                </a:ext>
              </a:extLst>
            </p:cNvPr>
            <p:cNvSpPr/>
            <p:nvPr/>
          </p:nvSpPr>
          <p:spPr>
            <a:xfrm>
              <a:off x="1743623" y="5740465"/>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EpicProdAppVol1</a:t>
              </a:r>
            </a:p>
          </p:txBody>
        </p:sp>
      </p:grpSp>
      <p:grpSp>
        <p:nvGrpSpPr>
          <p:cNvPr id="61" name="Group 60">
            <a:extLst>
              <a:ext uri="{FF2B5EF4-FFF2-40B4-BE49-F238E27FC236}">
                <a16:creationId xmlns:a16="http://schemas.microsoft.com/office/drawing/2014/main" id="{020724F4-C447-FE0C-37EE-3E97CEC8D1EF}"/>
              </a:ext>
            </a:extLst>
          </p:cNvPr>
          <p:cNvGrpSpPr/>
          <p:nvPr/>
        </p:nvGrpSpPr>
        <p:grpSpPr>
          <a:xfrm>
            <a:off x="309295" y="2705393"/>
            <a:ext cx="2063671" cy="1647927"/>
            <a:chOff x="1155743" y="3040485"/>
            <a:chExt cx="2063671" cy="1955241"/>
          </a:xfrm>
        </p:grpSpPr>
        <p:sp>
          <p:nvSpPr>
            <p:cNvPr id="46" name="Rounded Rectangle 45">
              <a:extLst>
                <a:ext uri="{FF2B5EF4-FFF2-40B4-BE49-F238E27FC236}">
                  <a16:creationId xmlns:a16="http://schemas.microsoft.com/office/drawing/2014/main" id="{F3A6864B-C5E3-A4FF-07EA-3C28A6DE7D6C}"/>
                </a:ext>
              </a:extLst>
            </p:cNvPr>
            <p:cNvSpPr/>
            <p:nvPr/>
          </p:nvSpPr>
          <p:spPr>
            <a:xfrm>
              <a:off x="1853426" y="4509185"/>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EpicProdDBVol2</a:t>
              </a:r>
            </a:p>
          </p:txBody>
        </p:sp>
        <p:sp>
          <p:nvSpPr>
            <p:cNvPr id="50" name="Rounded Rectangle 49">
              <a:extLst>
                <a:ext uri="{FF2B5EF4-FFF2-40B4-BE49-F238E27FC236}">
                  <a16:creationId xmlns:a16="http://schemas.microsoft.com/office/drawing/2014/main" id="{E1310693-1EC7-D292-1444-7E1004FA31A2}"/>
                </a:ext>
              </a:extLst>
            </p:cNvPr>
            <p:cNvSpPr/>
            <p:nvPr/>
          </p:nvSpPr>
          <p:spPr>
            <a:xfrm>
              <a:off x="1448426" y="3895915"/>
              <a:ext cx="1365988" cy="432889"/>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err="1">
                  <a:solidFill>
                    <a:srgbClr val="FFFFFF"/>
                  </a:solidFill>
                  <a:latin typeface="Arial" panose="020B0604020202020204"/>
                </a:rPr>
                <a:t>EpicProdJournal</a:t>
              </a:r>
              <a:endParaRPr lang="en-US" sz="800" dirty="0">
                <a:solidFill>
                  <a:srgbClr val="FFFFFF"/>
                </a:solidFill>
                <a:latin typeface="Arial" panose="020B0604020202020204"/>
              </a:endParaRPr>
            </a:p>
          </p:txBody>
        </p:sp>
        <p:sp>
          <p:nvSpPr>
            <p:cNvPr id="48" name="Bent-Up Arrow 47">
              <a:extLst>
                <a:ext uri="{FF2B5EF4-FFF2-40B4-BE49-F238E27FC236}">
                  <a16:creationId xmlns:a16="http://schemas.microsoft.com/office/drawing/2014/main" id="{4D24905E-AC8D-E92D-DB10-099238F38B44}"/>
                </a:ext>
              </a:extLst>
            </p:cNvPr>
            <p:cNvSpPr/>
            <p:nvPr/>
          </p:nvSpPr>
          <p:spPr>
            <a:xfrm rot="5400000">
              <a:off x="1342870" y="4529381"/>
              <a:ext cx="432888" cy="18737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800">
                <a:solidFill>
                  <a:srgbClr val="FFFFFF"/>
                </a:solidFill>
                <a:latin typeface="Arial" panose="020B0604020202020204"/>
              </a:endParaRPr>
            </a:p>
          </p:txBody>
        </p:sp>
        <p:sp>
          <p:nvSpPr>
            <p:cNvPr id="49" name="Rounded Rectangle 48">
              <a:extLst>
                <a:ext uri="{FF2B5EF4-FFF2-40B4-BE49-F238E27FC236}">
                  <a16:creationId xmlns:a16="http://schemas.microsoft.com/office/drawing/2014/main" id="{D229C5D2-05D6-D062-9126-7CD557A4D243}"/>
                </a:ext>
              </a:extLst>
            </p:cNvPr>
            <p:cNvSpPr/>
            <p:nvPr/>
          </p:nvSpPr>
          <p:spPr>
            <a:xfrm>
              <a:off x="1743623" y="4562837"/>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EpicProdJournalVol1</a:t>
              </a:r>
            </a:p>
          </p:txBody>
        </p:sp>
        <p:sp>
          <p:nvSpPr>
            <p:cNvPr id="60" name="Bent-Up Arrow 59">
              <a:extLst>
                <a:ext uri="{FF2B5EF4-FFF2-40B4-BE49-F238E27FC236}">
                  <a16:creationId xmlns:a16="http://schemas.microsoft.com/office/drawing/2014/main" id="{B69F3EFC-A0EC-F556-A507-44C143E6D5BB}"/>
                </a:ext>
              </a:extLst>
            </p:cNvPr>
            <p:cNvSpPr/>
            <p:nvPr/>
          </p:nvSpPr>
          <p:spPr>
            <a:xfrm rot="5400000">
              <a:off x="675683" y="3520545"/>
              <a:ext cx="1143000" cy="18288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800">
                <a:solidFill>
                  <a:srgbClr val="FFFFFF"/>
                </a:solidFill>
                <a:latin typeface="Arial" panose="020B0604020202020204"/>
              </a:endParaRPr>
            </a:p>
          </p:txBody>
        </p:sp>
      </p:grpSp>
      <p:sp>
        <p:nvSpPr>
          <p:cNvPr id="63" name="Rounded Rectangle 62">
            <a:extLst>
              <a:ext uri="{FF2B5EF4-FFF2-40B4-BE49-F238E27FC236}">
                <a16:creationId xmlns:a16="http://schemas.microsoft.com/office/drawing/2014/main" id="{560DCB90-4BF6-8FD6-C5F1-23FA8918F75B}"/>
              </a:ext>
            </a:extLst>
          </p:cNvPr>
          <p:cNvSpPr/>
          <p:nvPr/>
        </p:nvSpPr>
        <p:spPr>
          <a:xfrm>
            <a:off x="2578368" y="1886397"/>
            <a:ext cx="1365988" cy="364850"/>
          </a:xfrm>
          <a:prstGeom prst="round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err="1">
                <a:solidFill>
                  <a:srgbClr val="FFFFFF"/>
                </a:solidFill>
                <a:latin typeface="Arial" panose="020B0604020202020204"/>
              </a:rPr>
              <a:t>EpicTestDev</a:t>
            </a:r>
            <a:endParaRPr lang="en-US" sz="800" dirty="0">
              <a:solidFill>
                <a:srgbClr val="FFFFFF"/>
              </a:solidFill>
              <a:latin typeface="Arial" panose="020B0604020202020204"/>
            </a:endParaRPr>
          </a:p>
        </p:txBody>
      </p:sp>
      <p:grpSp>
        <p:nvGrpSpPr>
          <p:cNvPr id="64" name="Group 63">
            <a:extLst>
              <a:ext uri="{FF2B5EF4-FFF2-40B4-BE49-F238E27FC236}">
                <a16:creationId xmlns:a16="http://schemas.microsoft.com/office/drawing/2014/main" id="{E42403C5-D8EF-0BA7-4CCD-2C62BE73F10C}"/>
              </a:ext>
            </a:extLst>
          </p:cNvPr>
          <p:cNvGrpSpPr/>
          <p:nvPr/>
        </p:nvGrpSpPr>
        <p:grpSpPr>
          <a:xfrm>
            <a:off x="2574061" y="2281947"/>
            <a:ext cx="2158785" cy="1058611"/>
            <a:chOff x="1141022" y="2538073"/>
            <a:chExt cx="2158785" cy="1256026"/>
          </a:xfrm>
        </p:grpSpPr>
        <p:sp>
          <p:nvSpPr>
            <p:cNvPr id="65" name="Rounded Rectangle 64">
              <a:extLst>
                <a:ext uri="{FF2B5EF4-FFF2-40B4-BE49-F238E27FC236}">
                  <a16:creationId xmlns:a16="http://schemas.microsoft.com/office/drawing/2014/main" id="{1D4FF061-F73D-ABF3-FDC2-F3819E676F6E}"/>
                </a:ext>
              </a:extLst>
            </p:cNvPr>
            <p:cNvSpPr/>
            <p:nvPr/>
          </p:nvSpPr>
          <p:spPr>
            <a:xfrm>
              <a:off x="1933819" y="3261782"/>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EpicProdDBVol3</a:t>
              </a:r>
            </a:p>
          </p:txBody>
        </p:sp>
        <p:sp>
          <p:nvSpPr>
            <p:cNvPr id="66" name="Rounded Rectangle 65">
              <a:extLst>
                <a:ext uri="{FF2B5EF4-FFF2-40B4-BE49-F238E27FC236}">
                  <a16:creationId xmlns:a16="http://schemas.microsoft.com/office/drawing/2014/main" id="{51CAF251-0B1B-E4EC-0D34-817B1E778B8C}"/>
                </a:ext>
              </a:extLst>
            </p:cNvPr>
            <p:cNvSpPr/>
            <p:nvPr/>
          </p:nvSpPr>
          <p:spPr>
            <a:xfrm>
              <a:off x="1824016" y="3307558"/>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EpicProdDBVol2</a:t>
              </a:r>
            </a:p>
          </p:txBody>
        </p:sp>
        <p:grpSp>
          <p:nvGrpSpPr>
            <p:cNvPr id="67" name="Group 66">
              <a:extLst>
                <a:ext uri="{FF2B5EF4-FFF2-40B4-BE49-F238E27FC236}">
                  <a16:creationId xmlns:a16="http://schemas.microsoft.com/office/drawing/2014/main" id="{7C6F9FB1-6FC7-75EF-4437-5B17EAEFA035}"/>
                </a:ext>
              </a:extLst>
            </p:cNvPr>
            <p:cNvGrpSpPr/>
            <p:nvPr/>
          </p:nvGrpSpPr>
          <p:grpSpPr>
            <a:xfrm>
              <a:off x="1141022" y="2538073"/>
              <a:ext cx="1643982" cy="589104"/>
              <a:chOff x="1141319" y="2566700"/>
              <a:chExt cx="1644410" cy="715158"/>
            </a:xfrm>
          </p:grpSpPr>
          <p:sp>
            <p:nvSpPr>
              <p:cNvPr id="70" name="Rounded Rectangle 69">
                <a:extLst>
                  <a:ext uri="{FF2B5EF4-FFF2-40B4-BE49-F238E27FC236}">
                    <a16:creationId xmlns:a16="http://schemas.microsoft.com/office/drawing/2014/main" id="{378B95AB-7F05-D7A6-932F-8E079F036004}"/>
                  </a:ext>
                </a:extLst>
              </p:cNvPr>
              <p:cNvSpPr/>
              <p:nvPr/>
            </p:nvSpPr>
            <p:spPr>
              <a:xfrm>
                <a:off x="1419385" y="2756341"/>
                <a:ext cx="1366344" cy="525517"/>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err="1">
                    <a:solidFill>
                      <a:srgbClr val="FFFFFF"/>
                    </a:solidFill>
                    <a:latin typeface="Arial" panose="020B0604020202020204"/>
                  </a:rPr>
                  <a:t>EpicTestDevDB</a:t>
                </a:r>
                <a:endParaRPr lang="en-US" sz="800" dirty="0">
                  <a:solidFill>
                    <a:srgbClr val="FFFFFF"/>
                  </a:solidFill>
                  <a:latin typeface="Arial" panose="020B0604020202020204"/>
                </a:endParaRPr>
              </a:p>
            </p:txBody>
          </p:sp>
          <p:sp>
            <p:nvSpPr>
              <p:cNvPr id="71" name="Bent-Up Arrow 70">
                <a:extLst>
                  <a:ext uri="{FF2B5EF4-FFF2-40B4-BE49-F238E27FC236}">
                    <a16:creationId xmlns:a16="http://schemas.microsoft.com/office/drawing/2014/main" id="{E7C939AB-1602-74B1-939E-7F3A7876512F}"/>
                  </a:ext>
                </a:extLst>
              </p:cNvPr>
              <p:cNvSpPr/>
              <p:nvPr/>
            </p:nvSpPr>
            <p:spPr>
              <a:xfrm rot="5400000">
                <a:off x="972271" y="2735748"/>
                <a:ext cx="525515" cy="187419"/>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800">
                  <a:solidFill>
                    <a:srgbClr val="FFFFFF"/>
                  </a:solidFill>
                  <a:latin typeface="Arial" panose="020B0604020202020204"/>
                </a:endParaRPr>
              </a:p>
            </p:txBody>
          </p:sp>
        </p:grpSp>
        <p:sp>
          <p:nvSpPr>
            <p:cNvPr id="68" name="Bent-Up Arrow 67">
              <a:extLst>
                <a:ext uri="{FF2B5EF4-FFF2-40B4-BE49-F238E27FC236}">
                  <a16:creationId xmlns:a16="http://schemas.microsoft.com/office/drawing/2014/main" id="{90DFBB00-4908-5C44-1320-9A6526EA31FF}"/>
                </a:ext>
              </a:extLst>
            </p:cNvPr>
            <p:cNvSpPr/>
            <p:nvPr/>
          </p:nvSpPr>
          <p:spPr>
            <a:xfrm rot="5400000">
              <a:off x="1313460" y="3327754"/>
              <a:ext cx="432888" cy="18737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800">
                <a:solidFill>
                  <a:srgbClr val="FFFFFF"/>
                </a:solidFill>
                <a:latin typeface="Arial" panose="020B0604020202020204"/>
              </a:endParaRPr>
            </a:p>
          </p:txBody>
        </p:sp>
        <p:sp>
          <p:nvSpPr>
            <p:cNvPr id="69" name="Rounded Rectangle 68">
              <a:extLst>
                <a:ext uri="{FF2B5EF4-FFF2-40B4-BE49-F238E27FC236}">
                  <a16:creationId xmlns:a16="http://schemas.microsoft.com/office/drawing/2014/main" id="{D6458055-D355-A16C-39F6-73DDF22C8C6F}"/>
                </a:ext>
              </a:extLst>
            </p:cNvPr>
            <p:cNvSpPr/>
            <p:nvPr/>
          </p:nvSpPr>
          <p:spPr>
            <a:xfrm>
              <a:off x="1714213" y="3361210"/>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EpicTestDevDBVol1</a:t>
              </a:r>
            </a:p>
          </p:txBody>
        </p:sp>
      </p:grpSp>
      <p:grpSp>
        <p:nvGrpSpPr>
          <p:cNvPr id="72" name="Group 71">
            <a:extLst>
              <a:ext uri="{FF2B5EF4-FFF2-40B4-BE49-F238E27FC236}">
                <a16:creationId xmlns:a16="http://schemas.microsoft.com/office/drawing/2014/main" id="{C2689C4A-8AC0-50D4-5DEB-EED3820A4C85}"/>
              </a:ext>
            </a:extLst>
          </p:cNvPr>
          <p:cNvGrpSpPr/>
          <p:nvPr/>
        </p:nvGrpSpPr>
        <p:grpSpPr>
          <a:xfrm>
            <a:off x="2606800" y="3709524"/>
            <a:ext cx="2045652" cy="1636330"/>
            <a:chOff x="1173762" y="4231873"/>
            <a:chExt cx="2045652" cy="1941481"/>
          </a:xfrm>
        </p:grpSpPr>
        <p:sp>
          <p:nvSpPr>
            <p:cNvPr id="73" name="Rounded Rectangle 72">
              <a:extLst>
                <a:ext uri="{FF2B5EF4-FFF2-40B4-BE49-F238E27FC236}">
                  <a16:creationId xmlns:a16="http://schemas.microsoft.com/office/drawing/2014/main" id="{F94A92FC-EC50-1F3E-5380-F08868B2BA36}"/>
                </a:ext>
              </a:extLst>
            </p:cNvPr>
            <p:cNvSpPr/>
            <p:nvPr/>
          </p:nvSpPr>
          <p:spPr>
            <a:xfrm>
              <a:off x="1853426" y="5686813"/>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EpicProdDBVol2</a:t>
              </a:r>
            </a:p>
          </p:txBody>
        </p:sp>
        <p:sp>
          <p:nvSpPr>
            <p:cNvPr id="74" name="Rounded Rectangle 73">
              <a:extLst>
                <a:ext uri="{FF2B5EF4-FFF2-40B4-BE49-F238E27FC236}">
                  <a16:creationId xmlns:a16="http://schemas.microsoft.com/office/drawing/2014/main" id="{A35F852C-2658-85CB-7CB8-6547D4B34905}"/>
                </a:ext>
              </a:extLst>
            </p:cNvPr>
            <p:cNvSpPr/>
            <p:nvPr/>
          </p:nvSpPr>
          <p:spPr>
            <a:xfrm>
              <a:off x="1448426" y="5073544"/>
              <a:ext cx="1365988" cy="432889"/>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err="1">
                  <a:solidFill>
                    <a:srgbClr val="FFFFFF"/>
                  </a:solidFill>
                  <a:latin typeface="Arial" panose="020B0604020202020204"/>
                </a:rPr>
                <a:t>EpicTestDevApp</a:t>
              </a:r>
              <a:endParaRPr lang="en-US" sz="800" dirty="0">
                <a:solidFill>
                  <a:srgbClr val="FFFFFF"/>
                </a:solidFill>
                <a:latin typeface="Arial" panose="020B0604020202020204"/>
              </a:endParaRPr>
            </a:p>
          </p:txBody>
        </p:sp>
        <p:sp>
          <p:nvSpPr>
            <p:cNvPr id="75" name="Bent-Up Arrow 74">
              <a:extLst>
                <a:ext uri="{FF2B5EF4-FFF2-40B4-BE49-F238E27FC236}">
                  <a16:creationId xmlns:a16="http://schemas.microsoft.com/office/drawing/2014/main" id="{1E4BF089-E5DE-2EA0-A0DA-B49C40451448}"/>
                </a:ext>
              </a:extLst>
            </p:cNvPr>
            <p:cNvSpPr/>
            <p:nvPr/>
          </p:nvSpPr>
          <p:spPr>
            <a:xfrm rot="5400000">
              <a:off x="693702" y="4711933"/>
              <a:ext cx="1143000" cy="18288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800">
                <a:solidFill>
                  <a:srgbClr val="FFFFFF"/>
                </a:solidFill>
                <a:latin typeface="Arial" panose="020B0604020202020204"/>
              </a:endParaRPr>
            </a:p>
          </p:txBody>
        </p:sp>
        <p:sp>
          <p:nvSpPr>
            <p:cNvPr id="76" name="Bent-Up Arrow 75">
              <a:extLst>
                <a:ext uri="{FF2B5EF4-FFF2-40B4-BE49-F238E27FC236}">
                  <a16:creationId xmlns:a16="http://schemas.microsoft.com/office/drawing/2014/main" id="{AACF7A73-F3D3-C37E-7879-87A579885F17}"/>
                </a:ext>
              </a:extLst>
            </p:cNvPr>
            <p:cNvSpPr/>
            <p:nvPr/>
          </p:nvSpPr>
          <p:spPr>
            <a:xfrm rot="5400000">
              <a:off x="1342870" y="5707009"/>
              <a:ext cx="432888" cy="18737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800">
                <a:solidFill>
                  <a:srgbClr val="FFFFFF"/>
                </a:solidFill>
                <a:latin typeface="Arial" panose="020B0604020202020204"/>
              </a:endParaRPr>
            </a:p>
          </p:txBody>
        </p:sp>
        <p:sp>
          <p:nvSpPr>
            <p:cNvPr id="77" name="Rounded Rectangle 76">
              <a:extLst>
                <a:ext uri="{FF2B5EF4-FFF2-40B4-BE49-F238E27FC236}">
                  <a16:creationId xmlns:a16="http://schemas.microsoft.com/office/drawing/2014/main" id="{6435FD9E-CF89-9F5E-BEA3-8A5EC455FB74}"/>
                </a:ext>
              </a:extLst>
            </p:cNvPr>
            <p:cNvSpPr/>
            <p:nvPr/>
          </p:nvSpPr>
          <p:spPr>
            <a:xfrm>
              <a:off x="1743623" y="5740465"/>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EpicTestDevAppVol1</a:t>
              </a:r>
            </a:p>
          </p:txBody>
        </p:sp>
      </p:grpSp>
      <p:grpSp>
        <p:nvGrpSpPr>
          <p:cNvPr id="78" name="Group 77">
            <a:extLst>
              <a:ext uri="{FF2B5EF4-FFF2-40B4-BE49-F238E27FC236}">
                <a16:creationId xmlns:a16="http://schemas.microsoft.com/office/drawing/2014/main" id="{25CC7FAE-0805-B885-E001-955E840D69BF}"/>
              </a:ext>
            </a:extLst>
          </p:cNvPr>
          <p:cNvGrpSpPr/>
          <p:nvPr/>
        </p:nvGrpSpPr>
        <p:grpSpPr>
          <a:xfrm>
            <a:off x="2588782" y="2705393"/>
            <a:ext cx="2063671" cy="1647927"/>
            <a:chOff x="1155743" y="3040485"/>
            <a:chExt cx="2063671" cy="1955241"/>
          </a:xfrm>
        </p:grpSpPr>
        <p:sp>
          <p:nvSpPr>
            <p:cNvPr id="79" name="Rounded Rectangle 78">
              <a:extLst>
                <a:ext uri="{FF2B5EF4-FFF2-40B4-BE49-F238E27FC236}">
                  <a16:creationId xmlns:a16="http://schemas.microsoft.com/office/drawing/2014/main" id="{9F2233F1-F257-0A82-4AB8-90D4FA6196C0}"/>
                </a:ext>
              </a:extLst>
            </p:cNvPr>
            <p:cNvSpPr/>
            <p:nvPr/>
          </p:nvSpPr>
          <p:spPr>
            <a:xfrm>
              <a:off x="1853426" y="4509185"/>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EpicProdDBVol2</a:t>
              </a:r>
            </a:p>
          </p:txBody>
        </p:sp>
        <p:sp>
          <p:nvSpPr>
            <p:cNvPr id="80" name="Rounded Rectangle 79">
              <a:extLst>
                <a:ext uri="{FF2B5EF4-FFF2-40B4-BE49-F238E27FC236}">
                  <a16:creationId xmlns:a16="http://schemas.microsoft.com/office/drawing/2014/main" id="{40782911-30D0-881C-4A64-58A19BA33FE7}"/>
                </a:ext>
              </a:extLst>
            </p:cNvPr>
            <p:cNvSpPr/>
            <p:nvPr/>
          </p:nvSpPr>
          <p:spPr>
            <a:xfrm>
              <a:off x="1448426" y="3895915"/>
              <a:ext cx="1365988" cy="432889"/>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err="1">
                  <a:solidFill>
                    <a:srgbClr val="FFFFFF"/>
                  </a:solidFill>
                  <a:latin typeface="Arial" panose="020B0604020202020204"/>
                </a:rPr>
                <a:t>EpicTestDevJournal</a:t>
              </a:r>
              <a:endParaRPr lang="en-US" sz="800" dirty="0">
                <a:solidFill>
                  <a:srgbClr val="FFFFFF"/>
                </a:solidFill>
                <a:latin typeface="Arial" panose="020B0604020202020204"/>
              </a:endParaRPr>
            </a:p>
          </p:txBody>
        </p:sp>
        <p:sp>
          <p:nvSpPr>
            <p:cNvPr id="81" name="Bent-Up Arrow 80">
              <a:extLst>
                <a:ext uri="{FF2B5EF4-FFF2-40B4-BE49-F238E27FC236}">
                  <a16:creationId xmlns:a16="http://schemas.microsoft.com/office/drawing/2014/main" id="{11D1F1FB-5A73-8BAF-5663-8790921A084B}"/>
                </a:ext>
              </a:extLst>
            </p:cNvPr>
            <p:cNvSpPr/>
            <p:nvPr/>
          </p:nvSpPr>
          <p:spPr>
            <a:xfrm rot="5400000">
              <a:off x="1342870" y="4529381"/>
              <a:ext cx="432888" cy="18737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800">
                <a:solidFill>
                  <a:srgbClr val="FFFFFF"/>
                </a:solidFill>
                <a:latin typeface="Arial" panose="020B0604020202020204"/>
              </a:endParaRPr>
            </a:p>
          </p:txBody>
        </p:sp>
        <p:sp>
          <p:nvSpPr>
            <p:cNvPr id="82" name="Rounded Rectangle 81">
              <a:extLst>
                <a:ext uri="{FF2B5EF4-FFF2-40B4-BE49-F238E27FC236}">
                  <a16:creationId xmlns:a16="http://schemas.microsoft.com/office/drawing/2014/main" id="{106B73D0-0C47-F396-152B-FE1BB649E9B6}"/>
                </a:ext>
              </a:extLst>
            </p:cNvPr>
            <p:cNvSpPr/>
            <p:nvPr/>
          </p:nvSpPr>
          <p:spPr>
            <a:xfrm>
              <a:off x="1743623" y="4562837"/>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EpicTestDevJournalVol1</a:t>
              </a:r>
            </a:p>
          </p:txBody>
        </p:sp>
        <p:sp>
          <p:nvSpPr>
            <p:cNvPr id="83" name="Bent-Up Arrow 82">
              <a:extLst>
                <a:ext uri="{FF2B5EF4-FFF2-40B4-BE49-F238E27FC236}">
                  <a16:creationId xmlns:a16="http://schemas.microsoft.com/office/drawing/2014/main" id="{7A767F2C-FF9B-7DE7-D0D0-DED46B7FAFE5}"/>
                </a:ext>
              </a:extLst>
            </p:cNvPr>
            <p:cNvSpPr/>
            <p:nvPr/>
          </p:nvSpPr>
          <p:spPr>
            <a:xfrm rot="5400000">
              <a:off x="675683" y="3520545"/>
              <a:ext cx="1143000" cy="18288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800">
                <a:solidFill>
                  <a:srgbClr val="FFFFFF"/>
                </a:solidFill>
                <a:latin typeface="Arial" panose="020B0604020202020204"/>
              </a:endParaRPr>
            </a:p>
          </p:txBody>
        </p:sp>
      </p:grpSp>
      <p:sp>
        <p:nvSpPr>
          <p:cNvPr id="84" name="Rounded Rectangle 83">
            <a:extLst>
              <a:ext uri="{FF2B5EF4-FFF2-40B4-BE49-F238E27FC236}">
                <a16:creationId xmlns:a16="http://schemas.microsoft.com/office/drawing/2014/main" id="{D987EACF-7947-CD49-9ACF-2DF2D63D6ED1}"/>
              </a:ext>
            </a:extLst>
          </p:cNvPr>
          <p:cNvSpPr/>
          <p:nvPr/>
        </p:nvSpPr>
        <p:spPr>
          <a:xfrm>
            <a:off x="4874581" y="1926992"/>
            <a:ext cx="1365988" cy="364850"/>
          </a:xfrm>
          <a:prstGeom prst="round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err="1">
                <a:solidFill>
                  <a:srgbClr val="FFFFFF"/>
                </a:solidFill>
                <a:latin typeface="Arial" panose="020B0604020202020204"/>
              </a:rPr>
              <a:t>EpicReport</a:t>
            </a:r>
            <a:endParaRPr lang="en-US" sz="800" dirty="0">
              <a:solidFill>
                <a:srgbClr val="FFFFFF"/>
              </a:solidFill>
              <a:latin typeface="Arial" panose="020B0604020202020204"/>
            </a:endParaRPr>
          </a:p>
        </p:txBody>
      </p:sp>
      <p:grpSp>
        <p:nvGrpSpPr>
          <p:cNvPr id="85" name="Group 84">
            <a:extLst>
              <a:ext uri="{FF2B5EF4-FFF2-40B4-BE49-F238E27FC236}">
                <a16:creationId xmlns:a16="http://schemas.microsoft.com/office/drawing/2014/main" id="{BCC3A4AF-BFC9-FD4A-7AE9-4FE6EC0E7AE4}"/>
              </a:ext>
            </a:extLst>
          </p:cNvPr>
          <p:cNvGrpSpPr/>
          <p:nvPr/>
        </p:nvGrpSpPr>
        <p:grpSpPr>
          <a:xfrm>
            <a:off x="4870274" y="2322542"/>
            <a:ext cx="2158785" cy="1058611"/>
            <a:chOff x="1141022" y="2538073"/>
            <a:chExt cx="2158785" cy="1256026"/>
          </a:xfrm>
        </p:grpSpPr>
        <p:sp>
          <p:nvSpPr>
            <p:cNvPr id="86" name="Rounded Rectangle 85">
              <a:extLst>
                <a:ext uri="{FF2B5EF4-FFF2-40B4-BE49-F238E27FC236}">
                  <a16:creationId xmlns:a16="http://schemas.microsoft.com/office/drawing/2014/main" id="{47D13371-6BAC-E4FF-1DA5-F02BC6D0F8F3}"/>
                </a:ext>
              </a:extLst>
            </p:cNvPr>
            <p:cNvSpPr/>
            <p:nvPr/>
          </p:nvSpPr>
          <p:spPr>
            <a:xfrm>
              <a:off x="1933819" y="3261782"/>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EpicProdDBVol3</a:t>
              </a:r>
            </a:p>
          </p:txBody>
        </p:sp>
        <p:sp>
          <p:nvSpPr>
            <p:cNvPr id="87" name="Rounded Rectangle 86">
              <a:extLst>
                <a:ext uri="{FF2B5EF4-FFF2-40B4-BE49-F238E27FC236}">
                  <a16:creationId xmlns:a16="http://schemas.microsoft.com/office/drawing/2014/main" id="{D4847136-5E50-C1A9-1A3C-A03BB76B45C8}"/>
                </a:ext>
              </a:extLst>
            </p:cNvPr>
            <p:cNvSpPr/>
            <p:nvPr/>
          </p:nvSpPr>
          <p:spPr>
            <a:xfrm>
              <a:off x="1824016" y="3307558"/>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EpicProdDBVol2</a:t>
              </a:r>
            </a:p>
          </p:txBody>
        </p:sp>
        <p:grpSp>
          <p:nvGrpSpPr>
            <p:cNvPr id="88" name="Group 87">
              <a:extLst>
                <a:ext uri="{FF2B5EF4-FFF2-40B4-BE49-F238E27FC236}">
                  <a16:creationId xmlns:a16="http://schemas.microsoft.com/office/drawing/2014/main" id="{153CB8E9-2583-3146-50DE-5DACF30E9064}"/>
                </a:ext>
              </a:extLst>
            </p:cNvPr>
            <p:cNvGrpSpPr/>
            <p:nvPr/>
          </p:nvGrpSpPr>
          <p:grpSpPr>
            <a:xfrm>
              <a:off x="1141022" y="2538073"/>
              <a:ext cx="1643982" cy="589104"/>
              <a:chOff x="1141319" y="2566700"/>
              <a:chExt cx="1644410" cy="715158"/>
            </a:xfrm>
          </p:grpSpPr>
          <p:sp>
            <p:nvSpPr>
              <p:cNvPr id="91" name="Rounded Rectangle 90">
                <a:extLst>
                  <a:ext uri="{FF2B5EF4-FFF2-40B4-BE49-F238E27FC236}">
                    <a16:creationId xmlns:a16="http://schemas.microsoft.com/office/drawing/2014/main" id="{68F6CD34-E0CA-38AA-4DD5-58ABADD5C2F0}"/>
                  </a:ext>
                </a:extLst>
              </p:cNvPr>
              <p:cNvSpPr/>
              <p:nvPr/>
            </p:nvSpPr>
            <p:spPr>
              <a:xfrm>
                <a:off x="1419385" y="2756341"/>
                <a:ext cx="1366344" cy="525517"/>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err="1">
                    <a:solidFill>
                      <a:srgbClr val="FFFFFF"/>
                    </a:solidFill>
                    <a:latin typeface="Arial" panose="020B0604020202020204"/>
                  </a:rPr>
                  <a:t>EpicReportDB</a:t>
                </a:r>
                <a:endParaRPr lang="en-US" sz="800" dirty="0">
                  <a:solidFill>
                    <a:srgbClr val="FFFFFF"/>
                  </a:solidFill>
                  <a:latin typeface="Arial" panose="020B0604020202020204"/>
                </a:endParaRPr>
              </a:p>
            </p:txBody>
          </p:sp>
          <p:sp>
            <p:nvSpPr>
              <p:cNvPr id="92" name="Bent-Up Arrow 91">
                <a:extLst>
                  <a:ext uri="{FF2B5EF4-FFF2-40B4-BE49-F238E27FC236}">
                    <a16:creationId xmlns:a16="http://schemas.microsoft.com/office/drawing/2014/main" id="{7875EDF1-CA9F-7875-7BCC-6CB6B01F6678}"/>
                  </a:ext>
                </a:extLst>
              </p:cNvPr>
              <p:cNvSpPr/>
              <p:nvPr/>
            </p:nvSpPr>
            <p:spPr>
              <a:xfrm rot="5400000">
                <a:off x="972271" y="2735748"/>
                <a:ext cx="525515" cy="187419"/>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800">
                  <a:solidFill>
                    <a:srgbClr val="FFFFFF"/>
                  </a:solidFill>
                  <a:latin typeface="Arial" panose="020B0604020202020204"/>
                </a:endParaRPr>
              </a:p>
            </p:txBody>
          </p:sp>
        </p:grpSp>
        <p:sp>
          <p:nvSpPr>
            <p:cNvPr id="89" name="Bent-Up Arrow 88">
              <a:extLst>
                <a:ext uri="{FF2B5EF4-FFF2-40B4-BE49-F238E27FC236}">
                  <a16:creationId xmlns:a16="http://schemas.microsoft.com/office/drawing/2014/main" id="{22BA2D92-C22D-2646-33E0-0445ABC0F6D9}"/>
                </a:ext>
              </a:extLst>
            </p:cNvPr>
            <p:cNvSpPr/>
            <p:nvPr/>
          </p:nvSpPr>
          <p:spPr>
            <a:xfrm rot="5400000">
              <a:off x="1313460" y="3327754"/>
              <a:ext cx="432888" cy="18737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800">
                <a:solidFill>
                  <a:srgbClr val="FFFFFF"/>
                </a:solidFill>
                <a:latin typeface="Arial" panose="020B0604020202020204"/>
              </a:endParaRPr>
            </a:p>
          </p:txBody>
        </p:sp>
        <p:sp>
          <p:nvSpPr>
            <p:cNvPr id="90" name="Rounded Rectangle 89">
              <a:extLst>
                <a:ext uri="{FF2B5EF4-FFF2-40B4-BE49-F238E27FC236}">
                  <a16:creationId xmlns:a16="http://schemas.microsoft.com/office/drawing/2014/main" id="{BF45E68C-B217-36BE-D189-3AEA90B8EAC4}"/>
                </a:ext>
              </a:extLst>
            </p:cNvPr>
            <p:cNvSpPr/>
            <p:nvPr/>
          </p:nvSpPr>
          <p:spPr>
            <a:xfrm>
              <a:off x="1714213" y="3361210"/>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EpicReportDBVol1</a:t>
              </a:r>
            </a:p>
          </p:txBody>
        </p:sp>
      </p:grpSp>
      <p:grpSp>
        <p:nvGrpSpPr>
          <p:cNvPr id="93" name="Group 92">
            <a:extLst>
              <a:ext uri="{FF2B5EF4-FFF2-40B4-BE49-F238E27FC236}">
                <a16:creationId xmlns:a16="http://schemas.microsoft.com/office/drawing/2014/main" id="{6C0F08C3-FB5D-5E85-9FDB-285C7C1B8C31}"/>
              </a:ext>
            </a:extLst>
          </p:cNvPr>
          <p:cNvGrpSpPr/>
          <p:nvPr/>
        </p:nvGrpSpPr>
        <p:grpSpPr>
          <a:xfrm>
            <a:off x="4903013" y="3750119"/>
            <a:ext cx="2045652" cy="1636330"/>
            <a:chOff x="1173762" y="4231873"/>
            <a:chExt cx="2045652" cy="1941481"/>
          </a:xfrm>
        </p:grpSpPr>
        <p:sp>
          <p:nvSpPr>
            <p:cNvPr id="94" name="Rounded Rectangle 93">
              <a:extLst>
                <a:ext uri="{FF2B5EF4-FFF2-40B4-BE49-F238E27FC236}">
                  <a16:creationId xmlns:a16="http://schemas.microsoft.com/office/drawing/2014/main" id="{573E1F22-26E5-9B9B-FB19-EACED1110464}"/>
                </a:ext>
              </a:extLst>
            </p:cNvPr>
            <p:cNvSpPr/>
            <p:nvPr/>
          </p:nvSpPr>
          <p:spPr>
            <a:xfrm>
              <a:off x="1853426" y="5686813"/>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EpicProdDBVol2</a:t>
              </a:r>
            </a:p>
          </p:txBody>
        </p:sp>
        <p:sp>
          <p:nvSpPr>
            <p:cNvPr id="95" name="Rounded Rectangle 94">
              <a:extLst>
                <a:ext uri="{FF2B5EF4-FFF2-40B4-BE49-F238E27FC236}">
                  <a16:creationId xmlns:a16="http://schemas.microsoft.com/office/drawing/2014/main" id="{C0B3F1CA-C35E-98EA-E6F7-CC01F3FA7EE3}"/>
                </a:ext>
              </a:extLst>
            </p:cNvPr>
            <p:cNvSpPr/>
            <p:nvPr/>
          </p:nvSpPr>
          <p:spPr>
            <a:xfrm>
              <a:off x="1448426" y="5073544"/>
              <a:ext cx="1365988" cy="432889"/>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err="1">
                  <a:solidFill>
                    <a:srgbClr val="FFFFFF"/>
                  </a:solidFill>
                  <a:latin typeface="Arial" panose="020B0604020202020204"/>
                </a:rPr>
                <a:t>EpicReportApp</a:t>
              </a:r>
              <a:endParaRPr lang="en-US" sz="800" dirty="0">
                <a:solidFill>
                  <a:srgbClr val="FFFFFF"/>
                </a:solidFill>
                <a:latin typeface="Arial" panose="020B0604020202020204"/>
              </a:endParaRPr>
            </a:p>
          </p:txBody>
        </p:sp>
        <p:sp>
          <p:nvSpPr>
            <p:cNvPr id="96" name="Bent-Up Arrow 95">
              <a:extLst>
                <a:ext uri="{FF2B5EF4-FFF2-40B4-BE49-F238E27FC236}">
                  <a16:creationId xmlns:a16="http://schemas.microsoft.com/office/drawing/2014/main" id="{08CDAE30-56C4-93F9-C066-29EA90485927}"/>
                </a:ext>
              </a:extLst>
            </p:cNvPr>
            <p:cNvSpPr/>
            <p:nvPr/>
          </p:nvSpPr>
          <p:spPr>
            <a:xfrm rot="5400000">
              <a:off x="693702" y="4711933"/>
              <a:ext cx="1143000" cy="18288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800">
                <a:solidFill>
                  <a:srgbClr val="FFFFFF"/>
                </a:solidFill>
                <a:latin typeface="Arial" panose="020B0604020202020204"/>
              </a:endParaRPr>
            </a:p>
          </p:txBody>
        </p:sp>
        <p:sp>
          <p:nvSpPr>
            <p:cNvPr id="97" name="Bent-Up Arrow 96">
              <a:extLst>
                <a:ext uri="{FF2B5EF4-FFF2-40B4-BE49-F238E27FC236}">
                  <a16:creationId xmlns:a16="http://schemas.microsoft.com/office/drawing/2014/main" id="{A023BFEF-A7F3-F51E-2487-9D13F6B27985}"/>
                </a:ext>
              </a:extLst>
            </p:cNvPr>
            <p:cNvSpPr/>
            <p:nvPr/>
          </p:nvSpPr>
          <p:spPr>
            <a:xfrm rot="5400000">
              <a:off x="1342870" y="5707009"/>
              <a:ext cx="432888" cy="18737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800">
                <a:solidFill>
                  <a:srgbClr val="FFFFFF"/>
                </a:solidFill>
                <a:latin typeface="Arial" panose="020B0604020202020204"/>
              </a:endParaRPr>
            </a:p>
          </p:txBody>
        </p:sp>
        <p:sp>
          <p:nvSpPr>
            <p:cNvPr id="98" name="Rounded Rectangle 97">
              <a:extLst>
                <a:ext uri="{FF2B5EF4-FFF2-40B4-BE49-F238E27FC236}">
                  <a16:creationId xmlns:a16="http://schemas.microsoft.com/office/drawing/2014/main" id="{922ED38D-9678-C477-383C-17719675BBF5}"/>
                </a:ext>
              </a:extLst>
            </p:cNvPr>
            <p:cNvSpPr/>
            <p:nvPr/>
          </p:nvSpPr>
          <p:spPr>
            <a:xfrm>
              <a:off x="1743623" y="5740465"/>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EpicReportAppVol1</a:t>
              </a:r>
            </a:p>
          </p:txBody>
        </p:sp>
      </p:grpSp>
      <p:grpSp>
        <p:nvGrpSpPr>
          <p:cNvPr id="99" name="Group 98">
            <a:extLst>
              <a:ext uri="{FF2B5EF4-FFF2-40B4-BE49-F238E27FC236}">
                <a16:creationId xmlns:a16="http://schemas.microsoft.com/office/drawing/2014/main" id="{CDA4E2A6-F48C-A3CC-B153-97900C9025A7}"/>
              </a:ext>
            </a:extLst>
          </p:cNvPr>
          <p:cNvGrpSpPr/>
          <p:nvPr/>
        </p:nvGrpSpPr>
        <p:grpSpPr>
          <a:xfrm>
            <a:off x="4884995" y="2745988"/>
            <a:ext cx="2063671" cy="1647927"/>
            <a:chOff x="1155743" y="3040485"/>
            <a:chExt cx="2063671" cy="1955241"/>
          </a:xfrm>
        </p:grpSpPr>
        <p:sp>
          <p:nvSpPr>
            <p:cNvPr id="100" name="Rounded Rectangle 99">
              <a:extLst>
                <a:ext uri="{FF2B5EF4-FFF2-40B4-BE49-F238E27FC236}">
                  <a16:creationId xmlns:a16="http://schemas.microsoft.com/office/drawing/2014/main" id="{FA66807D-9CE3-81FF-9518-967620466309}"/>
                </a:ext>
              </a:extLst>
            </p:cNvPr>
            <p:cNvSpPr/>
            <p:nvPr/>
          </p:nvSpPr>
          <p:spPr>
            <a:xfrm>
              <a:off x="1853426" y="4509185"/>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EpicProdDBVol2</a:t>
              </a:r>
            </a:p>
          </p:txBody>
        </p:sp>
        <p:sp>
          <p:nvSpPr>
            <p:cNvPr id="107" name="Rounded Rectangle 106">
              <a:extLst>
                <a:ext uri="{FF2B5EF4-FFF2-40B4-BE49-F238E27FC236}">
                  <a16:creationId xmlns:a16="http://schemas.microsoft.com/office/drawing/2014/main" id="{6E9EA71E-73C1-7C3C-8E8D-C63F4C47AE4B}"/>
                </a:ext>
              </a:extLst>
            </p:cNvPr>
            <p:cNvSpPr/>
            <p:nvPr/>
          </p:nvSpPr>
          <p:spPr>
            <a:xfrm>
              <a:off x="1448426" y="3895915"/>
              <a:ext cx="1365988" cy="432889"/>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err="1">
                  <a:solidFill>
                    <a:srgbClr val="FFFFFF"/>
                  </a:solidFill>
                  <a:latin typeface="Arial" panose="020B0604020202020204"/>
                </a:rPr>
                <a:t>EpicReportJournal</a:t>
              </a:r>
              <a:endParaRPr lang="en-US" sz="800" dirty="0">
                <a:solidFill>
                  <a:srgbClr val="FFFFFF"/>
                </a:solidFill>
                <a:latin typeface="Arial" panose="020B0604020202020204"/>
              </a:endParaRPr>
            </a:p>
          </p:txBody>
        </p:sp>
        <p:sp>
          <p:nvSpPr>
            <p:cNvPr id="108" name="Bent-Up Arrow 107">
              <a:extLst>
                <a:ext uri="{FF2B5EF4-FFF2-40B4-BE49-F238E27FC236}">
                  <a16:creationId xmlns:a16="http://schemas.microsoft.com/office/drawing/2014/main" id="{69CFFEAB-D409-AE5E-C96B-F78475C43907}"/>
                </a:ext>
              </a:extLst>
            </p:cNvPr>
            <p:cNvSpPr/>
            <p:nvPr/>
          </p:nvSpPr>
          <p:spPr>
            <a:xfrm rot="5400000">
              <a:off x="1342870" y="4529381"/>
              <a:ext cx="432888" cy="18737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800">
                <a:solidFill>
                  <a:srgbClr val="FFFFFF"/>
                </a:solidFill>
                <a:latin typeface="Arial" panose="020B0604020202020204"/>
              </a:endParaRPr>
            </a:p>
          </p:txBody>
        </p:sp>
        <p:sp>
          <p:nvSpPr>
            <p:cNvPr id="109" name="Rounded Rectangle 108">
              <a:extLst>
                <a:ext uri="{FF2B5EF4-FFF2-40B4-BE49-F238E27FC236}">
                  <a16:creationId xmlns:a16="http://schemas.microsoft.com/office/drawing/2014/main" id="{23B7ED0B-B595-8B77-94E8-A06067E9B3B1}"/>
                </a:ext>
              </a:extLst>
            </p:cNvPr>
            <p:cNvSpPr/>
            <p:nvPr/>
          </p:nvSpPr>
          <p:spPr>
            <a:xfrm>
              <a:off x="1743623" y="4562837"/>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EpicReportJournalVol1</a:t>
              </a:r>
            </a:p>
          </p:txBody>
        </p:sp>
        <p:sp>
          <p:nvSpPr>
            <p:cNvPr id="110" name="Bent-Up Arrow 109">
              <a:extLst>
                <a:ext uri="{FF2B5EF4-FFF2-40B4-BE49-F238E27FC236}">
                  <a16:creationId xmlns:a16="http://schemas.microsoft.com/office/drawing/2014/main" id="{22B720B8-464B-E0AC-57CD-B255B46030E3}"/>
                </a:ext>
              </a:extLst>
            </p:cNvPr>
            <p:cNvSpPr/>
            <p:nvPr/>
          </p:nvSpPr>
          <p:spPr>
            <a:xfrm rot="5400000">
              <a:off x="675683" y="3520545"/>
              <a:ext cx="1143000" cy="18288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800">
                <a:solidFill>
                  <a:srgbClr val="FFFFFF"/>
                </a:solidFill>
                <a:latin typeface="Arial" panose="020B0604020202020204"/>
              </a:endParaRPr>
            </a:p>
          </p:txBody>
        </p:sp>
      </p:grpSp>
      <p:sp>
        <p:nvSpPr>
          <p:cNvPr id="111" name="Rounded Rectangle 110">
            <a:extLst>
              <a:ext uri="{FF2B5EF4-FFF2-40B4-BE49-F238E27FC236}">
                <a16:creationId xmlns:a16="http://schemas.microsoft.com/office/drawing/2014/main" id="{38E41A89-27D1-B097-AA52-8B7A714E8A46}"/>
              </a:ext>
            </a:extLst>
          </p:cNvPr>
          <p:cNvSpPr/>
          <p:nvPr/>
        </p:nvSpPr>
        <p:spPr>
          <a:xfrm>
            <a:off x="10614138" y="1886396"/>
            <a:ext cx="1365988" cy="364850"/>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err="1">
                <a:solidFill>
                  <a:srgbClr val="000000"/>
                </a:solidFill>
                <a:latin typeface="Arial" panose="020B0604020202020204"/>
              </a:rPr>
              <a:t>EpicWebBLOB</a:t>
            </a:r>
            <a:endParaRPr lang="en-US" sz="800" dirty="0">
              <a:solidFill>
                <a:srgbClr val="000000"/>
              </a:solidFill>
              <a:latin typeface="Arial" panose="020B0604020202020204"/>
            </a:endParaRPr>
          </a:p>
        </p:txBody>
      </p:sp>
      <p:sp>
        <p:nvSpPr>
          <p:cNvPr id="121" name="Rounded Rectangle 120">
            <a:extLst>
              <a:ext uri="{FF2B5EF4-FFF2-40B4-BE49-F238E27FC236}">
                <a16:creationId xmlns:a16="http://schemas.microsoft.com/office/drawing/2014/main" id="{3823E064-9C8F-EA4C-8B87-5F3E6EB1754E}"/>
              </a:ext>
            </a:extLst>
          </p:cNvPr>
          <p:cNvSpPr/>
          <p:nvPr/>
        </p:nvSpPr>
        <p:spPr>
          <a:xfrm>
            <a:off x="9087327" y="1898604"/>
            <a:ext cx="1365988" cy="364850"/>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err="1">
                <a:solidFill>
                  <a:srgbClr val="000000"/>
                </a:solidFill>
                <a:latin typeface="Arial" panose="020B0604020202020204"/>
              </a:rPr>
              <a:t>EpicVMWare</a:t>
            </a:r>
            <a:endParaRPr lang="en-US" sz="800" dirty="0">
              <a:solidFill>
                <a:srgbClr val="000000"/>
              </a:solidFill>
              <a:latin typeface="Arial" panose="020B0604020202020204"/>
            </a:endParaRPr>
          </a:p>
        </p:txBody>
      </p:sp>
      <p:cxnSp>
        <p:nvCxnSpPr>
          <p:cNvPr id="123" name="Straight Connector 122">
            <a:extLst>
              <a:ext uri="{FF2B5EF4-FFF2-40B4-BE49-F238E27FC236}">
                <a16:creationId xmlns:a16="http://schemas.microsoft.com/office/drawing/2014/main" id="{F1E0EC84-8705-B20A-25AC-081F15D128CB}"/>
              </a:ext>
            </a:extLst>
          </p:cNvPr>
          <p:cNvCxnSpPr>
            <a:cxnSpLocks/>
          </p:cNvCxnSpPr>
          <p:nvPr/>
        </p:nvCxnSpPr>
        <p:spPr>
          <a:xfrm flipH="1">
            <a:off x="1087370" y="1619915"/>
            <a:ext cx="2852678" cy="194233"/>
          </a:xfrm>
          <a:prstGeom prst="line">
            <a:avLst/>
          </a:prstGeom>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2363D2B0-3EA0-378C-4EA1-83B7B3D32437}"/>
              </a:ext>
            </a:extLst>
          </p:cNvPr>
          <p:cNvCxnSpPr>
            <a:cxnSpLocks/>
          </p:cNvCxnSpPr>
          <p:nvPr/>
        </p:nvCxnSpPr>
        <p:spPr>
          <a:xfrm flipH="1">
            <a:off x="3184799" y="1630586"/>
            <a:ext cx="1080122" cy="210593"/>
          </a:xfrm>
          <a:prstGeom prst="line">
            <a:avLst/>
          </a:prstGeom>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2C57BE15-6AE0-4F06-2DA8-225B21B716B7}"/>
              </a:ext>
            </a:extLst>
          </p:cNvPr>
          <p:cNvCxnSpPr>
            <a:cxnSpLocks/>
          </p:cNvCxnSpPr>
          <p:nvPr/>
        </p:nvCxnSpPr>
        <p:spPr>
          <a:xfrm>
            <a:off x="4829129" y="1645861"/>
            <a:ext cx="1031542" cy="235913"/>
          </a:xfrm>
          <a:prstGeom prst="line">
            <a:avLst/>
          </a:prstGeom>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7CF8AF9C-0362-CA78-B997-232CFB8EE091}"/>
              </a:ext>
            </a:extLst>
          </p:cNvPr>
          <p:cNvCxnSpPr>
            <a:cxnSpLocks/>
          </p:cNvCxnSpPr>
          <p:nvPr/>
        </p:nvCxnSpPr>
        <p:spPr>
          <a:xfrm>
            <a:off x="5194879" y="1621786"/>
            <a:ext cx="2080830" cy="229725"/>
          </a:xfrm>
          <a:prstGeom prst="line">
            <a:avLst/>
          </a:prstGeom>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0A891E88-0F14-C3C2-E9DD-8BDCF1BBE3BC}"/>
              </a:ext>
            </a:extLst>
          </p:cNvPr>
          <p:cNvCxnSpPr>
            <a:cxnSpLocks/>
          </p:cNvCxnSpPr>
          <p:nvPr/>
        </p:nvCxnSpPr>
        <p:spPr>
          <a:xfrm>
            <a:off x="5352841" y="1590146"/>
            <a:ext cx="4430799" cy="257658"/>
          </a:xfrm>
          <a:prstGeom prst="line">
            <a:avLst/>
          </a:prstGeom>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C6BFF564-FB61-C6F4-158A-B384CD5386F2}"/>
              </a:ext>
            </a:extLst>
          </p:cNvPr>
          <p:cNvCxnSpPr>
            <a:cxnSpLocks/>
          </p:cNvCxnSpPr>
          <p:nvPr/>
        </p:nvCxnSpPr>
        <p:spPr>
          <a:xfrm>
            <a:off x="11292826" y="1669723"/>
            <a:ext cx="0" cy="144425"/>
          </a:xfrm>
          <a:prstGeom prst="line">
            <a:avLst/>
          </a:prstGeom>
        </p:spPr>
        <p:style>
          <a:lnRef idx="1">
            <a:schemeClr val="accent1"/>
          </a:lnRef>
          <a:fillRef idx="0">
            <a:schemeClr val="accent1"/>
          </a:fillRef>
          <a:effectRef idx="0">
            <a:schemeClr val="accent1"/>
          </a:effectRef>
          <a:fontRef idx="minor">
            <a:schemeClr val="tx1"/>
          </a:fontRef>
        </p:style>
      </p:cxnSp>
      <p:sp>
        <p:nvSpPr>
          <p:cNvPr id="135" name="Rounded Rectangle 134">
            <a:extLst>
              <a:ext uri="{FF2B5EF4-FFF2-40B4-BE49-F238E27FC236}">
                <a16:creationId xmlns:a16="http://schemas.microsoft.com/office/drawing/2014/main" id="{CD96B934-B422-CFA3-1DD6-E11B8B55094A}"/>
              </a:ext>
            </a:extLst>
          </p:cNvPr>
          <p:cNvSpPr/>
          <p:nvPr/>
        </p:nvSpPr>
        <p:spPr>
          <a:xfrm>
            <a:off x="307339" y="5910914"/>
            <a:ext cx="914400" cy="182425"/>
          </a:xfrm>
          <a:prstGeom prst="round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Parent CG</a:t>
            </a:r>
          </a:p>
        </p:txBody>
      </p:sp>
      <p:sp>
        <p:nvSpPr>
          <p:cNvPr id="137" name="Rounded Rectangle 136">
            <a:extLst>
              <a:ext uri="{FF2B5EF4-FFF2-40B4-BE49-F238E27FC236}">
                <a16:creationId xmlns:a16="http://schemas.microsoft.com/office/drawing/2014/main" id="{4A9C5C27-B096-12BC-7DD8-BB3E293591C9}"/>
              </a:ext>
            </a:extLst>
          </p:cNvPr>
          <p:cNvSpPr/>
          <p:nvPr/>
        </p:nvSpPr>
        <p:spPr>
          <a:xfrm>
            <a:off x="1348762" y="5910914"/>
            <a:ext cx="914400" cy="182425"/>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Child CG</a:t>
            </a:r>
          </a:p>
        </p:txBody>
      </p:sp>
      <p:sp>
        <p:nvSpPr>
          <p:cNvPr id="34" name="Rounded Rectangle 33">
            <a:extLst>
              <a:ext uri="{FF2B5EF4-FFF2-40B4-BE49-F238E27FC236}">
                <a16:creationId xmlns:a16="http://schemas.microsoft.com/office/drawing/2014/main" id="{39575460-DFCE-20DC-0ABF-241C404E800A}"/>
              </a:ext>
            </a:extLst>
          </p:cNvPr>
          <p:cNvSpPr/>
          <p:nvPr/>
        </p:nvSpPr>
        <p:spPr>
          <a:xfrm>
            <a:off x="7141274" y="1912730"/>
            <a:ext cx="1365988" cy="364850"/>
          </a:xfrm>
          <a:prstGeom prst="round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err="1">
                <a:solidFill>
                  <a:srgbClr val="FFFFFF"/>
                </a:solidFill>
                <a:latin typeface="Arial" panose="020B0604020202020204"/>
              </a:rPr>
              <a:t>EpicClarity</a:t>
            </a:r>
            <a:endParaRPr lang="en-US" sz="800" dirty="0">
              <a:solidFill>
                <a:srgbClr val="FFFFFF"/>
              </a:solidFill>
              <a:latin typeface="Arial" panose="020B0604020202020204"/>
            </a:endParaRPr>
          </a:p>
        </p:txBody>
      </p:sp>
      <p:grpSp>
        <p:nvGrpSpPr>
          <p:cNvPr id="35" name="Group 34">
            <a:extLst>
              <a:ext uri="{FF2B5EF4-FFF2-40B4-BE49-F238E27FC236}">
                <a16:creationId xmlns:a16="http://schemas.microsoft.com/office/drawing/2014/main" id="{522E2386-25E4-9BC2-7DB6-789749932734}"/>
              </a:ext>
            </a:extLst>
          </p:cNvPr>
          <p:cNvGrpSpPr/>
          <p:nvPr/>
        </p:nvGrpSpPr>
        <p:grpSpPr>
          <a:xfrm>
            <a:off x="7136967" y="2308280"/>
            <a:ext cx="2158785" cy="1058611"/>
            <a:chOff x="1141022" y="2538073"/>
            <a:chExt cx="2158785" cy="1256026"/>
          </a:xfrm>
        </p:grpSpPr>
        <p:sp>
          <p:nvSpPr>
            <p:cNvPr id="37" name="Rounded Rectangle 36">
              <a:extLst>
                <a:ext uri="{FF2B5EF4-FFF2-40B4-BE49-F238E27FC236}">
                  <a16:creationId xmlns:a16="http://schemas.microsoft.com/office/drawing/2014/main" id="{15DC2B0F-763E-7A63-7EA8-277681A748D1}"/>
                </a:ext>
              </a:extLst>
            </p:cNvPr>
            <p:cNvSpPr/>
            <p:nvPr/>
          </p:nvSpPr>
          <p:spPr>
            <a:xfrm>
              <a:off x="1933819" y="3261782"/>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EpicProdDBVol3</a:t>
              </a:r>
            </a:p>
          </p:txBody>
        </p:sp>
        <p:sp>
          <p:nvSpPr>
            <p:cNvPr id="39" name="Rounded Rectangle 38">
              <a:extLst>
                <a:ext uri="{FF2B5EF4-FFF2-40B4-BE49-F238E27FC236}">
                  <a16:creationId xmlns:a16="http://schemas.microsoft.com/office/drawing/2014/main" id="{00475A0D-269A-CEC4-0CD4-C84F8B73531B}"/>
                </a:ext>
              </a:extLst>
            </p:cNvPr>
            <p:cNvSpPr/>
            <p:nvPr/>
          </p:nvSpPr>
          <p:spPr>
            <a:xfrm>
              <a:off x="1824016" y="3307558"/>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EpicProdDBVol2</a:t>
              </a:r>
            </a:p>
          </p:txBody>
        </p:sp>
        <p:grpSp>
          <p:nvGrpSpPr>
            <p:cNvPr id="40" name="Group 39">
              <a:extLst>
                <a:ext uri="{FF2B5EF4-FFF2-40B4-BE49-F238E27FC236}">
                  <a16:creationId xmlns:a16="http://schemas.microsoft.com/office/drawing/2014/main" id="{EC1D60C1-4897-09CF-C820-436B09D82DEB}"/>
                </a:ext>
              </a:extLst>
            </p:cNvPr>
            <p:cNvGrpSpPr/>
            <p:nvPr/>
          </p:nvGrpSpPr>
          <p:grpSpPr>
            <a:xfrm>
              <a:off x="1141022" y="2538073"/>
              <a:ext cx="1643982" cy="589104"/>
              <a:chOff x="1141319" y="2566700"/>
              <a:chExt cx="1644410" cy="715158"/>
            </a:xfrm>
          </p:grpSpPr>
          <p:sp>
            <p:nvSpPr>
              <p:cNvPr id="43" name="Rounded Rectangle 42">
                <a:extLst>
                  <a:ext uri="{FF2B5EF4-FFF2-40B4-BE49-F238E27FC236}">
                    <a16:creationId xmlns:a16="http://schemas.microsoft.com/office/drawing/2014/main" id="{85F053CB-F411-33A6-B34E-CF3F07A379E0}"/>
                  </a:ext>
                </a:extLst>
              </p:cNvPr>
              <p:cNvSpPr/>
              <p:nvPr/>
            </p:nvSpPr>
            <p:spPr>
              <a:xfrm>
                <a:off x="1419385" y="2756341"/>
                <a:ext cx="1366344" cy="525517"/>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err="1">
                    <a:solidFill>
                      <a:srgbClr val="FFFFFF"/>
                    </a:solidFill>
                    <a:latin typeface="Arial" panose="020B0604020202020204"/>
                  </a:rPr>
                  <a:t>EpicClarityODB</a:t>
                </a:r>
                <a:endParaRPr lang="en-US" sz="800" dirty="0">
                  <a:solidFill>
                    <a:srgbClr val="FFFFFF"/>
                  </a:solidFill>
                  <a:latin typeface="Arial" panose="020B0604020202020204"/>
                </a:endParaRPr>
              </a:p>
            </p:txBody>
          </p:sp>
          <p:sp>
            <p:nvSpPr>
              <p:cNvPr id="44" name="Bent-Up Arrow 43">
                <a:extLst>
                  <a:ext uri="{FF2B5EF4-FFF2-40B4-BE49-F238E27FC236}">
                    <a16:creationId xmlns:a16="http://schemas.microsoft.com/office/drawing/2014/main" id="{D1E2D537-3702-7E85-1917-E031E2EEF182}"/>
                  </a:ext>
                </a:extLst>
              </p:cNvPr>
              <p:cNvSpPr/>
              <p:nvPr/>
            </p:nvSpPr>
            <p:spPr>
              <a:xfrm rot="5400000">
                <a:off x="972271" y="2735748"/>
                <a:ext cx="525515" cy="187419"/>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800">
                  <a:solidFill>
                    <a:srgbClr val="FFFFFF"/>
                  </a:solidFill>
                  <a:latin typeface="Arial" panose="020B0604020202020204"/>
                </a:endParaRPr>
              </a:p>
            </p:txBody>
          </p:sp>
        </p:grpSp>
        <p:sp>
          <p:nvSpPr>
            <p:cNvPr id="41" name="Bent-Up Arrow 40">
              <a:extLst>
                <a:ext uri="{FF2B5EF4-FFF2-40B4-BE49-F238E27FC236}">
                  <a16:creationId xmlns:a16="http://schemas.microsoft.com/office/drawing/2014/main" id="{24C3DA52-2480-0B40-FC92-07436B612B9C}"/>
                </a:ext>
              </a:extLst>
            </p:cNvPr>
            <p:cNvSpPr/>
            <p:nvPr/>
          </p:nvSpPr>
          <p:spPr>
            <a:xfrm rot="5400000">
              <a:off x="1313460" y="3327754"/>
              <a:ext cx="432888" cy="18737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800">
                <a:solidFill>
                  <a:srgbClr val="FFFFFF"/>
                </a:solidFill>
                <a:latin typeface="Arial" panose="020B0604020202020204"/>
              </a:endParaRPr>
            </a:p>
          </p:txBody>
        </p:sp>
        <p:sp>
          <p:nvSpPr>
            <p:cNvPr id="42" name="Rounded Rectangle 41">
              <a:extLst>
                <a:ext uri="{FF2B5EF4-FFF2-40B4-BE49-F238E27FC236}">
                  <a16:creationId xmlns:a16="http://schemas.microsoft.com/office/drawing/2014/main" id="{DFC8454B-AFC4-FC57-DB64-3F487D3ACA8E}"/>
                </a:ext>
              </a:extLst>
            </p:cNvPr>
            <p:cNvSpPr/>
            <p:nvPr/>
          </p:nvSpPr>
          <p:spPr>
            <a:xfrm>
              <a:off x="1714213" y="3361210"/>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EpicClarityODBVol1</a:t>
              </a:r>
            </a:p>
          </p:txBody>
        </p:sp>
      </p:grpSp>
      <p:grpSp>
        <p:nvGrpSpPr>
          <p:cNvPr id="45" name="Group 44">
            <a:extLst>
              <a:ext uri="{FF2B5EF4-FFF2-40B4-BE49-F238E27FC236}">
                <a16:creationId xmlns:a16="http://schemas.microsoft.com/office/drawing/2014/main" id="{CAFDD52C-F441-C8C6-5C83-E041476E450C}"/>
              </a:ext>
            </a:extLst>
          </p:cNvPr>
          <p:cNvGrpSpPr/>
          <p:nvPr/>
        </p:nvGrpSpPr>
        <p:grpSpPr>
          <a:xfrm>
            <a:off x="7169706" y="3735858"/>
            <a:ext cx="2045652" cy="1636330"/>
            <a:chOff x="1173762" y="4231873"/>
            <a:chExt cx="2045652" cy="1941481"/>
          </a:xfrm>
        </p:grpSpPr>
        <p:sp>
          <p:nvSpPr>
            <p:cNvPr id="47" name="Rounded Rectangle 46">
              <a:extLst>
                <a:ext uri="{FF2B5EF4-FFF2-40B4-BE49-F238E27FC236}">
                  <a16:creationId xmlns:a16="http://schemas.microsoft.com/office/drawing/2014/main" id="{AAA3B348-C397-EC69-7BC0-744DC3E0232A}"/>
                </a:ext>
              </a:extLst>
            </p:cNvPr>
            <p:cNvSpPr/>
            <p:nvPr/>
          </p:nvSpPr>
          <p:spPr>
            <a:xfrm>
              <a:off x="1853426" y="5686813"/>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EpicProdDBVol2</a:t>
              </a:r>
            </a:p>
          </p:txBody>
        </p:sp>
        <p:sp>
          <p:nvSpPr>
            <p:cNvPr id="51" name="Rounded Rectangle 50">
              <a:extLst>
                <a:ext uri="{FF2B5EF4-FFF2-40B4-BE49-F238E27FC236}">
                  <a16:creationId xmlns:a16="http://schemas.microsoft.com/office/drawing/2014/main" id="{F5DD9C56-52A5-828E-3DE6-562582610D06}"/>
                </a:ext>
              </a:extLst>
            </p:cNvPr>
            <p:cNvSpPr/>
            <p:nvPr/>
          </p:nvSpPr>
          <p:spPr>
            <a:xfrm>
              <a:off x="1448426" y="5073544"/>
              <a:ext cx="1365988" cy="432889"/>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err="1">
                  <a:solidFill>
                    <a:srgbClr val="FFFFFF"/>
                  </a:solidFill>
                  <a:latin typeface="Arial" panose="020B0604020202020204"/>
                </a:rPr>
                <a:t>EpicClarityLogs</a:t>
              </a:r>
              <a:endParaRPr lang="en-US" sz="800" dirty="0">
                <a:solidFill>
                  <a:srgbClr val="FFFFFF"/>
                </a:solidFill>
                <a:latin typeface="Arial" panose="020B0604020202020204"/>
              </a:endParaRPr>
            </a:p>
          </p:txBody>
        </p:sp>
        <p:sp>
          <p:nvSpPr>
            <p:cNvPr id="52" name="Bent-Up Arrow 51">
              <a:extLst>
                <a:ext uri="{FF2B5EF4-FFF2-40B4-BE49-F238E27FC236}">
                  <a16:creationId xmlns:a16="http://schemas.microsoft.com/office/drawing/2014/main" id="{95D31A12-9A19-33AA-E0ED-D3B89E198027}"/>
                </a:ext>
              </a:extLst>
            </p:cNvPr>
            <p:cNvSpPr/>
            <p:nvPr/>
          </p:nvSpPr>
          <p:spPr>
            <a:xfrm rot="5400000">
              <a:off x="693702" y="4711933"/>
              <a:ext cx="1143000" cy="18288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800">
                <a:solidFill>
                  <a:srgbClr val="FFFFFF"/>
                </a:solidFill>
                <a:latin typeface="Arial" panose="020B0604020202020204"/>
              </a:endParaRPr>
            </a:p>
          </p:txBody>
        </p:sp>
        <p:sp>
          <p:nvSpPr>
            <p:cNvPr id="53" name="Bent-Up Arrow 52">
              <a:extLst>
                <a:ext uri="{FF2B5EF4-FFF2-40B4-BE49-F238E27FC236}">
                  <a16:creationId xmlns:a16="http://schemas.microsoft.com/office/drawing/2014/main" id="{EAE22CDB-B008-9D4B-CC94-9FB5088BE6B5}"/>
                </a:ext>
              </a:extLst>
            </p:cNvPr>
            <p:cNvSpPr/>
            <p:nvPr/>
          </p:nvSpPr>
          <p:spPr>
            <a:xfrm rot="5400000">
              <a:off x="1342870" y="5707009"/>
              <a:ext cx="432888" cy="18737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800">
                <a:solidFill>
                  <a:srgbClr val="FFFFFF"/>
                </a:solidFill>
                <a:latin typeface="Arial" panose="020B0604020202020204"/>
              </a:endParaRPr>
            </a:p>
          </p:txBody>
        </p:sp>
        <p:sp>
          <p:nvSpPr>
            <p:cNvPr id="55" name="Rounded Rectangle 54">
              <a:extLst>
                <a:ext uri="{FF2B5EF4-FFF2-40B4-BE49-F238E27FC236}">
                  <a16:creationId xmlns:a16="http://schemas.microsoft.com/office/drawing/2014/main" id="{C10B46F9-4AAF-3D31-7B76-F8BB5C08CC7D}"/>
                </a:ext>
              </a:extLst>
            </p:cNvPr>
            <p:cNvSpPr/>
            <p:nvPr/>
          </p:nvSpPr>
          <p:spPr>
            <a:xfrm>
              <a:off x="1743623" y="5740465"/>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EpicClarityLogsVol1</a:t>
              </a:r>
            </a:p>
          </p:txBody>
        </p:sp>
      </p:grpSp>
      <p:grpSp>
        <p:nvGrpSpPr>
          <p:cNvPr id="101" name="Group 100">
            <a:extLst>
              <a:ext uri="{FF2B5EF4-FFF2-40B4-BE49-F238E27FC236}">
                <a16:creationId xmlns:a16="http://schemas.microsoft.com/office/drawing/2014/main" id="{002F270E-8E5A-7F02-6877-344444BE7445}"/>
              </a:ext>
            </a:extLst>
          </p:cNvPr>
          <p:cNvGrpSpPr/>
          <p:nvPr/>
        </p:nvGrpSpPr>
        <p:grpSpPr>
          <a:xfrm>
            <a:off x="7151688" y="2731726"/>
            <a:ext cx="2063671" cy="1647927"/>
            <a:chOff x="1155743" y="3040485"/>
            <a:chExt cx="2063671" cy="1955241"/>
          </a:xfrm>
        </p:grpSpPr>
        <p:sp>
          <p:nvSpPr>
            <p:cNvPr id="102" name="Rounded Rectangle 101">
              <a:extLst>
                <a:ext uri="{FF2B5EF4-FFF2-40B4-BE49-F238E27FC236}">
                  <a16:creationId xmlns:a16="http://schemas.microsoft.com/office/drawing/2014/main" id="{4F915FF0-08AD-FF7B-1BA2-C5230B6D377E}"/>
                </a:ext>
              </a:extLst>
            </p:cNvPr>
            <p:cNvSpPr/>
            <p:nvPr/>
          </p:nvSpPr>
          <p:spPr>
            <a:xfrm>
              <a:off x="1853426" y="4509185"/>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EpicProdDBVol2</a:t>
              </a:r>
            </a:p>
          </p:txBody>
        </p:sp>
        <p:sp>
          <p:nvSpPr>
            <p:cNvPr id="103" name="Rounded Rectangle 102">
              <a:extLst>
                <a:ext uri="{FF2B5EF4-FFF2-40B4-BE49-F238E27FC236}">
                  <a16:creationId xmlns:a16="http://schemas.microsoft.com/office/drawing/2014/main" id="{7A49DE1F-A2D4-CE19-8040-390E10EEF1AD}"/>
                </a:ext>
              </a:extLst>
            </p:cNvPr>
            <p:cNvSpPr/>
            <p:nvPr/>
          </p:nvSpPr>
          <p:spPr>
            <a:xfrm>
              <a:off x="1448426" y="3895915"/>
              <a:ext cx="1365988" cy="432889"/>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err="1">
                  <a:solidFill>
                    <a:srgbClr val="FFFFFF"/>
                  </a:solidFill>
                  <a:latin typeface="Arial" panose="020B0604020202020204"/>
                </a:rPr>
                <a:t>EpicClarityDB</a:t>
              </a:r>
              <a:endParaRPr lang="en-US" sz="800" dirty="0">
                <a:solidFill>
                  <a:srgbClr val="FFFFFF"/>
                </a:solidFill>
                <a:latin typeface="Arial" panose="020B0604020202020204"/>
              </a:endParaRPr>
            </a:p>
          </p:txBody>
        </p:sp>
        <p:sp>
          <p:nvSpPr>
            <p:cNvPr id="104" name="Bent-Up Arrow 103">
              <a:extLst>
                <a:ext uri="{FF2B5EF4-FFF2-40B4-BE49-F238E27FC236}">
                  <a16:creationId xmlns:a16="http://schemas.microsoft.com/office/drawing/2014/main" id="{8C78FB6D-85F7-C91A-A036-91A022821EB0}"/>
                </a:ext>
              </a:extLst>
            </p:cNvPr>
            <p:cNvSpPr/>
            <p:nvPr/>
          </p:nvSpPr>
          <p:spPr>
            <a:xfrm rot="5400000">
              <a:off x="1342870" y="4529381"/>
              <a:ext cx="432888" cy="18737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800">
                <a:solidFill>
                  <a:srgbClr val="FFFFFF"/>
                </a:solidFill>
                <a:latin typeface="Arial" panose="020B0604020202020204"/>
              </a:endParaRPr>
            </a:p>
          </p:txBody>
        </p:sp>
        <p:sp>
          <p:nvSpPr>
            <p:cNvPr id="105" name="Rounded Rectangle 104">
              <a:extLst>
                <a:ext uri="{FF2B5EF4-FFF2-40B4-BE49-F238E27FC236}">
                  <a16:creationId xmlns:a16="http://schemas.microsoft.com/office/drawing/2014/main" id="{17843C88-34D4-419E-C57E-29CA863802C6}"/>
                </a:ext>
              </a:extLst>
            </p:cNvPr>
            <p:cNvSpPr/>
            <p:nvPr/>
          </p:nvSpPr>
          <p:spPr>
            <a:xfrm>
              <a:off x="1743623" y="4562837"/>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EpicClarityDBVol1</a:t>
              </a:r>
            </a:p>
          </p:txBody>
        </p:sp>
        <p:sp>
          <p:nvSpPr>
            <p:cNvPr id="106" name="Bent-Up Arrow 105">
              <a:extLst>
                <a:ext uri="{FF2B5EF4-FFF2-40B4-BE49-F238E27FC236}">
                  <a16:creationId xmlns:a16="http://schemas.microsoft.com/office/drawing/2014/main" id="{61C3ADF3-0EBE-7CDE-F83E-5047468D7101}"/>
                </a:ext>
              </a:extLst>
            </p:cNvPr>
            <p:cNvSpPr/>
            <p:nvPr/>
          </p:nvSpPr>
          <p:spPr>
            <a:xfrm rot="5400000">
              <a:off x="675683" y="3520545"/>
              <a:ext cx="1143000" cy="18288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800">
                <a:solidFill>
                  <a:srgbClr val="FFFFFF"/>
                </a:solidFill>
                <a:latin typeface="Arial" panose="020B0604020202020204"/>
              </a:endParaRPr>
            </a:p>
          </p:txBody>
        </p:sp>
      </p:grpSp>
      <p:grpSp>
        <p:nvGrpSpPr>
          <p:cNvPr id="112" name="Group 111">
            <a:extLst>
              <a:ext uri="{FF2B5EF4-FFF2-40B4-BE49-F238E27FC236}">
                <a16:creationId xmlns:a16="http://schemas.microsoft.com/office/drawing/2014/main" id="{290016D2-8384-9B91-233C-A1003A52FD90}"/>
              </a:ext>
            </a:extLst>
          </p:cNvPr>
          <p:cNvGrpSpPr/>
          <p:nvPr/>
        </p:nvGrpSpPr>
        <p:grpSpPr>
          <a:xfrm>
            <a:off x="7169706" y="4730645"/>
            <a:ext cx="2045652" cy="1636330"/>
            <a:chOff x="1173762" y="4231873"/>
            <a:chExt cx="2045652" cy="1941481"/>
          </a:xfrm>
        </p:grpSpPr>
        <p:sp>
          <p:nvSpPr>
            <p:cNvPr id="116" name="Rounded Rectangle 115">
              <a:extLst>
                <a:ext uri="{FF2B5EF4-FFF2-40B4-BE49-F238E27FC236}">
                  <a16:creationId xmlns:a16="http://schemas.microsoft.com/office/drawing/2014/main" id="{A9C1A2A2-C6C5-292A-A9E0-1D9D25EBFEF2}"/>
                </a:ext>
              </a:extLst>
            </p:cNvPr>
            <p:cNvSpPr/>
            <p:nvPr/>
          </p:nvSpPr>
          <p:spPr>
            <a:xfrm>
              <a:off x="1853426" y="5686813"/>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EpicProdDBVol2</a:t>
              </a:r>
            </a:p>
          </p:txBody>
        </p:sp>
        <p:sp>
          <p:nvSpPr>
            <p:cNvPr id="120" name="Rounded Rectangle 119">
              <a:extLst>
                <a:ext uri="{FF2B5EF4-FFF2-40B4-BE49-F238E27FC236}">
                  <a16:creationId xmlns:a16="http://schemas.microsoft.com/office/drawing/2014/main" id="{21A03EA4-1F91-5510-78EE-03526520481A}"/>
                </a:ext>
              </a:extLst>
            </p:cNvPr>
            <p:cNvSpPr/>
            <p:nvPr/>
          </p:nvSpPr>
          <p:spPr>
            <a:xfrm>
              <a:off x="1448426" y="5073544"/>
              <a:ext cx="1365988" cy="432889"/>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err="1">
                  <a:solidFill>
                    <a:srgbClr val="FFFFFF"/>
                  </a:solidFill>
                  <a:latin typeface="Arial" panose="020B0604020202020204"/>
                </a:rPr>
                <a:t>EpicClarityTempDB</a:t>
              </a:r>
              <a:endParaRPr lang="en-US" sz="800" dirty="0">
                <a:solidFill>
                  <a:srgbClr val="FFFFFF"/>
                </a:solidFill>
                <a:latin typeface="Arial" panose="020B0604020202020204"/>
              </a:endParaRPr>
            </a:p>
          </p:txBody>
        </p:sp>
        <p:sp>
          <p:nvSpPr>
            <p:cNvPr id="122" name="Bent-Up Arrow 121">
              <a:extLst>
                <a:ext uri="{FF2B5EF4-FFF2-40B4-BE49-F238E27FC236}">
                  <a16:creationId xmlns:a16="http://schemas.microsoft.com/office/drawing/2014/main" id="{F7DEA86D-4931-380E-83FC-90FE1A038B64}"/>
                </a:ext>
              </a:extLst>
            </p:cNvPr>
            <p:cNvSpPr/>
            <p:nvPr/>
          </p:nvSpPr>
          <p:spPr>
            <a:xfrm rot="5400000">
              <a:off x="693702" y="4711933"/>
              <a:ext cx="1143000" cy="18288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800">
                <a:solidFill>
                  <a:srgbClr val="FFFFFF"/>
                </a:solidFill>
                <a:latin typeface="Arial" panose="020B0604020202020204"/>
              </a:endParaRPr>
            </a:p>
          </p:txBody>
        </p:sp>
        <p:sp>
          <p:nvSpPr>
            <p:cNvPr id="124" name="Bent-Up Arrow 123">
              <a:extLst>
                <a:ext uri="{FF2B5EF4-FFF2-40B4-BE49-F238E27FC236}">
                  <a16:creationId xmlns:a16="http://schemas.microsoft.com/office/drawing/2014/main" id="{8AFD2423-502E-E134-AAE6-2AE19AA80FD8}"/>
                </a:ext>
              </a:extLst>
            </p:cNvPr>
            <p:cNvSpPr/>
            <p:nvPr/>
          </p:nvSpPr>
          <p:spPr>
            <a:xfrm rot="5400000">
              <a:off x="1342870" y="5707009"/>
              <a:ext cx="432888" cy="18737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800">
                <a:solidFill>
                  <a:srgbClr val="FFFFFF"/>
                </a:solidFill>
                <a:latin typeface="Arial" panose="020B0604020202020204"/>
              </a:endParaRPr>
            </a:p>
          </p:txBody>
        </p:sp>
        <p:sp>
          <p:nvSpPr>
            <p:cNvPr id="125" name="Rounded Rectangle 124">
              <a:extLst>
                <a:ext uri="{FF2B5EF4-FFF2-40B4-BE49-F238E27FC236}">
                  <a16:creationId xmlns:a16="http://schemas.microsoft.com/office/drawing/2014/main" id="{CFA9C961-B8A6-5DD0-F227-391584CE3C5E}"/>
                </a:ext>
              </a:extLst>
            </p:cNvPr>
            <p:cNvSpPr/>
            <p:nvPr/>
          </p:nvSpPr>
          <p:spPr>
            <a:xfrm>
              <a:off x="1743623" y="5740465"/>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EpicClarityTempDBVol1</a:t>
              </a:r>
            </a:p>
          </p:txBody>
        </p:sp>
      </p:grpSp>
      <p:sp>
        <p:nvSpPr>
          <p:cNvPr id="16" name="Rounded Rectangle 15">
            <a:extLst>
              <a:ext uri="{FF2B5EF4-FFF2-40B4-BE49-F238E27FC236}">
                <a16:creationId xmlns:a16="http://schemas.microsoft.com/office/drawing/2014/main" id="{10E8EBFD-D4EC-F748-8B16-940CD648783A}"/>
              </a:ext>
            </a:extLst>
          </p:cNvPr>
          <p:cNvSpPr/>
          <p:nvPr/>
        </p:nvSpPr>
        <p:spPr>
          <a:xfrm>
            <a:off x="3892488" y="1228540"/>
            <a:ext cx="1365988" cy="3648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BigHospitalSVM1</a:t>
            </a:r>
          </a:p>
        </p:txBody>
      </p:sp>
    </p:spTree>
    <p:extLst>
      <p:ext uri="{BB962C8B-B14F-4D97-AF65-F5344CB8AC3E}">
        <p14:creationId xmlns:p14="http://schemas.microsoft.com/office/powerpoint/2010/main" val="12675924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image273.png" descr="Stack-Virtual-App-OS.png">
            <a:extLst>
              <a:ext uri="{FF2B5EF4-FFF2-40B4-BE49-F238E27FC236}">
                <a16:creationId xmlns:a16="http://schemas.microsoft.com/office/drawing/2014/main" id="{1266EEBE-D441-5B00-428B-07C4822438A8}"/>
              </a:ext>
            </a:extLst>
          </p:cNvPr>
          <p:cNvPicPr>
            <a:picLocks noChangeAspect="1"/>
          </p:cNvPicPr>
          <p:nvPr/>
        </p:nvPicPr>
        <p:blipFill>
          <a:blip r:embed="rId3"/>
          <a:stretch>
            <a:fillRect/>
          </a:stretch>
        </p:blipFill>
        <p:spPr>
          <a:xfrm>
            <a:off x="968611" y="5333434"/>
            <a:ext cx="363303" cy="545759"/>
          </a:xfrm>
          <a:prstGeom prst="rect">
            <a:avLst/>
          </a:prstGeom>
          <a:ln w="12700">
            <a:miter lim="400000"/>
          </a:ln>
        </p:spPr>
      </p:pic>
      <p:pic>
        <p:nvPicPr>
          <p:cNvPr id="38" name="image273.png" descr="Stack-Virtual-App-OS.png">
            <a:extLst>
              <a:ext uri="{FF2B5EF4-FFF2-40B4-BE49-F238E27FC236}">
                <a16:creationId xmlns:a16="http://schemas.microsoft.com/office/drawing/2014/main" id="{E0ADEB95-93EC-0FA8-6FE3-A6BEAC92DA69}"/>
              </a:ext>
            </a:extLst>
          </p:cNvPr>
          <p:cNvPicPr>
            <a:picLocks noChangeAspect="1"/>
          </p:cNvPicPr>
          <p:nvPr/>
        </p:nvPicPr>
        <p:blipFill>
          <a:blip r:embed="rId3"/>
          <a:stretch>
            <a:fillRect/>
          </a:stretch>
        </p:blipFill>
        <p:spPr>
          <a:xfrm>
            <a:off x="1520411" y="2688044"/>
            <a:ext cx="363303" cy="545759"/>
          </a:xfrm>
          <a:prstGeom prst="rect">
            <a:avLst/>
          </a:prstGeom>
          <a:ln w="12700">
            <a:miter lim="400000"/>
          </a:ln>
        </p:spPr>
      </p:pic>
      <p:pic>
        <p:nvPicPr>
          <p:cNvPr id="39" name="image273.png" descr="Stack-Virtual-App-OS.png">
            <a:extLst>
              <a:ext uri="{FF2B5EF4-FFF2-40B4-BE49-F238E27FC236}">
                <a16:creationId xmlns:a16="http://schemas.microsoft.com/office/drawing/2014/main" id="{EF1371A5-EBCE-52D5-870C-95F6A5D00522}"/>
              </a:ext>
            </a:extLst>
          </p:cNvPr>
          <p:cNvPicPr>
            <a:picLocks noChangeAspect="1"/>
          </p:cNvPicPr>
          <p:nvPr/>
        </p:nvPicPr>
        <p:blipFill>
          <a:blip r:embed="rId3"/>
          <a:stretch>
            <a:fillRect/>
          </a:stretch>
        </p:blipFill>
        <p:spPr>
          <a:xfrm>
            <a:off x="3003572" y="5736144"/>
            <a:ext cx="363303" cy="545759"/>
          </a:xfrm>
          <a:prstGeom prst="rect">
            <a:avLst/>
          </a:prstGeom>
          <a:ln w="12700">
            <a:miter lim="400000"/>
          </a:ln>
        </p:spPr>
      </p:pic>
      <p:pic>
        <p:nvPicPr>
          <p:cNvPr id="40" name="image273.png" descr="Stack-Virtual-App-OS.png">
            <a:extLst>
              <a:ext uri="{FF2B5EF4-FFF2-40B4-BE49-F238E27FC236}">
                <a16:creationId xmlns:a16="http://schemas.microsoft.com/office/drawing/2014/main" id="{33F45E7C-DCB1-23BD-0913-3F67D33E1B05}"/>
              </a:ext>
            </a:extLst>
          </p:cNvPr>
          <p:cNvPicPr>
            <a:picLocks noChangeAspect="1"/>
          </p:cNvPicPr>
          <p:nvPr/>
        </p:nvPicPr>
        <p:blipFill>
          <a:blip r:embed="rId3"/>
          <a:stretch>
            <a:fillRect/>
          </a:stretch>
        </p:blipFill>
        <p:spPr>
          <a:xfrm>
            <a:off x="5080415" y="5514430"/>
            <a:ext cx="363303" cy="545759"/>
          </a:xfrm>
          <a:prstGeom prst="rect">
            <a:avLst/>
          </a:prstGeom>
          <a:ln w="12700">
            <a:miter lim="400000"/>
          </a:ln>
        </p:spPr>
      </p:pic>
      <p:pic>
        <p:nvPicPr>
          <p:cNvPr id="41" name="image273.png" descr="Stack-Virtual-App-OS.png">
            <a:extLst>
              <a:ext uri="{FF2B5EF4-FFF2-40B4-BE49-F238E27FC236}">
                <a16:creationId xmlns:a16="http://schemas.microsoft.com/office/drawing/2014/main" id="{8C94D310-D4D6-D40F-E740-DC7C505138C6}"/>
              </a:ext>
            </a:extLst>
          </p:cNvPr>
          <p:cNvPicPr>
            <a:picLocks noChangeAspect="1"/>
          </p:cNvPicPr>
          <p:nvPr/>
        </p:nvPicPr>
        <p:blipFill>
          <a:blip r:embed="rId3"/>
          <a:stretch>
            <a:fillRect/>
          </a:stretch>
        </p:blipFill>
        <p:spPr>
          <a:xfrm>
            <a:off x="7229638" y="2565421"/>
            <a:ext cx="363303" cy="545759"/>
          </a:xfrm>
          <a:prstGeom prst="rect">
            <a:avLst/>
          </a:prstGeom>
          <a:ln w="12700">
            <a:miter lim="400000"/>
          </a:ln>
        </p:spPr>
      </p:pic>
      <p:pic>
        <p:nvPicPr>
          <p:cNvPr id="42" name="image273.png" descr="Stack-Virtual-App-OS.png">
            <a:extLst>
              <a:ext uri="{FF2B5EF4-FFF2-40B4-BE49-F238E27FC236}">
                <a16:creationId xmlns:a16="http://schemas.microsoft.com/office/drawing/2014/main" id="{679ADB8B-557B-580A-25BD-45A01D5BEBE5}"/>
              </a:ext>
            </a:extLst>
          </p:cNvPr>
          <p:cNvPicPr>
            <a:picLocks noChangeAspect="1"/>
          </p:cNvPicPr>
          <p:nvPr/>
        </p:nvPicPr>
        <p:blipFill>
          <a:blip r:embed="rId3"/>
          <a:stretch>
            <a:fillRect/>
          </a:stretch>
        </p:blipFill>
        <p:spPr>
          <a:xfrm>
            <a:off x="4385866" y="4124135"/>
            <a:ext cx="363303" cy="545759"/>
          </a:xfrm>
          <a:prstGeom prst="rect">
            <a:avLst/>
          </a:prstGeom>
          <a:ln w="12700">
            <a:miter lim="400000"/>
          </a:ln>
        </p:spPr>
      </p:pic>
      <p:pic>
        <p:nvPicPr>
          <p:cNvPr id="43" name="image273.png" descr="Stack-Virtual-App-OS.png">
            <a:extLst>
              <a:ext uri="{FF2B5EF4-FFF2-40B4-BE49-F238E27FC236}">
                <a16:creationId xmlns:a16="http://schemas.microsoft.com/office/drawing/2014/main" id="{2E063BB2-61CE-E4C6-7FB5-A37DD111CF38}"/>
              </a:ext>
            </a:extLst>
          </p:cNvPr>
          <p:cNvPicPr>
            <a:picLocks noChangeAspect="1"/>
          </p:cNvPicPr>
          <p:nvPr/>
        </p:nvPicPr>
        <p:blipFill>
          <a:blip r:embed="rId3"/>
          <a:stretch>
            <a:fillRect/>
          </a:stretch>
        </p:blipFill>
        <p:spPr>
          <a:xfrm>
            <a:off x="5143618" y="4133170"/>
            <a:ext cx="363303" cy="545759"/>
          </a:xfrm>
          <a:prstGeom prst="rect">
            <a:avLst/>
          </a:prstGeom>
          <a:ln w="12700">
            <a:miter lim="400000"/>
          </a:ln>
        </p:spPr>
      </p:pic>
      <p:grpSp>
        <p:nvGrpSpPr>
          <p:cNvPr id="282" name="Group 281">
            <a:extLst>
              <a:ext uri="{FF2B5EF4-FFF2-40B4-BE49-F238E27FC236}">
                <a16:creationId xmlns:a16="http://schemas.microsoft.com/office/drawing/2014/main" id="{427DA19B-1985-D749-A465-7683ECCDEF52}"/>
              </a:ext>
            </a:extLst>
          </p:cNvPr>
          <p:cNvGrpSpPr/>
          <p:nvPr/>
        </p:nvGrpSpPr>
        <p:grpSpPr>
          <a:xfrm>
            <a:off x="10005450" y="1136434"/>
            <a:ext cx="646270" cy="443886"/>
            <a:chOff x="713736" y="3999874"/>
            <a:chExt cx="646270" cy="443886"/>
          </a:xfrm>
        </p:grpSpPr>
        <p:cxnSp>
          <p:nvCxnSpPr>
            <p:cNvPr id="283" name="Straight Arrow Connector 282">
              <a:extLst>
                <a:ext uri="{FF2B5EF4-FFF2-40B4-BE49-F238E27FC236}">
                  <a16:creationId xmlns:a16="http://schemas.microsoft.com/office/drawing/2014/main" id="{A0018D4C-82D4-B745-B4DE-5D0BBB797A4D}"/>
                </a:ext>
              </a:extLst>
            </p:cNvPr>
            <p:cNvCxnSpPr>
              <a:cxnSpLocks/>
            </p:cNvCxnSpPr>
            <p:nvPr/>
          </p:nvCxnSpPr>
          <p:spPr>
            <a:xfrm flipV="1">
              <a:off x="713736" y="4015198"/>
              <a:ext cx="646270" cy="413239"/>
            </a:xfrm>
            <a:prstGeom prst="straightConnector1">
              <a:avLst/>
            </a:prstGeom>
            <a:ln w="28575">
              <a:solidFill>
                <a:schemeClr val="tx1"/>
              </a:solidFill>
              <a:headEnd type="none" w="med" len="med"/>
              <a:tailEnd type="none" w="med" len="med"/>
            </a:ln>
          </p:spPr>
          <p:style>
            <a:lnRef idx="3">
              <a:schemeClr val="accent5"/>
            </a:lnRef>
            <a:fillRef idx="0">
              <a:schemeClr val="accent5"/>
            </a:fillRef>
            <a:effectRef idx="2">
              <a:schemeClr val="accent5"/>
            </a:effectRef>
            <a:fontRef idx="minor">
              <a:schemeClr val="tx1"/>
            </a:fontRef>
          </p:style>
        </p:cxnSp>
        <p:cxnSp>
          <p:nvCxnSpPr>
            <p:cNvPr id="285" name="Straight Arrow Connector 284">
              <a:extLst>
                <a:ext uri="{FF2B5EF4-FFF2-40B4-BE49-F238E27FC236}">
                  <a16:creationId xmlns:a16="http://schemas.microsoft.com/office/drawing/2014/main" id="{A53AFD02-9AA5-9944-AFB3-7B37E7143866}"/>
                </a:ext>
              </a:extLst>
            </p:cNvPr>
            <p:cNvCxnSpPr>
              <a:cxnSpLocks/>
            </p:cNvCxnSpPr>
            <p:nvPr/>
          </p:nvCxnSpPr>
          <p:spPr>
            <a:xfrm>
              <a:off x="715923" y="4024845"/>
              <a:ext cx="644083" cy="403592"/>
            </a:xfrm>
            <a:prstGeom prst="straightConnector1">
              <a:avLst/>
            </a:prstGeom>
            <a:ln w="28575">
              <a:solidFill>
                <a:schemeClr val="tx1"/>
              </a:solidFill>
              <a:headEnd type="none" w="med" len="med"/>
              <a:tailEnd type="none" w="med" len="med"/>
            </a:ln>
          </p:spPr>
          <p:style>
            <a:lnRef idx="3">
              <a:schemeClr val="accent5"/>
            </a:lnRef>
            <a:fillRef idx="0">
              <a:schemeClr val="accent5"/>
            </a:fillRef>
            <a:effectRef idx="2">
              <a:schemeClr val="accent5"/>
            </a:effectRef>
            <a:fontRef idx="minor">
              <a:schemeClr val="tx1"/>
            </a:fontRef>
          </p:style>
        </p:cxnSp>
        <p:cxnSp>
          <p:nvCxnSpPr>
            <p:cNvPr id="286" name="Straight Arrow Connector 285">
              <a:extLst>
                <a:ext uri="{FF2B5EF4-FFF2-40B4-BE49-F238E27FC236}">
                  <a16:creationId xmlns:a16="http://schemas.microsoft.com/office/drawing/2014/main" id="{1E85E5F1-7692-D443-A646-55A12262A52B}"/>
                </a:ext>
              </a:extLst>
            </p:cNvPr>
            <p:cNvCxnSpPr>
              <a:cxnSpLocks/>
            </p:cNvCxnSpPr>
            <p:nvPr/>
          </p:nvCxnSpPr>
          <p:spPr>
            <a:xfrm>
              <a:off x="1360006" y="3999874"/>
              <a:ext cx="0" cy="443886"/>
            </a:xfrm>
            <a:prstGeom prst="straightConnector1">
              <a:avLst/>
            </a:prstGeom>
            <a:ln w="28575">
              <a:solidFill>
                <a:schemeClr val="tx1"/>
              </a:solidFill>
              <a:headEnd type="none" w="med" len="med"/>
              <a:tailEnd type="none" w="med" len="med"/>
            </a:ln>
          </p:spPr>
          <p:style>
            <a:lnRef idx="3">
              <a:schemeClr val="accent5"/>
            </a:lnRef>
            <a:fillRef idx="0">
              <a:schemeClr val="accent5"/>
            </a:fillRef>
            <a:effectRef idx="2">
              <a:schemeClr val="accent5"/>
            </a:effectRef>
            <a:fontRef idx="minor">
              <a:schemeClr val="tx1"/>
            </a:fontRef>
          </p:style>
        </p:cxnSp>
        <p:cxnSp>
          <p:nvCxnSpPr>
            <p:cNvPr id="287" name="Straight Arrow Connector 286">
              <a:extLst>
                <a:ext uri="{FF2B5EF4-FFF2-40B4-BE49-F238E27FC236}">
                  <a16:creationId xmlns:a16="http://schemas.microsoft.com/office/drawing/2014/main" id="{608E161F-170D-AE4D-9E6E-5C3E9EC351BD}"/>
                </a:ext>
              </a:extLst>
            </p:cNvPr>
            <p:cNvCxnSpPr>
              <a:cxnSpLocks/>
            </p:cNvCxnSpPr>
            <p:nvPr/>
          </p:nvCxnSpPr>
          <p:spPr>
            <a:xfrm>
              <a:off x="713737" y="4004368"/>
              <a:ext cx="2447" cy="437246"/>
            </a:xfrm>
            <a:prstGeom prst="straightConnector1">
              <a:avLst/>
            </a:prstGeom>
            <a:ln w="28575">
              <a:solidFill>
                <a:schemeClr val="tx1"/>
              </a:solidFill>
              <a:headEnd type="none" w="med" len="med"/>
              <a:tailEnd type="none" w="med" len="med"/>
            </a:ln>
          </p:spPr>
          <p:style>
            <a:lnRef idx="3">
              <a:schemeClr val="accent5"/>
            </a:lnRef>
            <a:fillRef idx="0">
              <a:schemeClr val="accent5"/>
            </a:fillRef>
            <a:effectRef idx="2">
              <a:schemeClr val="accent5"/>
            </a:effectRef>
            <a:fontRef idx="minor">
              <a:schemeClr val="tx1"/>
            </a:fontRef>
          </p:style>
        </p:cxnSp>
      </p:grpSp>
      <p:grpSp>
        <p:nvGrpSpPr>
          <p:cNvPr id="276" name="Group 275">
            <a:extLst>
              <a:ext uri="{FF2B5EF4-FFF2-40B4-BE49-F238E27FC236}">
                <a16:creationId xmlns:a16="http://schemas.microsoft.com/office/drawing/2014/main" id="{5BCA0133-0299-2745-8C01-9D2A7D6B3373}"/>
              </a:ext>
            </a:extLst>
          </p:cNvPr>
          <p:cNvGrpSpPr/>
          <p:nvPr/>
        </p:nvGrpSpPr>
        <p:grpSpPr>
          <a:xfrm>
            <a:off x="7123762" y="1120314"/>
            <a:ext cx="646270" cy="443886"/>
            <a:chOff x="713736" y="3999874"/>
            <a:chExt cx="646270" cy="443886"/>
          </a:xfrm>
        </p:grpSpPr>
        <p:cxnSp>
          <p:nvCxnSpPr>
            <p:cNvPr id="277" name="Straight Arrow Connector 276">
              <a:extLst>
                <a:ext uri="{FF2B5EF4-FFF2-40B4-BE49-F238E27FC236}">
                  <a16:creationId xmlns:a16="http://schemas.microsoft.com/office/drawing/2014/main" id="{B4085E35-985C-1747-85C3-ADA29476BCDE}"/>
                </a:ext>
              </a:extLst>
            </p:cNvPr>
            <p:cNvCxnSpPr>
              <a:cxnSpLocks/>
            </p:cNvCxnSpPr>
            <p:nvPr/>
          </p:nvCxnSpPr>
          <p:spPr>
            <a:xfrm flipV="1">
              <a:off x="713736" y="4015198"/>
              <a:ext cx="646270" cy="413239"/>
            </a:xfrm>
            <a:prstGeom prst="straightConnector1">
              <a:avLst/>
            </a:prstGeom>
            <a:ln w="28575">
              <a:solidFill>
                <a:schemeClr val="tx1"/>
              </a:solidFill>
              <a:headEnd type="none" w="med" len="med"/>
              <a:tailEnd type="none" w="med" len="med"/>
            </a:ln>
          </p:spPr>
          <p:style>
            <a:lnRef idx="3">
              <a:schemeClr val="accent5"/>
            </a:lnRef>
            <a:fillRef idx="0">
              <a:schemeClr val="accent5"/>
            </a:fillRef>
            <a:effectRef idx="2">
              <a:schemeClr val="accent5"/>
            </a:effectRef>
            <a:fontRef idx="minor">
              <a:schemeClr val="tx1"/>
            </a:fontRef>
          </p:style>
        </p:cxnSp>
        <p:cxnSp>
          <p:nvCxnSpPr>
            <p:cNvPr id="278" name="Straight Arrow Connector 277">
              <a:extLst>
                <a:ext uri="{FF2B5EF4-FFF2-40B4-BE49-F238E27FC236}">
                  <a16:creationId xmlns:a16="http://schemas.microsoft.com/office/drawing/2014/main" id="{DB3AB242-6CE9-0F4E-A9A9-AA20A44BF16D}"/>
                </a:ext>
              </a:extLst>
            </p:cNvPr>
            <p:cNvCxnSpPr>
              <a:cxnSpLocks/>
            </p:cNvCxnSpPr>
            <p:nvPr/>
          </p:nvCxnSpPr>
          <p:spPr>
            <a:xfrm>
              <a:off x="715923" y="4024845"/>
              <a:ext cx="644083" cy="403592"/>
            </a:xfrm>
            <a:prstGeom prst="straightConnector1">
              <a:avLst/>
            </a:prstGeom>
            <a:ln w="28575">
              <a:solidFill>
                <a:schemeClr val="tx1"/>
              </a:solidFill>
              <a:headEnd type="none" w="med" len="med"/>
              <a:tailEnd type="none" w="med" len="med"/>
            </a:ln>
          </p:spPr>
          <p:style>
            <a:lnRef idx="3">
              <a:schemeClr val="accent5"/>
            </a:lnRef>
            <a:fillRef idx="0">
              <a:schemeClr val="accent5"/>
            </a:fillRef>
            <a:effectRef idx="2">
              <a:schemeClr val="accent5"/>
            </a:effectRef>
            <a:fontRef idx="minor">
              <a:schemeClr val="tx1"/>
            </a:fontRef>
          </p:style>
        </p:cxnSp>
        <p:cxnSp>
          <p:nvCxnSpPr>
            <p:cNvPr id="280" name="Straight Arrow Connector 279">
              <a:extLst>
                <a:ext uri="{FF2B5EF4-FFF2-40B4-BE49-F238E27FC236}">
                  <a16:creationId xmlns:a16="http://schemas.microsoft.com/office/drawing/2014/main" id="{6A8CDBF7-A24C-5B49-B5AB-943F60B355E6}"/>
                </a:ext>
              </a:extLst>
            </p:cNvPr>
            <p:cNvCxnSpPr>
              <a:cxnSpLocks/>
            </p:cNvCxnSpPr>
            <p:nvPr/>
          </p:nvCxnSpPr>
          <p:spPr>
            <a:xfrm>
              <a:off x="1360006" y="3999874"/>
              <a:ext cx="0" cy="443886"/>
            </a:xfrm>
            <a:prstGeom prst="straightConnector1">
              <a:avLst/>
            </a:prstGeom>
            <a:ln w="28575">
              <a:solidFill>
                <a:schemeClr val="tx1"/>
              </a:solidFill>
              <a:headEnd type="none" w="med" len="med"/>
              <a:tailEnd type="none" w="med" len="med"/>
            </a:ln>
          </p:spPr>
          <p:style>
            <a:lnRef idx="3">
              <a:schemeClr val="accent5"/>
            </a:lnRef>
            <a:fillRef idx="0">
              <a:schemeClr val="accent5"/>
            </a:fillRef>
            <a:effectRef idx="2">
              <a:schemeClr val="accent5"/>
            </a:effectRef>
            <a:fontRef idx="minor">
              <a:schemeClr val="tx1"/>
            </a:fontRef>
          </p:style>
        </p:cxnSp>
        <p:cxnSp>
          <p:nvCxnSpPr>
            <p:cNvPr id="281" name="Straight Arrow Connector 280">
              <a:extLst>
                <a:ext uri="{FF2B5EF4-FFF2-40B4-BE49-F238E27FC236}">
                  <a16:creationId xmlns:a16="http://schemas.microsoft.com/office/drawing/2014/main" id="{9ED6A0DB-ABE4-5E49-807C-3DD2A574C71C}"/>
                </a:ext>
              </a:extLst>
            </p:cNvPr>
            <p:cNvCxnSpPr>
              <a:cxnSpLocks/>
            </p:cNvCxnSpPr>
            <p:nvPr/>
          </p:nvCxnSpPr>
          <p:spPr>
            <a:xfrm>
              <a:off x="713737" y="4004368"/>
              <a:ext cx="2447" cy="437246"/>
            </a:xfrm>
            <a:prstGeom prst="straightConnector1">
              <a:avLst/>
            </a:prstGeom>
            <a:ln w="28575">
              <a:solidFill>
                <a:schemeClr val="tx1"/>
              </a:solidFill>
              <a:headEnd type="none" w="med" len="med"/>
              <a:tailEnd type="none" w="med" len="med"/>
            </a:ln>
          </p:spPr>
          <p:style>
            <a:lnRef idx="3">
              <a:schemeClr val="accent5"/>
            </a:lnRef>
            <a:fillRef idx="0">
              <a:schemeClr val="accent5"/>
            </a:fillRef>
            <a:effectRef idx="2">
              <a:schemeClr val="accent5"/>
            </a:effectRef>
            <a:fontRef idx="minor">
              <a:schemeClr val="tx1"/>
            </a:fontRef>
          </p:style>
        </p:cxnSp>
      </p:grpSp>
      <p:grpSp>
        <p:nvGrpSpPr>
          <p:cNvPr id="270" name="Group 269">
            <a:extLst>
              <a:ext uri="{FF2B5EF4-FFF2-40B4-BE49-F238E27FC236}">
                <a16:creationId xmlns:a16="http://schemas.microsoft.com/office/drawing/2014/main" id="{784E2509-09E5-3749-9B11-7B459A259EAA}"/>
              </a:ext>
            </a:extLst>
          </p:cNvPr>
          <p:cNvGrpSpPr/>
          <p:nvPr/>
        </p:nvGrpSpPr>
        <p:grpSpPr>
          <a:xfrm>
            <a:off x="4205562" y="1132491"/>
            <a:ext cx="646270" cy="443886"/>
            <a:chOff x="713736" y="3999874"/>
            <a:chExt cx="646270" cy="443886"/>
          </a:xfrm>
        </p:grpSpPr>
        <p:cxnSp>
          <p:nvCxnSpPr>
            <p:cNvPr id="271" name="Straight Arrow Connector 270">
              <a:extLst>
                <a:ext uri="{FF2B5EF4-FFF2-40B4-BE49-F238E27FC236}">
                  <a16:creationId xmlns:a16="http://schemas.microsoft.com/office/drawing/2014/main" id="{5B929319-FEDB-654C-AC52-846C7817176B}"/>
                </a:ext>
              </a:extLst>
            </p:cNvPr>
            <p:cNvCxnSpPr>
              <a:cxnSpLocks/>
            </p:cNvCxnSpPr>
            <p:nvPr/>
          </p:nvCxnSpPr>
          <p:spPr>
            <a:xfrm flipV="1">
              <a:off x="713736" y="4015198"/>
              <a:ext cx="646270" cy="413239"/>
            </a:xfrm>
            <a:prstGeom prst="straightConnector1">
              <a:avLst/>
            </a:prstGeom>
            <a:ln w="28575">
              <a:solidFill>
                <a:schemeClr val="tx1"/>
              </a:solidFill>
              <a:headEnd type="none" w="med" len="med"/>
              <a:tailEnd type="none" w="med" len="med"/>
            </a:ln>
          </p:spPr>
          <p:style>
            <a:lnRef idx="3">
              <a:schemeClr val="accent5"/>
            </a:lnRef>
            <a:fillRef idx="0">
              <a:schemeClr val="accent5"/>
            </a:fillRef>
            <a:effectRef idx="2">
              <a:schemeClr val="accent5"/>
            </a:effectRef>
            <a:fontRef idx="minor">
              <a:schemeClr val="tx1"/>
            </a:fontRef>
          </p:style>
        </p:cxnSp>
        <p:cxnSp>
          <p:nvCxnSpPr>
            <p:cNvPr id="272" name="Straight Arrow Connector 271">
              <a:extLst>
                <a:ext uri="{FF2B5EF4-FFF2-40B4-BE49-F238E27FC236}">
                  <a16:creationId xmlns:a16="http://schemas.microsoft.com/office/drawing/2014/main" id="{B0DDF9FE-F269-2842-A06A-867150DAC9ED}"/>
                </a:ext>
              </a:extLst>
            </p:cNvPr>
            <p:cNvCxnSpPr>
              <a:cxnSpLocks/>
            </p:cNvCxnSpPr>
            <p:nvPr/>
          </p:nvCxnSpPr>
          <p:spPr>
            <a:xfrm>
              <a:off x="715923" y="4024845"/>
              <a:ext cx="644083" cy="403592"/>
            </a:xfrm>
            <a:prstGeom prst="straightConnector1">
              <a:avLst/>
            </a:prstGeom>
            <a:ln w="28575">
              <a:solidFill>
                <a:schemeClr val="tx1"/>
              </a:solidFill>
              <a:headEnd type="none" w="med" len="med"/>
              <a:tailEnd type="none" w="med" len="med"/>
            </a:ln>
          </p:spPr>
          <p:style>
            <a:lnRef idx="3">
              <a:schemeClr val="accent5"/>
            </a:lnRef>
            <a:fillRef idx="0">
              <a:schemeClr val="accent5"/>
            </a:fillRef>
            <a:effectRef idx="2">
              <a:schemeClr val="accent5"/>
            </a:effectRef>
            <a:fontRef idx="minor">
              <a:schemeClr val="tx1"/>
            </a:fontRef>
          </p:style>
        </p:cxnSp>
        <p:cxnSp>
          <p:nvCxnSpPr>
            <p:cNvPr id="273" name="Straight Arrow Connector 272">
              <a:extLst>
                <a:ext uri="{FF2B5EF4-FFF2-40B4-BE49-F238E27FC236}">
                  <a16:creationId xmlns:a16="http://schemas.microsoft.com/office/drawing/2014/main" id="{7D785E9F-FB3A-A845-93D1-C2B05691AB5E}"/>
                </a:ext>
              </a:extLst>
            </p:cNvPr>
            <p:cNvCxnSpPr>
              <a:cxnSpLocks/>
            </p:cNvCxnSpPr>
            <p:nvPr/>
          </p:nvCxnSpPr>
          <p:spPr>
            <a:xfrm>
              <a:off x="1360006" y="3999874"/>
              <a:ext cx="0" cy="443886"/>
            </a:xfrm>
            <a:prstGeom prst="straightConnector1">
              <a:avLst/>
            </a:prstGeom>
            <a:ln w="28575">
              <a:solidFill>
                <a:schemeClr val="tx1"/>
              </a:solidFill>
              <a:headEnd type="none" w="med" len="med"/>
              <a:tailEnd type="none" w="med" len="med"/>
            </a:ln>
          </p:spPr>
          <p:style>
            <a:lnRef idx="3">
              <a:schemeClr val="accent5"/>
            </a:lnRef>
            <a:fillRef idx="0">
              <a:schemeClr val="accent5"/>
            </a:fillRef>
            <a:effectRef idx="2">
              <a:schemeClr val="accent5"/>
            </a:effectRef>
            <a:fontRef idx="minor">
              <a:schemeClr val="tx1"/>
            </a:fontRef>
          </p:style>
        </p:cxnSp>
        <p:cxnSp>
          <p:nvCxnSpPr>
            <p:cNvPr id="275" name="Straight Arrow Connector 274">
              <a:extLst>
                <a:ext uri="{FF2B5EF4-FFF2-40B4-BE49-F238E27FC236}">
                  <a16:creationId xmlns:a16="http://schemas.microsoft.com/office/drawing/2014/main" id="{73324B27-9166-2946-9174-3DE180CE3248}"/>
                </a:ext>
              </a:extLst>
            </p:cNvPr>
            <p:cNvCxnSpPr>
              <a:cxnSpLocks/>
            </p:cNvCxnSpPr>
            <p:nvPr/>
          </p:nvCxnSpPr>
          <p:spPr>
            <a:xfrm>
              <a:off x="713737" y="4004368"/>
              <a:ext cx="2447" cy="437246"/>
            </a:xfrm>
            <a:prstGeom prst="straightConnector1">
              <a:avLst/>
            </a:prstGeom>
            <a:ln w="28575">
              <a:solidFill>
                <a:schemeClr val="tx1"/>
              </a:solidFill>
              <a:headEnd type="none" w="med" len="med"/>
              <a:tailEnd type="none" w="med" len="med"/>
            </a:ln>
          </p:spPr>
          <p:style>
            <a:lnRef idx="3">
              <a:schemeClr val="accent5"/>
            </a:lnRef>
            <a:fillRef idx="0">
              <a:schemeClr val="accent5"/>
            </a:fillRef>
            <a:effectRef idx="2">
              <a:schemeClr val="accent5"/>
            </a:effectRef>
            <a:fontRef idx="minor">
              <a:schemeClr val="tx1"/>
            </a:fontRef>
          </p:style>
        </p:cxnSp>
      </p:grpSp>
      <p:grpSp>
        <p:nvGrpSpPr>
          <p:cNvPr id="113" name="Group 112">
            <a:extLst>
              <a:ext uri="{FF2B5EF4-FFF2-40B4-BE49-F238E27FC236}">
                <a16:creationId xmlns:a16="http://schemas.microsoft.com/office/drawing/2014/main" id="{16EF075E-24B1-FD43-B84A-7AF9040DB465}"/>
              </a:ext>
            </a:extLst>
          </p:cNvPr>
          <p:cNvGrpSpPr/>
          <p:nvPr/>
        </p:nvGrpSpPr>
        <p:grpSpPr>
          <a:xfrm>
            <a:off x="1338259" y="1113961"/>
            <a:ext cx="646270" cy="443886"/>
            <a:chOff x="713736" y="3999874"/>
            <a:chExt cx="646270" cy="443886"/>
          </a:xfrm>
        </p:grpSpPr>
        <p:cxnSp>
          <p:nvCxnSpPr>
            <p:cNvPr id="265" name="Straight Arrow Connector 264">
              <a:extLst>
                <a:ext uri="{FF2B5EF4-FFF2-40B4-BE49-F238E27FC236}">
                  <a16:creationId xmlns:a16="http://schemas.microsoft.com/office/drawing/2014/main" id="{8773D2A1-8840-BC4B-A975-93F249628C3F}"/>
                </a:ext>
              </a:extLst>
            </p:cNvPr>
            <p:cNvCxnSpPr>
              <a:cxnSpLocks/>
            </p:cNvCxnSpPr>
            <p:nvPr/>
          </p:nvCxnSpPr>
          <p:spPr>
            <a:xfrm flipV="1">
              <a:off x="713736" y="4015198"/>
              <a:ext cx="646270" cy="413239"/>
            </a:xfrm>
            <a:prstGeom prst="straightConnector1">
              <a:avLst/>
            </a:prstGeom>
            <a:ln w="28575">
              <a:solidFill>
                <a:schemeClr val="tx1"/>
              </a:solidFill>
              <a:headEnd type="none" w="med" len="med"/>
              <a:tailEnd type="none" w="med" len="med"/>
            </a:ln>
          </p:spPr>
          <p:style>
            <a:lnRef idx="3">
              <a:schemeClr val="accent5"/>
            </a:lnRef>
            <a:fillRef idx="0">
              <a:schemeClr val="accent5"/>
            </a:fillRef>
            <a:effectRef idx="2">
              <a:schemeClr val="accent5"/>
            </a:effectRef>
            <a:fontRef idx="minor">
              <a:schemeClr val="tx1"/>
            </a:fontRef>
          </p:style>
        </p:cxnSp>
        <p:cxnSp>
          <p:nvCxnSpPr>
            <p:cNvPr id="266" name="Straight Arrow Connector 265">
              <a:extLst>
                <a:ext uri="{FF2B5EF4-FFF2-40B4-BE49-F238E27FC236}">
                  <a16:creationId xmlns:a16="http://schemas.microsoft.com/office/drawing/2014/main" id="{39DF271E-9BE2-A945-94A9-71438AA2BAAD}"/>
                </a:ext>
              </a:extLst>
            </p:cNvPr>
            <p:cNvCxnSpPr>
              <a:cxnSpLocks/>
            </p:cNvCxnSpPr>
            <p:nvPr/>
          </p:nvCxnSpPr>
          <p:spPr>
            <a:xfrm>
              <a:off x="715923" y="4024845"/>
              <a:ext cx="644083" cy="403592"/>
            </a:xfrm>
            <a:prstGeom prst="straightConnector1">
              <a:avLst/>
            </a:prstGeom>
            <a:ln w="28575">
              <a:solidFill>
                <a:schemeClr val="tx1"/>
              </a:solidFill>
              <a:headEnd type="none" w="med" len="med"/>
              <a:tailEnd type="none" w="med" len="med"/>
            </a:ln>
          </p:spPr>
          <p:style>
            <a:lnRef idx="3">
              <a:schemeClr val="accent5"/>
            </a:lnRef>
            <a:fillRef idx="0">
              <a:schemeClr val="accent5"/>
            </a:fillRef>
            <a:effectRef idx="2">
              <a:schemeClr val="accent5"/>
            </a:effectRef>
            <a:fontRef idx="minor">
              <a:schemeClr val="tx1"/>
            </a:fontRef>
          </p:style>
        </p:cxnSp>
        <p:cxnSp>
          <p:nvCxnSpPr>
            <p:cNvPr id="268" name="Straight Arrow Connector 267">
              <a:extLst>
                <a:ext uri="{FF2B5EF4-FFF2-40B4-BE49-F238E27FC236}">
                  <a16:creationId xmlns:a16="http://schemas.microsoft.com/office/drawing/2014/main" id="{896A3402-D9DE-6443-B5FD-1C023AC69D35}"/>
                </a:ext>
              </a:extLst>
            </p:cNvPr>
            <p:cNvCxnSpPr>
              <a:cxnSpLocks/>
            </p:cNvCxnSpPr>
            <p:nvPr/>
          </p:nvCxnSpPr>
          <p:spPr>
            <a:xfrm>
              <a:off x="1360006" y="3999874"/>
              <a:ext cx="0" cy="443886"/>
            </a:xfrm>
            <a:prstGeom prst="straightConnector1">
              <a:avLst/>
            </a:prstGeom>
            <a:ln w="28575">
              <a:solidFill>
                <a:schemeClr val="tx1"/>
              </a:solidFill>
              <a:headEnd type="none" w="med" len="med"/>
              <a:tailEnd type="none" w="med" len="med"/>
            </a:ln>
          </p:spPr>
          <p:style>
            <a:lnRef idx="3">
              <a:schemeClr val="accent5"/>
            </a:lnRef>
            <a:fillRef idx="0">
              <a:schemeClr val="accent5"/>
            </a:fillRef>
            <a:effectRef idx="2">
              <a:schemeClr val="accent5"/>
            </a:effectRef>
            <a:fontRef idx="minor">
              <a:schemeClr val="tx1"/>
            </a:fontRef>
          </p:style>
        </p:cxnSp>
        <p:cxnSp>
          <p:nvCxnSpPr>
            <p:cNvPr id="269" name="Straight Arrow Connector 268">
              <a:extLst>
                <a:ext uri="{FF2B5EF4-FFF2-40B4-BE49-F238E27FC236}">
                  <a16:creationId xmlns:a16="http://schemas.microsoft.com/office/drawing/2014/main" id="{2302C06C-493D-3F4A-84EE-74B4F8A2860B}"/>
                </a:ext>
              </a:extLst>
            </p:cNvPr>
            <p:cNvCxnSpPr>
              <a:cxnSpLocks/>
            </p:cNvCxnSpPr>
            <p:nvPr/>
          </p:nvCxnSpPr>
          <p:spPr>
            <a:xfrm>
              <a:off x="713737" y="4004368"/>
              <a:ext cx="2447" cy="437246"/>
            </a:xfrm>
            <a:prstGeom prst="straightConnector1">
              <a:avLst/>
            </a:prstGeom>
            <a:ln w="28575">
              <a:solidFill>
                <a:schemeClr val="tx1"/>
              </a:solidFill>
              <a:headEnd type="none" w="med" len="med"/>
              <a:tailEnd type="none" w="med" len="med"/>
            </a:ln>
          </p:spPr>
          <p:style>
            <a:lnRef idx="3">
              <a:schemeClr val="accent5"/>
            </a:lnRef>
            <a:fillRef idx="0">
              <a:schemeClr val="accent5"/>
            </a:fillRef>
            <a:effectRef idx="2">
              <a:schemeClr val="accent5"/>
            </a:effectRef>
            <a:fontRef idx="minor">
              <a:schemeClr val="tx1"/>
            </a:fontRef>
          </p:style>
        </p:cxnSp>
      </p:grpSp>
      <p:sp>
        <p:nvSpPr>
          <p:cNvPr id="279" name="TextBox 278"/>
          <p:cNvSpPr txBox="1"/>
          <p:nvPr/>
        </p:nvSpPr>
        <p:spPr>
          <a:xfrm>
            <a:off x="6321792" y="2194263"/>
            <a:ext cx="1133362" cy="202121"/>
          </a:xfrm>
          <a:prstGeom prst="rect">
            <a:avLst/>
          </a:prstGeom>
        </p:spPr>
        <p:txBody>
          <a:bodyPr vert="horz" wrap="square" lIns="91440" tIns="45720" rIns="91440" bIns="45720"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200" b="1" i="0" u="none" strike="noStrike" kern="1200" cap="none" spc="0" normalizeH="0" baseline="0" noProof="0" dirty="0">
                <a:ln>
                  <a:noFill/>
                </a:ln>
                <a:solidFill>
                  <a:srgbClr val="00C6A5"/>
                </a:solidFill>
                <a:effectLst/>
                <a:uLnTx/>
                <a:uFillTx/>
                <a:latin typeface="Arial"/>
                <a:ea typeface="+mn-ea"/>
                <a:cs typeface="+mn-cs"/>
              </a:rPr>
              <a:t>Epic Mirror</a:t>
            </a:r>
          </a:p>
        </p:txBody>
      </p:sp>
      <p:pic>
        <p:nvPicPr>
          <p:cNvPr id="152" name="volume clone copy 4" descr="C:\Users\PrestoGeorge\Desktop\Original-Cylindar.gif"/>
          <p:cNvPicPr preferRelativeResize="0">
            <a:picLocks noChangeAspect="1" noChangeArrowheads="1"/>
          </p:cNvPicPr>
          <p:nvPr/>
        </p:nvPicPr>
        <p:blipFill>
          <a:blip r:embed="rId4" cstate="print">
            <a:grayscl/>
          </a:blip>
          <a:srcRect/>
          <a:stretch>
            <a:fillRect/>
          </a:stretch>
        </p:blipFill>
        <p:spPr bwMode="auto">
          <a:xfrm>
            <a:off x="3628587" y="2905784"/>
            <a:ext cx="1857566" cy="329944"/>
          </a:xfrm>
          <a:prstGeom prst="rect">
            <a:avLst/>
          </a:prstGeom>
          <a:noFill/>
        </p:spPr>
      </p:pic>
      <p:pic>
        <p:nvPicPr>
          <p:cNvPr id="153" name="volume clone copy 4" descr="C:\Users\PrestoGeorge\Desktop\Original-Cylindar.gif"/>
          <p:cNvPicPr preferRelativeResize="0">
            <a:picLocks noChangeAspect="1" noChangeArrowheads="1"/>
          </p:cNvPicPr>
          <p:nvPr/>
        </p:nvPicPr>
        <p:blipFill>
          <a:blip r:embed="rId4" cstate="print">
            <a:grayscl/>
          </a:blip>
          <a:srcRect/>
          <a:stretch>
            <a:fillRect/>
          </a:stretch>
        </p:blipFill>
        <p:spPr bwMode="auto">
          <a:xfrm>
            <a:off x="3616603" y="3280330"/>
            <a:ext cx="1857566" cy="329944"/>
          </a:xfrm>
          <a:prstGeom prst="rect">
            <a:avLst/>
          </a:prstGeom>
          <a:noFill/>
        </p:spPr>
      </p:pic>
      <p:sp>
        <p:nvSpPr>
          <p:cNvPr id="182" name="TextBox 181"/>
          <p:cNvSpPr txBox="1"/>
          <p:nvPr/>
        </p:nvSpPr>
        <p:spPr>
          <a:xfrm>
            <a:off x="795720" y="1723577"/>
            <a:ext cx="1682510" cy="209041"/>
          </a:xfrm>
          <a:prstGeom prst="rect">
            <a:avLst/>
          </a:prstGeom>
        </p:spPr>
        <p:txBody>
          <a:bodyPr vert="horz" wrap="square" lIns="91440" tIns="45720" rIns="91440" bIns="45720"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Arial"/>
                <a:ea typeface="+mn-ea"/>
                <a:cs typeface="+mn-cs"/>
              </a:rPr>
              <a:t>Epic Report</a:t>
            </a:r>
          </a:p>
        </p:txBody>
      </p:sp>
      <p:sp>
        <p:nvSpPr>
          <p:cNvPr id="31" name="TextBox 30"/>
          <p:cNvSpPr txBox="1"/>
          <p:nvPr/>
        </p:nvSpPr>
        <p:spPr>
          <a:xfrm>
            <a:off x="1216306" y="3252377"/>
            <a:ext cx="971513" cy="300942"/>
          </a:xfrm>
          <a:prstGeom prst="rect">
            <a:avLst/>
          </a:prstGeom>
        </p:spPr>
        <p:txBody>
          <a:bodyPr vert="horz" wrap="square" lIns="91440" tIns="45720" rIns="91440" bIns="45720"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000" b="1" i="0" u="none" strike="noStrike" kern="1200" cap="none" spc="0" normalizeH="0" baseline="0" noProof="0" dirty="0">
                <a:ln>
                  <a:noFill/>
                </a:ln>
                <a:solidFill>
                  <a:sysClr val="windowText" lastClr="000000"/>
                </a:solidFill>
                <a:effectLst/>
                <a:uLnTx/>
                <a:uFillTx/>
                <a:latin typeface="Arial"/>
                <a:ea typeface="+mn-ea"/>
                <a:cs typeface="+mn-cs"/>
              </a:rPr>
              <a:t>Epic Prod</a:t>
            </a:r>
          </a:p>
        </p:txBody>
      </p:sp>
      <p:sp>
        <p:nvSpPr>
          <p:cNvPr id="174" name="TextBox 173"/>
          <p:cNvSpPr txBox="1"/>
          <p:nvPr/>
        </p:nvSpPr>
        <p:spPr>
          <a:xfrm>
            <a:off x="6925533" y="3115828"/>
            <a:ext cx="971513" cy="300942"/>
          </a:xfrm>
          <a:prstGeom prst="rect">
            <a:avLst/>
          </a:prstGeom>
        </p:spPr>
        <p:txBody>
          <a:bodyPr vert="horz" wrap="square" lIns="91440" tIns="45720" rIns="91440" bIns="45720"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000" b="1" i="0" u="none" strike="noStrike" kern="1200" cap="none" spc="0" normalizeH="0" baseline="0" noProof="0" dirty="0">
                <a:ln>
                  <a:noFill/>
                </a:ln>
                <a:solidFill>
                  <a:sysClr val="windowText" lastClr="000000"/>
                </a:solidFill>
                <a:effectLst/>
                <a:uLnTx/>
                <a:uFillTx/>
                <a:latin typeface="Arial"/>
                <a:ea typeface="+mn-ea"/>
                <a:cs typeface="+mn-cs"/>
              </a:rPr>
              <a:t>Report Prod</a:t>
            </a:r>
          </a:p>
        </p:txBody>
      </p:sp>
      <p:sp>
        <p:nvSpPr>
          <p:cNvPr id="191" name="TextBox 190"/>
          <p:cNvSpPr txBox="1"/>
          <p:nvPr/>
        </p:nvSpPr>
        <p:spPr>
          <a:xfrm>
            <a:off x="4081761" y="4689362"/>
            <a:ext cx="971513" cy="300942"/>
          </a:xfrm>
          <a:prstGeom prst="rect">
            <a:avLst/>
          </a:prstGeom>
        </p:spPr>
        <p:txBody>
          <a:bodyPr vert="horz" wrap="square" lIns="91440" tIns="45720" rIns="91440" bIns="45720"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000" b="1" i="0" u="none" strike="noStrike" kern="1200" cap="none" spc="0" normalizeH="0" baseline="0" noProof="0" dirty="0">
                <a:ln>
                  <a:noFill/>
                </a:ln>
                <a:solidFill>
                  <a:sysClr val="windowText" lastClr="000000"/>
                </a:solidFill>
                <a:effectLst/>
                <a:uLnTx/>
                <a:uFillTx/>
                <a:latin typeface="Arial"/>
                <a:ea typeface="+mn-ea"/>
                <a:cs typeface="+mn-cs"/>
              </a:rPr>
              <a:t>None Prod</a:t>
            </a:r>
          </a:p>
        </p:txBody>
      </p:sp>
      <p:sp>
        <p:nvSpPr>
          <p:cNvPr id="196" name="TextBox 195"/>
          <p:cNvSpPr txBox="1"/>
          <p:nvPr/>
        </p:nvSpPr>
        <p:spPr>
          <a:xfrm>
            <a:off x="4839513" y="4682804"/>
            <a:ext cx="971513" cy="300942"/>
          </a:xfrm>
          <a:prstGeom prst="rect">
            <a:avLst/>
          </a:prstGeom>
        </p:spPr>
        <p:txBody>
          <a:bodyPr vert="horz" wrap="square" lIns="91440" tIns="45720" rIns="91440" bIns="45720"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000" b="1" i="0" u="none" strike="noStrike" kern="1200" cap="none" spc="0" normalizeH="0" baseline="0" noProof="0" dirty="0">
                <a:ln>
                  <a:noFill/>
                </a:ln>
                <a:solidFill>
                  <a:sysClr val="windowText" lastClr="000000"/>
                </a:solidFill>
                <a:effectLst/>
                <a:uLnTx/>
                <a:uFillTx/>
                <a:latin typeface="Arial"/>
                <a:ea typeface="+mn-ea"/>
                <a:cs typeface="+mn-cs"/>
              </a:rPr>
              <a:t>Backup Media</a:t>
            </a:r>
          </a:p>
        </p:txBody>
      </p:sp>
      <p:sp>
        <p:nvSpPr>
          <p:cNvPr id="215" name="TextBox 214"/>
          <p:cNvSpPr txBox="1"/>
          <p:nvPr/>
        </p:nvSpPr>
        <p:spPr>
          <a:xfrm>
            <a:off x="2699467" y="6294774"/>
            <a:ext cx="971513" cy="300942"/>
          </a:xfrm>
          <a:prstGeom prst="rect">
            <a:avLst/>
          </a:prstGeom>
        </p:spPr>
        <p:txBody>
          <a:bodyPr vert="horz" wrap="square" lIns="91440" tIns="45720" rIns="91440" bIns="45720"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000" b="1" i="0" u="none" strike="noStrike" kern="1200" cap="none" spc="0" normalizeH="0" baseline="0" noProof="0" dirty="0">
                <a:ln>
                  <a:noFill/>
                </a:ln>
                <a:solidFill>
                  <a:sysClr val="windowText" lastClr="000000"/>
                </a:solidFill>
                <a:effectLst/>
                <a:uLnTx/>
                <a:uFillTx/>
                <a:latin typeface="Arial"/>
                <a:ea typeface="+mn-ea"/>
                <a:cs typeface="+mn-cs"/>
              </a:rPr>
              <a:t>Automation</a:t>
            </a:r>
          </a:p>
        </p:txBody>
      </p:sp>
      <p:pic>
        <p:nvPicPr>
          <p:cNvPr id="217" name="volume clone copy 4" descr="C:\Users\PrestoGeorge\Desktop\Original-Cylindar.gif"/>
          <p:cNvPicPr preferRelativeResize="0">
            <a:picLocks noChangeAspect="1" noChangeArrowheads="1"/>
          </p:cNvPicPr>
          <p:nvPr/>
        </p:nvPicPr>
        <p:blipFill>
          <a:blip r:embed="rId4" cstate="print">
            <a:grayscl/>
          </a:blip>
          <a:srcRect/>
          <a:stretch>
            <a:fillRect/>
          </a:stretch>
        </p:blipFill>
        <p:spPr bwMode="auto">
          <a:xfrm>
            <a:off x="3618529" y="3664229"/>
            <a:ext cx="1857566" cy="329944"/>
          </a:xfrm>
          <a:prstGeom prst="rect">
            <a:avLst/>
          </a:prstGeom>
          <a:noFill/>
        </p:spPr>
      </p:pic>
      <p:pic>
        <p:nvPicPr>
          <p:cNvPr id="222" name="volume clone copy 4" descr="C:\Users\PrestoGeorge\Desktop\Original-Cylindar.gif"/>
          <p:cNvPicPr preferRelativeResize="0">
            <a:picLocks noChangeAspect="1" noChangeArrowheads="1"/>
          </p:cNvPicPr>
          <p:nvPr/>
        </p:nvPicPr>
        <p:blipFill>
          <a:blip r:embed="rId4" cstate="print">
            <a:grayscl/>
          </a:blip>
          <a:srcRect/>
          <a:stretch>
            <a:fillRect/>
          </a:stretch>
        </p:blipFill>
        <p:spPr bwMode="auto">
          <a:xfrm>
            <a:off x="3628587" y="2528257"/>
            <a:ext cx="1857566" cy="329944"/>
          </a:xfrm>
          <a:prstGeom prst="rect">
            <a:avLst/>
          </a:prstGeom>
          <a:noFill/>
        </p:spPr>
      </p:pic>
      <p:cxnSp>
        <p:nvCxnSpPr>
          <p:cNvPr id="44" name="Curved Connector 43"/>
          <p:cNvCxnSpPr>
            <a:cxnSpLocks/>
            <a:stCxn id="263" idx="1"/>
            <a:endCxn id="152" idx="1"/>
          </p:cNvCxnSpPr>
          <p:nvPr/>
        </p:nvCxnSpPr>
        <p:spPr>
          <a:xfrm rot="10800000" flipV="1">
            <a:off x="3628587" y="1795682"/>
            <a:ext cx="538" cy="1275073"/>
          </a:xfrm>
          <a:prstGeom prst="curvedConnector3">
            <a:avLst>
              <a:gd name="adj1" fmla="val 69868773"/>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26" name="Curved Connector 225"/>
          <p:cNvCxnSpPr>
            <a:cxnSpLocks/>
            <a:stCxn id="263" idx="1"/>
            <a:endCxn id="217" idx="1"/>
          </p:cNvCxnSpPr>
          <p:nvPr/>
        </p:nvCxnSpPr>
        <p:spPr>
          <a:xfrm rot="10800000" flipV="1">
            <a:off x="3618529" y="1795683"/>
            <a:ext cx="10596" cy="2033518"/>
          </a:xfrm>
          <a:prstGeom prst="curvedConnector3">
            <a:avLst>
              <a:gd name="adj1" fmla="val 5027435"/>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28" name="Curved Connector 227"/>
          <p:cNvCxnSpPr>
            <a:cxnSpLocks/>
            <a:stCxn id="263" idx="1"/>
            <a:endCxn id="234" idx="1"/>
          </p:cNvCxnSpPr>
          <p:nvPr/>
        </p:nvCxnSpPr>
        <p:spPr>
          <a:xfrm rot="10800000" flipH="1" flipV="1">
            <a:off x="3629124" y="1795683"/>
            <a:ext cx="3951" cy="1664238"/>
          </a:xfrm>
          <a:prstGeom prst="curvedConnector3">
            <a:avLst>
              <a:gd name="adj1" fmla="val -11214604"/>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31" name="Curved Connector 230"/>
          <p:cNvCxnSpPr>
            <a:cxnSpLocks/>
            <a:stCxn id="222" idx="3"/>
          </p:cNvCxnSpPr>
          <p:nvPr/>
        </p:nvCxnSpPr>
        <p:spPr>
          <a:xfrm>
            <a:off x="5486153" y="2693229"/>
            <a:ext cx="63733" cy="1703825"/>
          </a:xfrm>
          <a:prstGeom prst="curvedConnector3">
            <a:avLst>
              <a:gd name="adj1" fmla="val 967198"/>
            </a:avLst>
          </a:prstGeom>
          <a:ln w="28575">
            <a:solidFill>
              <a:schemeClr val="accent4"/>
            </a:solidFill>
            <a:tailEnd type="triangle"/>
          </a:ln>
        </p:spPr>
        <p:style>
          <a:lnRef idx="3">
            <a:schemeClr val="accent3"/>
          </a:lnRef>
          <a:fillRef idx="0">
            <a:schemeClr val="accent3"/>
          </a:fillRef>
          <a:effectRef idx="2">
            <a:schemeClr val="accent3"/>
          </a:effectRef>
          <a:fontRef idx="minor">
            <a:schemeClr val="tx1"/>
          </a:fontRef>
        </p:style>
      </p:cxnSp>
      <p:sp>
        <p:nvSpPr>
          <p:cNvPr id="233" name="TextBox 232"/>
          <p:cNvSpPr txBox="1"/>
          <p:nvPr/>
        </p:nvSpPr>
        <p:spPr>
          <a:xfrm>
            <a:off x="3633081" y="2977292"/>
            <a:ext cx="1806120" cy="201332"/>
          </a:xfrm>
          <a:prstGeom prst="rect">
            <a:avLst/>
          </a:prstGeom>
        </p:spPr>
        <p:txBody>
          <a:bodyPr vert="horz" wrap="square" lIns="91440" tIns="45720" rIns="91440" bIns="45720"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Arial"/>
                <a:ea typeface="+mn-ea"/>
                <a:cs typeface="+mn-cs"/>
              </a:rPr>
              <a:t>SUP Clone</a:t>
            </a:r>
          </a:p>
        </p:txBody>
      </p:sp>
      <p:sp>
        <p:nvSpPr>
          <p:cNvPr id="234" name="TextBox 233"/>
          <p:cNvSpPr txBox="1"/>
          <p:nvPr/>
        </p:nvSpPr>
        <p:spPr>
          <a:xfrm>
            <a:off x="3633076" y="3359255"/>
            <a:ext cx="1806120" cy="201332"/>
          </a:xfrm>
          <a:prstGeom prst="rect">
            <a:avLst/>
          </a:prstGeom>
        </p:spPr>
        <p:txBody>
          <a:bodyPr vert="horz" wrap="square" lIns="91440" tIns="45720" rIns="91440" bIns="45720"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Arial"/>
                <a:ea typeface="+mn-ea"/>
                <a:cs typeface="+mn-cs"/>
              </a:rPr>
              <a:t>REL Clone</a:t>
            </a:r>
          </a:p>
        </p:txBody>
      </p:sp>
      <p:sp>
        <p:nvSpPr>
          <p:cNvPr id="235" name="TextBox 234"/>
          <p:cNvSpPr txBox="1"/>
          <p:nvPr/>
        </p:nvSpPr>
        <p:spPr>
          <a:xfrm>
            <a:off x="3621543" y="3732257"/>
            <a:ext cx="1806120" cy="201332"/>
          </a:xfrm>
          <a:prstGeom prst="rect">
            <a:avLst/>
          </a:prstGeom>
        </p:spPr>
        <p:txBody>
          <a:bodyPr vert="horz" wrap="square" lIns="91440" tIns="45720" rIns="91440" bIns="45720"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Arial"/>
                <a:ea typeface="+mn-ea"/>
                <a:cs typeface="+mn-cs"/>
              </a:rPr>
              <a:t>VAL Clone</a:t>
            </a:r>
          </a:p>
        </p:txBody>
      </p:sp>
      <p:sp>
        <p:nvSpPr>
          <p:cNvPr id="236" name="TextBox 235"/>
          <p:cNvSpPr txBox="1"/>
          <p:nvPr/>
        </p:nvSpPr>
        <p:spPr>
          <a:xfrm>
            <a:off x="3604972" y="2608099"/>
            <a:ext cx="1969630" cy="183971"/>
          </a:xfrm>
          <a:prstGeom prst="rect">
            <a:avLst/>
          </a:prstGeom>
        </p:spPr>
        <p:txBody>
          <a:bodyPr vert="horz" wrap="square" lIns="91440" tIns="45720" rIns="91440" bIns="45720"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Arial"/>
                <a:ea typeface="+mn-ea"/>
                <a:cs typeface="+mn-cs"/>
              </a:rPr>
              <a:t>Backup Clone</a:t>
            </a:r>
          </a:p>
        </p:txBody>
      </p:sp>
      <p:cxnSp>
        <p:nvCxnSpPr>
          <p:cNvPr id="242" name="Curved Connector 241"/>
          <p:cNvCxnSpPr>
            <a:cxnSpLocks/>
            <a:stCxn id="152" idx="1"/>
          </p:cNvCxnSpPr>
          <p:nvPr/>
        </p:nvCxnSpPr>
        <p:spPr>
          <a:xfrm rot="10800000" flipH="1" flipV="1">
            <a:off x="3628586" y="3070756"/>
            <a:ext cx="706347" cy="1332856"/>
          </a:xfrm>
          <a:prstGeom prst="curvedConnector3">
            <a:avLst>
              <a:gd name="adj1" fmla="val -83507"/>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43" name="Curved Connector 242"/>
          <p:cNvCxnSpPr>
            <a:cxnSpLocks/>
            <a:stCxn id="153" idx="1"/>
          </p:cNvCxnSpPr>
          <p:nvPr/>
        </p:nvCxnSpPr>
        <p:spPr>
          <a:xfrm rot="10800000" flipH="1" flipV="1">
            <a:off x="3616602" y="3445302"/>
            <a:ext cx="718331" cy="958310"/>
          </a:xfrm>
          <a:prstGeom prst="curvedConnector3">
            <a:avLst>
              <a:gd name="adj1" fmla="val -60112"/>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44" name="Curved Connector 243"/>
          <p:cNvCxnSpPr>
            <a:cxnSpLocks/>
            <a:stCxn id="217" idx="1"/>
          </p:cNvCxnSpPr>
          <p:nvPr/>
        </p:nvCxnSpPr>
        <p:spPr>
          <a:xfrm rot="10800000" flipH="1" flipV="1">
            <a:off x="3618528" y="3829200"/>
            <a:ext cx="716405" cy="574411"/>
          </a:xfrm>
          <a:prstGeom prst="curvedConnector3">
            <a:avLst>
              <a:gd name="adj1" fmla="val -20879"/>
            </a:avLst>
          </a:prstGeom>
          <a:ln>
            <a:tailEnd type="triangle"/>
          </a:ln>
        </p:spPr>
        <p:style>
          <a:lnRef idx="3">
            <a:schemeClr val="accent1"/>
          </a:lnRef>
          <a:fillRef idx="0">
            <a:schemeClr val="accent1"/>
          </a:fillRef>
          <a:effectRef idx="2">
            <a:schemeClr val="accent1"/>
          </a:effectRef>
          <a:fontRef idx="minor">
            <a:schemeClr val="tx1"/>
          </a:fontRef>
        </p:style>
      </p:cxnSp>
      <p:sp>
        <p:nvSpPr>
          <p:cNvPr id="253" name="TextBox 252"/>
          <p:cNvSpPr txBox="1"/>
          <p:nvPr/>
        </p:nvSpPr>
        <p:spPr>
          <a:xfrm>
            <a:off x="4776310" y="6079887"/>
            <a:ext cx="971513" cy="300942"/>
          </a:xfrm>
          <a:prstGeom prst="rect">
            <a:avLst/>
          </a:prstGeom>
        </p:spPr>
        <p:txBody>
          <a:bodyPr vert="horz" wrap="square" lIns="91440" tIns="45720" rIns="91440" bIns="45720"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000" b="1" i="0" u="none" strike="noStrike" kern="1200" cap="none" spc="0" normalizeH="0" baseline="0" noProof="0">
                <a:ln>
                  <a:noFill/>
                </a:ln>
                <a:solidFill>
                  <a:sysClr val="windowText" lastClr="000000"/>
                </a:solidFill>
                <a:effectLst/>
                <a:uLnTx/>
                <a:uFillTx/>
                <a:latin typeface="Arial"/>
                <a:ea typeface="+mn-ea"/>
                <a:cs typeface="+mn-cs"/>
              </a:rPr>
              <a:t>VCenter</a:t>
            </a:r>
            <a:endParaRPr kumimoji="0" lang="en-US" sz="1000" b="1" i="0" u="none" strike="noStrike" kern="1200" cap="none" spc="0" normalizeH="0" baseline="0" noProof="0" dirty="0">
              <a:ln>
                <a:noFill/>
              </a:ln>
              <a:solidFill>
                <a:sysClr val="windowText" lastClr="000000"/>
              </a:solidFill>
              <a:effectLst/>
              <a:uLnTx/>
              <a:uFillTx/>
              <a:latin typeface="Arial"/>
              <a:ea typeface="+mn-ea"/>
              <a:cs typeface="+mn-cs"/>
            </a:endParaRPr>
          </a:p>
        </p:txBody>
      </p:sp>
      <p:cxnSp>
        <p:nvCxnSpPr>
          <p:cNvPr id="258" name="Straight Arrow Connector 257"/>
          <p:cNvCxnSpPr>
            <a:cxnSpLocks/>
            <a:endCxn id="334" idx="2"/>
          </p:cNvCxnSpPr>
          <p:nvPr/>
        </p:nvCxnSpPr>
        <p:spPr>
          <a:xfrm flipH="1" flipV="1">
            <a:off x="1670554" y="3667059"/>
            <a:ext cx="1283799" cy="2160282"/>
          </a:xfrm>
          <a:prstGeom prst="straightConnector1">
            <a:avLst/>
          </a:prstGeom>
          <a:ln w="28575">
            <a:solidFill>
              <a:srgbClr val="FFC000"/>
            </a:solidFill>
            <a:headEnd type="triangle" w="med" len="med"/>
            <a:tailEnd type="triangle" w="med" len="med"/>
          </a:ln>
        </p:spPr>
        <p:style>
          <a:lnRef idx="3">
            <a:schemeClr val="accent5"/>
          </a:lnRef>
          <a:fillRef idx="0">
            <a:schemeClr val="accent5"/>
          </a:fillRef>
          <a:effectRef idx="2">
            <a:schemeClr val="accent5"/>
          </a:effectRef>
          <a:fontRef idx="minor">
            <a:schemeClr val="tx1"/>
          </a:fontRef>
        </p:style>
      </p:cxnSp>
      <p:cxnSp>
        <p:nvCxnSpPr>
          <p:cNvPr id="259" name="Straight Arrow Connector 258"/>
          <p:cNvCxnSpPr>
            <a:cxnSpLocks/>
          </p:cNvCxnSpPr>
          <p:nvPr/>
        </p:nvCxnSpPr>
        <p:spPr>
          <a:xfrm flipH="1" flipV="1">
            <a:off x="1360006" y="5645150"/>
            <a:ext cx="1592634" cy="363874"/>
          </a:xfrm>
          <a:prstGeom prst="straightConnector1">
            <a:avLst/>
          </a:prstGeom>
          <a:ln w="28575">
            <a:headEnd type="triangle" w="med" len="med"/>
            <a:tailEnd type="triangle" w="med" len="med"/>
          </a:ln>
        </p:spPr>
        <p:style>
          <a:lnRef idx="3">
            <a:schemeClr val="accent5"/>
          </a:lnRef>
          <a:fillRef idx="0">
            <a:schemeClr val="accent5"/>
          </a:fillRef>
          <a:effectRef idx="2">
            <a:schemeClr val="accent5"/>
          </a:effectRef>
          <a:fontRef idx="minor">
            <a:schemeClr val="tx1"/>
          </a:fontRef>
        </p:style>
      </p:cxnSp>
      <p:cxnSp>
        <p:nvCxnSpPr>
          <p:cNvPr id="262" name="Straight Arrow Connector 261"/>
          <p:cNvCxnSpPr>
            <a:cxnSpLocks/>
            <a:stCxn id="338" idx="2"/>
          </p:cNvCxnSpPr>
          <p:nvPr/>
        </p:nvCxnSpPr>
        <p:spPr>
          <a:xfrm flipH="1">
            <a:off x="3181240" y="5087140"/>
            <a:ext cx="1373668" cy="636134"/>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264" name="Straight Arrow Connector 263"/>
          <p:cNvCxnSpPr>
            <a:cxnSpLocks/>
          </p:cNvCxnSpPr>
          <p:nvPr/>
        </p:nvCxnSpPr>
        <p:spPr>
          <a:xfrm flipH="1">
            <a:off x="3438595" y="4983746"/>
            <a:ext cx="1817225" cy="834317"/>
          </a:xfrm>
          <a:prstGeom prst="straightConnector1">
            <a:avLst/>
          </a:prstGeom>
          <a:ln w="28575">
            <a:solidFill>
              <a:srgbClr val="FFC000"/>
            </a:solidFill>
            <a:tailEnd type="triangle"/>
          </a:ln>
        </p:spPr>
        <p:style>
          <a:lnRef idx="3">
            <a:schemeClr val="accent5"/>
          </a:lnRef>
          <a:fillRef idx="0">
            <a:schemeClr val="accent5"/>
          </a:fillRef>
          <a:effectRef idx="2">
            <a:schemeClr val="accent5"/>
          </a:effectRef>
          <a:fontRef idx="minor">
            <a:schemeClr val="tx1"/>
          </a:fontRef>
        </p:style>
      </p:cxnSp>
      <p:cxnSp>
        <p:nvCxnSpPr>
          <p:cNvPr id="267" name="Straight Arrow Connector 266"/>
          <p:cNvCxnSpPr>
            <a:cxnSpLocks/>
          </p:cNvCxnSpPr>
          <p:nvPr/>
        </p:nvCxnSpPr>
        <p:spPr>
          <a:xfrm flipV="1">
            <a:off x="3409840" y="5794137"/>
            <a:ext cx="1619643" cy="214887"/>
          </a:xfrm>
          <a:prstGeom prst="straightConnector1">
            <a:avLst/>
          </a:prstGeom>
          <a:ln w="28575">
            <a:tailEnd type="triangle"/>
          </a:ln>
        </p:spPr>
        <p:style>
          <a:lnRef idx="3">
            <a:schemeClr val="accent5"/>
          </a:lnRef>
          <a:fillRef idx="0">
            <a:schemeClr val="accent5"/>
          </a:fillRef>
          <a:effectRef idx="2">
            <a:schemeClr val="accent5"/>
          </a:effectRef>
          <a:fontRef idx="minor">
            <a:schemeClr val="tx1"/>
          </a:fontRef>
        </p:style>
      </p:cxnSp>
      <p:sp>
        <p:nvSpPr>
          <p:cNvPr id="314" name="TextBox 313"/>
          <p:cNvSpPr txBox="1"/>
          <p:nvPr/>
        </p:nvSpPr>
        <p:spPr>
          <a:xfrm>
            <a:off x="278521" y="1174357"/>
            <a:ext cx="1293776" cy="139034"/>
          </a:xfrm>
          <a:prstGeom prst="rect">
            <a:avLst/>
          </a:prstGeom>
        </p:spPr>
        <p:txBody>
          <a:bodyPr vert="horz" wrap="square" lIns="91440" tIns="45720" rIns="91440" bIns="45720"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100" b="1" i="0" u="none" strike="noStrike" kern="1200" cap="none" spc="0" normalizeH="0" baseline="0" noProof="0" dirty="0">
                <a:ln>
                  <a:noFill/>
                </a:ln>
                <a:solidFill>
                  <a:sysClr val="windowText" lastClr="000000"/>
                </a:solidFill>
                <a:effectLst/>
                <a:uLnTx/>
                <a:uFillTx/>
                <a:latin typeface="Arial"/>
                <a:ea typeface="+mn-ea"/>
                <a:cs typeface="+mn-cs"/>
              </a:rPr>
              <a:t>prod-01</a:t>
            </a:r>
          </a:p>
        </p:txBody>
      </p:sp>
      <p:sp>
        <p:nvSpPr>
          <p:cNvPr id="315" name="TextBox 314"/>
          <p:cNvSpPr txBox="1"/>
          <p:nvPr/>
        </p:nvSpPr>
        <p:spPr>
          <a:xfrm>
            <a:off x="1724207" y="1161905"/>
            <a:ext cx="1293776" cy="139034"/>
          </a:xfrm>
          <a:prstGeom prst="rect">
            <a:avLst/>
          </a:prstGeom>
        </p:spPr>
        <p:txBody>
          <a:bodyPr vert="horz" wrap="square" lIns="91440" tIns="45720" rIns="91440" bIns="45720"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100" b="1" i="0" u="none" strike="noStrike" kern="1200" cap="none" spc="0" normalizeH="0" baseline="0" noProof="0" dirty="0">
                <a:ln>
                  <a:noFill/>
                </a:ln>
                <a:solidFill>
                  <a:sysClr val="windowText" lastClr="000000"/>
                </a:solidFill>
                <a:effectLst/>
                <a:uLnTx/>
                <a:uFillTx/>
                <a:latin typeface="Arial"/>
                <a:ea typeface="+mn-ea"/>
                <a:cs typeface="+mn-cs"/>
              </a:rPr>
              <a:t>prod-02</a:t>
            </a:r>
          </a:p>
        </p:txBody>
      </p:sp>
      <p:sp>
        <p:nvSpPr>
          <p:cNvPr id="316" name="TextBox 315"/>
          <p:cNvSpPr txBox="1"/>
          <p:nvPr/>
        </p:nvSpPr>
        <p:spPr>
          <a:xfrm>
            <a:off x="3160746" y="1160142"/>
            <a:ext cx="1293776" cy="139034"/>
          </a:xfrm>
          <a:prstGeom prst="rect">
            <a:avLst/>
          </a:prstGeom>
        </p:spPr>
        <p:txBody>
          <a:bodyPr vert="horz" wrap="square" lIns="91440" tIns="45720" rIns="91440" bIns="45720"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100" b="1" i="0" u="none" strike="noStrike" kern="1200" cap="none" spc="0" normalizeH="0" baseline="0" noProof="0" dirty="0">
                <a:ln>
                  <a:noFill/>
                </a:ln>
                <a:solidFill>
                  <a:sysClr val="windowText" lastClr="000000"/>
                </a:solidFill>
                <a:effectLst/>
                <a:uLnTx/>
                <a:uFillTx/>
                <a:latin typeface="Arial"/>
                <a:ea typeface="+mn-ea"/>
                <a:cs typeface="+mn-cs"/>
              </a:rPr>
              <a:t>report-03</a:t>
            </a:r>
          </a:p>
        </p:txBody>
      </p:sp>
      <p:sp>
        <p:nvSpPr>
          <p:cNvPr id="317" name="TextBox 316"/>
          <p:cNvSpPr txBox="1"/>
          <p:nvPr/>
        </p:nvSpPr>
        <p:spPr>
          <a:xfrm>
            <a:off x="4536761" y="1157789"/>
            <a:ext cx="1293776" cy="139034"/>
          </a:xfrm>
          <a:prstGeom prst="rect">
            <a:avLst/>
          </a:prstGeom>
        </p:spPr>
        <p:txBody>
          <a:bodyPr vert="horz" wrap="square" lIns="91440" tIns="45720" rIns="91440" bIns="45720"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100" b="1" i="0" u="none" strike="noStrike" kern="1200" cap="none" spc="0" normalizeH="0" baseline="0" noProof="0" dirty="0">
                <a:ln>
                  <a:noFill/>
                </a:ln>
                <a:solidFill>
                  <a:sysClr val="windowText" lastClr="000000"/>
                </a:solidFill>
                <a:effectLst/>
                <a:uLnTx/>
                <a:uFillTx/>
                <a:latin typeface="Arial"/>
                <a:ea typeface="+mn-ea"/>
                <a:cs typeface="+mn-cs"/>
              </a:rPr>
              <a:t>report-04</a:t>
            </a:r>
          </a:p>
        </p:txBody>
      </p:sp>
      <p:sp>
        <p:nvSpPr>
          <p:cNvPr id="318" name="TextBox 317"/>
          <p:cNvSpPr txBox="1"/>
          <p:nvPr/>
        </p:nvSpPr>
        <p:spPr>
          <a:xfrm>
            <a:off x="8972193" y="1166524"/>
            <a:ext cx="1293776" cy="139034"/>
          </a:xfrm>
          <a:prstGeom prst="rect">
            <a:avLst/>
          </a:prstGeom>
        </p:spPr>
        <p:txBody>
          <a:bodyPr vert="horz" wrap="square" lIns="91440" tIns="45720" rIns="91440" bIns="45720"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100" b="1" i="0" u="none" strike="noStrike" kern="1200" cap="none" spc="0" normalizeH="0" baseline="0" noProof="0" dirty="0">
                <a:ln>
                  <a:noFill/>
                </a:ln>
                <a:solidFill>
                  <a:sysClr val="windowText" lastClr="000000"/>
                </a:solidFill>
                <a:effectLst/>
                <a:uLnTx/>
                <a:uFillTx/>
                <a:latin typeface="Arial"/>
                <a:ea typeface="+mn-ea"/>
                <a:cs typeface="+mn-cs"/>
              </a:rPr>
              <a:t>clarity-07</a:t>
            </a:r>
          </a:p>
        </p:txBody>
      </p:sp>
      <p:sp>
        <p:nvSpPr>
          <p:cNvPr id="319" name="TextBox 318"/>
          <p:cNvSpPr txBox="1"/>
          <p:nvPr/>
        </p:nvSpPr>
        <p:spPr>
          <a:xfrm>
            <a:off x="10348208" y="1165799"/>
            <a:ext cx="1293776" cy="139034"/>
          </a:xfrm>
          <a:prstGeom prst="rect">
            <a:avLst/>
          </a:prstGeom>
        </p:spPr>
        <p:txBody>
          <a:bodyPr vert="horz" wrap="square" lIns="91440" tIns="45720" rIns="91440" bIns="45720"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100" b="1" i="0" u="none" strike="noStrike" kern="1200" cap="none" spc="0" normalizeH="0" baseline="0" noProof="0" dirty="0">
                <a:ln>
                  <a:noFill/>
                </a:ln>
                <a:solidFill>
                  <a:sysClr val="windowText" lastClr="000000"/>
                </a:solidFill>
                <a:effectLst/>
                <a:uLnTx/>
                <a:uFillTx/>
                <a:latin typeface="Arial"/>
                <a:ea typeface="+mn-ea"/>
                <a:cs typeface="+mn-cs"/>
              </a:rPr>
              <a:t>clarity-08</a:t>
            </a:r>
          </a:p>
        </p:txBody>
      </p:sp>
      <p:sp>
        <p:nvSpPr>
          <p:cNvPr id="334" name="TextBox 333"/>
          <p:cNvSpPr txBox="1"/>
          <p:nvPr/>
        </p:nvSpPr>
        <p:spPr>
          <a:xfrm>
            <a:off x="1184599" y="3454537"/>
            <a:ext cx="971909" cy="212522"/>
          </a:xfrm>
          <a:prstGeom prst="rect">
            <a:avLst/>
          </a:prstGeom>
        </p:spPr>
        <p:txBody>
          <a:bodyPr vert="horz" wrap="square" lIns="91440" tIns="45720" rIns="91440" bIns="45720"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000" b="1" i="0" u="none" strike="noStrike" kern="1200" cap="none" spc="0" normalizeH="0" baseline="0" noProof="0" dirty="0">
                <a:ln>
                  <a:noFill/>
                </a:ln>
                <a:solidFill>
                  <a:srgbClr val="FFC000"/>
                </a:solidFill>
                <a:effectLst/>
                <a:uLnTx/>
                <a:uFillTx/>
                <a:latin typeface="Arial"/>
                <a:ea typeface="+mn-ea"/>
                <a:cs typeface="+mn-cs"/>
              </a:rPr>
              <a:t>Freeze/Thaw</a:t>
            </a:r>
          </a:p>
        </p:txBody>
      </p:sp>
      <p:sp>
        <p:nvSpPr>
          <p:cNvPr id="337" name="TextBox 336"/>
          <p:cNvSpPr txBox="1"/>
          <p:nvPr/>
        </p:nvSpPr>
        <p:spPr>
          <a:xfrm>
            <a:off x="4246838" y="5376212"/>
            <a:ext cx="971909" cy="217692"/>
          </a:xfrm>
          <a:prstGeom prst="rect">
            <a:avLst/>
          </a:prstGeom>
        </p:spPr>
        <p:txBody>
          <a:bodyPr vert="horz" wrap="square" lIns="91440" tIns="45720" rIns="91440" bIns="4572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FFC000"/>
                </a:solidFill>
                <a:effectLst/>
                <a:uLnTx/>
                <a:uFillTx/>
                <a:latin typeface="Arial"/>
                <a:ea typeface="+mn-ea"/>
                <a:cs typeface="+mn-cs"/>
              </a:rPr>
              <a:t>REST</a:t>
            </a:r>
            <a:br>
              <a:rPr kumimoji="0" lang="en-US" sz="1000" b="1" i="0" u="none" strike="noStrike" kern="1200" cap="none" spc="0" normalizeH="0" baseline="0" noProof="0" dirty="0">
                <a:ln>
                  <a:noFill/>
                </a:ln>
                <a:solidFill>
                  <a:srgbClr val="FFC000"/>
                </a:solidFill>
                <a:effectLst/>
                <a:uLnTx/>
                <a:uFillTx/>
                <a:latin typeface="Arial"/>
                <a:ea typeface="+mn-ea"/>
                <a:cs typeface="+mn-cs"/>
              </a:rPr>
            </a:br>
            <a:r>
              <a:rPr kumimoji="0" lang="en-US" sz="1000" b="1" i="0" u="none" strike="noStrike" kern="1200" cap="none" spc="0" normalizeH="0" baseline="0" noProof="0" dirty="0">
                <a:ln>
                  <a:noFill/>
                </a:ln>
                <a:solidFill>
                  <a:srgbClr val="FFC000"/>
                </a:solidFill>
                <a:effectLst/>
                <a:uLnTx/>
                <a:uFillTx/>
                <a:latin typeface="Arial"/>
                <a:ea typeface="+mn-ea"/>
                <a:cs typeface="+mn-cs"/>
              </a:rPr>
              <a:t>API </a:t>
            </a:r>
          </a:p>
        </p:txBody>
      </p:sp>
      <p:sp>
        <p:nvSpPr>
          <p:cNvPr id="338" name="TextBox 337"/>
          <p:cNvSpPr txBox="1"/>
          <p:nvPr/>
        </p:nvSpPr>
        <p:spPr>
          <a:xfrm>
            <a:off x="3971312" y="4898366"/>
            <a:ext cx="1167192" cy="188774"/>
          </a:xfrm>
          <a:prstGeom prst="rect">
            <a:avLst/>
          </a:prstGeom>
        </p:spPr>
        <p:txBody>
          <a:bodyPr vert="horz" wrap="square" lIns="91440" tIns="45720" rIns="91440" bIns="4572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306100"/>
                </a:solidFill>
                <a:effectLst/>
                <a:uLnTx/>
                <a:uFillTx/>
                <a:latin typeface="Arial"/>
                <a:ea typeface="+mn-ea"/>
                <a:cs typeface="+mn-cs"/>
              </a:rPr>
              <a:t>Envcopy</a:t>
            </a:r>
          </a:p>
        </p:txBody>
      </p:sp>
      <p:sp>
        <p:nvSpPr>
          <p:cNvPr id="346" name="TextBox 345"/>
          <p:cNvSpPr txBox="1"/>
          <p:nvPr/>
        </p:nvSpPr>
        <p:spPr>
          <a:xfrm>
            <a:off x="5535143" y="3416184"/>
            <a:ext cx="619475" cy="214620"/>
          </a:xfrm>
          <a:prstGeom prst="rect">
            <a:avLst/>
          </a:prstGeom>
        </p:spPr>
        <p:txBody>
          <a:bodyPr vert="horz" wrap="square" lIns="91440" tIns="45720" rIns="91440" bIns="45720"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000" b="1" i="0" u="none" strike="noStrike" kern="1200" cap="none" spc="0" normalizeH="0" baseline="0" noProof="0" dirty="0">
                <a:ln>
                  <a:noFill/>
                </a:ln>
                <a:solidFill>
                  <a:srgbClr val="FFC000"/>
                </a:solidFill>
                <a:effectLst/>
                <a:uLnTx/>
                <a:uFillTx/>
                <a:latin typeface="Arial"/>
                <a:ea typeface="+mn-ea"/>
                <a:cs typeface="+mn-cs"/>
              </a:rPr>
              <a:t>Mount</a:t>
            </a:r>
          </a:p>
        </p:txBody>
      </p:sp>
      <p:sp>
        <p:nvSpPr>
          <p:cNvPr id="349" name="TextBox 348"/>
          <p:cNvSpPr txBox="1"/>
          <p:nvPr/>
        </p:nvSpPr>
        <p:spPr>
          <a:xfrm>
            <a:off x="5347245" y="2330167"/>
            <a:ext cx="619475" cy="214620"/>
          </a:xfrm>
          <a:prstGeom prst="rect">
            <a:avLst/>
          </a:prstGeom>
        </p:spPr>
        <p:txBody>
          <a:bodyPr vert="horz" wrap="square" lIns="91440" tIns="45720" rIns="91440" bIns="45720"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000" b="1" i="0" u="none" strike="noStrike" kern="1200" cap="none" spc="0" normalizeH="0" baseline="0" noProof="0" dirty="0">
                <a:ln>
                  <a:noFill/>
                </a:ln>
                <a:solidFill>
                  <a:srgbClr val="FFC000"/>
                </a:solidFill>
                <a:effectLst/>
                <a:uLnTx/>
                <a:uFillTx/>
                <a:latin typeface="Arial"/>
                <a:ea typeface="+mn-ea"/>
                <a:cs typeface="+mn-cs"/>
              </a:rPr>
              <a:t>Clone</a:t>
            </a:r>
          </a:p>
        </p:txBody>
      </p:sp>
      <p:sp>
        <p:nvSpPr>
          <p:cNvPr id="164" name="TextBox 163"/>
          <p:cNvSpPr txBox="1"/>
          <p:nvPr/>
        </p:nvSpPr>
        <p:spPr>
          <a:xfrm>
            <a:off x="2543273" y="2778775"/>
            <a:ext cx="619475" cy="214620"/>
          </a:xfrm>
          <a:prstGeom prst="rect">
            <a:avLst/>
          </a:prstGeom>
        </p:spPr>
        <p:txBody>
          <a:bodyPr vert="horz" wrap="square" lIns="91440" tIns="45720" rIns="91440" bIns="45720"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000" b="1" i="0" u="none" strike="noStrike" kern="1200" cap="none" spc="0" normalizeH="0" baseline="0" noProof="0" dirty="0">
                <a:ln>
                  <a:noFill/>
                </a:ln>
                <a:solidFill>
                  <a:srgbClr val="306100">
                    <a:lumMod val="50000"/>
                  </a:srgbClr>
                </a:solidFill>
                <a:effectLst/>
                <a:uLnTx/>
                <a:uFillTx/>
                <a:latin typeface="Arial"/>
                <a:ea typeface="+mn-ea"/>
                <a:cs typeface="+mn-cs"/>
              </a:rPr>
              <a:t>Clone</a:t>
            </a:r>
          </a:p>
        </p:txBody>
      </p:sp>
      <p:sp>
        <p:nvSpPr>
          <p:cNvPr id="171" name="TextBox 170"/>
          <p:cNvSpPr txBox="1"/>
          <p:nvPr/>
        </p:nvSpPr>
        <p:spPr>
          <a:xfrm>
            <a:off x="3691983" y="4144644"/>
            <a:ext cx="619475" cy="214620"/>
          </a:xfrm>
          <a:prstGeom prst="rect">
            <a:avLst/>
          </a:prstGeom>
        </p:spPr>
        <p:txBody>
          <a:bodyPr vert="horz" wrap="square" lIns="91440" tIns="45720" rIns="91440" bIns="45720"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000" b="1" i="0" u="none" strike="noStrike" kern="1200" cap="none" spc="0" normalizeH="0" baseline="0" noProof="0" dirty="0">
                <a:ln>
                  <a:noFill/>
                </a:ln>
                <a:solidFill>
                  <a:srgbClr val="306100">
                    <a:lumMod val="50000"/>
                  </a:srgbClr>
                </a:solidFill>
                <a:effectLst/>
                <a:uLnTx/>
                <a:uFillTx/>
                <a:latin typeface="Arial"/>
                <a:ea typeface="+mn-ea"/>
                <a:cs typeface="+mn-cs"/>
              </a:rPr>
              <a:t>Mount</a:t>
            </a:r>
          </a:p>
        </p:txBody>
      </p:sp>
      <p:grpSp>
        <p:nvGrpSpPr>
          <p:cNvPr id="193" name="Group 192"/>
          <p:cNvGrpSpPr/>
          <p:nvPr/>
        </p:nvGrpSpPr>
        <p:grpSpPr>
          <a:xfrm>
            <a:off x="9445208" y="1558822"/>
            <a:ext cx="1775924" cy="329944"/>
            <a:chOff x="5791204" y="2833429"/>
            <a:chExt cx="982432" cy="329944"/>
          </a:xfrm>
        </p:grpSpPr>
        <p:pic>
          <p:nvPicPr>
            <p:cNvPr id="194" name="volume clone 1" descr="C:\Users\PrestoGeorge\Desktop\Original-Cylindar.gif"/>
            <p:cNvPicPr preferRelativeResize="0">
              <a:picLocks noChangeAspect="1" noChangeArrowheads="1"/>
            </p:cNvPicPr>
            <p:nvPr/>
          </p:nvPicPr>
          <p:blipFill>
            <a:blip r:embed="rId4" cstate="print">
              <a:duotone>
                <a:prstClr val="black"/>
                <a:schemeClr val="accent5">
                  <a:tint val="45000"/>
                  <a:satMod val="400000"/>
                </a:schemeClr>
              </a:duotone>
            </a:blip>
            <a:srcRect/>
            <a:stretch>
              <a:fillRect/>
            </a:stretch>
          </p:blipFill>
          <p:spPr bwMode="auto">
            <a:xfrm>
              <a:off x="5791204" y="2833429"/>
              <a:ext cx="982432" cy="329944"/>
            </a:xfrm>
            <a:prstGeom prst="rect">
              <a:avLst/>
            </a:prstGeom>
            <a:noFill/>
          </p:spPr>
        </p:pic>
        <p:sp>
          <p:nvSpPr>
            <p:cNvPr id="197" name="TextBox 196"/>
            <p:cNvSpPr txBox="1"/>
            <p:nvPr/>
          </p:nvSpPr>
          <p:spPr>
            <a:xfrm>
              <a:off x="5797314" y="2943223"/>
              <a:ext cx="934759" cy="174796"/>
            </a:xfrm>
            <a:prstGeom prst="rect">
              <a:avLst/>
            </a:prstGeom>
          </p:spPr>
          <p:txBody>
            <a:bodyPr vert="horz" wrap="square" lIns="91440" tIns="45720" rIns="91440" bIns="45720"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Arial"/>
                  <a:ea typeface="+mn-ea"/>
                  <a:cs typeface="+mn-cs"/>
                </a:rPr>
                <a:t>Clarity</a:t>
              </a:r>
            </a:p>
          </p:txBody>
        </p:sp>
      </p:grpSp>
      <p:pic>
        <p:nvPicPr>
          <p:cNvPr id="201" name="volume clone copy 4" descr="C:\Users\PrestoGeorge\Desktop\Original-Cylindar.gif"/>
          <p:cNvPicPr preferRelativeResize="0">
            <a:picLocks noChangeAspect="1" noChangeArrowheads="1"/>
          </p:cNvPicPr>
          <p:nvPr/>
        </p:nvPicPr>
        <p:blipFill>
          <a:blip r:embed="rId4" cstate="print">
            <a:grayscl/>
          </a:blip>
          <a:srcRect/>
          <a:stretch>
            <a:fillRect/>
          </a:stretch>
        </p:blipFill>
        <p:spPr bwMode="auto">
          <a:xfrm>
            <a:off x="876821" y="1526980"/>
            <a:ext cx="1775924" cy="329944"/>
          </a:xfrm>
          <a:prstGeom prst="rect">
            <a:avLst/>
          </a:prstGeom>
          <a:noFill/>
        </p:spPr>
      </p:pic>
      <p:pic>
        <p:nvPicPr>
          <p:cNvPr id="202" name="volume clone copy 3" descr="C:\Users\PrestoGeorge\Desktop\Original-Cylindar.gif"/>
          <p:cNvPicPr preferRelativeResize="0">
            <a:picLocks noChangeAspect="1" noChangeArrowheads="1"/>
          </p:cNvPicPr>
          <p:nvPr/>
        </p:nvPicPr>
        <p:blipFill>
          <a:blip r:embed="rId4" cstate="print">
            <a:grayscl/>
          </a:blip>
          <a:srcRect/>
          <a:stretch>
            <a:fillRect/>
          </a:stretch>
        </p:blipFill>
        <p:spPr bwMode="auto">
          <a:xfrm>
            <a:off x="833935" y="1552150"/>
            <a:ext cx="1775924" cy="329944"/>
          </a:xfrm>
          <a:prstGeom prst="rect">
            <a:avLst/>
          </a:prstGeom>
          <a:noFill/>
        </p:spPr>
      </p:pic>
      <p:pic>
        <p:nvPicPr>
          <p:cNvPr id="203" name="volume clone copy 2" descr="C:\Users\PrestoGeorge\Desktop\Original-Cylindar.gif"/>
          <p:cNvPicPr preferRelativeResize="0">
            <a:picLocks noChangeAspect="1" noChangeArrowheads="1"/>
          </p:cNvPicPr>
          <p:nvPr/>
        </p:nvPicPr>
        <p:blipFill>
          <a:blip r:embed="rId4" cstate="print">
            <a:grayscl/>
          </a:blip>
          <a:srcRect/>
          <a:stretch>
            <a:fillRect/>
          </a:stretch>
        </p:blipFill>
        <p:spPr bwMode="auto">
          <a:xfrm>
            <a:off x="785138" y="1574958"/>
            <a:ext cx="1775924" cy="329944"/>
          </a:xfrm>
          <a:prstGeom prst="rect">
            <a:avLst/>
          </a:prstGeom>
          <a:noFill/>
        </p:spPr>
      </p:pic>
      <p:pic>
        <p:nvPicPr>
          <p:cNvPr id="204" name="volume clone copy 1" descr="C:\Users\PrestoGeorge\Desktop\Original-Cylindar.gif"/>
          <p:cNvPicPr preferRelativeResize="0">
            <a:picLocks noChangeAspect="1" noChangeArrowheads="1"/>
          </p:cNvPicPr>
          <p:nvPr/>
        </p:nvPicPr>
        <p:blipFill>
          <a:blip r:embed="rId4" cstate="print">
            <a:grayscl/>
          </a:blip>
          <a:srcRect/>
          <a:stretch>
            <a:fillRect/>
          </a:stretch>
        </p:blipFill>
        <p:spPr bwMode="auto">
          <a:xfrm>
            <a:off x="736794" y="1604009"/>
            <a:ext cx="1775924" cy="329944"/>
          </a:xfrm>
          <a:prstGeom prst="rect">
            <a:avLst/>
          </a:prstGeom>
          <a:noFill/>
        </p:spPr>
      </p:pic>
      <p:pic>
        <p:nvPicPr>
          <p:cNvPr id="205" name="volume clone 1" descr="C:\Users\PrestoGeorge\Desktop\Original-Cylindar.gif"/>
          <p:cNvPicPr preferRelativeResize="0">
            <a:picLocks noChangeAspect="1" noChangeArrowheads="1"/>
          </p:cNvPicPr>
          <p:nvPr/>
        </p:nvPicPr>
        <p:blipFill>
          <a:blip r:embed="rId4" cstate="print">
            <a:duotone>
              <a:prstClr val="black"/>
              <a:schemeClr val="accent5">
                <a:tint val="45000"/>
                <a:satMod val="400000"/>
              </a:schemeClr>
            </a:duotone>
          </a:blip>
          <a:srcRect/>
          <a:stretch>
            <a:fillRect/>
          </a:stretch>
        </p:blipFill>
        <p:spPr bwMode="auto">
          <a:xfrm>
            <a:off x="681723" y="1629501"/>
            <a:ext cx="1775924" cy="329944"/>
          </a:xfrm>
          <a:prstGeom prst="rect">
            <a:avLst/>
          </a:prstGeom>
          <a:noFill/>
        </p:spPr>
      </p:pic>
      <p:sp>
        <p:nvSpPr>
          <p:cNvPr id="206" name="TextBox 205"/>
          <p:cNvSpPr txBox="1"/>
          <p:nvPr/>
        </p:nvSpPr>
        <p:spPr>
          <a:xfrm>
            <a:off x="717208" y="1712528"/>
            <a:ext cx="1647467" cy="190526"/>
          </a:xfrm>
          <a:prstGeom prst="rect">
            <a:avLst/>
          </a:prstGeom>
        </p:spPr>
        <p:txBody>
          <a:bodyPr vert="horz" wrap="square" lIns="91440" tIns="45720" rIns="91440" bIns="45720"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Arial"/>
                <a:ea typeface="+mn-ea"/>
                <a:cs typeface="+mn-cs"/>
              </a:rPr>
              <a:t>Epic Prod</a:t>
            </a:r>
          </a:p>
        </p:txBody>
      </p:sp>
      <p:pic>
        <p:nvPicPr>
          <p:cNvPr id="249" name="volume clone copy 4" descr="C:\Users\PrestoGeorge\Desktop\Original-Cylindar.gif"/>
          <p:cNvPicPr preferRelativeResize="0">
            <a:picLocks noChangeAspect="1" noChangeArrowheads="1"/>
          </p:cNvPicPr>
          <p:nvPr/>
        </p:nvPicPr>
        <p:blipFill>
          <a:blip r:embed="rId4" cstate="print">
            <a:grayscl/>
          </a:blip>
          <a:srcRect/>
          <a:stretch>
            <a:fillRect/>
          </a:stretch>
        </p:blipFill>
        <p:spPr bwMode="auto">
          <a:xfrm>
            <a:off x="3828912" y="1524518"/>
            <a:ext cx="1775924" cy="329944"/>
          </a:xfrm>
          <a:prstGeom prst="rect">
            <a:avLst/>
          </a:prstGeom>
          <a:noFill/>
        </p:spPr>
      </p:pic>
      <p:pic>
        <p:nvPicPr>
          <p:cNvPr id="250" name="volume clone copy 3" descr="C:\Users\PrestoGeorge\Desktop\Original-Cylindar.gif"/>
          <p:cNvPicPr preferRelativeResize="0">
            <a:picLocks noChangeAspect="1" noChangeArrowheads="1"/>
          </p:cNvPicPr>
          <p:nvPr/>
        </p:nvPicPr>
        <p:blipFill>
          <a:blip r:embed="rId4" cstate="print">
            <a:grayscl/>
          </a:blip>
          <a:srcRect/>
          <a:stretch>
            <a:fillRect/>
          </a:stretch>
        </p:blipFill>
        <p:spPr bwMode="auto">
          <a:xfrm>
            <a:off x="3786026" y="1549688"/>
            <a:ext cx="1775924" cy="329944"/>
          </a:xfrm>
          <a:prstGeom prst="rect">
            <a:avLst/>
          </a:prstGeom>
          <a:noFill/>
        </p:spPr>
      </p:pic>
      <p:pic>
        <p:nvPicPr>
          <p:cNvPr id="257" name="volume clone copy 2" descr="C:\Users\PrestoGeorge\Desktop\Original-Cylindar.gif"/>
          <p:cNvPicPr preferRelativeResize="0">
            <a:picLocks noChangeAspect="1" noChangeArrowheads="1"/>
          </p:cNvPicPr>
          <p:nvPr/>
        </p:nvPicPr>
        <p:blipFill>
          <a:blip r:embed="rId4" cstate="print">
            <a:grayscl/>
          </a:blip>
          <a:srcRect/>
          <a:stretch>
            <a:fillRect/>
          </a:stretch>
        </p:blipFill>
        <p:spPr bwMode="auto">
          <a:xfrm>
            <a:off x="3737229" y="1572496"/>
            <a:ext cx="1775924" cy="329944"/>
          </a:xfrm>
          <a:prstGeom prst="rect">
            <a:avLst/>
          </a:prstGeom>
          <a:noFill/>
        </p:spPr>
      </p:pic>
      <p:pic>
        <p:nvPicPr>
          <p:cNvPr id="260" name="volume clone copy 1" descr="C:\Users\PrestoGeorge\Desktop\Original-Cylindar.gif"/>
          <p:cNvPicPr preferRelativeResize="0">
            <a:picLocks noChangeAspect="1" noChangeArrowheads="1"/>
          </p:cNvPicPr>
          <p:nvPr/>
        </p:nvPicPr>
        <p:blipFill>
          <a:blip r:embed="rId4" cstate="print">
            <a:grayscl/>
          </a:blip>
          <a:srcRect/>
          <a:stretch>
            <a:fillRect/>
          </a:stretch>
        </p:blipFill>
        <p:spPr bwMode="auto">
          <a:xfrm>
            <a:off x="3688885" y="1601547"/>
            <a:ext cx="1775924" cy="329944"/>
          </a:xfrm>
          <a:prstGeom prst="rect">
            <a:avLst/>
          </a:prstGeom>
          <a:noFill/>
        </p:spPr>
      </p:pic>
      <p:pic>
        <p:nvPicPr>
          <p:cNvPr id="261" name="volume clone 1" descr="C:\Users\PrestoGeorge\Desktop\Original-Cylindar.gif"/>
          <p:cNvPicPr preferRelativeResize="0">
            <a:picLocks noChangeAspect="1" noChangeArrowheads="1"/>
          </p:cNvPicPr>
          <p:nvPr/>
        </p:nvPicPr>
        <p:blipFill>
          <a:blip r:embed="rId4" cstate="print">
            <a:duotone>
              <a:prstClr val="black"/>
              <a:schemeClr val="accent5">
                <a:tint val="45000"/>
                <a:satMod val="400000"/>
              </a:schemeClr>
            </a:duotone>
          </a:blip>
          <a:srcRect/>
          <a:stretch>
            <a:fillRect/>
          </a:stretch>
        </p:blipFill>
        <p:spPr bwMode="auto">
          <a:xfrm>
            <a:off x="3633814" y="1614339"/>
            <a:ext cx="1775924" cy="329944"/>
          </a:xfrm>
          <a:prstGeom prst="rect">
            <a:avLst/>
          </a:prstGeom>
          <a:noFill/>
        </p:spPr>
      </p:pic>
      <p:sp>
        <p:nvSpPr>
          <p:cNvPr id="263" name="TextBox 262"/>
          <p:cNvSpPr txBox="1"/>
          <p:nvPr/>
        </p:nvSpPr>
        <p:spPr>
          <a:xfrm>
            <a:off x="3629125" y="1687245"/>
            <a:ext cx="1845044" cy="216876"/>
          </a:xfrm>
          <a:prstGeom prst="rect">
            <a:avLst/>
          </a:prstGeom>
        </p:spPr>
        <p:txBody>
          <a:bodyPr vert="horz" wrap="square" lIns="91440" tIns="45720" rIns="91440" bIns="45720"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Arial"/>
                <a:ea typeface="+mn-ea"/>
                <a:cs typeface="+mn-cs"/>
              </a:rPr>
              <a:t>Golden Image</a:t>
            </a:r>
          </a:p>
        </p:txBody>
      </p:sp>
      <p:sp>
        <p:nvSpPr>
          <p:cNvPr id="284" name="TextBox 283"/>
          <p:cNvSpPr txBox="1"/>
          <p:nvPr/>
        </p:nvSpPr>
        <p:spPr>
          <a:xfrm>
            <a:off x="8179503" y="1987949"/>
            <a:ext cx="1361777" cy="202121"/>
          </a:xfrm>
          <a:prstGeom prst="rect">
            <a:avLst/>
          </a:prstGeom>
        </p:spPr>
        <p:txBody>
          <a:bodyPr vert="horz" wrap="square" lIns="91440" tIns="45720" rIns="91440" bIns="45720"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200" b="1" i="0" u="none" strike="noStrike" kern="1200" cap="none" spc="0" normalizeH="0" baseline="0" noProof="0" dirty="0">
                <a:ln>
                  <a:noFill/>
                </a:ln>
                <a:solidFill>
                  <a:srgbClr val="00C6A5"/>
                </a:solidFill>
                <a:effectLst/>
                <a:uLnTx/>
                <a:uFillTx/>
                <a:latin typeface="Arial"/>
                <a:ea typeface="+mn-ea"/>
                <a:cs typeface="+mn-cs"/>
              </a:rPr>
              <a:t>Daily DB Bump</a:t>
            </a:r>
          </a:p>
        </p:txBody>
      </p:sp>
      <p:sp>
        <p:nvSpPr>
          <p:cNvPr id="289" name="Bent Arrow 288"/>
          <p:cNvSpPr/>
          <p:nvPr/>
        </p:nvSpPr>
        <p:spPr>
          <a:xfrm flipH="1" flipV="1">
            <a:off x="683993" y="1957764"/>
            <a:ext cx="394136" cy="1220860"/>
          </a:xfrm>
          <a:prstGeom prst="bentArrow">
            <a:avLst>
              <a:gd name="adj1" fmla="val 2911"/>
              <a:gd name="adj2" fmla="val 16150"/>
              <a:gd name="adj3" fmla="val 32777"/>
              <a:gd name="adj4" fmla="val 38716"/>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90" name="TextBox 289"/>
          <p:cNvSpPr txBox="1"/>
          <p:nvPr/>
        </p:nvSpPr>
        <p:spPr>
          <a:xfrm>
            <a:off x="79261" y="2838774"/>
            <a:ext cx="687349" cy="400131"/>
          </a:xfrm>
          <a:prstGeom prst="rect">
            <a:avLst/>
          </a:prstGeom>
        </p:spPr>
        <p:txBody>
          <a:bodyPr vert="horz" wrap="square" lIns="91440" tIns="45720" rIns="91440" bIns="45720"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200" b="1" i="0" u="none" strike="noStrike" kern="1200" cap="none" spc="0" normalizeH="0" baseline="0" noProof="0" dirty="0">
                <a:ln>
                  <a:noFill/>
                </a:ln>
                <a:solidFill>
                  <a:srgbClr val="00C6A5"/>
                </a:solidFill>
                <a:effectLst/>
                <a:uLnTx/>
                <a:uFillTx/>
                <a:latin typeface="Arial"/>
                <a:ea typeface="+mn-ea"/>
                <a:cs typeface="+mn-cs"/>
              </a:rPr>
              <a:t>Epic Mirror</a:t>
            </a:r>
          </a:p>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200" b="1" i="0" u="none" strike="noStrike" kern="1200" cap="none" spc="0" normalizeH="0" baseline="0" noProof="0" dirty="0">
                <a:ln>
                  <a:noFill/>
                </a:ln>
                <a:solidFill>
                  <a:srgbClr val="00C6A5"/>
                </a:solidFill>
                <a:effectLst/>
                <a:uLnTx/>
                <a:uFillTx/>
                <a:latin typeface="Arial"/>
                <a:ea typeface="+mn-ea"/>
                <a:cs typeface="+mn-cs"/>
              </a:rPr>
              <a:t>To DR</a:t>
            </a:r>
          </a:p>
        </p:txBody>
      </p:sp>
      <p:cxnSp>
        <p:nvCxnSpPr>
          <p:cNvPr id="27" name="Elbow Connector 26"/>
          <p:cNvCxnSpPr>
            <a:cxnSpLocks/>
            <a:stCxn id="205" idx="2"/>
            <a:endCxn id="154" idx="2"/>
          </p:cNvCxnSpPr>
          <p:nvPr/>
        </p:nvCxnSpPr>
        <p:spPr>
          <a:xfrm rot="5400000" flipH="1" flipV="1">
            <a:off x="4454189" y="-936035"/>
            <a:ext cx="10976" cy="5779984"/>
          </a:xfrm>
          <a:prstGeom prst="bentConnector3">
            <a:avLst>
              <a:gd name="adj1" fmla="val -2082726"/>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69" name="Elbow Connector 168"/>
          <p:cNvCxnSpPr>
            <a:cxnSpLocks/>
          </p:cNvCxnSpPr>
          <p:nvPr/>
        </p:nvCxnSpPr>
        <p:spPr>
          <a:xfrm rot="5400000" flipH="1" flipV="1">
            <a:off x="8879055" y="492532"/>
            <a:ext cx="73307" cy="2838567"/>
          </a:xfrm>
          <a:prstGeom prst="bentConnector3">
            <a:avLst>
              <a:gd name="adj1" fmla="val -311839"/>
            </a:avLst>
          </a:prstGeom>
          <a:ln w="19050">
            <a:solidFill>
              <a:srgbClr val="00B05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70" name="Curved Connector 69"/>
          <p:cNvCxnSpPr>
            <a:cxnSpLocks/>
            <a:stCxn id="261" idx="3"/>
            <a:endCxn id="222" idx="3"/>
          </p:cNvCxnSpPr>
          <p:nvPr/>
        </p:nvCxnSpPr>
        <p:spPr>
          <a:xfrm>
            <a:off x="5409738" y="1779311"/>
            <a:ext cx="76415" cy="913918"/>
          </a:xfrm>
          <a:prstGeom prst="curvedConnector3">
            <a:avLst>
              <a:gd name="adj1" fmla="val 753711"/>
            </a:avLst>
          </a:prstGeom>
          <a:ln w="28575">
            <a:solidFill>
              <a:schemeClr val="accent4"/>
            </a:solidFill>
            <a:tailEnd type="triangle"/>
          </a:ln>
        </p:spPr>
        <p:style>
          <a:lnRef idx="3">
            <a:schemeClr val="accent3"/>
          </a:lnRef>
          <a:fillRef idx="0">
            <a:schemeClr val="accent3"/>
          </a:fillRef>
          <a:effectRef idx="2">
            <a:schemeClr val="accent3"/>
          </a:effectRef>
          <a:fontRef idx="minor">
            <a:schemeClr val="tx1"/>
          </a:fontRef>
        </p:style>
      </p:cxnSp>
      <p:sp>
        <p:nvSpPr>
          <p:cNvPr id="127" name="TextBox 126"/>
          <p:cNvSpPr txBox="1"/>
          <p:nvPr/>
        </p:nvSpPr>
        <p:spPr>
          <a:xfrm>
            <a:off x="556551" y="5993289"/>
            <a:ext cx="1187423" cy="300942"/>
          </a:xfrm>
          <a:prstGeom prst="rect">
            <a:avLst/>
          </a:prstGeom>
        </p:spPr>
        <p:txBody>
          <a:bodyPr vert="horz" wrap="square" lIns="91440" tIns="45720" rIns="91440" bIns="45720"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000" b="1" i="0" u="none" strike="noStrike" kern="1200" cap="none" spc="0" normalizeH="0" baseline="0" noProof="0" dirty="0">
                <a:ln>
                  <a:noFill/>
                </a:ln>
                <a:solidFill>
                  <a:srgbClr val="000000"/>
                </a:solidFill>
                <a:effectLst/>
                <a:uLnTx/>
                <a:uFillTx/>
                <a:latin typeface="Arial"/>
                <a:ea typeface="+mn-ea"/>
                <a:cs typeface="+mn-cs"/>
              </a:rPr>
              <a:t>Active IQ Unified Manager</a:t>
            </a:r>
          </a:p>
        </p:txBody>
      </p:sp>
      <p:sp>
        <p:nvSpPr>
          <p:cNvPr id="133" name="TextBox 132">
            <a:extLst>
              <a:ext uri="{FF2B5EF4-FFF2-40B4-BE49-F238E27FC236}">
                <a16:creationId xmlns:a16="http://schemas.microsoft.com/office/drawing/2014/main" id="{265149EB-58D0-D84F-A5EB-84693FB531E4}"/>
              </a:ext>
            </a:extLst>
          </p:cNvPr>
          <p:cNvSpPr txBox="1"/>
          <p:nvPr/>
        </p:nvSpPr>
        <p:spPr>
          <a:xfrm>
            <a:off x="6092120" y="1164102"/>
            <a:ext cx="1293776" cy="139034"/>
          </a:xfrm>
          <a:prstGeom prst="rect">
            <a:avLst/>
          </a:prstGeom>
        </p:spPr>
        <p:txBody>
          <a:bodyPr vert="horz" wrap="square" lIns="91440" tIns="45720" rIns="91440" bIns="45720"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100" b="1" i="0" u="none" strike="noStrike" kern="1200" cap="none" spc="0" normalizeH="0" baseline="0" noProof="0" dirty="0">
                <a:ln>
                  <a:noFill/>
                </a:ln>
                <a:solidFill>
                  <a:sysClr val="windowText" lastClr="000000"/>
                </a:solidFill>
                <a:effectLst/>
                <a:uLnTx/>
                <a:uFillTx/>
                <a:latin typeface="Arial"/>
                <a:ea typeface="+mn-ea"/>
                <a:cs typeface="+mn-cs"/>
              </a:rPr>
              <a:t>report-05</a:t>
            </a:r>
          </a:p>
        </p:txBody>
      </p:sp>
      <p:sp>
        <p:nvSpPr>
          <p:cNvPr id="134" name="TextBox 133">
            <a:extLst>
              <a:ext uri="{FF2B5EF4-FFF2-40B4-BE49-F238E27FC236}">
                <a16:creationId xmlns:a16="http://schemas.microsoft.com/office/drawing/2014/main" id="{E5043531-7B16-CB4C-B95F-A5BA2CC67C64}"/>
              </a:ext>
            </a:extLst>
          </p:cNvPr>
          <p:cNvSpPr txBox="1"/>
          <p:nvPr/>
        </p:nvSpPr>
        <p:spPr>
          <a:xfrm>
            <a:off x="7487037" y="1162929"/>
            <a:ext cx="1293776" cy="139034"/>
          </a:xfrm>
          <a:prstGeom prst="rect">
            <a:avLst/>
          </a:prstGeom>
        </p:spPr>
        <p:txBody>
          <a:bodyPr vert="horz" wrap="square" lIns="91440" tIns="45720" rIns="91440" bIns="45720"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100" b="1" i="0" u="none" strike="noStrike" kern="1200" cap="none" spc="0" normalizeH="0" baseline="0" noProof="0" dirty="0">
                <a:ln>
                  <a:noFill/>
                </a:ln>
                <a:solidFill>
                  <a:sysClr val="windowText" lastClr="000000"/>
                </a:solidFill>
                <a:effectLst/>
                <a:uLnTx/>
                <a:uFillTx/>
                <a:latin typeface="Arial"/>
                <a:ea typeface="+mn-ea"/>
                <a:cs typeface="+mn-cs"/>
              </a:rPr>
              <a:t>report-06</a:t>
            </a:r>
          </a:p>
        </p:txBody>
      </p:sp>
      <p:pic>
        <p:nvPicPr>
          <p:cNvPr id="147" name="volume clone copy 4" descr="C:\Users\PrestoGeorge\Desktop\Original-Cylindar.gif">
            <a:extLst>
              <a:ext uri="{FF2B5EF4-FFF2-40B4-BE49-F238E27FC236}">
                <a16:creationId xmlns:a16="http://schemas.microsoft.com/office/drawing/2014/main" id="{756488FF-9B18-CE45-9E04-1282908B73D4}"/>
              </a:ext>
            </a:extLst>
          </p:cNvPr>
          <p:cNvPicPr preferRelativeResize="0">
            <a:picLocks noChangeAspect="1" noChangeArrowheads="1"/>
          </p:cNvPicPr>
          <p:nvPr/>
        </p:nvPicPr>
        <p:blipFill>
          <a:blip r:embed="rId4" cstate="print">
            <a:grayscl/>
          </a:blip>
          <a:srcRect/>
          <a:stretch>
            <a:fillRect/>
          </a:stretch>
        </p:blipFill>
        <p:spPr bwMode="auto">
          <a:xfrm>
            <a:off x="6656805" y="1528704"/>
            <a:ext cx="1775924" cy="329944"/>
          </a:xfrm>
          <a:prstGeom prst="rect">
            <a:avLst/>
          </a:prstGeom>
          <a:noFill/>
        </p:spPr>
      </p:pic>
      <p:pic>
        <p:nvPicPr>
          <p:cNvPr id="149" name="volume clone copy 3" descr="C:\Users\PrestoGeorge\Desktop\Original-Cylindar.gif">
            <a:extLst>
              <a:ext uri="{FF2B5EF4-FFF2-40B4-BE49-F238E27FC236}">
                <a16:creationId xmlns:a16="http://schemas.microsoft.com/office/drawing/2014/main" id="{CD6A6E7E-104A-5B45-9708-78D3BD698E26}"/>
              </a:ext>
            </a:extLst>
          </p:cNvPr>
          <p:cNvPicPr preferRelativeResize="0">
            <a:picLocks noChangeAspect="1" noChangeArrowheads="1"/>
          </p:cNvPicPr>
          <p:nvPr/>
        </p:nvPicPr>
        <p:blipFill>
          <a:blip r:embed="rId4" cstate="print">
            <a:grayscl/>
          </a:blip>
          <a:srcRect/>
          <a:stretch>
            <a:fillRect/>
          </a:stretch>
        </p:blipFill>
        <p:spPr bwMode="auto">
          <a:xfrm>
            <a:off x="6613919" y="1553874"/>
            <a:ext cx="1775924" cy="329944"/>
          </a:xfrm>
          <a:prstGeom prst="rect">
            <a:avLst/>
          </a:prstGeom>
          <a:noFill/>
        </p:spPr>
      </p:pic>
      <p:pic>
        <p:nvPicPr>
          <p:cNvPr id="150" name="volume clone copy 2" descr="C:\Users\PrestoGeorge\Desktop\Original-Cylindar.gif">
            <a:extLst>
              <a:ext uri="{FF2B5EF4-FFF2-40B4-BE49-F238E27FC236}">
                <a16:creationId xmlns:a16="http://schemas.microsoft.com/office/drawing/2014/main" id="{531F602A-718A-994D-9253-EE1DAF146C48}"/>
              </a:ext>
            </a:extLst>
          </p:cNvPr>
          <p:cNvPicPr preferRelativeResize="0">
            <a:picLocks noChangeAspect="1" noChangeArrowheads="1"/>
          </p:cNvPicPr>
          <p:nvPr/>
        </p:nvPicPr>
        <p:blipFill>
          <a:blip r:embed="rId4" cstate="print">
            <a:grayscl/>
          </a:blip>
          <a:srcRect/>
          <a:stretch>
            <a:fillRect/>
          </a:stretch>
        </p:blipFill>
        <p:spPr bwMode="auto">
          <a:xfrm>
            <a:off x="6565122" y="1576682"/>
            <a:ext cx="1775924" cy="329944"/>
          </a:xfrm>
          <a:prstGeom prst="rect">
            <a:avLst/>
          </a:prstGeom>
          <a:noFill/>
        </p:spPr>
      </p:pic>
      <p:pic>
        <p:nvPicPr>
          <p:cNvPr id="151" name="volume clone copy 1" descr="C:\Users\PrestoGeorge\Desktop\Original-Cylindar.gif">
            <a:extLst>
              <a:ext uri="{FF2B5EF4-FFF2-40B4-BE49-F238E27FC236}">
                <a16:creationId xmlns:a16="http://schemas.microsoft.com/office/drawing/2014/main" id="{3CD5CE0B-0858-4243-9298-1C4FB7E671EE}"/>
              </a:ext>
            </a:extLst>
          </p:cNvPr>
          <p:cNvPicPr preferRelativeResize="0">
            <a:picLocks noChangeAspect="1" noChangeArrowheads="1"/>
          </p:cNvPicPr>
          <p:nvPr/>
        </p:nvPicPr>
        <p:blipFill>
          <a:blip r:embed="rId4" cstate="print">
            <a:grayscl/>
          </a:blip>
          <a:srcRect/>
          <a:stretch>
            <a:fillRect/>
          </a:stretch>
        </p:blipFill>
        <p:spPr bwMode="auto">
          <a:xfrm>
            <a:off x="6516778" y="1605733"/>
            <a:ext cx="1775924" cy="329944"/>
          </a:xfrm>
          <a:prstGeom prst="rect">
            <a:avLst/>
          </a:prstGeom>
          <a:noFill/>
        </p:spPr>
      </p:pic>
      <p:pic>
        <p:nvPicPr>
          <p:cNvPr id="154" name="volume clone 1" descr="C:\Users\PrestoGeorge\Desktop\Original-Cylindar.gif">
            <a:extLst>
              <a:ext uri="{FF2B5EF4-FFF2-40B4-BE49-F238E27FC236}">
                <a16:creationId xmlns:a16="http://schemas.microsoft.com/office/drawing/2014/main" id="{7FCDAD70-D842-474B-9338-5D9D11B86FE0}"/>
              </a:ext>
            </a:extLst>
          </p:cNvPr>
          <p:cNvPicPr preferRelativeResize="0">
            <a:picLocks noChangeAspect="1" noChangeArrowheads="1"/>
          </p:cNvPicPr>
          <p:nvPr/>
        </p:nvPicPr>
        <p:blipFill>
          <a:blip r:embed="rId4" cstate="print">
            <a:duotone>
              <a:prstClr val="black"/>
              <a:schemeClr val="accent5">
                <a:tint val="45000"/>
                <a:satMod val="400000"/>
              </a:schemeClr>
            </a:duotone>
          </a:blip>
          <a:srcRect/>
          <a:stretch>
            <a:fillRect/>
          </a:stretch>
        </p:blipFill>
        <p:spPr bwMode="auto">
          <a:xfrm>
            <a:off x="6461707" y="1618525"/>
            <a:ext cx="1775924" cy="329944"/>
          </a:xfrm>
          <a:prstGeom prst="rect">
            <a:avLst/>
          </a:prstGeom>
          <a:noFill/>
        </p:spPr>
      </p:pic>
      <p:sp>
        <p:nvSpPr>
          <p:cNvPr id="155" name="TextBox 154">
            <a:extLst>
              <a:ext uri="{FF2B5EF4-FFF2-40B4-BE49-F238E27FC236}">
                <a16:creationId xmlns:a16="http://schemas.microsoft.com/office/drawing/2014/main" id="{B698B118-C2E4-5440-8137-C2AD8A87C693}"/>
              </a:ext>
            </a:extLst>
          </p:cNvPr>
          <p:cNvSpPr txBox="1"/>
          <p:nvPr/>
        </p:nvSpPr>
        <p:spPr>
          <a:xfrm>
            <a:off x="6457018" y="1691431"/>
            <a:ext cx="1845044" cy="216876"/>
          </a:xfrm>
          <a:prstGeom prst="rect">
            <a:avLst/>
          </a:prstGeom>
        </p:spPr>
        <p:txBody>
          <a:bodyPr vert="horz" wrap="square" lIns="91440" tIns="45720" rIns="91440" bIns="45720"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Arial"/>
                <a:ea typeface="+mn-ea"/>
                <a:cs typeface="+mn-cs"/>
              </a:rPr>
              <a:t>Report</a:t>
            </a:r>
          </a:p>
        </p:txBody>
      </p:sp>
      <p:cxnSp>
        <p:nvCxnSpPr>
          <p:cNvPr id="163" name="Elbow Connector 162">
            <a:extLst>
              <a:ext uri="{FF2B5EF4-FFF2-40B4-BE49-F238E27FC236}">
                <a16:creationId xmlns:a16="http://schemas.microsoft.com/office/drawing/2014/main" id="{5EF54789-1484-3442-8800-DD3BB863E414}"/>
              </a:ext>
            </a:extLst>
          </p:cNvPr>
          <p:cNvCxnSpPr>
            <a:cxnSpLocks/>
          </p:cNvCxnSpPr>
          <p:nvPr/>
        </p:nvCxnSpPr>
        <p:spPr>
          <a:xfrm rot="5400000" flipH="1" flipV="1">
            <a:off x="2902681" y="475818"/>
            <a:ext cx="15162" cy="2952091"/>
          </a:xfrm>
          <a:prstGeom prst="bentConnector3">
            <a:avLst>
              <a:gd name="adj1" fmla="val -2326738"/>
            </a:avLst>
          </a:prstGeom>
          <a:ln w="28575">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63" name="Rectangle 62">
            <a:extLst>
              <a:ext uri="{FF2B5EF4-FFF2-40B4-BE49-F238E27FC236}">
                <a16:creationId xmlns:a16="http://schemas.microsoft.com/office/drawing/2014/main" id="{917D23BB-1228-2F41-A174-0EFFC89AF957}"/>
              </a:ext>
            </a:extLst>
          </p:cNvPr>
          <p:cNvSpPr/>
          <p:nvPr/>
        </p:nvSpPr>
        <p:spPr>
          <a:xfrm>
            <a:off x="3325813" y="5059611"/>
            <a:ext cx="810683" cy="40011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306100"/>
                </a:solidFill>
                <a:effectLst/>
                <a:uLnTx/>
                <a:uFillTx/>
                <a:latin typeface="Arial"/>
                <a:ea typeface="+mn-ea"/>
                <a:cs typeface="+mn-cs"/>
              </a:rPr>
              <a:t>REST</a:t>
            </a:r>
            <a:br>
              <a:rPr kumimoji="0" lang="en-US" sz="1000" b="1" i="0" u="none" strike="noStrike" kern="1200" cap="none" spc="0" normalizeH="0" baseline="0" noProof="0" dirty="0">
                <a:ln>
                  <a:noFill/>
                </a:ln>
                <a:solidFill>
                  <a:srgbClr val="306100"/>
                </a:solidFill>
                <a:effectLst/>
                <a:uLnTx/>
                <a:uFillTx/>
                <a:latin typeface="Arial"/>
                <a:ea typeface="+mn-ea"/>
                <a:cs typeface="+mn-cs"/>
              </a:rPr>
            </a:br>
            <a:r>
              <a:rPr kumimoji="0" lang="en-US" sz="1000" b="1" i="0" u="none" strike="noStrike" kern="1200" cap="none" spc="0" normalizeH="0" baseline="0" noProof="0" dirty="0">
                <a:ln>
                  <a:noFill/>
                </a:ln>
                <a:solidFill>
                  <a:srgbClr val="306100"/>
                </a:solidFill>
                <a:effectLst/>
                <a:uLnTx/>
                <a:uFillTx/>
                <a:latin typeface="Arial"/>
                <a:ea typeface="+mn-ea"/>
                <a:cs typeface="+mn-cs"/>
              </a:rPr>
              <a:t>API</a:t>
            </a:r>
          </a:p>
        </p:txBody>
      </p:sp>
      <p:cxnSp>
        <p:nvCxnSpPr>
          <p:cNvPr id="213" name="Curved Connector 212">
            <a:extLst>
              <a:ext uri="{FF2B5EF4-FFF2-40B4-BE49-F238E27FC236}">
                <a16:creationId xmlns:a16="http://schemas.microsoft.com/office/drawing/2014/main" id="{588C5EAB-A38F-BB44-8F43-009DB694A344}"/>
              </a:ext>
            </a:extLst>
          </p:cNvPr>
          <p:cNvCxnSpPr>
            <a:cxnSpLocks/>
          </p:cNvCxnSpPr>
          <p:nvPr/>
        </p:nvCxnSpPr>
        <p:spPr>
          <a:xfrm>
            <a:off x="5394720" y="4983745"/>
            <a:ext cx="2705621" cy="812947"/>
          </a:xfrm>
          <a:prstGeom prst="curvedConnector3">
            <a:avLst>
              <a:gd name="adj1" fmla="val 50000"/>
            </a:avLst>
          </a:prstGeom>
          <a:ln w="28575">
            <a:solidFill>
              <a:schemeClr val="accent4"/>
            </a:solidFill>
            <a:tailEnd type="triangle"/>
          </a:ln>
        </p:spPr>
        <p:style>
          <a:lnRef idx="3">
            <a:schemeClr val="accent3"/>
          </a:lnRef>
          <a:fillRef idx="0">
            <a:schemeClr val="accent3"/>
          </a:fillRef>
          <a:effectRef idx="2">
            <a:schemeClr val="accent3"/>
          </a:effectRef>
          <a:fontRef idx="minor">
            <a:schemeClr val="tx1"/>
          </a:fontRef>
        </p:style>
      </p:cxnSp>
      <p:sp>
        <p:nvSpPr>
          <p:cNvPr id="218" name="TextBox 217">
            <a:extLst>
              <a:ext uri="{FF2B5EF4-FFF2-40B4-BE49-F238E27FC236}">
                <a16:creationId xmlns:a16="http://schemas.microsoft.com/office/drawing/2014/main" id="{D9908C4D-70D3-CE4F-883B-06C8F15E9AFB}"/>
              </a:ext>
            </a:extLst>
          </p:cNvPr>
          <p:cNvSpPr txBox="1"/>
          <p:nvPr/>
        </p:nvSpPr>
        <p:spPr>
          <a:xfrm>
            <a:off x="6347585" y="5719777"/>
            <a:ext cx="695414" cy="214620"/>
          </a:xfrm>
          <a:prstGeom prst="rect">
            <a:avLst/>
          </a:prstGeom>
        </p:spPr>
        <p:txBody>
          <a:bodyPr vert="horz" wrap="square" lIns="91440" tIns="45720" rIns="91440" bIns="45720"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000" b="1" i="0" u="none" strike="noStrike" kern="1200" cap="none" spc="0" normalizeH="0" baseline="0" noProof="0" dirty="0">
                <a:ln>
                  <a:noFill/>
                </a:ln>
                <a:solidFill>
                  <a:srgbClr val="FFC000"/>
                </a:solidFill>
                <a:effectLst/>
                <a:uLnTx/>
                <a:uFillTx/>
                <a:latin typeface="Arial"/>
                <a:ea typeface="+mn-ea"/>
                <a:cs typeface="+mn-cs"/>
              </a:rPr>
              <a:t>Stream Backup</a:t>
            </a:r>
          </a:p>
        </p:txBody>
      </p:sp>
      <p:cxnSp>
        <p:nvCxnSpPr>
          <p:cNvPr id="219" name="Curved Connector 218">
            <a:extLst>
              <a:ext uri="{FF2B5EF4-FFF2-40B4-BE49-F238E27FC236}">
                <a16:creationId xmlns:a16="http://schemas.microsoft.com/office/drawing/2014/main" id="{549B8C91-34E1-EB4D-8007-326A7BFE77BD}"/>
              </a:ext>
            </a:extLst>
          </p:cNvPr>
          <p:cNvCxnSpPr>
            <a:cxnSpLocks/>
            <a:stCxn id="260" idx="3"/>
          </p:cNvCxnSpPr>
          <p:nvPr/>
        </p:nvCxnSpPr>
        <p:spPr>
          <a:xfrm>
            <a:off x="5464809" y="1766519"/>
            <a:ext cx="2635532" cy="4030173"/>
          </a:xfrm>
          <a:prstGeom prst="curvedConnector3">
            <a:avLst>
              <a:gd name="adj1" fmla="val 50000"/>
            </a:avLst>
          </a:prstGeom>
          <a:ln w="28575">
            <a:solidFill>
              <a:schemeClr val="accent4"/>
            </a:solidFill>
            <a:tailEnd type="triangle"/>
          </a:ln>
        </p:spPr>
        <p:style>
          <a:lnRef idx="3">
            <a:schemeClr val="accent3"/>
          </a:lnRef>
          <a:fillRef idx="0">
            <a:schemeClr val="accent3"/>
          </a:fillRef>
          <a:effectRef idx="2">
            <a:schemeClr val="accent3"/>
          </a:effectRef>
          <a:fontRef idx="minor">
            <a:schemeClr val="tx1"/>
          </a:fontRef>
        </p:style>
      </p:cxnSp>
      <p:sp>
        <p:nvSpPr>
          <p:cNvPr id="220" name="TextBox 219">
            <a:extLst>
              <a:ext uri="{FF2B5EF4-FFF2-40B4-BE49-F238E27FC236}">
                <a16:creationId xmlns:a16="http://schemas.microsoft.com/office/drawing/2014/main" id="{E5E4229E-396D-734F-B4D4-75100B762645}"/>
              </a:ext>
            </a:extLst>
          </p:cNvPr>
          <p:cNvSpPr txBox="1"/>
          <p:nvPr/>
        </p:nvSpPr>
        <p:spPr>
          <a:xfrm>
            <a:off x="6770387" y="3841162"/>
            <a:ext cx="1369535" cy="562436"/>
          </a:xfrm>
          <a:prstGeom prst="rect">
            <a:avLst/>
          </a:prstGeom>
        </p:spPr>
        <p:txBody>
          <a:bodyPr vert="horz" wrap="square" lIns="91416" tIns="45708" rIns="91416" bIns="45708"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000" b="1" i="0" u="none" strike="noStrike" kern="1200" cap="none" spc="0" normalizeH="0" baseline="0" noProof="0" dirty="0">
                <a:ln>
                  <a:noFill/>
                </a:ln>
                <a:solidFill>
                  <a:srgbClr val="FFC000"/>
                </a:solidFill>
                <a:effectLst/>
                <a:uLnTx/>
                <a:uFillTx/>
                <a:latin typeface="Arial"/>
                <a:ea typeface="+mn-ea"/>
                <a:cs typeface="+mn-cs"/>
              </a:rPr>
              <a:t>Optional bypass media server and use SnapMirror with vault policy</a:t>
            </a:r>
          </a:p>
        </p:txBody>
      </p:sp>
      <p:sp>
        <p:nvSpPr>
          <p:cNvPr id="254" name="TextBox 253">
            <a:extLst>
              <a:ext uri="{FF2B5EF4-FFF2-40B4-BE49-F238E27FC236}">
                <a16:creationId xmlns:a16="http://schemas.microsoft.com/office/drawing/2014/main" id="{D69BF4C6-CE02-674C-82B6-709D675C3E00}"/>
              </a:ext>
            </a:extLst>
          </p:cNvPr>
          <p:cNvSpPr txBox="1"/>
          <p:nvPr/>
        </p:nvSpPr>
        <p:spPr>
          <a:xfrm>
            <a:off x="1279210" y="2305393"/>
            <a:ext cx="1902030" cy="212522"/>
          </a:xfrm>
          <a:prstGeom prst="rect">
            <a:avLst/>
          </a:prstGeom>
        </p:spPr>
        <p:txBody>
          <a:bodyPr vert="horz" wrap="square" lIns="91416" tIns="45708" rIns="91416" bIns="45708"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000" b="1" i="0" u="none" strike="noStrike" kern="1200" cap="none" spc="0" normalizeH="0" baseline="0" noProof="0" dirty="0">
                <a:ln>
                  <a:noFill/>
                </a:ln>
                <a:solidFill>
                  <a:srgbClr val="FFC000"/>
                </a:solidFill>
                <a:effectLst/>
                <a:uLnTx/>
                <a:uFillTx/>
                <a:latin typeface="Arial"/>
                <a:ea typeface="+mn-ea"/>
                <a:cs typeface="+mn-cs"/>
              </a:rPr>
              <a:t>SnapMirror with vault policy</a:t>
            </a:r>
          </a:p>
        </p:txBody>
      </p:sp>
      <p:grpSp>
        <p:nvGrpSpPr>
          <p:cNvPr id="5" name="Group 4">
            <a:extLst>
              <a:ext uri="{FF2B5EF4-FFF2-40B4-BE49-F238E27FC236}">
                <a16:creationId xmlns:a16="http://schemas.microsoft.com/office/drawing/2014/main" id="{6E9E9E34-8F98-EDAE-D046-9DB3EA11A2C5}"/>
              </a:ext>
            </a:extLst>
          </p:cNvPr>
          <p:cNvGrpSpPr/>
          <p:nvPr/>
        </p:nvGrpSpPr>
        <p:grpSpPr>
          <a:xfrm>
            <a:off x="8100341" y="5612175"/>
            <a:ext cx="982058" cy="552392"/>
            <a:chOff x="6622501" y="5304885"/>
            <a:chExt cx="982058" cy="552392"/>
          </a:xfrm>
        </p:grpSpPr>
        <p:pic>
          <p:nvPicPr>
            <p:cNvPr id="6" name="image31.png" descr="DE6600-4U.png">
              <a:extLst>
                <a:ext uri="{FF2B5EF4-FFF2-40B4-BE49-F238E27FC236}">
                  <a16:creationId xmlns:a16="http://schemas.microsoft.com/office/drawing/2014/main" id="{731B64CC-9A5B-79AC-0AE4-1A2117A6C806}"/>
                </a:ext>
              </a:extLst>
            </p:cNvPr>
            <p:cNvPicPr>
              <a:picLocks noChangeAspect="1"/>
            </p:cNvPicPr>
            <p:nvPr/>
          </p:nvPicPr>
          <p:blipFill>
            <a:blip r:embed="rId5"/>
            <a:stretch>
              <a:fillRect/>
            </a:stretch>
          </p:blipFill>
          <p:spPr>
            <a:xfrm>
              <a:off x="6622501" y="5304885"/>
              <a:ext cx="982058" cy="350271"/>
            </a:xfrm>
            <a:prstGeom prst="rect">
              <a:avLst/>
            </a:prstGeom>
            <a:ln w="12700">
              <a:miter lim="400000"/>
            </a:ln>
          </p:spPr>
        </p:pic>
        <p:sp>
          <p:nvSpPr>
            <p:cNvPr id="7" name="TextBox 6">
              <a:extLst>
                <a:ext uri="{FF2B5EF4-FFF2-40B4-BE49-F238E27FC236}">
                  <a16:creationId xmlns:a16="http://schemas.microsoft.com/office/drawing/2014/main" id="{1A8E909E-D9F6-0EBB-B490-36EED7616C03}"/>
                </a:ext>
              </a:extLst>
            </p:cNvPr>
            <p:cNvSpPr txBox="1"/>
            <p:nvPr/>
          </p:nvSpPr>
          <p:spPr>
            <a:xfrm>
              <a:off x="6649092" y="5655156"/>
              <a:ext cx="928877" cy="202121"/>
            </a:xfrm>
            <a:prstGeom prst="rect">
              <a:avLst/>
            </a:prstGeom>
          </p:spPr>
          <p:txBody>
            <a:bodyPr vert="horz" wrap="square" lIns="91440" tIns="45720" rIns="91440" bIns="45720"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000" b="1" i="0" u="none" strike="noStrike" kern="1200" cap="none" spc="0" normalizeH="0" baseline="0" noProof="0" dirty="0">
                  <a:ln>
                    <a:noFill/>
                  </a:ln>
                  <a:solidFill>
                    <a:srgbClr val="000000"/>
                  </a:solidFill>
                  <a:effectLst/>
                  <a:uLnTx/>
                  <a:uFillTx/>
                  <a:latin typeface="Arial"/>
                  <a:ea typeface="+mn-ea"/>
                  <a:cs typeface="+mn-cs"/>
                </a:rPr>
                <a:t>Archive</a:t>
              </a:r>
            </a:p>
          </p:txBody>
        </p:sp>
      </p:grpSp>
      <p:sp>
        <p:nvSpPr>
          <p:cNvPr id="4" name="Rectangle 3">
            <a:extLst>
              <a:ext uri="{FF2B5EF4-FFF2-40B4-BE49-F238E27FC236}">
                <a16:creationId xmlns:a16="http://schemas.microsoft.com/office/drawing/2014/main" id="{ADAD286A-713B-4388-AA3C-8B2F4802096B}"/>
              </a:ext>
            </a:extLst>
          </p:cNvPr>
          <p:cNvSpPr/>
          <p:nvPr/>
        </p:nvSpPr>
        <p:spPr>
          <a:xfrm>
            <a:off x="98979" y="48579"/>
            <a:ext cx="11967899" cy="3657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85000"/>
              </a:lnSpc>
              <a:spcBef>
                <a:spcPts val="60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a:ea typeface="+mn-ea"/>
                <a:cs typeface="+mn-cs"/>
              </a:rPr>
              <a:t>Epic Production Cluster</a:t>
            </a:r>
          </a:p>
        </p:txBody>
      </p:sp>
      <p:grpSp>
        <p:nvGrpSpPr>
          <p:cNvPr id="10" name="Group 9">
            <a:extLst>
              <a:ext uri="{FF2B5EF4-FFF2-40B4-BE49-F238E27FC236}">
                <a16:creationId xmlns:a16="http://schemas.microsoft.com/office/drawing/2014/main" id="{22B5CCAD-63D6-4828-47CF-DD7208E3FD01}"/>
              </a:ext>
            </a:extLst>
          </p:cNvPr>
          <p:cNvGrpSpPr/>
          <p:nvPr/>
        </p:nvGrpSpPr>
        <p:grpSpPr>
          <a:xfrm>
            <a:off x="10088136" y="2444165"/>
            <a:ext cx="2073812" cy="1119522"/>
            <a:chOff x="10088136" y="2444165"/>
            <a:chExt cx="2073812" cy="1119522"/>
          </a:xfrm>
        </p:grpSpPr>
        <p:pic>
          <p:nvPicPr>
            <p:cNvPr id="11" name="volume clone 1" descr="C:\Users\PrestoGeorge\Desktop\Original-Cylindar.gif">
              <a:extLst>
                <a:ext uri="{FF2B5EF4-FFF2-40B4-BE49-F238E27FC236}">
                  <a16:creationId xmlns:a16="http://schemas.microsoft.com/office/drawing/2014/main" id="{9A1C605B-5046-00CE-71D6-EED389BA79B5}"/>
                </a:ext>
              </a:extLst>
            </p:cNvPr>
            <p:cNvPicPr preferRelativeResize="0">
              <a:picLocks noChangeAspect="1" noChangeArrowheads="1"/>
            </p:cNvPicPr>
            <p:nvPr/>
          </p:nvPicPr>
          <p:blipFill>
            <a:blip r:embed="rId4" cstate="print">
              <a:duotone>
                <a:prstClr val="black"/>
                <a:schemeClr val="accent5">
                  <a:tint val="45000"/>
                  <a:satMod val="400000"/>
                </a:schemeClr>
              </a:duotone>
            </a:blip>
            <a:srcRect/>
            <a:stretch>
              <a:fillRect/>
            </a:stretch>
          </p:blipFill>
          <p:spPr bwMode="auto">
            <a:xfrm>
              <a:off x="10088136" y="2506618"/>
              <a:ext cx="437227" cy="146840"/>
            </a:xfrm>
            <a:prstGeom prst="rect">
              <a:avLst/>
            </a:prstGeom>
            <a:noFill/>
          </p:spPr>
        </p:pic>
        <p:pic>
          <p:nvPicPr>
            <p:cNvPr id="12" name="volume clone copy 4" descr="C:\Users\PrestoGeorge\Desktop\Original-Cylindar.gif">
              <a:extLst>
                <a:ext uri="{FF2B5EF4-FFF2-40B4-BE49-F238E27FC236}">
                  <a16:creationId xmlns:a16="http://schemas.microsoft.com/office/drawing/2014/main" id="{AB8A6CBE-33D6-50A0-9B23-0F9F67821B8A}"/>
                </a:ext>
              </a:extLst>
            </p:cNvPr>
            <p:cNvPicPr preferRelativeResize="0">
              <a:picLocks noChangeAspect="1" noChangeArrowheads="1"/>
            </p:cNvPicPr>
            <p:nvPr/>
          </p:nvPicPr>
          <p:blipFill>
            <a:blip r:embed="rId4" cstate="print">
              <a:grayscl/>
            </a:blip>
            <a:srcRect/>
            <a:stretch>
              <a:fillRect/>
            </a:stretch>
          </p:blipFill>
          <p:spPr bwMode="auto">
            <a:xfrm>
              <a:off x="10090816" y="2719453"/>
              <a:ext cx="434547" cy="145940"/>
            </a:xfrm>
            <a:prstGeom prst="rect">
              <a:avLst/>
            </a:prstGeom>
            <a:noFill/>
          </p:spPr>
        </p:pic>
        <p:cxnSp>
          <p:nvCxnSpPr>
            <p:cNvPr id="13" name="Straight Arrow Connector 12">
              <a:extLst>
                <a:ext uri="{FF2B5EF4-FFF2-40B4-BE49-F238E27FC236}">
                  <a16:creationId xmlns:a16="http://schemas.microsoft.com/office/drawing/2014/main" id="{71C26579-96DE-D433-B0D6-9D9BCC34B08A}"/>
                </a:ext>
              </a:extLst>
            </p:cNvPr>
            <p:cNvCxnSpPr>
              <a:cxnSpLocks/>
            </p:cNvCxnSpPr>
            <p:nvPr/>
          </p:nvCxnSpPr>
          <p:spPr>
            <a:xfrm flipV="1">
              <a:off x="10097790" y="3031076"/>
              <a:ext cx="458145" cy="9248"/>
            </a:xfrm>
            <a:prstGeom prst="straightConnector1">
              <a:avLst/>
            </a:prstGeom>
            <a:ln>
              <a:solidFill>
                <a:schemeClr val="accent6"/>
              </a:solidFill>
              <a:tailEnd type="triangle"/>
            </a:ln>
          </p:spPr>
          <p:style>
            <a:lnRef idx="3">
              <a:schemeClr val="accent1"/>
            </a:lnRef>
            <a:fillRef idx="0">
              <a:schemeClr val="accent1"/>
            </a:fillRef>
            <a:effectRef idx="2">
              <a:schemeClr val="accent1"/>
            </a:effectRef>
            <a:fontRef idx="minor">
              <a:schemeClr val="tx1"/>
            </a:fontRef>
          </p:style>
        </p:cxnSp>
        <p:cxnSp>
          <p:nvCxnSpPr>
            <p:cNvPr id="14" name="Straight Arrow Connector 13">
              <a:extLst>
                <a:ext uri="{FF2B5EF4-FFF2-40B4-BE49-F238E27FC236}">
                  <a16:creationId xmlns:a16="http://schemas.microsoft.com/office/drawing/2014/main" id="{649C7DC8-DAA6-2AA9-F106-F371E0D95FDE}"/>
                </a:ext>
              </a:extLst>
            </p:cNvPr>
            <p:cNvCxnSpPr>
              <a:cxnSpLocks/>
            </p:cNvCxnSpPr>
            <p:nvPr/>
          </p:nvCxnSpPr>
          <p:spPr>
            <a:xfrm flipV="1">
              <a:off x="10094304" y="3226848"/>
              <a:ext cx="458145" cy="9248"/>
            </a:xfrm>
            <a:prstGeom prst="straightConnector1">
              <a:avLst/>
            </a:prstGeom>
            <a:ln>
              <a:solidFill>
                <a:srgbClr val="FFC000"/>
              </a:solidFill>
              <a:tailEnd type="triangle"/>
            </a:ln>
          </p:spPr>
          <p:style>
            <a:lnRef idx="3">
              <a:schemeClr val="accent1"/>
            </a:lnRef>
            <a:fillRef idx="0">
              <a:schemeClr val="accent1"/>
            </a:fillRef>
            <a:effectRef idx="2">
              <a:schemeClr val="accent1"/>
            </a:effectRef>
            <a:fontRef idx="minor">
              <a:schemeClr val="tx1"/>
            </a:fontRef>
          </p:style>
        </p:cxnSp>
        <p:cxnSp>
          <p:nvCxnSpPr>
            <p:cNvPr id="15" name="Straight Arrow Connector 14">
              <a:extLst>
                <a:ext uri="{FF2B5EF4-FFF2-40B4-BE49-F238E27FC236}">
                  <a16:creationId xmlns:a16="http://schemas.microsoft.com/office/drawing/2014/main" id="{D260524F-15AA-538C-7115-362EB34797A0}"/>
                </a:ext>
              </a:extLst>
            </p:cNvPr>
            <p:cNvCxnSpPr>
              <a:cxnSpLocks/>
            </p:cNvCxnSpPr>
            <p:nvPr/>
          </p:nvCxnSpPr>
          <p:spPr>
            <a:xfrm flipV="1">
              <a:off x="10097790" y="3430097"/>
              <a:ext cx="458145" cy="924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3" name="TextBox 22">
              <a:extLst>
                <a:ext uri="{FF2B5EF4-FFF2-40B4-BE49-F238E27FC236}">
                  <a16:creationId xmlns:a16="http://schemas.microsoft.com/office/drawing/2014/main" id="{31AF00DF-8094-CEDE-E6A3-9834CB06D467}"/>
                </a:ext>
              </a:extLst>
            </p:cNvPr>
            <p:cNvSpPr txBox="1"/>
            <p:nvPr/>
          </p:nvSpPr>
          <p:spPr>
            <a:xfrm>
              <a:off x="10550567" y="2444165"/>
              <a:ext cx="1611381" cy="1119522"/>
            </a:xfrm>
            <a:prstGeom prst="rect">
              <a:avLst/>
            </a:prstGeom>
          </p:spPr>
          <p:txBody>
            <a:bodyPr vert="horz" wrap="square" lIns="91440" tIns="45720" rIns="91440" bIns="4572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Arial"/>
                  <a:ea typeface="+mn-ea"/>
                  <a:cs typeface="+mn-cs"/>
                </a:rPr>
                <a:t>Workload data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Arial"/>
                  <a:ea typeface="+mn-ea"/>
                  <a:cs typeface="+mn-cs"/>
                </a:rPr>
                <a:t>Snapshot/clone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Arial"/>
                  <a:ea typeface="+mn-ea"/>
                  <a:cs typeface="+mn-cs"/>
                </a:rPr>
                <a:t>DB replication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Arial"/>
                  <a:ea typeface="+mn-ea"/>
                  <a:cs typeface="+mn-cs"/>
                </a:rPr>
                <a:t>Backup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Arial"/>
                  <a:ea typeface="+mn-ea"/>
                  <a:cs typeface="+mn-cs"/>
                </a:rPr>
                <a:t>Test refresh</a:t>
              </a:r>
            </a:p>
          </p:txBody>
        </p:sp>
      </p:grpSp>
      <p:sp>
        <p:nvSpPr>
          <p:cNvPr id="34" name="TextBox 33">
            <a:extLst>
              <a:ext uri="{FF2B5EF4-FFF2-40B4-BE49-F238E27FC236}">
                <a16:creationId xmlns:a16="http://schemas.microsoft.com/office/drawing/2014/main" id="{46E9B83B-CD5F-1177-7419-8DD3687F54DF}"/>
              </a:ext>
            </a:extLst>
          </p:cNvPr>
          <p:cNvSpPr txBox="1"/>
          <p:nvPr/>
        </p:nvSpPr>
        <p:spPr>
          <a:xfrm>
            <a:off x="9698098" y="4485231"/>
            <a:ext cx="2368781" cy="1005840"/>
          </a:xfrm>
          <a:prstGeom prst="rect">
            <a:avLst/>
          </a:prstGeom>
          <a:ln w="28575">
            <a:solidFill>
              <a:srgbClr val="FFC000"/>
            </a:solidFill>
          </a:ln>
        </p:spPr>
        <p:style>
          <a:lnRef idx="2">
            <a:schemeClr val="accent3"/>
          </a:lnRef>
          <a:fillRef idx="1">
            <a:schemeClr val="lt1"/>
          </a:fillRef>
          <a:effectRef idx="0">
            <a:schemeClr val="accent3"/>
          </a:effectRef>
          <a:fontRef idx="minor">
            <a:schemeClr val="dk1"/>
          </a:fontRef>
        </p:style>
        <p:txBody>
          <a:bodyPr vert="horz" wrap="square" lIns="91416" tIns="45708" rIns="91416" bIns="45708"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FFC000"/>
                </a:solidFill>
                <a:effectLst/>
                <a:uLnTx/>
                <a:uFillTx/>
                <a:latin typeface="Arial"/>
                <a:ea typeface="+mn-ea"/>
                <a:cs typeface="+mn-cs"/>
              </a:rPr>
              <a:t>Backup Workflows</a:t>
            </a:r>
            <a:endParaRPr kumimoji="0" lang="en-US" sz="800" b="0" i="0" u="none" strike="noStrike" kern="1200" cap="none" spc="0" normalizeH="0" baseline="0" noProof="0" dirty="0">
              <a:ln>
                <a:noFill/>
              </a:ln>
              <a:solidFill>
                <a:srgbClr val="FFC000"/>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rial"/>
                <a:ea typeface="+mn-ea"/>
                <a:cs typeface="+mn-cs"/>
              </a:rPr>
              <a:t>Nightly automated application consistent backup of Epic production using host side freeze and thaw scripts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rial"/>
                <a:ea typeface="+mn-ea"/>
                <a:cs typeface="+mn-cs"/>
              </a:rPr>
              <a:t>Most recent backup is mounted on Media server and streamed to Archive via backup software.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rial"/>
                <a:ea typeface="+mn-ea"/>
                <a:cs typeface="+mn-cs"/>
              </a:rPr>
              <a:t>Or optionally automation to SnapMirror with a vault policy  to ONTAP</a:t>
            </a:r>
          </a:p>
        </p:txBody>
      </p:sp>
      <p:sp>
        <p:nvSpPr>
          <p:cNvPr id="35" name="TextBox 34">
            <a:extLst>
              <a:ext uri="{FF2B5EF4-FFF2-40B4-BE49-F238E27FC236}">
                <a16:creationId xmlns:a16="http://schemas.microsoft.com/office/drawing/2014/main" id="{7500DBCA-DF5D-7A85-499F-6A1B72EECF6C}"/>
              </a:ext>
            </a:extLst>
          </p:cNvPr>
          <p:cNvSpPr txBox="1"/>
          <p:nvPr/>
        </p:nvSpPr>
        <p:spPr>
          <a:xfrm>
            <a:off x="9698098" y="5566904"/>
            <a:ext cx="2368781" cy="1175406"/>
          </a:xfrm>
          <a:prstGeom prst="rect">
            <a:avLst/>
          </a:prstGeom>
          <a:ln w="28575">
            <a:solidFill>
              <a:schemeClr val="accent1"/>
            </a:solidFill>
          </a:ln>
        </p:spPr>
        <p:style>
          <a:lnRef idx="2">
            <a:schemeClr val="accent3"/>
          </a:lnRef>
          <a:fillRef idx="1">
            <a:schemeClr val="lt1"/>
          </a:fillRef>
          <a:effectRef idx="0">
            <a:schemeClr val="accent3"/>
          </a:effectRef>
          <a:fontRef idx="minor">
            <a:schemeClr val="dk1"/>
          </a:fontRef>
        </p:style>
        <p:txBody>
          <a:bodyPr vert="horz" wrap="square" lIns="91416" tIns="45708" rIns="91416" bIns="45708"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306100"/>
                </a:solidFill>
                <a:effectLst/>
                <a:uLnTx/>
                <a:uFillTx/>
                <a:latin typeface="Arial"/>
                <a:ea typeface="+mn-ea"/>
                <a:cs typeface="+mn-cs"/>
              </a:rPr>
              <a:t>Refresh Workflows</a:t>
            </a:r>
            <a:endParaRPr kumimoji="0" lang="en-US" sz="800" b="0" i="0" u="none" strike="noStrike" kern="1200" cap="none" spc="0" normalizeH="0" baseline="0" noProof="0" dirty="0">
              <a:ln>
                <a:noFill/>
              </a:ln>
              <a:solidFill>
                <a:srgbClr val="306100"/>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rial"/>
                <a:ea typeface="+mn-ea"/>
                <a:cs typeface="+mn-cs"/>
              </a:rPr>
              <a:t>Nonproduction server starts </a:t>
            </a:r>
            <a:r>
              <a:rPr kumimoji="0" lang="en-US" sz="800" b="0" i="0" u="none" strike="noStrike" kern="1200" cap="none" spc="0" normalizeH="0" baseline="0" noProof="0" dirty="0" err="1">
                <a:ln>
                  <a:noFill/>
                </a:ln>
                <a:solidFill>
                  <a:srgbClr val="000000"/>
                </a:solidFill>
                <a:effectLst/>
                <a:uLnTx/>
                <a:uFillTx/>
                <a:latin typeface="Arial"/>
                <a:ea typeface="+mn-ea"/>
                <a:cs typeface="+mn-cs"/>
              </a:rPr>
              <a:t>envcopy</a:t>
            </a:r>
            <a:r>
              <a:rPr kumimoji="0" lang="en-US" sz="800" b="0" i="0" u="none" strike="noStrike" kern="1200" cap="none" spc="0" normalizeH="0" baseline="0" noProof="0" dirty="0">
                <a:ln>
                  <a:noFill/>
                </a:ln>
                <a:solidFill>
                  <a:srgbClr val="000000"/>
                </a:solidFill>
                <a:effectLst/>
                <a:uLnTx/>
                <a:uFillTx/>
                <a:latin typeface="Arial"/>
                <a:ea typeface="+mn-ea"/>
                <a:cs typeface="+mn-cs"/>
              </a:rPr>
              <a:t> scripts to bring down SUP environment and save env variables.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rial"/>
                <a:ea typeface="+mn-ea"/>
                <a:cs typeface="+mn-cs"/>
              </a:rPr>
              <a:t>LUNs are removed and rebuilt from clone of latest Snapshot copy and presented to server.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rial"/>
                <a:ea typeface="+mn-ea"/>
                <a:cs typeface="+mn-cs"/>
              </a:rPr>
              <a:t>Envcopy brings SUP DB back online.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rial"/>
                <a:ea typeface="+mn-ea"/>
                <a:cs typeface="+mn-cs"/>
              </a:rPr>
              <a:t>This process is repeated for all full copy test environments.</a:t>
            </a:r>
          </a:p>
        </p:txBody>
      </p:sp>
      <p:sp>
        <p:nvSpPr>
          <p:cNvPr id="36" name="TextBox 35">
            <a:extLst>
              <a:ext uri="{FF2B5EF4-FFF2-40B4-BE49-F238E27FC236}">
                <a16:creationId xmlns:a16="http://schemas.microsoft.com/office/drawing/2014/main" id="{6D8DF22C-8E7F-6103-4357-7168CAF45B80}"/>
              </a:ext>
            </a:extLst>
          </p:cNvPr>
          <p:cNvSpPr txBox="1"/>
          <p:nvPr/>
        </p:nvSpPr>
        <p:spPr>
          <a:xfrm>
            <a:off x="9698098" y="3963839"/>
            <a:ext cx="2368781" cy="445560"/>
          </a:xfrm>
          <a:prstGeom prst="rect">
            <a:avLst/>
          </a:prstGeom>
          <a:ln w="28575">
            <a:solidFill>
              <a:srgbClr val="00B050"/>
            </a:solidFill>
          </a:ln>
        </p:spPr>
        <p:style>
          <a:lnRef idx="2">
            <a:schemeClr val="accent3"/>
          </a:lnRef>
          <a:fillRef idx="1">
            <a:schemeClr val="lt1"/>
          </a:fillRef>
          <a:effectRef idx="0">
            <a:schemeClr val="accent3"/>
          </a:effectRef>
          <a:fontRef idx="minor">
            <a:schemeClr val="dk1"/>
          </a:fontRef>
        </p:style>
        <p:txBody>
          <a:bodyPr vert="horz" wrap="square" lIns="91416" tIns="45708" rIns="91416" bIns="45708"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00B050"/>
                </a:solidFill>
                <a:effectLst/>
                <a:uLnTx/>
                <a:uFillTx/>
                <a:latin typeface="Arial"/>
                <a:ea typeface="+mn-ea"/>
                <a:cs typeface="+mn-cs"/>
              </a:rPr>
              <a:t>Epic Cache Mirror</a:t>
            </a:r>
            <a:endParaRPr kumimoji="0" lang="en-US" sz="800" b="0" i="0" u="none" strike="noStrike" kern="1200" cap="none" spc="0" normalizeH="0" baseline="0" noProof="0" dirty="0">
              <a:ln>
                <a:noFill/>
              </a:ln>
              <a:solidFill>
                <a:srgbClr val="00B050"/>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rial"/>
                <a:ea typeface="+mn-ea"/>
                <a:cs typeface="+mn-cs"/>
              </a:rPr>
              <a:t>Hyphenate real-time async cache database replication to read only Report, and DR.</a:t>
            </a:r>
          </a:p>
        </p:txBody>
      </p:sp>
      <p:sp>
        <p:nvSpPr>
          <p:cNvPr id="45" name="TextBox 44">
            <a:extLst>
              <a:ext uri="{FF2B5EF4-FFF2-40B4-BE49-F238E27FC236}">
                <a16:creationId xmlns:a16="http://schemas.microsoft.com/office/drawing/2014/main" id="{AB2C67DA-D841-3732-A654-F23DA227DE2E}"/>
              </a:ext>
            </a:extLst>
          </p:cNvPr>
          <p:cNvSpPr txBox="1"/>
          <p:nvPr/>
        </p:nvSpPr>
        <p:spPr>
          <a:xfrm>
            <a:off x="1956228" y="4426971"/>
            <a:ext cx="971909" cy="217692"/>
          </a:xfrm>
          <a:prstGeom prst="rect">
            <a:avLst/>
          </a:prstGeom>
        </p:spPr>
        <p:txBody>
          <a:bodyPr vert="horz" wrap="square" lIns="91440" tIns="45720" rIns="91440" bIns="4572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FFC000"/>
                </a:solidFill>
                <a:effectLst/>
                <a:uLnTx/>
                <a:uFillTx/>
                <a:latin typeface="Arial"/>
                <a:ea typeface="+mn-ea"/>
                <a:cs typeface="+mn-cs"/>
              </a:rPr>
              <a:t>REST</a:t>
            </a:r>
            <a:br>
              <a:rPr kumimoji="0" lang="en-US" sz="1000" b="1" i="0" u="none" strike="noStrike" kern="1200" cap="none" spc="0" normalizeH="0" baseline="0" noProof="0" dirty="0">
                <a:ln>
                  <a:noFill/>
                </a:ln>
                <a:solidFill>
                  <a:srgbClr val="FFC000"/>
                </a:solidFill>
                <a:effectLst/>
                <a:uLnTx/>
                <a:uFillTx/>
                <a:latin typeface="Arial"/>
                <a:ea typeface="+mn-ea"/>
                <a:cs typeface="+mn-cs"/>
              </a:rPr>
            </a:br>
            <a:r>
              <a:rPr kumimoji="0" lang="en-US" sz="1000" b="1" i="0" u="none" strike="noStrike" kern="1200" cap="none" spc="0" normalizeH="0" baseline="0" noProof="0" dirty="0">
                <a:ln>
                  <a:noFill/>
                </a:ln>
                <a:solidFill>
                  <a:srgbClr val="FFC000"/>
                </a:solidFill>
                <a:effectLst/>
                <a:uLnTx/>
                <a:uFillTx/>
                <a:latin typeface="Arial"/>
                <a:ea typeface="+mn-ea"/>
                <a:cs typeface="+mn-cs"/>
              </a:rPr>
              <a:t>API </a:t>
            </a:r>
          </a:p>
        </p:txBody>
      </p:sp>
      <p:grpSp>
        <p:nvGrpSpPr>
          <p:cNvPr id="110" name="Group 109">
            <a:extLst>
              <a:ext uri="{FF2B5EF4-FFF2-40B4-BE49-F238E27FC236}">
                <a16:creationId xmlns:a16="http://schemas.microsoft.com/office/drawing/2014/main" id="{EF962969-04F4-206F-AFFF-98DB2F2F0ABC}"/>
              </a:ext>
            </a:extLst>
          </p:cNvPr>
          <p:cNvGrpSpPr/>
          <p:nvPr/>
        </p:nvGrpSpPr>
        <p:grpSpPr>
          <a:xfrm>
            <a:off x="403030" y="465534"/>
            <a:ext cx="11143506" cy="673353"/>
            <a:chOff x="403030" y="465534"/>
            <a:chExt cx="11143506" cy="673353"/>
          </a:xfrm>
        </p:grpSpPr>
        <p:pic>
          <p:nvPicPr>
            <p:cNvPr id="108" name="image36.png">
              <a:extLst>
                <a:ext uri="{FF2B5EF4-FFF2-40B4-BE49-F238E27FC236}">
                  <a16:creationId xmlns:a16="http://schemas.microsoft.com/office/drawing/2014/main" id="{E8CE1529-A066-7E62-1237-735ADD506291}"/>
                </a:ext>
              </a:extLst>
            </p:cNvPr>
            <p:cNvPicPr/>
            <p:nvPr/>
          </p:nvPicPr>
          <p:blipFill>
            <a:blip r:embed="rId6"/>
            <a:stretch>
              <a:fillRect/>
            </a:stretch>
          </p:blipFill>
          <p:spPr>
            <a:xfrm>
              <a:off x="5900669" y="466071"/>
              <a:ext cx="1554485" cy="301888"/>
            </a:xfrm>
            <a:prstGeom prst="rect">
              <a:avLst/>
            </a:prstGeom>
            <a:ln w="12700" cap="flat">
              <a:noFill/>
              <a:miter lim="400000"/>
            </a:ln>
            <a:effectLst/>
          </p:spPr>
        </p:pic>
        <p:pic>
          <p:nvPicPr>
            <p:cNvPr id="109" name="image36.png">
              <a:extLst>
                <a:ext uri="{FF2B5EF4-FFF2-40B4-BE49-F238E27FC236}">
                  <a16:creationId xmlns:a16="http://schemas.microsoft.com/office/drawing/2014/main" id="{3E1A493D-6B94-6731-E165-1DBE9DE49E48}"/>
                </a:ext>
              </a:extLst>
            </p:cNvPr>
            <p:cNvPicPr/>
            <p:nvPr/>
          </p:nvPicPr>
          <p:blipFill>
            <a:blip r:embed="rId6"/>
            <a:stretch>
              <a:fillRect/>
            </a:stretch>
          </p:blipFill>
          <p:spPr>
            <a:xfrm>
              <a:off x="4512760" y="466070"/>
              <a:ext cx="1554485" cy="301888"/>
            </a:xfrm>
            <a:prstGeom prst="rect">
              <a:avLst/>
            </a:prstGeom>
            <a:ln w="12700" cap="flat">
              <a:noFill/>
              <a:miter lim="400000"/>
            </a:ln>
            <a:effectLst/>
          </p:spPr>
        </p:pic>
        <p:pic>
          <p:nvPicPr>
            <p:cNvPr id="79" name="image36.png">
              <a:extLst>
                <a:ext uri="{FF2B5EF4-FFF2-40B4-BE49-F238E27FC236}">
                  <a16:creationId xmlns:a16="http://schemas.microsoft.com/office/drawing/2014/main" id="{1D857CAC-FC45-7C00-BF98-FE61E02AB0D3}"/>
                </a:ext>
              </a:extLst>
            </p:cNvPr>
            <p:cNvPicPr/>
            <p:nvPr/>
          </p:nvPicPr>
          <p:blipFill>
            <a:blip r:embed="rId6"/>
            <a:stretch>
              <a:fillRect/>
            </a:stretch>
          </p:blipFill>
          <p:spPr>
            <a:xfrm>
              <a:off x="1602242" y="465855"/>
              <a:ext cx="1554485" cy="301888"/>
            </a:xfrm>
            <a:prstGeom prst="rect">
              <a:avLst/>
            </a:prstGeom>
            <a:ln w="12700" cap="flat">
              <a:noFill/>
              <a:miter lim="400000"/>
            </a:ln>
            <a:effectLst/>
          </p:spPr>
        </p:pic>
        <p:pic>
          <p:nvPicPr>
            <p:cNvPr id="80" name="image36.png">
              <a:extLst>
                <a:ext uri="{FF2B5EF4-FFF2-40B4-BE49-F238E27FC236}">
                  <a16:creationId xmlns:a16="http://schemas.microsoft.com/office/drawing/2014/main" id="{FF3F401B-51C0-B70D-33B2-9DB46FDD8DD5}"/>
                </a:ext>
              </a:extLst>
            </p:cNvPr>
            <p:cNvPicPr/>
            <p:nvPr/>
          </p:nvPicPr>
          <p:blipFill>
            <a:blip r:embed="rId6"/>
            <a:stretch>
              <a:fillRect/>
            </a:stretch>
          </p:blipFill>
          <p:spPr>
            <a:xfrm>
              <a:off x="3004443" y="465534"/>
              <a:ext cx="1554485" cy="301888"/>
            </a:xfrm>
            <a:prstGeom prst="rect">
              <a:avLst/>
            </a:prstGeom>
            <a:ln w="12700" cap="flat">
              <a:noFill/>
              <a:miter lim="400000"/>
            </a:ln>
            <a:effectLst/>
          </p:spPr>
        </p:pic>
        <p:grpSp>
          <p:nvGrpSpPr>
            <p:cNvPr id="81" name="Group 80">
              <a:extLst>
                <a:ext uri="{FF2B5EF4-FFF2-40B4-BE49-F238E27FC236}">
                  <a16:creationId xmlns:a16="http://schemas.microsoft.com/office/drawing/2014/main" id="{6801ECBD-E638-2E1E-C416-3A38BF1FB367}"/>
                </a:ext>
              </a:extLst>
            </p:cNvPr>
            <p:cNvGrpSpPr/>
            <p:nvPr/>
          </p:nvGrpSpPr>
          <p:grpSpPr>
            <a:xfrm>
              <a:off x="1664215" y="806963"/>
              <a:ext cx="187381" cy="86753"/>
              <a:chOff x="7362525" y="3654923"/>
              <a:chExt cx="187381" cy="86753"/>
            </a:xfrm>
          </p:grpSpPr>
          <p:cxnSp>
            <p:nvCxnSpPr>
              <p:cNvPr id="91" name="Straight Arrow Connector 90">
                <a:extLst>
                  <a:ext uri="{FF2B5EF4-FFF2-40B4-BE49-F238E27FC236}">
                    <a16:creationId xmlns:a16="http://schemas.microsoft.com/office/drawing/2014/main" id="{346DAC61-DE7F-E1B6-45D9-4D363C025B07}"/>
                  </a:ext>
                </a:extLst>
              </p:cNvPr>
              <p:cNvCxnSpPr>
                <a:cxnSpLocks/>
              </p:cNvCxnSpPr>
              <p:nvPr/>
            </p:nvCxnSpPr>
            <p:spPr>
              <a:xfrm>
                <a:off x="7362525" y="3654923"/>
                <a:ext cx="187381" cy="0"/>
              </a:xfrm>
              <a:prstGeom prst="straightConnector1">
                <a:avLst/>
              </a:prstGeom>
              <a:ln w="28575">
                <a:solidFill>
                  <a:schemeClr val="tx1"/>
                </a:solidFill>
                <a:headEnd type="none" w="med" len="med"/>
                <a:tailEnd type="none" w="med" len="med"/>
              </a:ln>
            </p:spPr>
            <p:style>
              <a:lnRef idx="3">
                <a:schemeClr val="accent5"/>
              </a:lnRef>
              <a:fillRef idx="0">
                <a:schemeClr val="accent5"/>
              </a:fillRef>
              <a:effectRef idx="2">
                <a:schemeClr val="accent5"/>
              </a:effectRef>
              <a:fontRef idx="minor">
                <a:schemeClr val="tx1"/>
              </a:fontRef>
            </p:style>
          </p:cxnSp>
          <p:cxnSp>
            <p:nvCxnSpPr>
              <p:cNvPr id="92" name="Straight Arrow Connector 91">
                <a:extLst>
                  <a:ext uri="{FF2B5EF4-FFF2-40B4-BE49-F238E27FC236}">
                    <a16:creationId xmlns:a16="http://schemas.microsoft.com/office/drawing/2014/main" id="{68B9FDD3-A121-3BB9-3372-053B024D1C18}"/>
                  </a:ext>
                </a:extLst>
              </p:cNvPr>
              <p:cNvCxnSpPr>
                <a:cxnSpLocks/>
              </p:cNvCxnSpPr>
              <p:nvPr/>
            </p:nvCxnSpPr>
            <p:spPr>
              <a:xfrm>
                <a:off x="7362525" y="3741676"/>
                <a:ext cx="187381" cy="0"/>
              </a:xfrm>
              <a:prstGeom prst="straightConnector1">
                <a:avLst/>
              </a:prstGeom>
              <a:ln w="28575">
                <a:solidFill>
                  <a:schemeClr val="tx1"/>
                </a:solidFill>
                <a:headEnd type="none" w="med" len="med"/>
                <a:tailEnd type="none" w="med" len="med"/>
              </a:ln>
            </p:spPr>
            <p:style>
              <a:lnRef idx="3">
                <a:schemeClr val="accent5"/>
              </a:lnRef>
              <a:fillRef idx="0">
                <a:schemeClr val="accent5"/>
              </a:fillRef>
              <a:effectRef idx="2">
                <a:schemeClr val="accent5"/>
              </a:effectRef>
              <a:fontRef idx="minor">
                <a:schemeClr val="tx1"/>
              </a:fontRef>
            </p:style>
          </p:cxnSp>
        </p:grpSp>
        <p:pic>
          <p:nvPicPr>
            <p:cNvPr id="82" name="image37.png">
              <a:extLst>
                <a:ext uri="{FF2B5EF4-FFF2-40B4-BE49-F238E27FC236}">
                  <a16:creationId xmlns:a16="http://schemas.microsoft.com/office/drawing/2014/main" id="{036A79EF-9216-E786-6FF6-A588E10B9CA0}"/>
                </a:ext>
              </a:extLst>
            </p:cNvPr>
            <p:cNvPicPr/>
            <p:nvPr/>
          </p:nvPicPr>
          <p:blipFill>
            <a:blip r:embed="rId7"/>
            <a:stretch>
              <a:fillRect/>
            </a:stretch>
          </p:blipFill>
          <p:spPr>
            <a:xfrm>
              <a:off x="751450" y="466317"/>
              <a:ext cx="1005844" cy="302208"/>
            </a:xfrm>
            <a:prstGeom prst="rect">
              <a:avLst/>
            </a:prstGeom>
            <a:ln w="12700" cap="flat">
              <a:noFill/>
              <a:miter lim="400000"/>
            </a:ln>
            <a:effectLst/>
          </p:spPr>
        </p:pic>
        <p:pic>
          <p:nvPicPr>
            <p:cNvPr id="83" name="Picture 82" descr="A blue and black striped background&#10;&#10;Description automatically generated">
              <a:extLst>
                <a:ext uri="{FF2B5EF4-FFF2-40B4-BE49-F238E27FC236}">
                  <a16:creationId xmlns:a16="http://schemas.microsoft.com/office/drawing/2014/main" id="{D8CCD099-4935-D4C7-E9A0-2566AA15491A}"/>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03030" y="673370"/>
              <a:ext cx="1317501" cy="465517"/>
            </a:xfrm>
            <a:prstGeom prst="rect">
              <a:avLst/>
            </a:prstGeom>
          </p:spPr>
        </p:pic>
        <p:pic>
          <p:nvPicPr>
            <p:cNvPr id="84" name="Picture 83" descr="A blue and black striped background&#10;&#10;Description automatically generated">
              <a:extLst>
                <a:ext uri="{FF2B5EF4-FFF2-40B4-BE49-F238E27FC236}">
                  <a16:creationId xmlns:a16="http://schemas.microsoft.com/office/drawing/2014/main" id="{0F87E4E9-B0F2-6927-9CF5-7412F6F0950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798534" y="669834"/>
              <a:ext cx="1317501" cy="465517"/>
            </a:xfrm>
            <a:prstGeom prst="rect">
              <a:avLst/>
            </a:prstGeom>
          </p:spPr>
        </p:pic>
        <p:grpSp>
          <p:nvGrpSpPr>
            <p:cNvPr id="85" name="Group 84">
              <a:extLst>
                <a:ext uri="{FF2B5EF4-FFF2-40B4-BE49-F238E27FC236}">
                  <a16:creationId xmlns:a16="http://schemas.microsoft.com/office/drawing/2014/main" id="{C8AB6A6A-C1A1-428E-6C4B-09E3AACCFA80}"/>
                </a:ext>
              </a:extLst>
            </p:cNvPr>
            <p:cNvGrpSpPr/>
            <p:nvPr/>
          </p:nvGrpSpPr>
          <p:grpSpPr>
            <a:xfrm>
              <a:off x="4466642" y="804750"/>
              <a:ext cx="187381" cy="86753"/>
              <a:chOff x="7362525" y="3654923"/>
              <a:chExt cx="187381" cy="86753"/>
            </a:xfrm>
          </p:grpSpPr>
          <p:cxnSp>
            <p:nvCxnSpPr>
              <p:cNvPr id="89" name="Straight Arrow Connector 88">
                <a:extLst>
                  <a:ext uri="{FF2B5EF4-FFF2-40B4-BE49-F238E27FC236}">
                    <a16:creationId xmlns:a16="http://schemas.microsoft.com/office/drawing/2014/main" id="{9BA7DB25-3F8E-D10B-EE75-58F38BDCA454}"/>
                  </a:ext>
                </a:extLst>
              </p:cNvPr>
              <p:cNvCxnSpPr>
                <a:cxnSpLocks/>
              </p:cNvCxnSpPr>
              <p:nvPr/>
            </p:nvCxnSpPr>
            <p:spPr>
              <a:xfrm>
                <a:off x="7362525" y="3654923"/>
                <a:ext cx="187381" cy="0"/>
              </a:xfrm>
              <a:prstGeom prst="straightConnector1">
                <a:avLst/>
              </a:prstGeom>
              <a:ln w="28575">
                <a:solidFill>
                  <a:schemeClr val="tx1"/>
                </a:solidFill>
                <a:headEnd type="none" w="med" len="med"/>
                <a:tailEnd type="none" w="med" len="med"/>
              </a:ln>
            </p:spPr>
            <p:style>
              <a:lnRef idx="3">
                <a:schemeClr val="accent5"/>
              </a:lnRef>
              <a:fillRef idx="0">
                <a:schemeClr val="accent5"/>
              </a:fillRef>
              <a:effectRef idx="2">
                <a:schemeClr val="accent5"/>
              </a:effectRef>
              <a:fontRef idx="minor">
                <a:schemeClr val="tx1"/>
              </a:fontRef>
            </p:style>
          </p:cxnSp>
          <p:cxnSp>
            <p:nvCxnSpPr>
              <p:cNvPr id="90" name="Straight Arrow Connector 89">
                <a:extLst>
                  <a:ext uri="{FF2B5EF4-FFF2-40B4-BE49-F238E27FC236}">
                    <a16:creationId xmlns:a16="http://schemas.microsoft.com/office/drawing/2014/main" id="{03723C21-23A2-1A3B-4B49-A13B26CAB26E}"/>
                  </a:ext>
                </a:extLst>
              </p:cNvPr>
              <p:cNvCxnSpPr>
                <a:cxnSpLocks/>
              </p:cNvCxnSpPr>
              <p:nvPr/>
            </p:nvCxnSpPr>
            <p:spPr>
              <a:xfrm>
                <a:off x="7362525" y="3741676"/>
                <a:ext cx="187381" cy="0"/>
              </a:xfrm>
              <a:prstGeom prst="straightConnector1">
                <a:avLst/>
              </a:prstGeom>
              <a:ln w="28575">
                <a:solidFill>
                  <a:schemeClr val="tx1"/>
                </a:solidFill>
                <a:headEnd type="none" w="med" len="med"/>
                <a:tailEnd type="none" w="med" len="med"/>
              </a:ln>
            </p:spPr>
            <p:style>
              <a:lnRef idx="3">
                <a:schemeClr val="accent5"/>
              </a:lnRef>
              <a:fillRef idx="0">
                <a:schemeClr val="accent5"/>
              </a:fillRef>
              <a:effectRef idx="2">
                <a:schemeClr val="accent5"/>
              </a:effectRef>
              <a:fontRef idx="minor">
                <a:schemeClr val="tx1"/>
              </a:fontRef>
            </p:style>
          </p:cxnSp>
        </p:grpSp>
        <p:pic>
          <p:nvPicPr>
            <p:cNvPr id="87" name="Picture 86" descr="A blue and black striped background&#10;&#10;Description automatically generated">
              <a:extLst>
                <a:ext uri="{FF2B5EF4-FFF2-40B4-BE49-F238E27FC236}">
                  <a16:creationId xmlns:a16="http://schemas.microsoft.com/office/drawing/2014/main" id="{D7B73FA4-7478-370D-5BA6-2CBDE774427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205457" y="671157"/>
              <a:ext cx="1317501" cy="465517"/>
            </a:xfrm>
            <a:prstGeom prst="rect">
              <a:avLst/>
            </a:prstGeom>
          </p:spPr>
        </p:pic>
        <p:pic>
          <p:nvPicPr>
            <p:cNvPr id="88" name="Picture 87" descr="A blue and black striped background&#10;&#10;Description automatically generated">
              <a:extLst>
                <a:ext uri="{FF2B5EF4-FFF2-40B4-BE49-F238E27FC236}">
                  <a16:creationId xmlns:a16="http://schemas.microsoft.com/office/drawing/2014/main" id="{FCC9B098-E80E-8CCD-13DC-C39AD8AD9D9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600961" y="667621"/>
              <a:ext cx="1317501" cy="465517"/>
            </a:xfrm>
            <a:prstGeom prst="rect">
              <a:avLst/>
            </a:prstGeom>
          </p:spPr>
        </p:pic>
        <p:pic>
          <p:nvPicPr>
            <p:cNvPr id="94" name="image36.png">
              <a:extLst>
                <a:ext uri="{FF2B5EF4-FFF2-40B4-BE49-F238E27FC236}">
                  <a16:creationId xmlns:a16="http://schemas.microsoft.com/office/drawing/2014/main" id="{872DF72A-0AC1-9E8E-24AB-FE826A2A527A}"/>
                </a:ext>
              </a:extLst>
            </p:cNvPr>
            <p:cNvPicPr/>
            <p:nvPr/>
          </p:nvPicPr>
          <p:blipFill>
            <a:blip r:embed="rId6"/>
            <a:stretch>
              <a:fillRect/>
            </a:stretch>
          </p:blipFill>
          <p:spPr>
            <a:xfrm>
              <a:off x="7230316" y="465855"/>
              <a:ext cx="1554485" cy="301888"/>
            </a:xfrm>
            <a:prstGeom prst="rect">
              <a:avLst/>
            </a:prstGeom>
            <a:ln w="12700" cap="flat">
              <a:noFill/>
              <a:miter lim="400000"/>
            </a:ln>
            <a:effectLst/>
          </p:spPr>
        </p:pic>
        <p:pic>
          <p:nvPicPr>
            <p:cNvPr id="95" name="image36.png">
              <a:extLst>
                <a:ext uri="{FF2B5EF4-FFF2-40B4-BE49-F238E27FC236}">
                  <a16:creationId xmlns:a16="http://schemas.microsoft.com/office/drawing/2014/main" id="{CB0AE1F1-B1C9-4597-DD40-CFE33C2448A3}"/>
                </a:ext>
              </a:extLst>
            </p:cNvPr>
            <p:cNvPicPr/>
            <p:nvPr/>
          </p:nvPicPr>
          <p:blipFill>
            <a:blip r:embed="rId6"/>
            <a:stretch>
              <a:fillRect/>
            </a:stretch>
          </p:blipFill>
          <p:spPr>
            <a:xfrm>
              <a:off x="8632517" y="465534"/>
              <a:ext cx="1554485" cy="301888"/>
            </a:xfrm>
            <a:prstGeom prst="rect">
              <a:avLst/>
            </a:prstGeom>
            <a:ln w="12700" cap="flat">
              <a:noFill/>
              <a:miter lim="400000"/>
            </a:ln>
            <a:effectLst/>
          </p:spPr>
        </p:pic>
        <p:grpSp>
          <p:nvGrpSpPr>
            <p:cNvPr id="96" name="Group 95">
              <a:extLst>
                <a:ext uri="{FF2B5EF4-FFF2-40B4-BE49-F238E27FC236}">
                  <a16:creationId xmlns:a16="http://schemas.microsoft.com/office/drawing/2014/main" id="{534C0DF4-4537-FAA6-13AC-35964BB78E1E}"/>
                </a:ext>
              </a:extLst>
            </p:cNvPr>
            <p:cNvGrpSpPr/>
            <p:nvPr/>
          </p:nvGrpSpPr>
          <p:grpSpPr>
            <a:xfrm>
              <a:off x="7292289" y="806963"/>
              <a:ext cx="187381" cy="86753"/>
              <a:chOff x="7362525" y="3654923"/>
              <a:chExt cx="187381" cy="86753"/>
            </a:xfrm>
          </p:grpSpPr>
          <p:cxnSp>
            <p:nvCxnSpPr>
              <p:cNvPr id="106" name="Straight Arrow Connector 105">
                <a:extLst>
                  <a:ext uri="{FF2B5EF4-FFF2-40B4-BE49-F238E27FC236}">
                    <a16:creationId xmlns:a16="http://schemas.microsoft.com/office/drawing/2014/main" id="{65476871-6B43-7267-FFFC-ABBAF97C9585}"/>
                  </a:ext>
                </a:extLst>
              </p:cNvPr>
              <p:cNvCxnSpPr>
                <a:cxnSpLocks/>
              </p:cNvCxnSpPr>
              <p:nvPr/>
            </p:nvCxnSpPr>
            <p:spPr>
              <a:xfrm>
                <a:off x="7362525" y="3654923"/>
                <a:ext cx="187381" cy="0"/>
              </a:xfrm>
              <a:prstGeom prst="straightConnector1">
                <a:avLst/>
              </a:prstGeom>
              <a:ln w="28575">
                <a:solidFill>
                  <a:schemeClr val="tx1"/>
                </a:solidFill>
                <a:headEnd type="none" w="med" len="med"/>
                <a:tailEnd type="none" w="med" len="med"/>
              </a:ln>
            </p:spPr>
            <p:style>
              <a:lnRef idx="3">
                <a:schemeClr val="accent5"/>
              </a:lnRef>
              <a:fillRef idx="0">
                <a:schemeClr val="accent5"/>
              </a:fillRef>
              <a:effectRef idx="2">
                <a:schemeClr val="accent5"/>
              </a:effectRef>
              <a:fontRef idx="minor">
                <a:schemeClr val="tx1"/>
              </a:fontRef>
            </p:style>
          </p:cxnSp>
          <p:cxnSp>
            <p:nvCxnSpPr>
              <p:cNvPr id="107" name="Straight Arrow Connector 106">
                <a:extLst>
                  <a:ext uri="{FF2B5EF4-FFF2-40B4-BE49-F238E27FC236}">
                    <a16:creationId xmlns:a16="http://schemas.microsoft.com/office/drawing/2014/main" id="{C40D9E8B-6CA4-C3D7-D468-053F00211C2A}"/>
                  </a:ext>
                </a:extLst>
              </p:cNvPr>
              <p:cNvCxnSpPr>
                <a:cxnSpLocks/>
              </p:cNvCxnSpPr>
              <p:nvPr/>
            </p:nvCxnSpPr>
            <p:spPr>
              <a:xfrm>
                <a:off x="7362525" y="3741676"/>
                <a:ext cx="187381" cy="0"/>
              </a:xfrm>
              <a:prstGeom prst="straightConnector1">
                <a:avLst/>
              </a:prstGeom>
              <a:ln w="28575">
                <a:solidFill>
                  <a:schemeClr val="tx1"/>
                </a:solidFill>
                <a:headEnd type="none" w="med" len="med"/>
                <a:tailEnd type="none" w="med" len="med"/>
              </a:ln>
            </p:spPr>
            <p:style>
              <a:lnRef idx="3">
                <a:schemeClr val="accent5"/>
              </a:lnRef>
              <a:fillRef idx="0">
                <a:schemeClr val="accent5"/>
              </a:fillRef>
              <a:effectRef idx="2">
                <a:schemeClr val="accent5"/>
              </a:effectRef>
              <a:fontRef idx="minor">
                <a:schemeClr val="tx1"/>
              </a:fontRef>
            </p:style>
          </p:cxnSp>
        </p:grpSp>
        <p:pic>
          <p:nvPicPr>
            <p:cNvPr id="98" name="Picture 97" descr="A blue and black striped background&#10;&#10;Description automatically generated">
              <a:extLst>
                <a:ext uri="{FF2B5EF4-FFF2-40B4-BE49-F238E27FC236}">
                  <a16:creationId xmlns:a16="http://schemas.microsoft.com/office/drawing/2014/main" id="{117B1BB7-D5E8-FB5C-5964-BC5ACB3CBCE6}"/>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031104" y="673370"/>
              <a:ext cx="1317501" cy="465517"/>
            </a:xfrm>
            <a:prstGeom prst="rect">
              <a:avLst/>
            </a:prstGeom>
          </p:spPr>
        </p:pic>
        <p:pic>
          <p:nvPicPr>
            <p:cNvPr id="99" name="Picture 98" descr="A blue and black striped background&#10;&#10;Description automatically generated">
              <a:extLst>
                <a:ext uri="{FF2B5EF4-FFF2-40B4-BE49-F238E27FC236}">
                  <a16:creationId xmlns:a16="http://schemas.microsoft.com/office/drawing/2014/main" id="{37DA67B9-0B30-DF45-0412-2D7A18F05A92}"/>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426608" y="669834"/>
              <a:ext cx="1317501" cy="465517"/>
            </a:xfrm>
            <a:prstGeom prst="rect">
              <a:avLst/>
            </a:prstGeom>
          </p:spPr>
        </p:pic>
        <p:grpSp>
          <p:nvGrpSpPr>
            <p:cNvPr id="100" name="Group 99">
              <a:extLst>
                <a:ext uri="{FF2B5EF4-FFF2-40B4-BE49-F238E27FC236}">
                  <a16:creationId xmlns:a16="http://schemas.microsoft.com/office/drawing/2014/main" id="{2AB10C01-D7B0-ED8A-3F97-EA859E7DFB15}"/>
                </a:ext>
              </a:extLst>
            </p:cNvPr>
            <p:cNvGrpSpPr/>
            <p:nvPr/>
          </p:nvGrpSpPr>
          <p:grpSpPr>
            <a:xfrm>
              <a:off x="10094716" y="804750"/>
              <a:ext cx="187381" cy="86753"/>
              <a:chOff x="7362525" y="3654923"/>
              <a:chExt cx="187381" cy="86753"/>
            </a:xfrm>
          </p:grpSpPr>
          <p:cxnSp>
            <p:nvCxnSpPr>
              <p:cNvPr id="104" name="Straight Arrow Connector 103">
                <a:extLst>
                  <a:ext uri="{FF2B5EF4-FFF2-40B4-BE49-F238E27FC236}">
                    <a16:creationId xmlns:a16="http://schemas.microsoft.com/office/drawing/2014/main" id="{8FDA14DF-0506-6624-8253-0585370CEF37}"/>
                  </a:ext>
                </a:extLst>
              </p:cNvPr>
              <p:cNvCxnSpPr>
                <a:cxnSpLocks/>
              </p:cNvCxnSpPr>
              <p:nvPr/>
            </p:nvCxnSpPr>
            <p:spPr>
              <a:xfrm>
                <a:off x="7362525" y="3654923"/>
                <a:ext cx="187381" cy="0"/>
              </a:xfrm>
              <a:prstGeom prst="straightConnector1">
                <a:avLst/>
              </a:prstGeom>
              <a:ln w="28575">
                <a:solidFill>
                  <a:schemeClr val="tx1"/>
                </a:solidFill>
                <a:headEnd type="none" w="med" len="med"/>
                <a:tailEnd type="none" w="med" len="med"/>
              </a:ln>
            </p:spPr>
            <p:style>
              <a:lnRef idx="3">
                <a:schemeClr val="accent5"/>
              </a:lnRef>
              <a:fillRef idx="0">
                <a:schemeClr val="accent5"/>
              </a:fillRef>
              <a:effectRef idx="2">
                <a:schemeClr val="accent5"/>
              </a:effectRef>
              <a:fontRef idx="minor">
                <a:schemeClr val="tx1"/>
              </a:fontRef>
            </p:style>
          </p:cxnSp>
          <p:cxnSp>
            <p:nvCxnSpPr>
              <p:cNvPr id="105" name="Straight Arrow Connector 104">
                <a:extLst>
                  <a:ext uri="{FF2B5EF4-FFF2-40B4-BE49-F238E27FC236}">
                    <a16:creationId xmlns:a16="http://schemas.microsoft.com/office/drawing/2014/main" id="{3814B09A-EF08-2B7A-AB1E-65893609F093}"/>
                  </a:ext>
                </a:extLst>
              </p:cNvPr>
              <p:cNvCxnSpPr>
                <a:cxnSpLocks/>
              </p:cNvCxnSpPr>
              <p:nvPr/>
            </p:nvCxnSpPr>
            <p:spPr>
              <a:xfrm>
                <a:off x="7362525" y="3741676"/>
                <a:ext cx="187381" cy="0"/>
              </a:xfrm>
              <a:prstGeom prst="straightConnector1">
                <a:avLst/>
              </a:prstGeom>
              <a:ln w="28575">
                <a:solidFill>
                  <a:schemeClr val="tx1"/>
                </a:solidFill>
                <a:headEnd type="none" w="med" len="med"/>
                <a:tailEnd type="none" w="med" len="med"/>
              </a:ln>
            </p:spPr>
            <p:style>
              <a:lnRef idx="3">
                <a:schemeClr val="accent5"/>
              </a:lnRef>
              <a:fillRef idx="0">
                <a:schemeClr val="accent5"/>
              </a:fillRef>
              <a:effectRef idx="2">
                <a:schemeClr val="accent5"/>
              </a:effectRef>
              <a:fontRef idx="minor">
                <a:schemeClr val="tx1"/>
              </a:fontRef>
            </p:style>
          </p:cxnSp>
        </p:grpSp>
        <p:pic>
          <p:nvPicPr>
            <p:cNvPr id="101" name="image37.png">
              <a:extLst>
                <a:ext uri="{FF2B5EF4-FFF2-40B4-BE49-F238E27FC236}">
                  <a16:creationId xmlns:a16="http://schemas.microsoft.com/office/drawing/2014/main" id="{7BA9CA17-22DA-01EB-92CE-4C5AA5189B2F}"/>
                </a:ext>
              </a:extLst>
            </p:cNvPr>
            <p:cNvPicPr/>
            <p:nvPr/>
          </p:nvPicPr>
          <p:blipFill>
            <a:blip r:embed="rId7"/>
            <a:stretch>
              <a:fillRect/>
            </a:stretch>
          </p:blipFill>
          <p:spPr>
            <a:xfrm flipH="1">
              <a:off x="10180108" y="466937"/>
              <a:ext cx="1005844" cy="302207"/>
            </a:xfrm>
            <a:prstGeom prst="rect">
              <a:avLst/>
            </a:prstGeom>
            <a:ln w="12700" cap="flat">
              <a:noFill/>
              <a:miter lim="400000"/>
            </a:ln>
            <a:effectLst/>
          </p:spPr>
        </p:pic>
        <p:pic>
          <p:nvPicPr>
            <p:cNvPr id="102" name="Picture 101" descr="A blue and black striped background&#10;&#10;Description automatically generated">
              <a:extLst>
                <a:ext uri="{FF2B5EF4-FFF2-40B4-BE49-F238E27FC236}">
                  <a16:creationId xmlns:a16="http://schemas.microsoft.com/office/drawing/2014/main" id="{11767031-76AB-B5C4-CC21-607760595CA7}"/>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833531" y="671157"/>
              <a:ext cx="1317501" cy="465517"/>
            </a:xfrm>
            <a:prstGeom prst="rect">
              <a:avLst/>
            </a:prstGeom>
          </p:spPr>
        </p:pic>
        <p:pic>
          <p:nvPicPr>
            <p:cNvPr id="103" name="Picture 102" descr="A blue and black striped background&#10;&#10;Description automatically generated">
              <a:extLst>
                <a:ext uri="{FF2B5EF4-FFF2-40B4-BE49-F238E27FC236}">
                  <a16:creationId xmlns:a16="http://schemas.microsoft.com/office/drawing/2014/main" id="{71C6784D-616D-8163-9D40-CA888F1B3703}"/>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229035" y="667621"/>
              <a:ext cx="1317501" cy="465517"/>
            </a:xfrm>
            <a:prstGeom prst="rect">
              <a:avLst/>
            </a:prstGeom>
          </p:spPr>
        </p:pic>
      </p:grpSp>
    </p:spTree>
    <p:extLst>
      <p:ext uri="{BB962C8B-B14F-4D97-AF65-F5344CB8AC3E}">
        <p14:creationId xmlns:p14="http://schemas.microsoft.com/office/powerpoint/2010/main" val="4182976008"/>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3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6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3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2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3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4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3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4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6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3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44"/>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5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33"/>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42"/>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64"/>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71"/>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153"/>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34"/>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226"/>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243"/>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217"/>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235"/>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228"/>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244"/>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204"/>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203"/>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202"/>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201"/>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nodeType="clickEffect">
                                  <p:stCondLst>
                                    <p:cond delay="0"/>
                                  </p:stCondLst>
                                  <p:childTnLst>
                                    <p:set>
                                      <p:cBhvr>
                                        <p:cTn id="94" dur="1" fill="hold">
                                          <p:stCondLst>
                                            <p:cond delay="0"/>
                                          </p:stCondLst>
                                        </p:cTn>
                                        <p:tgtEl>
                                          <p:spTgt spid="249"/>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250"/>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257"/>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260"/>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261"/>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263"/>
                                        </p:tgtEl>
                                        <p:attrNameLst>
                                          <p:attrName>style.visibility</p:attrName>
                                        </p:attrNameLst>
                                      </p:cBhvr>
                                      <p:to>
                                        <p:strVal val="visible"/>
                                      </p:to>
                                    </p:set>
                                  </p:childTnLst>
                                </p:cTn>
                              </p:par>
                            </p:childTnLst>
                          </p:cTn>
                        </p:par>
                      </p:childTnLst>
                    </p:cTn>
                  </p:par>
                  <p:par>
                    <p:cTn id="105" fill="hold">
                      <p:stCondLst>
                        <p:cond delay="indefinite"/>
                      </p:stCondLst>
                      <p:childTnLst>
                        <p:par>
                          <p:cTn id="106" fill="hold">
                            <p:stCondLst>
                              <p:cond delay="0"/>
                            </p:stCondLst>
                            <p:childTnLst>
                              <p:par>
                                <p:cTn id="107" presetID="1" presetClass="entr" presetSubtype="0" fill="hold" grpId="0" nodeType="clickEffect">
                                  <p:stCondLst>
                                    <p:cond delay="0"/>
                                  </p:stCondLst>
                                  <p:childTnLst>
                                    <p:set>
                                      <p:cBhvr>
                                        <p:cTn id="108" dur="1" fill="hold">
                                          <p:stCondLst>
                                            <p:cond delay="0"/>
                                          </p:stCondLst>
                                        </p:cTn>
                                        <p:tgtEl>
                                          <p:spTgt spid="284"/>
                                        </p:tgtEl>
                                        <p:attrNameLst>
                                          <p:attrName>style.visibility</p:attrName>
                                        </p:attrNameLst>
                                      </p:cBhvr>
                                      <p:to>
                                        <p:strVal val="visible"/>
                                      </p:to>
                                    </p:set>
                                  </p:childTnLst>
                                </p:cTn>
                              </p:par>
                            </p:childTnLst>
                          </p:cTn>
                        </p:par>
                      </p:childTnLst>
                    </p:cTn>
                  </p:par>
                  <p:par>
                    <p:cTn id="109" fill="hold">
                      <p:stCondLst>
                        <p:cond delay="indefinite"/>
                      </p:stCondLst>
                      <p:childTnLst>
                        <p:par>
                          <p:cTn id="110" fill="hold">
                            <p:stCondLst>
                              <p:cond delay="0"/>
                            </p:stCondLst>
                            <p:childTnLst>
                              <p:par>
                                <p:cTn id="111" presetID="1" presetClass="entr" presetSubtype="0" fill="hold" grpId="0" nodeType="clickEffect">
                                  <p:stCondLst>
                                    <p:cond delay="0"/>
                                  </p:stCondLst>
                                  <p:childTnLst>
                                    <p:set>
                                      <p:cBhvr>
                                        <p:cTn id="112" dur="1" fill="hold">
                                          <p:stCondLst>
                                            <p:cond delay="0"/>
                                          </p:stCondLst>
                                        </p:cTn>
                                        <p:tgtEl>
                                          <p:spTgt spid="290"/>
                                        </p:tgtEl>
                                        <p:attrNameLst>
                                          <p:attrName>style.visibility</p:attrName>
                                        </p:attrNameLst>
                                      </p:cBhvr>
                                      <p:to>
                                        <p:strVal val="visible"/>
                                      </p:to>
                                    </p:set>
                                  </p:childTnLst>
                                </p:cTn>
                              </p:par>
                            </p:childTnLst>
                          </p:cTn>
                        </p:par>
                      </p:childTnLst>
                    </p:cTn>
                  </p:par>
                  <p:par>
                    <p:cTn id="113" fill="hold">
                      <p:stCondLst>
                        <p:cond delay="indefinite"/>
                      </p:stCondLst>
                      <p:childTnLst>
                        <p:par>
                          <p:cTn id="114" fill="hold">
                            <p:stCondLst>
                              <p:cond delay="0"/>
                            </p:stCondLst>
                            <p:childTnLst>
                              <p:par>
                                <p:cTn id="115" presetID="1" presetClass="entr" presetSubtype="0" fill="hold" nodeType="clickEffect">
                                  <p:stCondLst>
                                    <p:cond delay="0"/>
                                  </p:stCondLst>
                                  <p:childTnLst>
                                    <p:set>
                                      <p:cBhvr>
                                        <p:cTn id="116" dur="1" fill="hold">
                                          <p:stCondLst>
                                            <p:cond delay="0"/>
                                          </p:stCondLst>
                                        </p:cTn>
                                        <p:tgtEl>
                                          <p:spTgt spid="147"/>
                                        </p:tgtEl>
                                        <p:attrNameLst>
                                          <p:attrName>style.visibility</p:attrName>
                                        </p:attrNameLst>
                                      </p:cBhvr>
                                      <p:to>
                                        <p:strVal val="visible"/>
                                      </p:to>
                                    </p:set>
                                  </p:childTnLst>
                                </p:cTn>
                              </p:par>
                              <p:par>
                                <p:cTn id="117" presetID="1" presetClass="entr" presetSubtype="0" fill="hold" nodeType="withEffect">
                                  <p:stCondLst>
                                    <p:cond delay="0"/>
                                  </p:stCondLst>
                                  <p:childTnLst>
                                    <p:set>
                                      <p:cBhvr>
                                        <p:cTn id="118" dur="1" fill="hold">
                                          <p:stCondLst>
                                            <p:cond delay="0"/>
                                          </p:stCondLst>
                                        </p:cTn>
                                        <p:tgtEl>
                                          <p:spTgt spid="149"/>
                                        </p:tgtEl>
                                        <p:attrNameLst>
                                          <p:attrName>style.visibility</p:attrName>
                                        </p:attrNameLst>
                                      </p:cBhvr>
                                      <p:to>
                                        <p:strVal val="visible"/>
                                      </p:to>
                                    </p:set>
                                  </p:childTnLst>
                                </p:cTn>
                              </p:par>
                              <p:par>
                                <p:cTn id="119" presetID="1" presetClass="entr" presetSubtype="0" fill="hold" nodeType="withEffect">
                                  <p:stCondLst>
                                    <p:cond delay="0"/>
                                  </p:stCondLst>
                                  <p:childTnLst>
                                    <p:set>
                                      <p:cBhvr>
                                        <p:cTn id="120" dur="1" fill="hold">
                                          <p:stCondLst>
                                            <p:cond delay="0"/>
                                          </p:stCondLst>
                                        </p:cTn>
                                        <p:tgtEl>
                                          <p:spTgt spid="150"/>
                                        </p:tgtEl>
                                        <p:attrNameLst>
                                          <p:attrName>style.visibility</p:attrName>
                                        </p:attrNameLst>
                                      </p:cBhvr>
                                      <p:to>
                                        <p:strVal val="visible"/>
                                      </p:to>
                                    </p:set>
                                  </p:childTnLst>
                                </p:cTn>
                              </p:par>
                              <p:par>
                                <p:cTn id="121" presetID="1" presetClass="entr" presetSubtype="0" fill="hold" nodeType="withEffect">
                                  <p:stCondLst>
                                    <p:cond delay="0"/>
                                  </p:stCondLst>
                                  <p:childTnLst>
                                    <p:set>
                                      <p:cBhvr>
                                        <p:cTn id="122" dur="1" fill="hold">
                                          <p:stCondLst>
                                            <p:cond delay="0"/>
                                          </p:stCondLst>
                                        </p:cTn>
                                        <p:tgtEl>
                                          <p:spTgt spid="151"/>
                                        </p:tgtEl>
                                        <p:attrNameLst>
                                          <p:attrName>style.visibility</p:attrName>
                                        </p:attrNameLst>
                                      </p:cBhvr>
                                      <p:to>
                                        <p:strVal val="visible"/>
                                      </p:to>
                                    </p:set>
                                  </p:childTnLst>
                                </p:cTn>
                              </p:par>
                              <p:par>
                                <p:cTn id="123" presetID="1" presetClass="entr" presetSubtype="0" fill="hold" nodeType="withEffect">
                                  <p:stCondLst>
                                    <p:cond delay="0"/>
                                  </p:stCondLst>
                                  <p:childTnLst>
                                    <p:set>
                                      <p:cBhvr>
                                        <p:cTn id="124" dur="1" fill="hold">
                                          <p:stCondLst>
                                            <p:cond delay="0"/>
                                          </p:stCondLst>
                                        </p:cTn>
                                        <p:tgtEl>
                                          <p:spTgt spid="154"/>
                                        </p:tgtEl>
                                        <p:attrNameLst>
                                          <p:attrName>style.visibility</p:attrName>
                                        </p:attrNameLst>
                                      </p:cBhvr>
                                      <p:to>
                                        <p:strVal val="visible"/>
                                      </p:to>
                                    </p:set>
                                  </p:childTnLst>
                                </p:cTn>
                              </p:par>
                              <p:par>
                                <p:cTn id="125" presetID="1" presetClass="entr" presetSubtype="0" fill="hold" grpId="0" nodeType="withEffect">
                                  <p:stCondLst>
                                    <p:cond delay="0"/>
                                  </p:stCondLst>
                                  <p:childTnLst>
                                    <p:set>
                                      <p:cBhvr>
                                        <p:cTn id="126" dur="1" fill="hold">
                                          <p:stCondLst>
                                            <p:cond delay="0"/>
                                          </p:stCondLst>
                                        </p:cTn>
                                        <p:tgtEl>
                                          <p:spTgt spid="155"/>
                                        </p:tgtEl>
                                        <p:attrNameLst>
                                          <p:attrName>style.visibility</p:attrName>
                                        </p:attrNameLst>
                                      </p:cBhvr>
                                      <p:to>
                                        <p:strVal val="visible"/>
                                      </p:to>
                                    </p:set>
                                  </p:childTnLst>
                                </p:cTn>
                              </p:par>
                            </p:childTnLst>
                          </p:cTn>
                        </p:par>
                      </p:childTnLst>
                    </p:cTn>
                  </p:par>
                  <p:par>
                    <p:cTn id="127" fill="hold">
                      <p:stCondLst>
                        <p:cond delay="indefinite"/>
                      </p:stCondLst>
                      <p:childTnLst>
                        <p:par>
                          <p:cTn id="128" fill="hold">
                            <p:stCondLst>
                              <p:cond delay="0"/>
                            </p:stCondLst>
                            <p:childTnLst>
                              <p:par>
                                <p:cTn id="129" presetID="1" presetClass="entr" presetSubtype="0" fill="hold" nodeType="clickEffect">
                                  <p:stCondLst>
                                    <p:cond delay="0"/>
                                  </p:stCondLst>
                                  <p:childTnLst>
                                    <p:set>
                                      <p:cBhvr>
                                        <p:cTn id="130" dur="1" fill="hold">
                                          <p:stCondLst>
                                            <p:cond delay="0"/>
                                          </p:stCondLst>
                                        </p:cTn>
                                        <p:tgtEl>
                                          <p:spTgt spid="213"/>
                                        </p:tgtEl>
                                        <p:attrNameLst>
                                          <p:attrName>style.visibility</p:attrName>
                                        </p:attrNameLst>
                                      </p:cBhvr>
                                      <p:to>
                                        <p:strVal val="visible"/>
                                      </p:to>
                                    </p:set>
                                  </p:childTnLst>
                                </p:cTn>
                              </p:par>
                              <p:par>
                                <p:cTn id="131" presetID="1" presetClass="entr" presetSubtype="0" fill="hold" grpId="0" nodeType="withEffect">
                                  <p:stCondLst>
                                    <p:cond delay="0"/>
                                  </p:stCondLst>
                                  <p:childTnLst>
                                    <p:set>
                                      <p:cBhvr>
                                        <p:cTn id="132" dur="1" fill="hold">
                                          <p:stCondLst>
                                            <p:cond delay="0"/>
                                          </p:stCondLst>
                                        </p:cTn>
                                        <p:tgtEl>
                                          <p:spTgt spid="218"/>
                                        </p:tgtEl>
                                        <p:attrNameLst>
                                          <p:attrName>style.visibility</p:attrName>
                                        </p:attrNameLst>
                                      </p:cBhvr>
                                      <p:to>
                                        <p:strVal val="visible"/>
                                      </p:to>
                                    </p:set>
                                  </p:childTnLst>
                                </p:cTn>
                              </p:par>
                            </p:childTnLst>
                          </p:cTn>
                        </p:par>
                      </p:childTnLst>
                    </p:cTn>
                  </p:par>
                  <p:par>
                    <p:cTn id="133" fill="hold">
                      <p:stCondLst>
                        <p:cond delay="indefinite"/>
                      </p:stCondLst>
                      <p:childTnLst>
                        <p:par>
                          <p:cTn id="134" fill="hold">
                            <p:stCondLst>
                              <p:cond delay="0"/>
                            </p:stCondLst>
                            <p:childTnLst>
                              <p:par>
                                <p:cTn id="135" presetID="1" presetClass="entr" presetSubtype="0" fill="hold" nodeType="clickEffect">
                                  <p:stCondLst>
                                    <p:cond delay="0"/>
                                  </p:stCondLst>
                                  <p:childTnLst>
                                    <p:set>
                                      <p:cBhvr>
                                        <p:cTn id="136" dur="1" fill="hold">
                                          <p:stCondLst>
                                            <p:cond delay="0"/>
                                          </p:stCondLst>
                                        </p:cTn>
                                        <p:tgtEl>
                                          <p:spTgt spid="219"/>
                                        </p:tgtEl>
                                        <p:attrNameLst>
                                          <p:attrName>style.visibility</p:attrName>
                                        </p:attrNameLst>
                                      </p:cBhvr>
                                      <p:to>
                                        <p:strVal val="visible"/>
                                      </p:to>
                                    </p:set>
                                  </p:childTnLst>
                                </p:cTn>
                              </p:par>
                            </p:childTnLst>
                          </p:cTn>
                        </p:par>
                      </p:childTnLst>
                    </p:cTn>
                  </p:par>
                  <p:par>
                    <p:cTn id="137" fill="hold">
                      <p:stCondLst>
                        <p:cond delay="indefinite"/>
                      </p:stCondLst>
                      <p:childTnLst>
                        <p:par>
                          <p:cTn id="138" fill="hold">
                            <p:stCondLst>
                              <p:cond delay="0"/>
                            </p:stCondLst>
                            <p:childTnLst>
                              <p:par>
                                <p:cTn id="139" presetID="1" presetClass="entr" presetSubtype="0" fill="hold" grpId="0" nodeType="clickEffect">
                                  <p:stCondLst>
                                    <p:cond delay="0"/>
                                  </p:stCondLst>
                                  <p:childTnLst>
                                    <p:set>
                                      <p:cBhvr>
                                        <p:cTn id="140" dur="1" fill="hold">
                                          <p:stCondLst>
                                            <p:cond delay="0"/>
                                          </p:stCondLst>
                                        </p:cTn>
                                        <p:tgtEl>
                                          <p:spTgt spid="36"/>
                                        </p:tgtEl>
                                        <p:attrNameLst>
                                          <p:attrName>style.visibility</p:attrName>
                                        </p:attrNameLst>
                                      </p:cBhvr>
                                      <p:to>
                                        <p:strVal val="visible"/>
                                      </p:to>
                                    </p:set>
                                  </p:childTnLst>
                                </p:cTn>
                              </p:par>
                            </p:childTnLst>
                          </p:cTn>
                        </p:par>
                      </p:childTnLst>
                    </p:cTn>
                  </p:par>
                  <p:par>
                    <p:cTn id="141" fill="hold">
                      <p:stCondLst>
                        <p:cond delay="indefinite"/>
                      </p:stCondLst>
                      <p:childTnLst>
                        <p:par>
                          <p:cTn id="142" fill="hold">
                            <p:stCondLst>
                              <p:cond delay="0"/>
                            </p:stCondLst>
                            <p:childTnLst>
                              <p:par>
                                <p:cTn id="143" presetID="1" presetClass="entr" presetSubtype="0" fill="hold" grpId="0" nodeType="clickEffect">
                                  <p:stCondLst>
                                    <p:cond delay="0"/>
                                  </p:stCondLst>
                                  <p:childTnLst>
                                    <p:set>
                                      <p:cBhvr>
                                        <p:cTn id="144" dur="1" fill="hold">
                                          <p:stCondLst>
                                            <p:cond delay="0"/>
                                          </p:stCondLst>
                                        </p:cTn>
                                        <p:tgtEl>
                                          <p:spTgt spid="34"/>
                                        </p:tgtEl>
                                        <p:attrNameLst>
                                          <p:attrName>style.visibility</p:attrName>
                                        </p:attrNameLst>
                                      </p:cBhvr>
                                      <p:to>
                                        <p:strVal val="visible"/>
                                      </p:to>
                                    </p:set>
                                  </p:childTnLst>
                                </p:cTn>
                              </p:par>
                            </p:childTnLst>
                          </p:cTn>
                        </p:par>
                      </p:childTnLst>
                    </p:cTn>
                  </p:par>
                  <p:par>
                    <p:cTn id="145" fill="hold">
                      <p:stCondLst>
                        <p:cond delay="indefinite"/>
                      </p:stCondLst>
                      <p:childTnLst>
                        <p:par>
                          <p:cTn id="146" fill="hold">
                            <p:stCondLst>
                              <p:cond delay="0"/>
                            </p:stCondLst>
                            <p:childTnLst>
                              <p:par>
                                <p:cTn id="147" presetID="1" presetClass="entr" presetSubtype="0" fill="hold" grpId="0" nodeType="clickEffect">
                                  <p:stCondLst>
                                    <p:cond delay="0"/>
                                  </p:stCondLst>
                                  <p:childTnLst>
                                    <p:set>
                                      <p:cBhvr>
                                        <p:cTn id="148" dur="1" fill="hold">
                                          <p:stCondLst>
                                            <p:cond delay="0"/>
                                          </p:stCondLst>
                                        </p:cTn>
                                        <p:tgtEl>
                                          <p:spTgt spid="35"/>
                                        </p:tgtEl>
                                        <p:attrNameLst>
                                          <p:attrName>style.visibility</p:attrName>
                                        </p:attrNameLst>
                                      </p:cBhvr>
                                      <p:to>
                                        <p:strVal val="visible"/>
                                      </p:to>
                                    </p:set>
                                  </p:childTnLst>
                                </p:cTn>
                              </p:par>
                              <p:par>
                                <p:cTn id="149" presetID="1" presetClass="entr" presetSubtype="0" fill="hold" grpId="0" nodeType="withEffect">
                                  <p:stCondLst>
                                    <p:cond delay="0"/>
                                  </p:stCondLst>
                                  <p:childTnLst>
                                    <p:set>
                                      <p:cBhvr>
                                        <p:cTn id="150"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9" grpId="0"/>
      <p:bldP spid="233" grpId="0"/>
      <p:bldP spid="234" grpId="0"/>
      <p:bldP spid="235" grpId="0"/>
      <p:bldP spid="236" grpId="0"/>
      <p:bldP spid="334" grpId="0"/>
      <p:bldP spid="337" grpId="0"/>
      <p:bldP spid="338" grpId="0"/>
      <p:bldP spid="346" grpId="0"/>
      <p:bldP spid="349" grpId="0"/>
      <p:bldP spid="164" grpId="0"/>
      <p:bldP spid="171" grpId="0"/>
      <p:bldP spid="263" grpId="0"/>
      <p:bldP spid="284" grpId="0"/>
      <p:bldP spid="290" grpId="0"/>
      <p:bldP spid="155" grpId="0"/>
      <p:bldP spid="218" grpId="0"/>
      <p:bldP spid="34" grpId="0" animBg="1"/>
      <p:bldP spid="35" grpId="0" animBg="1"/>
      <p:bldP spid="36" grpId="0" animBg="1"/>
      <p:bldP spid="45"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14B437E-4980-4A5E-A40B-71E1C0A92082}"/>
              </a:ext>
            </a:extLst>
          </p:cNvPr>
          <p:cNvSpPr>
            <a:spLocks noGrp="1"/>
          </p:cNvSpPr>
          <p:nvPr>
            <p:ph type="title"/>
          </p:nvPr>
        </p:nvSpPr>
        <p:spPr>
          <a:xfrm>
            <a:off x="264552" y="241162"/>
            <a:ext cx="11731949" cy="904559"/>
          </a:xfrm>
        </p:spPr>
        <p:txBody>
          <a:bodyPr/>
          <a:lstStyle/>
          <a:p>
            <a:pPr>
              <a:lnSpc>
                <a:spcPct val="100000"/>
              </a:lnSpc>
            </a:pPr>
            <a:r>
              <a:rPr lang="en-US" dirty="0">
                <a:ea typeface="+mj-lt"/>
                <a:cs typeface="+mj-lt"/>
              </a:rPr>
              <a:t>CG/EPIC EHR</a:t>
            </a:r>
            <a:br>
              <a:rPr lang="en-US" dirty="0">
                <a:ea typeface="+mj-lt"/>
                <a:cs typeface="+mj-lt"/>
              </a:rPr>
            </a:br>
            <a:r>
              <a:rPr lang="en-US" dirty="0">
                <a:ea typeface="+mj-lt"/>
                <a:cs typeface="+mj-lt"/>
              </a:rPr>
              <a:t>CG Storage Layout</a:t>
            </a:r>
            <a:endParaRPr lang="en-US" dirty="0"/>
          </a:p>
        </p:txBody>
      </p:sp>
      <p:sp>
        <p:nvSpPr>
          <p:cNvPr id="7" name="Rectangle 6">
            <a:extLst>
              <a:ext uri="{FF2B5EF4-FFF2-40B4-BE49-F238E27FC236}">
                <a16:creationId xmlns:a16="http://schemas.microsoft.com/office/drawing/2014/main" id="{3D0D9FF3-1CBD-2C40-B019-66CB05A311C5}"/>
              </a:ext>
            </a:extLst>
          </p:cNvPr>
          <p:cNvSpPr/>
          <p:nvPr/>
        </p:nvSpPr>
        <p:spPr>
          <a:xfrm>
            <a:off x="534648" y="747484"/>
            <a:ext cx="11205407" cy="4705976"/>
          </a:xfrm>
          <a:prstGeom prst="rect">
            <a:avLst/>
          </a:prstGeom>
        </p:spPr>
        <p:txBody>
          <a:bodyPr numCol="1" anchor="t"/>
          <a:lstStyle/>
          <a:p>
            <a:pPr defTabSz="457200"/>
            <a:endParaRPr lang="en-US" sz="800">
              <a:solidFill>
                <a:srgbClr val="65D097"/>
              </a:solidFill>
              <a:latin typeface="Arial" panose="020B0604020202020204"/>
              <a:cs typeface="Arial"/>
            </a:endParaRPr>
          </a:p>
        </p:txBody>
      </p:sp>
      <p:sp>
        <p:nvSpPr>
          <p:cNvPr id="11" name="Footer Placeholder 10">
            <a:extLst>
              <a:ext uri="{FF2B5EF4-FFF2-40B4-BE49-F238E27FC236}">
                <a16:creationId xmlns:a16="http://schemas.microsoft.com/office/drawing/2014/main" id="{B0A38D8D-7FF4-1247-8BFE-6D70BF5837B8}"/>
              </a:ext>
            </a:extLst>
          </p:cNvPr>
          <p:cNvSpPr>
            <a:spLocks noGrp="1"/>
          </p:cNvSpPr>
          <p:nvPr>
            <p:ph type="ftr" sz="quarter" idx="3"/>
          </p:nvPr>
        </p:nvSpPr>
        <p:spPr/>
        <p:txBody>
          <a:bodyPr/>
          <a:lstStyle/>
          <a:p>
            <a:pPr defTabSz="457200"/>
            <a:r>
              <a:rPr lang="en-US">
                <a:solidFill>
                  <a:srgbClr val="000000"/>
                </a:solidFill>
                <a:latin typeface="Arial" panose="020B0604020202020204"/>
              </a:rPr>
              <a:t>© 2023 NetApp, Inc. All rights reserved.  — NETAPP CONFIDENTIAL — </a:t>
            </a:r>
          </a:p>
        </p:txBody>
      </p:sp>
      <p:sp>
        <p:nvSpPr>
          <p:cNvPr id="21" name="Slide Number Placeholder 20">
            <a:extLst>
              <a:ext uri="{FF2B5EF4-FFF2-40B4-BE49-F238E27FC236}">
                <a16:creationId xmlns:a16="http://schemas.microsoft.com/office/drawing/2014/main" id="{32675C6F-F17B-3543-8DB8-4C8C04810F35}"/>
              </a:ext>
            </a:extLst>
          </p:cNvPr>
          <p:cNvSpPr>
            <a:spLocks noGrp="1"/>
          </p:cNvSpPr>
          <p:nvPr>
            <p:ph type="sldNum" sz="quarter" idx="4"/>
          </p:nvPr>
        </p:nvSpPr>
        <p:spPr/>
        <p:txBody>
          <a:bodyPr/>
          <a:lstStyle/>
          <a:p>
            <a:pPr defTabSz="457200"/>
            <a:fld id="{B071A5F3-A4FF-4CEE-8215-C08835B585C1}" type="slidenum">
              <a:rPr lang="en-US">
                <a:solidFill>
                  <a:srgbClr val="000000"/>
                </a:solidFill>
                <a:latin typeface="Arial" panose="020B0604020202020204"/>
              </a:rPr>
              <a:pPr defTabSz="457200"/>
              <a:t>30</a:t>
            </a:fld>
            <a:endParaRPr lang="en-US">
              <a:solidFill>
                <a:srgbClr val="000000"/>
              </a:solidFill>
              <a:latin typeface="Arial" panose="020B0604020202020204"/>
            </a:endParaRPr>
          </a:p>
        </p:txBody>
      </p:sp>
      <p:sp>
        <p:nvSpPr>
          <p:cNvPr id="2" name="Rounded Rectangle 1">
            <a:extLst>
              <a:ext uri="{FF2B5EF4-FFF2-40B4-BE49-F238E27FC236}">
                <a16:creationId xmlns:a16="http://schemas.microsoft.com/office/drawing/2014/main" id="{56F1942D-EFE8-C34F-BA5E-3FCA6BE8C0AC}"/>
              </a:ext>
            </a:extLst>
          </p:cNvPr>
          <p:cNvSpPr/>
          <p:nvPr/>
        </p:nvSpPr>
        <p:spPr>
          <a:xfrm>
            <a:off x="298881" y="1886397"/>
            <a:ext cx="1365988" cy="364850"/>
          </a:xfrm>
          <a:prstGeom prst="round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err="1">
                <a:solidFill>
                  <a:srgbClr val="FFFFFF"/>
                </a:solidFill>
                <a:latin typeface="Arial" panose="020B0604020202020204"/>
              </a:rPr>
              <a:t>EpicProd</a:t>
            </a:r>
            <a:endParaRPr lang="en-US" sz="800" dirty="0">
              <a:solidFill>
                <a:srgbClr val="FFFFFF"/>
              </a:solidFill>
              <a:latin typeface="Arial" panose="020B0604020202020204"/>
            </a:endParaRPr>
          </a:p>
        </p:txBody>
      </p:sp>
      <p:grpSp>
        <p:nvGrpSpPr>
          <p:cNvPr id="38" name="Group 37">
            <a:extLst>
              <a:ext uri="{FF2B5EF4-FFF2-40B4-BE49-F238E27FC236}">
                <a16:creationId xmlns:a16="http://schemas.microsoft.com/office/drawing/2014/main" id="{09385EBF-EB8D-E78C-5EA6-3F45D9ECF2D0}"/>
              </a:ext>
            </a:extLst>
          </p:cNvPr>
          <p:cNvGrpSpPr/>
          <p:nvPr/>
        </p:nvGrpSpPr>
        <p:grpSpPr>
          <a:xfrm>
            <a:off x="294574" y="2281947"/>
            <a:ext cx="2158785" cy="1058611"/>
            <a:chOff x="1141022" y="2538073"/>
            <a:chExt cx="2158785" cy="1256026"/>
          </a:xfrm>
        </p:grpSpPr>
        <p:sp>
          <p:nvSpPr>
            <p:cNvPr id="22" name="Rounded Rectangle 21">
              <a:extLst>
                <a:ext uri="{FF2B5EF4-FFF2-40B4-BE49-F238E27FC236}">
                  <a16:creationId xmlns:a16="http://schemas.microsoft.com/office/drawing/2014/main" id="{D78A4415-4D9B-412D-DE96-8DD06A56A201}"/>
                </a:ext>
              </a:extLst>
            </p:cNvPr>
            <p:cNvSpPr/>
            <p:nvPr/>
          </p:nvSpPr>
          <p:spPr>
            <a:xfrm>
              <a:off x="1933819" y="3261782"/>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EpicProdDBVol3</a:t>
              </a:r>
            </a:p>
          </p:txBody>
        </p:sp>
        <p:sp>
          <p:nvSpPr>
            <p:cNvPr id="14" name="Rounded Rectangle 13">
              <a:extLst>
                <a:ext uri="{FF2B5EF4-FFF2-40B4-BE49-F238E27FC236}">
                  <a16:creationId xmlns:a16="http://schemas.microsoft.com/office/drawing/2014/main" id="{FBD8B34D-56F7-BC46-B3BD-3B7F2DD6DA88}"/>
                </a:ext>
              </a:extLst>
            </p:cNvPr>
            <p:cNvSpPr/>
            <p:nvPr/>
          </p:nvSpPr>
          <p:spPr>
            <a:xfrm>
              <a:off x="1824016" y="3307558"/>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EpicProdDBVol2</a:t>
              </a:r>
            </a:p>
          </p:txBody>
        </p:sp>
        <p:grpSp>
          <p:nvGrpSpPr>
            <p:cNvPr id="19" name="Group 18">
              <a:extLst>
                <a:ext uri="{FF2B5EF4-FFF2-40B4-BE49-F238E27FC236}">
                  <a16:creationId xmlns:a16="http://schemas.microsoft.com/office/drawing/2014/main" id="{05B1EC1A-3197-BC4C-8BF6-60DEB51504E7}"/>
                </a:ext>
              </a:extLst>
            </p:cNvPr>
            <p:cNvGrpSpPr/>
            <p:nvPr/>
          </p:nvGrpSpPr>
          <p:grpSpPr>
            <a:xfrm>
              <a:off x="1141022" y="2538073"/>
              <a:ext cx="1643982" cy="589104"/>
              <a:chOff x="1141319" y="2566700"/>
              <a:chExt cx="1644410" cy="715158"/>
            </a:xfrm>
          </p:grpSpPr>
          <p:sp>
            <p:nvSpPr>
              <p:cNvPr id="10" name="Rounded Rectangle 9">
                <a:extLst>
                  <a:ext uri="{FF2B5EF4-FFF2-40B4-BE49-F238E27FC236}">
                    <a16:creationId xmlns:a16="http://schemas.microsoft.com/office/drawing/2014/main" id="{CBC33899-26E0-0C4E-B75A-DED0B38E002C}"/>
                  </a:ext>
                </a:extLst>
              </p:cNvPr>
              <p:cNvSpPr/>
              <p:nvPr/>
            </p:nvSpPr>
            <p:spPr>
              <a:xfrm>
                <a:off x="1419385" y="2756341"/>
                <a:ext cx="1366344" cy="525517"/>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err="1">
                    <a:solidFill>
                      <a:srgbClr val="FFFFFF"/>
                    </a:solidFill>
                    <a:latin typeface="Arial" panose="020B0604020202020204"/>
                  </a:rPr>
                  <a:t>EpicProdDB</a:t>
                </a:r>
                <a:endParaRPr lang="en-US" sz="800" dirty="0">
                  <a:solidFill>
                    <a:srgbClr val="FFFFFF"/>
                  </a:solidFill>
                  <a:latin typeface="Arial" panose="020B0604020202020204"/>
                </a:endParaRPr>
              </a:p>
            </p:txBody>
          </p:sp>
          <p:sp>
            <p:nvSpPr>
              <p:cNvPr id="8" name="Bent-Up Arrow 7">
                <a:extLst>
                  <a:ext uri="{FF2B5EF4-FFF2-40B4-BE49-F238E27FC236}">
                    <a16:creationId xmlns:a16="http://schemas.microsoft.com/office/drawing/2014/main" id="{75BA9BD5-C9CD-A147-AD72-D66F30ED7260}"/>
                  </a:ext>
                </a:extLst>
              </p:cNvPr>
              <p:cNvSpPr/>
              <p:nvPr/>
            </p:nvSpPr>
            <p:spPr>
              <a:xfrm rot="5400000">
                <a:off x="972271" y="2735748"/>
                <a:ext cx="525515" cy="187419"/>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800">
                  <a:solidFill>
                    <a:srgbClr val="FFFFFF"/>
                  </a:solidFill>
                  <a:latin typeface="Arial" panose="020B0604020202020204"/>
                </a:endParaRPr>
              </a:p>
            </p:txBody>
          </p:sp>
        </p:grpSp>
        <p:sp>
          <p:nvSpPr>
            <p:cNvPr id="13" name="Bent-Up Arrow 12">
              <a:extLst>
                <a:ext uri="{FF2B5EF4-FFF2-40B4-BE49-F238E27FC236}">
                  <a16:creationId xmlns:a16="http://schemas.microsoft.com/office/drawing/2014/main" id="{F88D96A5-1937-D24B-8713-9605D4F6F90D}"/>
                </a:ext>
              </a:extLst>
            </p:cNvPr>
            <p:cNvSpPr/>
            <p:nvPr/>
          </p:nvSpPr>
          <p:spPr>
            <a:xfrm rot="5400000">
              <a:off x="1313460" y="3327754"/>
              <a:ext cx="432888" cy="18737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800">
                <a:solidFill>
                  <a:srgbClr val="FFFFFF"/>
                </a:solidFill>
                <a:latin typeface="Arial" panose="020B0604020202020204"/>
              </a:endParaRPr>
            </a:p>
          </p:txBody>
        </p:sp>
        <p:sp>
          <p:nvSpPr>
            <p:cNvPr id="12" name="Rounded Rectangle 11">
              <a:extLst>
                <a:ext uri="{FF2B5EF4-FFF2-40B4-BE49-F238E27FC236}">
                  <a16:creationId xmlns:a16="http://schemas.microsoft.com/office/drawing/2014/main" id="{A5C94BF1-56CD-8F45-8D4E-BF35CB1911F6}"/>
                </a:ext>
              </a:extLst>
            </p:cNvPr>
            <p:cNvSpPr/>
            <p:nvPr/>
          </p:nvSpPr>
          <p:spPr>
            <a:xfrm>
              <a:off x="1714213" y="3361210"/>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EpicProdDBVol1</a:t>
              </a:r>
            </a:p>
          </p:txBody>
        </p:sp>
      </p:grpSp>
      <p:sp>
        <p:nvSpPr>
          <p:cNvPr id="36" name="Rounded Rectangle 35">
            <a:extLst>
              <a:ext uri="{FF2B5EF4-FFF2-40B4-BE49-F238E27FC236}">
                <a16:creationId xmlns:a16="http://schemas.microsoft.com/office/drawing/2014/main" id="{F9F31C3A-2291-9740-953C-3D3DB9806B8F}"/>
              </a:ext>
            </a:extLst>
          </p:cNvPr>
          <p:cNvSpPr/>
          <p:nvPr/>
        </p:nvSpPr>
        <p:spPr>
          <a:xfrm>
            <a:off x="9842267" y="1225296"/>
            <a:ext cx="1365988" cy="3648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BigHospitalSVM2</a:t>
            </a:r>
          </a:p>
        </p:txBody>
      </p:sp>
      <p:grpSp>
        <p:nvGrpSpPr>
          <p:cNvPr id="62" name="Group 61">
            <a:extLst>
              <a:ext uri="{FF2B5EF4-FFF2-40B4-BE49-F238E27FC236}">
                <a16:creationId xmlns:a16="http://schemas.microsoft.com/office/drawing/2014/main" id="{45EB79DC-1DF7-2AD4-C75D-6DA633164400}"/>
              </a:ext>
            </a:extLst>
          </p:cNvPr>
          <p:cNvGrpSpPr/>
          <p:nvPr/>
        </p:nvGrpSpPr>
        <p:grpSpPr>
          <a:xfrm>
            <a:off x="327313" y="3709524"/>
            <a:ext cx="2045652" cy="1636330"/>
            <a:chOff x="1173762" y="4231873"/>
            <a:chExt cx="2045652" cy="1941481"/>
          </a:xfrm>
        </p:grpSpPr>
        <p:sp>
          <p:nvSpPr>
            <p:cNvPr id="54" name="Rounded Rectangle 53">
              <a:extLst>
                <a:ext uri="{FF2B5EF4-FFF2-40B4-BE49-F238E27FC236}">
                  <a16:creationId xmlns:a16="http://schemas.microsoft.com/office/drawing/2014/main" id="{619F0C2F-4E57-CAC1-D73D-FE5864BDE5B9}"/>
                </a:ext>
              </a:extLst>
            </p:cNvPr>
            <p:cNvSpPr/>
            <p:nvPr/>
          </p:nvSpPr>
          <p:spPr>
            <a:xfrm>
              <a:off x="1853426" y="5686813"/>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EpicProdDBVol2</a:t>
              </a:r>
            </a:p>
          </p:txBody>
        </p:sp>
        <p:sp>
          <p:nvSpPr>
            <p:cNvPr id="58" name="Rounded Rectangle 57">
              <a:extLst>
                <a:ext uri="{FF2B5EF4-FFF2-40B4-BE49-F238E27FC236}">
                  <a16:creationId xmlns:a16="http://schemas.microsoft.com/office/drawing/2014/main" id="{81FD8D60-0462-9E9D-A1E2-10284ED1BFDC}"/>
                </a:ext>
              </a:extLst>
            </p:cNvPr>
            <p:cNvSpPr/>
            <p:nvPr/>
          </p:nvSpPr>
          <p:spPr>
            <a:xfrm>
              <a:off x="1448426" y="5073544"/>
              <a:ext cx="1365988" cy="432889"/>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err="1">
                  <a:solidFill>
                    <a:srgbClr val="FFFFFF"/>
                  </a:solidFill>
                  <a:latin typeface="Arial" panose="020B0604020202020204"/>
                </a:rPr>
                <a:t>EpicProdApp</a:t>
              </a:r>
              <a:endParaRPr lang="en-US" sz="800" dirty="0">
                <a:solidFill>
                  <a:srgbClr val="FFFFFF"/>
                </a:solidFill>
                <a:latin typeface="Arial" panose="020B0604020202020204"/>
              </a:endParaRPr>
            </a:p>
          </p:txBody>
        </p:sp>
        <p:sp>
          <p:nvSpPr>
            <p:cNvPr id="59" name="Bent-Up Arrow 58">
              <a:extLst>
                <a:ext uri="{FF2B5EF4-FFF2-40B4-BE49-F238E27FC236}">
                  <a16:creationId xmlns:a16="http://schemas.microsoft.com/office/drawing/2014/main" id="{A5D8E59C-F0F9-FDFF-F441-978D1A7DEA9A}"/>
                </a:ext>
              </a:extLst>
            </p:cNvPr>
            <p:cNvSpPr/>
            <p:nvPr/>
          </p:nvSpPr>
          <p:spPr>
            <a:xfrm rot="5400000">
              <a:off x="693702" y="4711933"/>
              <a:ext cx="1143000" cy="18288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800">
                <a:solidFill>
                  <a:srgbClr val="FFFFFF"/>
                </a:solidFill>
                <a:latin typeface="Arial" panose="020B0604020202020204"/>
              </a:endParaRPr>
            </a:p>
          </p:txBody>
        </p:sp>
        <p:sp>
          <p:nvSpPr>
            <p:cNvPr id="56" name="Bent-Up Arrow 55">
              <a:extLst>
                <a:ext uri="{FF2B5EF4-FFF2-40B4-BE49-F238E27FC236}">
                  <a16:creationId xmlns:a16="http://schemas.microsoft.com/office/drawing/2014/main" id="{F2255805-5B91-5359-87DF-CCD4D1F99446}"/>
                </a:ext>
              </a:extLst>
            </p:cNvPr>
            <p:cNvSpPr/>
            <p:nvPr/>
          </p:nvSpPr>
          <p:spPr>
            <a:xfrm rot="5400000">
              <a:off x="1342870" y="5707009"/>
              <a:ext cx="432888" cy="18737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800">
                <a:solidFill>
                  <a:srgbClr val="FFFFFF"/>
                </a:solidFill>
                <a:latin typeface="Arial" panose="020B0604020202020204"/>
              </a:endParaRPr>
            </a:p>
          </p:txBody>
        </p:sp>
        <p:sp>
          <p:nvSpPr>
            <p:cNvPr id="57" name="Rounded Rectangle 56">
              <a:extLst>
                <a:ext uri="{FF2B5EF4-FFF2-40B4-BE49-F238E27FC236}">
                  <a16:creationId xmlns:a16="http://schemas.microsoft.com/office/drawing/2014/main" id="{8C347542-4145-3B60-901C-1EEBA99250B7}"/>
                </a:ext>
              </a:extLst>
            </p:cNvPr>
            <p:cNvSpPr/>
            <p:nvPr/>
          </p:nvSpPr>
          <p:spPr>
            <a:xfrm>
              <a:off x="1743623" y="5740465"/>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EpicProdAppVol1</a:t>
              </a:r>
            </a:p>
          </p:txBody>
        </p:sp>
      </p:grpSp>
      <p:grpSp>
        <p:nvGrpSpPr>
          <p:cNvPr id="61" name="Group 60">
            <a:extLst>
              <a:ext uri="{FF2B5EF4-FFF2-40B4-BE49-F238E27FC236}">
                <a16:creationId xmlns:a16="http://schemas.microsoft.com/office/drawing/2014/main" id="{020724F4-C447-FE0C-37EE-3E97CEC8D1EF}"/>
              </a:ext>
            </a:extLst>
          </p:cNvPr>
          <p:cNvGrpSpPr/>
          <p:nvPr/>
        </p:nvGrpSpPr>
        <p:grpSpPr>
          <a:xfrm>
            <a:off x="309295" y="2705393"/>
            <a:ext cx="2063671" cy="1647927"/>
            <a:chOff x="1155743" y="3040485"/>
            <a:chExt cx="2063671" cy="1955241"/>
          </a:xfrm>
        </p:grpSpPr>
        <p:sp>
          <p:nvSpPr>
            <p:cNvPr id="46" name="Rounded Rectangle 45">
              <a:extLst>
                <a:ext uri="{FF2B5EF4-FFF2-40B4-BE49-F238E27FC236}">
                  <a16:creationId xmlns:a16="http://schemas.microsoft.com/office/drawing/2014/main" id="{F3A6864B-C5E3-A4FF-07EA-3C28A6DE7D6C}"/>
                </a:ext>
              </a:extLst>
            </p:cNvPr>
            <p:cNvSpPr/>
            <p:nvPr/>
          </p:nvSpPr>
          <p:spPr>
            <a:xfrm>
              <a:off x="1853426" y="4509185"/>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EpicProdDBVol2</a:t>
              </a:r>
            </a:p>
          </p:txBody>
        </p:sp>
        <p:sp>
          <p:nvSpPr>
            <p:cNvPr id="50" name="Rounded Rectangle 49">
              <a:extLst>
                <a:ext uri="{FF2B5EF4-FFF2-40B4-BE49-F238E27FC236}">
                  <a16:creationId xmlns:a16="http://schemas.microsoft.com/office/drawing/2014/main" id="{E1310693-1EC7-D292-1444-7E1004FA31A2}"/>
                </a:ext>
              </a:extLst>
            </p:cNvPr>
            <p:cNvSpPr/>
            <p:nvPr/>
          </p:nvSpPr>
          <p:spPr>
            <a:xfrm>
              <a:off x="1448426" y="3895915"/>
              <a:ext cx="1365988" cy="432889"/>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err="1">
                  <a:solidFill>
                    <a:srgbClr val="FFFFFF"/>
                  </a:solidFill>
                  <a:latin typeface="Arial" panose="020B0604020202020204"/>
                </a:rPr>
                <a:t>EpicProdJournal</a:t>
              </a:r>
              <a:endParaRPr lang="en-US" sz="800" dirty="0">
                <a:solidFill>
                  <a:srgbClr val="FFFFFF"/>
                </a:solidFill>
                <a:latin typeface="Arial" panose="020B0604020202020204"/>
              </a:endParaRPr>
            </a:p>
          </p:txBody>
        </p:sp>
        <p:sp>
          <p:nvSpPr>
            <p:cNvPr id="48" name="Bent-Up Arrow 47">
              <a:extLst>
                <a:ext uri="{FF2B5EF4-FFF2-40B4-BE49-F238E27FC236}">
                  <a16:creationId xmlns:a16="http://schemas.microsoft.com/office/drawing/2014/main" id="{4D24905E-AC8D-E92D-DB10-099238F38B44}"/>
                </a:ext>
              </a:extLst>
            </p:cNvPr>
            <p:cNvSpPr/>
            <p:nvPr/>
          </p:nvSpPr>
          <p:spPr>
            <a:xfrm rot="5400000">
              <a:off x="1342870" y="4529381"/>
              <a:ext cx="432888" cy="18737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800">
                <a:solidFill>
                  <a:srgbClr val="FFFFFF"/>
                </a:solidFill>
                <a:latin typeface="Arial" panose="020B0604020202020204"/>
              </a:endParaRPr>
            </a:p>
          </p:txBody>
        </p:sp>
        <p:sp>
          <p:nvSpPr>
            <p:cNvPr id="49" name="Rounded Rectangle 48">
              <a:extLst>
                <a:ext uri="{FF2B5EF4-FFF2-40B4-BE49-F238E27FC236}">
                  <a16:creationId xmlns:a16="http://schemas.microsoft.com/office/drawing/2014/main" id="{D229C5D2-05D6-D062-9126-7CD557A4D243}"/>
                </a:ext>
              </a:extLst>
            </p:cNvPr>
            <p:cNvSpPr/>
            <p:nvPr/>
          </p:nvSpPr>
          <p:spPr>
            <a:xfrm>
              <a:off x="1743623" y="4562837"/>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EpicProdJournalVol1</a:t>
              </a:r>
            </a:p>
          </p:txBody>
        </p:sp>
        <p:sp>
          <p:nvSpPr>
            <p:cNvPr id="60" name="Bent-Up Arrow 59">
              <a:extLst>
                <a:ext uri="{FF2B5EF4-FFF2-40B4-BE49-F238E27FC236}">
                  <a16:creationId xmlns:a16="http://schemas.microsoft.com/office/drawing/2014/main" id="{B69F3EFC-A0EC-F556-A507-44C143E6D5BB}"/>
                </a:ext>
              </a:extLst>
            </p:cNvPr>
            <p:cNvSpPr/>
            <p:nvPr/>
          </p:nvSpPr>
          <p:spPr>
            <a:xfrm rot="5400000">
              <a:off x="675683" y="3520545"/>
              <a:ext cx="1143000" cy="18288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800">
                <a:solidFill>
                  <a:srgbClr val="FFFFFF"/>
                </a:solidFill>
                <a:latin typeface="Arial" panose="020B0604020202020204"/>
              </a:endParaRPr>
            </a:p>
          </p:txBody>
        </p:sp>
      </p:grpSp>
      <p:sp>
        <p:nvSpPr>
          <p:cNvPr id="63" name="Rounded Rectangle 62">
            <a:extLst>
              <a:ext uri="{FF2B5EF4-FFF2-40B4-BE49-F238E27FC236}">
                <a16:creationId xmlns:a16="http://schemas.microsoft.com/office/drawing/2014/main" id="{560DCB90-4BF6-8FD6-C5F1-23FA8918F75B}"/>
              </a:ext>
            </a:extLst>
          </p:cNvPr>
          <p:cNvSpPr/>
          <p:nvPr/>
        </p:nvSpPr>
        <p:spPr>
          <a:xfrm>
            <a:off x="2578368" y="1886397"/>
            <a:ext cx="1365988" cy="364850"/>
          </a:xfrm>
          <a:prstGeom prst="round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err="1">
                <a:solidFill>
                  <a:srgbClr val="FFFFFF"/>
                </a:solidFill>
                <a:latin typeface="Arial" panose="020B0604020202020204"/>
              </a:rPr>
              <a:t>EpicTestDev</a:t>
            </a:r>
            <a:endParaRPr lang="en-US" sz="800" dirty="0">
              <a:solidFill>
                <a:srgbClr val="FFFFFF"/>
              </a:solidFill>
              <a:latin typeface="Arial" panose="020B0604020202020204"/>
            </a:endParaRPr>
          </a:p>
        </p:txBody>
      </p:sp>
      <p:grpSp>
        <p:nvGrpSpPr>
          <p:cNvPr id="64" name="Group 63">
            <a:extLst>
              <a:ext uri="{FF2B5EF4-FFF2-40B4-BE49-F238E27FC236}">
                <a16:creationId xmlns:a16="http://schemas.microsoft.com/office/drawing/2014/main" id="{E42403C5-D8EF-0BA7-4CCD-2C62BE73F10C}"/>
              </a:ext>
            </a:extLst>
          </p:cNvPr>
          <p:cNvGrpSpPr/>
          <p:nvPr/>
        </p:nvGrpSpPr>
        <p:grpSpPr>
          <a:xfrm>
            <a:off x="2574061" y="2281947"/>
            <a:ext cx="2158785" cy="1058611"/>
            <a:chOff x="1141022" y="2538073"/>
            <a:chExt cx="2158785" cy="1256026"/>
          </a:xfrm>
        </p:grpSpPr>
        <p:sp>
          <p:nvSpPr>
            <p:cNvPr id="65" name="Rounded Rectangle 64">
              <a:extLst>
                <a:ext uri="{FF2B5EF4-FFF2-40B4-BE49-F238E27FC236}">
                  <a16:creationId xmlns:a16="http://schemas.microsoft.com/office/drawing/2014/main" id="{1D4FF061-F73D-ABF3-FDC2-F3819E676F6E}"/>
                </a:ext>
              </a:extLst>
            </p:cNvPr>
            <p:cNvSpPr/>
            <p:nvPr/>
          </p:nvSpPr>
          <p:spPr>
            <a:xfrm>
              <a:off x="1933819" y="3261782"/>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EpicProdDBVol3</a:t>
              </a:r>
            </a:p>
          </p:txBody>
        </p:sp>
        <p:sp>
          <p:nvSpPr>
            <p:cNvPr id="66" name="Rounded Rectangle 65">
              <a:extLst>
                <a:ext uri="{FF2B5EF4-FFF2-40B4-BE49-F238E27FC236}">
                  <a16:creationId xmlns:a16="http://schemas.microsoft.com/office/drawing/2014/main" id="{51CAF251-0B1B-E4EC-0D34-817B1E778B8C}"/>
                </a:ext>
              </a:extLst>
            </p:cNvPr>
            <p:cNvSpPr/>
            <p:nvPr/>
          </p:nvSpPr>
          <p:spPr>
            <a:xfrm>
              <a:off x="1824016" y="3307558"/>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EpicProdDBVol2</a:t>
              </a:r>
            </a:p>
          </p:txBody>
        </p:sp>
        <p:grpSp>
          <p:nvGrpSpPr>
            <p:cNvPr id="67" name="Group 66">
              <a:extLst>
                <a:ext uri="{FF2B5EF4-FFF2-40B4-BE49-F238E27FC236}">
                  <a16:creationId xmlns:a16="http://schemas.microsoft.com/office/drawing/2014/main" id="{7C6F9FB1-6FC7-75EF-4437-5B17EAEFA035}"/>
                </a:ext>
              </a:extLst>
            </p:cNvPr>
            <p:cNvGrpSpPr/>
            <p:nvPr/>
          </p:nvGrpSpPr>
          <p:grpSpPr>
            <a:xfrm>
              <a:off x="1141022" y="2538073"/>
              <a:ext cx="1643982" cy="589104"/>
              <a:chOff x="1141319" y="2566700"/>
              <a:chExt cx="1644410" cy="715158"/>
            </a:xfrm>
          </p:grpSpPr>
          <p:sp>
            <p:nvSpPr>
              <p:cNvPr id="70" name="Rounded Rectangle 69">
                <a:extLst>
                  <a:ext uri="{FF2B5EF4-FFF2-40B4-BE49-F238E27FC236}">
                    <a16:creationId xmlns:a16="http://schemas.microsoft.com/office/drawing/2014/main" id="{378B95AB-7F05-D7A6-932F-8E079F036004}"/>
                  </a:ext>
                </a:extLst>
              </p:cNvPr>
              <p:cNvSpPr/>
              <p:nvPr/>
            </p:nvSpPr>
            <p:spPr>
              <a:xfrm>
                <a:off x="1419385" y="2756341"/>
                <a:ext cx="1366344" cy="525517"/>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err="1">
                    <a:solidFill>
                      <a:srgbClr val="FFFFFF"/>
                    </a:solidFill>
                    <a:latin typeface="Arial" panose="020B0604020202020204"/>
                  </a:rPr>
                  <a:t>EpicTestDevDB</a:t>
                </a:r>
                <a:endParaRPr lang="en-US" sz="800" dirty="0">
                  <a:solidFill>
                    <a:srgbClr val="FFFFFF"/>
                  </a:solidFill>
                  <a:latin typeface="Arial" panose="020B0604020202020204"/>
                </a:endParaRPr>
              </a:p>
            </p:txBody>
          </p:sp>
          <p:sp>
            <p:nvSpPr>
              <p:cNvPr id="71" name="Bent-Up Arrow 70">
                <a:extLst>
                  <a:ext uri="{FF2B5EF4-FFF2-40B4-BE49-F238E27FC236}">
                    <a16:creationId xmlns:a16="http://schemas.microsoft.com/office/drawing/2014/main" id="{E7C939AB-1602-74B1-939E-7F3A7876512F}"/>
                  </a:ext>
                </a:extLst>
              </p:cNvPr>
              <p:cNvSpPr/>
              <p:nvPr/>
            </p:nvSpPr>
            <p:spPr>
              <a:xfrm rot="5400000">
                <a:off x="972271" y="2735748"/>
                <a:ext cx="525515" cy="187419"/>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800">
                  <a:solidFill>
                    <a:srgbClr val="FFFFFF"/>
                  </a:solidFill>
                  <a:latin typeface="Arial" panose="020B0604020202020204"/>
                </a:endParaRPr>
              </a:p>
            </p:txBody>
          </p:sp>
        </p:grpSp>
        <p:sp>
          <p:nvSpPr>
            <p:cNvPr id="68" name="Bent-Up Arrow 67">
              <a:extLst>
                <a:ext uri="{FF2B5EF4-FFF2-40B4-BE49-F238E27FC236}">
                  <a16:creationId xmlns:a16="http://schemas.microsoft.com/office/drawing/2014/main" id="{90DFBB00-4908-5C44-1320-9A6526EA31FF}"/>
                </a:ext>
              </a:extLst>
            </p:cNvPr>
            <p:cNvSpPr/>
            <p:nvPr/>
          </p:nvSpPr>
          <p:spPr>
            <a:xfrm rot="5400000">
              <a:off x="1313460" y="3327754"/>
              <a:ext cx="432888" cy="18737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800">
                <a:solidFill>
                  <a:srgbClr val="FFFFFF"/>
                </a:solidFill>
                <a:latin typeface="Arial" panose="020B0604020202020204"/>
              </a:endParaRPr>
            </a:p>
          </p:txBody>
        </p:sp>
        <p:sp>
          <p:nvSpPr>
            <p:cNvPr id="69" name="Rounded Rectangle 68">
              <a:extLst>
                <a:ext uri="{FF2B5EF4-FFF2-40B4-BE49-F238E27FC236}">
                  <a16:creationId xmlns:a16="http://schemas.microsoft.com/office/drawing/2014/main" id="{D6458055-D355-A16C-39F6-73DDF22C8C6F}"/>
                </a:ext>
              </a:extLst>
            </p:cNvPr>
            <p:cNvSpPr/>
            <p:nvPr/>
          </p:nvSpPr>
          <p:spPr>
            <a:xfrm>
              <a:off x="1714213" y="3361210"/>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EpicTestDevDBVol1</a:t>
              </a:r>
            </a:p>
          </p:txBody>
        </p:sp>
      </p:grpSp>
      <p:grpSp>
        <p:nvGrpSpPr>
          <p:cNvPr id="72" name="Group 71">
            <a:extLst>
              <a:ext uri="{FF2B5EF4-FFF2-40B4-BE49-F238E27FC236}">
                <a16:creationId xmlns:a16="http://schemas.microsoft.com/office/drawing/2014/main" id="{C2689C4A-8AC0-50D4-5DEB-EED3820A4C85}"/>
              </a:ext>
            </a:extLst>
          </p:cNvPr>
          <p:cNvGrpSpPr/>
          <p:nvPr/>
        </p:nvGrpSpPr>
        <p:grpSpPr>
          <a:xfrm>
            <a:off x="2606800" y="3709524"/>
            <a:ext cx="2045652" cy="1636330"/>
            <a:chOff x="1173762" y="4231873"/>
            <a:chExt cx="2045652" cy="1941481"/>
          </a:xfrm>
        </p:grpSpPr>
        <p:sp>
          <p:nvSpPr>
            <p:cNvPr id="73" name="Rounded Rectangle 72">
              <a:extLst>
                <a:ext uri="{FF2B5EF4-FFF2-40B4-BE49-F238E27FC236}">
                  <a16:creationId xmlns:a16="http://schemas.microsoft.com/office/drawing/2014/main" id="{F94A92FC-EC50-1F3E-5380-F08868B2BA36}"/>
                </a:ext>
              </a:extLst>
            </p:cNvPr>
            <p:cNvSpPr/>
            <p:nvPr/>
          </p:nvSpPr>
          <p:spPr>
            <a:xfrm>
              <a:off x="1853426" y="5686813"/>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EpicProdDBVol2</a:t>
              </a:r>
            </a:p>
          </p:txBody>
        </p:sp>
        <p:sp>
          <p:nvSpPr>
            <p:cNvPr id="74" name="Rounded Rectangle 73">
              <a:extLst>
                <a:ext uri="{FF2B5EF4-FFF2-40B4-BE49-F238E27FC236}">
                  <a16:creationId xmlns:a16="http://schemas.microsoft.com/office/drawing/2014/main" id="{A35F852C-2658-85CB-7CB8-6547D4B34905}"/>
                </a:ext>
              </a:extLst>
            </p:cNvPr>
            <p:cNvSpPr/>
            <p:nvPr/>
          </p:nvSpPr>
          <p:spPr>
            <a:xfrm>
              <a:off x="1448426" y="5073544"/>
              <a:ext cx="1365988" cy="432889"/>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err="1">
                  <a:solidFill>
                    <a:srgbClr val="FFFFFF"/>
                  </a:solidFill>
                  <a:latin typeface="Arial" panose="020B0604020202020204"/>
                </a:rPr>
                <a:t>EpicTestDevApp</a:t>
              </a:r>
              <a:endParaRPr lang="en-US" sz="800" dirty="0">
                <a:solidFill>
                  <a:srgbClr val="FFFFFF"/>
                </a:solidFill>
                <a:latin typeface="Arial" panose="020B0604020202020204"/>
              </a:endParaRPr>
            </a:p>
          </p:txBody>
        </p:sp>
        <p:sp>
          <p:nvSpPr>
            <p:cNvPr id="75" name="Bent-Up Arrow 74">
              <a:extLst>
                <a:ext uri="{FF2B5EF4-FFF2-40B4-BE49-F238E27FC236}">
                  <a16:creationId xmlns:a16="http://schemas.microsoft.com/office/drawing/2014/main" id="{1E4BF089-E5DE-2EA0-A0DA-B49C40451448}"/>
                </a:ext>
              </a:extLst>
            </p:cNvPr>
            <p:cNvSpPr/>
            <p:nvPr/>
          </p:nvSpPr>
          <p:spPr>
            <a:xfrm rot="5400000">
              <a:off x="693702" y="4711933"/>
              <a:ext cx="1143000" cy="18288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800">
                <a:solidFill>
                  <a:srgbClr val="FFFFFF"/>
                </a:solidFill>
                <a:latin typeface="Arial" panose="020B0604020202020204"/>
              </a:endParaRPr>
            </a:p>
          </p:txBody>
        </p:sp>
        <p:sp>
          <p:nvSpPr>
            <p:cNvPr id="76" name="Bent-Up Arrow 75">
              <a:extLst>
                <a:ext uri="{FF2B5EF4-FFF2-40B4-BE49-F238E27FC236}">
                  <a16:creationId xmlns:a16="http://schemas.microsoft.com/office/drawing/2014/main" id="{AACF7A73-F3D3-C37E-7879-87A579885F17}"/>
                </a:ext>
              </a:extLst>
            </p:cNvPr>
            <p:cNvSpPr/>
            <p:nvPr/>
          </p:nvSpPr>
          <p:spPr>
            <a:xfrm rot="5400000">
              <a:off x="1342870" y="5707009"/>
              <a:ext cx="432888" cy="18737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800">
                <a:solidFill>
                  <a:srgbClr val="FFFFFF"/>
                </a:solidFill>
                <a:latin typeface="Arial" panose="020B0604020202020204"/>
              </a:endParaRPr>
            </a:p>
          </p:txBody>
        </p:sp>
        <p:sp>
          <p:nvSpPr>
            <p:cNvPr id="77" name="Rounded Rectangle 76">
              <a:extLst>
                <a:ext uri="{FF2B5EF4-FFF2-40B4-BE49-F238E27FC236}">
                  <a16:creationId xmlns:a16="http://schemas.microsoft.com/office/drawing/2014/main" id="{6435FD9E-CF89-9F5E-BEA3-8A5EC455FB74}"/>
                </a:ext>
              </a:extLst>
            </p:cNvPr>
            <p:cNvSpPr/>
            <p:nvPr/>
          </p:nvSpPr>
          <p:spPr>
            <a:xfrm>
              <a:off x="1743623" y="5740465"/>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EpicTestDevAppVol1</a:t>
              </a:r>
            </a:p>
          </p:txBody>
        </p:sp>
      </p:grpSp>
      <p:grpSp>
        <p:nvGrpSpPr>
          <p:cNvPr id="78" name="Group 77">
            <a:extLst>
              <a:ext uri="{FF2B5EF4-FFF2-40B4-BE49-F238E27FC236}">
                <a16:creationId xmlns:a16="http://schemas.microsoft.com/office/drawing/2014/main" id="{25CC7FAE-0805-B885-E001-955E840D69BF}"/>
              </a:ext>
            </a:extLst>
          </p:cNvPr>
          <p:cNvGrpSpPr/>
          <p:nvPr/>
        </p:nvGrpSpPr>
        <p:grpSpPr>
          <a:xfrm>
            <a:off x="2588782" y="2705393"/>
            <a:ext cx="2063671" cy="1647927"/>
            <a:chOff x="1155743" y="3040485"/>
            <a:chExt cx="2063671" cy="1955241"/>
          </a:xfrm>
        </p:grpSpPr>
        <p:sp>
          <p:nvSpPr>
            <p:cNvPr id="79" name="Rounded Rectangle 78">
              <a:extLst>
                <a:ext uri="{FF2B5EF4-FFF2-40B4-BE49-F238E27FC236}">
                  <a16:creationId xmlns:a16="http://schemas.microsoft.com/office/drawing/2014/main" id="{9F2233F1-F257-0A82-4AB8-90D4FA6196C0}"/>
                </a:ext>
              </a:extLst>
            </p:cNvPr>
            <p:cNvSpPr/>
            <p:nvPr/>
          </p:nvSpPr>
          <p:spPr>
            <a:xfrm>
              <a:off x="1853426" y="4509185"/>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EpicProdDBVol2</a:t>
              </a:r>
            </a:p>
          </p:txBody>
        </p:sp>
        <p:sp>
          <p:nvSpPr>
            <p:cNvPr id="80" name="Rounded Rectangle 79">
              <a:extLst>
                <a:ext uri="{FF2B5EF4-FFF2-40B4-BE49-F238E27FC236}">
                  <a16:creationId xmlns:a16="http://schemas.microsoft.com/office/drawing/2014/main" id="{40782911-30D0-881C-4A64-58A19BA33FE7}"/>
                </a:ext>
              </a:extLst>
            </p:cNvPr>
            <p:cNvSpPr/>
            <p:nvPr/>
          </p:nvSpPr>
          <p:spPr>
            <a:xfrm>
              <a:off x="1448426" y="3895915"/>
              <a:ext cx="1365988" cy="432889"/>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err="1">
                  <a:solidFill>
                    <a:srgbClr val="FFFFFF"/>
                  </a:solidFill>
                  <a:latin typeface="Arial" panose="020B0604020202020204"/>
                </a:rPr>
                <a:t>EpicTestDevJournal</a:t>
              </a:r>
              <a:endParaRPr lang="en-US" sz="800" dirty="0">
                <a:solidFill>
                  <a:srgbClr val="FFFFFF"/>
                </a:solidFill>
                <a:latin typeface="Arial" panose="020B0604020202020204"/>
              </a:endParaRPr>
            </a:p>
          </p:txBody>
        </p:sp>
        <p:sp>
          <p:nvSpPr>
            <p:cNvPr id="81" name="Bent-Up Arrow 80">
              <a:extLst>
                <a:ext uri="{FF2B5EF4-FFF2-40B4-BE49-F238E27FC236}">
                  <a16:creationId xmlns:a16="http://schemas.microsoft.com/office/drawing/2014/main" id="{11D1F1FB-5A73-8BAF-5663-8790921A084B}"/>
                </a:ext>
              </a:extLst>
            </p:cNvPr>
            <p:cNvSpPr/>
            <p:nvPr/>
          </p:nvSpPr>
          <p:spPr>
            <a:xfrm rot="5400000">
              <a:off x="1342870" y="4529381"/>
              <a:ext cx="432888" cy="18737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800">
                <a:solidFill>
                  <a:srgbClr val="FFFFFF"/>
                </a:solidFill>
                <a:latin typeface="Arial" panose="020B0604020202020204"/>
              </a:endParaRPr>
            </a:p>
          </p:txBody>
        </p:sp>
        <p:sp>
          <p:nvSpPr>
            <p:cNvPr id="82" name="Rounded Rectangle 81">
              <a:extLst>
                <a:ext uri="{FF2B5EF4-FFF2-40B4-BE49-F238E27FC236}">
                  <a16:creationId xmlns:a16="http://schemas.microsoft.com/office/drawing/2014/main" id="{106B73D0-0C47-F396-152B-FE1BB649E9B6}"/>
                </a:ext>
              </a:extLst>
            </p:cNvPr>
            <p:cNvSpPr/>
            <p:nvPr/>
          </p:nvSpPr>
          <p:spPr>
            <a:xfrm>
              <a:off x="1743623" y="4562837"/>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EpicTestDevJournalVol1</a:t>
              </a:r>
            </a:p>
          </p:txBody>
        </p:sp>
        <p:sp>
          <p:nvSpPr>
            <p:cNvPr id="83" name="Bent-Up Arrow 82">
              <a:extLst>
                <a:ext uri="{FF2B5EF4-FFF2-40B4-BE49-F238E27FC236}">
                  <a16:creationId xmlns:a16="http://schemas.microsoft.com/office/drawing/2014/main" id="{7A767F2C-FF9B-7DE7-D0D0-DED46B7FAFE5}"/>
                </a:ext>
              </a:extLst>
            </p:cNvPr>
            <p:cNvSpPr/>
            <p:nvPr/>
          </p:nvSpPr>
          <p:spPr>
            <a:xfrm rot="5400000">
              <a:off x="675683" y="3520545"/>
              <a:ext cx="1143000" cy="18288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800">
                <a:solidFill>
                  <a:srgbClr val="FFFFFF"/>
                </a:solidFill>
                <a:latin typeface="Arial" panose="020B0604020202020204"/>
              </a:endParaRPr>
            </a:p>
          </p:txBody>
        </p:sp>
      </p:grpSp>
      <p:sp>
        <p:nvSpPr>
          <p:cNvPr id="84" name="Rounded Rectangle 83">
            <a:extLst>
              <a:ext uri="{FF2B5EF4-FFF2-40B4-BE49-F238E27FC236}">
                <a16:creationId xmlns:a16="http://schemas.microsoft.com/office/drawing/2014/main" id="{D987EACF-7947-CD49-9ACF-2DF2D63D6ED1}"/>
              </a:ext>
            </a:extLst>
          </p:cNvPr>
          <p:cNvSpPr/>
          <p:nvPr/>
        </p:nvSpPr>
        <p:spPr>
          <a:xfrm>
            <a:off x="4874581" y="1926992"/>
            <a:ext cx="1365988" cy="364850"/>
          </a:xfrm>
          <a:prstGeom prst="round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err="1">
                <a:solidFill>
                  <a:srgbClr val="FFFFFF"/>
                </a:solidFill>
                <a:latin typeface="Arial" panose="020B0604020202020204"/>
              </a:rPr>
              <a:t>EpicReport</a:t>
            </a:r>
            <a:endParaRPr lang="en-US" sz="800" dirty="0">
              <a:solidFill>
                <a:srgbClr val="FFFFFF"/>
              </a:solidFill>
              <a:latin typeface="Arial" panose="020B0604020202020204"/>
            </a:endParaRPr>
          </a:p>
        </p:txBody>
      </p:sp>
      <p:grpSp>
        <p:nvGrpSpPr>
          <p:cNvPr id="85" name="Group 84">
            <a:extLst>
              <a:ext uri="{FF2B5EF4-FFF2-40B4-BE49-F238E27FC236}">
                <a16:creationId xmlns:a16="http://schemas.microsoft.com/office/drawing/2014/main" id="{BCC3A4AF-BFC9-FD4A-7AE9-4FE6EC0E7AE4}"/>
              </a:ext>
            </a:extLst>
          </p:cNvPr>
          <p:cNvGrpSpPr/>
          <p:nvPr/>
        </p:nvGrpSpPr>
        <p:grpSpPr>
          <a:xfrm>
            <a:off x="4870274" y="2322542"/>
            <a:ext cx="2158785" cy="1058611"/>
            <a:chOff x="1141022" y="2538073"/>
            <a:chExt cx="2158785" cy="1256026"/>
          </a:xfrm>
        </p:grpSpPr>
        <p:sp>
          <p:nvSpPr>
            <p:cNvPr id="86" name="Rounded Rectangle 85">
              <a:extLst>
                <a:ext uri="{FF2B5EF4-FFF2-40B4-BE49-F238E27FC236}">
                  <a16:creationId xmlns:a16="http://schemas.microsoft.com/office/drawing/2014/main" id="{47D13371-6BAC-E4FF-1DA5-F02BC6D0F8F3}"/>
                </a:ext>
              </a:extLst>
            </p:cNvPr>
            <p:cNvSpPr/>
            <p:nvPr/>
          </p:nvSpPr>
          <p:spPr>
            <a:xfrm>
              <a:off x="1933819" y="3261782"/>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EpicProdDBVol3</a:t>
              </a:r>
            </a:p>
          </p:txBody>
        </p:sp>
        <p:sp>
          <p:nvSpPr>
            <p:cNvPr id="87" name="Rounded Rectangle 86">
              <a:extLst>
                <a:ext uri="{FF2B5EF4-FFF2-40B4-BE49-F238E27FC236}">
                  <a16:creationId xmlns:a16="http://schemas.microsoft.com/office/drawing/2014/main" id="{D4847136-5E50-C1A9-1A3C-A03BB76B45C8}"/>
                </a:ext>
              </a:extLst>
            </p:cNvPr>
            <p:cNvSpPr/>
            <p:nvPr/>
          </p:nvSpPr>
          <p:spPr>
            <a:xfrm>
              <a:off x="1824016" y="3307558"/>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EpicProdDBVol2</a:t>
              </a:r>
            </a:p>
          </p:txBody>
        </p:sp>
        <p:grpSp>
          <p:nvGrpSpPr>
            <p:cNvPr id="88" name="Group 87">
              <a:extLst>
                <a:ext uri="{FF2B5EF4-FFF2-40B4-BE49-F238E27FC236}">
                  <a16:creationId xmlns:a16="http://schemas.microsoft.com/office/drawing/2014/main" id="{153CB8E9-2583-3146-50DE-5DACF30E9064}"/>
                </a:ext>
              </a:extLst>
            </p:cNvPr>
            <p:cNvGrpSpPr/>
            <p:nvPr/>
          </p:nvGrpSpPr>
          <p:grpSpPr>
            <a:xfrm>
              <a:off x="1141022" y="2538073"/>
              <a:ext cx="1643982" cy="589104"/>
              <a:chOff x="1141319" y="2566700"/>
              <a:chExt cx="1644410" cy="715158"/>
            </a:xfrm>
          </p:grpSpPr>
          <p:sp>
            <p:nvSpPr>
              <p:cNvPr id="91" name="Rounded Rectangle 90">
                <a:extLst>
                  <a:ext uri="{FF2B5EF4-FFF2-40B4-BE49-F238E27FC236}">
                    <a16:creationId xmlns:a16="http://schemas.microsoft.com/office/drawing/2014/main" id="{68F6CD34-E0CA-38AA-4DD5-58ABADD5C2F0}"/>
                  </a:ext>
                </a:extLst>
              </p:cNvPr>
              <p:cNvSpPr/>
              <p:nvPr/>
            </p:nvSpPr>
            <p:spPr>
              <a:xfrm>
                <a:off x="1419385" y="2756341"/>
                <a:ext cx="1366344" cy="525517"/>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err="1">
                    <a:solidFill>
                      <a:srgbClr val="FFFFFF"/>
                    </a:solidFill>
                    <a:latin typeface="Arial" panose="020B0604020202020204"/>
                  </a:rPr>
                  <a:t>EpicReportDB</a:t>
                </a:r>
                <a:endParaRPr lang="en-US" sz="800" dirty="0">
                  <a:solidFill>
                    <a:srgbClr val="FFFFFF"/>
                  </a:solidFill>
                  <a:latin typeface="Arial" panose="020B0604020202020204"/>
                </a:endParaRPr>
              </a:p>
            </p:txBody>
          </p:sp>
          <p:sp>
            <p:nvSpPr>
              <p:cNvPr id="92" name="Bent-Up Arrow 91">
                <a:extLst>
                  <a:ext uri="{FF2B5EF4-FFF2-40B4-BE49-F238E27FC236}">
                    <a16:creationId xmlns:a16="http://schemas.microsoft.com/office/drawing/2014/main" id="{7875EDF1-CA9F-7875-7BCC-6CB6B01F6678}"/>
                  </a:ext>
                </a:extLst>
              </p:cNvPr>
              <p:cNvSpPr/>
              <p:nvPr/>
            </p:nvSpPr>
            <p:spPr>
              <a:xfrm rot="5400000">
                <a:off x="972271" y="2735748"/>
                <a:ext cx="525515" cy="187419"/>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800">
                  <a:solidFill>
                    <a:srgbClr val="FFFFFF"/>
                  </a:solidFill>
                  <a:latin typeface="Arial" panose="020B0604020202020204"/>
                </a:endParaRPr>
              </a:p>
            </p:txBody>
          </p:sp>
        </p:grpSp>
        <p:sp>
          <p:nvSpPr>
            <p:cNvPr id="89" name="Bent-Up Arrow 88">
              <a:extLst>
                <a:ext uri="{FF2B5EF4-FFF2-40B4-BE49-F238E27FC236}">
                  <a16:creationId xmlns:a16="http://schemas.microsoft.com/office/drawing/2014/main" id="{22BA2D92-C22D-2646-33E0-0445ABC0F6D9}"/>
                </a:ext>
              </a:extLst>
            </p:cNvPr>
            <p:cNvSpPr/>
            <p:nvPr/>
          </p:nvSpPr>
          <p:spPr>
            <a:xfrm rot="5400000">
              <a:off x="1313460" y="3327754"/>
              <a:ext cx="432888" cy="18737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800">
                <a:solidFill>
                  <a:srgbClr val="FFFFFF"/>
                </a:solidFill>
                <a:latin typeface="Arial" panose="020B0604020202020204"/>
              </a:endParaRPr>
            </a:p>
          </p:txBody>
        </p:sp>
        <p:sp>
          <p:nvSpPr>
            <p:cNvPr id="90" name="Rounded Rectangle 89">
              <a:extLst>
                <a:ext uri="{FF2B5EF4-FFF2-40B4-BE49-F238E27FC236}">
                  <a16:creationId xmlns:a16="http://schemas.microsoft.com/office/drawing/2014/main" id="{BF45E68C-B217-36BE-D189-3AEA90B8EAC4}"/>
                </a:ext>
              </a:extLst>
            </p:cNvPr>
            <p:cNvSpPr/>
            <p:nvPr/>
          </p:nvSpPr>
          <p:spPr>
            <a:xfrm>
              <a:off x="1714213" y="3361210"/>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EpicReportDBVol1</a:t>
              </a:r>
            </a:p>
          </p:txBody>
        </p:sp>
      </p:grpSp>
      <p:grpSp>
        <p:nvGrpSpPr>
          <p:cNvPr id="93" name="Group 92">
            <a:extLst>
              <a:ext uri="{FF2B5EF4-FFF2-40B4-BE49-F238E27FC236}">
                <a16:creationId xmlns:a16="http://schemas.microsoft.com/office/drawing/2014/main" id="{6C0F08C3-FB5D-5E85-9FDB-285C7C1B8C31}"/>
              </a:ext>
            </a:extLst>
          </p:cNvPr>
          <p:cNvGrpSpPr/>
          <p:nvPr/>
        </p:nvGrpSpPr>
        <p:grpSpPr>
          <a:xfrm>
            <a:off x="4903013" y="3750119"/>
            <a:ext cx="2045652" cy="1636330"/>
            <a:chOff x="1173762" y="4231873"/>
            <a:chExt cx="2045652" cy="1941481"/>
          </a:xfrm>
        </p:grpSpPr>
        <p:sp>
          <p:nvSpPr>
            <p:cNvPr id="94" name="Rounded Rectangle 93">
              <a:extLst>
                <a:ext uri="{FF2B5EF4-FFF2-40B4-BE49-F238E27FC236}">
                  <a16:creationId xmlns:a16="http://schemas.microsoft.com/office/drawing/2014/main" id="{573E1F22-26E5-9B9B-FB19-EACED1110464}"/>
                </a:ext>
              </a:extLst>
            </p:cNvPr>
            <p:cNvSpPr/>
            <p:nvPr/>
          </p:nvSpPr>
          <p:spPr>
            <a:xfrm>
              <a:off x="1853426" y="5686813"/>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EpicProdDBVol2</a:t>
              </a:r>
            </a:p>
          </p:txBody>
        </p:sp>
        <p:sp>
          <p:nvSpPr>
            <p:cNvPr id="95" name="Rounded Rectangle 94">
              <a:extLst>
                <a:ext uri="{FF2B5EF4-FFF2-40B4-BE49-F238E27FC236}">
                  <a16:creationId xmlns:a16="http://schemas.microsoft.com/office/drawing/2014/main" id="{C0B3F1CA-C35E-98EA-E6F7-CC01F3FA7EE3}"/>
                </a:ext>
              </a:extLst>
            </p:cNvPr>
            <p:cNvSpPr/>
            <p:nvPr/>
          </p:nvSpPr>
          <p:spPr>
            <a:xfrm>
              <a:off x="1448426" y="5073544"/>
              <a:ext cx="1365988" cy="432889"/>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err="1">
                  <a:solidFill>
                    <a:srgbClr val="FFFFFF"/>
                  </a:solidFill>
                  <a:latin typeface="Arial" panose="020B0604020202020204"/>
                </a:rPr>
                <a:t>EpicReportApp</a:t>
              </a:r>
              <a:endParaRPr lang="en-US" sz="800" dirty="0">
                <a:solidFill>
                  <a:srgbClr val="FFFFFF"/>
                </a:solidFill>
                <a:latin typeface="Arial" panose="020B0604020202020204"/>
              </a:endParaRPr>
            </a:p>
          </p:txBody>
        </p:sp>
        <p:sp>
          <p:nvSpPr>
            <p:cNvPr id="96" name="Bent-Up Arrow 95">
              <a:extLst>
                <a:ext uri="{FF2B5EF4-FFF2-40B4-BE49-F238E27FC236}">
                  <a16:creationId xmlns:a16="http://schemas.microsoft.com/office/drawing/2014/main" id="{08CDAE30-56C4-93F9-C066-29EA90485927}"/>
                </a:ext>
              </a:extLst>
            </p:cNvPr>
            <p:cNvSpPr/>
            <p:nvPr/>
          </p:nvSpPr>
          <p:spPr>
            <a:xfrm rot="5400000">
              <a:off x="693702" y="4711933"/>
              <a:ext cx="1143000" cy="18288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800">
                <a:solidFill>
                  <a:srgbClr val="FFFFFF"/>
                </a:solidFill>
                <a:latin typeface="Arial" panose="020B0604020202020204"/>
              </a:endParaRPr>
            </a:p>
          </p:txBody>
        </p:sp>
        <p:sp>
          <p:nvSpPr>
            <p:cNvPr id="97" name="Bent-Up Arrow 96">
              <a:extLst>
                <a:ext uri="{FF2B5EF4-FFF2-40B4-BE49-F238E27FC236}">
                  <a16:creationId xmlns:a16="http://schemas.microsoft.com/office/drawing/2014/main" id="{A023BFEF-A7F3-F51E-2487-9D13F6B27985}"/>
                </a:ext>
              </a:extLst>
            </p:cNvPr>
            <p:cNvSpPr/>
            <p:nvPr/>
          </p:nvSpPr>
          <p:spPr>
            <a:xfrm rot="5400000">
              <a:off x="1342870" y="5707009"/>
              <a:ext cx="432888" cy="18737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800">
                <a:solidFill>
                  <a:srgbClr val="FFFFFF"/>
                </a:solidFill>
                <a:latin typeface="Arial" panose="020B0604020202020204"/>
              </a:endParaRPr>
            </a:p>
          </p:txBody>
        </p:sp>
        <p:sp>
          <p:nvSpPr>
            <p:cNvPr id="98" name="Rounded Rectangle 97">
              <a:extLst>
                <a:ext uri="{FF2B5EF4-FFF2-40B4-BE49-F238E27FC236}">
                  <a16:creationId xmlns:a16="http://schemas.microsoft.com/office/drawing/2014/main" id="{922ED38D-9678-C477-383C-17719675BBF5}"/>
                </a:ext>
              </a:extLst>
            </p:cNvPr>
            <p:cNvSpPr/>
            <p:nvPr/>
          </p:nvSpPr>
          <p:spPr>
            <a:xfrm>
              <a:off x="1743623" y="5740465"/>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EpicReportAppVol1</a:t>
              </a:r>
            </a:p>
          </p:txBody>
        </p:sp>
      </p:grpSp>
      <p:grpSp>
        <p:nvGrpSpPr>
          <p:cNvPr id="99" name="Group 98">
            <a:extLst>
              <a:ext uri="{FF2B5EF4-FFF2-40B4-BE49-F238E27FC236}">
                <a16:creationId xmlns:a16="http://schemas.microsoft.com/office/drawing/2014/main" id="{CDA4E2A6-F48C-A3CC-B153-97900C9025A7}"/>
              </a:ext>
            </a:extLst>
          </p:cNvPr>
          <p:cNvGrpSpPr/>
          <p:nvPr/>
        </p:nvGrpSpPr>
        <p:grpSpPr>
          <a:xfrm>
            <a:off x="4884995" y="2745988"/>
            <a:ext cx="2063671" cy="1647927"/>
            <a:chOff x="1155743" y="3040485"/>
            <a:chExt cx="2063671" cy="1955241"/>
          </a:xfrm>
        </p:grpSpPr>
        <p:sp>
          <p:nvSpPr>
            <p:cNvPr id="100" name="Rounded Rectangle 99">
              <a:extLst>
                <a:ext uri="{FF2B5EF4-FFF2-40B4-BE49-F238E27FC236}">
                  <a16:creationId xmlns:a16="http://schemas.microsoft.com/office/drawing/2014/main" id="{FA66807D-9CE3-81FF-9518-967620466309}"/>
                </a:ext>
              </a:extLst>
            </p:cNvPr>
            <p:cNvSpPr/>
            <p:nvPr/>
          </p:nvSpPr>
          <p:spPr>
            <a:xfrm>
              <a:off x="1853426" y="4509185"/>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EpicProdDBVol2</a:t>
              </a:r>
            </a:p>
          </p:txBody>
        </p:sp>
        <p:sp>
          <p:nvSpPr>
            <p:cNvPr id="107" name="Rounded Rectangle 106">
              <a:extLst>
                <a:ext uri="{FF2B5EF4-FFF2-40B4-BE49-F238E27FC236}">
                  <a16:creationId xmlns:a16="http://schemas.microsoft.com/office/drawing/2014/main" id="{6E9EA71E-73C1-7C3C-8E8D-C63F4C47AE4B}"/>
                </a:ext>
              </a:extLst>
            </p:cNvPr>
            <p:cNvSpPr/>
            <p:nvPr/>
          </p:nvSpPr>
          <p:spPr>
            <a:xfrm>
              <a:off x="1448426" y="3895915"/>
              <a:ext cx="1365988" cy="432889"/>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err="1">
                  <a:solidFill>
                    <a:srgbClr val="FFFFFF"/>
                  </a:solidFill>
                  <a:latin typeface="Arial" panose="020B0604020202020204"/>
                </a:rPr>
                <a:t>EpicReportJournal</a:t>
              </a:r>
              <a:endParaRPr lang="en-US" sz="800" dirty="0">
                <a:solidFill>
                  <a:srgbClr val="FFFFFF"/>
                </a:solidFill>
                <a:latin typeface="Arial" panose="020B0604020202020204"/>
              </a:endParaRPr>
            </a:p>
          </p:txBody>
        </p:sp>
        <p:sp>
          <p:nvSpPr>
            <p:cNvPr id="108" name="Bent-Up Arrow 107">
              <a:extLst>
                <a:ext uri="{FF2B5EF4-FFF2-40B4-BE49-F238E27FC236}">
                  <a16:creationId xmlns:a16="http://schemas.microsoft.com/office/drawing/2014/main" id="{69CFFEAB-D409-AE5E-C96B-F78475C43907}"/>
                </a:ext>
              </a:extLst>
            </p:cNvPr>
            <p:cNvSpPr/>
            <p:nvPr/>
          </p:nvSpPr>
          <p:spPr>
            <a:xfrm rot="5400000">
              <a:off x="1342870" y="4529381"/>
              <a:ext cx="432888" cy="18737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800">
                <a:solidFill>
                  <a:srgbClr val="FFFFFF"/>
                </a:solidFill>
                <a:latin typeface="Arial" panose="020B0604020202020204"/>
              </a:endParaRPr>
            </a:p>
          </p:txBody>
        </p:sp>
        <p:sp>
          <p:nvSpPr>
            <p:cNvPr id="109" name="Rounded Rectangle 108">
              <a:extLst>
                <a:ext uri="{FF2B5EF4-FFF2-40B4-BE49-F238E27FC236}">
                  <a16:creationId xmlns:a16="http://schemas.microsoft.com/office/drawing/2014/main" id="{23B7ED0B-B595-8B77-94E8-A06067E9B3B1}"/>
                </a:ext>
              </a:extLst>
            </p:cNvPr>
            <p:cNvSpPr/>
            <p:nvPr/>
          </p:nvSpPr>
          <p:spPr>
            <a:xfrm>
              <a:off x="1743623" y="4562837"/>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EpicReportJournalVol1</a:t>
              </a:r>
            </a:p>
          </p:txBody>
        </p:sp>
        <p:sp>
          <p:nvSpPr>
            <p:cNvPr id="110" name="Bent-Up Arrow 109">
              <a:extLst>
                <a:ext uri="{FF2B5EF4-FFF2-40B4-BE49-F238E27FC236}">
                  <a16:creationId xmlns:a16="http://schemas.microsoft.com/office/drawing/2014/main" id="{22B720B8-464B-E0AC-57CD-B255B46030E3}"/>
                </a:ext>
              </a:extLst>
            </p:cNvPr>
            <p:cNvSpPr/>
            <p:nvPr/>
          </p:nvSpPr>
          <p:spPr>
            <a:xfrm rot="5400000">
              <a:off x="675683" y="3520545"/>
              <a:ext cx="1143000" cy="18288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800">
                <a:solidFill>
                  <a:srgbClr val="FFFFFF"/>
                </a:solidFill>
                <a:latin typeface="Arial" panose="020B0604020202020204"/>
              </a:endParaRPr>
            </a:p>
          </p:txBody>
        </p:sp>
      </p:grpSp>
      <p:sp>
        <p:nvSpPr>
          <p:cNvPr id="111" name="Rounded Rectangle 110">
            <a:extLst>
              <a:ext uri="{FF2B5EF4-FFF2-40B4-BE49-F238E27FC236}">
                <a16:creationId xmlns:a16="http://schemas.microsoft.com/office/drawing/2014/main" id="{38E41A89-27D1-B097-AA52-8B7A714E8A46}"/>
              </a:ext>
            </a:extLst>
          </p:cNvPr>
          <p:cNvSpPr/>
          <p:nvPr/>
        </p:nvSpPr>
        <p:spPr>
          <a:xfrm>
            <a:off x="10614138" y="1886396"/>
            <a:ext cx="1365988" cy="364850"/>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err="1">
                <a:solidFill>
                  <a:srgbClr val="000000"/>
                </a:solidFill>
                <a:latin typeface="Arial" panose="020B0604020202020204"/>
              </a:rPr>
              <a:t>EpicWebBLOB</a:t>
            </a:r>
            <a:endParaRPr lang="en-US" sz="800" dirty="0">
              <a:solidFill>
                <a:srgbClr val="000000"/>
              </a:solidFill>
              <a:latin typeface="Arial" panose="020B0604020202020204"/>
            </a:endParaRPr>
          </a:p>
        </p:txBody>
      </p:sp>
      <p:sp>
        <p:nvSpPr>
          <p:cNvPr id="121" name="Rounded Rectangle 120">
            <a:extLst>
              <a:ext uri="{FF2B5EF4-FFF2-40B4-BE49-F238E27FC236}">
                <a16:creationId xmlns:a16="http://schemas.microsoft.com/office/drawing/2014/main" id="{3823E064-9C8F-EA4C-8B87-5F3E6EB1754E}"/>
              </a:ext>
            </a:extLst>
          </p:cNvPr>
          <p:cNvSpPr/>
          <p:nvPr/>
        </p:nvSpPr>
        <p:spPr>
          <a:xfrm>
            <a:off x="9087327" y="1898604"/>
            <a:ext cx="1365988" cy="364850"/>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err="1">
                <a:solidFill>
                  <a:srgbClr val="000000"/>
                </a:solidFill>
                <a:latin typeface="Arial" panose="020B0604020202020204"/>
              </a:rPr>
              <a:t>EpicVMWare</a:t>
            </a:r>
            <a:endParaRPr lang="en-US" sz="800" dirty="0">
              <a:solidFill>
                <a:srgbClr val="000000"/>
              </a:solidFill>
              <a:latin typeface="Arial" panose="020B0604020202020204"/>
            </a:endParaRPr>
          </a:p>
        </p:txBody>
      </p:sp>
      <p:cxnSp>
        <p:nvCxnSpPr>
          <p:cNvPr id="123" name="Straight Connector 122">
            <a:extLst>
              <a:ext uri="{FF2B5EF4-FFF2-40B4-BE49-F238E27FC236}">
                <a16:creationId xmlns:a16="http://schemas.microsoft.com/office/drawing/2014/main" id="{F1E0EC84-8705-B20A-25AC-081F15D128CB}"/>
              </a:ext>
            </a:extLst>
          </p:cNvPr>
          <p:cNvCxnSpPr>
            <a:cxnSpLocks/>
          </p:cNvCxnSpPr>
          <p:nvPr/>
        </p:nvCxnSpPr>
        <p:spPr>
          <a:xfrm flipH="1">
            <a:off x="1087370" y="1619915"/>
            <a:ext cx="2852678" cy="194233"/>
          </a:xfrm>
          <a:prstGeom prst="line">
            <a:avLst/>
          </a:prstGeom>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2363D2B0-3EA0-378C-4EA1-83B7B3D32437}"/>
              </a:ext>
            </a:extLst>
          </p:cNvPr>
          <p:cNvCxnSpPr>
            <a:cxnSpLocks/>
          </p:cNvCxnSpPr>
          <p:nvPr/>
        </p:nvCxnSpPr>
        <p:spPr>
          <a:xfrm flipH="1">
            <a:off x="3184799" y="1630586"/>
            <a:ext cx="1080122" cy="210593"/>
          </a:xfrm>
          <a:prstGeom prst="line">
            <a:avLst/>
          </a:prstGeom>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2C57BE15-6AE0-4F06-2DA8-225B21B716B7}"/>
              </a:ext>
            </a:extLst>
          </p:cNvPr>
          <p:cNvCxnSpPr>
            <a:cxnSpLocks/>
          </p:cNvCxnSpPr>
          <p:nvPr/>
        </p:nvCxnSpPr>
        <p:spPr>
          <a:xfrm>
            <a:off x="4829129" y="1645861"/>
            <a:ext cx="1031542" cy="235913"/>
          </a:xfrm>
          <a:prstGeom prst="line">
            <a:avLst/>
          </a:prstGeom>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7CF8AF9C-0362-CA78-B997-232CFB8EE091}"/>
              </a:ext>
            </a:extLst>
          </p:cNvPr>
          <p:cNvCxnSpPr>
            <a:cxnSpLocks/>
          </p:cNvCxnSpPr>
          <p:nvPr/>
        </p:nvCxnSpPr>
        <p:spPr>
          <a:xfrm>
            <a:off x="5194879" y="1621786"/>
            <a:ext cx="2080830" cy="229725"/>
          </a:xfrm>
          <a:prstGeom prst="line">
            <a:avLst/>
          </a:prstGeom>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0A891E88-0F14-C3C2-E9DD-8BDCF1BBE3BC}"/>
              </a:ext>
            </a:extLst>
          </p:cNvPr>
          <p:cNvCxnSpPr>
            <a:cxnSpLocks/>
          </p:cNvCxnSpPr>
          <p:nvPr/>
        </p:nvCxnSpPr>
        <p:spPr>
          <a:xfrm flipH="1">
            <a:off x="9783639" y="1656660"/>
            <a:ext cx="507126" cy="191144"/>
          </a:xfrm>
          <a:prstGeom prst="line">
            <a:avLst/>
          </a:prstGeom>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C6BFF564-FB61-C6F4-158A-B384CD5386F2}"/>
              </a:ext>
            </a:extLst>
          </p:cNvPr>
          <p:cNvCxnSpPr>
            <a:cxnSpLocks/>
          </p:cNvCxnSpPr>
          <p:nvPr/>
        </p:nvCxnSpPr>
        <p:spPr>
          <a:xfrm>
            <a:off x="10721839" y="1654103"/>
            <a:ext cx="469798" cy="187239"/>
          </a:xfrm>
          <a:prstGeom prst="line">
            <a:avLst/>
          </a:prstGeom>
        </p:spPr>
        <p:style>
          <a:lnRef idx="1">
            <a:schemeClr val="accent1"/>
          </a:lnRef>
          <a:fillRef idx="0">
            <a:schemeClr val="accent1"/>
          </a:fillRef>
          <a:effectRef idx="0">
            <a:schemeClr val="accent1"/>
          </a:effectRef>
          <a:fontRef idx="minor">
            <a:schemeClr val="tx1"/>
          </a:fontRef>
        </p:style>
      </p:cxnSp>
      <p:sp>
        <p:nvSpPr>
          <p:cNvPr id="135" name="Rounded Rectangle 134">
            <a:extLst>
              <a:ext uri="{FF2B5EF4-FFF2-40B4-BE49-F238E27FC236}">
                <a16:creationId xmlns:a16="http://schemas.microsoft.com/office/drawing/2014/main" id="{CD96B934-B422-CFA3-1DD6-E11B8B55094A}"/>
              </a:ext>
            </a:extLst>
          </p:cNvPr>
          <p:cNvSpPr/>
          <p:nvPr/>
        </p:nvSpPr>
        <p:spPr>
          <a:xfrm>
            <a:off x="307339" y="5910914"/>
            <a:ext cx="914400" cy="182425"/>
          </a:xfrm>
          <a:prstGeom prst="round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Parent CG</a:t>
            </a:r>
          </a:p>
        </p:txBody>
      </p:sp>
      <p:sp>
        <p:nvSpPr>
          <p:cNvPr id="137" name="Rounded Rectangle 136">
            <a:extLst>
              <a:ext uri="{FF2B5EF4-FFF2-40B4-BE49-F238E27FC236}">
                <a16:creationId xmlns:a16="http://schemas.microsoft.com/office/drawing/2014/main" id="{4A9C5C27-B096-12BC-7DD8-BB3E293591C9}"/>
              </a:ext>
            </a:extLst>
          </p:cNvPr>
          <p:cNvSpPr/>
          <p:nvPr/>
        </p:nvSpPr>
        <p:spPr>
          <a:xfrm>
            <a:off x="1348762" y="5910914"/>
            <a:ext cx="914400" cy="182425"/>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Child CG</a:t>
            </a:r>
          </a:p>
        </p:txBody>
      </p:sp>
      <p:sp>
        <p:nvSpPr>
          <p:cNvPr id="34" name="Rounded Rectangle 33">
            <a:extLst>
              <a:ext uri="{FF2B5EF4-FFF2-40B4-BE49-F238E27FC236}">
                <a16:creationId xmlns:a16="http://schemas.microsoft.com/office/drawing/2014/main" id="{39575460-DFCE-20DC-0ABF-241C404E800A}"/>
              </a:ext>
            </a:extLst>
          </p:cNvPr>
          <p:cNvSpPr/>
          <p:nvPr/>
        </p:nvSpPr>
        <p:spPr>
          <a:xfrm>
            <a:off x="7141274" y="1912730"/>
            <a:ext cx="1365988" cy="364850"/>
          </a:xfrm>
          <a:prstGeom prst="round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err="1">
                <a:solidFill>
                  <a:srgbClr val="FFFFFF"/>
                </a:solidFill>
                <a:latin typeface="Arial" panose="020B0604020202020204"/>
              </a:rPr>
              <a:t>EpicClarity</a:t>
            </a:r>
            <a:endParaRPr lang="en-US" sz="800" dirty="0">
              <a:solidFill>
                <a:srgbClr val="FFFFFF"/>
              </a:solidFill>
              <a:latin typeface="Arial" panose="020B0604020202020204"/>
            </a:endParaRPr>
          </a:p>
        </p:txBody>
      </p:sp>
      <p:grpSp>
        <p:nvGrpSpPr>
          <p:cNvPr id="35" name="Group 34">
            <a:extLst>
              <a:ext uri="{FF2B5EF4-FFF2-40B4-BE49-F238E27FC236}">
                <a16:creationId xmlns:a16="http://schemas.microsoft.com/office/drawing/2014/main" id="{522E2386-25E4-9BC2-7DB6-789749932734}"/>
              </a:ext>
            </a:extLst>
          </p:cNvPr>
          <p:cNvGrpSpPr/>
          <p:nvPr/>
        </p:nvGrpSpPr>
        <p:grpSpPr>
          <a:xfrm>
            <a:off x="7136967" y="2308280"/>
            <a:ext cx="2158785" cy="1058611"/>
            <a:chOff x="1141022" y="2538073"/>
            <a:chExt cx="2158785" cy="1256026"/>
          </a:xfrm>
        </p:grpSpPr>
        <p:sp>
          <p:nvSpPr>
            <p:cNvPr id="37" name="Rounded Rectangle 36">
              <a:extLst>
                <a:ext uri="{FF2B5EF4-FFF2-40B4-BE49-F238E27FC236}">
                  <a16:creationId xmlns:a16="http://schemas.microsoft.com/office/drawing/2014/main" id="{15DC2B0F-763E-7A63-7EA8-277681A748D1}"/>
                </a:ext>
              </a:extLst>
            </p:cNvPr>
            <p:cNvSpPr/>
            <p:nvPr/>
          </p:nvSpPr>
          <p:spPr>
            <a:xfrm>
              <a:off x="1933819" y="3261782"/>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EpicProdDBVol3</a:t>
              </a:r>
            </a:p>
          </p:txBody>
        </p:sp>
        <p:sp>
          <p:nvSpPr>
            <p:cNvPr id="39" name="Rounded Rectangle 38">
              <a:extLst>
                <a:ext uri="{FF2B5EF4-FFF2-40B4-BE49-F238E27FC236}">
                  <a16:creationId xmlns:a16="http://schemas.microsoft.com/office/drawing/2014/main" id="{00475A0D-269A-CEC4-0CD4-C84F8B73531B}"/>
                </a:ext>
              </a:extLst>
            </p:cNvPr>
            <p:cNvSpPr/>
            <p:nvPr/>
          </p:nvSpPr>
          <p:spPr>
            <a:xfrm>
              <a:off x="1824016" y="3307558"/>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EpicProdDBVol2</a:t>
              </a:r>
            </a:p>
          </p:txBody>
        </p:sp>
        <p:grpSp>
          <p:nvGrpSpPr>
            <p:cNvPr id="40" name="Group 39">
              <a:extLst>
                <a:ext uri="{FF2B5EF4-FFF2-40B4-BE49-F238E27FC236}">
                  <a16:creationId xmlns:a16="http://schemas.microsoft.com/office/drawing/2014/main" id="{EC1D60C1-4897-09CF-C820-436B09D82DEB}"/>
                </a:ext>
              </a:extLst>
            </p:cNvPr>
            <p:cNvGrpSpPr/>
            <p:nvPr/>
          </p:nvGrpSpPr>
          <p:grpSpPr>
            <a:xfrm>
              <a:off x="1141022" y="2538073"/>
              <a:ext cx="1643982" cy="589104"/>
              <a:chOff x="1141319" y="2566700"/>
              <a:chExt cx="1644410" cy="715158"/>
            </a:xfrm>
          </p:grpSpPr>
          <p:sp>
            <p:nvSpPr>
              <p:cNvPr id="43" name="Rounded Rectangle 42">
                <a:extLst>
                  <a:ext uri="{FF2B5EF4-FFF2-40B4-BE49-F238E27FC236}">
                    <a16:creationId xmlns:a16="http://schemas.microsoft.com/office/drawing/2014/main" id="{85F053CB-F411-33A6-B34E-CF3F07A379E0}"/>
                  </a:ext>
                </a:extLst>
              </p:cNvPr>
              <p:cNvSpPr/>
              <p:nvPr/>
            </p:nvSpPr>
            <p:spPr>
              <a:xfrm>
                <a:off x="1419385" y="2756341"/>
                <a:ext cx="1366344" cy="525517"/>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err="1">
                    <a:solidFill>
                      <a:srgbClr val="FFFFFF"/>
                    </a:solidFill>
                    <a:latin typeface="Arial" panose="020B0604020202020204"/>
                  </a:rPr>
                  <a:t>EpicClarityODB</a:t>
                </a:r>
                <a:endParaRPr lang="en-US" sz="800" dirty="0">
                  <a:solidFill>
                    <a:srgbClr val="FFFFFF"/>
                  </a:solidFill>
                  <a:latin typeface="Arial" panose="020B0604020202020204"/>
                </a:endParaRPr>
              </a:p>
            </p:txBody>
          </p:sp>
          <p:sp>
            <p:nvSpPr>
              <p:cNvPr id="44" name="Bent-Up Arrow 43">
                <a:extLst>
                  <a:ext uri="{FF2B5EF4-FFF2-40B4-BE49-F238E27FC236}">
                    <a16:creationId xmlns:a16="http://schemas.microsoft.com/office/drawing/2014/main" id="{D1E2D537-3702-7E85-1917-E031E2EEF182}"/>
                  </a:ext>
                </a:extLst>
              </p:cNvPr>
              <p:cNvSpPr/>
              <p:nvPr/>
            </p:nvSpPr>
            <p:spPr>
              <a:xfrm rot="5400000">
                <a:off x="972271" y="2735748"/>
                <a:ext cx="525515" cy="187419"/>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800">
                  <a:solidFill>
                    <a:srgbClr val="FFFFFF"/>
                  </a:solidFill>
                  <a:latin typeface="Arial" panose="020B0604020202020204"/>
                </a:endParaRPr>
              </a:p>
            </p:txBody>
          </p:sp>
        </p:grpSp>
        <p:sp>
          <p:nvSpPr>
            <p:cNvPr id="41" name="Bent-Up Arrow 40">
              <a:extLst>
                <a:ext uri="{FF2B5EF4-FFF2-40B4-BE49-F238E27FC236}">
                  <a16:creationId xmlns:a16="http://schemas.microsoft.com/office/drawing/2014/main" id="{24C3DA52-2480-0B40-FC92-07436B612B9C}"/>
                </a:ext>
              </a:extLst>
            </p:cNvPr>
            <p:cNvSpPr/>
            <p:nvPr/>
          </p:nvSpPr>
          <p:spPr>
            <a:xfrm rot="5400000">
              <a:off x="1313460" y="3327754"/>
              <a:ext cx="432888" cy="18737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800">
                <a:solidFill>
                  <a:srgbClr val="FFFFFF"/>
                </a:solidFill>
                <a:latin typeface="Arial" panose="020B0604020202020204"/>
              </a:endParaRPr>
            </a:p>
          </p:txBody>
        </p:sp>
        <p:sp>
          <p:nvSpPr>
            <p:cNvPr id="42" name="Rounded Rectangle 41">
              <a:extLst>
                <a:ext uri="{FF2B5EF4-FFF2-40B4-BE49-F238E27FC236}">
                  <a16:creationId xmlns:a16="http://schemas.microsoft.com/office/drawing/2014/main" id="{DFC8454B-AFC4-FC57-DB64-3F487D3ACA8E}"/>
                </a:ext>
              </a:extLst>
            </p:cNvPr>
            <p:cNvSpPr/>
            <p:nvPr/>
          </p:nvSpPr>
          <p:spPr>
            <a:xfrm>
              <a:off x="1714213" y="3361210"/>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EpicClarityODBVol1</a:t>
              </a:r>
            </a:p>
          </p:txBody>
        </p:sp>
      </p:grpSp>
      <p:grpSp>
        <p:nvGrpSpPr>
          <p:cNvPr id="45" name="Group 44">
            <a:extLst>
              <a:ext uri="{FF2B5EF4-FFF2-40B4-BE49-F238E27FC236}">
                <a16:creationId xmlns:a16="http://schemas.microsoft.com/office/drawing/2014/main" id="{CAFDD52C-F441-C8C6-5C83-E041476E450C}"/>
              </a:ext>
            </a:extLst>
          </p:cNvPr>
          <p:cNvGrpSpPr/>
          <p:nvPr/>
        </p:nvGrpSpPr>
        <p:grpSpPr>
          <a:xfrm>
            <a:off x="7169706" y="3735858"/>
            <a:ext cx="2045652" cy="1636330"/>
            <a:chOff x="1173762" y="4231873"/>
            <a:chExt cx="2045652" cy="1941481"/>
          </a:xfrm>
        </p:grpSpPr>
        <p:sp>
          <p:nvSpPr>
            <p:cNvPr id="47" name="Rounded Rectangle 46">
              <a:extLst>
                <a:ext uri="{FF2B5EF4-FFF2-40B4-BE49-F238E27FC236}">
                  <a16:creationId xmlns:a16="http://schemas.microsoft.com/office/drawing/2014/main" id="{AAA3B348-C397-EC69-7BC0-744DC3E0232A}"/>
                </a:ext>
              </a:extLst>
            </p:cNvPr>
            <p:cNvSpPr/>
            <p:nvPr/>
          </p:nvSpPr>
          <p:spPr>
            <a:xfrm>
              <a:off x="1853426" y="5686813"/>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EpicProdDBVol2</a:t>
              </a:r>
            </a:p>
          </p:txBody>
        </p:sp>
        <p:sp>
          <p:nvSpPr>
            <p:cNvPr id="51" name="Rounded Rectangle 50">
              <a:extLst>
                <a:ext uri="{FF2B5EF4-FFF2-40B4-BE49-F238E27FC236}">
                  <a16:creationId xmlns:a16="http://schemas.microsoft.com/office/drawing/2014/main" id="{F5DD9C56-52A5-828E-3DE6-562582610D06}"/>
                </a:ext>
              </a:extLst>
            </p:cNvPr>
            <p:cNvSpPr/>
            <p:nvPr/>
          </p:nvSpPr>
          <p:spPr>
            <a:xfrm>
              <a:off x="1448426" y="5073544"/>
              <a:ext cx="1365988" cy="432889"/>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err="1">
                  <a:solidFill>
                    <a:srgbClr val="FFFFFF"/>
                  </a:solidFill>
                  <a:latin typeface="Arial" panose="020B0604020202020204"/>
                </a:rPr>
                <a:t>EpicClarityLogs</a:t>
              </a:r>
              <a:endParaRPr lang="en-US" sz="800" dirty="0">
                <a:solidFill>
                  <a:srgbClr val="FFFFFF"/>
                </a:solidFill>
                <a:latin typeface="Arial" panose="020B0604020202020204"/>
              </a:endParaRPr>
            </a:p>
          </p:txBody>
        </p:sp>
        <p:sp>
          <p:nvSpPr>
            <p:cNvPr id="52" name="Bent-Up Arrow 51">
              <a:extLst>
                <a:ext uri="{FF2B5EF4-FFF2-40B4-BE49-F238E27FC236}">
                  <a16:creationId xmlns:a16="http://schemas.microsoft.com/office/drawing/2014/main" id="{95D31A12-9A19-33AA-E0ED-D3B89E198027}"/>
                </a:ext>
              </a:extLst>
            </p:cNvPr>
            <p:cNvSpPr/>
            <p:nvPr/>
          </p:nvSpPr>
          <p:spPr>
            <a:xfrm rot="5400000">
              <a:off x="693702" y="4711933"/>
              <a:ext cx="1143000" cy="18288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800">
                <a:solidFill>
                  <a:srgbClr val="FFFFFF"/>
                </a:solidFill>
                <a:latin typeface="Arial" panose="020B0604020202020204"/>
              </a:endParaRPr>
            </a:p>
          </p:txBody>
        </p:sp>
        <p:sp>
          <p:nvSpPr>
            <p:cNvPr id="53" name="Bent-Up Arrow 52">
              <a:extLst>
                <a:ext uri="{FF2B5EF4-FFF2-40B4-BE49-F238E27FC236}">
                  <a16:creationId xmlns:a16="http://schemas.microsoft.com/office/drawing/2014/main" id="{EAE22CDB-B008-9D4B-CC94-9FB5088BE6B5}"/>
                </a:ext>
              </a:extLst>
            </p:cNvPr>
            <p:cNvSpPr/>
            <p:nvPr/>
          </p:nvSpPr>
          <p:spPr>
            <a:xfrm rot="5400000">
              <a:off x="1342870" y="5707009"/>
              <a:ext cx="432888" cy="18737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800">
                <a:solidFill>
                  <a:srgbClr val="FFFFFF"/>
                </a:solidFill>
                <a:latin typeface="Arial" panose="020B0604020202020204"/>
              </a:endParaRPr>
            </a:p>
          </p:txBody>
        </p:sp>
        <p:sp>
          <p:nvSpPr>
            <p:cNvPr id="55" name="Rounded Rectangle 54">
              <a:extLst>
                <a:ext uri="{FF2B5EF4-FFF2-40B4-BE49-F238E27FC236}">
                  <a16:creationId xmlns:a16="http://schemas.microsoft.com/office/drawing/2014/main" id="{C10B46F9-4AAF-3D31-7B76-F8BB5C08CC7D}"/>
                </a:ext>
              </a:extLst>
            </p:cNvPr>
            <p:cNvSpPr/>
            <p:nvPr/>
          </p:nvSpPr>
          <p:spPr>
            <a:xfrm>
              <a:off x="1743623" y="5740465"/>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EpicClarityLogsVol1</a:t>
              </a:r>
            </a:p>
          </p:txBody>
        </p:sp>
      </p:grpSp>
      <p:grpSp>
        <p:nvGrpSpPr>
          <p:cNvPr id="101" name="Group 100">
            <a:extLst>
              <a:ext uri="{FF2B5EF4-FFF2-40B4-BE49-F238E27FC236}">
                <a16:creationId xmlns:a16="http://schemas.microsoft.com/office/drawing/2014/main" id="{002F270E-8E5A-7F02-6877-344444BE7445}"/>
              </a:ext>
            </a:extLst>
          </p:cNvPr>
          <p:cNvGrpSpPr/>
          <p:nvPr/>
        </p:nvGrpSpPr>
        <p:grpSpPr>
          <a:xfrm>
            <a:off x="7151688" y="2731726"/>
            <a:ext cx="2063671" cy="1647927"/>
            <a:chOff x="1155743" y="3040485"/>
            <a:chExt cx="2063671" cy="1955241"/>
          </a:xfrm>
        </p:grpSpPr>
        <p:sp>
          <p:nvSpPr>
            <p:cNvPr id="102" name="Rounded Rectangle 101">
              <a:extLst>
                <a:ext uri="{FF2B5EF4-FFF2-40B4-BE49-F238E27FC236}">
                  <a16:creationId xmlns:a16="http://schemas.microsoft.com/office/drawing/2014/main" id="{4F915FF0-08AD-FF7B-1BA2-C5230B6D377E}"/>
                </a:ext>
              </a:extLst>
            </p:cNvPr>
            <p:cNvSpPr/>
            <p:nvPr/>
          </p:nvSpPr>
          <p:spPr>
            <a:xfrm>
              <a:off x="1853426" y="4509185"/>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EpicProdDBVol2</a:t>
              </a:r>
            </a:p>
          </p:txBody>
        </p:sp>
        <p:sp>
          <p:nvSpPr>
            <p:cNvPr id="103" name="Rounded Rectangle 102">
              <a:extLst>
                <a:ext uri="{FF2B5EF4-FFF2-40B4-BE49-F238E27FC236}">
                  <a16:creationId xmlns:a16="http://schemas.microsoft.com/office/drawing/2014/main" id="{7A49DE1F-A2D4-CE19-8040-390E10EEF1AD}"/>
                </a:ext>
              </a:extLst>
            </p:cNvPr>
            <p:cNvSpPr/>
            <p:nvPr/>
          </p:nvSpPr>
          <p:spPr>
            <a:xfrm>
              <a:off x="1448426" y="3895915"/>
              <a:ext cx="1365988" cy="432889"/>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err="1">
                  <a:solidFill>
                    <a:srgbClr val="FFFFFF"/>
                  </a:solidFill>
                  <a:latin typeface="Arial" panose="020B0604020202020204"/>
                </a:rPr>
                <a:t>EpicClarityDB</a:t>
              </a:r>
              <a:endParaRPr lang="en-US" sz="800" dirty="0">
                <a:solidFill>
                  <a:srgbClr val="FFFFFF"/>
                </a:solidFill>
                <a:latin typeface="Arial" panose="020B0604020202020204"/>
              </a:endParaRPr>
            </a:p>
          </p:txBody>
        </p:sp>
        <p:sp>
          <p:nvSpPr>
            <p:cNvPr id="104" name="Bent-Up Arrow 103">
              <a:extLst>
                <a:ext uri="{FF2B5EF4-FFF2-40B4-BE49-F238E27FC236}">
                  <a16:creationId xmlns:a16="http://schemas.microsoft.com/office/drawing/2014/main" id="{8C78FB6D-85F7-C91A-A036-91A022821EB0}"/>
                </a:ext>
              </a:extLst>
            </p:cNvPr>
            <p:cNvSpPr/>
            <p:nvPr/>
          </p:nvSpPr>
          <p:spPr>
            <a:xfrm rot="5400000">
              <a:off x="1342870" y="4529381"/>
              <a:ext cx="432888" cy="18737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800">
                <a:solidFill>
                  <a:srgbClr val="FFFFFF"/>
                </a:solidFill>
                <a:latin typeface="Arial" panose="020B0604020202020204"/>
              </a:endParaRPr>
            </a:p>
          </p:txBody>
        </p:sp>
        <p:sp>
          <p:nvSpPr>
            <p:cNvPr id="105" name="Rounded Rectangle 104">
              <a:extLst>
                <a:ext uri="{FF2B5EF4-FFF2-40B4-BE49-F238E27FC236}">
                  <a16:creationId xmlns:a16="http://schemas.microsoft.com/office/drawing/2014/main" id="{17843C88-34D4-419E-C57E-29CA863802C6}"/>
                </a:ext>
              </a:extLst>
            </p:cNvPr>
            <p:cNvSpPr/>
            <p:nvPr/>
          </p:nvSpPr>
          <p:spPr>
            <a:xfrm>
              <a:off x="1743623" y="4562837"/>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EpicClarityDBVol1</a:t>
              </a:r>
            </a:p>
          </p:txBody>
        </p:sp>
        <p:sp>
          <p:nvSpPr>
            <p:cNvPr id="106" name="Bent-Up Arrow 105">
              <a:extLst>
                <a:ext uri="{FF2B5EF4-FFF2-40B4-BE49-F238E27FC236}">
                  <a16:creationId xmlns:a16="http://schemas.microsoft.com/office/drawing/2014/main" id="{61C3ADF3-0EBE-7CDE-F83E-5047468D7101}"/>
                </a:ext>
              </a:extLst>
            </p:cNvPr>
            <p:cNvSpPr/>
            <p:nvPr/>
          </p:nvSpPr>
          <p:spPr>
            <a:xfrm rot="5400000">
              <a:off x="675683" y="3520545"/>
              <a:ext cx="1143000" cy="18288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800">
                <a:solidFill>
                  <a:srgbClr val="FFFFFF"/>
                </a:solidFill>
                <a:latin typeface="Arial" panose="020B0604020202020204"/>
              </a:endParaRPr>
            </a:p>
          </p:txBody>
        </p:sp>
      </p:grpSp>
      <p:grpSp>
        <p:nvGrpSpPr>
          <p:cNvPr id="112" name="Group 111">
            <a:extLst>
              <a:ext uri="{FF2B5EF4-FFF2-40B4-BE49-F238E27FC236}">
                <a16:creationId xmlns:a16="http://schemas.microsoft.com/office/drawing/2014/main" id="{290016D2-8384-9B91-233C-A1003A52FD90}"/>
              </a:ext>
            </a:extLst>
          </p:cNvPr>
          <p:cNvGrpSpPr/>
          <p:nvPr/>
        </p:nvGrpSpPr>
        <p:grpSpPr>
          <a:xfrm>
            <a:off x="7169706" y="4730645"/>
            <a:ext cx="2045652" cy="1636330"/>
            <a:chOff x="1173762" y="4231873"/>
            <a:chExt cx="2045652" cy="1941481"/>
          </a:xfrm>
        </p:grpSpPr>
        <p:sp>
          <p:nvSpPr>
            <p:cNvPr id="116" name="Rounded Rectangle 115">
              <a:extLst>
                <a:ext uri="{FF2B5EF4-FFF2-40B4-BE49-F238E27FC236}">
                  <a16:creationId xmlns:a16="http://schemas.microsoft.com/office/drawing/2014/main" id="{A9C1A2A2-C6C5-292A-A9E0-1D9D25EBFEF2}"/>
                </a:ext>
              </a:extLst>
            </p:cNvPr>
            <p:cNvSpPr/>
            <p:nvPr/>
          </p:nvSpPr>
          <p:spPr>
            <a:xfrm>
              <a:off x="1853426" y="5686813"/>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EpicProdDBVol2</a:t>
              </a:r>
            </a:p>
          </p:txBody>
        </p:sp>
        <p:sp>
          <p:nvSpPr>
            <p:cNvPr id="120" name="Rounded Rectangle 119">
              <a:extLst>
                <a:ext uri="{FF2B5EF4-FFF2-40B4-BE49-F238E27FC236}">
                  <a16:creationId xmlns:a16="http://schemas.microsoft.com/office/drawing/2014/main" id="{21A03EA4-1F91-5510-78EE-03526520481A}"/>
                </a:ext>
              </a:extLst>
            </p:cNvPr>
            <p:cNvSpPr/>
            <p:nvPr/>
          </p:nvSpPr>
          <p:spPr>
            <a:xfrm>
              <a:off x="1448426" y="5073544"/>
              <a:ext cx="1365988" cy="432889"/>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err="1">
                  <a:solidFill>
                    <a:srgbClr val="FFFFFF"/>
                  </a:solidFill>
                  <a:latin typeface="Arial" panose="020B0604020202020204"/>
                </a:rPr>
                <a:t>EpicClarityTempDB</a:t>
              </a:r>
              <a:endParaRPr lang="en-US" sz="800" dirty="0">
                <a:solidFill>
                  <a:srgbClr val="FFFFFF"/>
                </a:solidFill>
                <a:latin typeface="Arial" panose="020B0604020202020204"/>
              </a:endParaRPr>
            </a:p>
          </p:txBody>
        </p:sp>
        <p:sp>
          <p:nvSpPr>
            <p:cNvPr id="122" name="Bent-Up Arrow 121">
              <a:extLst>
                <a:ext uri="{FF2B5EF4-FFF2-40B4-BE49-F238E27FC236}">
                  <a16:creationId xmlns:a16="http://schemas.microsoft.com/office/drawing/2014/main" id="{F7DEA86D-4931-380E-83FC-90FE1A038B64}"/>
                </a:ext>
              </a:extLst>
            </p:cNvPr>
            <p:cNvSpPr/>
            <p:nvPr/>
          </p:nvSpPr>
          <p:spPr>
            <a:xfrm rot="5400000">
              <a:off x="693702" y="4711933"/>
              <a:ext cx="1143000" cy="18288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800">
                <a:solidFill>
                  <a:srgbClr val="FFFFFF"/>
                </a:solidFill>
                <a:latin typeface="Arial" panose="020B0604020202020204"/>
              </a:endParaRPr>
            </a:p>
          </p:txBody>
        </p:sp>
        <p:sp>
          <p:nvSpPr>
            <p:cNvPr id="124" name="Bent-Up Arrow 123">
              <a:extLst>
                <a:ext uri="{FF2B5EF4-FFF2-40B4-BE49-F238E27FC236}">
                  <a16:creationId xmlns:a16="http://schemas.microsoft.com/office/drawing/2014/main" id="{8AFD2423-502E-E134-AAE6-2AE19AA80FD8}"/>
                </a:ext>
              </a:extLst>
            </p:cNvPr>
            <p:cNvSpPr/>
            <p:nvPr/>
          </p:nvSpPr>
          <p:spPr>
            <a:xfrm rot="5400000">
              <a:off x="1342870" y="5707009"/>
              <a:ext cx="432888" cy="18737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800">
                <a:solidFill>
                  <a:srgbClr val="FFFFFF"/>
                </a:solidFill>
                <a:latin typeface="Arial" panose="020B0604020202020204"/>
              </a:endParaRPr>
            </a:p>
          </p:txBody>
        </p:sp>
        <p:sp>
          <p:nvSpPr>
            <p:cNvPr id="125" name="Rounded Rectangle 124">
              <a:extLst>
                <a:ext uri="{FF2B5EF4-FFF2-40B4-BE49-F238E27FC236}">
                  <a16:creationId xmlns:a16="http://schemas.microsoft.com/office/drawing/2014/main" id="{CFA9C961-B8A6-5DD0-F227-391584CE3C5E}"/>
                </a:ext>
              </a:extLst>
            </p:cNvPr>
            <p:cNvSpPr/>
            <p:nvPr/>
          </p:nvSpPr>
          <p:spPr>
            <a:xfrm>
              <a:off x="1743623" y="5740465"/>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EpicClarityTempDBVol1</a:t>
              </a:r>
            </a:p>
          </p:txBody>
        </p:sp>
      </p:grpSp>
      <p:sp>
        <p:nvSpPr>
          <p:cNvPr id="16" name="Rounded Rectangle 15">
            <a:extLst>
              <a:ext uri="{FF2B5EF4-FFF2-40B4-BE49-F238E27FC236}">
                <a16:creationId xmlns:a16="http://schemas.microsoft.com/office/drawing/2014/main" id="{10E8EBFD-D4EC-F748-8B16-940CD648783A}"/>
              </a:ext>
            </a:extLst>
          </p:cNvPr>
          <p:cNvSpPr/>
          <p:nvPr/>
        </p:nvSpPr>
        <p:spPr>
          <a:xfrm>
            <a:off x="3892488" y="1228540"/>
            <a:ext cx="1365988" cy="3648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BigHospitalSVM1</a:t>
            </a:r>
          </a:p>
        </p:txBody>
      </p:sp>
    </p:spTree>
    <p:extLst>
      <p:ext uri="{BB962C8B-B14F-4D97-AF65-F5344CB8AC3E}">
        <p14:creationId xmlns:p14="http://schemas.microsoft.com/office/powerpoint/2010/main" val="32936656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14B437E-4980-4A5E-A40B-71E1C0A92082}"/>
              </a:ext>
            </a:extLst>
          </p:cNvPr>
          <p:cNvSpPr>
            <a:spLocks noGrp="1"/>
          </p:cNvSpPr>
          <p:nvPr>
            <p:ph type="title"/>
          </p:nvPr>
        </p:nvSpPr>
        <p:spPr>
          <a:xfrm>
            <a:off x="264552" y="241162"/>
            <a:ext cx="11731949" cy="904559"/>
          </a:xfrm>
        </p:spPr>
        <p:txBody>
          <a:bodyPr/>
          <a:lstStyle/>
          <a:p>
            <a:pPr>
              <a:lnSpc>
                <a:spcPct val="100000"/>
              </a:lnSpc>
            </a:pPr>
            <a:r>
              <a:rPr lang="en-US" dirty="0">
                <a:ea typeface="+mj-lt"/>
                <a:cs typeface="+mj-lt"/>
              </a:rPr>
              <a:t>CG/EPIC EHR</a:t>
            </a:r>
            <a:br>
              <a:rPr lang="en-US" dirty="0">
                <a:ea typeface="+mj-lt"/>
                <a:cs typeface="+mj-lt"/>
              </a:rPr>
            </a:br>
            <a:r>
              <a:rPr lang="en-US" dirty="0">
                <a:ea typeface="+mj-lt"/>
                <a:cs typeface="+mj-lt"/>
              </a:rPr>
              <a:t>CG Storage Layout</a:t>
            </a:r>
            <a:endParaRPr lang="en-US" dirty="0"/>
          </a:p>
        </p:txBody>
      </p:sp>
      <p:sp>
        <p:nvSpPr>
          <p:cNvPr id="7" name="Rectangle 6">
            <a:extLst>
              <a:ext uri="{FF2B5EF4-FFF2-40B4-BE49-F238E27FC236}">
                <a16:creationId xmlns:a16="http://schemas.microsoft.com/office/drawing/2014/main" id="{3D0D9FF3-1CBD-2C40-B019-66CB05A311C5}"/>
              </a:ext>
            </a:extLst>
          </p:cNvPr>
          <p:cNvSpPr/>
          <p:nvPr/>
        </p:nvSpPr>
        <p:spPr>
          <a:xfrm>
            <a:off x="521167" y="1515543"/>
            <a:ext cx="11205407" cy="4705976"/>
          </a:xfrm>
          <a:prstGeom prst="rect">
            <a:avLst/>
          </a:prstGeom>
        </p:spPr>
        <p:txBody>
          <a:bodyPr numCol="1" anchor="t"/>
          <a:lstStyle/>
          <a:p>
            <a:pPr defTabSz="457200"/>
            <a:endParaRPr lang="en-US" sz="800">
              <a:solidFill>
                <a:srgbClr val="65D097"/>
              </a:solidFill>
              <a:latin typeface="Arial" panose="020B0604020202020204"/>
              <a:cs typeface="Arial"/>
            </a:endParaRPr>
          </a:p>
        </p:txBody>
      </p:sp>
      <p:sp>
        <p:nvSpPr>
          <p:cNvPr id="2" name="Rounded Rectangle 1">
            <a:extLst>
              <a:ext uri="{FF2B5EF4-FFF2-40B4-BE49-F238E27FC236}">
                <a16:creationId xmlns:a16="http://schemas.microsoft.com/office/drawing/2014/main" id="{56F1942D-EFE8-C34F-BA5E-3FCA6BE8C0AC}"/>
              </a:ext>
            </a:extLst>
          </p:cNvPr>
          <p:cNvSpPr/>
          <p:nvPr/>
        </p:nvSpPr>
        <p:spPr>
          <a:xfrm>
            <a:off x="255378" y="2068761"/>
            <a:ext cx="1365988" cy="432889"/>
          </a:xfrm>
          <a:prstGeom prst="round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err="1">
                <a:solidFill>
                  <a:srgbClr val="FFFFFF"/>
                </a:solidFill>
                <a:latin typeface="Arial" panose="020B0604020202020204"/>
              </a:rPr>
              <a:t>EpicProd</a:t>
            </a:r>
            <a:endParaRPr lang="en-US" sz="800" dirty="0">
              <a:solidFill>
                <a:srgbClr val="FFFFFF"/>
              </a:solidFill>
              <a:latin typeface="Arial" panose="020B0604020202020204"/>
            </a:endParaRPr>
          </a:p>
        </p:txBody>
      </p:sp>
      <p:grpSp>
        <p:nvGrpSpPr>
          <p:cNvPr id="38" name="Group 37">
            <a:extLst>
              <a:ext uri="{FF2B5EF4-FFF2-40B4-BE49-F238E27FC236}">
                <a16:creationId xmlns:a16="http://schemas.microsoft.com/office/drawing/2014/main" id="{09385EBF-EB8D-E78C-5EA6-3F45D9ECF2D0}"/>
              </a:ext>
            </a:extLst>
          </p:cNvPr>
          <p:cNvGrpSpPr/>
          <p:nvPr/>
        </p:nvGrpSpPr>
        <p:grpSpPr>
          <a:xfrm>
            <a:off x="251071" y="2538073"/>
            <a:ext cx="2158785" cy="1256026"/>
            <a:chOff x="1141022" y="2538073"/>
            <a:chExt cx="2158785" cy="1256026"/>
          </a:xfrm>
        </p:grpSpPr>
        <p:sp>
          <p:nvSpPr>
            <p:cNvPr id="22" name="Rounded Rectangle 21">
              <a:extLst>
                <a:ext uri="{FF2B5EF4-FFF2-40B4-BE49-F238E27FC236}">
                  <a16:creationId xmlns:a16="http://schemas.microsoft.com/office/drawing/2014/main" id="{D78A4415-4D9B-412D-DE96-8DD06A56A201}"/>
                </a:ext>
              </a:extLst>
            </p:cNvPr>
            <p:cNvSpPr/>
            <p:nvPr/>
          </p:nvSpPr>
          <p:spPr>
            <a:xfrm>
              <a:off x="1933819" y="3261782"/>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EpicProdDBVol3</a:t>
              </a:r>
            </a:p>
          </p:txBody>
        </p:sp>
        <p:sp>
          <p:nvSpPr>
            <p:cNvPr id="14" name="Rounded Rectangle 13">
              <a:extLst>
                <a:ext uri="{FF2B5EF4-FFF2-40B4-BE49-F238E27FC236}">
                  <a16:creationId xmlns:a16="http://schemas.microsoft.com/office/drawing/2014/main" id="{FBD8B34D-56F7-BC46-B3BD-3B7F2DD6DA88}"/>
                </a:ext>
              </a:extLst>
            </p:cNvPr>
            <p:cNvSpPr/>
            <p:nvPr/>
          </p:nvSpPr>
          <p:spPr>
            <a:xfrm>
              <a:off x="1824016" y="3307558"/>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EpicProdDBVol2</a:t>
              </a:r>
            </a:p>
          </p:txBody>
        </p:sp>
        <p:grpSp>
          <p:nvGrpSpPr>
            <p:cNvPr id="19" name="Group 18">
              <a:extLst>
                <a:ext uri="{FF2B5EF4-FFF2-40B4-BE49-F238E27FC236}">
                  <a16:creationId xmlns:a16="http://schemas.microsoft.com/office/drawing/2014/main" id="{05B1EC1A-3197-BC4C-8BF6-60DEB51504E7}"/>
                </a:ext>
              </a:extLst>
            </p:cNvPr>
            <p:cNvGrpSpPr/>
            <p:nvPr/>
          </p:nvGrpSpPr>
          <p:grpSpPr>
            <a:xfrm>
              <a:off x="1141022" y="2538073"/>
              <a:ext cx="1643982" cy="589104"/>
              <a:chOff x="1141319" y="2566700"/>
              <a:chExt cx="1644410" cy="715158"/>
            </a:xfrm>
          </p:grpSpPr>
          <p:sp>
            <p:nvSpPr>
              <p:cNvPr id="10" name="Rounded Rectangle 9">
                <a:extLst>
                  <a:ext uri="{FF2B5EF4-FFF2-40B4-BE49-F238E27FC236}">
                    <a16:creationId xmlns:a16="http://schemas.microsoft.com/office/drawing/2014/main" id="{CBC33899-26E0-0C4E-B75A-DED0B38E002C}"/>
                  </a:ext>
                </a:extLst>
              </p:cNvPr>
              <p:cNvSpPr/>
              <p:nvPr/>
            </p:nvSpPr>
            <p:spPr>
              <a:xfrm>
                <a:off x="1419385" y="2756341"/>
                <a:ext cx="1366344" cy="525517"/>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err="1">
                    <a:solidFill>
                      <a:srgbClr val="FFFFFF"/>
                    </a:solidFill>
                    <a:latin typeface="Arial" panose="020B0604020202020204"/>
                  </a:rPr>
                  <a:t>EpicProdDB</a:t>
                </a:r>
                <a:endParaRPr lang="en-US" sz="800" dirty="0">
                  <a:solidFill>
                    <a:srgbClr val="FFFFFF"/>
                  </a:solidFill>
                  <a:latin typeface="Arial" panose="020B0604020202020204"/>
                </a:endParaRPr>
              </a:p>
            </p:txBody>
          </p:sp>
          <p:sp>
            <p:nvSpPr>
              <p:cNvPr id="8" name="Bent-Up Arrow 7">
                <a:extLst>
                  <a:ext uri="{FF2B5EF4-FFF2-40B4-BE49-F238E27FC236}">
                    <a16:creationId xmlns:a16="http://schemas.microsoft.com/office/drawing/2014/main" id="{75BA9BD5-C9CD-A147-AD72-D66F30ED7260}"/>
                  </a:ext>
                </a:extLst>
              </p:cNvPr>
              <p:cNvSpPr/>
              <p:nvPr/>
            </p:nvSpPr>
            <p:spPr>
              <a:xfrm rot="5400000">
                <a:off x="972271" y="2735748"/>
                <a:ext cx="525515" cy="187419"/>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800">
                  <a:solidFill>
                    <a:srgbClr val="FFFFFF"/>
                  </a:solidFill>
                  <a:latin typeface="Arial" panose="020B0604020202020204"/>
                </a:endParaRPr>
              </a:p>
            </p:txBody>
          </p:sp>
        </p:grpSp>
        <p:sp>
          <p:nvSpPr>
            <p:cNvPr id="13" name="Bent-Up Arrow 12">
              <a:extLst>
                <a:ext uri="{FF2B5EF4-FFF2-40B4-BE49-F238E27FC236}">
                  <a16:creationId xmlns:a16="http://schemas.microsoft.com/office/drawing/2014/main" id="{F88D96A5-1937-D24B-8713-9605D4F6F90D}"/>
                </a:ext>
              </a:extLst>
            </p:cNvPr>
            <p:cNvSpPr/>
            <p:nvPr/>
          </p:nvSpPr>
          <p:spPr>
            <a:xfrm rot="5400000">
              <a:off x="1313460" y="3327754"/>
              <a:ext cx="432888" cy="18737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800">
                <a:solidFill>
                  <a:srgbClr val="FFFFFF"/>
                </a:solidFill>
                <a:latin typeface="Arial" panose="020B0604020202020204"/>
              </a:endParaRPr>
            </a:p>
          </p:txBody>
        </p:sp>
        <p:sp>
          <p:nvSpPr>
            <p:cNvPr id="12" name="Rounded Rectangle 11">
              <a:extLst>
                <a:ext uri="{FF2B5EF4-FFF2-40B4-BE49-F238E27FC236}">
                  <a16:creationId xmlns:a16="http://schemas.microsoft.com/office/drawing/2014/main" id="{A5C94BF1-56CD-8F45-8D4E-BF35CB1911F6}"/>
                </a:ext>
              </a:extLst>
            </p:cNvPr>
            <p:cNvSpPr/>
            <p:nvPr/>
          </p:nvSpPr>
          <p:spPr>
            <a:xfrm>
              <a:off x="1714213" y="3361210"/>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EpicProdDBVol1</a:t>
              </a:r>
            </a:p>
          </p:txBody>
        </p:sp>
      </p:grpSp>
      <p:sp>
        <p:nvSpPr>
          <p:cNvPr id="36" name="Rounded Rectangle 35">
            <a:extLst>
              <a:ext uri="{FF2B5EF4-FFF2-40B4-BE49-F238E27FC236}">
                <a16:creationId xmlns:a16="http://schemas.microsoft.com/office/drawing/2014/main" id="{F9F31C3A-2291-9740-953C-3D3DB9806B8F}"/>
              </a:ext>
            </a:extLst>
          </p:cNvPr>
          <p:cNvSpPr/>
          <p:nvPr/>
        </p:nvSpPr>
        <p:spPr>
          <a:xfrm>
            <a:off x="5326202" y="1189959"/>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BigHospitalSVM1</a:t>
            </a:r>
          </a:p>
        </p:txBody>
      </p:sp>
      <p:sp>
        <p:nvSpPr>
          <p:cNvPr id="11" name="Footer Placeholder 10">
            <a:extLst>
              <a:ext uri="{FF2B5EF4-FFF2-40B4-BE49-F238E27FC236}">
                <a16:creationId xmlns:a16="http://schemas.microsoft.com/office/drawing/2014/main" id="{B0A38D8D-7FF4-1247-8BFE-6D70BF5837B8}"/>
              </a:ext>
            </a:extLst>
          </p:cNvPr>
          <p:cNvSpPr>
            <a:spLocks noGrp="1"/>
          </p:cNvSpPr>
          <p:nvPr>
            <p:ph type="ftr" sz="quarter" idx="3"/>
          </p:nvPr>
        </p:nvSpPr>
        <p:spPr/>
        <p:txBody>
          <a:bodyPr/>
          <a:lstStyle/>
          <a:p>
            <a:pPr defTabSz="457200"/>
            <a:r>
              <a:rPr lang="en-US">
                <a:solidFill>
                  <a:srgbClr val="000000"/>
                </a:solidFill>
                <a:latin typeface="Arial" panose="020B0604020202020204"/>
              </a:rPr>
              <a:t>© 2023 NetApp, Inc. All rights reserved.  — NETAPP CONFIDENTIAL — </a:t>
            </a:r>
          </a:p>
        </p:txBody>
      </p:sp>
      <p:sp>
        <p:nvSpPr>
          <p:cNvPr id="21" name="Slide Number Placeholder 20">
            <a:extLst>
              <a:ext uri="{FF2B5EF4-FFF2-40B4-BE49-F238E27FC236}">
                <a16:creationId xmlns:a16="http://schemas.microsoft.com/office/drawing/2014/main" id="{32675C6F-F17B-3543-8DB8-4C8C04810F35}"/>
              </a:ext>
            </a:extLst>
          </p:cNvPr>
          <p:cNvSpPr>
            <a:spLocks noGrp="1"/>
          </p:cNvSpPr>
          <p:nvPr>
            <p:ph type="sldNum" sz="quarter" idx="4"/>
          </p:nvPr>
        </p:nvSpPr>
        <p:spPr/>
        <p:txBody>
          <a:bodyPr/>
          <a:lstStyle/>
          <a:p>
            <a:pPr defTabSz="457200"/>
            <a:fld id="{B071A5F3-A4FF-4CEE-8215-C08835B585C1}" type="slidenum">
              <a:rPr lang="en-US">
                <a:solidFill>
                  <a:srgbClr val="000000"/>
                </a:solidFill>
                <a:latin typeface="Arial" panose="020B0604020202020204"/>
              </a:rPr>
              <a:pPr defTabSz="457200"/>
              <a:t>31</a:t>
            </a:fld>
            <a:endParaRPr lang="en-US">
              <a:solidFill>
                <a:srgbClr val="000000"/>
              </a:solidFill>
              <a:latin typeface="Arial" panose="020B0604020202020204"/>
            </a:endParaRPr>
          </a:p>
        </p:txBody>
      </p:sp>
      <p:grpSp>
        <p:nvGrpSpPr>
          <p:cNvPr id="62" name="Group 61">
            <a:extLst>
              <a:ext uri="{FF2B5EF4-FFF2-40B4-BE49-F238E27FC236}">
                <a16:creationId xmlns:a16="http://schemas.microsoft.com/office/drawing/2014/main" id="{45EB79DC-1DF7-2AD4-C75D-6DA633164400}"/>
              </a:ext>
            </a:extLst>
          </p:cNvPr>
          <p:cNvGrpSpPr/>
          <p:nvPr/>
        </p:nvGrpSpPr>
        <p:grpSpPr>
          <a:xfrm>
            <a:off x="283810" y="4231874"/>
            <a:ext cx="2045652" cy="1941481"/>
            <a:chOff x="1173762" y="4231873"/>
            <a:chExt cx="2045652" cy="1941481"/>
          </a:xfrm>
        </p:grpSpPr>
        <p:sp>
          <p:nvSpPr>
            <p:cNvPr id="54" name="Rounded Rectangle 53">
              <a:extLst>
                <a:ext uri="{FF2B5EF4-FFF2-40B4-BE49-F238E27FC236}">
                  <a16:creationId xmlns:a16="http://schemas.microsoft.com/office/drawing/2014/main" id="{619F0C2F-4E57-CAC1-D73D-FE5864BDE5B9}"/>
                </a:ext>
              </a:extLst>
            </p:cNvPr>
            <p:cNvSpPr/>
            <p:nvPr/>
          </p:nvSpPr>
          <p:spPr>
            <a:xfrm>
              <a:off x="1853426" y="5686813"/>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EpicProdDBVol2</a:t>
              </a:r>
            </a:p>
          </p:txBody>
        </p:sp>
        <p:sp>
          <p:nvSpPr>
            <p:cNvPr id="58" name="Rounded Rectangle 57">
              <a:extLst>
                <a:ext uri="{FF2B5EF4-FFF2-40B4-BE49-F238E27FC236}">
                  <a16:creationId xmlns:a16="http://schemas.microsoft.com/office/drawing/2014/main" id="{81FD8D60-0462-9E9D-A1E2-10284ED1BFDC}"/>
                </a:ext>
              </a:extLst>
            </p:cNvPr>
            <p:cNvSpPr/>
            <p:nvPr/>
          </p:nvSpPr>
          <p:spPr>
            <a:xfrm>
              <a:off x="1448426" y="5073544"/>
              <a:ext cx="1365988" cy="432889"/>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err="1">
                  <a:solidFill>
                    <a:srgbClr val="FFFFFF"/>
                  </a:solidFill>
                  <a:latin typeface="Arial" panose="020B0604020202020204"/>
                </a:rPr>
                <a:t>EpicProdApp</a:t>
              </a:r>
              <a:endParaRPr lang="en-US" sz="800" dirty="0">
                <a:solidFill>
                  <a:srgbClr val="FFFFFF"/>
                </a:solidFill>
                <a:latin typeface="Arial" panose="020B0604020202020204"/>
              </a:endParaRPr>
            </a:p>
          </p:txBody>
        </p:sp>
        <p:sp>
          <p:nvSpPr>
            <p:cNvPr id="59" name="Bent-Up Arrow 58">
              <a:extLst>
                <a:ext uri="{FF2B5EF4-FFF2-40B4-BE49-F238E27FC236}">
                  <a16:creationId xmlns:a16="http://schemas.microsoft.com/office/drawing/2014/main" id="{A5D8E59C-F0F9-FDFF-F441-978D1A7DEA9A}"/>
                </a:ext>
              </a:extLst>
            </p:cNvPr>
            <p:cNvSpPr/>
            <p:nvPr/>
          </p:nvSpPr>
          <p:spPr>
            <a:xfrm rot="5400000">
              <a:off x="693702" y="4711933"/>
              <a:ext cx="1143000" cy="18288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800">
                <a:solidFill>
                  <a:srgbClr val="FFFFFF"/>
                </a:solidFill>
                <a:latin typeface="Arial" panose="020B0604020202020204"/>
              </a:endParaRPr>
            </a:p>
          </p:txBody>
        </p:sp>
        <p:sp>
          <p:nvSpPr>
            <p:cNvPr id="56" name="Bent-Up Arrow 55">
              <a:extLst>
                <a:ext uri="{FF2B5EF4-FFF2-40B4-BE49-F238E27FC236}">
                  <a16:creationId xmlns:a16="http://schemas.microsoft.com/office/drawing/2014/main" id="{F2255805-5B91-5359-87DF-CCD4D1F99446}"/>
                </a:ext>
              </a:extLst>
            </p:cNvPr>
            <p:cNvSpPr/>
            <p:nvPr/>
          </p:nvSpPr>
          <p:spPr>
            <a:xfrm rot="5400000">
              <a:off x="1342870" y="5707009"/>
              <a:ext cx="432888" cy="18737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800">
                <a:solidFill>
                  <a:srgbClr val="FFFFFF"/>
                </a:solidFill>
                <a:latin typeface="Arial" panose="020B0604020202020204"/>
              </a:endParaRPr>
            </a:p>
          </p:txBody>
        </p:sp>
        <p:sp>
          <p:nvSpPr>
            <p:cNvPr id="57" name="Rounded Rectangle 56">
              <a:extLst>
                <a:ext uri="{FF2B5EF4-FFF2-40B4-BE49-F238E27FC236}">
                  <a16:creationId xmlns:a16="http://schemas.microsoft.com/office/drawing/2014/main" id="{8C347542-4145-3B60-901C-1EEBA99250B7}"/>
                </a:ext>
              </a:extLst>
            </p:cNvPr>
            <p:cNvSpPr/>
            <p:nvPr/>
          </p:nvSpPr>
          <p:spPr>
            <a:xfrm>
              <a:off x="1743623" y="5740465"/>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EpicProdAppVol1</a:t>
              </a:r>
            </a:p>
          </p:txBody>
        </p:sp>
      </p:grpSp>
      <p:grpSp>
        <p:nvGrpSpPr>
          <p:cNvPr id="61" name="Group 60">
            <a:extLst>
              <a:ext uri="{FF2B5EF4-FFF2-40B4-BE49-F238E27FC236}">
                <a16:creationId xmlns:a16="http://schemas.microsoft.com/office/drawing/2014/main" id="{020724F4-C447-FE0C-37EE-3E97CEC8D1EF}"/>
              </a:ext>
            </a:extLst>
          </p:cNvPr>
          <p:cNvGrpSpPr/>
          <p:nvPr/>
        </p:nvGrpSpPr>
        <p:grpSpPr>
          <a:xfrm>
            <a:off x="265792" y="3040486"/>
            <a:ext cx="2063671" cy="1955241"/>
            <a:chOff x="1155743" y="3040485"/>
            <a:chExt cx="2063671" cy="1955241"/>
          </a:xfrm>
        </p:grpSpPr>
        <p:sp>
          <p:nvSpPr>
            <p:cNvPr id="46" name="Rounded Rectangle 45">
              <a:extLst>
                <a:ext uri="{FF2B5EF4-FFF2-40B4-BE49-F238E27FC236}">
                  <a16:creationId xmlns:a16="http://schemas.microsoft.com/office/drawing/2014/main" id="{F3A6864B-C5E3-A4FF-07EA-3C28A6DE7D6C}"/>
                </a:ext>
              </a:extLst>
            </p:cNvPr>
            <p:cNvSpPr/>
            <p:nvPr/>
          </p:nvSpPr>
          <p:spPr>
            <a:xfrm>
              <a:off x="1853426" y="4509185"/>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EpicProdDBVol2</a:t>
              </a:r>
            </a:p>
          </p:txBody>
        </p:sp>
        <p:sp>
          <p:nvSpPr>
            <p:cNvPr id="50" name="Rounded Rectangle 49">
              <a:extLst>
                <a:ext uri="{FF2B5EF4-FFF2-40B4-BE49-F238E27FC236}">
                  <a16:creationId xmlns:a16="http://schemas.microsoft.com/office/drawing/2014/main" id="{E1310693-1EC7-D292-1444-7E1004FA31A2}"/>
                </a:ext>
              </a:extLst>
            </p:cNvPr>
            <p:cNvSpPr/>
            <p:nvPr/>
          </p:nvSpPr>
          <p:spPr>
            <a:xfrm>
              <a:off x="1448426" y="3895915"/>
              <a:ext cx="1365988" cy="432889"/>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err="1">
                  <a:solidFill>
                    <a:srgbClr val="FFFFFF"/>
                  </a:solidFill>
                  <a:latin typeface="Arial" panose="020B0604020202020204"/>
                </a:rPr>
                <a:t>EpicProdJournal</a:t>
              </a:r>
              <a:endParaRPr lang="en-US" sz="800" dirty="0">
                <a:solidFill>
                  <a:srgbClr val="FFFFFF"/>
                </a:solidFill>
                <a:latin typeface="Arial" panose="020B0604020202020204"/>
              </a:endParaRPr>
            </a:p>
          </p:txBody>
        </p:sp>
        <p:sp>
          <p:nvSpPr>
            <p:cNvPr id="48" name="Bent-Up Arrow 47">
              <a:extLst>
                <a:ext uri="{FF2B5EF4-FFF2-40B4-BE49-F238E27FC236}">
                  <a16:creationId xmlns:a16="http://schemas.microsoft.com/office/drawing/2014/main" id="{4D24905E-AC8D-E92D-DB10-099238F38B44}"/>
                </a:ext>
              </a:extLst>
            </p:cNvPr>
            <p:cNvSpPr/>
            <p:nvPr/>
          </p:nvSpPr>
          <p:spPr>
            <a:xfrm rot="5400000">
              <a:off x="1342870" y="4529381"/>
              <a:ext cx="432888" cy="18737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800">
                <a:solidFill>
                  <a:srgbClr val="FFFFFF"/>
                </a:solidFill>
                <a:latin typeface="Arial" panose="020B0604020202020204"/>
              </a:endParaRPr>
            </a:p>
          </p:txBody>
        </p:sp>
        <p:sp>
          <p:nvSpPr>
            <p:cNvPr id="49" name="Rounded Rectangle 48">
              <a:extLst>
                <a:ext uri="{FF2B5EF4-FFF2-40B4-BE49-F238E27FC236}">
                  <a16:creationId xmlns:a16="http://schemas.microsoft.com/office/drawing/2014/main" id="{D229C5D2-05D6-D062-9126-7CD557A4D243}"/>
                </a:ext>
              </a:extLst>
            </p:cNvPr>
            <p:cNvSpPr/>
            <p:nvPr/>
          </p:nvSpPr>
          <p:spPr>
            <a:xfrm>
              <a:off x="1743623" y="4562837"/>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EpicProdJournalVol1</a:t>
              </a:r>
            </a:p>
          </p:txBody>
        </p:sp>
        <p:sp>
          <p:nvSpPr>
            <p:cNvPr id="60" name="Bent-Up Arrow 59">
              <a:extLst>
                <a:ext uri="{FF2B5EF4-FFF2-40B4-BE49-F238E27FC236}">
                  <a16:creationId xmlns:a16="http://schemas.microsoft.com/office/drawing/2014/main" id="{B69F3EFC-A0EC-F556-A507-44C143E6D5BB}"/>
                </a:ext>
              </a:extLst>
            </p:cNvPr>
            <p:cNvSpPr/>
            <p:nvPr/>
          </p:nvSpPr>
          <p:spPr>
            <a:xfrm rot="5400000">
              <a:off x="675683" y="3520545"/>
              <a:ext cx="1143000" cy="18288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800">
                <a:solidFill>
                  <a:srgbClr val="FFFFFF"/>
                </a:solidFill>
                <a:latin typeface="Arial" panose="020B0604020202020204"/>
              </a:endParaRPr>
            </a:p>
          </p:txBody>
        </p:sp>
      </p:grpSp>
      <p:sp>
        <p:nvSpPr>
          <p:cNvPr id="63" name="Rounded Rectangle 62">
            <a:extLst>
              <a:ext uri="{FF2B5EF4-FFF2-40B4-BE49-F238E27FC236}">
                <a16:creationId xmlns:a16="http://schemas.microsoft.com/office/drawing/2014/main" id="{560DCB90-4BF6-8FD6-C5F1-23FA8918F75B}"/>
              </a:ext>
            </a:extLst>
          </p:cNvPr>
          <p:cNvSpPr/>
          <p:nvPr/>
        </p:nvSpPr>
        <p:spPr>
          <a:xfrm>
            <a:off x="2534865" y="2068761"/>
            <a:ext cx="1365988" cy="432889"/>
          </a:xfrm>
          <a:prstGeom prst="round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err="1">
                <a:solidFill>
                  <a:srgbClr val="FFFFFF"/>
                </a:solidFill>
                <a:latin typeface="Arial" panose="020B0604020202020204"/>
              </a:rPr>
              <a:t>EpicTestDev</a:t>
            </a:r>
            <a:endParaRPr lang="en-US" sz="800" dirty="0">
              <a:solidFill>
                <a:srgbClr val="FFFFFF"/>
              </a:solidFill>
              <a:latin typeface="Arial" panose="020B0604020202020204"/>
            </a:endParaRPr>
          </a:p>
        </p:txBody>
      </p:sp>
      <p:grpSp>
        <p:nvGrpSpPr>
          <p:cNvPr id="64" name="Group 63">
            <a:extLst>
              <a:ext uri="{FF2B5EF4-FFF2-40B4-BE49-F238E27FC236}">
                <a16:creationId xmlns:a16="http://schemas.microsoft.com/office/drawing/2014/main" id="{E42403C5-D8EF-0BA7-4CCD-2C62BE73F10C}"/>
              </a:ext>
            </a:extLst>
          </p:cNvPr>
          <p:cNvGrpSpPr/>
          <p:nvPr/>
        </p:nvGrpSpPr>
        <p:grpSpPr>
          <a:xfrm>
            <a:off x="2530558" y="2538073"/>
            <a:ext cx="2158785" cy="1256026"/>
            <a:chOff x="1141022" y="2538073"/>
            <a:chExt cx="2158785" cy="1256026"/>
          </a:xfrm>
        </p:grpSpPr>
        <p:sp>
          <p:nvSpPr>
            <p:cNvPr id="65" name="Rounded Rectangle 64">
              <a:extLst>
                <a:ext uri="{FF2B5EF4-FFF2-40B4-BE49-F238E27FC236}">
                  <a16:creationId xmlns:a16="http://schemas.microsoft.com/office/drawing/2014/main" id="{1D4FF061-F73D-ABF3-FDC2-F3819E676F6E}"/>
                </a:ext>
              </a:extLst>
            </p:cNvPr>
            <p:cNvSpPr/>
            <p:nvPr/>
          </p:nvSpPr>
          <p:spPr>
            <a:xfrm>
              <a:off x="1933819" y="3261782"/>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EpicProdDBVol3</a:t>
              </a:r>
            </a:p>
          </p:txBody>
        </p:sp>
        <p:sp>
          <p:nvSpPr>
            <p:cNvPr id="66" name="Rounded Rectangle 65">
              <a:extLst>
                <a:ext uri="{FF2B5EF4-FFF2-40B4-BE49-F238E27FC236}">
                  <a16:creationId xmlns:a16="http://schemas.microsoft.com/office/drawing/2014/main" id="{51CAF251-0B1B-E4EC-0D34-817B1E778B8C}"/>
                </a:ext>
              </a:extLst>
            </p:cNvPr>
            <p:cNvSpPr/>
            <p:nvPr/>
          </p:nvSpPr>
          <p:spPr>
            <a:xfrm>
              <a:off x="1824016" y="3307558"/>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EpicProdDBVol2</a:t>
              </a:r>
            </a:p>
          </p:txBody>
        </p:sp>
        <p:grpSp>
          <p:nvGrpSpPr>
            <p:cNvPr id="67" name="Group 66">
              <a:extLst>
                <a:ext uri="{FF2B5EF4-FFF2-40B4-BE49-F238E27FC236}">
                  <a16:creationId xmlns:a16="http://schemas.microsoft.com/office/drawing/2014/main" id="{7C6F9FB1-6FC7-75EF-4437-5B17EAEFA035}"/>
                </a:ext>
              </a:extLst>
            </p:cNvPr>
            <p:cNvGrpSpPr/>
            <p:nvPr/>
          </p:nvGrpSpPr>
          <p:grpSpPr>
            <a:xfrm>
              <a:off x="1141022" y="2538073"/>
              <a:ext cx="1643982" cy="589104"/>
              <a:chOff x="1141319" y="2566700"/>
              <a:chExt cx="1644410" cy="715158"/>
            </a:xfrm>
          </p:grpSpPr>
          <p:sp>
            <p:nvSpPr>
              <p:cNvPr id="70" name="Rounded Rectangle 69">
                <a:extLst>
                  <a:ext uri="{FF2B5EF4-FFF2-40B4-BE49-F238E27FC236}">
                    <a16:creationId xmlns:a16="http://schemas.microsoft.com/office/drawing/2014/main" id="{378B95AB-7F05-D7A6-932F-8E079F036004}"/>
                  </a:ext>
                </a:extLst>
              </p:cNvPr>
              <p:cNvSpPr/>
              <p:nvPr/>
            </p:nvSpPr>
            <p:spPr>
              <a:xfrm>
                <a:off x="1419385" y="2756341"/>
                <a:ext cx="1366344" cy="525517"/>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err="1">
                    <a:solidFill>
                      <a:srgbClr val="FFFFFF"/>
                    </a:solidFill>
                    <a:latin typeface="Arial" panose="020B0604020202020204"/>
                  </a:rPr>
                  <a:t>EpicTestDevDB</a:t>
                </a:r>
                <a:endParaRPr lang="en-US" sz="800" dirty="0">
                  <a:solidFill>
                    <a:srgbClr val="FFFFFF"/>
                  </a:solidFill>
                  <a:latin typeface="Arial" panose="020B0604020202020204"/>
                </a:endParaRPr>
              </a:p>
            </p:txBody>
          </p:sp>
          <p:sp>
            <p:nvSpPr>
              <p:cNvPr id="71" name="Bent-Up Arrow 70">
                <a:extLst>
                  <a:ext uri="{FF2B5EF4-FFF2-40B4-BE49-F238E27FC236}">
                    <a16:creationId xmlns:a16="http://schemas.microsoft.com/office/drawing/2014/main" id="{E7C939AB-1602-74B1-939E-7F3A7876512F}"/>
                  </a:ext>
                </a:extLst>
              </p:cNvPr>
              <p:cNvSpPr/>
              <p:nvPr/>
            </p:nvSpPr>
            <p:spPr>
              <a:xfrm rot="5400000">
                <a:off x="972271" y="2735748"/>
                <a:ext cx="525515" cy="187419"/>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800">
                  <a:solidFill>
                    <a:srgbClr val="FFFFFF"/>
                  </a:solidFill>
                  <a:latin typeface="Arial" panose="020B0604020202020204"/>
                </a:endParaRPr>
              </a:p>
            </p:txBody>
          </p:sp>
        </p:grpSp>
        <p:sp>
          <p:nvSpPr>
            <p:cNvPr id="68" name="Bent-Up Arrow 67">
              <a:extLst>
                <a:ext uri="{FF2B5EF4-FFF2-40B4-BE49-F238E27FC236}">
                  <a16:creationId xmlns:a16="http://schemas.microsoft.com/office/drawing/2014/main" id="{90DFBB00-4908-5C44-1320-9A6526EA31FF}"/>
                </a:ext>
              </a:extLst>
            </p:cNvPr>
            <p:cNvSpPr/>
            <p:nvPr/>
          </p:nvSpPr>
          <p:spPr>
            <a:xfrm rot="5400000">
              <a:off x="1313460" y="3327754"/>
              <a:ext cx="432888" cy="18737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800">
                <a:solidFill>
                  <a:srgbClr val="FFFFFF"/>
                </a:solidFill>
                <a:latin typeface="Arial" panose="020B0604020202020204"/>
              </a:endParaRPr>
            </a:p>
          </p:txBody>
        </p:sp>
        <p:sp>
          <p:nvSpPr>
            <p:cNvPr id="69" name="Rounded Rectangle 68">
              <a:extLst>
                <a:ext uri="{FF2B5EF4-FFF2-40B4-BE49-F238E27FC236}">
                  <a16:creationId xmlns:a16="http://schemas.microsoft.com/office/drawing/2014/main" id="{D6458055-D355-A16C-39F6-73DDF22C8C6F}"/>
                </a:ext>
              </a:extLst>
            </p:cNvPr>
            <p:cNvSpPr/>
            <p:nvPr/>
          </p:nvSpPr>
          <p:spPr>
            <a:xfrm>
              <a:off x="1714213" y="3361210"/>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EpicTestDevDBVol1</a:t>
              </a:r>
            </a:p>
          </p:txBody>
        </p:sp>
      </p:grpSp>
      <p:grpSp>
        <p:nvGrpSpPr>
          <p:cNvPr id="72" name="Group 71">
            <a:extLst>
              <a:ext uri="{FF2B5EF4-FFF2-40B4-BE49-F238E27FC236}">
                <a16:creationId xmlns:a16="http://schemas.microsoft.com/office/drawing/2014/main" id="{C2689C4A-8AC0-50D4-5DEB-EED3820A4C85}"/>
              </a:ext>
            </a:extLst>
          </p:cNvPr>
          <p:cNvGrpSpPr/>
          <p:nvPr/>
        </p:nvGrpSpPr>
        <p:grpSpPr>
          <a:xfrm>
            <a:off x="2563297" y="4231874"/>
            <a:ext cx="2045652" cy="1941481"/>
            <a:chOff x="1173762" y="4231873"/>
            <a:chExt cx="2045652" cy="1941481"/>
          </a:xfrm>
        </p:grpSpPr>
        <p:sp>
          <p:nvSpPr>
            <p:cNvPr id="73" name="Rounded Rectangle 72">
              <a:extLst>
                <a:ext uri="{FF2B5EF4-FFF2-40B4-BE49-F238E27FC236}">
                  <a16:creationId xmlns:a16="http://schemas.microsoft.com/office/drawing/2014/main" id="{F94A92FC-EC50-1F3E-5380-F08868B2BA36}"/>
                </a:ext>
              </a:extLst>
            </p:cNvPr>
            <p:cNvSpPr/>
            <p:nvPr/>
          </p:nvSpPr>
          <p:spPr>
            <a:xfrm>
              <a:off x="1853426" y="5686813"/>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EpicProdDBVol2</a:t>
              </a:r>
            </a:p>
          </p:txBody>
        </p:sp>
        <p:sp>
          <p:nvSpPr>
            <p:cNvPr id="74" name="Rounded Rectangle 73">
              <a:extLst>
                <a:ext uri="{FF2B5EF4-FFF2-40B4-BE49-F238E27FC236}">
                  <a16:creationId xmlns:a16="http://schemas.microsoft.com/office/drawing/2014/main" id="{A35F852C-2658-85CB-7CB8-6547D4B34905}"/>
                </a:ext>
              </a:extLst>
            </p:cNvPr>
            <p:cNvSpPr/>
            <p:nvPr/>
          </p:nvSpPr>
          <p:spPr>
            <a:xfrm>
              <a:off x="1448426" y="5073544"/>
              <a:ext cx="1365988" cy="432889"/>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err="1">
                  <a:solidFill>
                    <a:srgbClr val="FFFFFF"/>
                  </a:solidFill>
                  <a:latin typeface="Arial" panose="020B0604020202020204"/>
                </a:rPr>
                <a:t>EpicTestDevApp</a:t>
              </a:r>
              <a:endParaRPr lang="en-US" sz="800" dirty="0">
                <a:solidFill>
                  <a:srgbClr val="FFFFFF"/>
                </a:solidFill>
                <a:latin typeface="Arial" panose="020B0604020202020204"/>
              </a:endParaRPr>
            </a:p>
          </p:txBody>
        </p:sp>
        <p:sp>
          <p:nvSpPr>
            <p:cNvPr id="75" name="Bent-Up Arrow 74">
              <a:extLst>
                <a:ext uri="{FF2B5EF4-FFF2-40B4-BE49-F238E27FC236}">
                  <a16:creationId xmlns:a16="http://schemas.microsoft.com/office/drawing/2014/main" id="{1E4BF089-E5DE-2EA0-A0DA-B49C40451448}"/>
                </a:ext>
              </a:extLst>
            </p:cNvPr>
            <p:cNvSpPr/>
            <p:nvPr/>
          </p:nvSpPr>
          <p:spPr>
            <a:xfrm rot="5400000">
              <a:off x="693702" y="4711933"/>
              <a:ext cx="1143000" cy="18288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800">
                <a:solidFill>
                  <a:srgbClr val="FFFFFF"/>
                </a:solidFill>
                <a:latin typeface="Arial" panose="020B0604020202020204"/>
              </a:endParaRPr>
            </a:p>
          </p:txBody>
        </p:sp>
        <p:sp>
          <p:nvSpPr>
            <p:cNvPr id="76" name="Bent-Up Arrow 75">
              <a:extLst>
                <a:ext uri="{FF2B5EF4-FFF2-40B4-BE49-F238E27FC236}">
                  <a16:creationId xmlns:a16="http://schemas.microsoft.com/office/drawing/2014/main" id="{AACF7A73-F3D3-C37E-7879-87A579885F17}"/>
                </a:ext>
              </a:extLst>
            </p:cNvPr>
            <p:cNvSpPr/>
            <p:nvPr/>
          </p:nvSpPr>
          <p:spPr>
            <a:xfrm rot="5400000">
              <a:off x="1342870" y="5707009"/>
              <a:ext cx="432888" cy="18737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800">
                <a:solidFill>
                  <a:srgbClr val="FFFFFF"/>
                </a:solidFill>
                <a:latin typeface="Arial" panose="020B0604020202020204"/>
              </a:endParaRPr>
            </a:p>
          </p:txBody>
        </p:sp>
        <p:sp>
          <p:nvSpPr>
            <p:cNvPr id="77" name="Rounded Rectangle 76">
              <a:extLst>
                <a:ext uri="{FF2B5EF4-FFF2-40B4-BE49-F238E27FC236}">
                  <a16:creationId xmlns:a16="http://schemas.microsoft.com/office/drawing/2014/main" id="{6435FD9E-CF89-9F5E-BEA3-8A5EC455FB74}"/>
                </a:ext>
              </a:extLst>
            </p:cNvPr>
            <p:cNvSpPr/>
            <p:nvPr/>
          </p:nvSpPr>
          <p:spPr>
            <a:xfrm>
              <a:off x="1743623" y="5740465"/>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EpicTestDevAppVol1</a:t>
              </a:r>
            </a:p>
          </p:txBody>
        </p:sp>
      </p:grpSp>
      <p:grpSp>
        <p:nvGrpSpPr>
          <p:cNvPr id="78" name="Group 77">
            <a:extLst>
              <a:ext uri="{FF2B5EF4-FFF2-40B4-BE49-F238E27FC236}">
                <a16:creationId xmlns:a16="http://schemas.microsoft.com/office/drawing/2014/main" id="{25CC7FAE-0805-B885-E001-955E840D69BF}"/>
              </a:ext>
            </a:extLst>
          </p:cNvPr>
          <p:cNvGrpSpPr/>
          <p:nvPr/>
        </p:nvGrpSpPr>
        <p:grpSpPr>
          <a:xfrm>
            <a:off x="2545279" y="3040486"/>
            <a:ext cx="2063671" cy="1955241"/>
            <a:chOff x="1155743" y="3040485"/>
            <a:chExt cx="2063671" cy="1955241"/>
          </a:xfrm>
        </p:grpSpPr>
        <p:sp>
          <p:nvSpPr>
            <p:cNvPr id="79" name="Rounded Rectangle 78">
              <a:extLst>
                <a:ext uri="{FF2B5EF4-FFF2-40B4-BE49-F238E27FC236}">
                  <a16:creationId xmlns:a16="http://schemas.microsoft.com/office/drawing/2014/main" id="{9F2233F1-F257-0A82-4AB8-90D4FA6196C0}"/>
                </a:ext>
              </a:extLst>
            </p:cNvPr>
            <p:cNvSpPr/>
            <p:nvPr/>
          </p:nvSpPr>
          <p:spPr>
            <a:xfrm>
              <a:off x="1853426" y="4509185"/>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EpicProdDBVol2</a:t>
              </a:r>
            </a:p>
          </p:txBody>
        </p:sp>
        <p:sp>
          <p:nvSpPr>
            <p:cNvPr id="80" name="Rounded Rectangle 79">
              <a:extLst>
                <a:ext uri="{FF2B5EF4-FFF2-40B4-BE49-F238E27FC236}">
                  <a16:creationId xmlns:a16="http://schemas.microsoft.com/office/drawing/2014/main" id="{40782911-30D0-881C-4A64-58A19BA33FE7}"/>
                </a:ext>
              </a:extLst>
            </p:cNvPr>
            <p:cNvSpPr/>
            <p:nvPr/>
          </p:nvSpPr>
          <p:spPr>
            <a:xfrm>
              <a:off x="1448426" y="3895915"/>
              <a:ext cx="1365988" cy="432889"/>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err="1">
                  <a:solidFill>
                    <a:srgbClr val="FFFFFF"/>
                  </a:solidFill>
                  <a:latin typeface="Arial" panose="020B0604020202020204"/>
                </a:rPr>
                <a:t>EpicTestDevJournal</a:t>
              </a:r>
              <a:endParaRPr lang="en-US" sz="800" dirty="0">
                <a:solidFill>
                  <a:srgbClr val="FFFFFF"/>
                </a:solidFill>
                <a:latin typeface="Arial" panose="020B0604020202020204"/>
              </a:endParaRPr>
            </a:p>
          </p:txBody>
        </p:sp>
        <p:sp>
          <p:nvSpPr>
            <p:cNvPr id="81" name="Bent-Up Arrow 80">
              <a:extLst>
                <a:ext uri="{FF2B5EF4-FFF2-40B4-BE49-F238E27FC236}">
                  <a16:creationId xmlns:a16="http://schemas.microsoft.com/office/drawing/2014/main" id="{11D1F1FB-5A73-8BAF-5663-8790921A084B}"/>
                </a:ext>
              </a:extLst>
            </p:cNvPr>
            <p:cNvSpPr/>
            <p:nvPr/>
          </p:nvSpPr>
          <p:spPr>
            <a:xfrm rot="5400000">
              <a:off x="1342870" y="4529381"/>
              <a:ext cx="432888" cy="18737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800">
                <a:solidFill>
                  <a:srgbClr val="FFFFFF"/>
                </a:solidFill>
                <a:latin typeface="Arial" panose="020B0604020202020204"/>
              </a:endParaRPr>
            </a:p>
          </p:txBody>
        </p:sp>
        <p:sp>
          <p:nvSpPr>
            <p:cNvPr id="82" name="Rounded Rectangle 81">
              <a:extLst>
                <a:ext uri="{FF2B5EF4-FFF2-40B4-BE49-F238E27FC236}">
                  <a16:creationId xmlns:a16="http://schemas.microsoft.com/office/drawing/2014/main" id="{106B73D0-0C47-F396-152B-FE1BB649E9B6}"/>
                </a:ext>
              </a:extLst>
            </p:cNvPr>
            <p:cNvSpPr/>
            <p:nvPr/>
          </p:nvSpPr>
          <p:spPr>
            <a:xfrm>
              <a:off x="1743623" y="4562837"/>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EpicTestDevJournalVol1</a:t>
              </a:r>
            </a:p>
          </p:txBody>
        </p:sp>
        <p:sp>
          <p:nvSpPr>
            <p:cNvPr id="83" name="Bent-Up Arrow 82">
              <a:extLst>
                <a:ext uri="{FF2B5EF4-FFF2-40B4-BE49-F238E27FC236}">
                  <a16:creationId xmlns:a16="http://schemas.microsoft.com/office/drawing/2014/main" id="{7A767F2C-FF9B-7DE7-D0D0-DED46B7FAFE5}"/>
                </a:ext>
              </a:extLst>
            </p:cNvPr>
            <p:cNvSpPr/>
            <p:nvPr/>
          </p:nvSpPr>
          <p:spPr>
            <a:xfrm rot="5400000">
              <a:off x="675683" y="3520545"/>
              <a:ext cx="1143000" cy="18288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800">
                <a:solidFill>
                  <a:srgbClr val="FFFFFF"/>
                </a:solidFill>
                <a:latin typeface="Arial" panose="020B0604020202020204"/>
              </a:endParaRPr>
            </a:p>
          </p:txBody>
        </p:sp>
      </p:grpSp>
      <p:sp>
        <p:nvSpPr>
          <p:cNvPr id="84" name="Rounded Rectangle 83">
            <a:extLst>
              <a:ext uri="{FF2B5EF4-FFF2-40B4-BE49-F238E27FC236}">
                <a16:creationId xmlns:a16="http://schemas.microsoft.com/office/drawing/2014/main" id="{D987EACF-7947-CD49-9ACF-2DF2D63D6ED1}"/>
              </a:ext>
            </a:extLst>
          </p:cNvPr>
          <p:cNvSpPr/>
          <p:nvPr/>
        </p:nvSpPr>
        <p:spPr>
          <a:xfrm>
            <a:off x="4831078" y="2116926"/>
            <a:ext cx="1365988" cy="432889"/>
          </a:xfrm>
          <a:prstGeom prst="round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err="1">
                <a:solidFill>
                  <a:srgbClr val="FFFFFF"/>
                </a:solidFill>
                <a:latin typeface="Arial" panose="020B0604020202020204"/>
              </a:rPr>
              <a:t>EpicReport</a:t>
            </a:r>
            <a:endParaRPr lang="en-US" sz="800" dirty="0">
              <a:solidFill>
                <a:srgbClr val="FFFFFF"/>
              </a:solidFill>
              <a:latin typeface="Arial" panose="020B0604020202020204"/>
            </a:endParaRPr>
          </a:p>
        </p:txBody>
      </p:sp>
      <p:grpSp>
        <p:nvGrpSpPr>
          <p:cNvPr id="85" name="Group 84">
            <a:extLst>
              <a:ext uri="{FF2B5EF4-FFF2-40B4-BE49-F238E27FC236}">
                <a16:creationId xmlns:a16="http://schemas.microsoft.com/office/drawing/2014/main" id="{BCC3A4AF-BFC9-FD4A-7AE9-4FE6EC0E7AE4}"/>
              </a:ext>
            </a:extLst>
          </p:cNvPr>
          <p:cNvGrpSpPr/>
          <p:nvPr/>
        </p:nvGrpSpPr>
        <p:grpSpPr>
          <a:xfrm>
            <a:off x="4826771" y="2586238"/>
            <a:ext cx="2158785" cy="1256026"/>
            <a:chOff x="1141022" y="2538073"/>
            <a:chExt cx="2158785" cy="1256026"/>
          </a:xfrm>
        </p:grpSpPr>
        <p:sp>
          <p:nvSpPr>
            <p:cNvPr id="86" name="Rounded Rectangle 85">
              <a:extLst>
                <a:ext uri="{FF2B5EF4-FFF2-40B4-BE49-F238E27FC236}">
                  <a16:creationId xmlns:a16="http://schemas.microsoft.com/office/drawing/2014/main" id="{47D13371-6BAC-E4FF-1DA5-F02BC6D0F8F3}"/>
                </a:ext>
              </a:extLst>
            </p:cNvPr>
            <p:cNvSpPr/>
            <p:nvPr/>
          </p:nvSpPr>
          <p:spPr>
            <a:xfrm>
              <a:off x="1933819" y="3261782"/>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EpicProdDBVol3</a:t>
              </a:r>
            </a:p>
          </p:txBody>
        </p:sp>
        <p:sp>
          <p:nvSpPr>
            <p:cNvPr id="87" name="Rounded Rectangle 86">
              <a:extLst>
                <a:ext uri="{FF2B5EF4-FFF2-40B4-BE49-F238E27FC236}">
                  <a16:creationId xmlns:a16="http://schemas.microsoft.com/office/drawing/2014/main" id="{D4847136-5E50-C1A9-1A3C-A03BB76B45C8}"/>
                </a:ext>
              </a:extLst>
            </p:cNvPr>
            <p:cNvSpPr/>
            <p:nvPr/>
          </p:nvSpPr>
          <p:spPr>
            <a:xfrm>
              <a:off x="1824016" y="3307558"/>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EpicProdDBVol2</a:t>
              </a:r>
            </a:p>
          </p:txBody>
        </p:sp>
        <p:grpSp>
          <p:nvGrpSpPr>
            <p:cNvPr id="88" name="Group 87">
              <a:extLst>
                <a:ext uri="{FF2B5EF4-FFF2-40B4-BE49-F238E27FC236}">
                  <a16:creationId xmlns:a16="http://schemas.microsoft.com/office/drawing/2014/main" id="{153CB8E9-2583-3146-50DE-5DACF30E9064}"/>
                </a:ext>
              </a:extLst>
            </p:cNvPr>
            <p:cNvGrpSpPr/>
            <p:nvPr/>
          </p:nvGrpSpPr>
          <p:grpSpPr>
            <a:xfrm>
              <a:off x="1141022" y="2538073"/>
              <a:ext cx="1643982" cy="589104"/>
              <a:chOff x="1141319" y="2566700"/>
              <a:chExt cx="1644410" cy="715158"/>
            </a:xfrm>
          </p:grpSpPr>
          <p:sp>
            <p:nvSpPr>
              <p:cNvPr id="91" name="Rounded Rectangle 90">
                <a:extLst>
                  <a:ext uri="{FF2B5EF4-FFF2-40B4-BE49-F238E27FC236}">
                    <a16:creationId xmlns:a16="http://schemas.microsoft.com/office/drawing/2014/main" id="{68F6CD34-E0CA-38AA-4DD5-58ABADD5C2F0}"/>
                  </a:ext>
                </a:extLst>
              </p:cNvPr>
              <p:cNvSpPr/>
              <p:nvPr/>
            </p:nvSpPr>
            <p:spPr>
              <a:xfrm>
                <a:off x="1419385" y="2756341"/>
                <a:ext cx="1366344" cy="525517"/>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err="1">
                    <a:solidFill>
                      <a:srgbClr val="FFFFFF"/>
                    </a:solidFill>
                    <a:latin typeface="Arial" panose="020B0604020202020204"/>
                  </a:rPr>
                  <a:t>EpicReportDB</a:t>
                </a:r>
                <a:endParaRPr lang="en-US" sz="800" dirty="0">
                  <a:solidFill>
                    <a:srgbClr val="FFFFFF"/>
                  </a:solidFill>
                  <a:latin typeface="Arial" panose="020B0604020202020204"/>
                </a:endParaRPr>
              </a:p>
            </p:txBody>
          </p:sp>
          <p:sp>
            <p:nvSpPr>
              <p:cNvPr id="92" name="Bent-Up Arrow 91">
                <a:extLst>
                  <a:ext uri="{FF2B5EF4-FFF2-40B4-BE49-F238E27FC236}">
                    <a16:creationId xmlns:a16="http://schemas.microsoft.com/office/drawing/2014/main" id="{7875EDF1-CA9F-7875-7BCC-6CB6B01F6678}"/>
                  </a:ext>
                </a:extLst>
              </p:cNvPr>
              <p:cNvSpPr/>
              <p:nvPr/>
            </p:nvSpPr>
            <p:spPr>
              <a:xfrm rot="5400000">
                <a:off x="972271" y="2735748"/>
                <a:ext cx="525515" cy="187419"/>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800">
                  <a:solidFill>
                    <a:srgbClr val="FFFFFF"/>
                  </a:solidFill>
                  <a:latin typeface="Arial" panose="020B0604020202020204"/>
                </a:endParaRPr>
              </a:p>
            </p:txBody>
          </p:sp>
        </p:grpSp>
        <p:sp>
          <p:nvSpPr>
            <p:cNvPr id="89" name="Bent-Up Arrow 88">
              <a:extLst>
                <a:ext uri="{FF2B5EF4-FFF2-40B4-BE49-F238E27FC236}">
                  <a16:creationId xmlns:a16="http://schemas.microsoft.com/office/drawing/2014/main" id="{22BA2D92-C22D-2646-33E0-0445ABC0F6D9}"/>
                </a:ext>
              </a:extLst>
            </p:cNvPr>
            <p:cNvSpPr/>
            <p:nvPr/>
          </p:nvSpPr>
          <p:spPr>
            <a:xfrm rot="5400000">
              <a:off x="1313460" y="3327754"/>
              <a:ext cx="432888" cy="18737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800">
                <a:solidFill>
                  <a:srgbClr val="FFFFFF"/>
                </a:solidFill>
                <a:latin typeface="Arial" panose="020B0604020202020204"/>
              </a:endParaRPr>
            </a:p>
          </p:txBody>
        </p:sp>
        <p:sp>
          <p:nvSpPr>
            <p:cNvPr id="90" name="Rounded Rectangle 89">
              <a:extLst>
                <a:ext uri="{FF2B5EF4-FFF2-40B4-BE49-F238E27FC236}">
                  <a16:creationId xmlns:a16="http://schemas.microsoft.com/office/drawing/2014/main" id="{BF45E68C-B217-36BE-D189-3AEA90B8EAC4}"/>
                </a:ext>
              </a:extLst>
            </p:cNvPr>
            <p:cNvSpPr/>
            <p:nvPr/>
          </p:nvSpPr>
          <p:spPr>
            <a:xfrm>
              <a:off x="1714213" y="3361210"/>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EpicReportDBVol1</a:t>
              </a:r>
            </a:p>
          </p:txBody>
        </p:sp>
      </p:grpSp>
      <p:grpSp>
        <p:nvGrpSpPr>
          <p:cNvPr id="93" name="Group 92">
            <a:extLst>
              <a:ext uri="{FF2B5EF4-FFF2-40B4-BE49-F238E27FC236}">
                <a16:creationId xmlns:a16="http://schemas.microsoft.com/office/drawing/2014/main" id="{6C0F08C3-FB5D-5E85-9FDB-285C7C1B8C31}"/>
              </a:ext>
            </a:extLst>
          </p:cNvPr>
          <p:cNvGrpSpPr/>
          <p:nvPr/>
        </p:nvGrpSpPr>
        <p:grpSpPr>
          <a:xfrm>
            <a:off x="4859510" y="4280039"/>
            <a:ext cx="2045652" cy="1941481"/>
            <a:chOff x="1173762" y="4231873"/>
            <a:chExt cx="2045652" cy="1941481"/>
          </a:xfrm>
        </p:grpSpPr>
        <p:sp>
          <p:nvSpPr>
            <p:cNvPr id="94" name="Rounded Rectangle 93">
              <a:extLst>
                <a:ext uri="{FF2B5EF4-FFF2-40B4-BE49-F238E27FC236}">
                  <a16:creationId xmlns:a16="http://schemas.microsoft.com/office/drawing/2014/main" id="{573E1F22-26E5-9B9B-FB19-EACED1110464}"/>
                </a:ext>
              </a:extLst>
            </p:cNvPr>
            <p:cNvSpPr/>
            <p:nvPr/>
          </p:nvSpPr>
          <p:spPr>
            <a:xfrm>
              <a:off x="1853426" y="5686813"/>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EpicProdDBVol2</a:t>
              </a:r>
            </a:p>
          </p:txBody>
        </p:sp>
        <p:sp>
          <p:nvSpPr>
            <p:cNvPr id="95" name="Rounded Rectangle 94">
              <a:extLst>
                <a:ext uri="{FF2B5EF4-FFF2-40B4-BE49-F238E27FC236}">
                  <a16:creationId xmlns:a16="http://schemas.microsoft.com/office/drawing/2014/main" id="{C0B3F1CA-C35E-98EA-E6F7-CC01F3FA7EE3}"/>
                </a:ext>
              </a:extLst>
            </p:cNvPr>
            <p:cNvSpPr/>
            <p:nvPr/>
          </p:nvSpPr>
          <p:spPr>
            <a:xfrm>
              <a:off x="1448426" y="5073544"/>
              <a:ext cx="1365988" cy="432889"/>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err="1">
                  <a:solidFill>
                    <a:srgbClr val="FFFFFF"/>
                  </a:solidFill>
                  <a:latin typeface="Arial" panose="020B0604020202020204"/>
                </a:rPr>
                <a:t>EpicReportApp</a:t>
              </a:r>
              <a:endParaRPr lang="en-US" sz="800" dirty="0">
                <a:solidFill>
                  <a:srgbClr val="FFFFFF"/>
                </a:solidFill>
                <a:latin typeface="Arial" panose="020B0604020202020204"/>
              </a:endParaRPr>
            </a:p>
          </p:txBody>
        </p:sp>
        <p:sp>
          <p:nvSpPr>
            <p:cNvPr id="96" name="Bent-Up Arrow 95">
              <a:extLst>
                <a:ext uri="{FF2B5EF4-FFF2-40B4-BE49-F238E27FC236}">
                  <a16:creationId xmlns:a16="http://schemas.microsoft.com/office/drawing/2014/main" id="{08CDAE30-56C4-93F9-C066-29EA90485927}"/>
                </a:ext>
              </a:extLst>
            </p:cNvPr>
            <p:cNvSpPr/>
            <p:nvPr/>
          </p:nvSpPr>
          <p:spPr>
            <a:xfrm rot="5400000">
              <a:off x="693702" y="4711933"/>
              <a:ext cx="1143000" cy="18288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800">
                <a:solidFill>
                  <a:srgbClr val="FFFFFF"/>
                </a:solidFill>
                <a:latin typeface="Arial" panose="020B0604020202020204"/>
              </a:endParaRPr>
            </a:p>
          </p:txBody>
        </p:sp>
        <p:sp>
          <p:nvSpPr>
            <p:cNvPr id="97" name="Bent-Up Arrow 96">
              <a:extLst>
                <a:ext uri="{FF2B5EF4-FFF2-40B4-BE49-F238E27FC236}">
                  <a16:creationId xmlns:a16="http://schemas.microsoft.com/office/drawing/2014/main" id="{A023BFEF-A7F3-F51E-2487-9D13F6B27985}"/>
                </a:ext>
              </a:extLst>
            </p:cNvPr>
            <p:cNvSpPr/>
            <p:nvPr/>
          </p:nvSpPr>
          <p:spPr>
            <a:xfrm rot="5400000">
              <a:off x="1342870" y="5707009"/>
              <a:ext cx="432888" cy="18737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800">
                <a:solidFill>
                  <a:srgbClr val="FFFFFF"/>
                </a:solidFill>
                <a:latin typeface="Arial" panose="020B0604020202020204"/>
              </a:endParaRPr>
            </a:p>
          </p:txBody>
        </p:sp>
        <p:sp>
          <p:nvSpPr>
            <p:cNvPr id="98" name="Rounded Rectangle 97">
              <a:extLst>
                <a:ext uri="{FF2B5EF4-FFF2-40B4-BE49-F238E27FC236}">
                  <a16:creationId xmlns:a16="http://schemas.microsoft.com/office/drawing/2014/main" id="{922ED38D-9678-C477-383C-17719675BBF5}"/>
                </a:ext>
              </a:extLst>
            </p:cNvPr>
            <p:cNvSpPr/>
            <p:nvPr/>
          </p:nvSpPr>
          <p:spPr>
            <a:xfrm>
              <a:off x="1743623" y="5740465"/>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EpicReportAppVol1</a:t>
              </a:r>
            </a:p>
          </p:txBody>
        </p:sp>
      </p:grpSp>
      <p:grpSp>
        <p:nvGrpSpPr>
          <p:cNvPr id="99" name="Group 98">
            <a:extLst>
              <a:ext uri="{FF2B5EF4-FFF2-40B4-BE49-F238E27FC236}">
                <a16:creationId xmlns:a16="http://schemas.microsoft.com/office/drawing/2014/main" id="{CDA4E2A6-F48C-A3CC-B153-97900C9025A7}"/>
              </a:ext>
            </a:extLst>
          </p:cNvPr>
          <p:cNvGrpSpPr/>
          <p:nvPr/>
        </p:nvGrpSpPr>
        <p:grpSpPr>
          <a:xfrm>
            <a:off x="4841492" y="3088651"/>
            <a:ext cx="2063671" cy="1955241"/>
            <a:chOff x="1155743" y="3040485"/>
            <a:chExt cx="2063671" cy="1955241"/>
          </a:xfrm>
        </p:grpSpPr>
        <p:sp>
          <p:nvSpPr>
            <p:cNvPr id="100" name="Rounded Rectangle 99">
              <a:extLst>
                <a:ext uri="{FF2B5EF4-FFF2-40B4-BE49-F238E27FC236}">
                  <a16:creationId xmlns:a16="http://schemas.microsoft.com/office/drawing/2014/main" id="{FA66807D-9CE3-81FF-9518-967620466309}"/>
                </a:ext>
              </a:extLst>
            </p:cNvPr>
            <p:cNvSpPr/>
            <p:nvPr/>
          </p:nvSpPr>
          <p:spPr>
            <a:xfrm>
              <a:off x="1853426" y="4509185"/>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EpicProdDBVol2</a:t>
              </a:r>
            </a:p>
          </p:txBody>
        </p:sp>
        <p:sp>
          <p:nvSpPr>
            <p:cNvPr id="107" name="Rounded Rectangle 106">
              <a:extLst>
                <a:ext uri="{FF2B5EF4-FFF2-40B4-BE49-F238E27FC236}">
                  <a16:creationId xmlns:a16="http://schemas.microsoft.com/office/drawing/2014/main" id="{6E9EA71E-73C1-7C3C-8E8D-C63F4C47AE4B}"/>
                </a:ext>
              </a:extLst>
            </p:cNvPr>
            <p:cNvSpPr/>
            <p:nvPr/>
          </p:nvSpPr>
          <p:spPr>
            <a:xfrm>
              <a:off x="1448426" y="3895915"/>
              <a:ext cx="1365988" cy="432889"/>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err="1">
                  <a:solidFill>
                    <a:srgbClr val="FFFFFF"/>
                  </a:solidFill>
                  <a:latin typeface="Arial" panose="020B0604020202020204"/>
                </a:rPr>
                <a:t>EpicReportJournal</a:t>
              </a:r>
              <a:endParaRPr lang="en-US" sz="800" dirty="0">
                <a:solidFill>
                  <a:srgbClr val="FFFFFF"/>
                </a:solidFill>
                <a:latin typeface="Arial" panose="020B0604020202020204"/>
              </a:endParaRPr>
            </a:p>
          </p:txBody>
        </p:sp>
        <p:sp>
          <p:nvSpPr>
            <p:cNvPr id="108" name="Bent-Up Arrow 107">
              <a:extLst>
                <a:ext uri="{FF2B5EF4-FFF2-40B4-BE49-F238E27FC236}">
                  <a16:creationId xmlns:a16="http://schemas.microsoft.com/office/drawing/2014/main" id="{69CFFEAB-D409-AE5E-C96B-F78475C43907}"/>
                </a:ext>
              </a:extLst>
            </p:cNvPr>
            <p:cNvSpPr/>
            <p:nvPr/>
          </p:nvSpPr>
          <p:spPr>
            <a:xfrm rot="5400000">
              <a:off x="1342870" y="4529381"/>
              <a:ext cx="432888" cy="18737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800">
                <a:solidFill>
                  <a:srgbClr val="FFFFFF"/>
                </a:solidFill>
                <a:latin typeface="Arial" panose="020B0604020202020204"/>
              </a:endParaRPr>
            </a:p>
          </p:txBody>
        </p:sp>
        <p:sp>
          <p:nvSpPr>
            <p:cNvPr id="109" name="Rounded Rectangle 108">
              <a:extLst>
                <a:ext uri="{FF2B5EF4-FFF2-40B4-BE49-F238E27FC236}">
                  <a16:creationId xmlns:a16="http://schemas.microsoft.com/office/drawing/2014/main" id="{23B7ED0B-B595-8B77-94E8-A06067E9B3B1}"/>
                </a:ext>
              </a:extLst>
            </p:cNvPr>
            <p:cNvSpPr/>
            <p:nvPr/>
          </p:nvSpPr>
          <p:spPr>
            <a:xfrm>
              <a:off x="1743623" y="4562837"/>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EpicReportJournalVol1</a:t>
              </a:r>
            </a:p>
          </p:txBody>
        </p:sp>
        <p:sp>
          <p:nvSpPr>
            <p:cNvPr id="110" name="Bent-Up Arrow 109">
              <a:extLst>
                <a:ext uri="{FF2B5EF4-FFF2-40B4-BE49-F238E27FC236}">
                  <a16:creationId xmlns:a16="http://schemas.microsoft.com/office/drawing/2014/main" id="{22B720B8-464B-E0AC-57CD-B255B46030E3}"/>
                </a:ext>
              </a:extLst>
            </p:cNvPr>
            <p:cNvSpPr/>
            <p:nvPr/>
          </p:nvSpPr>
          <p:spPr>
            <a:xfrm rot="5400000">
              <a:off x="675683" y="3520545"/>
              <a:ext cx="1143000" cy="18288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800">
                <a:solidFill>
                  <a:srgbClr val="FFFFFF"/>
                </a:solidFill>
                <a:latin typeface="Arial" panose="020B0604020202020204"/>
              </a:endParaRPr>
            </a:p>
          </p:txBody>
        </p:sp>
      </p:grpSp>
      <p:sp>
        <p:nvSpPr>
          <p:cNvPr id="111" name="Rounded Rectangle 110">
            <a:extLst>
              <a:ext uri="{FF2B5EF4-FFF2-40B4-BE49-F238E27FC236}">
                <a16:creationId xmlns:a16="http://schemas.microsoft.com/office/drawing/2014/main" id="{38E41A89-27D1-B097-AA52-8B7A714E8A46}"/>
              </a:ext>
            </a:extLst>
          </p:cNvPr>
          <p:cNvSpPr/>
          <p:nvPr/>
        </p:nvSpPr>
        <p:spPr>
          <a:xfrm>
            <a:off x="10570635" y="2068760"/>
            <a:ext cx="1365988" cy="432889"/>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err="1">
                <a:solidFill>
                  <a:srgbClr val="000000"/>
                </a:solidFill>
                <a:latin typeface="Arial" panose="020B0604020202020204"/>
              </a:rPr>
              <a:t>EpicWebBLOB</a:t>
            </a:r>
            <a:endParaRPr lang="en-US" sz="800" dirty="0">
              <a:solidFill>
                <a:srgbClr val="000000"/>
              </a:solidFill>
              <a:latin typeface="Arial" panose="020B0604020202020204"/>
            </a:endParaRPr>
          </a:p>
        </p:txBody>
      </p:sp>
      <p:grpSp>
        <p:nvGrpSpPr>
          <p:cNvPr id="113" name="Group 112">
            <a:extLst>
              <a:ext uri="{FF2B5EF4-FFF2-40B4-BE49-F238E27FC236}">
                <a16:creationId xmlns:a16="http://schemas.microsoft.com/office/drawing/2014/main" id="{E06C47FD-34B6-0642-59D6-768BAC510647}"/>
              </a:ext>
            </a:extLst>
          </p:cNvPr>
          <p:cNvGrpSpPr/>
          <p:nvPr/>
        </p:nvGrpSpPr>
        <p:grpSpPr>
          <a:xfrm>
            <a:off x="7027634" y="2093121"/>
            <a:ext cx="1880791" cy="1099811"/>
            <a:chOff x="1419016" y="2694288"/>
            <a:chExt cx="1880791" cy="1099811"/>
          </a:xfrm>
        </p:grpSpPr>
        <p:sp>
          <p:nvSpPr>
            <p:cNvPr id="114" name="Rounded Rectangle 113">
              <a:extLst>
                <a:ext uri="{FF2B5EF4-FFF2-40B4-BE49-F238E27FC236}">
                  <a16:creationId xmlns:a16="http://schemas.microsoft.com/office/drawing/2014/main" id="{9959F85C-A91F-5862-DAA9-55249ED590A0}"/>
                </a:ext>
              </a:extLst>
            </p:cNvPr>
            <p:cNvSpPr/>
            <p:nvPr/>
          </p:nvSpPr>
          <p:spPr>
            <a:xfrm>
              <a:off x="1933819" y="3261782"/>
              <a:ext cx="1365988" cy="432889"/>
            </a:xfrm>
            <a:prstGeom prst="roundRect">
              <a:avLst/>
            </a:prstGeom>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EpicProdDBVol3</a:t>
              </a:r>
            </a:p>
          </p:txBody>
        </p:sp>
        <p:sp>
          <p:nvSpPr>
            <p:cNvPr id="115" name="Rounded Rectangle 114">
              <a:extLst>
                <a:ext uri="{FF2B5EF4-FFF2-40B4-BE49-F238E27FC236}">
                  <a16:creationId xmlns:a16="http://schemas.microsoft.com/office/drawing/2014/main" id="{C7C477BA-FB26-8FF8-F662-595898B5A7B5}"/>
                </a:ext>
              </a:extLst>
            </p:cNvPr>
            <p:cNvSpPr/>
            <p:nvPr/>
          </p:nvSpPr>
          <p:spPr>
            <a:xfrm>
              <a:off x="1824016" y="3307558"/>
              <a:ext cx="1365988" cy="432889"/>
            </a:xfrm>
            <a:prstGeom prst="roundRect">
              <a:avLst/>
            </a:prstGeom>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EpicProdDBVol2</a:t>
              </a:r>
            </a:p>
          </p:txBody>
        </p:sp>
        <p:sp>
          <p:nvSpPr>
            <p:cNvPr id="119" name="Rounded Rectangle 118">
              <a:extLst>
                <a:ext uri="{FF2B5EF4-FFF2-40B4-BE49-F238E27FC236}">
                  <a16:creationId xmlns:a16="http://schemas.microsoft.com/office/drawing/2014/main" id="{7543E62D-742D-6644-737A-E517A6BD6E69}"/>
                </a:ext>
              </a:extLst>
            </p:cNvPr>
            <p:cNvSpPr/>
            <p:nvPr/>
          </p:nvSpPr>
          <p:spPr>
            <a:xfrm>
              <a:off x="1419016" y="2694288"/>
              <a:ext cx="1365988" cy="432889"/>
            </a:xfrm>
            <a:prstGeom prst="roundRect">
              <a:avLst/>
            </a:prstGeom>
            <a:solidFill>
              <a:schemeClr val="tx2">
                <a:lumMod val="60000"/>
                <a:lumOff val="40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err="1">
                  <a:solidFill>
                    <a:srgbClr val="000000"/>
                  </a:solidFill>
                  <a:latin typeface="Arial" panose="020B0604020202020204"/>
                </a:rPr>
                <a:t>EpicClarityDB</a:t>
              </a:r>
              <a:endParaRPr lang="en-US" sz="800" dirty="0">
                <a:solidFill>
                  <a:srgbClr val="000000"/>
                </a:solidFill>
                <a:latin typeface="Arial" panose="020B0604020202020204"/>
              </a:endParaRPr>
            </a:p>
          </p:txBody>
        </p:sp>
        <p:sp>
          <p:nvSpPr>
            <p:cNvPr id="117" name="Bent-Up Arrow 116">
              <a:extLst>
                <a:ext uri="{FF2B5EF4-FFF2-40B4-BE49-F238E27FC236}">
                  <a16:creationId xmlns:a16="http://schemas.microsoft.com/office/drawing/2014/main" id="{B4833E9E-8A67-4030-3E15-B6859C9359CB}"/>
                </a:ext>
              </a:extLst>
            </p:cNvPr>
            <p:cNvSpPr/>
            <p:nvPr/>
          </p:nvSpPr>
          <p:spPr>
            <a:xfrm rot="5400000">
              <a:off x="1313460" y="3327754"/>
              <a:ext cx="432888" cy="187370"/>
            </a:xfrm>
            <a:prstGeom prst="bentUpArrow">
              <a:avLst/>
            </a:prstGeom>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800">
                <a:solidFill>
                  <a:srgbClr val="FFFFFF"/>
                </a:solidFill>
                <a:latin typeface="Arial" panose="020B0604020202020204"/>
              </a:endParaRPr>
            </a:p>
          </p:txBody>
        </p:sp>
        <p:sp>
          <p:nvSpPr>
            <p:cNvPr id="118" name="Rounded Rectangle 117">
              <a:extLst>
                <a:ext uri="{FF2B5EF4-FFF2-40B4-BE49-F238E27FC236}">
                  <a16:creationId xmlns:a16="http://schemas.microsoft.com/office/drawing/2014/main" id="{DCBDADBD-8AB5-8A18-17F2-4227B529849E}"/>
                </a:ext>
              </a:extLst>
            </p:cNvPr>
            <p:cNvSpPr/>
            <p:nvPr/>
          </p:nvSpPr>
          <p:spPr>
            <a:xfrm>
              <a:off x="1714213" y="3361210"/>
              <a:ext cx="1365988" cy="432889"/>
            </a:xfrm>
            <a:prstGeom prst="roundRect">
              <a:avLst/>
            </a:prstGeom>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EpicClarityDBVol1</a:t>
              </a:r>
            </a:p>
          </p:txBody>
        </p:sp>
      </p:grpSp>
      <p:sp>
        <p:nvSpPr>
          <p:cNvPr id="121" name="Rounded Rectangle 120">
            <a:extLst>
              <a:ext uri="{FF2B5EF4-FFF2-40B4-BE49-F238E27FC236}">
                <a16:creationId xmlns:a16="http://schemas.microsoft.com/office/drawing/2014/main" id="{3823E064-9C8F-EA4C-8B87-5F3E6EB1754E}"/>
              </a:ext>
            </a:extLst>
          </p:cNvPr>
          <p:cNvSpPr/>
          <p:nvPr/>
        </p:nvSpPr>
        <p:spPr>
          <a:xfrm>
            <a:off x="9043824" y="2083244"/>
            <a:ext cx="1365988" cy="432889"/>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err="1">
                <a:solidFill>
                  <a:srgbClr val="000000"/>
                </a:solidFill>
                <a:latin typeface="Arial" panose="020B0604020202020204"/>
              </a:rPr>
              <a:t>EpicVMWare</a:t>
            </a:r>
            <a:endParaRPr lang="en-US" sz="800" dirty="0">
              <a:solidFill>
                <a:srgbClr val="000000"/>
              </a:solidFill>
              <a:latin typeface="Arial" panose="020B0604020202020204"/>
            </a:endParaRPr>
          </a:p>
        </p:txBody>
      </p:sp>
      <p:cxnSp>
        <p:nvCxnSpPr>
          <p:cNvPr id="123" name="Straight Connector 122">
            <a:extLst>
              <a:ext uri="{FF2B5EF4-FFF2-40B4-BE49-F238E27FC236}">
                <a16:creationId xmlns:a16="http://schemas.microsoft.com/office/drawing/2014/main" id="{F1E0EC84-8705-B20A-25AC-081F15D128CB}"/>
              </a:ext>
            </a:extLst>
          </p:cNvPr>
          <p:cNvCxnSpPr>
            <a:cxnSpLocks/>
          </p:cNvCxnSpPr>
          <p:nvPr/>
        </p:nvCxnSpPr>
        <p:spPr>
          <a:xfrm flipH="1">
            <a:off x="1043867" y="1683456"/>
            <a:ext cx="4356094" cy="29958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2363D2B0-3EA0-378C-4EA1-83B7B3D32437}"/>
              </a:ext>
            </a:extLst>
          </p:cNvPr>
          <p:cNvCxnSpPr/>
          <p:nvPr/>
        </p:nvCxnSpPr>
        <p:spPr>
          <a:xfrm flipH="1">
            <a:off x="3648172" y="1683456"/>
            <a:ext cx="2168997" cy="29958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2C57BE15-6AE0-4F06-2DA8-225B21B716B7}"/>
              </a:ext>
            </a:extLst>
          </p:cNvPr>
          <p:cNvCxnSpPr/>
          <p:nvPr/>
        </p:nvCxnSpPr>
        <p:spPr>
          <a:xfrm flipH="1">
            <a:off x="5922663" y="1700664"/>
            <a:ext cx="189703" cy="290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7CF8AF9C-0362-CA78-B997-232CFB8EE091}"/>
              </a:ext>
            </a:extLst>
          </p:cNvPr>
          <p:cNvCxnSpPr/>
          <p:nvPr/>
        </p:nvCxnSpPr>
        <p:spPr>
          <a:xfrm>
            <a:off x="6374834" y="1676499"/>
            <a:ext cx="857372" cy="350868"/>
          </a:xfrm>
          <a:prstGeom prst="line">
            <a:avLst/>
          </a:prstGeom>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0A891E88-0F14-C3C2-E9DD-8BDCF1BBE3BC}"/>
              </a:ext>
            </a:extLst>
          </p:cNvPr>
          <p:cNvCxnSpPr/>
          <p:nvPr/>
        </p:nvCxnSpPr>
        <p:spPr>
          <a:xfrm>
            <a:off x="6635067" y="1667086"/>
            <a:ext cx="2554589" cy="348217"/>
          </a:xfrm>
          <a:prstGeom prst="line">
            <a:avLst/>
          </a:prstGeom>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C6BFF564-FB61-C6F4-158A-B384CD5386F2}"/>
              </a:ext>
            </a:extLst>
          </p:cNvPr>
          <p:cNvCxnSpPr/>
          <p:nvPr/>
        </p:nvCxnSpPr>
        <p:spPr>
          <a:xfrm>
            <a:off x="6787058" y="1598682"/>
            <a:ext cx="4361077" cy="416621"/>
          </a:xfrm>
          <a:prstGeom prst="line">
            <a:avLst/>
          </a:prstGeom>
        </p:spPr>
        <p:style>
          <a:lnRef idx="1">
            <a:schemeClr val="accent1"/>
          </a:lnRef>
          <a:fillRef idx="0">
            <a:schemeClr val="accent1"/>
          </a:fillRef>
          <a:effectRef idx="0">
            <a:schemeClr val="accent1"/>
          </a:effectRef>
          <a:fontRef idx="minor">
            <a:schemeClr val="tx1"/>
          </a:fontRef>
        </p:style>
      </p:cxnSp>
      <p:sp>
        <p:nvSpPr>
          <p:cNvPr id="135" name="Rounded Rectangle 134">
            <a:extLst>
              <a:ext uri="{FF2B5EF4-FFF2-40B4-BE49-F238E27FC236}">
                <a16:creationId xmlns:a16="http://schemas.microsoft.com/office/drawing/2014/main" id="{CD96B934-B422-CFA3-1DD6-E11B8B55094A}"/>
              </a:ext>
            </a:extLst>
          </p:cNvPr>
          <p:cNvSpPr/>
          <p:nvPr/>
        </p:nvSpPr>
        <p:spPr>
          <a:xfrm>
            <a:off x="7691032" y="6401900"/>
            <a:ext cx="914400" cy="216444"/>
          </a:xfrm>
          <a:prstGeom prst="round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Parent CG</a:t>
            </a:r>
          </a:p>
        </p:txBody>
      </p:sp>
      <p:sp>
        <p:nvSpPr>
          <p:cNvPr id="137" name="Rounded Rectangle 136">
            <a:extLst>
              <a:ext uri="{FF2B5EF4-FFF2-40B4-BE49-F238E27FC236}">
                <a16:creationId xmlns:a16="http://schemas.microsoft.com/office/drawing/2014/main" id="{4A9C5C27-B096-12BC-7DD8-BB3E293591C9}"/>
              </a:ext>
            </a:extLst>
          </p:cNvPr>
          <p:cNvSpPr/>
          <p:nvPr/>
        </p:nvSpPr>
        <p:spPr>
          <a:xfrm>
            <a:off x="8732455" y="6401900"/>
            <a:ext cx="914400" cy="216444"/>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Child CG</a:t>
            </a:r>
          </a:p>
        </p:txBody>
      </p:sp>
      <p:sp>
        <p:nvSpPr>
          <p:cNvPr id="138" name="Rounded Rectangle 137">
            <a:extLst>
              <a:ext uri="{FF2B5EF4-FFF2-40B4-BE49-F238E27FC236}">
                <a16:creationId xmlns:a16="http://schemas.microsoft.com/office/drawing/2014/main" id="{1A4C6BED-732A-220D-E950-DFE77F6A94E8}"/>
              </a:ext>
            </a:extLst>
          </p:cNvPr>
          <p:cNvSpPr/>
          <p:nvPr/>
        </p:nvSpPr>
        <p:spPr>
          <a:xfrm>
            <a:off x="9830068" y="6403812"/>
            <a:ext cx="914400" cy="216444"/>
          </a:xfrm>
          <a:prstGeom prst="round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000000"/>
                </a:solidFill>
                <a:latin typeface="Arial" panose="020B0604020202020204"/>
              </a:rPr>
              <a:t>Single CG</a:t>
            </a:r>
            <a:endParaRPr lang="en-US" sz="800" dirty="0">
              <a:solidFill>
                <a:srgbClr val="FFFFFF"/>
              </a:solidFill>
              <a:latin typeface="Arial" panose="020B0604020202020204"/>
            </a:endParaRPr>
          </a:p>
        </p:txBody>
      </p:sp>
    </p:spTree>
    <p:extLst>
      <p:ext uri="{BB962C8B-B14F-4D97-AF65-F5344CB8AC3E}">
        <p14:creationId xmlns:p14="http://schemas.microsoft.com/office/powerpoint/2010/main" val="7465809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14B437E-4980-4A5E-A40B-71E1C0A92082}"/>
              </a:ext>
            </a:extLst>
          </p:cNvPr>
          <p:cNvSpPr>
            <a:spLocks noGrp="1"/>
          </p:cNvSpPr>
          <p:nvPr>
            <p:ph type="title"/>
          </p:nvPr>
        </p:nvSpPr>
        <p:spPr>
          <a:xfrm>
            <a:off x="264552" y="241162"/>
            <a:ext cx="11731949" cy="904559"/>
          </a:xfrm>
        </p:spPr>
        <p:txBody>
          <a:bodyPr/>
          <a:lstStyle/>
          <a:p>
            <a:pPr>
              <a:lnSpc>
                <a:spcPct val="100000"/>
              </a:lnSpc>
            </a:pPr>
            <a:r>
              <a:rPr lang="en-US" dirty="0">
                <a:ea typeface="+mj-lt"/>
                <a:cs typeface="+mj-lt"/>
              </a:rPr>
              <a:t>CG/EPIC EHR</a:t>
            </a:r>
            <a:br>
              <a:rPr lang="en-US" dirty="0">
                <a:ea typeface="+mj-lt"/>
                <a:cs typeface="+mj-lt"/>
              </a:rPr>
            </a:br>
            <a:r>
              <a:rPr lang="en-US" dirty="0">
                <a:ea typeface="+mj-lt"/>
                <a:cs typeface="+mj-lt"/>
              </a:rPr>
              <a:t>CG Storage Layout</a:t>
            </a:r>
            <a:endParaRPr lang="en-US" dirty="0"/>
          </a:p>
        </p:txBody>
      </p:sp>
      <p:sp>
        <p:nvSpPr>
          <p:cNvPr id="7" name="Rectangle 6">
            <a:extLst>
              <a:ext uri="{FF2B5EF4-FFF2-40B4-BE49-F238E27FC236}">
                <a16:creationId xmlns:a16="http://schemas.microsoft.com/office/drawing/2014/main" id="{3D0D9FF3-1CBD-2C40-B019-66CB05A311C5}"/>
              </a:ext>
            </a:extLst>
          </p:cNvPr>
          <p:cNvSpPr/>
          <p:nvPr/>
        </p:nvSpPr>
        <p:spPr>
          <a:xfrm>
            <a:off x="534648" y="747484"/>
            <a:ext cx="11205407" cy="4705976"/>
          </a:xfrm>
          <a:prstGeom prst="rect">
            <a:avLst/>
          </a:prstGeom>
        </p:spPr>
        <p:txBody>
          <a:bodyPr numCol="1" anchor="t"/>
          <a:lstStyle/>
          <a:p>
            <a:pPr defTabSz="457200"/>
            <a:endParaRPr lang="en-US" sz="800">
              <a:solidFill>
                <a:srgbClr val="65D097"/>
              </a:solidFill>
              <a:latin typeface="Arial" panose="020B0604020202020204"/>
              <a:cs typeface="Arial"/>
            </a:endParaRPr>
          </a:p>
        </p:txBody>
      </p:sp>
      <p:sp>
        <p:nvSpPr>
          <p:cNvPr id="2" name="Rounded Rectangle 1">
            <a:extLst>
              <a:ext uri="{FF2B5EF4-FFF2-40B4-BE49-F238E27FC236}">
                <a16:creationId xmlns:a16="http://schemas.microsoft.com/office/drawing/2014/main" id="{56F1942D-EFE8-C34F-BA5E-3FCA6BE8C0AC}"/>
              </a:ext>
            </a:extLst>
          </p:cNvPr>
          <p:cNvSpPr/>
          <p:nvPr/>
        </p:nvSpPr>
        <p:spPr>
          <a:xfrm>
            <a:off x="268859" y="1300702"/>
            <a:ext cx="1365988" cy="432889"/>
          </a:xfrm>
          <a:prstGeom prst="round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err="1">
                <a:solidFill>
                  <a:srgbClr val="FFFFFF"/>
                </a:solidFill>
                <a:latin typeface="Arial" panose="020B0604020202020204"/>
              </a:rPr>
              <a:t>EpicProd</a:t>
            </a:r>
            <a:endParaRPr lang="en-US" sz="800" dirty="0">
              <a:solidFill>
                <a:srgbClr val="FFFFFF"/>
              </a:solidFill>
              <a:latin typeface="Arial" panose="020B0604020202020204"/>
            </a:endParaRPr>
          </a:p>
        </p:txBody>
      </p:sp>
      <p:grpSp>
        <p:nvGrpSpPr>
          <p:cNvPr id="38" name="Group 37">
            <a:extLst>
              <a:ext uri="{FF2B5EF4-FFF2-40B4-BE49-F238E27FC236}">
                <a16:creationId xmlns:a16="http://schemas.microsoft.com/office/drawing/2014/main" id="{09385EBF-EB8D-E78C-5EA6-3F45D9ECF2D0}"/>
              </a:ext>
            </a:extLst>
          </p:cNvPr>
          <p:cNvGrpSpPr/>
          <p:nvPr/>
        </p:nvGrpSpPr>
        <p:grpSpPr>
          <a:xfrm>
            <a:off x="264552" y="1770014"/>
            <a:ext cx="2158785" cy="1256026"/>
            <a:chOff x="1141022" y="2538073"/>
            <a:chExt cx="2158785" cy="1256026"/>
          </a:xfrm>
        </p:grpSpPr>
        <p:sp>
          <p:nvSpPr>
            <p:cNvPr id="22" name="Rounded Rectangle 21">
              <a:extLst>
                <a:ext uri="{FF2B5EF4-FFF2-40B4-BE49-F238E27FC236}">
                  <a16:creationId xmlns:a16="http://schemas.microsoft.com/office/drawing/2014/main" id="{D78A4415-4D9B-412D-DE96-8DD06A56A201}"/>
                </a:ext>
              </a:extLst>
            </p:cNvPr>
            <p:cNvSpPr/>
            <p:nvPr/>
          </p:nvSpPr>
          <p:spPr>
            <a:xfrm>
              <a:off x="1933819" y="3261782"/>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EpicProdDBVol3</a:t>
              </a:r>
            </a:p>
          </p:txBody>
        </p:sp>
        <p:sp>
          <p:nvSpPr>
            <p:cNvPr id="14" name="Rounded Rectangle 13">
              <a:extLst>
                <a:ext uri="{FF2B5EF4-FFF2-40B4-BE49-F238E27FC236}">
                  <a16:creationId xmlns:a16="http://schemas.microsoft.com/office/drawing/2014/main" id="{FBD8B34D-56F7-BC46-B3BD-3B7F2DD6DA88}"/>
                </a:ext>
              </a:extLst>
            </p:cNvPr>
            <p:cNvSpPr/>
            <p:nvPr/>
          </p:nvSpPr>
          <p:spPr>
            <a:xfrm>
              <a:off x="1824016" y="3307558"/>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EpicProdDBVol2</a:t>
              </a:r>
            </a:p>
          </p:txBody>
        </p:sp>
        <p:grpSp>
          <p:nvGrpSpPr>
            <p:cNvPr id="19" name="Group 18">
              <a:extLst>
                <a:ext uri="{FF2B5EF4-FFF2-40B4-BE49-F238E27FC236}">
                  <a16:creationId xmlns:a16="http://schemas.microsoft.com/office/drawing/2014/main" id="{05B1EC1A-3197-BC4C-8BF6-60DEB51504E7}"/>
                </a:ext>
              </a:extLst>
            </p:cNvPr>
            <p:cNvGrpSpPr/>
            <p:nvPr/>
          </p:nvGrpSpPr>
          <p:grpSpPr>
            <a:xfrm>
              <a:off x="1141022" y="2538073"/>
              <a:ext cx="1643982" cy="589104"/>
              <a:chOff x="1141319" y="2566700"/>
              <a:chExt cx="1644410" cy="715158"/>
            </a:xfrm>
          </p:grpSpPr>
          <p:sp>
            <p:nvSpPr>
              <p:cNvPr id="10" name="Rounded Rectangle 9">
                <a:extLst>
                  <a:ext uri="{FF2B5EF4-FFF2-40B4-BE49-F238E27FC236}">
                    <a16:creationId xmlns:a16="http://schemas.microsoft.com/office/drawing/2014/main" id="{CBC33899-26E0-0C4E-B75A-DED0B38E002C}"/>
                  </a:ext>
                </a:extLst>
              </p:cNvPr>
              <p:cNvSpPr/>
              <p:nvPr/>
            </p:nvSpPr>
            <p:spPr>
              <a:xfrm>
                <a:off x="1419385" y="2756341"/>
                <a:ext cx="1366344" cy="525517"/>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err="1">
                    <a:solidFill>
                      <a:srgbClr val="FFFFFF"/>
                    </a:solidFill>
                    <a:latin typeface="Arial" panose="020B0604020202020204"/>
                  </a:rPr>
                  <a:t>EpicProdDB</a:t>
                </a:r>
                <a:endParaRPr lang="en-US" sz="800" dirty="0">
                  <a:solidFill>
                    <a:srgbClr val="FFFFFF"/>
                  </a:solidFill>
                  <a:latin typeface="Arial" panose="020B0604020202020204"/>
                </a:endParaRPr>
              </a:p>
            </p:txBody>
          </p:sp>
          <p:sp>
            <p:nvSpPr>
              <p:cNvPr id="8" name="Bent-Up Arrow 7">
                <a:extLst>
                  <a:ext uri="{FF2B5EF4-FFF2-40B4-BE49-F238E27FC236}">
                    <a16:creationId xmlns:a16="http://schemas.microsoft.com/office/drawing/2014/main" id="{75BA9BD5-C9CD-A147-AD72-D66F30ED7260}"/>
                  </a:ext>
                </a:extLst>
              </p:cNvPr>
              <p:cNvSpPr/>
              <p:nvPr/>
            </p:nvSpPr>
            <p:spPr>
              <a:xfrm rot="5400000">
                <a:off x="972271" y="2735748"/>
                <a:ext cx="525515" cy="187419"/>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800">
                  <a:solidFill>
                    <a:srgbClr val="FFFFFF"/>
                  </a:solidFill>
                  <a:latin typeface="Arial" panose="020B0604020202020204"/>
                </a:endParaRPr>
              </a:p>
            </p:txBody>
          </p:sp>
        </p:grpSp>
        <p:sp>
          <p:nvSpPr>
            <p:cNvPr id="13" name="Bent-Up Arrow 12">
              <a:extLst>
                <a:ext uri="{FF2B5EF4-FFF2-40B4-BE49-F238E27FC236}">
                  <a16:creationId xmlns:a16="http://schemas.microsoft.com/office/drawing/2014/main" id="{F88D96A5-1937-D24B-8713-9605D4F6F90D}"/>
                </a:ext>
              </a:extLst>
            </p:cNvPr>
            <p:cNvSpPr/>
            <p:nvPr/>
          </p:nvSpPr>
          <p:spPr>
            <a:xfrm rot="5400000">
              <a:off x="1313460" y="3327754"/>
              <a:ext cx="432888" cy="18737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800">
                <a:solidFill>
                  <a:srgbClr val="FFFFFF"/>
                </a:solidFill>
                <a:latin typeface="Arial" panose="020B0604020202020204"/>
              </a:endParaRPr>
            </a:p>
          </p:txBody>
        </p:sp>
        <p:sp>
          <p:nvSpPr>
            <p:cNvPr id="12" name="Rounded Rectangle 11">
              <a:extLst>
                <a:ext uri="{FF2B5EF4-FFF2-40B4-BE49-F238E27FC236}">
                  <a16:creationId xmlns:a16="http://schemas.microsoft.com/office/drawing/2014/main" id="{A5C94BF1-56CD-8F45-8D4E-BF35CB1911F6}"/>
                </a:ext>
              </a:extLst>
            </p:cNvPr>
            <p:cNvSpPr/>
            <p:nvPr/>
          </p:nvSpPr>
          <p:spPr>
            <a:xfrm>
              <a:off x="1714213" y="3361210"/>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EpicProdDBVol1</a:t>
              </a:r>
            </a:p>
          </p:txBody>
        </p:sp>
      </p:grpSp>
      <p:sp>
        <p:nvSpPr>
          <p:cNvPr id="36" name="Rounded Rectangle 35">
            <a:extLst>
              <a:ext uri="{FF2B5EF4-FFF2-40B4-BE49-F238E27FC236}">
                <a16:creationId xmlns:a16="http://schemas.microsoft.com/office/drawing/2014/main" id="{F9F31C3A-2291-9740-953C-3D3DB9806B8F}"/>
              </a:ext>
            </a:extLst>
          </p:cNvPr>
          <p:cNvSpPr/>
          <p:nvPr/>
        </p:nvSpPr>
        <p:spPr>
          <a:xfrm>
            <a:off x="5339683" y="421900"/>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BigHospitalSVM1</a:t>
            </a:r>
          </a:p>
        </p:txBody>
      </p:sp>
      <p:sp>
        <p:nvSpPr>
          <p:cNvPr id="11" name="Footer Placeholder 10">
            <a:extLst>
              <a:ext uri="{FF2B5EF4-FFF2-40B4-BE49-F238E27FC236}">
                <a16:creationId xmlns:a16="http://schemas.microsoft.com/office/drawing/2014/main" id="{B0A38D8D-7FF4-1247-8BFE-6D70BF5837B8}"/>
              </a:ext>
            </a:extLst>
          </p:cNvPr>
          <p:cNvSpPr>
            <a:spLocks noGrp="1"/>
          </p:cNvSpPr>
          <p:nvPr>
            <p:ph type="ftr" sz="quarter" idx="3"/>
          </p:nvPr>
        </p:nvSpPr>
        <p:spPr/>
        <p:txBody>
          <a:bodyPr/>
          <a:lstStyle/>
          <a:p>
            <a:pPr defTabSz="457200"/>
            <a:r>
              <a:rPr lang="en-US">
                <a:solidFill>
                  <a:srgbClr val="000000"/>
                </a:solidFill>
                <a:latin typeface="Arial" panose="020B0604020202020204"/>
              </a:rPr>
              <a:t>© 2023 NetApp, Inc. All rights reserved.  — NETAPP CONFIDENTIAL — </a:t>
            </a:r>
          </a:p>
        </p:txBody>
      </p:sp>
      <p:sp>
        <p:nvSpPr>
          <p:cNvPr id="21" name="Slide Number Placeholder 20">
            <a:extLst>
              <a:ext uri="{FF2B5EF4-FFF2-40B4-BE49-F238E27FC236}">
                <a16:creationId xmlns:a16="http://schemas.microsoft.com/office/drawing/2014/main" id="{32675C6F-F17B-3543-8DB8-4C8C04810F35}"/>
              </a:ext>
            </a:extLst>
          </p:cNvPr>
          <p:cNvSpPr>
            <a:spLocks noGrp="1"/>
          </p:cNvSpPr>
          <p:nvPr>
            <p:ph type="sldNum" sz="quarter" idx="4"/>
          </p:nvPr>
        </p:nvSpPr>
        <p:spPr/>
        <p:txBody>
          <a:bodyPr/>
          <a:lstStyle/>
          <a:p>
            <a:pPr defTabSz="457200"/>
            <a:fld id="{B071A5F3-A4FF-4CEE-8215-C08835B585C1}" type="slidenum">
              <a:rPr lang="en-US">
                <a:solidFill>
                  <a:srgbClr val="000000"/>
                </a:solidFill>
                <a:latin typeface="Arial" panose="020B0604020202020204"/>
              </a:rPr>
              <a:pPr defTabSz="457200"/>
              <a:t>32</a:t>
            </a:fld>
            <a:endParaRPr lang="en-US">
              <a:solidFill>
                <a:srgbClr val="000000"/>
              </a:solidFill>
              <a:latin typeface="Arial" panose="020B0604020202020204"/>
            </a:endParaRPr>
          </a:p>
        </p:txBody>
      </p:sp>
      <p:grpSp>
        <p:nvGrpSpPr>
          <p:cNvPr id="62" name="Group 61">
            <a:extLst>
              <a:ext uri="{FF2B5EF4-FFF2-40B4-BE49-F238E27FC236}">
                <a16:creationId xmlns:a16="http://schemas.microsoft.com/office/drawing/2014/main" id="{45EB79DC-1DF7-2AD4-C75D-6DA633164400}"/>
              </a:ext>
            </a:extLst>
          </p:cNvPr>
          <p:cNvGrpSpPr/>
          <p:nvPr/>
        </p:nvGrpSpPr>
        <p:grpSpPr>
          <a:xfrm>
            <a:off x="297291" y="3463815"/>
            <a:ext cx="2045652" cy="1941481"/>
            <a:chOff x="1173762" y="4231873"/>
            <a:chExt cx="2045652" cy="1941481"/>
          </a:xfrm>
        </p:grpSpPr>
        <p:sp>
          <p:nvSpPr>
            <p:cNvPr id="54" name="Rounded Rectangle 53">
              <a:extLst>
                <a:ext uri="{FF2B5EF4-FFF2-40B4-BE49-F238E27FC236}">
                  <a16:creationId xmlns:a16="http://schemas.microsoft.com/office/drawing/2014/main" id="{619F0C2F-4E57-CAC1-D73D-FE5864BDE5B9}"/>
                </a:ext>
              </a:extLst>
            </p:cNvPr>
            <p:cNvSpPr/>
            <p:nvPr/>
          </p:nvSpPr>
          <p:spPr>
            <a:xfrm>
              <a:off x="1853426" y="5686813"/>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EpicProdDBVol2</a:t>
              </a:r>
            </a:p>
          </p:txBody>
        </p:sp>
        <p:sp>
          <p:nvSpPr>
            <p:cNvPr id="58" name="Rounded Rectangle 57">
              <a:extLst>
                <a:ext uri="{FF2B5EF4-FFF2-40B4-BE49-F238E27FC236}">
                  <a16:creationId xmlns:a16="http://schemas.microsoft.com/office/drawing/2014/main" id="{81FD8D60-0462-9E9D-A1E2-10284ED1BFDC}"/>
                </a:ext>
              </a:extLst>
            </p:cNvPr>
            <p:cNvSpPr/>
            <p:nvPr/>
          </p:nvSpPr>
          <p:spPr>
            <a:xfrm>
              <a:off x="1448426" y="5073544"/>
              <a:ext cx="1365988" cy="432889"/>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err="1">
                  <a:solidFill>
                    <a:srgbClr val="FFFFFF"/>
                  </a:solidFill>
                  <a:latin typeface="Arial" panose="020B0604020202020204"/>
                </a:rPr>
                <a:t>EpicProdApp</a:t>
              </a:r>
              <a:endParaRPr lang="en-US" sz="800" dirty="0">
                <a:solidFill>
                  <a:srgbClr val="FFFFFF"/>
                </a:solidFill>
                <a:latin typeface="Arial" panose="020B0604020202020204"/>
              </a:endParaRPr>
            </a:p>
          </p:txBody>
        </p:sp>
        <p:sp>
          <p:nvSpPr>
            <p:cNvPr id="59" name="Bent-Up Arrow 58">
              <a:extLst>
                <a:ext uri="{FF2B5EF4-FFF2-40B4-BE49-F238E27FC236}">
                  <a16:creationId xmlns:a16="http://schemas.microsoft.com/office/drawing/2014/main" id="{A5D8E59C-F0F9-FDFF-F441-978D1A7DEA9A}"/>
                </a:ext>
              </a:extLst>
            </p:cNvPr>
            <p:cNvSpPr/>
            <p:nvPr/>
          </p:nvSpPr>
          <p:spPr>
            <a:xfrm rot="5400000">
              <a:off x="693702" y="4711933"/>
              <a:ext cx="1143000" cy="18288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800">
                <a:solidFill>
                  <a:srgbClr val="FFFFFF"/>
                </a:solidFill>
                <a:latin typeface="Arial" panose="020B0604020202020204"/>
              </a:endParaRPr>
            </a:p>
          </p:txBody>
        </p:sp>
        <p:sp>
          <p:nvSpPr>
            <p:cNvPr id="56" name="Bent-Up Arrow 55">
              <a:extLst>
                <a:ext uri="{FF2B5EF4-FFF2-40B4-BE49-F238E27FC236}">
                  <a16:creationId xmlns:a16="http://schemas.microsoft.com/office/drawing/2014/main" id="{F2255805-5B91-5359-87DF-CCD4D1F99446}"/>
                </a:ext>
              </a:extLst>
            </p:cNvPr>
            <p:cNvSpPr/>
            <p:nvPr/>
          </p:nvSpPr>
          <p:spPr>
            <a:xfrm rot="5400000">
              <a:off x="1342870" y="5707009"/>
              <a:ext cx="432888" cy="18737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800">
                <a:solidFill>
                  <a:srgbClr val="FFFFFF"/>
                </a:solidFill>
                <a:latin typeface="Arial" panose="020B0604020202020204"/>
              </a:endParaRPr>
            </a:p>
          </p:txBody>
        </p:sp>
        <p:sp>
          <p:nvSpPr>
            <p:cNvPr id="57" name="Rounded Rectangle 56">
              <a:extLst>
                <a:ext uri="{FF2B5EF4-FFF2-40B4-BE49-F238E27FC236}">
                  <a16:creationId xmlns:a16="http://schemas.microsoft.com/office/drawing/2014/main" id="{8C347542-4145-3B60-901C-1EEBA99250B7}"/>
                </a:ext>
              </a:extLst>
            </p:cNvPr>
            <p:cNvSpPr/>
            <p:nvPr/>
          </p:nvSpPr>
          <p:spPr>
            <a:xfrm>
              <a:off x="1743623" y="5740465"/>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EpicProdAppVol1</a:t>
              </a:r>
            </a:p>
          </p:txBody>
        </p:sp>
      </p:grpSp>
      <p:grpSp>
        <p:nvGrpSpPr>
          <p:cNvPr id="61" name="Group 60">
            <a:extLst>
              <a:ext uri="{FF2B5EF4-FFF2-40B4-BE49-F238E27FC236}">
                <a16:creationId xmlns:a16="http://schemas.microsoft.com/office/drawing/2014/main" id="{020724F4-C447-FE0C-37EE-3E97CEC8D1EF}"/>
              </a:ext>
            </a:extLst>
          </p:cNvPr>
          <p:cNvGrpSpPr/>
          <p:nvPr/>
        </p:nvGrpSpPr>
        <p:grpSpPr>
          <a:xfrm>
            <a:off x="279273" y="2272427"/>
            <a:ext cx="2063671" cy="1955241"/>
            <a:chOff x="1155743" y="3040485"/>
            <a:chExt cx="2063671" cy="1955241"/>
          </a:xfrm>
        </p:grpSpPr>
        <p:sp>
          <p:nvSpPr>
            <p:cNvPr id="46" name="Rounded Rectangle 45">
              <a:extLst>
                <a:ext uri="{FF2B5EF4-FFF2-40B4-BE49-F238E27FC236}">
                  <a16:creationId xmlns:a16="http://schemas.microsoft.com/office/drawing/2014/main" id="{F3A6864B-C5E3-A4FF-07EA-3C28A6DE7D6C}"/>
                </a:ext>
              </a:extLst>
            </p:cNvPr>
            <p:cNvSpPr/>
            <p:nvPr/>
          </p:nvSpPr>
          <p:spPr>
            <a:xfrm>
              <a:off x="1853426" y="4509185"/>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EpicProdDBVol2</a:t>
              </a:r>
            </a:p>
          </p:txBody>
        </p:sp>
        <p:sp>
          <p:nvSpPr>
            <p:cNvPr id="50" name="Rounded Rectangle 49">
              <a:extLst>
                <a:ext uri="{FF2B5EF4-FFF2-40B4-BE49-F238E27FC236}">
                  <a16:creationId xmlns:a16="http://schemas.microsoft.com/office/drawing/2014/main" id="{E1310693-1EC7-D292-1444-7E1004FA31A2}"/>
                </a:ext>
              </a:extLst>
            </p:cNvPr>
            <p:cNvSpPr/>
            <p:nvPr/>
          </p:nvSpPr>
          <p:spPr>
            <a:xfrm>
              <a:off x="1448426" y="3895915"/>
              <a:ext cx="1365988" cy="432889"/>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err="1">
                  <a:solidFill>
                    <a:srgbClr val="FFFFFF"/>
                  </a:solidFill>
                  <a:latin typeface="Arial" panose="020B0604020202020204"/>
                </a:rPr>
                <a:t>EpicProdJournal</a:t>
              </a:r>
              <a:endParaRPr lang="en-US" sz="800" dirty="0">
                <a:solidFill>
                  <a:srgbClr val="FFFFFF"/>
                </a:solidFill>
                <a:latin typeface="Arial" panose="020B0604020202020204"/>
              </a:endParaRPr>
            </a:p>
          </p:txBody>
        </p:sp>
        <p:sp>
          <p:nvSpPr>
            <p:cNvPr id="48" name="Bent-Up Arrow 47">
              <a:extLst>
                <a:ext uri="{FF2B5EF4-FFF2-40B4-BE49-F238E27FC236}">
                  <a16:creationId xmlns:a16="http://schemas.microsoft.com/office/drawing/2014/main" id="{4D24905E-AC8D-E92D-DB10-099238F38B44}"/>
                </a:ext>
              </a:extLst>
            </p:cNvPr>
            <p:cNvSpPr/>
            <p:nvPr/>
          </p:nvSpPr>
          <p:spPr>
            <a:xfrm rot="5400000">
              <a:off x="1342870" y="4529381"/>
              <a:ext cx="432888" cy="18737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800">
                <a:solidFill>
                  <a:srgbClr val="FFFFFF"/>
                </a:solidFill>
                <a:latin typeface="Arial" panose="020B0604020202020204"/>
              </a:endParaRPr>
            </a:p>
          </p:txBody>
        </p:sp>
        <p:sp>
          <p:nvSpPr>
            <p:cNvPr id="49" name="Rounded Rectangle 48">
              <a:extLst>
                <a:ext uri="{FF2B5EF4-FFF2-40B4-BE49-F238E27FC236}">
                  <a16:creationId xmlns:a16="http://schemas.microsoft.com/office/drawing/2014/main" id="{D229C5D2-05D6-D062-9126-7CD557A4D243}"/>
                </a:ext>
              </a:extLst>
            </p:cNvPr>
            <p:cNvSpPr/>
            <p:nvPr/>
          </p:nvSpPr>
          <p:spPr>
            <a:xfrm>
              <a:off x="1743623" y="4562837"/>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EpicProdJournalVol1</a:t>
              </a:r>
            </a:p>
          </p:txBody>
        </p:sp>
        <p:sp>
          <p:nvSpPr>
            <p:cNvPr id="60" name="Bent-Up Arrow 59">
              <a:extLst>
                <a:ext uri="{FF2B5EF4-FFF2-40B4-BE49-F238E27FC236}">
                  <a16:creationId xmlns:a16="http://schemas.microsoft.com/office/drawing/2014/main" id="{B69F3EFC-A0EC-F556-A507-44C143E6D5BB}"/>
                </a:ext>
              </a:extLst>
            </p:cNvPr>
            <p:cNvSpPr/>
            <p:nvPr/>
          </p:nvSpPr>
          <p:spPr>
            <a:xfrm rot="5400000">
              <a:off x="675683" y="3520545"/>
              <a:ext cx="1143000" cy="18288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800">
                <a:solidFill>
                  <a:srgbClr val="FFFFFF"/>
                </a:solidFill>
                <a:latin typeface="Arial" panose="020B0604020202020204"/>
              </a:endParaRPr>
            </a:p>
          </p:txBody>
        </p:sp>
      </p:grpSp>
      <p:sp>
        <p:nvSpPr>
          <p:cNvPr id="63" name="Rounded Rectangle 62">
            <a:extLst>
              <a:ext uri="{FF2B5EF4-FFF2-40B4-BE49-F238E27FC236}">
                <a16:creationId xmlns:a16="http://schemas.microsoft.com/office/drawing/2014/main" id="{560DCB90-4BF6-8FD6-C5F1-23FA8918F75B}"/>
              </a:ext>
            </a:extLst>
          </p:cNvPr>
          <p:cNvSpPr/>
          <p:nvPr/>
        </p:nvSpPr>
        <p:spPr>
          <a:xfrm>
            <a:off x="2548346" y="1300702"/>
            <a:ext cx="1365988" cy="432889"/>
          </a:xfrm>
          <a:prstGeom prst="round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err="1">
                <a:solidFill>
                  <a:srgbClr val="FFFFFF"/>
                </a:solidFill>
                <a:latin typeface="Arial" panose="020B0604020202020204"/>
              </a:rPr>
              <a:t>EpicTestDev</a:t>
            </a:r>
            <a:endParaRPr lang="en-US" sz="800" dirty="0">
              <a:solidFill>
                <a:srgbClr val="FFFFFF"/>
              </a:solidFill>
              <a:latin typeface="Arial" panose="020B0604020202020204"/>
            </a:endParaRPr>
          </a:p>
        </p:txBody>
      </p:sp>
      <p:grpSp>
        <p:nvGrpSpPr>
          <p:cNvPr id="64" name="Group 63">
            <a:extLst>
              <a:ext uri="{FF2B5EF4-FFF2-40B4-BE49-F238E27FC236}">
                <a16:creationId xmlns:a16="http://schemas.microsoft.com/office/drawing/2014/main" id="{E42403C5-D8EF-0BA7-4CCD-2C62BE73F10C}"/>
              </a:ext>
            </a:extLst>
          </p:cNvPr>
          <p:cNvGrpSpPr/>
          <p:nvPr/>
        </p:nvGrpSpPr>
        <p:grpSpPr>
          <a:xfrm>
            <a:off x="2544039" y="1770014"/>
            <a:ext cx="2158785" cy="1256026"/>
            <a:chOff x="1141022" y="2538073"/>
            <a:chExt cx="2158785" cy="1256026"/>
          </a:xfrm>
        </p:grpSpPr>
        <p:sp>
          <p:nvSpPr>
            <p:cNvPr id="65" name="Rounded Rectangle 64">
              <a:extLst>
                <a:ext uri="{FF2B5EF4-FFF2-40B4-BE49-F238E27FC236}">
                  <a16:creationId xmlns:a16="http://schemas.microsoft.com/office/drawing/2014/main" id="{1D4FF061-F73D-ABF3-FDC2-F3819E676F6E}"/>
                </a:ext>
              </a:extLst>
            </p:cNvPr>
            <p:cNvSpPr/>
            <p:nvPr/>
          </p:nvSpPr>
          <p:spPr>
            <a:xfrm>
              <a:off x="1933819" y="3261782"/>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EpicProdDBVol3</a:t>
              </a:r>
            </a:p>
          </p:txBody>
        </p:sp>
        <p:sp>
          <p:nvSpPr>
            <p:cNvPr id="66" name="Rounded Rectangle 65">
              <a:extLst>
                <a:ext uri="{FF2B5EF4-FFF2-40B4-BE49-F238E27FC236}">
                  <a16:creationId xmlns:a16="http://schemas.microsoft.com/office/drawing/2014/main" id="{51CAF251-0B1B-E4EC-0D34-817B1E778B8C}"/>
                </a:ext>
              </a:extLst>
            </p:cNvPr>
            <p:cNvSpPr/>
            <p:nvPr/>
          </p:nvSpPr>
          <p:spPr>
            <a:xfrm>
              <a:off x="1824016" y="3307558"/>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EpicProdDBVol2</a:t>
              </a:r>
            </a:p>
          </p:txBody>
        </p:sp>
        <p:grpSp>
          <p:nvGrpSpPr>
            <p:cNvPr id="67" name="Group 66">
              <a:extLst>
                <a:ext uri="{FF2B5EF4-FFF2-40B4-BE49-F238E27FC236}">
                  <a16:creationId xmlns:a16="http://schemas.microsoft.com/office/drawing/2014/main" id="{7C6F9FB1-6FC7-75EF-4437-5B17EAEFA035}"/>
                </a:ext>
              </a:extLst>
            </p:cNvPr>
            <p:cNvGrpSpPr/>
            <p:nvPr/>
          </p:nvGrpSpPr>
          <p:grpSpPr>
            <a:xfrm>
              <a:off x="1141022" y="2538073"/>
              <a:ext cx="1643982" cy="589104"/>
              <a:chOff x="1141319" y="2566700"/>
              <a:chExt cx="1644410" cy="715158"/>
            </a:xfrm>
          </p:grpSpPr>
          <p:sp>
            <p:nvSpPr>
              <p:cNvPr id="70" name="Rounded Rectangle 69">
                <a:extLst>
                  <a:ext uri="{FF2B5EF4-FFF2-40B4-BE49-F238E27FC236}">
                    <a16:creationId xmlns:a16="http://schemas.microsoft.com/office/drawing/2014/main" id="{378B95AB-7F05-D7A6-932F-8E079F036004}"/>
                  </a:ext>
                </a:extLst>
              </p:cNvPr>
              <p:cNvSpPr/>
              <p:nvPr/>
            </p:nvSpPr>
            <p:spPr>
              <a:xfrm>
                <a:off x="1419385" y="2756341"/>
                <a:ext cx="1366344" cy="525517"/>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err="1">
                    <a:solidFill>
                      <a:srgbClr val="FFFFFF"/>
                    </a:solidFill>
                    <a:latin typeface="Arial" panose="020B0604020202020204"/>
                  </a:rPr>
                  <a:t>EpicTestDevDB</a:t>
                </a:r>
                <a:endParaRPr lang="en-US" sz="800" dirty="0">
                  <a:solidFill>
                    <a:srgbClr val="FFFFFF"/>
                  </a:solidFill>
                  <a:latin typeface="Arial" panose="020B0604020202020204"/>
                </a:endParaRPr>
              </a:p>
            </p:txBody>
          </p:sp>
          <p:sp>
            <p:nvSpPr>
              <p:cNvPr id="71" name="Bent-Up Arrow 70">
                <a:extLst>
                  <a:ext uri="{FF2B5EF4-FFF2-40B4-BE49-F238E27FC236}">
                    <a16:creationId xmlns:a16="http://schemas.microsoft.com/office/drawing/2014/main" id="{E7C939AB-1602-74B1-939E-7F3A7876512F}"/>
                  </a:ext>
                </a:extLst>
              </p:cNvPr>
              <p:cNvSpPr/>
              <p:nvPr/>
            </p:nvSpPr>
            <p:spPr>
              <a:xfrm rot="5400000">
                <a:off x="972271" y="2735748"/>
                <a:ext cx="525515" cy="187419"/>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800">
                  <a:solidFill>
                    <a:srgbClr val="FFFFFF"/>
                  </a:solidFill>
                  <a:latin typeface="Arial" panose="020B0604020202020204"/>
                </a:endParaRPr>
              </a:p>
            </p:txBody>
          </p:sp>
        </p:grpSp>
        <p:sp>
          <p:nvSpPr>
            <p:cNvPr id="68" name="Bent-Up Arrow 67">
              <a:extLst>
                <a:ext uri="{FF2B5EF4-FFF2-40B4-BE49-F238E27FC236}">
                  <a16:creationId xmlns:a16="http://schemas.microsoft.com/office/drawing/2014/main" id="{90DFBB00-4908-5C44-1320-9A6526EA31FF}"/>
                </a:ext>
              </a:extLst>
            </p:cNvPr>
            <p:cNvSpPr/>
            <p:nvPr/>
          </p:nvSpPr>
          <p:spPr>
            <a:xfrm rot="5400000">
              <a:off x="1313460" y="3327754"/>
              <a:ext cx="432888" cy="18737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800">
                <a:solidFill>
                  <a:srgbClr val="FFFFFF"/>
                </a:solidFill>
                <a:latin typeface="Arial" panose="020B0604020202020204"/>
              </a:endParaRPr>
            </a:p>
          </p:txBody>
        </p:sp>
        <p:sp>
          <p:nvSpPr>
            <p:cNvPr id="69" name="Rounded Rectangle 68">
              <a:extLst>
                <a:ext uri="{FF2B5EF4-FFF2-40B4-BE49-F238E27FC236}">
                  <a16:creationId xmlns:a16="http://schemas.microsoft.com/office/drawing/2014/main" id="{D6458055-D355-A16C-39F6-73DDF22C8C6F}"/>
                </a:ext>
              </a:extLst>
            </p:cNvPr>
            <p:cNvSpPr/>
            <p:nvPr/>
          </p:nvSpPr>
          <p:spPr>
            <a:xfrm>
              <a:off x="1714213" y="3361210"/>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EpicTestDevDBVol1</a:t>
              </a:r>
            </a:p>
          </p:txBody>
        </p:sp>
      </p:grpSp>
      <p:grpSp>
        <p:nvGrpSpPr>
          <p:cNvPr id="72" name="Group 71">
            <a:extLst>
              <a:ext uri="{FF2B5EF4-FFF2-40B4-BE49-F238E27FC236}">
                <a16:creationId xmlns:a16="http://schemas.microsoft.com/office/drawing/2014/main" id="{C2689C4A-8AC0-50D4-5DEB-EED3820A4C85}"/>
              </a:ext>
            </a:extLst>
          </p:cNvPr>
          <p:cNvGrpSpPr/>
          <p:nvPr/>
        </p:nvGrpSpPr>
        <p:grpSpPr>
          <a:xfrm>
            <a:off x="2576778" y="3463815"/>
            <a:ext cx="2045652" cy="1941481"/>
            <a:chOff x="1173762" y="4231873"/>
            <a:chExt cx="2045652" cy="1941481"/>
          </a:xfrm>
        </p:grpSpPr>
        <p:sp>
          <p:nvSpPr>
            <p:cNvPr id="73" name="Rounded Rectangle 72">
              <a:extLst>
                <a:ext uri="{FF2B5EF4-FFF2-40B4-BE49-F238E27FC236}">
                  <a16:creationId xmlns:a16="http://schemas.microsoft.com/office/drawing/2014/main" id="{F94A92FC-EC50-1F3E-5380-F08868B2BA36}"/>
                </a:ext>
              </a:extLst>
            </p:cNvPr>
            <p:cNvSpPr/>
            <p:nvPr/>
          </p:nvSpPr>
          <p:spPr>
            <a:xfrm>
              <a:off x="1853426" y="5686813"/>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EpicProdDBVol2</a:t>
              </a:r>
            </a:p>
          </p:txBody>
        </p:sp>
        <p:sp>
          <p:nvSpPr>
            <p:cNvPr id="74" name="Rounded Rectangle 73">
              <a:extLst>
                <a:ext uri="{FF2B5EF4-FFF2-40B4-BE49-F238E27FC236}">
                  <a16:creationId xmlns:a16="http://schemas.microsoft.com/office/drawing/2014/main" id="{A35F852C-2658-85CB-7CB8-6547D4B34905}"/>
                </a:ext>
              </a:extLst>
            </p:cNvPr>
            <p:cNvSpPr/>
            <p:nvPr/>
          </p:nvSpPr>
          <p:spPr>
            <a:xfrm>
              <a:off x="1448426" y="5073544"/>
              <a:ext cx="1365988" cy="432889"/>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err="1">
                  <a:solidFill>
                    <a:srgbClr val="FFFFFF"/>
                  </a:solidFill>
                  <a:latin typeface="Arial" panose="020B0604020202020204"/>
                </a:rPr>
                <a:t>EpicTestDevApp</a:t>
              </a:r>
              <a:endParaRPr lang="en-US" sz="800" dirty="0">
                <a:solidFill>
                  <a:srgbClr val="FFFFFF"/>
                </a:solidFill>
                <a:latin typeface="Arial" panose="020B0604020202020204"/>
              </a:endParaRPr>
            </a:p>
          </p:txBody>
        </p:sp>
        <p:sp>
          <p:nvSpPr>
            <p:cNvPr id="75" name="Bent-Up Arrow 74">
              <a:extLst>
                <a:ext uri="{FF2B5EF4-FFF2-40B4-BE49-F238E27FC236}">
                  <a16:creationId xmlns:a16="http://schemas.microsoft.com/office/drawing/2014/main" id="{1E4BF089-E5DE-2EA0-A0DA-B49C40451448}"/>
                </a:ext>
              </a:extLst>
            </p:cNvPr>
            <p:cNvSpPr/>
            <p:nvPr/>
          </p:nvSpPr>
          <p:spPr>
            <a:xfrm rot="5400000">
              <a:off x="693702" y="4711933"/>
              <a:ext cx="1143000" cy="18288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800">
                <a:solidFill>
                  <a:srgbClr val="FFFFFF"/>
                </a:solidFill>
                <a:latin typeface="Arial" panose="020B0604020202020204"/>
              </a:endParaRPr>
            </a:p>
          </p:txBody>
        </p:sp>
        <p:sp>
          <p:nvSpPr>
            <p:cNvPr id="76" name="Bent-Up Arrow 75">
              <a:extLst>
                <a:ext uri="{FF2B5EF4-FFF2-40B4-BE49-F238E27FC236}">
                  <a16:creationId xmlns:a16="http://schemas.microsoft.com/office/drawing/2014/main" id="{AACF7A73-F3D3-C37E-7879-87A579885F17}"/>
                </a:ext>
              </a:extLst>
            </p:cNvPr>
            <p:cNvSpPr/>
            <p:nvPr/>
          </p:nvSpPr>
          <p:spPr>
            <a:xfrm rot="5400000">
              <a:off x="1342870" y="5707009"/>
              <a:ext cx="432888" cy="18737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800">
                <a:solidFill>
                  <a:srgbClr val="FFFFFF"/>
                </a:solidFill>
                <a:latin typeface="Arial" panose="020B0604020202020204"/>
              </a:endParaRPr>
            </a:p>
          </p:txBody>
        </p:sp>
        <p:sp>
          <p:nvSpPr>
            <p:cNvPr id="77" name="Rounded Rectangle 76">
              <a:extLst>
                <a:ext uri="{FF2B5EF4-FFF2-40B4-BE49-F238E27FC236}">
                  <a16:creationId xmlns:a16="http://schemas.microsoft.com/office/drawing/2014/main" id="{6435FD9E-CF89-9F5E-BEA3-8A5EC455FB74}"/>
                </a:ext>
              </a:extLst>
            </p:cNvPr>
            <p:cNvSpPr/>
            <p:nvPr/>
          </p:nvSpPr>
          <p:spPr>
            <a:xfrm>
              <a:off x="1743623" y="5740465"/>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EpicTestDevAppVol1</a:t>
              </a:r>
            </a:p>
          </p:txBody>
        </p:sp>
      </p:grpSp>
      <p:grpSp>
        <p:nvGrpSpPr>
          <p:cNvPr id="78" name="Group 77">
            <a:extLst>
              <a:ext uri="{FF2B5EF4-FFF2-40B4-BE49-F238E27FC236}">
                <a16:creationId xmlns:a16="http://schemas.microsoft.com/office/drawing/2014/main" id="{25CC7FAE-0805-B885-E001-955E840D69BF}"/>
              </a:ext>
            </a:extLst>
          </p:cNvPr>
          <p:cNvGrpSpPr/>
          <p:nvPr/>
        </p:nvGrpSpPr>
        <p:grpSpPr>
          <a:xfrm>
            <a:off x="2558760" y="2272427"/>
            <a:ext cx="2063671" cy="1955241"/>
            <a:chOff x="1155743" y="3040485"/>
            <a:chExt cx="2063671" cy="1955241"/>
          </a:xfrm>
        </p:grpSpPr>
        <p:sp>
          <p:nvSpPr>
            <p:cNvPr id="79" name="Rounded Rectangle 78">
              <a:extLst>
                <a:ext uri="{FF2B5EF4-FFF2-40B4-BE49-F238E27FC236}">
                  <a16:creationId xmlns:a16="http://schemas.microsoft.com/office/drawing/2014/main" id="{9F2233F1-F257-0A82-4AB8-90D4FA6196C0}"/>
                </a:ext>
              </a:extLst>
            </p:cNvPr>
            <p:cNvSpPr/>
            <p:nvPr/>
          </p:nvSpPr>
          <p:spPr>
            <a:xfrm>
              <a:off x="1853426" y="4509185"/>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EpicProdDBVol2</a:t>
              </a:r>
            </a:p>
          </p:txBody>
        </p:sp>
        <p:sp>
          <p:nvSpPr>
            <p:cNvPr id="80" name="Rounded Rectangle 79">
              <a:extLst>
                <a:ext uri="{FF2B5EF4-FFF2-40B4-BE49-F238E27FC236}">
                  <a16:creationId xmlns:a16="http://schemas.microsoft.com/office/drawing/2014/main" id="{40782911-30D0-881C-4A64-58A19BA33FE7}"/>
                </a:ext>
              </a:extLst>
            </p:cNvPr>
            <p:cNvSpPr/>
            <p:nvPr/>
          </p:nvSpPr>
          <p:spPr>
            <a:xfrm>
              <a:off x="1448426" y="3895915"/>
              <a:ext cx="1365988" cy="432889"/>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err="1">
                  <a:solidFill>
                    <a:srgbClr val="FFFFFF"/>
                  </a:solidFill>
                  <a:latin typeface="Arial" panose="020B0604020202020204"/>
                </a:rPr>
                <a:t>EpicTestDevJournal</a:t>
              </a:r>
              <a:endParaRPr lang="en-US" sz="800" dirty="0">
                <a:solidFill>
                  <a:srgbClr val="FFFFFF"/>
                </a:solidFill>
                <a:latin typeface="Arial" panose="020B0604020202020204"/>
              </a:endParaRPr>
            </a:p>
          </p:txBody>
        </p:sp>
        <p:sp>
          <p:nvSpPr>
            <p:cNvPr id="81" name="Bent-Up Arrow 80">
              <a:extLst>
                <a:ext uri="{FF2B5EF4-FFF2-40B4-BE49-F238E27FC236}">
                  <a16:creationId xmlns:a16="http://schemas.microsoft.com/office/drawing/2014/main" id="{11D1F1FB-5A73-8BAF-5663-8790921A084B}"/>
                </a:ext>
              </a:extLst>
            </p:cNvPr>
            <p:cNvSpPr/>
            <p:nvPr/>
          </p:nvSpPr>
          <p:spPr>
            <a:xfrm rot="5400000">
              <a:off x="1342870" y="4529381"/>
              <a:ext cx="432888" cy="18737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800">
                <a:solidFill>
                  <a:srgbClr val="FFFFFF"/>
                </a:solidFill>
                <a:latin typeface="Arial" panose="020B0604020202020204"/>
              </a:endParaRPr>
            </a:p>
          </p:txBody>
        </p:sp>
        <p:sp>
          <p:nvSpPr>
            <p:cNvPr id="82" name="Rounded Rectangle 81">
              <a:extLst>
                <a:ext uri="{FF2B5EF4-FFF2-40B4-BE49-F238E27FC236}">
                  <a16:creationId xmlns:a16="http://schemas.microsoft.com/office/drawing/2014/main" id="{106B73D0-0C47-F396-152B-FE1BB649E9B6}"/>
                </a:ext>
              </a:extLst>
            </p:cNvPr>
            <p:cNvSpPr/>
            <p:nvPr/>
          </p:nvSpPr>
          <p:spPr>
            <a:xfrm>
              <a:off x="1743623" y="4562837"/>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EpicTestDevJournalVol1</a:t>
              </a:r>
            </a:p>
          </p:txBody>
        </p:sp>
        <p:sp>
          <p:nvSpPr>
            <p:cNvPr id="83" name="Bent-Up Arrow 82">
              <a:extLst>
                <a:ext uri="{FF2B5EF4-FFF2-40B4-BE49-F238E27FC236}">
                  <a16:creationId xmlns:a16="http://schemas.microsoft.com/office/drawing/2014/main" id="{7A767F2C-FF9B-7DE7-D0D0-DED46B7FAFE5}"/>
                </a:ext>
              </a:extLst>
            </p:cNvPr>
            <p:cNvSpPr/>
            <p:nvPr/>
          </p:nvSpPr>
          <p:spPr>
            <a:xfrm rot="5400000">
              <a:off x="675683" y="3520545"/>
              <a:ext cx="1143000" cy="18288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800">
                <a:solidFill>
                  <a:srgbClr val="FFFFFF"/>
                </a:solidFill>
                <a:latin typeface="Arial" panose="020B0604020202020204"/>
              </a:endParaRPr>
            </a:p>
          </p:txBody>
        </p:sp>
      </p:grpSp>
      <p:sp>
        <p:nvSpPr>
          <p:cNvPr id="84" name="Rounded Rectangle 83">
            <a:extLst>
              <a:ext uri="{FF2B5EF4-FFF2-40B4-BE49-F238E27FC236}">
                <a16:creationId xmlns:a16="http://schemas.microsoft.com/office/drawing/2014/main" id="{D987EACF-7947-CD49-9ACF-2DF2D63D6ED1}"/>
              </a:ext>
            </a:extLst>
          </p:cNvPr>
          <p:cNvSpPr/>
          <p:nvPr/>
        </p:nvSpPr>
        <p:spPr>
          <a:xfrm>
            <a:off x="4844559" y="1348867"/>
            <a:ext cx="1365988" cy="432889"/>
          </a:xfrm>
          <a:prstGeom prst="round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err="1">
                <a:solidFill>
                  <a:srgbClr val="FFFFFF"/>
                </a:solidFill>
                <a:latin typeface="Arial" panose="020B0604020202020204"/>
              </a:rPr>
              <a:t>EpicReport</a:t>
            </a:r>
            <a:endParaRPr lang="en-US" sz="800" dirty="0">
              <a:solidFill>
                <a:srgbClr val="FFFFFF"/>
              </a:solidFill>
              <a:latin typeface="Arial" panose="020B0604020202020204"/>
            </a:endParaRPr>
          </a:p>
        </p:txBody>
      </p:sp>
      <p:grpSp>
        <p:nvGrpSpPr>
          <p:cNvPr id="85" name="Group 84">
            <a:extLst>
              <a:ext uri="{FF2B5EF4-FFF2-40B4-BE49-F238E27FC236}">
                <a16:creationId xmlns:a16="http://schemas.microsoft.com/office/drawing/2014/main" id="{BCC3A4AF-BFC9-FD4A-7AE9-4FE6EC0E7AE4}"/>
              </a:ext>
            </a:extLst>
          </p:cNvPr>
          <p:cNvGrpSpPr/>
          <p:nvPr/>
        </p:nvGrpSpPr>
        <p:grpSpPr>
          <a:xfrm>
            <a:off x="4840252" y="1818179"/>
            <a:ext cx="2158785" cy="1256026"/>
            <a:chOff x="1141022" y="2538073"/>
            <a:chExt cx="2158785" cy="1256026"/>
          </a:xfrm>
        </p:grpSpPr>
        <p:sp>
          <p:nvSpPr>
            <p:cNvPr id="86" name="Rounded Rectangle 85">
              <a:extLst>
                <a:ext uri="{FF2B5EF4-FFF2-40B4-BE49-F238E27FC236}">
                  <a16:creationId xmlns:a16="http://schemas.microsoft.com/office/drawing/2014/main" id="{47D13371-6BAC-E4FF-1DA5-F02BC6D0F8F3}"/>
                </a:ext>
              </a:extLst>
            </p:cNvPr>
            <p:cNvSpPr/>
            <p:nvPr/>
          </p:nvSpPr>
          <p:spPr>
            <a:xfrm>
              <a:off x="1933819" y="3261782"/>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EpicProdDBVol3</a:t>
              </a:r>
            </a:p>
          </p:txBody>
        </p:sp>
        <p:sp>
          <p:nvSpPr>
            <p:cNvPr id="87" name="Rounded Rectangle 86">
              <a:extLst>
                <a:ext uri="{FF2B5EF4-FFF2-40B4-BE49-F238E27FC236}">
                  <a16:creationId xmlns:a16="http://schemas.microsoft.com/office/drawing/2014/main" id="{D4847136-5E50-C1A9-1A3C-A03BB76B45C8}"/>
                </a:ext>
              </a:extLst>
            </p:cNvPr>
            <p:cNvSpPr/>
            <p:nvPr/>
          </p:nvSpPr>
          <p:spPr>
            <a:xfrm>
              <a:off x="1824016" y="3307558"/>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EpicProdDBVol2</a:t>
              </a:r>
            </a:p>
          </p:txBody>
        </p:sp>
        <p:grpSp>
          <p:nvGrpSpPr>
            <p:cNvPr id="88" name="Group 87">
              <a:extLst>
                <a:ext uri="{FF2B5EF4-FFF2-40B4-BE49-F238E27FC236}">
                  <a16:creationId xmlns:a16="http://schemas.microsoft.com/office/drawing/2014/main" id="{153CB8E9-2583-3146-50DE-5DACF30E9064}"/>
                </a:ext>
              </a:extLst>
            </p:cNvPr>
            <p:cNvGrpSpPr/>
            <p:nvPr/>
          </p:nvGrpSpPr>
          <p:grpSpPr>
            <a:xfrm>
              <a:off x="1141022" y="2538073"/>
              <a:ext cx="1643982" cy="589104"/>
              <a:chOff x="1141319" y="2566700"/>
              <a:chExt cx="1644410" cy="715158"/>
            </a:xfrm>
          </p:grpSpPr>
          <p:sp>
            <p:nvSpPr>
              <p:cNvPr id="91" name="Rounded Rectangle 90">
                <a:extLst>
                  <a:ext uri="{FF2B5EF4-FFF2-40B4-BE49-F238E27FC236}">
                    <a16:creationId xmlns:a16="http://schemas.microsoft.com/office/drawing/2014/main" id="{68F6CD34-E0CA-38AA-4DD5-58ABADD5C2F0}"/>
                  </a:ext>
                </a:extLst>
              </p:cNvPr>
              <p:cNvSpPr/>
              <p:nvPr/>
            </p:nvSpPr>
            <p:spPr>
              <a:xfrm>
                <a:off x="1419385" y="2756341"/>
                <a:ext cx="1366344" cy="525517"/>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err="1">
                    <a:solidFill>
                      <a:srgbClr val="FFFFFF"/>
                    </a:solidFill>
                    <a:latin typeface="Arial" panose="020B0604020202020204"/>
                  </a:rPr>
                  <a:t>EpicReportDB</a:t>
                </a:r>
                <a:endParaRPr lang="en-US" sz="800" dirty="0">
                  <a:solidFill>
                    <a:srgbClr val="FFFFFF"/>
                  </a:solidFill>
                  <a:latin typeface="Arial" panose="020B0604020202020204"/>
                </a:endParaRPr>
              </a:p>
            </p:txBody>
          </p:sp>
          <p:sp>
            <p:nvSpPr>
              <p:cNvPr id="92" name="Bent-Up Arrow 91">
                <a:extLst>
                  <a:ext uri="{FF2B5EF4-FFF2-40B4-BE49-F238E27FC236}">
                    <a16:creationId xmlns:a16="http://schemas.microsoft.com/office/drawing/2014/main" id="{7875EDF1-CA9F-7875-7BCC-6CB6B01F6678}"/>
                  </a:ext>
                </a:extLst>
              </p:cNvPr>
              <p:cNvSpPr/>
              <p:nvPr/>
            </p:nvSpPr>
            <p:spPr>
              <a:xfrm rot="5400000">
                <a:off x="972271" y="2735748"/>
                <a:ext cx="525515" cy="187419"/>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800">
                  <a:solidFill>
                    <a:srgbClr val="FFFFFF"/>
                  </a:solidFill>
                  <a:latin typeface="Arial" panose="020B0604020202020204"/>
                </a:endParaRPr>
              </a:p>
            </p:txBody>
          </p:sp>
        </p:grpSp>
        <p:sp>
          <p:nvSpPr>
            <p:cNvPr id="89" name="Bent-Up Arrow 88">
              <a:extLst>
                <a:ext uri="{FF2B5EF4-FFF2-40B4-BE49-F238E27FC236}">
                  <a16:creationId xmlns:a16="http://schemas.microsoft.com/office/drawing/2014/main" id="{22BA2D92-C22D-2646-33E0-0445ABC0F6D9}"/>
                </a:ext>
              </a:extLst>
            </p:cNvPr>
            <p:cNvSpPr/>
            <p:nvPr/>
          </p:nvSpPr>
          <p:spPr>
            <a:xfrm rot="5400000">
              <a:off x="1313460" y="3327754"/>
              <a:ext cx="432888" cy="18737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800">
                <a:solidFill>
                  <a:srgbClr val="FFFFFF"/>
                </a:solidFill>
                <a:latin typeface="Arial" panose="020B0604020202020204"/>
              </a:endParaRPr>
            </a:p>
          </p:txBody>
        </p:sp>
        <p:sp>
          <p:nvSpPr>
            <p:cNvPr id="90" name="Rounded Rectangle 89">
              <a:extLst>
                <a:ext uri="{FF2B5EF4-FFF2-40B4-BE49-F238E27FC236}">
                  <a16:creationId xmlns:a16="http://schemas.microsoft.com/office/drawing/2014/main" id="{BF45E68C-B217-36BE-D189-3AEA90B8EAC4}"/>
                </a:ext>
              </a:extLst>
            </p:cNvPr>
            <p:cNvSpPr/>
            <p:nvPr/>
          </p:nvSpPr>
          <p:spPr>
            <a:xfrm>
              <a:off x="1714213" y="3361210"/>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EpicReportDBVol1</a:t>
              </a:r>
            </a:p>
          </p:txBody>
        </p:sp>
      </p:grpSp>
      <p:grpSp>
        <p:nvGrpSpPr>
          <p:cNvPr id="93" name="Group 92">
            <a:extLst>
              <a:ext uri="{FF2B5EF4-FFF2-40B4-BE49-F238E27FC236}">
                <a16:creationId xmlns:a16="http://schemas.microsoft.com/office/drawing/2014/main" id="{6C0F08C3-FB5D-5E85-9FDB-285C7C1B8C31}"/>
              </a:ext>
            </a:extLst>
          </p:cNvPr>
          <p:cNvGrpSpPr/>
          <p:nvPr/>
        </p:nvGrpSpPr>
        <p:grpSpPr>
          <a:xfrm>
            <a:off x="4872991" y="3511980"/>
            <a:ext cx="2045652" cy="1941481"/>
            <a:chOff x="1173762" y="4231873"/>
            <a:chExt cx="2045652" cy="1941481"/>
          </a:xfrm>
        </p:grpSpPr>
        <p:sp>
          <p:nvSpPr>
            <p:cNvPr id="94" name="Rounded Rectangle 93">
              <a:extLst>
                <a:ext uri="{FF2B5EF4-FFF2-40B4-BE49-F238E27FC236}">
                  <a16:creationId xmlns:a16="http://schemas.microsoft.com/office/drawing/2014/main" id="{573E1F22-26E5-9B9B-FB19-EACED1110464}"/>
                </a:ext>
              </a:extLst>
            </p:cNvPr>
            <p:cNvSpPr/>
            <p:nvPr/>
          </p:nvSpPr>
          <p:spPr>
            <a:xfrm>
              <a:off x="1853426" y="5686813"/>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EpicProdDBVol2</a:t>
              </a:r>
            </a:p>
          </p:txBody>
        </p:sp>
        <p:sp>
          <p:nvSpPr>
            <p:cNvPr id="95" name="Rounded Rectangle 94">
              <a:extLst>
                <a:ext uri="{FF2B5EF4-FFF2-40B4-BE49-F238E27FC236}">
                  <a16:creationId xmlns:a16="http://schemas.microsoft.com/office/drawing/2014/main" id="{C0B3F1CA-C35E-98EA-E6F7-CC01F3FA7EE3}"/>
                </a:ext>
              </a:extLst>
            </p:cNvPr>
            <p:cNvSpPr/>
            <p:nvPr/>
          </p:nvSpPr>
          <p:spPr>
            <a:xfrm>
              <a:off x="1448426" y="5073544"/>
              <a:ext cx="1365988" cy="432889"/>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err="1">
                  <a:solidFill>
                    <a:srgbClr val="FFFFFF"/>
                  </a:solidFill>
                  <a:latin typeface="Arial" panose="020B0604020202020204"/>
                </a:rPr>
                <a:t>EpicReportApp</a:t>
              </a:r>
              <a:endParaRPr lang="en-US" sz="800" dirty="0">
                <a:solidFill>
                  <a:srgbClr val="FFFFFF"/>
                </a:solidFill>
                <a:latin typeface="Arial" panose="020B0604020202020204"/>
              </a:endParaRPr>
            </a:p>
          </p:txBody>
        </p:sp>
        <p:sp>
          <p:nvSpPr>
            <p:cNvPr id="96" name="Bent-Up Arrow 95">
              <a:extLst>
                <a:ext uri="{FF2B5EF4-FFF2-40B4-BE49-F238E27FC236}">
                  <a16:creationId xmlns:a16="http://schemas.microsoft.com/office/drawing/2014/main" id="{08CDAE30-56C4-93F9-C066-29EA90485927}"/>
                </a:ext>
              </a:extLst>
            </p:cNvPr>
            <p:cNvSpPr/>
            <p:nvPr/>
          </p:nvSpPr>
          <p:spPr>
            <a:xfrm rot="5400000">
              <a:off x="693702" y="4711933"/>
              <a:ext cx="1143000" cy="18288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800">
                <a:solidFill>
                  <a:srgbClr val="FFFFFF"/>
                </a:solidFill>
                <a:latin typeface="Arial" panose="020B0604020202020204"/>
              </a:endParaRPr>
            </a:p>
          </p:txBody>
        </p:sp>
        <p:sp>
          <p:nvSpPr>
            <p:cNvPr id="97" name="Bent-Up Arrow 96">
              <a:extLst>
                <a:ext uri="{FF2B5EF4-FFF2-40B4-BE49-F238E27FC236}">
                  <a16:creationId xmlns:a16="http://schemas.microsoft.com/office/drawing/2014/main" id="{A023BFEF-A7F3-F51E-2487-9D13F6B27985}"/>
                </a:ext>
              </a:extLst>
            </p:cNvPr>
            <p:cNvSpPr/>
            <p:nvPr/>
          </p:nvSpPr>
          <p:spPr>
            <a:xfrm rot="5400000">
              <a:off x="1342870" y="5707009"/>
              <a:ext cx="432888" cy="18737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800">
                <a:solidFill>
                  <a:srgbClr val="FFFFFF"/>
                </a:solidFill>
                <a:latin typeface="Arial" panose="020B0604020202020204"/>
              </a:endParaRPr>
            </a:p>
          </p:txBody>
        </p:sp>
        <p:sp>
          <p:nvSpPr>
            <p:cNvPr id="98" name="Rounded Rectangle 97">
              <a:extLst>
                <a:ext uri="{FF2B5EF4-FFF2-40B4-BE49-F238E27FC236}">
                  <a16:creationId xmlns:a16="http://schemas.microsoft.com/office/drawing/2014/main" id="{922ED38D-9678-C477-383C-17719675BBF5}"/>
                </a:ext>
              </a:extLst>
            </p:cNvPr>
            <p:cNvSpPr/>
            <p:nvPr/>
          </p:nvSpPr>
          <p:spPr>
            <a:xfrm>
              <a:off x="1743623" y="5740465"/>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EpicReportAppVol1</a:t>
              </a:r>
            </a:p>
          </p:txBody>
        </p:sp>
      </p:grpSp>
      <p:grpSp>
        <p:nvGrpSpPr>
          <p:cNvPr id="99" name="Group 98">
            <a:extLst>
              <a:ext uri="{FF2B5EF4-FFF2-40B4-BE49-F238E27FC236}">
                <a16:creationId xmlns:a16="http://schemas.microsoft.com/office/drawing/2014/main" id="{CDA4E2A6-F48C-A3CC-B153-97900C9025A7}"/>
              </a:ext>
            </a:extLst>
          </p:cNvPr>
          <p:cNvGrpSpPr/>
          <p:nvPr/>
        </p:nvGrpSpPr>
        <p:grpSpPr>
          <a:xfrm>
            <a:off x="4854973" y="2320592"/>
            <a:ext cx="2063671" cy="1955241"/>
            <a:chOff x="1155743" y="3040485"/>
            <a:chExt cx="2063671" cy="1955241"/>
          </a:xfrm>
        </p:grpSpPr>
        <p:sp>
          <p:nvSpPr>
            <p:cNvPr id="100" name="Rounded Rectangle 99">
              <a:extLst>
                <a:ext uri="{FF2B5EF4-FFF2-40B4-BE49-F238E27FC236}">
                  <a16:creationId xmlns:a16="http://schemas.microsoft.com/office/drawing/2014/main" id="{FA66807D-9CE3-81FF-9518-967620466309}"/>
                </a:ext>
              </a:extLst>
            </p:cNvPr>
            <p:cNvSpPr/>
            <p:nvPr/>
          </p:nvSpPr>
          <p:spPr>
            <a:xfrm>
              <a:off x="1853426" y="4509185"/>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EpicProdDBVol2</a:t>
              </a:r>
            </a:p>
          </p:txBody>
        </p:sp>
        <p:sp>
          <p:nvSpPr>
            <p:cNvPr id="107" name="Rounded Rectangle 106">
              <a:extLst>
                <a:ext uri="{FF2B5EF4-FFF2-40B4-BE49-F238E27FC236}">
                  <a16:creationId xmlns:a16="http://schemas.microsoft.com/office/drawing/2014/main" id="{6E9EA71E-73C1-7C3C-8E8D-C63F4C47AE4B}"/>
                </a:ext>
              </a:extLst>
            </p:cNvPr>
            <p:cNvSpPr/>
            <p:nvPr/>
          </p:nvSpPr>
          <p:spPr>
            <a:xfrm>
              <a:off x="1448426" y="3895915"/>
              <a:ext cx="1365988" cy="432889"/>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err="1">
                  <a:solidFill>
                    <a:srgbClr val="FFFFFF"/>
                  </a:solidFill>
                  <a:latin typeface="Arial" panose="020B0604020202020204"/>
                </a:rPr>
                <a:t>EpicReportJournal</a:t>
              </a:r>
              <a:endParaRPr lang="en-US" sz="800" dirty="0">
                <a:solidFill>
                  <a:srgbClr val="FFFFFF"/>
                </a:solidFill>
                <a:latin typeface="Arial" panose="020B0604020202020204"/>
              </a:endParaRPr>
            </a:p>
          </p:txBody>
        </p:sp>
        <p:sp>
          <p:nvSpPr>
            <p:cNvPr id="108" name="Bent-Up Arrow 107">
              <a:extLst>
                <a:ext uri="{FF2B5EF4-FFF2-40B4-BE49-F238E27FC236}">
                  <a16:creationId xmlns:a16="http://schemas.microsoft.com/office/drawing/2014/main" id="{69CFFEAB-D409-AE5E-C96B-F78475C43907}"/>
                </a:ext>
              </a:extLst>
            </p:cNvPr>
            <p:cNvSpPr/>
            <p:nvPr/>
          </p:nvSpPr>
          <p:spPr>
            <a:xfrm rot="5400000">
              <a:off x="1342870" y="4529381"/>
              <a:ext cx="432888" cy="18737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800">
                <a:solidFill>
                  <a:srgbClr val="FFFFFF"/>
                </a:solidFill>
                <a:latin typeface="Arial" panose="020B0604020202020204"/>
              </a:endParaRPr>
            </a:p>
          </p:txBody>
        </p:sp>
        <p:sp>
          <p:nvSpPr>
            <p:cNvPr id="109" name="Rounded Rectangle 108">
              <a:extLst>
                <a:ext uri="{FF2B5EF4-FFF2-40B4-BE49-F238E27FC236}">
                  <a16:creationId xmlns:a16="http://schemas.microsoft.com/office/drawing/2014/main" id="{23B7ED0B-B595-8B77-94E8-A06067E9B3B1}"/>
                </a:ext>
              </a:extLst>
            </p:cNvPr>
            <p:cNvSpPr/>
            <p:nvPr/>
          </p:nvSpPr>
          <p:spPr>
            <a:xfrm>
              <a:off x="1743623" y="4562837"/>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EpicReportJournalVol1</a:t>
              </a:r>
            </a:p>
          </p:txBody>
        </p:sp>
        <p:sp>
          <p:nvSpPr>
            <p:cNvPr id="110" name="Bent-Up Arrow 109">
              <a:extLst>
                <a:ext uri="{FF2B5EF4-FFF2-40B4-BE49-F238E27FC236}">
                  <a16:creationId xmlns:a16="http://schemas.microsoft.com/office/drawing/2014/main" id="{22B720B8-464B-E0AC-57CD-B255B46030E3}"/>
                </a:ext>
              </a:extLst>
            </p:cNvPr>
            <p:cNvSpPr/>
            <p:nvPr/>
          </p:nvSpPr>
          <p:spPr>
            <a:xfrm rot="5400000">
              <a:off x="675683" y="3520545"/>
              <a:ext cx="1143000" cy="18288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800">
                <a:solidFill>
                  <a:srgbClr val="FFFFFF"/>
                </a:solidFill>
                <a:latin typeface="Arial" panose="020B0604020202020204"/>
              </a:endParaRPr>
            </a:p>
          </p:txBody>
        </p:sp>
      </p:grpSp>
      <p:sp>
        <p:nvSpPr>
          <p:cNvPr id="111" name="Rounded Rectangle 110">
            <a:extLst>
              <a:ext uri="{FF2B5EF4-FFF2-40B4-BE49-F238E27FC236}">
                <a16:creationId xmlns:a16="http://schemas.microsoft.com/office/drawing/2014/main" id="{38E41A89-27D1-B097-AA52-8B7A714E8A46}"/>
              </a:ext>
            </a:extLst>
          </p:cNvPr>
          <p:cNvSpPr/>
          <p:nvPr/>
        </p:nvSpPr>
        <p:spPr>
          <a:xfrm>
            <a:off x="10584116" y="1300701"/>
            <a:ext cx="1365988" cy="432889"/>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err="1">
                <a:solidFill>
                  <a:srgbClr val="000000"/>
                </a:solidFill>
                <a:latin typeface="Arial" panose="020B0604020202020204"/>
              </a:rPr>
              <a:t>EpicWebBLOB</a:t>
            </a:r>
            <a:endParaRPr lang="en-US" sz="800" dirty="0">
              <a:solidFill>
                <a:srgbClr val="000000"/>
              </a:solidFill>
              <a:latin typeface="Arial" panose="020B0604020202020204"/>
            </a:endParaRPr>
          </a:p>
        </p:txBody>
      </p:sp>
      <p:sp>
        <p:nvSpPr>
          <p:cNvPr id="121" name="Rounded Rectangle 120">
            <a:extLst>
              <a:ext uri="{FF2B5EF4-FFF2-40B4-BE49-F238E27FC236}">
                <a16:creationId xmlns:a16="http://schemas.microsoft.com/office/drawing/2014/main" id="{3823E064-9C8F-EA4C-8B87-5F3E6EB1754E}"/>
              </a:ext>
            </a:extLst>
          </p:cNvPr>
          <p:cNvSpPr/>
          <p:nvPr/>
        </p:nvSpPr>
        <p:spPr>
          <a:xfrm>
            <a:off x="9057305" y="1315185"/>
            <a:ext cx="1365988" cy="432889"/>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err="1">
                <a:solidFill>
                  <a:srgbClr val="000000"/>
                </a:solidFill>
                <a:latin typeface="Arial" panose="020B0604020202020204"/>
              </a:rPr>
              <a:t>EpicVMWare</a:t>
            </a:r>
            <a:endParaRPr lang="en-US" sz="800" dirty="0">
              <a:solidFill>
                <a:srgbClr val="000000"/>
              </a:solidFill>
              <a:latin typeface="Arial" panose="020B0604020202020204"/>
            </a:endParaRPr>
          </a:p>
        </p:txBody>
      </p:sp>
      <p:cxnSp>
        <p:nvCxnSpPr>
          <p:cNvPr id="123" name="Straight Connector 122">
            <a:extLst>
              <a:ext uri="{FF2B5EF4-FFF2-40B4-BE49-F238E27FC236}">
                <a16:creationId xmlns:a16="http://schemas.microsoft.com/office/drawing/2014/main" id="{F1E0EC84-8705-B20A-25AC-081F15D128CB}"/>
              </a:ext>
            </a:extLst>
          </p:cNvPr>
          <p:cNvCxnSpPr>
            <a:cxnSpLocks/>
          </p:cNvCxnSpPr>
          <p:nvPr/>
        </p:nvCxnSpPr>
        <p:spPr>
          <a:xfrm flipH="1">
            <a:off x="1057348" y="915397"/>
            <a:ext cx="4356094" cy="29958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2363D2B0-3EA0-378C-4EA1-83B7B3D32437}"/>
              </a:ext>
            </a:extLst>
          </p:cNvPr>
          <p:cNvCxnSpPr/>
          <p:nvPr/>
        </p:nvCxnSpPr>
        <p:spPr>
          <a:xfrm flipH="1">
            <a:off x="3661653" y="915397"/>
            <a:ext cx="2168997" cy="29958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2C57BE15-6AE0-4F06-2DA8-225B21B716B7}"/>
              </a:ext>
            </a:extLst>
          </p:cNvPr>
          <p:cNvCxnSpPr/>
          <p:nvPr/>
        </p:nvCxnSpPr>
        <p:spPr>
          <a:xfrm flipH="1">
            <a:off x="5936144" y="932605"/>
            <a:ext cx="189703" cy="290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7CF8AF9C-0362-CA78-B997-232CFB8EE091}"/>
              </a:ext>
            </a:extLst>
          </p:cNvPr>
          <p:cNvCxnSpPr/>
          <p:nvPr/>
        </p:nvCxnSpPr>
        <p:spPr>
          <a:xfrm>
            <a:off x="6388315" y="908440"/>
            <a:ext cx="857372" cy="350868"/>
          </a:xfrm>
          <a:prstGeom prst="line">
            <a:avLst/>
          </a:prstGeom>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0A891E88-0F14-C3C2-E9DD-8BDCF1BBE3BC}"/>
              </a:ext>
            </a:extLst>
          </p:cNvPr>
          <p:cNvCxnSpPr/>
          <p:nvPr/>
        </p:nvCxnSpPr>
        <p:spPr>
          <a:xfrm>
            <a:off x="6648548" y="899027"/>
            <a:ext cx="2554589" cy="348217"/>
          </a:xfrm>
          <a:prstGeom prst="line">
            <a:avLst/>
          </a:prstGeom>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C6BFF564-FB61-C6F4-158A-B384CD5386F2}"/>
              </a:ext>
            </a:extLst>
          </p:cNvPr>
          <p:cNvCxnSpPr/>
          <p:nvPr/>
        </p:nvCxnSpPr>
        <p:spPr>
          <a:xfrm>
            <a:off x="6800539" y="830623"/>
            <a:ext cx="4361077" cy="416621"/>
          </a:xfrm>
          <a:prstGeom prst="line">
            <a:avLst/>
          </a:prstGeom>
        </p:spPr>
        <p:style>
          <a:lnRef idx="1">
            <a:schemeClr val="accent1"/>
          </a:lnRef>
          <a:fillRef idx="0">
            <a:schemeClr val="accent1"/>
          </a:fillRef>
          <a:effectRef idx="0">
            <a:schemeClr val="accent1"/>
          </a:effectRef>
          <a:fontRef idx="minor">
            <a:schemeClr val="tx1"/>
          </a:fontRef>
        </p:style>
      </p:cxnSp>
      <p:sp>
        <p:nvSpPr>
          <p:cNvPr id="135" name="Rounded Rectangle 134">
            <a:extLst>
              <a:ext uri="{FF2B5EF4-FFF2-40B4-BE49-F238E27FC236}">
                <a16:creationId xmlns:a16="http://schemas.microsoft.com/office/drawing/2014/main" id="{CD96B934-B422-CFA3-1DD6-E11B8B55094A}"/>
              </a:ext>
            </a:extLst>
          </p:cNvPr>
          <p:cNvSpPr/>
          <p:nvPr/>
        </p:nvSpPr>
        <p:spPr>
          <a:xfrm>
            <a:off x="277317" y="6075728"/>
            <a:ext cx="914400" cy="216444"/>
          </a:xfrm>
          <a:prstGeom prst="round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Parent CG</a:t>
            </a:r>
          </a:p>
        </p:txBody>
      </p:sp>
      <p:sp>
        <p:nvSpPr>
          <p:cNvPr id="137" name="Rounded Rectangle 136">
            <a:extLst>
              <a:ext uri="{FF2B5EF4-FFF2-40B4-BE49-F238E27FC236}">
                <a16:creationId xmlns:a16="http://schemas.microsoft.com/office/drawing/2014/main" id="{4A9C5C27-B096-12BC-7DD8-BB3E293591C9}"/>
              </a:ext>
            </a:extLst>
          </p:cNvPr>
          <p:cNvSpPr/>
          <p:nvPr/>
        </p:nvSpPr>
        <p:spPr>
          <a:xfrm>
            <a:off x="1318740" y="6075728"/>
            <a:ext cx="914400" cy="216444"/>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Child CG</a:t>
            </a:r>
          </a:p>
        </p:txBody>
      </p:sp>
      <p:sp>
        <p:nvSpPr>
          <p:cNvPr id="34" name="Rounded Rectangle 33">
            <a:extLst>
              <a:ext uri="{FF2B5EF4-FFF2-40B4-BE49-F238E27FC236}">
                <a16:creationId xmlns:a16="http://schemas.microsoft.com/office/drawing/2014/main" id="{39575460-DFCE-20DC-0ABF-241C404E800A}"/>
              </a:ext>
            </a:extLst>
          </p:cNvPr>
          <p:cNvSpPr/>
          <p:nvPr/>
        </p:nvSpPr>
        <p:spPr>
          <a:xfrm>
            <a:off x="7111252" y="1331946"/>
            <a:ext cx="1365988" cy="432889"/>
          </a:xfrm>
          <a:prstGeom prst="round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err="1">
                <a:solidFill>
                  <a:srgbClr val="FFFFFF"/>
                </a:solidFill>
                <a:latin typeface="Arial" panose="020B0604020202020204"/>
              </a:rPr>
              <a:t>EpicClarity</a:t>
            </a:r>
            <a:endParaRPr lang="en-US" sz="800" dirty="0">
              <a:solidFill>
                <a:srgbClr val="FFFFFF"/>
              </a:solidFill>
              <a:latin typeface="Arial" panose="020B0604020202020204"/>
            </a:endParaRPr>
          </a:p>
        </p:txBody>
      </p:sp>
      <p:grpSp>
        <p:nvGrpSpPr>
          <p:cNvPr id="35" name="Group 34">
            <a:extLst>
              <a:ext uri="{FF2B5EF4-FFF2-40B4-BE49-F238E27FC236}">
                <a16:creationId xmlns:a16="http://schemas.microsoft.com/office/drawing/2014/main" id="{522E2386-25E4-9BC2-7DB6-789749932734}"/>
              </a:ext>
            </a:extLst>
          </p:cNvPr>
          <p:cNvGrpSpPr/>
          <p:nvPr/>
        </p:nvGrpSpPr>
        <p:grpSpPr>
          <a:xfrm>
            <a:off x="7106945" y="1801258"/>
            <a:ext cx="2158785" cy="1256026"/>
            <a:chOff x="1141022" y="2538073"/>
            <a:chExt cx="2158785" cy="1256026"/>
          </a:xfrm>
        </p:grpSpPr>
        <p:sp>
          <p:nvSpPr>
            <p:cNvPr id="37" name="Rounded Rectangle 36">
              <a:extLst>
                <a:ext uri="{FF2B5EF4-FFF2-40B4-BE49-F238E27FC236}">
                  <a16:creationId xmlns:a16="http://schemas.microsoft.com/office/drawing/2014/main" id="{15DC2B0F-763E-7A63-7EA8-277681A748D1}"/>
                </a:ext>
              </a:extLst>
            </p:cNvPr>
            <p:cNvSpPr/>
            <p:nvPr/>
          </p:nvSpPr>
          <p:spPr>
            <a:xfrm>
              <a:off x="1933819" y="3261782"/>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EpicProdDBVol3</a:t>
              </a:r>
            </a:p>
          </p:txBody>
        </p:sp>
        <p:sp>
          <p:nvSpPr>
            <p:cNvPr id="39" name="Rounded Rectangle 38">
              <a:extLst>
                <a:ext uri="{FF2B5EF4-FFF2-40B4-BE49-F238E27FC236}">
                  <a16:creationId xmlns:a16="http://schemas.microsoft.com/office/drawing/2014/main" id="{00475A0D-269A-CEC4-0CD4-C84F8B73531B}"/>
                </a:ext>
              </a:extLst>
            </p:cNvPr>
            <p:cNvSpPr/>
            <p:nvPr/>
          </p:nvSpPr>
          <p:spPr>
            <a:xfrm>
              <a:off x="1824016" y="3307558"/>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EpicProdDBVol2</a:t>
              </a:r>
            </a:p>
          </p:txBody>
        </p:sp>
        <p:grpSp>
          <p:nvGrpSpPr>
            <p:cNvPr id="40" name="Group 39">
              <a:extLst>
                <a:ext uri="{FF2B5EF4-FFF2-40B4-BE49-F238E27FC236}">
                  <a16:creationId xmlns:a16="http://schemas.microsoft.com/office/drawing/2014/main" id="{EC1D60C1-4897-09CF-C820-436B09D82DEB}"/>
                </a:ext>
              </a:extLst>
            </p:cNvPr>
            <p:cNvGrpSpPr/>
            <p:nvPr/>
          </p:nvGrpSpPr>
          <p:grpSpPr>
            <a:xfrm>
              <a:off x="1141022" y="2538073"/>
              <a:ext cx="1643982" cy="589104"/>
              <a:chOff x="1141319" y="2566700"/>
              <a:chExt cx="1644410" cy="715158"/>
            </a:xfrm>
          </p:grpSpPr>
          <p:sp>
            <p:nvSpPr>
              <p:cNvPr id="43" name="Rounded Rectangle 42">
                <a:extLst>
                  <a:ext uri="{FF2B5EF4-FFF2-40B4-BE49-F238E27FC236}">
                    <a16:creationId xmlns:a16="http://schemas.microsoft.com/office/drawing/2014/main" id="{85F053CB-F411-33A6-B34E-CF3F07A379E0}"/>
                  </a:ext>
                </a:extLst>
              </p:cNvPr>
              <p:cNvSpPr/>
              <p:nvPr/>
            </p:nvSpPr>
            <p:spPr>
              <a:xfrm>
                <a:off x="1419385" y="2756341"/>
                <a:ext cx="1366344" cy="525517"/>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err="1">
                    <a:solidFill>
                      <a:srgbClr val="FFFFFF"/>
                    </a:solidFill>
                    <a:latin typeface="Arial" panose="020B0604020202020204"/>
                  </a:rPr>
                  <a:t>EpicClarityODB</a:t>
                </a:r>
                <a:endParaRPr lang="en-US" sz="800" dirty="0">
                  <a:solidFill>
                    <a:srgbClr val="FFFFFF"/>
                  </a:solidFill>
                  <a:latin typeface="Arial" panose="020B0604020202020204"/>
                </a:endParaRPr>
              </a:p>
            </p:txBody>
          </p:sp>
          <p:sp>
            <p:nvSpPr>
              <p:cNvPr id="44" name="Bent-Up Arrow 43">
                <a:extLst>
                  <a:ext uri="{FF2B5EF4-FFF2-40B4-BE49-F238E27FC236}">
                    <a16:creationId xmlns:a16="http://schemas.microsoft.com/office/drawing/2014/main" id="{D1E2D537-3702-7E85-1917-E031E2EEF182}"/>
                  </a:ext>
                </a:extLst>
              </p:cNvPr>
              <p:cNvSpPr/>
              <p:nvPr/>
            </p:nvSpPr>
            <p:spPr>
              <a:xfrm rot="5400000">
                <a:off x="972271" y="2735748"/>
                <a:ext cx="525515" cy="187419"/>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800">
                  <a:solidFill>
                    <a:srgbClr val="FFFFFF"/>
                  </a:solidFill>
                  <a:latin typeface="Arial" panose="020B0604020202020204"/>
                </a:endParaRPr>
              </a:p>
            </p:txBody>
          </p:sp>
        </p:grpSp>
        <p:sp>
          <p:nvSpPr>
            <p:cNvPr id="41" name="Bent-Up Arrow 40">
              <a:extLst>
                <a:ext uri="{FF2B5EF4-FFF2-40B4-BE49-F238E27FC236}">
                  <a16:creationId xmlns:a16="http://schemas.microsoft.com/office/drawing/2014/main" id="{24C3DA52-2480-0B40-FC92-07436B612B9C}"/>
                </a:ext>
              </a:extLst>
            </p:cNvPr>
            <p:cNvSpPr/>
            <p:nvPr/>
          </p:nvSpPr>
          <p:spPr>
            <a:xfrm rot="5400000">
              <a:off x="1313460" y="3327754"/>
              <a:ext cx="432888" cy="18737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800">
                <a:solidFill>
                  <a:srgbClr val="FFFFFF"/>
                </a:solidFill>
                <a:latin typeface="Arial" panose="020B0604020202020204"/>
              </a:endParaRPr>
            </a:p>
          </p:txBody>
        </p:sp>
        <p:sp>
          <p:nvSpPr>
            <p:cNvPr id="42" name="Rounded Rectangle 41">
              <a:extLst>
                <a:ext uri="{FF2B5EF4-FFF2-40B4-BE49-F238E27FC236}">
                  <a16:creationId xmlns:a16="http://schemas.microsoft.com/office/drawing/2014/main" id="{DFC8454B-AFC4-FC57-DB64-3F487D3ACA8E}"/>
                </a:ext>
              </a:extLst>
            </p:cNvPr>
            <p:cNvSpPr/>
            <p:nvPr/>
          </p:nvSpPr>
          <p:spPr>
            <a:xfrm>
              <a:off x="1714213" y="3361210"/>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EpicClarityODBVol1</a:t>
              </a:r>
            </a:p>
          </p:txBody>
        </p:sp>
      </p:grpSp>
      <p:grpSp>
        <p:nvGrpSpPr>
          <p:cNvPr id="45" name="Group 44">
            <a:extLst>
              <a:ext uri="{FF2B5EF4-FFF2-40B4-BE49-F238E27FC236}">
                <a16:creationId xmlns:a16="http://schemas.microsoft.com/office/drawing/2014/main" id="{CAFDD52C-F441-C8C6-5C83-E041476E450C}"/>
              </a:ext>
            </a:extLst>
          </p:cNvPr>
          <p:cNvGrpSpPr/>
          <p:nvPr/>
        </p:nvGrpSpPr>
        <p:grpSpPr>
          <a:xfrm>
            <a:off x="7139684" y="3495059"/>
            <a:ext cx="2045652" cy="1941481"/>
            <a:chOff x="1173762" y="4231873"/>
            <a:chExt cx="2045652" cy="1941481"/>
          </a:xfrm>
        </p:grpSpPr>
        <p:sp>
          <p:nvSpPr>
            <p:cNvPr id="47" name="Rounded Rectangle 46">
              <a:extLst>
                <a:ext uri="{FF2B5EF4-FFF2-40B4-BE49-F238E27FC236}">
                  <a16:creationId xmlns:a16="http://schemas.microsoft.com/office/drawing/2014/main" id="{AAA3B348-C397-EC69-7BC0-744DC3E0232A}"/>
                </a:ext>
              </a:extLst>
            </p:cNvPr>
            <p:cNvSpPr/>
            <p:nvPr/>
          </p:nvSpPr>
          <p:spPr>
            <a:xfrm>
              <a:off x="1853426" y="5686813"/>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EpicProdDBVol2</a:t>
              </a:r>
            </a:p>
          </p:txBody>
        </p:sp>
        <p:sp>
          <p:nvSpPr>
            <p:cNvPr id="51" name="Rounded Rectangle 50">
              <a:extLst>
                <a:ext uri="{FF2B5EF4-FFF2-40B4-BE49-F238E27FC236}">
                  <a16:creationId xmlns:a16="http://schemas.microsoft.com/office/drawing/2014/main" id="{F5DD9C56-52A5-828E-3DE6-562582610D06}"/>
                </a:ext>
              </a:extLst>
            </p:cNvPr>
            <p:cNvSpPr/>
            <p:nvPr/>
          </p:nvSpPr>
          <p:spPr>
            <a:xfrm>
              <a:off x="1448426" y="5073544"/>
              <a:ext cx="1365988" cy="432889"/>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err="1">
                  <a:solidFill>
                    <a:srgbClr val="FFFFFF"/>
                  </a:solidFill>
                  <a:latin typeface="Arial" panose="020B0604020202020204"/>
                </a:rPr>
                <a:t>EpicClarityLogs</a:t>
              </a:r>
              <a:endParaRPr lang="en-US" sz="800" dirty="0">
                <a:solidFill>
                  <a:srgbClr val="FFFFFF"/>
                </a:solidFill>
                <a:latin typeface="Arial" panose="020B0604020202020204"/>
              </a:endParaRPr>
            </a:p>
          </p:txBody>
        </p:sp>
        <p:sp>
          <p:nvSpPr>
            <p:cNvPr id="52" name="Bent-Up Arrow 51">
              <a:extLst>
                <a:ext uri="{FF2B5EF4-FFF2-40B4-BE49-F238E27FC236}">
                  <a16:creationId xmlns:a16="http://schemas.microsoft.com/office/drawing/2014/main" id="{95D31A12-9A19-33AA-E0ED-D3B89E198027}"/>
                </a:ext>
              </a:extLst>
            </p:cNvPr>
            <p:cNvSpPr/>
            <p:nvPr/>
          </p:nvSpPr>
          <p:spPr>
            <a:xfrm rot="5400000">
              <a:off x="693702" y="4711933"/>
              <a:ext cx="1143000" cy="18288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800">
                <a:solidFill>
                  <a:srgbClr val="FFFFFF"/>
                </a:solidFill>
                <a:latin typeface="Arial" panose="020B0604020202020204"/>
              </a:endParaRPr>
            </a:p>
          </p:txBody>
        </p:sp>
        <p:sp>
          <p:nvSpPr>
            <p:cNvPr id="53" name="Bent-Up Arrow 52">
              <a:extLst>
                <a:ext uri="{FF2B5EF4-FFF2-40B4-BE49-F238E27FC236}">
                  <a16:creationId xmlns:a16="http://schemas.microsoft.com/office/drawing/2014/main" id="{EAE22CDB-B008-9D4B-CC94-9FB5088BE6B5}"/>
                </a:ext>
              </a:extLst>
            </p:cNvPr>
            <p:cNvSpPr/>
            <p:nvPr/>
          </p:nvSpPr>
          <p:spPr>
            <a:xfrm rot="5400000">
              <a:off x="1342870" y="5707009"/>
              <a:ext cx="432888" cy="18737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800">
                <a:solidFill>
                  <a:srgbClr val="FFFFFF"/>
                </a:solidFill>
                <a:latin typeface="Arial" panose="020B0604020202020204"/>
              </a:endParaRPr>
            </a:p>
          </p:txBody>
        </p:sp>
        <p:sp>
          <p:nvSpPr>
            <p:cNvPr id="55" name="Rounded Rectangle 54">
              <a:extLst>
                <a:ext uri="{FF2B5EF4-FFF2-40B4-BE49-F238E27FC236}">
                  <a16:creationId xmlns:a16="http://schemas.microsoft.com/office/drawing/2014/main" id="{C10B46F9-4AAF-3D31-7B76-F8BB5C08CC7D}"/>
                </a:ext>
              </a:extLst>
            </p:cNvPr>
            <p:cNvSpPr/>
            <p:nvPr/>
          </p:nvSpPr>
          <p:spPr>
            <a:xfrm>
              <a:off x="1743623" y="5740465"/>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EpicClarityLogsVol1</a:t>
              </a:r>
            </a:p>
          </p:txBody>
        </p:sp>
      </p:grpSp>
      <p:grpSp>
        <p:nvGrpSpPr>
          <p:cNvPr id="101" name="Group 100">
            <a:extLst>
              <a:ext uri="{FF2B5EF4-FFF2-40B4-BE49-F238E27FC236}">
                <a16:creationId xmlns:a16="http://schemas.microsoft.com/office/drawing/2014/main" id="{002F270E-8E5A-7F02-6877-344444BE7445}"/>
              </a:ext>
            </a:extLst>
          </p:cNvPr>
          <p:cNvGrpSpPr/>
          <p:nvPr/>
        </p:nvGrpSpPr>
        <p:grpSpPr>
          <a:xfrm>
            <a:off x="7121666" y="2303671"/>
            <a:ext cx="2063671" cy="1955241"/>
            <a:chOff x="1155743" y="3040485"/>
            <a:chExt cx="2063671" cy="1955241"/>
          </a:xfrm>
        </p:grpSpPr>
        <p:sp>
          <p:nvSpPr>
            <p:cNvPr id="102" name="Rounded Rectangle 101">
              <a:extLst>
                <a:ext uri="{FF2B5EF4-FFF2-40B4-BE49-F238E27FC236}">
                  <a16:creationId xmlns:a16="http://schemas.microsoft.com/office/drawing/2014/main" id="{4F915FF0-08AD-FF7B-1BA2-C5230B6D377E}"/>
                </a:ext>
              </a:extLst>
            </p:cNvPr>
            <p:cNvSpPr/>
            <p:nvPr/>
          </p:nvSpPr>
          <p:spPr>
            <a:xfrm>
              <a:off x="1853426" y="4509185"/>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EpicProdDBVol2</a:t>
              </a:r>
            </a:p>
          </p:txBody>
        </p:sp>
        <p:sp>
          <p:nvSpPr>
            <p:cNvPr id="103" name="Rounded Rectangle 102">
              <a:extLst>
                <a:ext uri="{FF2B5EF4-FFF2-40B4-BE49-F238E27FC236}">
                  <a16:creationId xmlns:a16="http://schemas.microsoft.com/office/drawing/2014/main" id="{7A49DE1F-A2D4-CE19-8040-390E10EEF1AD}"/>
                </a:ext>
              </a:extLst>
            </p:cNvPr>
            <p:cNvSpPr/>
            <p:nvPr/>
          </p:nvSpPr>
          <p:spPr>
            <a:xfrm>
              <a:off x="1448426" y="3895915"/>
              <a:ext cx="1365988" cy="432889"/>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err="1">
                  <a:solidFill>
                    <a:srgbClr val="FFFFFF"/>
                  </a:solidFill>
                  <a:latin typeface="Arial" panose="020B0604020202020204"/>
                </a:rPr>
                <a:t>EpicClarityDB</a:t>
              </a:r>
              <a:endParaRPr lang="en-US" sz="800" dirty="0">
                <a:solidFill>
                  <a:srgbClr val="FFFFFF"/>
                </a:solidFill>
                <a:latin typeface="Arial" panose="020B0604020202020204"/>
              </a:endParaRPr>
            </a:p>
          </p:txBody>
        </p:sp>
        <p:sp>
          <p:nvSpPr>
            <p:cNvPr id="104" name="Bent-Up Arrow 103">
              <a:extLst>
                <a:ext uri="{FF2B5EF4-FFF2-40B4-BE49-F238E27FC236}">
                  <a16:creationId xmlns:a16="http://schemas.microsoft.com/office/drawing/2014/main" id="{8C78FB6D-85F7-C91A-A036-91A022821EB0}"/>
                </a:ext>
              </a:extLst>
            </p:cNvPr>
            <p:cNvSpPr/>
            <p:nvPr/>
          </p:nvSpPr>
          <p:spPr>
            <a:xfrm rot="5400000">
              <a:off x="1342870" y="4529381"/>
              <a:ext cx="432888" cy="18737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800">
                <a:solidFill>
                  <a:srgbClr val="FFFFFF"/>
                </a:solidFill>
                <a:latin typeface="Arial" panose="020B0604020202020204"/>
              </a:endParaRPr>
            </a:p>
          </p:txBody>
        </p:sp>
        <p:sp>
          <p:nvSpPr>
            <p:cNvPr id="105" name="Rounded Rectangle 104">
              <a:extLst>
                <a:ext uri="{FF2B5EF4-FFF2-40B4-BE49-F238E27FC236}">
                  <a16:creationId xmlns:a16="http://schemas.microsoft.com/office/drawing/2014/main" id="{17843C88-34D4-419E-C57E-29CA863802C6}"/>
                </a:ext>
              </a:extLst>
            </p:cNvPr>
            <p:cNvSpPr/>
            <p:nvPr/>
          </p:nvSpPr>
          <p:spPr>
            <a:xfrm>
              <a:off x="1743623" y="4562837"/>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EpicClarityDBVol1</a:t>
              </a:r>
            </a:p>
          </p:txBody>
        </p:sp>
        <p:sp>
          <p:nvSpPr>
            <p:cNvPr id="106" name="Bent-Up Arrow 105">
              <a:extLst>
                <a:ext uri="{FF2B5EF4-FFF2-40B4-BE49-F238E27FC236}">
                  <a16:creationId xmlns:a16="http://schemas.microsoft.com/office/drawing/2014/main" id="{61C3ADF3-0EBE-7CDE-F83E-5047468D7101}"/>
                </a:ext>
              </a:extLst>
            </p:cNvPr>
            <p:cNvSpPr/>
            <p:nvPr/>
          </p:nvSpPr>
          <p:spPr>
            <a:xfrm rot="5400000">
              <a:off x="675683" y="3520545"/>
              <a:ext cx="1143000" cy="18288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800">
                <a:solidFill>
                  <a:srgbClr val="FFFFFF"/>
                </a:solidFill>
                <a:latin typeface="Arial" panose="020B0604020202020204"/>
              </a:endParaRPr>
            </a:p>
          </p:txBody>
        </p:sp>
      </p:grpSp>
      <p:grpSp>
        <p:nvGrpSpPr>
          <p:cNvPr id="112" name="Group 111">
            <a:extLst>
              <a:ext uri="{FF2B5EF4-FFF2-40B4-BE49-F238E27FC236}">
                <a16:creationId xmlns:a16="http://schemas.microsoft.com/office/drawing/2014/main" id="{290016D2-8384-9B91-233C-A1003A52FD90}"/>
              </a:ext>
            </a:extLst>
          </p:cNvPr>
          <p:cNvGrpSpPr/>
          <p:nvPr/>
        </p:nvGrpSpPr>
        <p:grpSpPr>
          <a:xfrm>
            <a:off x="7139684" y="4675359"/>
            <a:ext cx="2045652" cy="1941481"/>
            <a:chOff x="1173762" y="4231873"/>
            <a:chExt cx="2045652" cy="1941481"/>
          </a:xfrm>
        </p:grpSpPr>
        <p:sp>
          <p:nvSpPr>
            <p:cNvPr id="116" name="Rounded Rectangle 115">
              <a:extLst>
                <a:ext uri="{FF2B5EF4-FFF2-40B4-BE49-F238E27FC236}">
                  <a16:creationId xmlns:a16="http://schemas.microsoft.com/office/drawing/2014/main" id="{A9C1A2A2-C6C5-292A-A9E0-1D9D25EBFEF2}"/>
                </a:ext>
              </a:extLst>
            </p:cNvPr>
            <p:cNvSpPr/>
            <p:nvPr/>
          </p:nvSpPr>
          <p:spPr>
            <a:xfrm>
              <a:off x="1853426" y="5686813"/>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EpicProdDBVol2</a:t>
              </a:r>
            </a:p>
          </p:txBody>
        </p:sp>
        <p:sp>
          <p:nvSpPr>
            <p:cNvPr id="120" name="Rounded Rectangle 119">
              <a:extLst>
                <a:ext uri="{FF2B5EF4-FFF2-40B4-BE49-F238E27FC236}">
                  <a16:creationId xmlns:a16="http://schemas.microsoft.com/office/drawing/2014/main" id="{21A03EA4-1F91-5510-78EE-03526520481A}"/>
                </a:ext>
              </a:extLst>
            </p:cNvPr>
            <p:cNvSpPr/>
            <p:nvPr/>
          </p:nvSpPr>
          <p:spPr>
            <a:xfrm>
              <a:off x="1448426" y="5073544"/>
              <a:ext cx="1365988" cy="432889"/>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err="1">
                  <a:solidFill>
                    <a:srgbClr val="FFFFFF"/>
                  </a:solidFill>
                  <a:latin typeface="Arial" panose="020B0604020202020204"/>
                </a:rPr>
                <a:t>EpicClarityTempDB</a:t>
              </a:r>
              <a:endParaRPr lang="en-US" sz="800" dirty="0">
                <a:solidFill>
                  <a:srgbClr val="FFFFFF"/>
                </a:solidFill>
                <a:latin typeface="Arial" panose="020B0604020202020204"/>
              </a:endParaRPr>
            </a:p>
          </p:txBody>
        </p:sp>
        <p:sp>
          <p:nvSpPr>
            <p:cNvPr id="122" name="Bent-Up Arrow 121">
              <a:extLst>
                <a:ext uri="{FF2B5EF4-FFF2-40B4-BE49-F238E27FC236}">
                  <a16:creationId xmlns:a16="http://schemas.microsoft.com/office/drawing/2014/main" id="{F7DEA86D-4931-380E-83FC-90FE1A038B64}"/>
                </a:ext>
              </a:extLst>
            </p:cNvPr>
            <p:cNvSpPr/>
            <p:nvPr/>
          </p:nvSpPr>
          <p:spPr>
            <a:xfrm rot="5400000">
              <a:off x="693702" y="4711933"/>
              <a:ext cx="1143000" cy="18288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800">
                <a:solidFill>
                  <a:srgbClr val="FFFFFF"/>
                </a:solidFill>
                <a:latin typeface="Arial" panose="020B0604020202020204"/>
              </a:endParaRPr>
            </a:p>
          </p:txBody>
        </p:sp>
        <p:sp>
          <p:nvSpPr>
            <p:cNvPr id="124" name="Bent-Up Arrow 123">
              <a:extLst>
                <a:ext uri="{FF2B5EF4-FFF2-40B4-BE49-F238E27FC236}">
                  <a16:creationId xmlns:a16="http://schemas.microsoft.com/office/drawing/2014/main" id="{8AFD2423-502E-E134-AAE6-2AE19AA80FD8}"/>
                </a:ext>
              </a:extLst>
            </p:cNvPr>
            <p:cNvSpPr/>
            <p:nvPr/>
          </p:nvSpPr>
          <p:spPr>
            <a:xfrm rot="5400000">
              <a:off x="1342870" y="5707009"/>
              <a:ext cx="432888" cy="18737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800">
                <a:solidFill>
                  <a:srgbClr val="FFFFFF"/>
                </a:solidFill>
                <a:latin typeface="Arial" panose="020B0604020202020204"/>
              </a:endParaRPr>
            </a:p>
          </p:txBody>
        </p:sp>
        <p:sp>
          <p:nvSpPr>
            <p:cNvPr id="125" name="Rounded Rectangle 124">
              <a:extLst>
                <a:ext uri="{FF2B5EF4-FFF2-40B4-BE49-F238E27FC236}">
                  <a16:creationId xmlns:a16="http://schemas.microsoft.com/office/drawing/2014/main" id="{CFA9C961-B8A6-5DD0-F227-391584CE3C5E}"/>
                </a:ext>
              </a:extLst>
            </p:cNvPr>
            <p:cNvSpPr/>
            <p:nvPr/>
          </p:nvSpPr>
          <p:spPr>
            <a:xfrm>
              <a:off x="1743623" y="5740465"/>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EpicClarityTempDBVol1</a:t>
              </a:r>
            </a:p>
          </p:txBody>
        </p:sp>
      </p:grpSp>
    </p:spTree>
    <p:extLst>
      <p:ext uri="{BB962C8B-B14F-4D97-AF65-F5344CB8AC3E}">
        <p14:creationId xmlns:p14="http://schemas.microsoft.com/office/powerpoint/2010/main" val="74690247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14B437E-4980-4A5E-A40B-71E1C0A92082}"/>
              </a:ext>
            </a:extLst>
          </p:cNvPr>
          <p:cNvSpPr>
            <a:spLocks noGrp="1"/>
          </p:cNvSpPr>
          <p:nvPr>
            <p:ph type="title"/>
          </p:nvPr>
        </p:nvSpPr>
        <p:spPr>
          <a:xfrm>
            <a:off x="264552" y="241162"/>
            <a:ext cx="11731949" cy="904559"/>
          </a:xfrm>
        </p:spPr>
        <p:txBody>
          <a:bodyPr/>
          <a:lstStyle/>
          <a:p>
            <a:pPr>
              <a:lnSpc>
                <a:spcPct val="100000"/>
              </a:lnSpc>
            </a:pPr>
            <a:r>
              <a:rPr lang="en-US" dirty="0">
                <a:ea typeface="+mj-lt"/>
                <a:cs typeface="+mj-lt"/>
              </a:rPr>
              <a:t>CG/EPIC EHR</a:t>
            </a:r>
            <a:br>
              <a:rPr lang="en-US" dirty="0">
                <a:ea typeface="+mj-lt"/>
                <a:cs typeface="+mj-lt"/>
              </a:rPr>
            </a:br>
            <a:r>
              <a:rPr lang="en-US" dirty="0">
                <a:ea typeface="+mj-lt"/>
                <a:cs typeface="+mj-lt"/>
              </a:rPr>
              <a:t>CG Storage Layout</a:t>
            </a:r>
            <a:endParaRPr lang="en-US" dirty="0"/>
          </a:p>
        </p:txBody>
      </p:sp>
      <p:sp>
        <p:nvSpPr>
          <p:cNvPr id="7" name="Rectangle 6">
            <a:extLst>
              <a:ext uri="{FF2B5EF4-FFF2-40B4-BE49-F238E27FC236}">
                <a16:creationId xmlns:a16="http://schemas.microsoft.com/office/drawing/2014/main" id="{3D0D9FF3-1CBD-2C40-B019-66CB05A311C5}"/>
              </a:ext>
            </a:extLst>
          </p:cNvPr>
          <p:cNvSpPr/>
          <p:nvPr/>
        </p:nvSpPr>
        <p:spPr>
          <a:xfrm>
            <a:off x="534648" y="747484"/>
            <a:ext cx="11205407" cy="4705976"/>
          </a:xfrm>
          <a:prstGeom prst="rect">
            <a:avLst/>
          </a:prstGeom>
        </p:spPr>
        <p:txBody>
          <a:bodyPr numCol="1" anchor="t"/>
          <a:lstStyle/>
          <a:p>
            <a:pPr defTabSz="457200"/>
            <a:endParaRPr lang="en-US" sz="800">
              <a:solidFill>
                <a:srgbClr val="65D097"/>
              </a:solidFill>
              <a:latin typeface="Arial" panose="020B0604020202020204"/>
              <a:cs typeface="Arial"/>
            </a:endParaRPr>
          </a:p>
        </p:txBody>
      </p:sp>
      <p:sp>
        <p:nvSpPr>
          <p:cNvPr id="11" name="Footer Placeholder 10">
            <a:extLst>
              <a:ext uri="{FF2B5EF4-FFF2-40B4-BE49-F238E27FC236}">
                <a16:creationId xmlns:a16="http://schemas.microsoft.com/office/drawing/2014/main" id="{B0A38D8D-7FF4-1247-8BFE-6D70BF5837B8}"/>
              </a:ext>
            </a:extLst>
          </p:cNvPr>
          <p:cNvSpPr>
            <a:spLocks noGrp="1"/>
          </p:cNvSpPr>
          <p:nvPr>
            <p:ph type="ftr" sz="quarter" idx="3"/>
          </p:nvPr>
        </p:nvSpPr>
        <p:spPr/>
        <p:txBody>
          <a:bodyPr/>
          <a:lstStyle/>
          <a:p>
            <a:pPr defTabSz="457200"/>
            <a:r>
              <a:rPr lang="en-US">
                <a:solidFill>
                  <a:srgbClr val="000000"/>
                </a:solidFill>
                <a:latin typeface="Arial" panose="020B0604020202020204"/>
              </a:rPr>
              <a:t>© 2023 NetApp, Inc. All rights reserved.  — NETAPP CONFIDENTIAL — </a:t>
            </a:r>
          </a:p>
        </p:txBody>
      </p:sp>
      <p:sp>
        <p:nvSpPr>
          <p:cNvPr id="21" name="Slide Number Placeholder 20">
            <a:extLst>
              <a:ext uri="{FF2B5EF4-FFF2-40B4-BE49-F238E27FC236}">
                <a16:creationId xmlns:a16="http://schemas.microsoft.com/office/drawing/2014/main" id="{32675C6F-F17B-3543-8DB8-4C8C04810F35}"/>
              </a:ext>
            </a:extLst>
          </p:cNvPr>
          <p:cNvSpPr>
            <a:spLocks noGrp="1"/>
          </p:cNvSpPr>
          <p:nvPr>
            <p:ph type="sldNum" sz="quarter" idx="4"/>
          </p:nvPr>
        </p:nvSpPr>
        <p:spPr/>
        <p:txBody>
          <a:bodyPr/>
          <a:lstStyle/>
          <a:p>
            <a:pPr defTabSz="457200"/>
            <a:fld id="{B071A5F3-A4FF-4CEE-8215-C08835B585C1}" type="slidenum">
              <a:rPr lang="en-US">
                <a:solidFill>
                  <a:srgbClr val="000000"/>
                </a:solidFill>
                <a:latin typeface="Arial" panose="020B0604020202020204"/>
              </a:rPr>
              <a:pPr defTabSz="457200"/>
              <a:t>33</a:t>
            </a:fld>
            <a:endParaRPr lang="en-US">
              <a:solidFill>
                <a:srgbClr val="000000"/>
              </a:solidFill>
              <a:latin typeface="Arial" panose="020B0604020202020204"/>
            </a:endParaRPr>
          </a:p>
        </p:txBody>
      </p:sp>
      <p:grpSp>
        <p:nvGrpSpPr>
          <p:cNvPr id="3" name="Group 2">
            <a:extLst>
              <a:ext uri="{FF2B5EF4-FFF2-40B4-BE49-F238E27FC236}">
                <a16:creationId xmlns:a16="http://schemas.microsoft.com/office/drawing/2014/main" id="{32A142BF-8EE0-1F73-4EE9-85E44FC51757}"/>
              </a:ext>
            </a:extLst>
          </p:cNvPr>
          <p:cNvGrpSpPr/>
          <p:nvPr/>
        </p:nvGrpSpPr>
        <p:grpSpPr>
          <a:xfrm>
            <a:off x="294574" y="1145721"/>
            <a:ext cx="11685553" cy="5221255"/>
            <a:chOff x="262963" y="421899"/>
            <a:chExt cx="11685553" cy="6194940"/>
          </a:xfrm>
        </p:grpSpPr>
        <p:sp>
          <p:nvSpPr>
            <p:cNvPr id="2" name="Rounded Rectangle 1">
              <a:extLst>
                <a:ext uri="{FF2B5EF4-FFF2-40B4-BE49-F238E27FC236}">
                  <a16:creationId xmlns:a16="http://schemas.microsoft.com/office/drawing/2014/main" id="{56F1942D-EFE8-C34F-BA5E-3FCA6BE8C0AC}"/>
                </a:ext>
              </a:extLst>
            </p:cNvPr>
            <p:cNvSpPr/>
            <p:nvPr/>
          </p:nvSpPr>
          <p:spPr>
            <a:xfrm>
              <a:off x="267271" y="1300701"/>
              <a:ext cx="1365988" cy="432889"/>
            </a:xfrm>
            <a:prstGeom prst="round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err="1">
                  <a:solidFill>
                    <a:srgbClr val="FFFFFF"/>
                  </a:solidFill>
                  <a:latin typeface="Arial" panose="020B0604020202020204"/>
                </a:rPr>
                <a:t>EpicProd</a:t>
              </a:r>
              <a:endParaRPr lang="en-US" sz="800" dirty="0">
                <a:solidFill>
                  <a:srgbClr val="FFFFFF"/>
                </a:solidFill>
                <a:latin typeface="Arial" panose="020B0604020202020204"/>
              </a:endParaRPr>
            </a:p>
          </p:txBody>
        </p:sp>
        <p:grpSp>
          <p:nvGrpSpPr>
            <p:cNvPr id="38" name="Group 37">
              <a:extLst>
                <a:ext uri="{FF2B5EF4-FFF2-40B4-BE49-F238E27FC236}">
                  <a16:creationId xmlns:a16="http://schemas.microsoft.com/office/drawing/2014/main" id="{09385EBF-EB8D-E78C-5EA6-3F45D9ECF2D0}"/>
                </a:ext>
              </a:extLst>
            </p:cNvPr>
            <p:cNvGrpSpPr/>
            <p:nvPr/>
          </p:nvGrpSpPr>
          <p:grpSpPr>
            <a:xfrm>
              <a:off x="262963" y="1770014"/>
              <a:ext cx="2158785" cy="1256026"/>
              <a:chOff x="1141022" y="2538073"/>
              <a:chExt cx="2158785" cy="1256026"/>
            </a:xfrm>
          </p:grpSpPr>
          <p:sp>
            <p:nvSpPr>
              <p:cNvPr id="22" name="Rounded Rectangle 21">
                <a:extLst>
                  <a:ext uri="{FF2B5EF4-FFF2-40B4-BE49-F238E27FC236}">
                    <a16:creationId xmlns:a16="http://schemas.microsoft.com/office/drawing/2014/main" id="{D78A4415-4D9B-412D-DE96-8DD06A56A201}"/>
                  </a:ext>
                </a:extLst>
              </p:cNvPr>
              <p:cNvSpPr/>
              <p:nvPr/>
            </p:nvSpPr>
            <p:spPr>
              <a:xfrm>
                <a:off x="1933819" y="3261782"/>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EpicProdDBVol3</a:t>
                </a:r>
              </a:p>
            </p:txBody>
          </p:sp>
          <p:sp>
            <p:nvSpPr>
              <p:cNvPr id="14" name="Rounded Rectangle 13">
                <a:extLst>
                  <a:ext uri="{FF2B5EF4-FFF2-40B4-BE49-F238E27FC236}">
                    <a16:creationId xmlns:a16="http://schemas.microsoft.com/office/drawing/2014/main" id="{FBD8B34D-56F7-BC46-B3BD-3B7F2DD6DA88}"/>
                  </a:ext>
                </a:extLst>
              </p:cNvPr>
              <p:cNvSpPr/>
              <p:nvPr/>
            </p:nvSpPr>
            <p:spPr>
              <a:xfrm>
                <a:off x="1824016" y="3307558"/>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EpicProdDBVol2</a:t>
                </a:r>
              </a:p>
            </p:txBody>
          </p:sp>
          <p:grpSp>
            <p:nvGrpSpPr>
              <p:cNvPr id="19" name="Group 18">
                <a:extLst>
                  <a:ext uri="{FF2B5EF4-FFF2-40B4-BE49-F238E27FC236}">
                    <a16:creationId xmlns:a16="http://schemas.microsoft.com/office/drawing/2014/main" id="{05B1EC1A-3197-BC4C-8BF6-60DEB51504E7}"/>
                  </a:ext>
                </a:extLst>
              </p:cNvPr>
              <p:cNvGrpSpPr/>
              <p:nvPr/>
            </p:nvGrpSpPr>
            <p:grpSpPr>
              <a:xfrm>
                <a:off x="1141022" y="2538073"/>
                <a:ext cx="1643982" cy="589104"/>
                <a:chOff x="1141319" y="2566700"/>
                <a:chExt cx="1644410" cy="715158"/>
              </a:xfrm>
            </p:grpSpPr>
            <p:sp>
              <p:nvSpPr>
                <p:cNvPr id="10" name="Rounded Rectangle 9">
                  <a:extLst>
                    <a:ext uri="{FF2B5EF4-FFF2-40B4-BE49-F238E27FC236}">
                      <a16:creationId xmlns:a16="http://schemas.microsoft.com/office/drawing/2014/main" id="{CBC33899-26E0-0C4E-B75A-DED0B38E002C}"/>
                    </a:ext>
                  </a:extLst>
                </p:cNvPr>
                <p:cNvSpPr/>
                <p:nvPr/>
              </p:nvSpPr>
              <p:spPr>
                <a:xfrm>
                  <a:off x="1419385" y="2756341"/>
                  <a:ext cx="1366344" cy="525517"/>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err="1">
                      <a:solidFill>
                        <a:srgbClr val="FFFFFF"/>
                      </a:solidFill>
                      <a:latin typeface="Arial" panose="020B0604020202020204"/>
                    </a:rPr>
                    <a:t>EpicProdDB</a:t>
                  </a:r>
                  <a:endParaRPr lang="en-US" sz="800" dirty="0">
                    <a:solidFill>
                      <a:srgbClr val="FFFFFF"/>
                    </a:solidFill>
                    <a:latin typeface="Arial" panose="020B0604020202020204"/>
                  </a:endParaRPr>
                </a:p>
              </p:txBody>
            </p:sp>
            <p:sp>
              <p:nvSpPr>
                <p:cNvPr id="8" name="Bent-Up Arrow 7">
                  <a:extLst>
                    <a:ext uri="{FF2B5EF4-FFF2-40B4-BE49-F238E27FC236}">
                      <a16:creationId xmlns:a16="http://schemas.microsoft.com/office/drawing/2014/main" id="{75BA9BD5-C9CD-A147-AD72-D66F30ED7260}"/>
                    </a:ext>
                  </a:extLst>
                </p:cNvPr>
                <p:cNvSpPr/>
                <p:nvPr/>
              </p:nvSpPr>
              <p:spPr>
                <a:xfrm rot="5400000">
                  <a:off x="972271" y="2735748"/>
                  <a:ext cx="525515" cy="187419"/>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800">
                    <a:solidFill>
                      <a:srgbClr val="FFFFFF"/>
                    </a:solidFill>
                    <a:latin typeface="Arial" panose="020B0604020202020204"/>
                  </a:endParaRPr>
                </a:p>
              </p:txBody>
            </p:sp>
          </p:grpSp>
          <p:sp>
            <p:nvSpPr>
              <p:cNvPr id="13" name="Bent-Up Arrow 12">
                <a:extLst>
                  <a:ext uri="{FF2B5EF4-FFF2-40B4-BE49-F238E27FC236}">
                    <a16:creationId xmlns:a16="http://schemas.microsoft.com/office/drawing/2014/main" id="{F88D96A5-1937-D24B-8713-9605D4F6F90D}"/>
                  </a:ext>
                </a:extLst>
              </p:cNvPr>
              <p:cNvSpPr/>
              <p:nvPr/>
            </p:nvSpPr>
            <p:spPr>
              <a:xfrm rot="5400000">
                <a:off x="1313460" y="3327754"/>
                <a:ext cx="432888" cy="18737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800">
                  <a:solidFill>
                    <a:srgbClr val="FFFFFF"/>
                  </a:solidFill>
                  <a:latin typeface="Arial" panose="020B0604020202020204"/>
                </a:endParaRPr>
              </a:p>
            </p:txBody>
          </p:sp>
          <p:sp>
            <p:nvSpPr>
              <p:cNvPr id="12" name="Rounded Rectangle 11">
                <a:extLst>
                  <a:ext uri="{FF2B5EF4-FFF2-40B4-BE49-F238E27FC236}">
                    <a16:creationId xmlns:a16="http://schemas.microsoft.com/office/drawing/2014/main" id="{A5C94BF1-56CD-8F45-8D4E-BF35CB1911F6}"/>
                  </a:ext>
                </a:extLst>
              </p:cNvPr>
              <p:cNvSpPr/>
              <p:nvPr/>
            </p:nvSpPr>
            <p:spPr>
              <a:xfrm>
                <a:off x="1714213" y="3361210"/>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EpicProdDBVol1</a:t>
                </a:r>
              </a:p>
            </p:txBody>
          </p:sp>
        </p:grpSp>
        <p:sp>
          <p:nvSpPr>
            <p:cNvPr id="36" name="Rounded Rectangle 35">
              <a:extLst>
                <a:ext uri="{FF2B5EF4-FFF2-40B4-BE49-F238E27FC236}">
                  <a16:creationId xmlns:a16="http://schemas.microsoft.com/office/drawing/2014/main" id="{F9F31C3A-2291-9740-953C-3D3DB9806B8F}"/>
                </a:ext>
              </a:extLst>
            </p:cNvPr>
            <p:cNvSpPr/>
            <p:nvPr/>
          </p:nvSpPr>
          <p:spPr>
            <a:xfrm>
              <a:off x="5338095" y="421899"/>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BigHospitalSVM1</a:t>
              </a:r>
            </a:p>
          </p:txBody>
        </p:sp>
        <p:grpSp>
          <p:nvGrpSpPr>
            <p:cNvPr id="62" name="Group 61">
              <a:extLst>
                <a:ext uri="{FF2B5EF4-FFF2-40B4-BE49-F238E27FC236}">
                  <a16:creationId xmlns:a16="http://schemas.microsoft.com/office/drawing/2014/main" id="{45EB79DC-1DF7-2AD4-C75D-6DA633164400}"/>
                </a:ext>
              </a:extLst>
            </p:cNvPr>
            <p:cNvGrpSpPr/>
            <p:nvPr/>
          </p:nvGrpSpPr>
          <p:grpSpPr>
            <a:xfrm>
              <a:off x="295703" y="3463814"/>
              <a:ext cx="2045652" cy="1941481"/>
              <a:chOff x="1173762" y="4231873"/>
              <a:chExt cx="2045652" cy="1941481"/>
            </a:xfrm>
          </p:grpSpPr>
          <p:sp>
            <p:nvSpPr>
              <p:cNvPr id="54" name="Rounded Rectangle 53">
                <a:extLst>
                  <a:ext uri="{FF2B5EF4-FFF2-40B4-BE49-F238E27FC236}">
                    <a16:creationId xmlns:a16="http://schemas.microsoft.com/office/drawing/2014/main" id="{619F0C2F-4E57-CAC1-D73D-FE5864BDE5B9}"/>
                  </a:ext>
                </a:extLst>
              </p:cNvPr>
              <p:cNvSpPr/>
              <p:nvPr/>
            </p:nvSpPr>
            <p:spPr>
              <a:xfrm>
                <a:off x="1853426" y="5686813"/>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EpicProdDBVol2</a:t>
                </a:r>
              </a:p>
            </p:txBody>
          </p:sp>
          <p:sp>
            <p:nvSpPr>
              <p:cNvPr id="58" name="Rounded Rectangle 57">
                <a:extLst>
                  <a:ext uri="{FF2B5EF4-FFF2-40B4-BE49-F238E27FC236}">
                    <a16:creationId xmlns:a16="http://schemas.microsoft.com/office/drawing/2014/main" id="{81FD8D60-0462-9E9D-A1E2-10284ED1BFDC}"/>
                  </a:ext>
                </a:extLst>
              </p:cNvPr>
              <p:cNvSpPr/>
              <p:nvPr/>
            </p:nvSpPr>
            <p:spPr>
              <a:xfrm>
                <a:off x="1448426" y="5073544"/>
                <a:ext cx="1365988" cy="432889"/>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err="1">
                    <a:solidFill>
                      <a:srgbClr val="FFFFFF"/>
                    </a:solidFill>
                    <a:latin typeface="Arial" panose="020B0604020202020204"/>
                  </a:rPr>
                  <a:t>EpicProdApp</a:t>
                </a:r>
                <a:endParaRPr lang="en-US" sz="800" dirty="0">
                  <a:solidFill>
                    <a:srgbClr val="FFFFFF"/>
                  </a:solidFill>
                  <a:latin typeface="Arial" panose="020B0604020202020204"/>
                </a:endParaRPr>
              </a:p>
            </p:txBody>
          </p:sp>
          <p:sp>
            <p:nvSpPr>
              <p:cNvPr id="59" name="Bent-Up Arrow 58">
                <a:extLst>
                  <a:ext uri="{FF2B5EF4-FFF2-40B4-BE49-F238E27FC236}">
                    <a16:creationId xmlns:a16="http://schemas.microsoft.com/office/drawing/2014/main" id="{A5D8E59C-F0F9-FDFF-F441-978D1A7DEA9A}"/>
                  </a:ext>
                </a:extLst>
              </p:cNvPr>
              <p:cNvSpPr/>
              <p:nvPr/>
            </p:nvSpPr>
            <p:spPr>
              <a:xfrm rot="5400000">
                <a:off x="693702" y="4711933"/>
                <a:ext cx="1143000" cy="18288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800">
                  <a:solidFill>
                    <a:srgbClr val="FFFFFF"/>
                  </a:solidFill>
                  <a:latin typeface="Arial" panose="020B0604020202020204"/>
                </a:endParaRPr>
              </a:p>
            </p:txBody>
          </p:sp>
          <p:sp>
            <p:nvSpPr>
              <p:cNvPr id="56" name="Bent-Up Arrow 55">
                <a:extLst>
                  <a:ext uri="{FF2B5EF4-FFF2-40B4-BE49-F238E27FC236}">
                    <a16:creationId xmlns:a16="http://schemas.microsoft.com/office/drawing/2014/main" id="{F2255805-5B91-5359-87DF-CCD4D1F99446}"/>
                  </a:ext>
                </a:extLst>
              </p:cNvPr>
              <p:cNvSpPr/>
              <p:nvPr/>
            </p:nvSpPr>
            <p:spPr>
              <a:xfrm rot="5400000">
                <a:off x="1342870" y="5707009"/>
                <a:ext cx="432888" cy="18737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800">
                  <a:solidFill>
                    <a:srgbClr val="FFFFFF"/>
                  </a:solidFill>
                  <a:latin typeface="Arial" panose="020B0604020202020204"/>
                </a:endParaRPr>
              </a:p>
            </p:txBody>
          </p:sp>
          <p:sp>
            <p:nvSpPr>
              <p:cNvPr id="57" name="Rounded Rectangle 56">
                <a:extLst>
                  <a:ext uri="{FF2B5EF4-FFF2-40B4-BE49-F238E27FC236}">
                    <a16:creationId xmlns:a16="http://schemas.microsoft.com/office/drawing/2014/main" id="{8C347542-4145-3B60-901C-1EEBA99250B7}"/>
                  </a:ext>
                </a:extLst>
              </p:cNvPr>
              <p:cNvSpPr/>
              <p:nvPr/>
            </p:nvSpPr>
            <p:spPr>
              <a:xfrm>
                <a:off x="1743623" y="5740465"/>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EpicProdAppVol1</a:t>
                </a:r>
              </a:p>
            </p:txBody>
          </p:sp>
        </p:grpSp>
        <p:grpSp>
          <p:nvGrpSpPr>
            <p:cNvPr id="61" name="Group 60">
              <a:extLst>
                <a:ext uri="{FF2B5EF4-FFF2-40B4-BE49-F238E27FC236}">
                  <a16:creationId xmlns:a16="http://schemas.microsoft.com/office/drawing/2014/main" id="{020724F4-C447-FE0C-37EE-3E97CEC8D1EF}"/>
                </a:ext>
              </a:extLst>
            </p:cNvPr>
            <p:cNvGrpSpPr/>
            <p:nvPr/>
          </p:nvGrpSpPr>
          <p:grpSpPr>
            <a:xfrm>
              <a:off x="277684" y="2272426"/>
              <a:ext cx="2063671" cy="1955241"/>
              <a:chOff x="1155743" y="3040485"/>
              <a:chExt cx="2063671" cy="1955241"/>
            </a:xfrm>
          </p:grpSpPr>
          <p:sp>
            <p:nvSpPr>
              <p:cNvPr id="46" name="Rounded Rectangle 45">
                <a:extLst>
                  <a:ext uri="{FF2B5EF4-FFF2-40B4-BE49-F238E27FC236}">
                    <a16:creationId xmlns:a16="http://schemas.microsoft.com/office/drawing/2014/main" id="{F3A6864B-C5E3-A4FF-07EA-3C28A6DE7D6C}"/>
                  </a:ext>
                </a:extLst>
              </p:cNvPr>
              <p:cNvSpPr/>
              <p:nvPr/>
            </p:nvSpPr>
            <p:spPr>
              <a:xfrm>
                <a:off x="1853426" y="4509185"/>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EpicProdDBVol2</a:t>
                </a:r>
              </a:p>
            </p:txBody>
          </p:sp>
          <p:sp>
            <p:nvSpPr>
              <p:cNvPr id="50" name="Rounded Rectangle 49">
                <a:extLst>
                  <a:ext uri="{FF2B5EF4-FFF2-40B4-BE49-F238E27FC236}">
                    <a16:creationId xmlns:a16="http://schemas.microsoft.com/office/drawing/2014/main" id="{E1310693-1EC7-D292-1444-7E1004FA31A2}"/>
                  </a:ext>
                </a:extLst>
              </p:cNvPr>
              <p:cNvSpPr/>
              <p:nvPr/>
            </p:nvSpPr>
            <p:spPr>
              <a:xfrm>
                <a:off x="1448426" y="3895915"/>
                <a:ext cx="1365988" cy="432889"/>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err="1">
                    <a:solidFill>
                      <a:srgbClr val="FFFFFF"/>
                    </a:solidFill>
                    <a:latin typeface="Arial" panose="020B0604020202020204"/>
                  </a:rPr>
                  <a:t>EpicProdJournal</a:t>
                </a:r>
                <a:endParaRPr lang="en-US" sz="800" dirty="0">
                  <a:solidFill>
                    <a:srgbClr val="FFFFFF"/>
                  </a:solidFill>
                  <a:latin typeface="Arial" panose="020B0604020202020204"/>
                </a:endParaRPr>
              </a:p>
            </p:txBody>
          </p:sp>
          <p:sp>
            <p:nvSpPr>
              <p:cNvPr id="48" name="Bent-Up Arrow 47">
                <a:extLst>
                  <a:ext uri="{FF2B5EF4-FFF2-40B4-BE49-F238E27FC236}">
                    <a16:creationId xmlns:a16="http://schemas.microsoft.com/office/drawing/2014/main" id="{4D24905E-AC8D-E92D-DB10-099238F38B44}"/>
                  </a:ext>
                </a:extLst>
              </p:cNvPr>
              <p:cNvSpPr/>
              <p:nvPr/>
            </p:nvSpPr>
            <p:spPr>
              <a:xfrm rot="5400000">
                <a:off x="1342870" y="4529381"/>
                <a:ext cx="432888" cy="18737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800">
                  <a:solidFill>
                    <a:srgbClr val="FFFFFF"/>
                  </a:solidFill>
                  <a:latin typeface="Arial" panose="020B0604020202020204"/>
                </a:endParaRPr>
              </a:p>
            </p:txBody>
          </p:sp>
          <p:sp>
            <p:nvSpPr>
              <p:cNvPr id="49" name="Rounded Rectangle 48">
                <a:extLst>
                  <a:ext uri="{FF2B5EF4-FFF2-40B4-BE49-F238E27FC236}">
                    <a16:creationId xmlns:a16="http://schemas.microsoft.com/office/drawing/2014/main" id="{D229C5D2-05D6-D062-9126-7CD557A4D243}"/>
                  </a:ext>
                </a:extLst>
              </p:cNvPr>
              <p:cNvSpPr/>
              <p:nvPr/>
            </p:nvSpPr>
            <p:spPr>
              <a:xfrm>
                <a:off x="1743623" y="4562837"/>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EpicProdJournalVol1</a:t>
                </a:r>
              </a:p>
            </p:txBody>
          </p:sp>
          <p:sp>
            <p:nvSpPr>
              <p:cNvPr id="60" name="Bent-Up Arrow 59">
                <a:extLst>
                  <a:ext uri="{FF2B5EF4-FFF2-40B4-BE49-F238E27FC236}">
                    <a16:creationId xmlns:a16="http://schemas.microsoft.com/office/drawing/2014/main" id="{B69F3EFC-A0EC-F556-A507-44C143E6D5BB}"/>
                  </a:ext>
                </a:extLst>
              </p:cNvPr>
              <p:cNvSpPr/>
              <p:nvPr/>
            </p:nvSpPr>
            <p:spPr>
              <a:xfrm rot="5400000">
                <a:off x="675683" y="3520545"/>
                <a:ext cx="1143000" cy="18288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800">
                  <a:solidFill>
                    <a:srgbClr val="FFFFFF"/>
                  </a:solidFill>
                  <a:latin typeface="Arial" panose="020B0604020202020204"/>
                </a:endParaRPr>
              </a:p>
            </p:txBody>
          </p:sp>
        </p:grpSp>
        <p:sp>
          <p:nvSpPr>
            <p:cNvPr id="63" name="Rounded Rectangle 62">
              <a:extLst>
                <a:ext uri="{FF2B5EF4-FFF2-40B4-BE49-F238E27FC236}">
                  <a16:creationId xmlns:a16="http://schemas.microsoft.com/office/drawing/2014/main" id="{560DCB90-4BF6-8FD6-C5F1-23FA8918F75B}"/>
                </a:ext>
              </a:extLst>
            </p:cNvPr>
            <p:cNvSpPr/>
            <p:nvPr/>
          </p:nvSpPr>
          <p:spPr>
            <a:xfrm>
              <a:off x="2546758" y="1300701"/>
              <a:ext cx="1365988" cy="432889"/>
            </a:xfrm>
            <a:prstGeom prst="round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err="1">
                  <a:solidFill>
                    <a:srgbClr val="FFFFFF"/>
                  </a:solidFill>
                  <a:latin typeface="Arial" panose="020B0604020202020204"/>
                </a:rPr>
                <a:t>EpicTestDev</a:t>
              </a:r>
              <a:endParaRPr lang="en-US" sz="800" dirty="0">
                <a:solidFill>
                  <a:srgbClr val="FFFFFF"/>
                </a:solidFill>
                <a:latin typeface="Arial" panose="020B0604020202020204"/>
              </a:endParaRPr>
            </a:p>
          </p:txBody>
        </p:sp>
        <p:grpSp>
          <p:nvGrpSpPr>
            <p:cNvPr id="64" name="Group 63">
              <a:extLst>
                <a:ext uri="{FF2B5EF4-FFF2-40B4-BE49-F238E27FC236}">
                  <a16:creationId xmlns:a16="http://schemas.microsoft.com/office/drawing/2014/main" id="{E42403C5-D8EF-0BA7-4CCD-2C62BE73F10C}"/>
                </a:ext>
              </a:extLst>
            </p:cNvPr>
            <p:cNvGrpSpPr/>
            <p:nvPr/>
          </p:nvGrpSpPr>
          <p:grpSpPr>
            <a:xfrm>
              <a:off x="2542450" y="1770014"/>
              <a:ext cx="2158785" cy="1256026"/>
              <a:chOff x="1141022" y="2538073"/>
              <a:chExt cx="2158785" cy="1256026"/>
            </a:xfrm>
          </p:grpSpPr>
          <p:sp>
            <p:nvSpPr>
              <p:cNvPr id="65" name="Rounded Rectangle 64">
                <a:extLst>
                  <a:ext uri="{FF2B5EF4-FFF2-40B4-BE49-F238E27FC236}">
                    <a16:creationId xmlns:a16="http://schemas.microsoft.com/office/drawing/2014/main" id="{1D4FF061-F73D-ABF3-FDC2-F3819E676F6E}"/>
                  </a:ext>
                </a:extLst>
              </p:cNvPr>
              <p:cNvSpPr/>
              <p:nvPr/>
            </p:nvSpPr>
            <p:spPr>
              <a:xfrm>
                <a:off x="1933819" y="3261782"/>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EpicProdDBVol3</a:t>
                </a:r>
              </a:p>
            </p:txBody>
          </p:sp>
          <p:sp>
            <p:nvSpPr>
              <p:cNvPr id="66" name="Rounded Rectangle 65">
                <a:extLst>
                  <a:ext uri="{FF2B5EF4-FFF2-40B4-BE49-F238E27FC236}">
                    <a16:creationId xmlns:a16="http://schemas.microsoft.com/office/drawing/2014/main" id="{51CAF251-0B1B-E4EC-0D34-817B1E778B8C}"/>
                  </a:ext>
                </a:extLst>
              </p:cNvPr>
              <p:cNvSpPr/>
              <p:nvPr/>
            </p:nvSpPr>
            <p:spPr>
              <a:xfrm>
                <a:off x="1824016" y="3307558"/>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EpicProdDBVol2</a:t>
                </a:r>
              </a:p>
            </p:txBody>
          </p:sp>
          <p:grpSp>
            <p:nvGrpSpPr>
              <p:cNvPr id="67" name="Group 66">
                <a:extLst>
                  <a:ext uri="{FF2B5EF4-FFF2-40B4-BE49-F238E27FC236}">
                    <a16:creationId xmlns:a16="http://schemas.microsoft.com/office/drawing/2014/main" id="{7C6F9FB1-6FC7-75EF-4437-5B17EAEFA035}"/>
                  </a:ext>
                </a:extLst>
              </p:cNvPr>
              <p:cNvGrpSpPr/>
              <p:nvPr/>
            </p:nvGrpSpPr>
            <p:grpSpPr>
              <a:xfrm>
                <a:off x="1141022" y="2538073"/>
                <a:ext cx="1643982" cy="589104"/>
                <a:chOff x="1141319" y="2566700"/>
                <a:chExt cx="1644410" cy="715158"/>
              </a:xfrm>
            </p:grpSpPr>
            <p:sp>
              <p:nvSpPr>
                <p:cNvPr id="70" name="Rounded Rectangle 69">
                  <a:extLst>
                    <a:ext uri="{FF2B5EF4-FFF2-40B4-BE49-F238E27FC236}">
                      <a16:creationId xmlns:a16="http://schemas.microsoft.com/office/drawing/2014/main" id="{378B95AB-7F05-D7A6-932F-8E079F036004}"/>
                    </a:ext>
                  </a:extLst>
                </p:cNvPr>
                <p:cNvSpPr/>
                <p:nvPr/>
              </p:nvSpPr>
              <p:spPr>
                <a:xfrm>
                  <a:off x="1419385" y="2756341"/>
                  <a:ext cx="1366344" cy="525517"/>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err="1">
                      <a:solidFill>
                        <a:srgbClr val="FFFFFF"/>
                      </a:solidFill>
                      <a:latin typeface="Arial" panose="020B0604020202020204"/>
                    </a:rPr>
                    <a:t>EpicTestDevDB</a:t>
                  </a:r>
                  <a:endParaRPr lang="en-US" sz="800" dirty="0">
                    <a:solidFill>
                      <a:srgbClr val="FFFFFF"/>
                    </a:solidFill>
                    <a:latin typeface="Arial" panose="020B0604020202020204"/>
                  </a:endParaRPr>
                </a:p>
              </p:txBody>
            </p:sp>
            <p:sp>
              <p:nvSpPr>
                <p:cNvPr id="71" name="Bent-Up Arrow 70">
                  <a:extLst>
                    <a:ext uri="{FF2B5EF4-FFF2-40B4-BE49-F238E27FC236}">
                      <a16:creationId xmlns:a16="http://schemas.microsoft.com/office/drawing/2014/main" id="{E7C939AB-1602-74B1-939E-7F3A7876512F}"/>
                    </a:ext>
                  </a:extLst>
                </p:cNvPr>
                <p:cNvSpPr/>
                <p:nvPr/>
              </p:nvSpPr>
              <p:spPr>
                <a:xfrm rot="5400000">
                  <a:off x="972271" y="2735748"/>
                  <a:ext cx="525515" cy="187419"/>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800">
                    <a:solidFill>
                      <a:srgbClr val="FFFFFF"/>
                    </a:solidFill>
                    <a:latin typeface="Arial" panose="020B0604020202020204"/>
                  </a:endParaRPr>
                </a:p>
              </p:txBody>
            </p:sp>
          </p:grpSp>
          <p:sp>
            <p:nvSpPr>
              <p:cNvPr id="68" name="Bent-Up Arrow 67">
                <a:extLst>
                  <a:ext uri="{FF2B5EF4-FFF2-40B4-BE49-F238E27FC236}">
                    <a16:creationId xmlns:a16="http://schemas.microsoft.com/office/drawing/2014/main" id="{90DFBB00-4908-5C44-1320-9A6526EA31FF}"/>
                  </a:ext>
                </a:extLst>
              </p:cNvPr>
              <p:cNvSpPr/>
              <p:nvPr/>
            </p:nvSpPr>
            <p:spPr>
              <a:xfrm rot="5400000">
                <a:off x="1313460" y="3327754"/>
                <a:ext cx="432888" cy="18737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800">
                  <a:solidFill>
                    <a:srgbClr val="FFFFFF"/>
                  </a:solidFill>
                  <a:latin typeface="Arial" panose="020B0604020202020204"/>
                </a:endParaRPr>
              </a:p>
            </p:txBody>
          </p:sp>
          <p:sp>
            <p:nvSpPr>
              <p:cNvPr id="69" name="Rounded Rectangle 68">
                <a:extLst>
                  <a:ext uri="{FF2B5EF4-FFF2-40B4-BE49-F238E27FC236}">
                    <a16:creationId xmlns:a16="http://schemas.microsoft.com/office/drawing/2014/main" id="{D6458055-D355-A16C-39F6-73DDF22C8C6F}"/>
                  </a:ext>
                </a:extLst>
              </p:cNvPr>
              <p:cNvSpPr/>
              <p:nvPr/>
            </p:nvSpPr>
            <p:spPr>
              <a:xfrm>
                <a:off x="1714213" y="3361210"/>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EpicTestDevDBVol1</a:t>
                </a:r>
              </a:p>
            </p:txBody>
          </p:sp>
        </p:grpSp>
        <p:grpSp>
          <p:nvGrpSpPr>
            <p:cNvPr id="72" name="Group 71">
              <a:extLst>
                <a:ext uri="{FF2B5EF4-FFF2-40B4-BE49-F238E27FC236}">
                  <a16:creationId xmlns:a16="http://schemas.microsoft.com/office/drawing/2014/main" id="{C2689C4A-8AC0-50D4-5DEB-EED3820A4C85}"/>
                </a:ext>
              </a:extLst>
            </p:cNvPr>
            <p:cNvGrpSpPr/>
            <p:nvPr/>
          </p:nvGrpSpPr>
          <p:grpSpPr>
            <a:xfrm>
              <a:off x="2575190" y="3463814"/>
              <a:ext cx="2045652" cy="1941481"/>
              <a:chOff x="1173762" y="4231873"/>
              <a:chExt cx="2045652" cy="1941481"/>
            </a:xfrm>
          </p:grpSpPr>
          <p:sp>
            <p:nvSpPr>
              <p:cNvPr id="73" name="Rounded Rectangle 72">
                <a:extLst>
                  <a:ext uri="{FF2B5EF4-FFF2-40B4-BE49-F238E27FC236}">
                    <a16:creationId xmlns:a16="http://schemas.microsoft.com/office/drawing/2014/main" id="{F94A92FC-EC50-1F3E-5380-F08868B2BA36}"/>
                  </a:ext>
                </a:extLst>
              </p:cNvPr>
              <p:cNvSpPr/>
              <p:nvPr/>
            </p:nvSpPr>
            <p:spPr>
              <a:xfrm>
                <a:off x="1853426" y="5686813"/>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EpicProdDBVol2</a:t>
                </a:r>
              </a:p>
            </p:txBody>
          </p:sp>
          <p:sp>
            <p:nvSpPr>
              <p:cNvPr id="74" name="Rounded Rectangle 73">
                <a:extLst>
                  <a:ext uri="{FF2B5EF4-FFF2-40B4-BE49-F238E27FC236}">
                    <a16:creationId xmlns:a16="http://schemas.microsoft.com/office/drawing/2014/main" id="{A35F852C-2658-85CB-7CB8-6547D4B34905}"/>
                  </a:ext>
                </a:extLst>
              </p:cNvPr>
              <p:cNvSpPr/>
              <p:nvPr/>
            </p:nvSpPr>
            <p:spPr>
              <a:xfrm>
                <a:off x="1448426" y="5073544"/>
                <a:ext cx="1365988" cy="432889"/>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err="1">
                    <a:solidFill>
                      <a:srgbClr val="FFFFFF"/>
                    </a:solidFill>
                    <a:latin typeface="Arial" panose="020B0604020202020204"/>
                  </a:rPr>
                  <a:t>EpicTestDevApp</a:t>
                </a:r>
                <a:endParaRPr lang="en-US" sz="800" dirty="0">
                  <a:solidFill>
                    <a:srgbClr val="FFFFFF"/>
                  </a:solidFill>
                  <a:latin typeface="Arial" panose="020B0604020202020204"/>
                </a:endParaRPr>
              </a:p>
            </p:txBody>
          </p:sp>
          <p:sp>
            <p:nvSpPr>
              <p:cNvPr id="75" name="Bent-Up Arrow 74">
                <a:extLst>
                  <a:ext uri="{FF2B5EF4-FFF2-40B4-BE49-F238E27FC236}">
                    <a16:creationId xmlns:a16="http://schemas.microsoft.com/office/drawing/2014/main" id="{1E4BF089-E5DE-2EA0-A0DA-B49C40451448}"/>
                  </a:ext>
                </a:extLst>
              </p:cNvPr>
              <p:cNvSpPr/>
              <p:nvPr/>
            </p:nvSpPr>
            <p:spPr>
              <a:xfrm rot="5400000">
                <a:off x="693702" y="4711933"/>
                <a:ext cx="1143000" cy="18288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800">
                  <a:solidFill>
                    <a:srgbClr val="FFFFFF"/>
                  </a:solidFill>
                  <a:latin typeface="Arial" panose="020B0604020202020204"/>
                </a:endParaRPr>
              </a:p>
            </p:txBody>
          </p:sp>
          <p:sp>
            <p:nvSpPr>
              <p:cNvPr id="76" name="Bent-Up Arrow 75">
                <a:extLst>
                  <a:ext uri="{FF2B5EF4-FFF2-40B4-BE49-F238E27FC236}">
                    <a16:creationId xmlns:a16="http://schemas.microsoft.com/office/drawing/2014/main" id="{AACF7A73-F3D3-C37E-7879-87A579885F17}"/>
                  </a:ext>
                </a:extLst>
              </p:cNvPr>
              <p:cNvSpPr/>
              <p:nvPr/>
            </p:nvSpPr>
            <p:spPr>
              <a:xfrm rot="5400000">
                <a:off x="1342870" y="5707009"/>
                <a:ext cx="432888" cy="18737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800">
                  <a:solidFill>
                    <a:srgbClr val="FFFFFF"/>
                  </a:solidFill>
                  <a:latin typeface="Arial" panose="020B0604020202020204"/>
                </a:endParaRPr>
              </a:p>
            </p:txBody>
          </p:sp>
          <p:sp>
            <p:nvSpPr>
              <p:cNvPr id="77" name="Rounded Rectangle 76">
                <a:extLst>
                  <a:ext uri="{FF2B5EF4-FFF2-40B4-BE49-F238E27FC236}">
                    <a16:creationId xmlns:a16="http://schemas.microsoft.com/office/drawing/2014/main" id="{6435FD9E-CF89-9F5E-BEA3-8A5EC455FB74}"/>
                  </a:ext>
                </a:extLst>
              </p:cNvPr>
              <p:cNvSpPr/>
              <p:nvPr/>
            </p:nvSpPr>
            <p:spPr>
              <a:xfrm>
                <a:off x="1743623" y="5740465"/>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EpicTestDevAppVol1</a:t>
                </a:r>
              </a:p>
            </p:txBody>
          </p:sp>
        </p:grpSp>
        <p:grpSp>
          <p:nvGrpSpPr>
            <p:cNvPr id="78" name="Group 77">
              <a:extLst>
                <a:ext uri="{FF2B5EF4-FFF2-40B4-BE49-F238E27FC236}">
                  <a16:creationId xmlns:a16="http://schemas.microsoft.com/office/drawing/2014/main" id="{25CC7FAE-0805-B885-E001-955E840D69BF}"/>
                </a:ext>
              </a:extLst>
            </p:cNvPr>
            <p:cNvGrpSpPr/>
            <p:nvPr/>
          </p:nvGrpSpPr>
          <p:grpSpPr>
            <a:xfrm>
              <a:off x="2557171" y="2272426"/>
              <a:ext cx="2063671" cy="1955241"/>
              <a:chOff x="1155743" y="3040485"/>
              <a:chExt cx="2063671" cy="1955241"/>
            </a:xfrm>
          </p:grpSpPr>
          <p:sp>
            <p:nvSpPr>
              <p:cNvPr id="79" name="Rounded Rectangle 78">
                <a:extLst>
                  <a:ext uri="{FF2B5EF4-FFF2-40B4-BE49-F238E27FC236}">
                    <a16:creationId xmlns:a16="http://schemas.microsoft.com/office/drawing/2014/main" id="{9F2233F1-F257-0A82-4AB8-90D4FA6196C0}"/>
                  </a:ext>
                </a:extLst>
              </p:cNvPr>
              <p:cNvSpPr/>
              <p:nvPr/>
            </p:nvSpPr>
            <p:spPr>
              <a:xfrm>
                <a:off x="1853426" y="4509185"/>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EpicProdDBVol2</a:t>
                </a:r>
              </a:p>
            </p:txBody>
          </p:sp>
          <p:sp>
            <p:nvSpPr>
              <p:cNvPr id="80" name="Rounded Rectangle 79">
                <a:extLst>
                  <a:ext uri="{FF2B5EF4-FFF2-40B4-BE49-F238E27FC236}">
                    <a16:creationId xmlns:a16="http://schemas.microsoft.com/office/drawing/2014/main" id="{40782911-30D0-881C-4A64-58A19BA33FE7}"/>
                  </a:ext>
                </a:extLst>
              </p:cNvPr>
              <p:cNvSpPr/>
              <p:nvPr/>
            </p:nvSpPr>
            <p:spPr>
              <a:xfrm>
                <a:off x="1448426" y="3895915"/>
                <a:ext cx="1365988" cy="432889"/>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err="1">
                    <a:solidFill>
                      <a:srgbClr val="FFFFFF"/>
                    </a:solidFill>
                    <a:latin typeface="Arial" panose="020B0604020202020204"/>
                  </a:rPr>
                  <a:t>EpicTestDevJournal</a:t>
                </a:r>
                <a:endParaRPr lang="en-US" sz="800" dirty="0">
                  <a:solidFill>
                    <a:srgbClr val="FFFFFF"/>
                  </a:solidFill>
                  <a:latin typeface="Arial" panose="020B0604020202020204"/>
                </a:endParaRPr>
              </a:p>
            </p:txBody>
          </p:sp>
          <p:sp>
            <p:nvSpPr>
              <p:cNvPr id="81" name="Bent-Up Arrow 80">
                <a:extLst>
                  <a:ext uri="{FF2B5EF4-FFF2-40B4-BE49-F238E27FC236}">
                    <a16:creationId xmlns:a16="http://schemas.microsoft.com/office/drawing/2014/main" id="{11D1F1FB-5A73-8BAF-5663-8790921A084B}"/>
                  </a:ext>
                </a:extLst>
              </p:cNvPr>
              <p:cNvSpPr/>
              <p:nvPr/>
            </p:nvSpPr>
            <p:spPr>
              <a:xfrm rot="5400000">
                <a:off x="1342870" y="4529381"/>
                <a:ext cx="432888" cy="18737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800">
                  <a:solidFill>
                    <a:srgbClr val="FFFFFF"/>
                  </a:solidFill>
                  <a:latin typeface="Arial" panose="020B0604020202020204"/>
                </a:endParaRPr>
              </a:p>
            </p:txBody>
          </p:sp>
          <p:sp>
            <p:nvSpPr>
              <p:cNvPr id="82" name="Rounded Rectangle 81">
                <a:extLst>
                  <a:ext uri="{FF2B5EF4-FFF2-40B4-BE49-F238E27FC236}">
                    <a16:creationId xmlns:a16="http://schemas.microsoft.com/office/drawing/2014/main" id="{106B73D0-0C47-F396-152B-FE1BB649E9B6}"/>
                  </a:ext>
                </a:extLst>
              </p:cNvPr>
              <p:cNvSpPr/>
              <p:nvPr/>
            </p:nvSpPr>
            <p:spPr>
              <a:xfrm>
                <a:off x="1743623" y="4562837"/>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EpicTestDevJournalVol1</a:t>
                </a:r>
              </a:p>
            </p:txBody>
          </p:sp>
          <p:sp>
            <p:nvSpPr>
              <p:cNvPr id="83" name="Bent-Up Arrow 82">
                <a:extLst>
                  <a:ext uri="{FF2B5EF4-FFF2-40B4-BE49-F238E27FC236}">
                    <a16:creationId xmlns:a16="http://schemas.microsoft.com/office/drawing/2014/main" id="{7A767F2C-FF9B-7DE7-D0D0-DED46B7FAFE5}"/>
                  </a:ext>
                </a:extLst>
              </p:cNvPr>
              <p:cNvSpPr/>
              <p:nvPr/>
            </p:nvSpPr>
            <p:spPr>
              <a:xfrm rot="5400000">
                <a:off x="675683" y="3520545"/>
                <a:ext cx="1143000" cy="18288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800">
                  <a:solidFill>
                    <a:srgbClr val="FFFFFF"/>
                  </a:solidFill>
                  <a:latin typeface="Arial" panose="020B0604020202020204"/>
                </a:endParaRPr>
              </a:p>
            </p:txBody>
          </p:sp>
        </p:grpSp>
        <p:sp>
          <p:nvSpPr>
            <p:cNvPr id="84" name="Rounded Rectangle 83">
              <a:extLst>
                <a:ext uri="{FF2B5EF4-FFF2-40B4-BE49-F238E27FC236}">
                  <a16:creationId xmlns:a16="http://schemas.microsoft.com/office/drawing/2014/main" id="{D987EACF-7947-CD49-9ACF-2DF2D63D6ED1}"/>
                </a:ext>
              </a:extLst>
            </p:cNvPr>
            <p:cNvSpPr/>
            <p:nvPr/>
          </p:nvSpPr>
          <p:spPr>
            <a:xfrm>
              <a:off x="4842971" y="1348866"/>
              <a:ext cx="1365988" cy="432889"/>
            </a:xfrm>
            <a:prstGeom prst="round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err="1">
                  <a:solidFill>
                    <a:srgbClr val="FFFFFF"/>
                  </a:solidFill>
                  <a:latin typeface="Arial" panose="020B0604020202020204"/>
                </a:rPr>
                <a:t>EpicReport</a:t>
              </a:r>
              <a:endParaRPr lang="en-US" sz="800" dirty="0">
                <a:solidFill>
                  <a:srgbClr val="FFFFFF"/>
                </a:solidFill>
                <a:latin typeface="Arial" panose="020B0604020202020204"/>
              </a:endParaRPr>
            </a:p>
          </p:txBody>
        </p:sp>
        <p:grpSp>
          <p:nvGrpSpPr>
            <p:cNvPr id="85" name="Group 84">
              <a:extLst>
                <a:ext uri="{FF2B5EF4-FFF2-40B4-BE49-F238E27FC236}">
                  <a16:creationId xmlns:a16="http://schemas.microsoft.com/office/drawing/2014/main" id="{BCC3A4AF-BFC9-FD4A-7AE9-4FE6EC0E7AE4}"/>
                </a:ext>
              </a:extLst>
            </p:cNvPr>
            <p:cNvGrpSpPr/>
            <p:nvPr/>
          </p:nvGrpSpPr>
          <p:grpSpPr>
            <a:xfrm>
              <a:off x="4838663" y="1818179"/>
              <a:ext cx="2158785" cy="1256026"/>
              <a:chOff x="1141022" y="2538073"/>
              <a:chExt cx="2158785" cy="1256026"/>
            </a:xfrm>
          </p:grpSpPr>
          <p:sp>
            <p:nvSpPr>
              <p:cNvPr id="86" name="Rounded Rectangle 85">
                <a:extLst>
                  <a:ext uri="{FF2B5EF4-FFF2-40B4-BE49-F238E27FC236}">
                    <a16:creationId xmlns:a16="http://schemas.microsoft.com/office/drawing/2014/main" id="{47D13371-6BAC-E4FF-1DA5-F02BC6D0F8F3}"/>
                  </a:ext>
                </a:extLst>
              </p:cNvPr>
              <p:cNvSpPr/>
              <p:nvPr/>
            </p:nvSpPr>
            <p:spPr>
              <a:xfrm>
                <a:off x="1933819" y="3261782"/>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EpicProdDBVol3</a:t>
                </a:r>
              </a:p>
            </p:txBody>
          </p:sp>
          <p:sp>
            <p:nvSpPr>
              <p:cNvPr id="87" name="Rounded Rectangle 86">
                <a:extLst>
                  <a:ext uri="{FF2B5EF4-FFF2-40B4-BE49-F238E27FC236}">
                    <a16:creationId xmlns:a16="http://schemas.microsoft.com/office/drawing/2014/main" id="{D4847136-5E50-C1A9-1A3C-A03BB76B45C8}"/>
                  </a:ext>
                </a:extLst>
              </p:cNvPr>
              <p:cNvSpPr/>
              <p:nvPr/>
            </p:nvSpPr>
            <p:spPr>
              <a:xfrm>
                <a:off x="1824016" y="3307558"/>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EpicProdDBVol2</a:t>
                </a:r>
              </a:p>
            </p:txBody>
          </p:sp>
          <p:grpSp>
            <p:nvGrpSpPr>
              <p:cNvPr id="88" name="Group 87">
                <a:extLst>
                  <a:ext uri="{FF2B5EF4-FFF2-40B4-BE49-F238E27FC236}">
                    <a16:creationId xmlns:a16="http://schemas.microsoft.com/office/drawing/2014/main" id="{153CB8E9-2583-3146-50DE-5DACF30E9064}"/>
                  </a:ext>
                </a:extLst>
              </p:cNvPr>
              <p:cNvGrpSpPr/>
              <p:nvPr/>
            </p:nvGrpSpPr>
            <p:grpSpPr>
              <a:xfrm>
                <a:off x="1141022" y="2538073"/>
                <a:ext cx="1643982" cy="589104"/>
                <a:chOff x="1141319" y="2566700"/>
                <a:chExt cx="1644410" cy="715158"/>
              </a:xfrm>
            </p:grpSpPr>
            <p:sp>
              <p:nvSpPr>
                <p:cNvPr id="91" name="Rounded Rectangle 90">
                  <a:extLst>
                    <a:ext uri="{FF2B5EF4-FFF2-40B4-BE49-F238E27FC236}">
                      <a16:creationId xmlns:a16="http://schemas.microsoft.com/office/drawing/2014/main" id="{68F6CD34-E0CA-38AA-4DD5-58ABADD5C2F0}"/>
                    </a:ext>
                  </a:extLst>
                </p:cNvPr>
                <p:cNvSpPr/>
                <p:nvPr/>
              </p:nvSpPr>
              <p:spPr>
                <a:xfrm>
                  <a:off x="1419385" y="2756341"/>
                  <a:ext cx="1366344" cy="525517"/>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err="1">
                      <a:solidFill>
                        <a:srgbClr val="FFFFFF"/>
                      </a:solidFill>
                      <a:latin typeface="Arial" panose="020B0604020202020204"/>
                    </a:rPr>
                    <a:t>EpicReportDB</a:t>
                  </a:r>
                  <a:endParaRPr lang="en-US" sz="800" dirty="0">
                    <a:solidFill>
                      <a:srgbClr val="FFFFFF"/>
                    </a:solidFill>
                    <a:latin typeface="Arial" panose="020B0604020202020204"/>
                  </a:endParaRPr>
                </a:p>
              </p:txBody>
            </p:sp>
            <p:sp>
              <p:nvSpPr>
                <p:cNvPr id="92" name="Bent-Up Arrow 91">
                  <a:extLst>
                    <a:ext uri="{FF2B5EF4-FFF2-40B4-BE49-F238E27FC236}">
                      <a16:creationId xmlns:a16="http://schemas.microsoft.com/office/drawing/2014/main" id="{7875EDF1-CA9F-7875-7BCC-6CB6B01F6678}"/>
                    </a:ext>
                  </a:extLst>
                </p:cNvPr>
                <p:cNvSpPr/>
                <p:nvPr/>
              </p:nvSpPr>
              <p:spPr>
                <a:xfrm rot="5400000">
                  <a:off x="972271" y="2735748"/>
                  <a:ext cx="525515" cy="187419"/>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800">
                    <a:solidFill>
                      <a:srgbClr val="FFFFFF"/>
                    </a:solidFill>
                    <a:latin typeface="Arial" panose="020B0604020202020204"/>
                  </a:endParaRPr>
                </a:p>
              </p:txBody>
            </p:sp>
          </p:grpSp>
          <p:sp>
            <p:nvSpPr>
              <p:cNvPr id="89" name="Bent-Up Arrow 88">
                <a:extLst>
                  <a:ext uri="{FF2B5EF4-FFF2-40B4-BE49-F238E27FC236}">
                    <a16:creationId xmlns:a16="http://schemas.microsoft.com/office/drawing/2014/main" id="{22BA2D92-C22D-2646-33E0-0445ABC0F6D9}"/>
                  </a:ext>
                </a:extLst>
              </p:cNvPr>
              <p:cNvSpPr/>
              <p:nvPr/>
            </p:nvSpPr>
            <p:spPr>
              <a:xfrm rot="5400000">
                <a:off x="1313460" y="3327754"/>
                <a:ext cx="432888" cy="18737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800">
                  <a:solidFill>
                    <a:srgbClr val="FFFFFF"/>
                  </a:solidFill>
                  <a:latin typeface="Arial" panose="020B0604020202020204"/>
                </a:endParaRPr>
              </a:p>
            </p:txBody>
          </p:sp>
          <p:sp>
            <p:nvSpPr>
              <p:cNvPr id="90" name="Rounded Rectangle 89">
                <a:extLst>
                  <a:ext uri="{FF2B5EF4-FFF2-40B4-BE49-F238E27FC236}">
                    <a16:creationId xmlns:a16="http://schemas.microsoft.com/office/drawing/2014/main" id="{BF45E68C-B217-36BE-D189-3AEA90B8EAC4}"/>
                  </a:ext>
                </a:extLst>
              </p:cNvPr>
              <p:cNvSpPr/>
              <p:nvPr/>
            </p:nvSpPr>
            <p:spPr>
              <a:xfrm>
                <a:off x="1714213" y="3361210"/>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EpicReportDBVol1</a:t>
                </a:r>
              </a:p>
            </p:txBody>
          </p:sp>
        </p:grpSp>
        <p:grpSp>
          <p:nvGrpSpPr>
            <p:cNvPr id="93" name="Group 92">
              <a:extLst>
                <a:ext uri="{FF2B5EF4-FFF2-40B4-BE49-F238E27FC236}">
                  <a16:creationId xmlns:a16="http://schemas.microsoft.com/office/drawing/2014/main" id="{6C0F08C3-FB5D-5E85-9FDB-285C7C1B8C31}"/>
                </a:ext>
              </a:extLst>
            </p:cNvPr>
            <p:cNvGrpSpPr/>
            <p:nvPr/>
          </p:nvGrpSpPr>
          <p:grpSpPr>
            <a:xfrm>
              <a:off x="4871403" y="3511979"/>
              <a:ext cx="2045652" cy="1941481"/>
              <a:chOff x="1173762" y="4231873"/>
              <a:chExt cx="2045652" cy="1941481"/>
            </a:xfrm>
          </p:grpSpPr>
          <p:sp>
            <p:nvSpPr>
              <p:cNvPr id="94" name="Rounded Rectangle 93">
                <a:extLst>
                  <a:ext uri="{FF2B5EF4-FFF2-40B4-BE49-F238E27FC236}">
                    <a16:creationId xmlns:a16="http://schemas.microsoft.com/office/drawing/2014/main" id="{573E1F22-26E5-9B9B-FB19-EACED1110464}"/>
                  </a:ext>
                </a:extLst>
              </p:cNvPr>
              <p:cNvSpPr/>
              <p:nvPr/>
            </p:nvSpPr>
            <p:spPr>
              <a:xfrm>
                <a:off x="1853426" y="5686813"/>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EpicProdDBVol2</a:t>
                </a:r>
              </a:p>
            </p:txBody>
          </p:sp>
          <p:sp>
            <p:nvSpPr>
              <p:cNvPr id="95" name="Rounded Rectangle 94">
                <a:extLst>
                  <a:ext uri="{FF2B5EF4-FFF2-40B4-BE49-F238E27FC236}">
                    <a16:creationId xmlns:a16="http://schemas.microsoft.com/office/drawing/2014/main" id="{C0B3F1CA-C35E-98EA-E6F7-CC01F3FA7EE3}"/>
                  </a:ext>
                </a:extLst>
              </p:cNvPr>
              <p:cNvSpPr/>
              <p:nvPr/>
            </p:nvSpPr>
            <p:spPr>
              <a:xfrm>
                <a:off x="1448426" y="5073544"/>
                <a:ext cx="1365988" cy="432889"/>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err="1">
                    <a:solidFill>
                      <a:srgbClr val="FFFFFF"/>
                    </a:solidFill>
                    <a:latin typeface="Arial" panose="020B0604020202020204"/>
                  </a:rPr>
                  <a:t>EpicReportApp</a:t>
                </a:r>
                <a:endParaRPr lang="en-US" sz="800" dirty="0">
                  <a:solidFill>
                    <a:srgbClr val="FFFFFF"/>
                  </a:solidFill>
                  <a:latin typeface="Arial" panose="020B0604020202020204"/>
                </a:endParaRPr>
              </a:p>
            </p:txBody>
          </p:sp>
          <p:sp>
            <p:nvSpPr>
              <p:cNvPr id="96" name="Bent-Up Arrow 95">
                <a:extLst>
                  <a:ext uri="{FF2B5EF4-FFF2-40B4-BE49-F238E27FC236}">
                    <a16:creationId xmlns:a16="http://schemas.microsoft.com/office/drawing/2014/main" id="{08CDAE30-56C4-93F9-C066-29EA90485927}"/>
                  </a:ext>
                </a:extLst>
              </p:cNvPr>
              <p:cNvSpPr/>
              <p:nvPr/>
            </p:nvSpPr>
            <p:spPr>
              <a:xfrm rot="5400000">
                <a:off x="693702" y="4711933"/>
                <a:ext cx="1143000" cy="18288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800">
                  <a:solidFill>
                    <a:srgbClr val="FFFFFF"/>
                  </a:solidFill>
                  <a:latin typeface="Arial" panose="020B0604020202020204"/>
                </a:endParaRPr>
              </a:p>
            </p:txBody>
          </p:sp>
          <p:sp>
            <p:nvSpPr>
              <p:cNvPr id="97" name="Bent-Up Arrow 96">
                <a:extLst>
                  <a:ext uri="{FF2B5EF4-FFF2-40B4-BE49-F238E27FC236}">
                    <a16:creationId xmlns:a16="http://schemas.microsoft.com/office/drawing/2014/main" id="{A023BFEF-A7F3-F51E-2487-9D13F6B27985}"/>
                  </a:ext>
                </a:extLst>
              </p:cNvPr>
              <p:cNvSpPr/>
              <p:nvPr/>
            </p:nvSpPr>
            <p:spPr>
              <a:xfrm rot="5400000">
                <a:off x="1342870" y="5707009"/>
                <a:ext cx="432888" cy="18737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800">
                  <a:solidFill>
                    <a:srgbClr val="FFFFFF"/>
                  </a:solidFill>
                  <a:latin typeface="Arial" panose="020B0604020202020204"/>
                </a:endParaRPr>
              </a:p>
            </p:txBody>
          </p:sp>
          <p:sp>
            <p:nvSpPr>
              <p:cNvPr id="98" name="Rounded Rectangle 97">
                <a:extLst>
                  <a:ext uri="{FF2B5EF4-FFF2-40B4-BE49-F238E27FC236}">
                    <a16:creationId xmlns:a16="http://schemas.microsoft.com/office/drawing/2014/main" id="{922ED38D-9678-C477-383C-17719675BBF5}"/>
                  </a:ext>
                </a:extLst>
              </p:cNvPr>
              <p:cNvSpPr/>
              <p:nvPr/>
            </p:nvSpPr>
            <p:spPr>
              <a:xfrm>
                <a:off x="1743623" y="5740465"/>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EpicReportAppVol1</a:t>
                </a:r>
              </a:p>
            </p:txBody>
          </p:sp>
        </p:grpSp>
        <p:grpSp>
          <p:nvGrpSpPr>
            <p:cNvPr id="99" name="Group 98">
              <a:extLst>
                <a:ext uri="{FF2B5EF4-FFF2-40B4-BE49-F238E27FC236}">
                  <a16:creationId xmlns:a16="http://schemas.microsoft.com/office/drawing/2014/main" id="{CDA4E2A6-F48C-A3CC-B153-97900C9025A7}"/>
                </a:ext>
              </a:extLst>
            </p:cNvPr>
            <p:cNvGrpSpPr/>
            <p:nvPr/>
          </p:nvGrpSpPr>
          <p:grpSpPr>
            <a:xfrm>
              <a:off x="4853384" y="2320591"/>
              <a:ext cx="2063671" cy="1955241"/>
              <a:chOff x="1155743" y="3040485"/>
              <a:chExt cx="2063671" cy="1955241"/>
            </a:xfrm>
          </p:grpSpPr>
          <p:sp>
            <p:nvSpPr>
              <p:cNvPr id="100" name="Rounded Rectangle 99">
                <a:extLst>
                  <a:ext uri="{FF2B5EF4-FFF2-40B4-BE49-F238E27FC236}">
                    <a16:creationId xmlns:a16="http://schemas.microsoft.com/office/drawing/2014/main" id="{FA66807D-9CE3-81FF-9518-967620466309}"/>
                  </a:ext>
                </a:extLst>
              </p:cNvPr>
              <p:cNvSpPr/>
              <p:nvPr/>
            </p:nvSpPr>
            <p:spPr>
              <a:xfrm>
                <a:off x="1853426" y="4509185"/>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EpicProdDBVol2</a:t>
                </a:r>
              </a:p>
            </p:txBody>
          </p:sp>
          <p:sp>
            <p:nvSpPr>
              <p:cNvPr id="107" name="Rounded Rectangle 106">
                <a:extLst>
                  <a:ext uri="{FF2B5EF4-FFF2-40B4-BE49-F238E27FC236}">
                    <a16:creationId xmlns:a16="http://schemas.microsoft.com/office/drawing/2014/main" id="{6E9EA71E-73C1-7C3C-8E8D-C63F4C47AE4B}"/>
                  </a:ext>
                </a:extLst>
              </p:cNvPr>
              <p:cNvSpPr/>
              <p:nvPr/>
            </p:nvSpPr>
            <p:spPr>
              <a:xfrm>
                <a:off x="1448426" y="3895915"/>
                <a:ext cx="1365988" cy="432889"/>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err="1">
                    <a:solidFill>
                      <a:srgbClr val="FFFFFF"/>
                    </a:solidFill>
                    <a:latin typeface="Arial" panose="020B0604020202020204"/>
                  </a:rPr>
                  <a:t>EpicReportJournal</a:t>
                </a:r>
                <a:endParaRPr lang="en-US" sz="800" dirty="0">
                  <a:solidFill>
                    <a:srgbClr val="FFFFFF"/>
                  </a:solidFill>
                  <a:latin typeface="Arial" panose="020B0604020202020204"/>
                </a:endParaRPr>
              </a:p>
            </p:txBody>
          </p:sp>
          <p:sp>
            <p:nvSpPr>
              <p:cNvPr id="108" name="Bent-Up Arrow 107">
                <a:extLst>
                  <a:ext uri="{FF2B5EF4-FFF2-40B4-BE49-F238E27FC236}">
                    <a16:creationId xmlns:a16="http://schemas.microsoft.com/office/drawing/2014/main" id="{69CFFEAB-D409-AE5E-C96B-F78475C43907}"/>
                  </a:ext>
                </a:extLst>
              </p:cNvPr>
              <p:cNvSpPr/>
              <p:nvPr/>
            </p:nvSpPr>
            <p:spPr>
              <a:xfrm rot="5400000">
                <a:off x="1342870" y="4529381"/>
                <a:ext cx="432888" cy="18737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800">
                  <a:solidFill>
                    <a:srgbClr val="FFFFFF"/>
                  </a:solidFill>
                  <a:latin typeface="Arial" panose="020B0604020202020204"/>
                </a:endParaRPr>
              </a:p>
            </p:txBody>
          </p:sp>
          <p:sp>
            <p:nvSpPr>
              <p:cNvPr id="109" name="Rounded Rectangle 108">
                <a:extLst>
                  <a:ext uri="{FF2B5EF4-FFF2-40B4-BE49-F238E27FC236}">
                    <a16:creationId xmlns:a16="http://schemas.microsoft.com/office/drawing/2014/main" id="{23B7ED0B-B595-8B77-94E8-A06067E9B3B1}"/>
                  </a:ext>
                </a:extLst>
              </p:cNvPr>
              <p:cNvSpPr/>
              <p:nvPr/>
            </p:nvSpPr>
            <p:spPr>
              <a:xfrm>
                <a:off x="1743623" y="4562837"/>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EpicReportJournalVol1</a:t>
                </a:r>
              </a:p>
            </p:txBody>
          </p:sp>
          <p:sp>
            <p:nvSpPr>
              <p:cNvPr id="110" name="Bent-Up Arrow 109">
                <a:extLst>
                  <a:ext uri="{FF2B5EF4-FFF2-40B4-BE49-F238E27FC236}">
                    <a16:creationId xmlns:a16="http://schemas.microsoft.com/office/drawing/2014/main" id="{22B720B8-464B-E0AC-57CD-B255B46030E3}"/>
                  </a:ext>
                </a:extLst>
              </p:cNvPr>
              <p:cNvSpPr/>
              <p:nvPr/>
            </p:nvSpPr>
            <p:spPr>
              <a:xfrm rot="5400000">
                <a:off x="675683" y="3520545"/>
                <a:ext cx="1143000" cy="18288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800">
                  <a:solidFill>
                    <a:srgbClr val="FFFFFF"/>
                  </a:solidFill>
                  <a:latin typeface="Arial" panose="020B0604020202020204"/>
                </a:endParaRPr>
              </a:p>
            </p:txBody>
          </p:sp>
        </p:grpSp>
        <p:sp>
          <p:nvSpPr>
            <p:cNvPr id="111" name="Rounded Rectangle 110">
              <a:extLst>
                <a:ext uri="{FF2B5EF4-FFF2-40B4-BE49-F238E27FC236}">
                  <a16:creationId xmlns:a16="http://schemas.microsoft.com/office/drawing/2014/main" id="{38E41A89-27D1-B097-AA52-8B7A714E8A46}"/>
                </a:ext>
              </a:extLst>
            </p:cNvPr>
            <p:cNvSpPr/>
            <p:nvPr/>
          </p:nvSpPr>
          <p:spPr>
            <a:xfrm>
              <a:off x="10582528" y="1300700"/>
              <a:ext cx="1365988" cy="432889"/>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err="1">
                  <a:solidFill>
                    <a:srgbClr val="000000"/>
                  </a:solidFill>
                  <a:latin typeface="Arial" panose="020B0604020202020204"/>
                </a:rPr>
                <a:t>EpicWebBLOB</a:t>
              </a:r>
              <a:endParaRPr lang="en-US" sz="800" dirty="0">
                <a:solidFill>
                  <a:srgbClr val="000000"/>
                </a:solidFill>
                <a:latin typeface="Arial" panose="020B0604020202020204"/>
              </a:endParaRPr>
            </a:p>
          </p:txBody>
        </p:sp>
        <p:sp>
          <p:nvSpPr>
            <p:cNvPr id="121" name="Rounded Rectangle 120">
              <a:extLst>
                <a:ext uri="{FF2B5EF4-FFF2-40B4-BE49-F238E27FC236}">
                  <a16:creationId xmlns:a16="http://schemas.microsoft.com/office/drawing/2014/main" id="{3823E064-9C8F-EA4C-8B87-5F3E6EB1754E}"/>
                </a:ext>
              </a:extLst>
            </p:cNvPr>
            <p:cNvSpPr/>
            <p:nvPr/>
          </p:nvSpPr>
          <p:spPr>
            <a:xfrm>
              <a:off x="9055717" y="1315184"/>
              <a:ext cx="1365988" cy="432889"/>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err="1">
                  <a:solidFill>
                    <a:srgbClr val="000000"/>
                  </a:solidFill>
                  <a:latin typeface="Arial" panose="020B0604020202020204"/>
                </a:rPr>
                <a:t>EpicVMWare</a:t>
              </a:r>
              <a:endParaRPr lang="en-US" sz="800" dirty="0">
                <a:solidFill>
                  <a:srgbClr val="000000"/>
                </a:solidFill>
                <a:latin typeface="Arial" panose="020B0604020202020204"/>
              </a:endParaRPr>
            </a:p>
          </p:txBody>
        </p:sp>
        <p:cxnSp>
          <p:nvCxnSpPr>
            <p:cNvPr id="123" name="Straight Connector 122">
              <a:extLst>
                <a:ext uri="{FF2B5EF4-FFF2-40B4-BE49-F238E27FC236}">
                  <a16:creationId xmlns:a16="http://schemas.microsoft.com/office/drawing/2014/main" id="{F1E0EC84-8705-B20A-25AC-081F15D128CB}"/>
                </a:ext>
              </a:extLst>
            </p:cNvPr>
            <p:cNvCxnSpPr>
              <a:cxnSpLocks/>
            </p:cNvCxnSpPr>
            <p:nvPr/>
          </p:nvCxnSpPr>
          <p:spPr>
            <a:xfrm flipH="1">
              <a:off x="1055760" y="915397"/>
              <a:ext cx="4356094" cy="29958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2363D2B0-3EA0-378C-4EA1-83B7B3D32437}"/>
                </a:ext>
              </a:extLst>
            </p:cNvPr>
            <p:cNvCxnSpPr/>
            <p:nvPr/>
          </p:nvCxnSpPr>
          <p:spPr>
            <a:xfrm flipH="1">
              <a:off x="3660064" y="915397"/>
              <a:ext cx="2168997" cy="29958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2C57BE15-6AE0-4F06-2DA8-225B21B716B7}"/>
                </a:ext>
              </a:extLst>
            </p:cNvPr>
            <p:cNvCxnSpPr/>
            <p:nvPr/>
          </p:nvCxnSpPr>
          <p:spPr>
            <a:xfrm flipH="1">
              <a:off x="5934555" y="932605"/>
              <a:ext cx="189703" cy="290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7CF8AF9C-0362-CA78-B997-232CFB8EE091}"/>
                </a:ext>
              </a:extLst>
            </p:cNvPr>
            <p:cNvCxnSpPr/>
            <p:nvPr/>
          </p:nvCxnSpPr>
          <p:spPr>
            <a:xfrm>
              <a:off x="6386727" y="908440"/>
              <a:ext cx="857372" cy="350868"/>
            </a:xfrm>
            <a:prstGeom prst="line">
              <a:avLst/>
            </a:prstGeom>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0A891E88-0F14-C3C2-E9DD-8BDCF1BBE3BC}"/>
                </a:ext>
              </a:extLst>
            </p:cNvPr>
            <p:cNvCxnSpPr/>
            <p:nvPr/>
          </p:nvCxnSpPr>
          <p:spPr>
            <a:xfrm>
              <a:off x="6646959" y="899026"/>
              <a:ext cx="2554589" cy="348217"/>
            </a:xfrm>
            <a:prstGeom prst="line">
              <a:avLst/>
            </a:prstGeom>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C6BFF564-FB61-C6F4-158A-B384CD5386F2}"/>
                </a:ext>
              </a:extLst>
            </p:cNvPr>
            <p:cNvCxnSpPr/>
            <p:nvPr/>
          </p:nvCxnSpPr>
          <p:spPr>
            <a:xfrm>
              <a:off x="6798950" y="830622"/>
              <a:ext cx="4361077" cy="416621"/>
            </a:xfrm>
            <a:prstGeom prst="line">
              <a:avLst/>
            </a:prstGeom>
          </p:spPr>
          <p:style>
            <a:lnRef idx="1">
              <a:schemeClr val="accent1"/>
            </a:lnRef>
            <a:fillRef idx="0">
              <a:schemeClr val="accent1"/>
            </a:fillRef>
            <a:effectRef idx="0">
              <a:schemeClr val="accent1"/>
            </a:effectRef>
            <a:fontRef idx="minor">
              <a:schemeClr val="tx1"/>
            </a:fontRef>
          </p:style>
        </p:cxnSp>
        <p:sp>
          <p:nvSpPr>
            <p:cNvPr id="135" name="Rounded Rectangle 134">
              <a:extLst>
                <a:ext uri="{FF2B5EF4-FFF2-40B4-BE49-F238E27FC236}">
                  <a16:creationId xmlns:a16="http://schemas.microsoft.com/office/drawing/2014/main" id="{CD96B934-B422-CFA3-1DD6-E11B8B55094A}"/>
                </a:ext>
              </a:extLst>
            </p:cNvPr>
            <p:cNvSpPr/>
            <p:nvPr/>
          </p:nvSpPr>
          <p:spPr>
            <a:xfrm>
              <a:off x="275729" y="6075728"/>
              <a:ext cx="914400" cy="216444"/>
            </a:xfrm>
            <a:prstGeom prst="round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Parent CG</a:t>
              </a:r>
            </a:p>
          </p:txBody>
        </p:sp>
        <p:sp>
          <p:nvSpPr>
            <p:cNvPr id="137" name="Rounded Rectangle 136">
              <a:extLst>
                <a:ext uri="{FF2B5EF4-FFF2-40B4-BE49-F238E27FC236}">
                  <a16:creationId xmlns:a16="http://schemas.microsoft.com/office/drawing/2014/main" id="{4A9C5C27-B096-12BC-7DD8-BB3E293591C9}"/>
                </a:ext>
              </a:extLst>
            </p:cNvPr>
            <p:cNvSpPr/>
            <p:nvPr/>
          </p:nvSpPr>
          <p:spPr>
            <a:xfrm>
              <a:off x="1317152" y="6075728"/>
              <a:ext cx="914400" cy="216444"/>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Child CG</a:t>
              </a:r>
            </a:p>
          </p:txBody>
        </p:sp>
        <p:sp>
          <p:nvSpPr>
            <p:cNvPr id="34" name="Rounded Rectangle 33">
              <a:extLst>
                <a:ext uri="{FF2B5EF4-FFF2-40B4-BE49-F238E27FC236}">
                  <a16:creationId xmlns:a16="http://schemas.microsoft.com/office/drawing/2014/main" id="{39575460-DFCE-20DC-0ABF-241C404E800A}"/>
                </a:ext>
              </a:extLst>
            </p:cNvPr>
            <p:cNvSpPr/>
            <p:nvPr/>
          </p:nvSpPr>
          <p:spPr>
            <a:xfrm>
              <a:off x="7109664" y="1331945"/>
              <a:ext cx="1365988" cy="432889"/>
            </a:xfrm>
            <a:prstGeom prst="round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err="1">
                  <a:solidFill>
                    <a:srgbClr val="FFFFFF"/>
                  </a:solidFill>
                  <a:latin typeface="Arial" panose="020B0604020202020204"/>
                </a:rPr>
                <a:t>EpicClarity</a:t>
              </a:r>
              <a:endParaRPr lang="en-US" sz="800" dirty="0">
                <a:solidFill>
                  <a:srgbClr val="FFFFFF"/>
                </a:solidFill>
                <a:latin typeface="Arial" panose="020B0604020202020204"/>
              </a:endParaRPr>
            </a:p>
          </p:txBody>
        </p:sp>
        <p:grpSp>
          <p:nvGrpSpPr>
            <p:cNvPr id="35" name="Group 34">
              <a:extLst>
                <a:ext uri="{FF2B5EF4-FFF2-40B4-BE49-F238E27FC236}">
                  <a16:creationId xmlns:a16="http://schemas.microsoft.com/office/drawing/2014/main" id="{522E2386-25E4-9BC2-7DB6-789749932734}"/>
                </a:ext>
              </a:extLst>
            </p:cNvPr>
            <p:cNvGrpSpPr/>
            <p:nvPr/>
          </p:nvGrpSpPr>
          <p:grpSpPr>
            <a:xfrm>
              <a:off x="7105356" y="1801258"/>
              <a:ext cx="2158785" cy="1256026"/>
              <a:chOff x="1141022" y="2538073"/>
              <a:chExt cx="2158785" cy="1256026"/>
            </a:xfrm>
          </p:grpSpPr>
          <p:sp>
            <p:nvSpPr>
              <p:cNvPr id="37" name="Rounded Rectangle 36">
                <a:extLst>
                  <a:ext uri="{FF2B5EF4-FFF2-40B4-BE49-F238E27FC236}">
                    <a16:creationId xmlns:a16="http://schemas.microsoft.com/office/drawing/2014/main" id="{15DC2B0F-763E-7A63-7EA8-277681A748D1}"/>
                  </a:ext>
                </a:extLst>
              </p:cNvPr>
              <p:cNvSpPr/>
              <p:nvPr/>
            </p:nvSpPr>
            <p:spPr>
              <a:xfrm>
                <a:off x="1933819" y="3261782"/>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EpicProdDBVol3</a:t>
                </a:r>
              </a:p>
            </p:txBody>
          </p:sp>
          <p:sp>
            <p:nvSpPr>
              <p:cNvPr id="39" name="Rounded Rectangle 38">
                <a:extLst>
                  <a:ext uri="{FF2B5EF4-FFF2-40B4-BE49-F238E27FC236}">
                    <a16:creationId xmlns:a16="http://schemas.microsoft.com/office/drawing/2014/main" id="{00475A0D-269A-CEC4-0CD4-C84F8B73531B}"/>
                  </a:ext>
                </a:extLst>
              </p:cNvPr>
              <p:cNvSpPr/>
              <p:nvPr/>
            </p:nvSpPr>
            <p:spPr>
              <a:xfrm>
                <a:off x="1824016" y="3307558"/>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EpicProdDBVol2</a:t>
                </a:r>
              </a:p>
            </p:txBody>
          </p:sp>
          <p:grpSp>
            <p:nvGrpSpPr>
              <p:cNvPr id="40" name="Group 39">
                <a:extLst>
                  <a:ext uri="{FF2B5EF4-FFF2-40B4-BE49-F238E27FC236}">
                    <a16:creationId xmlns:a16="http://schemas.microsoft.com/office/drawing/2014/main" id="{EC1D60C1-4897-09CF-C820-436B09D82DEB}"/>
                  </a:ext>
                </a:extLst>
              </p:cNvPr>
              <p:cNvGrpSpPr/>
              <p:nvPr/>
            </p:nvGrpSpPr>
            <p:grpSpPr>
              <a:xfrm>
                <a:off x="1141022" y="2538073"/>
                <a:ext cx="1643982" cy="589104"/>
                <a:chOff x="1141319" y="2566700"/>
                <a:chExt cx="1644410" cy="715158"/>
              </a:xfrm>
            </p:grpSpPr>
            <p:sp>
              <p:nvSpPr>
                <p:cNvPr id="43" name="Rounded Rectangle 42">
                  <a:extLst>
                    <a:ext uri="{FF2B5EF4-FFF2-40B4-BE49-F238E27FC236}">
                      <a16:creationId xmlns:a16="http://schemas.microsoft.com/office/drawing/2014/main" id="{85F053CB-F411-33A6-B34E-CF3F07A379E0}"/>
                    </a:ext>
                  </a:extLst>
                </p:cNvPr>
                <p:cNvSpPr/>
                <p:nvPr/>
              </p:nvSpPr>
              <p:spPr>
                <a:xfrm>
                  <a:off x="1419385" y="2756341"/>
                  <a:ext cx="1366344" cy="525517"/>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err="1">
                      <a:solidFill>
                        <a:srgbClr val="FFFFFF"/>
                      </a:solidFill>
                      <a:latin typeface="Arial" panose="020B0604020202020204"/>
                    </a:rPr>
                    <a:t>EpicClarityODB</a:t>
                  </a:r>
                  <a:endParaRPr lang="en-US" sz="800" dirty="0">
                    <a:solidFill>
                      <a:srgbClr val="FFFFFF"/>
                    </a:solidFill>
                    <a:latin typeface="Arial" panose="020B0604020202020204"/>
                  </a:endParaRPr>
                </a:p>
              </p:txBody>
            </p:sp>
            <p:sp>
              <p:nvSpPr>
                <p:cNvPr id="44" name="Bent-Up Arrow 43">
                  <a:extLst>
                    <a:ext uri="{FF2B5EF4-FFF2-40B4-BE49-F238E27FC236}">
                      <a16:creationId xmlns:a16="http://schemas.microsoft.com/office/drawing/2014/main" id="{D1E2D537-3702-7E85-1917-E031E2EEF182}"/>
                    </a:ext>
                  </a:extLst>
                </p:cNvPr>
                <p:cNvSpPr/>
                <p:nvPr/>
              </p:nvSpPr>
              <p:spPr>
                <a:xfrm rot="5400000">
                  <a:off x="972271" y="2735748"/>
                  <a:ext cx="525515" cy="187419"/>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800">
                    <a:solidFill>
                      <a:srgbClr val="FFFFFF"/>
                    </a:solidFill>
                    <a:latin typeface="Arial" panose="020B0604020202020204"/>
                  </a:endParaRPr>
                </a:p>
              </p:txBody>
            </p:sp>
          </p:grpSp>
          <p:sp>
            <p:nvSpPr>
              <p:cNvPr id="41" name="Bent-Up Arrow 40">
                <a:extLst>
                  <a:ext uri="{FF2B5EF4-FFF2-40B4-BE49-F238E27FC236}">
                    <a16:creationId xmlns:a16="http://schemas.microsoft.com/office/drawing/2014/main" id="{24C3DA52-2480-0B40-FC92-07436B612B9C}"/>
                  </a:ext>
                </a:extLst>
              </p:cNvPr>
              <p:cNvSpPr/>
              <p:nvPr/>
            </p:nvSpPr>
            <p:spPr>
              <a:xfrm rot="5400000">
                <a:off x="1313460" y="3327754"/>
                <a:ext cx="432888" cy="18737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800">
                  <a:solidFill>
                    <a:srgbClr val="FFFFFF"/>
                  </a:solidFill>
                  <a:latin typeface="Arial" panose="020B0604020202020204"/>
                </a:endParaRPr>
              </a:p>
            </p:txBody>
          </p:sp>
          <p:sp>
            <p:nvSpPr>
              <p:cNvPr id="42" name="Rounded Rectangle 41">
                <a:extLst>
                  <a:ext uri="{FF2B5EF4-FFF2-40B4-BE49-F238E27FC236}">
                    <a16:creationId xmlns:a16="http://schemas.microsoft.com/office/drawing/2014/main" id="{DFC8454B-AFC4-FC57-DB64-3F487D3ACA8E}"/>
                  </a:ext>
                </a:extLst>
              </p:cNvPr>
              <p:cNvSpPr/>
              <p:nvPr/>
            </p:nvSpPr>
            <p:spPr>
              <a:xfrm>
                <a:off x="1714213" y="3361210"/>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EpicClarityODBVol1</a:t>
                </a:r>
              </a:p>
            </p:txBody>
          </p:sp>
        </p:grpSp>
        <p:grpSp>
          <p:nvGrpSpPr>
            <p:cNvPr id="45" name="Group 44">
              <a:extLst>
                <a:ext uri="{FF2B5EF4-FFF2-40B4-BE49-F238E27FC236}">
                  <a16:creationId xmlns:a16="http://schemas.microsoft.com/office/drawing/2014/main" id="{CAFDD52C-F441-C8C6-5C83-E041476E450C}"/>
                </a:ext>
              </a:extLst>
            </p:cNvPr>
            <p:cNvGrpSpPr/>
            <p:nvPr/>
          </p:nvGrpSpPr>
          <p:grpSpPr>
            <a:xfrm>
              <a:off x="7138096" y="3495058"/>
              <a:ext cx="2045652" cy="1941481"/>
              <a:chOff x="1173762" y="4231873"/>
              <a:chExt cx="2045652" cy="1941481"/>
            </a:xfrm>
          </p:grpSpPr>
          <p:sp>
            <p:nvSpPr>
              <p:cNvPr id="47" name="Rounded Rectangle 46">
                <a:extLst>
                  <a:ext uri="{FF2B5EF4-FFF2-40B4-BE49-F238E27FC236}">
                    <a16:creationId xmlns:a16="http://schemas.microsoft.com/office/drawing/2014/main" id="{AAA3B348-C397-EC69-7BC0-744DC3E0232A}"/>
                  </a:ext>
                </a:extLst>
              </p:cNvPr>
              <p:cNvSpPr/>
              <p:nvPr/>
            </p:nvSpPr>
            <p:spPr>
              <a:xfrm>
                <a:off x="1853426" y="5686813"/>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EpicProdDBVol2</a:t>
                </a:r>
              </a:p>
            </p:txBody>
          </p:sp>
          <p:sp>
            <p:nvSpPr>
              <p:cNvPr id="51" name="Rounded Rectangle 50">
                <a:extLst>
                  <a:ext uri="{FF2B5EF4-FFF2-40B4-BE49-F238E27FC236}">
                    <a16:creationId xmlns:a16="http://schemas.microsoft.com/office/drawing/2014/main" id="{F5DD9C56-52A5-828E-3DE6-562582610D06}"/>
                  </a:ext>
                </a:extLst>
              </p:cNvPr>
              <p:cNvSpPr/>
              <p:nvPr/>
            </p:nvSpPr>
            <p:spPr>
              <a:xfrm>
                <a:off x="1448426" y="5073544"/>
                <a:ext cx="1365988" cy="432889"/>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err="1">
                    <a:solidFill>
                      <a:srgbClr val="FFFFFF"/>
                    </a:solidFill>
                    <a:latin typeface="Arial" panose="020B0604020202020204"/>
                  </a:rPr>
                  <a:t>EpicClarityLogs</a:t>
                </a:r>
                <a:endParaRPr lang="en-US" sz="800" dirty="0">
                  <a:solidFill>
                    <a:srgbClr val="FFFFFF"/>
                  </a:solidFill>
                  <a:latin typeface="Arial" panose="020B0604020202020204"/>
                </a:endParaRPr>
              </a:p>
            </p:txBody>
          </p:sp>
          <p:sp>
            <p:nvSpPr>
              <p:cNvPr id="52" name="Bent-Up Arrow 51">
                <a:extLst>
                  <a:ext uri="{FF2B5EF4-FFF2-40B4-BE49-F238E27FC236}">
                    <a16:creationId xmlns:a16="http://schemas.microsoft.com/office/drawing/2014/main" id="{95D31A12-9A19-33AA-E0ED-D3B89E198027}"/>
                  </a:ext>
                </a:extLst>
              </p:cNvPr>
              <p:cNvSpPr/>
              <p:nvPr/>
            </p:nvSpPr>
            <p:spPr>
              <a:xfrm rot="5400000">
                <a:off x="693702" y="4711933"/>
                <a:ext cx="1143000" cy="18288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800">
                  <a:solidFill>
                    <a:srgbClr val="FFFFFF"/>
                  </a:solidFill>
                  <a:latin typeface="Arial" panose="020B0604020202020204"/>
                </a:endParaRPr>
              </a:p>
            </p:txBody>
          </p:sp>
          <p:sp>
            <p:nvSpPr>
              <p:cNvPr id="53" name="Bent-Up Arrow 52">
                <a:extLst>
                  <a:ext uri="{FF2B5EF4-FFF2-40B4-BE49-F238E27FC236}">
                    <a16:creationId xmlns:a16="http://schemas.microsoft.com/office/drawing/2014/main" id="{EAE22CDB-B008-9D4B-CC94-9FB5088BE6B5}"/>
                  </a:ext>
                </a:extLst>
              </p:cNvPr>
              <p:cNvSpPr/>
              <p:nvPr/>
            </p:nvSpPr>
            <p:spPr>
              <a:xfrm rot="5400000">
                <a:off x="1342870" y="5707009"/>
                <a:ext cx="432888" cy="18737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800">
                  <a:solidFill>
                    <a:srgbClr val="FFFFFF"/>
                  </a:solidFill>
                  <a:latin typeface="Arial" panose="020B0604020202020204"/>
                </a:endParaRPr>
              </a:p>
            </p:txBody>
          </p:sp>
          <p:sp>
            <p:nvSpPr>
              <p:cNvPr id="55" name="Rounded Rectangle 54">
                <a:extLst>
                  <a:ext uri="{FF2B5EF4-FFF2-40B4-BE49-F238E27FC236}">
                    <a16:creationId xmlns:a16="http://schemas.microsoft.com/office/drawing/2014/main" id="{C10B46F9-4AAF-3D31-7B76-F8BB5C08CC7D}"/>
                  </a:ext>
                </a:extLst>
              </p:cNvPr>
              <p:cNvSpPr/>
              <p:nvPr/>
            </p:nvSpPr>
            <p:spPr>
              <a:xfrm>
                <a:off x="1743623" y="5740465"/>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EpicClarityLogsVol1</a:t>
                </a:r>
              </a:p>
            </p:txBody>
          </p:sp>
        </p:grpSp>
        <p:grpSp>
          <p:nvGrpSpPr>
            <p:cNvPr id="101" name="Group 100">
              <a:extLst>
                <a:ext uri="{FF2B5EF4-FFF2-40B4-BE49-F238E27FC236}">
                  <a16:creationId xmlns:a16="http://schemas.microsoft.com/office/drawing/2014/main" id="{002F270E-8E5A-7F02-6877-344444BE7445}"/>
                </a:ext>
              </a:extLst>
            </p:cNvPr>
            <p:cNvGrpSpPr/>
            <p:nvPr/>
          </p:nvGrpSpPr>
          <p:grpSpPr>
            <a:xfrm>
              <a:off x="7120077" y="2303670"/>
              <a:ext cx="2063671" cy="1955241"/>
              <a:chOff x="1155743" y="3040485"/>
              <a:chExt cx="2063671" cy="1955241"/>
            </a:xfrm>
          </p:grpSpPr>
          <p:sp>
            <p:nvSpPr>
              <p:cNvPr id="102" name="Rounded Rectangle 101">
                <a:extLst>
                  <a:ext uri="{FF2B5EF4-FFF2-40B4-BE49-F238E27FC236}">
                    <a16:creationId xmlns:a16="http://schemas.microsoft.com/office/drawing/2014/main" id="{4F915FF0-08AD-FF7B-1BA2-C5230B6D377E}"/>
                  </a:ext>
                </a:extLst>
              </p:cNvPr>
              <p:cNvSpPr/>
              <p:nvPr/>
            </p:nvSpPr>
            <p:spPr>
              <a:xfrm>
                <a:off x="1853426" y="4509185"/>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EpicProdDBVol2</a:t>
                </a:r>
              </a:p>
            </p:txBody>
          </p:sp>
          <p:sp>
            <p:nvSpPr>
              <p:cNvPr id="103" name="Rounded Rectangle 102">
                <a:extLst>
                  <a:ext uri="{FF2B5EF4-FFF2-40B4-BE49-F238E27FC236}">
                    <a16:creationId xmlns:a16="http://schemas.microsoft.com/office/drawing/2014/main" id="{7A49DE1F-A2D4-CE19-8040-390E10EEF1AD}"/>
                  </a:ext>
                </a:extLst>
              </p:cNvPr>
              <p:cNvSpPr/>
              <p:nvPr/>
            </p:nvSpPr>
            <p:spPr>
              <a:xfrm>
                <a:off x="1448426" y="3895915"/>
                <a:ext cx="1365988" cy="432889"/>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err="1">
                    <a:solidFill>
                      <a:srgbClr val="FFFFFF"/>
                    </a:solidFill>
                    <a:latin typeface="Arial" panose="020B0604020202020204"/>
                  </a:rPr>
                  <a:t>EpicClarityDB</a:t>
                </a:r>
                <a:endParaRPr lang="en-US" sz="800" dirty="0">
                  <a:solidFill>
                    <a:srgbClr val="FFFFFF"/>
                  </a:solidFill>
                  <a:latin typeface="Arial" panose="020B0604020202020204"/>
                </a:endParaRPr>
              </a:p>
            </p:txBody>
          </p:sp>
          <p:sp>
            <p:nvSpPr>
              <p:cNvPr id="104" name="Bent-Up Arrow 103">
                <a:extLst>
                  <a:ext uri="{FF2B5EF4-FFF2-40B4-BE49-F238E27FC236}">
                    <a16:creationId xmlns:a16="http://schemas.microsoft.com/office/drawing/2014/main" id="{8C78FB6D-85F7-C91A-A036-91A022821EB0}"/>
                  </a:ext>
                </a:extLst>
              </p:cNvPr>
              <p:cNvSpPr/>
              <p:nvPr/>
            </p:nvSpPr>
            <p:spPr>
              <a:xfrm rot="5400000">
                <a:off x="1342870" y="4529381"/>
                <a:ext cx="432888" cy="18737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800">
                  <a:solidFill>
                    <a:srgbClr val="FFFFFF"/>
                  </a:solidFill>
                  <a:latin typeface="Arial" panose="020B0604020202020204"/>
                </a:endParaRPr>
              </a:p>
            </p:txBody>
          </p:sp>
          <p:sp>
            <p:nvSpPr>
              <p:cNvPr id="105" name="Rounded Rectangle 104">
                <a:extLst>
                  <a:ext uri="{FF2B5EF4-FFF2-40B4-BE49-F238E27FC236}">
                    <a16:creationId xmlns:a16="http://schemas.microsoft.com/office/drawing/2014/main" id="{17843C88-34D4-419E-C57E-29CA863802C6}"/>
                  </a:ext>
                </a:extLst>
              </p:cNvPr>
              <p:cNvSpPr/>
              <p:nvPr/>
            </p:nvSpPr>
            <p:spPr>
              <a:xfrm>
                <a:off x="1743623" y="4562837"/>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EpicClarityDBVol1</a:t>
                </a:r>
              </a:p>
            </p:txBody>
          </p:sp>
          <p:sp>
            <p:nvSpPr>
              <p:cNvPr id="106" name="Bent-Up Arrow 105">
                <a:extLst>
                  <a:ext uri="{FF2B5EF4-FFF2-40B4-BE49-F238E27FC236}">
                    <a16:creationId xmlns:a16="http://schemas.microsoft.com/office/drawing/2014/main" id="{61C3ADF3-0EBE-7CDE-F83E-5047468D7101}"/>
                  </a:ext>
                </a:extLst>
              </p:cNvPr>
              <p:cNvSpPr/>
              <p:nvPr/>
            </p:nvSpPr>
            <p:spPr>
              <a:xfrm rot="5400000">
                <a:off x="675683" y="3520545"/>
                <a:ext cx="1143000" cy="18288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800">
                  <a:solidFill>
                    <a:srgbClr val="FFFFFF"/>
                  </a:solidFill>
                  <a:latin typeface="Arial" panose="020B0604020202020204"/>
                </a:endParaRPr>
              </a:p>
            </p:txBody>
          </p:sp>
        </p:grpSp>
        <p:grpSp>
          <p:nvGrpSpPr>
            <p:cNvPr id="112" name="Group 111">
              <a:extLst>
                <a:ext uri="{FF2B5EF4-FFF2-40B4-BE49-F238E27FC236}">
                  <a16:creationId xmlns:a16="http://schemas.microsoft.com/office/drawing/2014/main" id="{290016D2-8384-9B91-233C-A1003A52FD90}"/>
                </a:ext>
              </a:extLst>
            </p:cNvPr>
            <p:cNvGrpSpPr/>
            <p:nvPr/>
          </p:nvGrpSpPr>
          <p:grpSpPr>
            <a:xfrm>
              <a:off x="7138096" y="4675358"/>
              <a:ext cx="2045652" cy="1941481"/>
              <a:chOff x="1173762" y="4231873"/>
              <a:chExt cx="2045652" cy="1941481"/>
            </a:xfrm>
          </p:grpSpPr>
          <p:sp>
            <p:nvSpPr>
              <p:cNvPr id="116" name="Rounded Rectangle 115">
                <a:extLst>
                  <a:ext uri="{FF2B5EF4-FFF2-40B4-BE49-F238E27FC236}">
                    <a16:creationId xmlns:a16="http://schemas.microsoft.com/office/drawing/2014/main" id="{A9C1A2A2-C6C5-292A-A9E0-1D9D25EBFEF2}"/>
                  </a:ext>
                </a:extLst>
              </p:cNvPr>
              <p:cNvSpPr/>
              <p:nvPr/>
            </p:nvSpPr>
            <p:spPr>
              <a:xfrm>
                <a:off x="1853426" y="5686813"/>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EpicProdDBVol2</a:t>
                </a:r>
              </a:p>
            </p:txBody>
          </p:sp>
          <p:sp>
            <p:nvSpPr>
              <p:cNvPr id="120" name="Rounded Rectangle 119">
                <a:extLst>
                  <a:ext uri="{FF2B5EF4-FFF2-40B4-BE49-F238E27FC236}">
                    <a16:creationId xmlns:a16="http://schemas.microsoft.com/office/drawing/2014/main" id="{21A03EA4-1F91-5510-78EE-03526520481A}"/>
                  </a:ext>
                </a:extLst>
              </p:cNvPr>
              <p:cNvSpPr/>
              <p:nvPr/>
            </p:nvSpPr>
            <p:spPr>
              <a:xfrm>
                <a:off x="1448426" y="5073544"/>
                <a:ext cx="1365988" cy="432889"/>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err="1">
                    <a:solidFill>
                      <a:srgbClr val="FFFFFF"/>
                    </a:solidFill>
                    <a:latin typeface="Arial" panose="020B0604020202020204"/>
                  </a:rPr>
                  <a:t>EpicClarityTempDB</a:t>
                </a:r>
                <a:endParaRPr lang="en-US" sz="800" dirty="0">
                  <a:solidFill>
                    <a:srgbClr val="FFFFFF"/>
                  </a:solidFill>
                  <a:latin typeface="Arial" panose="020B0604020202020204"/>
                </a:endParaRPr>
              </a:p>
            </p:txBody>
          </p:sp>
          <p:sp>
            <p:nvSpPr>
              <p:cNvPr id="122" name="Bent-Up Arrow 121">
                <a:extLst>
                  <a:ext uri="{FF2B5EF4-FFF2-40B4-BE49-F238E27FC236}">
                    <a16:creationId xmlns:a16="http://schemas.microsoft.com/office/drawing/2014/main" id="{F7DEA86D-4931-380E-83FC-90FE1A038B64}"/>
                  </a:ext>
                </a:extLst>
              </p:cNvPr>
              <p:cNvSpPr/>
              <p:nvPr/>
            </p:nvSpPr>
            <p:spPr>
              <a:xfrm rot="5400000">
                <a:off x="693702" y="4711933"/>
                <a:ext cx="1143000" cy="18288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800">
                  <a:solidFill>
                    <a:srgbClr val="FFFFFF"/>
                  </a:solidFill>
                  <a:latin typeface="Arial" panose="020B0604020202020204"/>
                </a:endParaRPr>
              </a:p>
            </p:txBody>
          </p:sp>
          <p:sp>
            <p:nvSpPr>
              <p:cNvPr id="124" name="Bent-Up Arrow 123">
                <a:extLst>
                  <a:ext uri="{FF2B5EF4-FFF2-40B4-BE49-F238E27FC236}">
                    <a16:creationId xmlns:a16="http://schemas.microsoft.com/office/drawing/2014/main" id="{8AFD2423-502E-E134-AAE6-2AE19AA80FD8}"/>
                  </a:ext>
                </a:extLst>
              </p:cNvPr>
              <p:cNvSpPr/>
              <p:nvPr/>
            </p:nvSpPr>
            <p:spPr>
              <a:xfrm rot="5400000">
                <a:off x="1342870" y="5707009"/>
                <a:ext cx="432888" cy="18737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800">
                  <a:solidFill>
                    <a:srgbClr val="FFFFFF"/>
                  </a:solidFill>
                  <a:latin typeface="Arial" panose="020B0604020202020204"/>
                </a:endParaRPr>
              </a:p>
            </p:txBody>
          </p:sp>
          <p:sp>
            <p:nvSpPr>
              <p:cNvPr id="125" name="Rounded Rectangle 124">
                <a:extLst>
                  <a:ext uri="{FF2B5EF4-FFF2-40B4-BE49-F238E27FC236}">
                    <a16:creationId xmlns:a16="http://schemas.microsoft.com/office/drawing/2014/main" id="{CFA9C961-B8A6-5DD0-F227-391584CE3C5E}"/>
                  </a:ext>
                </a:extLst>
              </p:cNvPr>
              <p:cNvSpPr/>
              <p:nvPr/>
            </p:nvSpPr>
            <p:spPr>
              <a:xfrm>
                <a:off x="1743623" y="5740465"/>
                <a:ext cx="1365988" cy="432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800" dirty="0">
                    <a:solidFill>
                      <a:srgbClr val="FFFFFF"/>
                    </a:solidFill>
                    <a:latin typeface="Arial" panose="020B0604020202020204"/>
                  </a:rPr>
                  <a:t>EpicClarityTempDBVol1</a:t>
                </a:r>
              </a:p>
            </p:txBody>
          </p:sp>
        </p:grpSp>
      </p:grpSp>
    </p:spTree>
    <p:extLst>
      <p:ext uri="{BB962C8B-B14F-4D97-AF65-F5344CB8AC3E}">
        <p14:creationId xmlns:p14="http://schemas.microsoft.com/office/powerpoint/2010/main" val="16822946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355A03C-C229-4BA4-BF34-CBABB96870AE}"/>
              </a:ext>
            </a:extLst>
          </p:cNvPr>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rial" panose="020B0604020202020204"/>
                <a:ea typeface="+mn-ea"/>
                <a:cs typeface="+mn-cs"/>
              </a:rPr>
              <a:t>© 2023NetApp, Inc. All rights reserved.  </a:t>
            </a:r>
          </a:p>
        </p:txBody>
      </p:sp>
      <p:sp>
        <p:nvSpPr>
          <p:cNvPr id="3" name="Slide Number Placeholder 2">
            <a:extLst>
              <a:ext uri="{FF2B5EF4-FFF2-40B4-BE49-F238E27FC236}">
                <a16:creationId xmlns:a16="http://schemas.microsoft.com/office/drawing/2014/main" id="{356E46C2-38D8-4068-A906-A3AAC3D02872}"/>
              </a:ext>
            </a:extLst>
          </p:cNvPr>
          <p:cNvSpPr>
            <a:spLocks noGrp="1"/>
          </p:cNvSpPr>
          <p:nvPr>
            <p:ph type="sldNum" sz="quarter" idx="4"/>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B071A5F3-A4FF-4CEE-8215-C08835B585C1}" type="slidenum">
              <a:rPr kumimoji="0" lang="en-US" sz="800" b="0" i="0" u="none" strike="noStrike" kern="1200" cap="none" spc="0" normalizeH="0" baseline="0" noProof="0" smtClean="0">
                <a:ln>
                  <a:noFill/>
                </a:ln>
                <a:solidFill>
                  <a:srgbClr val="000000"/>
                </a:solidFill>
                <a:effectLst/>
                <a:uLnTx/>
                <a:uFillTx/>
                <a:latin typeface="Arial" panose="020B0604020202020204"/>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34</a:t>
            </a:fld>
            <a:endParaRPr kumimoji="0" lang="en-US" sz="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nvGrpSpPr>
          <p:cNvPr id="7" name="Group 6">
            <a:extLst>
              <a:ext uri="{FF2B5EF4-FFF2-40B4-BE49-F238E27FC236}">
                <a16:creationId xmlns:a16="http://schemas.microsoft.com/office/drawing/2014/main" id="{9AC67776-8B7D-6438-02B4-485C6C09A18B}"/>
              </a:ext>
            </a:extLst>
          </p:cNvPr>
          <p:cNvGrpSpPr/>
          <p:nvPr/>
        </p:nvGrpSpPr>
        <p:grpSpPr>
          <a:xfrm>
            <a:off x="2666999" y="816432"/>
            <a:ext cx="8262611" cy="4890040"/>
            <a:chOff x="1023000" y="192024"/>
            <a:chExt cx="9991961" cy="5930998"/>
          </a:xfrm>
        </p:grpSpPr>
        <p:grpSp>
          <p:nvGrpSpPr>
            <p:cNvPr id="12" name="Group 11">
              <a:extLst>
                <a:ext uri="{FF2B5EF4-FFF2-40B4-BE49-F238E27FC236}">
                  <a16:creationId xmlns:a16="http://schemas.microsoft.com/office/drawing/2014/main" id="{85E0349A-04AD-7518-E16C-2DFFEFC43162}"/>
                </a:ext>
              </a:extLst>
            </p:cNvPr>
            <p:cNvGrpSpPr/>
            <p:nvPr/>
          </p:nvGrpSpPr>
          <p:grpSpPr>
            <a:xfrm>
              <a:off x="1023000" y="192024"/>
              <a:ext cx="9991961" cy="5922696"/>
              <a:chOff x="1670999" y="459556"/>
              <a:chExt cx="9991961" cy="5922696"/>
            </a:xfrm>
          </p:grpSpPr>
          <p:grpSp>
            <p:nvGrpSpPr>
              <p:cNvPr id="32" name="Group 31">
                <a:extLst>
                  <a:ext uri="{FF2B5EF4-FFF2-40B4-BE49-F238E27FC236}">
                    <a16:creationId xmlns:a16="http://schemas.microsoft.com/office/drawing/2014/main" id="{E0FDF1FE-C084-7CF0-24FC-56C29D4F70F6}"/>
                  </a:ext>
                </a:extLst>
              </p:cNvPr>
              <p:cNvGrpSpPr/>
              <p:nvPr/>
            </p:nvGrpSpPr>
            <p:grpSpPr>
              <a:xfrm>
                <a:off x="1670999" y="459556"/>
                <a:ext cx="9991961" cy="5922696"/>
                <a:chOff x="1670999" y="459556"/>
                <a:chExt cx="9991961" cy="5922696"/>
              </a:xfrm>
            </p:grpSpPr>
            <p:grpSp>
              <p:nvGrpSpPr>
                <p:cNvPr id="35" name="Group 34">
                  <a:extLst>
                    <a:ext uri="{FF2B5EF4-FFF2-40B4-BE49-F238E27FC236}">
                      <a16:creationId xmlns:a16="http://schemas.microsoft.com/office/drawing/2014/main" id="{3EB1D980-3C7A-5A85-DD80-749BBFD915D7}"/>
                    </a:ext>
                  </a:extLst>
                </p:cNvPr>
                <p:cNvGrpSpPr/>
                <p:nvPr/>
              </p:nvGrpSpPr>
              <p:grpSpPr>
                <a:xfrm>
                  <a:off x="1670999" y="459556"/>
                  <a:ext cx="9991961" cy="5922696"/>
                  <a:chOff x="1568620" y="1073310"/>
                  <a:chExt cx="9991961" cy="5922696"/>
                </a:xfrm>
              </p:grpSpPr>
              <p:pic>
                <p:nvPicPr>
                  <p:cNvPr id="37" name="Picture 36" descr="Diagram&#10;&#10;Description automatically generated">
                    <a:extLst>
                      <a:ext uri="{FF2B5EF4-FFF2-40B4-BE49-F238E27FC236}">
                        <a16:creationId xmlns:a16="http://schemas.microsoft.com/office/drawing/2014/main" id="{EFBEB3D6-084D-C7B4-D302-BB2B9C8AAEBC}"/>
                      </a:ext>
                    </a:extLst>
                  </p:cNvPr>
                  <p:cNvPicPr>
                    <a:picLocks noChangeAspect="1"/>
                  </p:cNvPicPr>
                  <p:nvPr/>
                </p:nvPicPr>
                <p:blipFill rotWithShape="1">
                  <a:blip r:embed="rId3">
                    <a:extLst>
                      <a:ext uri="{28A0092B-C50C-407E-A947-70E740481C1C}">
                        <a14:useLocalDpi xmlns:a14="http://schemas.microsoft.com/office/drawing/2010/main" val="0"/>
                      </a:ext>
                    </a:extLst>
                  </a:blip>
                  <a:srcRect l="6591" t="7474" r="8972" b="7950"/>
                  <a:stretch/>
                </p:blipFill>
                <p:spPr>
                  <a:xfrm>
                    <a:off x="1568620" y="1073310"/>
                    <a:ext cx="9991961" cy="5922696"/>
                  </a:xfrm>
                  <a:prstGeom prst="rect">
                    <a:avLst/>
                  </a:prstGeom>
                </p:spPr>
              </p:pic>
              <p:sp>
                <p:nvSpPr>
                  <p:cNvPr id="38" name="TextBox 37">
                    <a:extLst>
                      <a:ext uri="{FF2B5EF4-FFF2-40B4-BE49-F238E27FC236}">
                        <a16:creationId xmlns:a16="http://schemas.microsoft.com/office/drawing/2014/main" id="{D638D7FC-9A37-6EC7-F72D-BB47F279CD3C}"/>
                      </a:ext>
                    </a:extLst>
                  </p:cNvPr>
                  <p:cNvSpPr txBox="1"/>
                  <p:nvPr/>
                </p:nvSpPr>
                <p:spPr>
                  <a:xfrm>
                    <a:off x="3514114" y="2984198"/>
                    <a:ext cx="1071127" cy="307777"/>
                  </a:xfrm>
                  <a:prstGeom prst="rect">
                    <a:avLst/>
                  </a:prstGeom>
                  <a:solidFill>
                    <a:schemeClr val="bg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panose="020B0604020202020204"/>
                        <a:ea typeface="+mn-ea"/>
                        <a:cs typeface="+mn-cs"/>
                      </a:rPr>
                      <a:t>Replication</a:t>
                    </a:r>
                  </a:p>
                </p:txBody>
              </p:sp>
              <p:sp>
                <p:nvSpPr>
                  <p:cNvPr id="41" name="TextBox 40">
                    <a:extLst>
                      <a:ext uri="{FF2B5EF4-FFF2-40B4-BE49-F238E27FC236}">
                        <a16:creationId xmlns:a16="http://schemas.microsoft.com/office/drawing/2014/main" id="{8A528007-8744-4B46-C2D3-99DE3B704345}"/>
                      </a:ext>
                    </a:extLst>
                  </p:cNvPr>
                  <p:cNvSpPr txBox="1"/>
                  <p:nvPr/>
                </p:nvSpPr>
                <p:spPr>
                  <a:xfrm>
                    <a:off x="3786211" y="4917309"/>
                    <a:ext cx="1191352" cy="307777"/>
                  </a:xfrm>
                  <a:prstGeom prst="rect">
                    <a:avLst/>
                  </a:prstGeom>
                  <a:solidFill>
                    <a:schemeClr val="bg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panose="020B0604020202020204"/>
                        <a:ea typeface="+mn-ea"/>
                        <a:cs typeface="+mn-cs"/>
                      </a:rPr>
                      <a:t>Copy &amp; sync</a:t>
                    </a:r>
                  </a:p>
                </p:txBody>
              </p:sp>
              <p:sp>
                <p:nvSpPr>
                  <p:cNvPr id="42" name="TextBox 41">
                    <a:extLst>
                      <a:ext uri="{FF2B5EF4-FFF2-40B4-BE49-F238E27FC236}">
                        <a16:creationId xmlns:a16="http://schemas.microsoft.com/office/drawing/2014/main" id="{682104E2-B114-4FDE-4B3A-1EF28948484F}"/>
                      </a:ext>
                    </a:extLst>
                  </p:cNvPr>
                  <p:cNvSpPr txBox="1"/>
                  <p:nvPr/>
                </p:nvSpPr>
                <p:spPr>
                  <a:xfrm>
                    <a:off x="5031519" y="5153694"/>
                    <a:ext cx="1140056" cy="307777"/>
                  </a:xfrm>
                  <a:prstGeom prst="rect">
                    <a:avLst/>
                  </a:prstGeom>
                  <a:solidFill>
                    <a:schemeClr val="bg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panose="020B0604020202020204"/>
                        <a:ea typeface="+mn-ea"/>
                        <a:cs typeface="+mn-cs"/>
                      </a:rPr>
                      <a:t>File caching</a:t>
                    </a:r>
                  </a:p>
                </p:txBody>
              </p:sp>
              <p:sp>
                <p:nvSpPr>
                  <p:cNvPr id="43" name="TextBox 42">
                    <a:extLst>
                      <a:ext uri="{FF2B5EF4-FFF2-40B4-BE49-F238E27FC236}">
                        <a16:creationId xmlns:a16="http://schemas.microsoft.com/office/drawing/2014/main" id="{B0310F78-4D43-A9CD-5596-89C2DFAB73A8}"/>
                      </a:ext>
                    </a:extLst>
                  </p:cNvPr>
                  <p:cNvSpPr txBox="1"/>
                  <p:nvPr/>
                </p:nvSpPr>
                <p:spPr>
                  <a:xfrm>
                    <a:off x="7616837" y="4511279"/>
                    <a:ext cx="1688283" cy="307777"/>
                  </a:xfrm>
                  <a:prstGeom prst="rect">
                    <a:avLst/>
                  </a:prstGeom>
                  <a:solidFill>
                    <a:schemeClr val="bg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panose="020B0604020202020204"/>
                        <a:ea typeface="+mn-ea"/>
                        <a:cs typeface="+mn-cs"/>
                      </a:rPr>
                      <a:t>Backup &amp; recovery</a:t>
                    </a:r>
                  </a:p>
                </p:txBody>
              </p:sp>
              <p:sp>
                <p:nvSpPr>
                  <p:cNvPr id="49" name="TextBox 48">
                    <a:extLst>
                      <a:ext uri="{FF2B5EF4-FFF2-40B4-BE49-F238E27FC236}">
                        <a16:creationId xmlns:a16="http://schemas.microsoft.com/office/drawing/2014/main" id="{D6E02BB9-E4A6-616A-E71F-493EC588D1C6}"/>
                      </a:ext>
                    </a:extLst>
                  </p:cNvPr>
                  <p:cNvSpPr txBox="1"/>
                  <p:nvPr/>
                </p:nvSpPr>
                <p:spPr>
                  <a:xfrm>
                    <a:off x="7325104" y="3161710"/>
                    <a:ext cx="1547218" cy="307777"/>
                  </a:xfrm>
                  <a:prstGeom prst="rect">
                    <a:avLst/>
                  </a:prstGeom>
                  <a:solidFill>
                    <a:schemeClr val="bg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panose="020B0604020202020204"/>
                        <a:ea typeface="+mn-ea"/>
                        <a:cs typeface="+mn-cs"/>
                      </a:rPr>
                      <a:t>Data governance</a:t>
                    </a:r>
                  </a:p>
                </p:txBody>
              </p:sp>
              <p:sp>
                <p:nvSpPr>
                  <p:cNvPr id="50" name="TextBox 49">
                    <a:extLst>
                      <a:ext uri="{FF2B5EF4-FFF2-40B4-BE49-F238E27FC236}">
                        <a16:creationId xmlns:a16="http://schemas.microsoft.com/office/drawing/2014/main" id="{868CC17B-B7DB-DBED-4203-E49D43D99EE7}"/>
                      </a:ext>
                    </a:extLst>
                  </p:cNvPr>
                  <p:cNvSpPr txBox="1"/>
                  <p:nvPr/>
                </p:nvSpPr>
                <p:spPr>
                  <a:xfrm>
                    <a:off x="10110578" y="4022566"/>
                    <a:ext cx="1239122" cy="523220"/>
                  </a:xfrm>
                  <a:prstGeom prst="rect">
                    <a:avLst/>
                  </a:prstGeom>
                  <a:solidFill>
                    <a:schemeClr val="bg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panose="020B060402020202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panose="020B0604020202020204"/>
                        <a:ea typeface="+mn-ea"/>
                        <a:cs typeface="+mn-cs"/>
                      </a:rPr>
                      <a:t>Cloud Tiering</a:t>
                    </a:r>
                  </a:p>
                </p:txBody>
              </p:sp>
            </p:grpSp>
            <p:sp>
              <p:nvSpPr>
                <p:cNvPr id="36" name="Rectangle 35">
                  <a:extLst>
                    <a:ext uri="{FF2B5EF4-FFF2-40B4-BE49-F238E27FC236}">
                      <a16:creationId xmlns:a16="http://schemas.microsoft.com/office/drawing/2014/main" id="{85605936-C226-E22C-2E92-78C232AB80FA}"/>
                    </a:ext>
                  </a:extLst>
                </p:cNvPr>
                <p:cNvSpPr/>
                <p:nvPr/>
              </p:nvSpPr>
              <p:spPr>
                <a:xfrm>
                  <a:off x="5616078" y="2701845"/>
                  <a:ext cx="1712267" cy="91911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Text" lastClr="000000"/>
                    </a:solidFill>
                    <a:effectLst/>
                    <a:uLnTx/>
                    <a:uFillTx/>
                    <a:latin typeface="Arial" panose="020B0604020202020204"/>
                    <a:ea typeface="+mn-ea"/>
                    <a:cs typeface="+mn-cs"/>
                  </a:endParaRPr>
                </a:p>
              </p:txBody>
            </p:sp>
          </p:grpSp>
          <p:sp>
            <p:nvSpPr>
              <p:cNvPr id="33" name="TextBox 32">
                <a:extLst>
                  <a:ext uri="{FF2B5EF4-FFF2-40B4-BE49-F238E27FC236}">
                    <a16:creationId xmlns:a16="http://schemas.microsoft.com/office/drawing/2014/main" id="{FD46BAF9-E429-5AC0-384C-CF5779BB9AF4}"/>
                  </a:ext>
                </a:extLst>
              </p:cNvPr>
              <p:cNvSpPr txBox="1"/>
              <p:nvPr/>
            </p:nvSpPr>
            <p:spPr>
              <a:xfrm>
                <a:off x="5690807" y="3339181"/>
                <a:ext cx="1468672" cy="523220"/>
              </a:xfrm>
              <a:prstGeom prst="rect">
                <a:avLst/>
              </a:prstGeom>
              <a:solidFill>
                <a:schemeClr val="bg1"/>
              </a:solid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panose="020B0604020202020204"/>
                    <a:ea typeface="+mn-ea"/>
                    <a:cs typeface="+mn-cs"/>
                  </a:rPr>
                  <a:t>Amazon FSx for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panose="020B0604020202020204"/>
                    <a:ea typeface="+mn-ea"/>
                    <a:cs typeface="+mn-cs"/>
                  </a:rPr>
                  <a:t>NetApp ONTAP</a:t>
                </a:r>
              </a:p>
            </p:txBody>
          </p:sp>
          <p:pic>
            <p:nvPicPr>
              <p:cNvPr id="34" name="Picture 33" descr="Icon&#10;&#10;Description automatically generated">
                <a:extLst>
                  <a:ext uri="{FF2B5EF4-FFF2-40B4-BE49-F238E27FC236}">
                    <a16:creationId xmlns:a16="http://schemas.microsoft.com/office/drawing/2014/main" id="{5E3ECFD7-2C69-A469-BB79-2BAC8F5900C6}"/>
                  </a:ext>
                </a:extLst>
              </p:cNvPr>
              <p:cNvPicPr>
                <a:picLocks noChangeAspect="1"/>
              </p:cNvPicPr>
              <p:nvPr/>
            </p:nvPicPr>
            <p:blipFill>
              <a:blip r:embed="rId4">
                <a:biLevel thresh="75000"/>
                <a:extLst>
                  <a:ext uri="{28A0092B-C50C-407E-A947-70E740481C1C}">
                    <a14:useLocalDpi xmlns:a14="http://schemas.microsoft.com/office/drawing/2010/main" val="0"/>
                  </a:ext>
                </a:extLst>
              </a:blip>
              <a:stretch>
                <a:fillRect/>
              </a:stretch>
            </p:blipFill>
            <p:spPr>
              <a:xfrm>
                <a:off x="5560892" y="2306700"/>
                <a:ext cx="1812292" cy="1200194"/>
              </a:xfrm>
              <a:prstGeom prst="rect">
                <a:avLst/>
              </a:prstGeom>
            </p:spPr>
          </p:pic>
        </p:grpSp>
        <p:sp>
          <p:nvSpPr>
            <p:cNvPr id="14" name="TextBox 13">
              <a:extLst>
                <a:ext uri="{FF2B5EF4-FFF2-40B4-BE49-F238E27FC236}">
                  <a16:creationId xmlns:a16="http://schemas.microsoft.com/office/drawing/2014/main" id="{8ECDAF5C-B3FA-6A8E-DDB0-7E192279020E}"/>
                </a:ext>
              </a:extLst>
            </p:cNvPr>
            <p:cNvSpPr txBox="1"/>
            <p:nvPr/>
          </p:nvSpPr>
          <p:spPr>
            <a:xfrm>
              <a:off x="2970097" y="3045650"/>
              <a:ext cx="1069524" cy="307777"/>
            </a:xfrm>
            <a:prstGeom prst="rect">
              <a:avLst/>
            </a:prstGeom>
            <a:solidFill>
              <a:schemeClr val="bg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panose="020B0604020202020204"/>
                  <a:ea typeface="+mn-ea"/>
                  <a:cs typeface="+mn-cs"/>
                </a:rPr>
                <a:t>SnapMirror</a:t>
              </a:r>
            </a:p>
          </p:txBody>
        </p:sp>
        <p:sp>
          <p:nvSpPr>
            <p:cNvPr id="16" name="TextBox 15">
              <a:extLst>
                <a:ext uri="{FF2B5EF4-FFF2-40B4-BE49-F238E27FC236}">
                  <a16:creationId xmlns:a16="http://schemas.microsoft.com/office/drawing/2014/main" id="{17496B24-68D1-B67B-D6FC-A808A2F2527C}"/>
                </a:ext>
              </a:extLst>
            </p:cNvPr>
            <p:cNvSpPr txBox="1"/>
            <p:nvPr/>
          </p:nvSpPr>
          <p:spPr>
            <a:xfrm>
              <a:off x="2179496" y="4413487"/>
              <a:ext cx="1101584" cy="307777"/>
            </a:xfrm>
            <a:prstGeom prst="rect">
              <a:avLst/>
            </a:prstGeom>
            <a:solidFill>
              <a:schemeClr val="bg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panose="020B0604020202020204"/>
                  <a:ea typeface="+mn-ea"/>
                  <a:cs typeface="+mn-cs"/>
                </a:rPr>
                <a:t>Cloud Sync</a:t>
              </a:r>
            </a:p>
          </p:txBody>
        </p:sp>
        <p:sp>
          <p:nvSpPr>
            <p:cNvPr id="18" name="TextBox 17">
              <a:extLst>
                <a:ext uri="{FF2B5EF4-FFF2-40B4-BE49-F238E27FC236}">
                  <a16:creationId xmlns:a16="http://schemas.microsoft.com/office/drawing/2014/main" id="{99A6D47A-11BD-B887-858B-97B1B680487E}"/>
                </a:ext>
              </a:extLst>
            </p:cNvPr>
            <p:cNvSpPr txBox="1"/>
            <p:nvPr/>
          </p:nvSpPr>
          <p:spPr>
            <a:xfrm>
              <a:off x="5212395" y="5085842"/>
              <a:ext cx="1040670" cy="523220"/>
            </a:xfrm>
            <a:prstGeom prst="rect">
              <a:avLst/>
            </a:prstGeom>
            <a:solidFill>
              <a:schemeClr val="bg1"/>
            </a:solid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panose="020B0604020202020204"/>
                  <a:ea typeface="+mn-ea"/>
                  <a:cs typeface="+mn-cs"/>
                </a:rPr>
                <a:t>Global File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panose="020B0604020202020204"/>
                  <a:ea typeface="+mn-ea"/>
                  <a:cs typeface="+mn-cs"/>
                </a:rPr>
                <a:t>Cache</a:t>
              </a:r>
            </a:p>
          </p:txBody>
        </p:sp>
        <p:sp>
          <p:nvSpPr>
            <p:cNvPr id="22" name="TextBox 21">
              <a:extLst>
                <a:ext uri="{FF2B5EF4-FFF2-40B4-BE49-F238E27FC236}">
                  <a16:creationId xmlns:a16="http://schemas.microsoft.com/office/drawing/2014/main" id="{0E090C48-94D1-AD34-F598-B294694720CD}"/>
                </a:ext>
              </a:extLst>
            </p:cNvPr>
            <p:cNvSpPr txBox="1"/>
            <p:nvPr/>
          </p:nvSpPr>
          <p:spPr>
            <a:xfrm>
              <a:off x="4418515" y="5815245"/>
              <a:ext cx="901209" cy="307777"/>
            </a:xfrm>
            <a:prstGeom prst="rect">
              <a:avLst/>
            </a:prstGeom>
            <a:solidFill>
              <a:schemeClr val="bg1"/>
            </a:solid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panose="020B0604020202020204"/>
                  <a:ea typeface="+mn-ea"/>
                  <a:cs typeface="+mn-cs"/>
                </a:rPr>
                <a:t>Branch   </a:t>
              </a:r>
            </a:p>
          </p:txBody>
        </p:sp>
        <p:sp>
          <p:nvSpPr>
            <p:cNvPr id="26" name="TextBox 25">
              <a:extLst>
                <a:ext uri="{FF2B5EF4-FFF2-40B4-BE49-F238E27FC236}">
                  <a16:creationId xmlns:a16="http://schemas.microsoft.com/office/drawing/2014/main" id="{E10A48FD-C548-CE45-159D-48001974EC74}"/>
                </a:ext>
              </a:extLst>
            </p:cNvPr>
            <p:cNvSpPr txBox="1"/>
            <p:nvPr/>
          </p:nvSpPr>
          <p:spPr>
            <a:xfrm>
              <a:off x="6690796" y="3974468"/>
              <a:ext cx="1032655" cy="738664"/>
            </a:xfrm>
            <a:prstGeom prst="rect">
              <a:avLst/>
            </a:prstGeom>
            <a:solidFill>
              <a:schemeClr val="bg1"/>
            </a:solid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panose="020B0604020202020204"/>
                  <a:ea typeface="+mn-ea"/>
                  <a:cs typeface="+mn-cs"/>
                </a:rPr>
                <a:t>NFS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panose="020B0604020202020204"/>
                  <a:ea typeface="+mn-ea"/>
                  <a:cs typeface="+mn-cs"/>
                </a:rPr>
                <a:t>CIFS/SMB</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panose="020B0604020202020204"/>
                  <a:ea typeface="+mn-ea"/>
                  <a:cs typeface="+mn-cs"/>
                </a:rPr>
                <a:t>iSCSI</a:t>
              </a:r>
            </a:p>
          </p:txBody>
        </p:sp>
        <p:sp>
          <p:nvSpPr>
            <p:cNvPr id="29" name="TextBox 28">
              <a:extLst>
                <a:ext uri="{FF2B5EF4-FFF2-40B4-BE49-F238E27FC236}">
                  <a16:creationId xmlns:a16="http://schemas.microsoft.com/office/drawing/2014/main" id="{6D5235BD-DB4F-F6FD-4200-0E6CC355BD09}"/>
                </a:ext>
              </a:extLst>
            </p:cNvPr>
            <p:cNvSpPr txBox="1"/>
            <p:nvPr/>
          </p:nvSpPr>
          <p:spPr>
            <a:xfrm>
              <a:off x="7407365" y="2981217"/>
              <a:ext cx="724622" cy="307777"/>
            </a:xfrm>
            <a:prstGeom prst="rect">
              <a:avLst/>
            </a:prstGeom>
            <a:solidFill>
              <a:schemeClr val="bg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panose="020B0604020202020204"/>
                  <a:ea typeface="+mn-ea"/>
                  <a:cs typeface="+mn-cs"/>
                </a:rPr>
                <a:t>Tiering</a:t>
              </a:r>
            </a:p>
          </p:txBody>
        </p:sp>
        <p:sp>
          <p:nvSpPr>
            <p:cNvPr id="31" name="TextBox 30">
              <a:extLst>
                <a:ext uri="{FF2B5EF4-FFF2-40B4-BE49-F238E27FC236}">
                  <a16:creationId xmlns:a16="http://schemas.microsoft.com/office/drawing/2014/main" id="{21447DB3-7C21-81D1-534C-9A39E83FB1C0}"/>
                </a:ext>
              </a:extLst>
            </p:cNvPr>
            <p:cNvSpPr txBox="1"/>
            <p:nvPr/>
          </p:nvSpPr>
          <p:spPr>
            <a:xfrm>
              <a:off x="9410750" y="2018814"/>
              <a:ext cx="1120820" cy="523220"/>
            </a:xfrm>
            <a:prstGeom prst="rect">
              <a:avLst/>
            </a:prstGeom>
            <a:solidFill>
              <a:schemeClr val="bg1"/>
            </a:solid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panose="020B0604020202020204"/>
                  <a:ea typeface="+mn-ea"/>
                  <a:cs typeface="+mn-cs"/>
                </a:rPr>
                <a:t>Cloud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panose="020B0604020202020204"/>
                  <a:ea typeface="+mn-ea"/>
                  <a:cs typeface="+mn-cs"/>
                </a:rPr>
                <a:t>Data Sense</a:t>
              </a:r>
            </a:p>
          </p:txBody>
        </p:sp>
      </p:grpSp>
      <p:sp>
        <p:nvSpPr>
          <p:cNvPr id="51" name="TextBox 50">
            <a:extLst>
              <a:ext uri="{FF2B5EF4-FFF2-40B4-BE49-F238E27FC236}">
                <a16:creationId xmlns:a16="http://schemas.microsoft.com/office/drawing/2014/main" id="{EDB79823-4317-EBA2-54B9-2F9BC23D7A47}"/>
              </a:ext>
            </a:extLst>
          </p:cNvPr>
          <p:cNvSpPr txBox="1"/>
          <p:nvPr/>
        </p:nvSpPr>
        <p:spPr>
          <a:xfrm>
            <a:off x="1874525" y="5701204"/>
            <a:ext cx="9667222" cy="830997"/>
          </a:xfrm>
          <a:prstGeom prst="rect">
            <a:avLst/>
          </a:prstGeom>
          <a:gradFill flip="none" rotWithShape="1">
            <a:gsLst>
              <a:gs pos="0">
                <a:schemeClr val="accent2">
                  <a:lumMod val="90000"/>
                </a:schemeClr>
              </a:gs>
              <a:gs pos="42000">
                <a:schemeClr val="accent2">
                  <a:lumMod val="73000"/>
                  <a:lumOff val="27000"/>
                </a:schemeClr>
              </a:gs>
              <a:gs pos="100000">
                <a:schemeClr val="accent1">
                  <a:lumMod val="20000"/>
                  <a:lumOff val="80000"/>
                  <a:shade val="100000"/>
                  <a:satMod val="115000"/>
                </a:schemeClr>
              </a:gs>
            </a:gsLst>
            <a:lin ang="0" scaled="1"/>
            <a:tileRect/>
          </a:gra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242424"/>
                </a:solidFill>
                <a:effectLst/>
                <a:uLnTx/>
                <a:uFillTx/>
                <a:latin typeface="Arial" panose="020B0604020202020204"/>
                <a:ea typeface="+mn-ea"/>
                <a:cs typeface="+mn-cs"/>
              </a:rPr>
              <a:t>NetApp BlueXP</a:t>
            </a:r>
            <a:r>
              <a:rPr kumimoji="0" lang="en-US" sz="1200" b="0" i="0" u="none" strike="noStrike" kern="1200" cap="none" spc="0" normalizeH="0" baseline="0" noProof="0">
                <a:ln>
                  <a:noFill/>
                </a:ln>
                <a:solidFill>
                  <a:srgbClr val="242424"/>
                </a:solidFill>
                <a:effectLst/>
                <a:uLnTx/>
                <a:uFillTx/>
                <a:latin typeface="Arial" panose="020B0604020202020204"/>
                <a:ea typeface="+mn-ea"/>
                <a:cs typeface="+mn-cs"/>
              </a:rPr>
              <a:t>: Manage operations with a unified control plane delivering a simplified hybrid cloud experience for storage and data services across on-premises and AWS Cloud environments.</a:t>
            </a:r>
            <a:br>
              <a:rPr kumimoji="0" lang="en-US" sz="1200" b="0" i="0" u="none" strike="noStrike" kern="1200" cap="none" spc="0" normalizeH="0" baseline="0" noProof="0">
                <a:ln>
                  <a:noFill/>
                </a:ln>
                <a:solidFill>
                  <a:srgbClr val="242424"/>
                </a:solidFill>
                <a:effectLst/>
                <a:uLnTx/>
                <a:uFillTx/>
                <a:latin typeface="Arial" panose="020B0604020202020204"/>
                <a:ea typeface="+mn-ea"/>
                <a:cs typeface="+mn-cs"/>
              </a:rPr>
            </a:br>
            <a:endParaRPr kumimoji="0" lang="en-US" sz="1200" b="0" i="0" u="none" strike="noStrike" kern="1200" cap="none" spc="0" normalizeH="0" baseline="0" noProof="0">
              <a:ln>
                <a:noFill/>
              </a:ln>
              <a:solidFill>
                <a:srgbClr val="242424"/>
              </a:solidFill>
              <a:effectLst/>
              <a:uLnTx/>
              <a:uFillTx/>
              <a:latin typeface="Arial" panose="020B060402020202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242424"/>
                </a:solidFill>
                <a:effectLst/>
                <a:uLnTx/>
                <a:uFillTx/>
                <a:latin typeface="Arial" panose="020B0604020202020204"/>
                <a:ea typeface="+mn-ea"/>
                <a:cs typeface="+mn-cs"/>
              </a:rPr>
              <a:t>NetApp Cloud Insights</a:t>
            </a:r>
            <a:r>
              <a:rPr kumimoji="0" lang="en-US" sz="1200" b="0" i="0" u="none" strike="noStrike" kern="1200" cap="none" spc="0" normalizeH="0" baseline="0" noProof="0">
                <a:ln>
                  <a:noFill/>
                </a:ln>
                <a:solidFill>
                  <a:srgbClr val="242424"/>
                </a:solidFill>
                <a:effectLst/>
                <a:uLnTx/>
                <a:uFillTx/>
                <a:latin typeface="Arial" panose="020B0604020202020204"/>
                <a:ea typeface="+mn-ea"/>
                <a:cs typeface="+mn-cs"/>
              </a:rPr>
              <a:t>: Monitor, remediate, and optimize resources and apps with observability services available through BlueXP.</a:t>
            </a:r>
          </a:p>
        </p:txBody>
      </p:sp>
      <p:sp>
        <p:nvSpPr>
          <p:cNvPr id="6" name="Text Placeholder 5">
            <a:extLst>
              <a:ext uri="{FF2B5EF4-FFF2-40B4-BE49-F238E27FC236}">
                <a16:creationId xmlns:a16="http://schemas.microsoft.com/office/drawing/2014/main" id="{9D7DB157-144A-FE52-BAF2-B7370D1EAC13}"/>
              </a:ext>
            </a:extLst>
          </p:cNvPr>
          <p:cNvSpPr>
            <a:spLocks noGrp="1"/>
          </p:cNvSpPr>
          <p:nvPr>
            <p:ph type="body" idx="10"/>
          </p:nvPr>
        </p:nvSpPr>
        <p:spPr/>
        <p:txBody>
          <a:bodyPr/>
          <a:lstStyle/>
          <a:p>
            <a:r>
              <a:rPr kumimoji="0" lang="en-US" sz="1800" b="0" i="0" u="none" strike="noStrike" kern="1200" cap="none" spc="0" normalizeH="0" baseline="0" noProof="0">
                <a:ln>
                  <a:noFill/>
                </a:ln>
                <a:solidFill>
                  <a:srgbClr val="000000"/>
                </a:solidFill>
                <a:effectLst/>
                <a:uLnTx/>
                <a:uFillTx/>
                <a:latin typeface="Arial" panose="020B0604020202020204"/>
                <a:ea typeface="+mn-ea"/>
                <a:cs typeface="+mn-cs"/>
              </a:rPr>
              <a:t>Accessible to the complete NetApp portfolio</a:t>
            </a:r>
          </a:p>
        </p:txBody>
      </p:sp>
      <p:sp>
        <p:nvSpPr>
          <p:cNvPr id="4" name="TextBox 3">
            <a:extLst>
              <a:ext uri="{FF2B5EF4-FFF2-40B4-BE49-F238E27FC236}">
                <a16:creationId xmlns:a16="http://schemas.microsoft.com/office/drawing/2014/main" id="{B75B0682-0551-4F7A-8136-E07271762A35}"/>
              </a:ext>
            </a:extLst>
          </p:cNvPr>
          <p:cNvSpPr txBox="1"/>
          <p:nvPr/>
        </p:nvSpPr>
        <p:spPr>
          <a:xfrm>
            <a:off x="9884831" y="3914290"/>
            <a:ext cx="1050288" cy="523220"/>
          </a:xfrm>
          <a:prstGeom prst="rect">
            <a:avLst/>
          </a:prstGeom>
          <a:solidFill>
            <a:schemeClr val="bg1"/>
          </a:solid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panose="020B0604020202020204"/>
                <a:ea typeface="+mn-ea"/>
                <a:cs typeface="+mn-cs"/>
              </a:rPr>
              <a:t>Automated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panose="020B0604020202020204"/>
                <a:ea typeface="+mn-ea"/>
                <a:cs typeface="+mn-cs"/>
              </a:rPr>
              <a:t>Backups</a:t>
            </a:r>
          </a:p>
        </p:txBody>
      </p:sp>
      <p:sp>
        <p:nvSpPr>
          <p:cNvPr id="8" name="Rectangle 7">
            <a:extLst>
              <a:ext uri="{FF2B5EF4-FFF2-40B4-BE49-F238E27FC236}">
                <a16:creationId xmlns:a16="http://schemas.microsoft.com/office/drawing/2014/main" id="{48DC7167-880D-FA60-A7DD-63792099DBD3}"/>
              </a:ext>
            </a:extLst>
          </p:cNvPr>
          <p:cNvSpPr/>
          <p:nvPr/>
        </p:nvSpPr>
        <p:spPr>
          <a:xfrm rot="5400000">
            <a:off x="5769143" y="-5764185"/>
            <a:ext cx="653710" cy="121856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392" tIns="45696" rIns="91392" bIns="45696" numCol="1" spcCol="0" rtlCol="0" fromWordArt="0" anchor="ctr" anchorCtr="0" forceAA="0" compatLnSpc="1">
            <a:prstTxWarp prst="textNoShape">
              <a:avLst/>
            </a:prstTxWarp>
            <a:noAutofit/>
          </a:bodyPr>
          <a:lstStyle/>
          <a:p>
            <a:pPr defTabSz="913852"/>
            <a:endParaRPr lang="en-US" sz="1798">
              <a:solidFill>
                <a:srgbClr val="FFFFFF"/>
              </a:solidFill>
              <a:latin typeface="Arial" panose="020B0604020202020204"/>
            </a:endParaRPr>
          </a:p>
        </p:txBody>
      </p:sp>
      <p:sp>
        <p:nvSpPr>
          <p:cNvPr id="9" name="Rectangle 8">
            <a:extLst>
              <a:ext uri="{FF2B5EF4-FFF2-40B4-BE49-F238E27FC236}">
                <a16:creationId xmlns:a16="http://schemas.microsoft.com/office/drawing/2014/main" id="{D472B612-3DDA-757C-D072-9866846A2737}"/>
              </a:ext>
            </a:extLst>
          </p:cNvPr>
          <p:cNvSpPr/>
          <p:nvPr/>
        </p:nvSpPr>
        <p:spPr>
          <a:xfrm rot="5400000">
            <a:off x="572336" y="-567380"/>
            <a:ext cx="653710" cy="1792040"/>
          </a:xfrm>
          <a:prstGeom prst="rect">
            <a:avLst/>
          </a:prstGeom>
          <a:solidFill>
            <a:srgbClr val="5BC3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392" tIns="45696" rIns="91392" bIns="45696" numCol="1" spcCol="0" rtlCol="0" fromWordArt="0" anchor="t" anchorCtr="0" forceAA="0" compatLnSpc="1">
            <a:prstTxWarp prst="textNoShape">
              <a:avLst/>
            </a:prstTxWarp>
            <a:noAutofit/>
          </a:bodyPr>
          <a:lstStyle/>
          <a:p>
            <a:pPr defTabSz="913852"/>
            <a:endParaRPr lang="en-US" sz="1798">
              <a:solidFill>
                <a:srgbClr val="FFFFFF"/>
              </a:solidFill>
              <a:latin typeface="Arial" panose="020B0604020202020204"/>
            </a:endParaRPr>
          </a:p>
        </p:txBody>
      </p:sp>
      <p:sp>
        <p:nvSpPr>
          <p:cNvPr id="10" name="Text Box 1075">
            <a:extLst>
              <a:ext uri="{FF2B5EF4-FFF2-40B4-BE49-F238E27FC236}">
                <a16:creationId xmlns:a16="http://schemas.microsoft.com/office/drawing/2014/main" id="{B7420E12-027D-8920-80DD-8D181DC1F7B3}"/>
              </a:ext>
            </a:extLst>
          </p:cNvPr>
          <p:cNvSpPr txBox="1"/>
          <p:nvPr/>
        </p:nvSpPr>
        <p:spPr>
          <a:xfrm>
            <a:off x="333108" y="174418"/>
            <a:ext cx="1232528" cy="437287"/>
          </a:xfrm>
          <a:prstGeom prst="rect">
            <a:avLst/>
          </a:prstGeom>
          <a:noFill/>
          <a:ln w="6350">
            <a:noFill/>
          </a:ln>
        </p:spPr>
        <p:txBody>
          <a:bodyPr rot="0" spcFirstLastPara="0" vert="horz" wrap="square" lIns="0" tIns="0" rIns="0" bIns="0" numCol="1" spcCol="0" rtlCol="0" fromWordArt="0" anchor="ctr" anchorCtr="0" forceAA="0" compatLnSpc="1">
            <a:prstTxWarp prst="textNoShape">
              <a:avLst/>
            </a:prstTxWarp>
            <a:noAutofit/>
          </a:bodyPr>
          <a:lstStyle/>
          <a:p>
            <a:pPr defTabSz="913852">
              <a:lnSpc>
                <a:spcPct val="107000"/>
              </a:lnSpc>
            </a:pPr>
            <a:endParaRPr lang="en-US" sz="120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p>
            <a:pPr algn="ctr" defTabSz="913852">
              <a:lnSpc>
                <a:spcPct val="120000"/>
              </a:lnSpc>
            </a:pPr>
            <a:r>
              <a:rPr lang="en-US" sz="2498" b="1">
                <a:solidFill>
                  <a:srgbClr val="FFFFFF"/>
                </a:solidFill>
                <a:latin typeface="Butler"/>
                <a:ea typeface="Calibri" panose="020F0502020204030204" pitchFamily="34" charset="0"/>
                <a:cs typeface="Raleway (TT) Bold"/>
              </a:rPr>
              <a:t> </a:t>
            </a:r>
            <a:endParaRPr lang="en-US" sz="1200">
              <a:solidFill>
                <a:srgbClr val="000000"/>
              </a:solidFill>
              <a:latin typeface="MinionPro-Regular"/>
              <a:ea typeface="Calibri" panose="020F0502020204030204" pitchFamily="34" charset="0"/>
              <a:cs typeface="MinionPro-Regular"/>
            </a:endParaRPr>
          </a:p>
        </p:txBody>
      </p:sp>
      <p:sp>
        <p:nvSpPr>
          <p:cNvPr id="11" name="Text Box 1076">
            <a:extLst>
              <a:ext uri="{FF2B5EF4-FFF2-40B4-BE49-F238E27FC236}">
                <a16:creationId xmlns:a16="http://schemas.microsoft.com/office/drawing/2014/main" id="{DCFF133A-C6B9-700B-3055-D04D4DA197A4}"/>
              </a:ext>
            </a:extLst>
          </p:cNvPr>
          <p:cNvSpPr txBox="1"/>
          <p:nvPr/>
        </p:nvSpPr>
        <p:spPr>
          <a:xfrm>
            <a:off x="2125147" y="81935"/>
            <a:ext cx="9888673" cy="450703"/>
          </a:xfrm>
          <a:prstGeom prst="rect">
            <a:avLst/>
          </a:prstGeom>
          <a:noFill/>
          <a:ln w="6350">
            <a:noFill/>
          </a:ln>
        </p:spPr>
        <p:txBody>
          <a:bodyPr rot="0" spcFirstLastPara="0" vert="horz" wrap="square" lIns="0" tIns="0" rIns="0" bIns="0" numCol="1" spcCol="0" rtlCol="0" fromWordArt="0" anchor="b" anchorCtr="0" forceAA="0" compatLnSpc="1">
            <a:prstTxWarp prst="textNoShape">
              <a:avLst/>
            </a:prstTxWarp>
            <a:noAutofit/>
          </a:bodyPr>
          <a:lstStyle/>
          <a:p>
            <a:pPr defTabSz="913852">
              <a:lnSpc>
                <a:spcPts val="5996"/>
              </a:lnSpc>
            </a:pPr>
            <a:r>
              <a:rPr lang="en-US" sz="2800" b="1">
                <a:solidFill>
                  <a:srgbClr val="FFFFFF"/>
                </a:solidFill>
                <a:latin typeface="Montserrat"/>
                <a:ea typeface="Calibri" panose="020F0502020204030204" pitchFamily="34" charset="0"/>
                <a:cs typeface="Butler"/>
              </a:rPr>
              <a:t>Key NetApp integrations</a:t>
            </a:r>
            <a:endParaRPr lang="en-US" sz="2800">
              <a:solidFill>
                <a:srgbClr val="FFFFFF"/>
              </a:solidFill>
              <a:latin typeface="Montserrat"/>
              <a:ea typeface="Calibri" panose="020F0502020204030204" pitchFamily="34" charset="0"/>
              <a:cs typeface="MinionPro-Regular"/>
            </a:endParaRPr>
          </a:p>
        </p:txBody>
      </p:sp>
      <p:pic>
        <p:nvPicPr>
          <p:cNvPr id="13" name="Picture 6" descr="netapp logo - Edgenexus load balancers and Application Security">
            <a:extLst>
              <a:ext uri="{FF2B5EF4-FFF2-40B4-BE49-F238E27FC236}">
                <a16:creationId xmlns:a16="http://schemas.microsoft.com/office/drawing/2014/main" id="{56318F80-3FEF-688E-93B3-1B85C3B8414E}"/>
              </a:ext>
            </a:extLst>
          </p:cNvPr>
          <p:cNvPicPr>
            <a:picLocks noChangeAspect="1" noChangeArrowheads="1"/>
          </p:cNvPicPr>
          <p:nvPr/>
        </p:nvPicPr>
        <p:blipFill>
          <a:blip r:embed="rId5" cstate="hqprint">
            <a:extLst>
              <a:ext uri="{28A0092B-C50C-407E-A947-70E740481C1C}">
                <a14:useLocalDpi xmlns:a14="http://schemas.microsoft.com/office/drawing/2010/main"/>
              </a:ext>
            </a:extLst>
          </a:blip>
          <a:srcRect/>
          <a:stretch>
            <a:fillRect/>
          </a:stretch>
        </p:blipFill>
        <p:spPr bwMode="auto">
          <a:xfrm>
            <a:off x="415337" y="246603"/>
            <a:ext cx="967713" cy="177036"/>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a:extLst>
              <a:ext uri="{FF2B5EF4-FFF2-40B4-BE49-F238E27FC236}">
                <a16:creationId xmlns:a16="http://schemas.microsoft.com/office/drawing/2014/main" id="{5CE1CB4A-B906-2368-125B-DD2D96BEE092}"/>
              </a:ext>
            </a:extLst>
          </p:cNvPr>
          <p:cNvPicPr>
            <a:picLocks noChangeAspect="1" noChangeArrowheads="1"/>
          </p:cNvPicPr>
          <p:nvPr/>
        </p:nvPicPr>
        <p:blipFill>
          <a:blip r:embed="rId6" cstate="hqprint">
            <a:extLst>
              <a:ext uri="{28A0092B-C50C-407E-A947-70E740481C1C}">
                <a14:useLocalDpi xmlns:a14="http://schemas.microsoft.com/office/drawing/2010/main"/>
              </a:ext>
            </a:extLst>
          </a:blip>
          <a:srcRect/>
          <a:stretch>
            <a:fillRect/>
          </a:stretch>
        </p:blipFill>
        <p:spPr bwMode="auto">
          <a:xfrm>
            <a:off x="10468540" y="155502"/>
            <a:ext cx="1545280" cy="3764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2864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102784-606A-944F-B54F-A97B6A8CF0E9}"/>
              </a:ext>
            </a:extLst>
          </p:cNvPr>
          <p:cNvSpPr>
            <a:spLocks noGrp="1"/>
          </p:cNvSpPr>
          <p:nvPr>
            <p:ph type="title"/>
          </p:nvPr>
        </p:nvSpPr>
        <p:spPr>
          <a:xfrm>
            <a:off x="263031" y="240330"/>
            <a:ext cx="11661637" cy="475919"/>
          </a:xfrm>
        </p:spPr>
        <p:txBody>
          <a:bodyPr/>
          <a:lstStyle/>
          <a:p>
            <a:r>
              <a:rPr lang="en-US"/>
              <a:t>Epic Data Stores and Reporting</a:t>
            </a:r>
          </a:p>
        </p:txBody>
      </p:sp>
      <p:sp>
        <p:nvSpPr>
          <p:cNvPr id="3" name="Text Placeholder 2">
            <a:extLst>
              <a:ext uri="{FF2B5EF4-FFF2-40B4-BE49-F238E27FC236}">
                <a16:creationId xmlns:a16="http://schemas.microsoft.com/office/drawing/2014/main" id="{2DCC20EA-D2A5-1540-B6B3-06DAFBC8C9D7}"/>
              </a:ext>
            </a:extLst>
          </p:cNvPr>
          <p:cNvSpPr>
            <a:spLocks noGrp="1"/>
          </p:cNvSpPr>
          <p:nvPr>
            <p:ph type="body" idx="10"/>
          </p:nvPr>
        </p:nvSpPr>
        <p:spPr>
          <a:xfrm>
            <a:off x="272177" y="703481"/>
            <a:ext cx="11652491" cy="400109"/>
          </a:xfrm>
        </p:spPr>
        <p:txBody>
          <a:bodyPr/>
          <a:lstStyle/>
          <a:p>
            <a:r>
              <a:rPr lang="en-US"/>
              <a:t>Key Application Components</a:t>
            </a:r>
          </a:p>
        </p:txBody>
      </p:sp>
      <p:sp>
        <p:nvSpPr>
          <p:cNvPr id="5" name="Footer Placeholder 4">
            <a:extLst>
              <a:ext uri="{FF2B5EF4-FFF2-40B4-BE49-F238E27FC236}">
                <a16:creationId xmlns:a16="http://schemas.microsoft.com/office/drawing/2014/main" id="{E9EA461C-13AF-3041-BD1D-D2C35F446CC2}"/>
              </a:ext>
            </a:extLst>
          </p:cNvPr>
          <p:cNvSpPr>
            <a:spLocks noGrp="1"/>
          </p:cNvSpPr>
          <p:nvPr>
            <p:ph type="ftr" sz="quarter" idx="3"/>
          </p:nvPr>
        </p:nvSpPr>
        <p:spPr/>
        <p:txBody>
          <a:bodyPr/>
          <a:lstStyle/>
          <a:p>
            <a:pPr defTabSz="914126"/>
            <a:r>
              <a:rPr lang="en-US">
                <a:solidFill>
                  <a:srgbClr val="A2A5A2">
                    <a:lumMod val="50000"/>
                  </a:srgbClr>
                </a:solidFill>
                <a:latin typeface="Arial"/>
              </a:rPr>
              <a:t>© 2019 NetApp, Inc. All rights reserved.  — NETAPP CONFIDENTIAL — </a:t>
            </a:r>
          </a:p>
        </p:txBody>
      </p:sp>
      <p:sp>
        <p:nvSpPr>
          <p:cNvPr id="8" name="Can 7">
            <a:extLst>
              <a:ext uri="{FF2B5EF4-FFF2-40B4-BE49-F238E27FC236}">
                <a16:creationId xmlns:a16="http://schemas.microsoft.com/office/drawing/2014/main" id="{8EC6FC43-247D-8447-9EE1-3351D20DDD3B}"/>
              </a:ext>
            </a:extLst>
          </p:cNvPr>
          <p:cNvSpPr/>
          <p:nvPr/>
        </p:nvSpPr>
        <p:spPr>
          <a:xfrm>
            <a:off x="4263605" y="5123322"/>
            <a:ext cx="1081994" cy="670565"/>
          </a:xfrm>
          <a:prstGeom prst="can">
            <a:avLst/>
          </a:prstGeom>
          <a:solidFill>
            <a:schemeClr val="accent1"/>
          </a:solidFill>
          <a:ln w="12700">
            <a:noFill/>
          </a:ln>
          <a:effectLst>
            <a:outerShdw blurRad="50800" dist="38100" dir="27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lnSpc>
                <a:spcPct val="95000"/>
              </a:lnSpc>
            </a:pPr>
            <a:r>
              <a:rPr lang="en-US" sz="1200">
                <a:solidFill>
                  <a:prstClr val="white"/>
                </a:solidFill>
                <a:latin typeface="Arial"/>
              </a:rPr>
              <a:t>WebBLOB</a:t>
            </a:r>
          </a:p>
        </p:txBody>
      </p:sp>
      <p:sp>
        <p:nvSpPr>
          <p:cNvPr id="6" name="Rectangle 5">
            <a:extLst>
              <a:ext uri="{FF2B5EF4-FFF2-40B4-BE49-F238E27FC236}">
                <a16:creationId xmlns:a16="http://schemas.microsoft.com/office/drawing/2014/main" id="{03A7517B-7D10-2045-8181-10F429F07EB4}"/>
              </a:ext>
            </a:extLst>
          </p:cNvPr>
          <p:cNvSpPr/>
          <p:nvPr/>
        </p:nvSpPr>
        <p:spPr>
          <a:xfrm>
            <a:off x="375302" y="1199326"/>
            <a:ext cx="2094108" cy="422371"/>
          </a:xfrm>
          <a:prstGeom prst="rect">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lnSpc>
                <a:spcPct val="95000"/>
              </a:lnSpc>
            </a:pPr>
            <a:r>
              <a:rPr lang="en-US" sz="1799">
                <a:solidFill>
                  <a:prstClr val="white"/>
                </a:solidFill>
                <a:latin typeface="Arial"/>
              </a:rPr>
              <a:t>DR</a:t>
            </a:r>
          </a:p>
        </p:txBody>
      </p:sp>
      <p:sp>
        <p:nvSpPr>
          <p:cNvPr id="9" name="Rectangle 8">
            <a:extLst>
              <a:ext uri="{FF2B5EF4-FFF2-40B4-BE49-F238E27FC236}">
                <a16:creationId xmlns:a16="http://schemas.microsoft.com/office/drawing/2014/main" id="{7D6E6A05-7530-A549-84FD-500A29CD2DF8}"/>
              </a:ext>
            </a:extLst>
          </p:cNvPr>
          <p:cNvSpPr/>
          <p:nvPr/>
        </p:nvSpPr>
        <p:spPr>
          <a:xfrm>
            <a:off x="2568538" y="1199325"/>
            <a:ext cx="9248160" cy="422371"/>
          </a:xfrm>
          <a:prstGeom prst="rect">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lnSpc>
                <a:spcPct val="95000"/>
              </a:lnSpc>
            </a:pPr>
            <a:r>
              <a:rPr lang="en-US" sz="1799">
                <a:solidFill>
                  <a:prstClr val="white"/>
                </a:solidFill>
                <a:latin typeface="Arial"/>
              </a:rPr>
              <a:t>Production</a:t>
            </a:r>
          </a:p>
        </p:txBody>
      </p:sp>
      <p:cxnSp>
        <p:nvCxnSpPr>
          <p:cNvPr id="11" name="Straight Connector 10">
            <a:extLst>
              <a:ext uri="{FF2B5EF4-FFF2-40B4-BE49-F238E27FC236}">
                <a16:creationId xmlns:a16="http://schemas.microsoft.com/office/drawing/2014/main" id="{06B363D7-E8C7-E747-A531-ED515E5E3EE2}"/>
              </a:ext>
            </a:extLst>
          </p:cNvPr>
          <p:cNvCxnSpPr>
            <a:cxnSpLocks/>
            <a:stCxn id="17" idx="4"/>
            <a:endCxn id="27" idx="2"/>
          </p:cNvCxnSpPr>
          <p:nvPr/>
        </p:nvCxnSpPr>
        <p:spPr>
          <a:xfrm>
            <a:off x="5355185" y="3709320"/>
            <a:ext cx="1019426"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Can 11">
            <a:extLst>
              <a:ext uri="{FF2B5EF4-FFF2-40B4-BE49-F238E27FC236}">
                <a16:creationId xmlns:a16="http://schemas.microsoft.com/office/drawing/2014/main" id="{4B69BD6E-E889-964A-AC56-2281294D158E}"/>
              </a:ext>
            </a:extLst>
          </p:cNvPr>
          <p:cNvSpPr/>
          <p:nvPr/>
        </p:nvSpPr>
        <p:spPr>
          <a:xfrm>
            <a:off x="889409" y="3122269"/>
            <a:ext cx="1091580" cy="1161401"/>
          </a:xfrm>
          <a:prstGeom prst="can">
            <a:avLst/>
          </a:prstGeom>
          <a:solidFill>
            <a:schemeClr val="accent5">
              <a:lumMod val="40000"/>
              <a:lumOff val="60000"/>
            </a:schemeClr>
          </a:solidFill>
          <a:ln w="12700">
            <a:solidFill>
              <a:schemeClr val="bg1">
                <a:lumMod val="50000"/>
              </a:schemeClr>
            </a:solidFill>
          </a:ln>
          <a:effectLst>
            <a:outerShdw blurRad="50800" dist="38100" dir="27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lnSpc>
                <a:spcPct val="95000"/>
              </a:lnSpc>
            </a:pPr>
            <a:r>
              <a:rPr lang="en-US" sz="1200" b="1">
                <a:solidFill>
                  <a:srgbClr val="FF0000"/>
                </a:solidFill>
                <a:latin typeface="Arial"/>
              </a:rPr>
              <a:t>Epic DR</a:t>
            </a:r>
          </a:p>
        </p:txBody>
      </p:sp>
      <p:sp>
        <p:nvSpPr>
          <p:cNvPr id="13" name="Can 12">
            <a:extLst>
              <a:ext uri="{FF2B5EF4-FFF2-40B4-BE49-F238E27FC236}">
                <a16:creationId xmlns:a16="http://schemas.microsoft.com/office/drawing/2014/main" id="{A689ED70-1341-3F4D-881F-4640305ECE80}"/>
              </a:ext>
            </a:extLst>
          </p:cNvPr>
          <p:cNvSpPr/>
          <p:nvPr/>
        </p:nvSpPr>
        <p:spPr>
          <a:xfrm>
            <a:off x="889410" y="5116263"/>
            <a:ext cx="1091580" cy="670565"/>
          </a:xfrm>
          <a:prstGeom prst="can">
            <a:avLst/>
          </a:prstGeom>
          <a:solidFill>
            <a:schemeClr val="accent1"/>
          </a:solidFill>
          <a:ln w="12700">
            <a:noFill/>
          </a:ln>
          <a:effectLst>
            <a:outerShdw blurRad="50800" dist="38100" dir="27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lnSpc>
                <a:spcPct val="95000"/>
              </a:lnSpc>
            </a:pPr>
            <a:r>
              <a:rPr lang="en-US" sz="1200">
                <a:solidFill>
                  <a:prstClr val="white"/>
                </a:solidFill>
                <a:latin typeface="Arial"/>
              </a:rPr>
              <a:t>DR </a:t>
            </a:r>
            <a:r>
              <a:rPr lang="en-US" sz="1200" err="1">
                <a:solidFill>
                  <a:prstClr val="white"/>
                </a:solidFill>
                <a:latin typeface="Arial"/>
              </a:rPr>
              <a:t>WebBLOB</a:t>
            </a:r>
            <a:endParaRPr lang="en-US" sz="1200">
              <a:solidFill>
                <a:prstClr val="white"/>
              </a:solidFill>
              <a:latin typeface="Arial"/>
            </a:endParaRPr>
          </a:p>
        </p:txBody>
      </p:sp>
      <p:cxnSp>
        <p:nvCxnSpPr>
          <p:cNvPr id="14" name="Elbow Connector 13">
            <a:extLst>
              <a:ext uri="{FF2B5EF4-FFF2-40B4-BE49-F238E27FC236}">
                <a16:creationId xmlns:a16="http://schemas.microsoft.com/office/drawing/2014/main" id="{CD5A6134-E78F-F64A-8C23-F8BE2B1EE5E8}"/>
              </a:ext>
            </a:extLst>
          </p:cNvPr>
          <p:cNvCxnSpPr>
            <a:cxnSpLocks/>
            <a:stCxn id="17" idx="1"/>
            <a:endCxn id="12" idx="1"/>
          </p:cNvCxnSpPr>
          <p:nvPr/>
        </p:nvCxnSpPr>
        <p:spPr>
          <a:xfrm rot="16200000" flipV="1">
            <a:off x="3119122" y="1438346"/>
            <a:ext cx="6350" cy="3374196"/>
          </a:xfrm>
          <a:prstGeom prst="bentConnector3">
            <a:avLst>
              <a:gd name="adj1" fmla="val 11075606"/>
            </a:avLst>
          </a:prstGeom>
          <a:ln>
            <a:solidFill>
              <a:srgbClr val="00C6A5"/>
            </a:solidFill>
            <a:headEnd type="none" w="med" len="med"/>
            <a:tailEnd type="triangle" w="med" len="med"/>
          </a:ln>
          <a:effectLst>
            <a:outerShdw blurRad="50800" dist="38100" dir="2700000" sx="98000" sy="98000" algn="ctr" rotWithShape="0">
              <a:srgbClr val="000000">
                <a:alpha val="43137"/>
              </a:srgbClr>
            </a:outerShdw>
          </a:effectLst>
        </p:spPr>
        <p:style>
          <a:lnRef idx="3">
            <a:schemeClr val="accent2"/>
          </a:lnRef>
          <a:fillRef idx="0">
            <a:schemeClr val="accent2"/>
          </a:fillRef>
          <a:effectRef idx="2">
            <a:schemeClr val="accent2"/>
          </a:effectRef>
          <a:fontRef idx="minor">
            <a:schemeClr val="tx1"/>
          </a:fontRef>
        </p:style>
      </p:cxnSp>
      <p:sp>
        <p:nvSpPr>
          <p:cNvPr id="17" name="Can 16">
            <a:extLst>
              <a:ext uri="{FF2B5EF4-FFF2-40B4-BE49-F238E27FC236}">
                <a16:creationId xmlns:a16="http://schemas.microsoft.com/office/drawing/2014/main" id="{EF2B6C4F-278E-3044-A6F6-3B0B198478B4}"/>
              </a:ext>
            </a:extLst>
          </p:cNvPr>
          <p:cNvSpPr/>
          <p:nvPr/>
        </p:nvSpPr>
        <p:spPr>
          <a:xfrm>
            <a:off x="4263605" y="3128619"/>
            <a:ext cx="1091580" cy="1161401"/>
          </a:xfrm>
          <a:prstGeom prst="can">
            <a:avLst/>
          </a:prstGeom>
          <a:solidFill>
            <a:schemeClr val="accent5">
              <a:lumMod val="40000"/>
              <a:lumOff val="60000"/>
            </a:schemeClr>
          </a:solidFill>
          <a:ln w="12700">
            <a:solidFill>
              <a:schemeClr val="bg1">
                <a:lumMod val="50000"/>
              </a:schemeClr>
            </a:solidFill>
          </a:ln>
          <a:effectLst>
            <a:outerShdw blurRad="50800" dist="38100" dir="27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lnSpc>
                <a:spcPct val="95000"/>
              </a:lnSpc>
            </a:pPr>
            <a:r>
              <a:rPr lang="en-US" sz="1200" b="1">
                <a:solidFill>
                  <a:srgbClr val="FF0000"/>
                </a:solidFill>
                <a:latin typeface="Arial"/>
              </a:rPr>
              <a:t>Epic Production</a:t>
            </a:r>
          </a:p>
        </p:txBody>
      </p:sp>
      <p:sp>
        <p:nvSpPr>
          <p:cNvPr id="20" name="Can 19">
            <a:extLst>
              <a:ext uri="{FF2B5EF4-FFF2-40B4-BE49-F238E27FC236}">
                <a16:creationId xmlns:a16="http://schemas.microsoft.com/office/drawing/2014/main" id="{9191D0FB-FFBF-734A-BC12-94A09E4F5587}"/>
              </a:ext>
            </a:extLst>
          </p:cNvPr>
          <p:cNvSpPr/>
          <p:nvPr/>
        </p:nvSpPr>
        <p:spPr>
          <a:xfrm>
            <a:off x="2966490" y="3122269"/>
            <a:ext cx="1091580" cy="1161401"/>
          </a:xfrm>
          <a:prstGeom prst="can">
            <a:avLst/>
          </a:prstGeom>
          <a:solidFill>
            <a:schemeClr val="accent5">
              <a:lumMod val="40000"/>
              <a:lumOff val="60000"/>
            </a:schemeClr>
          </a:solidFill>
          <a:ln w="12700">
            <a:solidFill>
              <a:schemeClr val="bg1">
                <a:lumMod val="50000"/>
              </a:schemeClr>
            </a:solidFill>
          </a:ln>
          <a:effectLst>
            <a:outerShdw blurRad="50800" dist="38100" dir="27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lnSpc>
                <a:spcPct val="95000"/>
              </a:lnSpc>
            </a:pPr>
            <a:r>
              <a:rPr lang="en-US" sz="1200" b="1">
                <a:solidFill>
                  <a:srgbClr val="FF0000"/>
                </a:solidFill>
                <a:latin typeface="Arial"/>
              </a:rPr>
              <a:t>Epic Report</a:t>
            </a:r>
          </a:p>
        </p:txBody>
      </p:sp>
      <p:sp>
        <p:nvSpPr>
          <p:cNvPr id="27" name="Can 26">
            <a:extLst>
              <a:ext uri="{FF2B5EF4-FFF2-40B4-BE49-F238E27FC236}">
                <a16:creationId xmlns:a16="http://schemas.microsoft.com/office/drawing/2014/main" id="{9076DAFF-4FA3-E545-B1A0-70C52D8DA001}"/>
              </a:ext>
            </a:extLst>
          </p:cNvPr>
          <p:cNvSpPr/>
          <p:nvPr/>
        </p:nvSpPr>
        <p:spPr>
          <a:xfrm>
            <a:off x="6374611" y="3128619"/>
            <a:ext cx="1091580" cy="1161401"/>
          </a:xfrm>
          <a:prstGeom prst="can">
            <a:avLst/>
          </a:prstGeom>
          <a:solidFill>
            <a:schemeClr val="accent1">
              <a:lumMod val="20000"/>
              <a:lumOff val="80000"/>
            </a:schemeClr>
          </a:solidFill>
          <a:ln w="12700">
            <a:solidFill>
              <a:schemeClr val="bg1">
                <a:lumMod val="50000"/>
              </a:schemeClr>
            </a:solidFill>
          </a:ln>
          <a:effectLst>
            <a:outerShdw blurRad="50800" dist="38100" dir="27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lnSpc>
                <a:spcPct val="95000"/>
              </a:lnSpc>
            </a:pPr>
            <a:r>
              <a:rPr lang="en-US" sz="800" b="1">
                <a:solidFill>
                  <a:srgbClr val="FF0000"/>
                </a:solidFill>
                <a:latin typeface="Arial"/>
              </a:rPr>
              <a:t>Integrated EHR Data</a:t>
            </a:r>
          </a:p>
          <a:p>
            <a:pPr algn="ctr" defTabSz="914126">
              <a:lnSpc>
                <a:spcPct val="95000"/>
              </a:lnSpc>
            </a:pPr>
            <a:r>
              <a:rPr lang="en-US" sz="1200" b="1">
                <a:solidFill>
                  <a:srgbClr val="FF0000"/>
                </a:solidFill>
                <a:latin typeface="Arial"/>
              </a:rPr>
              <a:t>Clarity</a:t>
            </a:r>
          </a:p>
        </p:txBody>
      </p:sp>
      <p:cxnSp>
        <p:nvCxnSpPr>
          <p:cNvPr id="29" name="Elbow Connector 28">
            <a:extLst>
              <a:ext uri="{FF2B5EF4-FFF2-40B4-BE49-F238E27FC236}">
                <a16:creationId xmlns:a16="http://schemas.microsoft.com/office/drawing/2014/main" id="{C5AC64B6-58CD-304C-8D92-FDDC69F6B2E8}"/>
              </a:ext>
            </a:extLst>
          </p:cNvPr>
          <p:cNvCxnSpPr>
            <a:cxnSpLocks/>
            <a:stCxn id="17" idx="3"/>
            <a:endCxn id="8" idx="1"/>
          </p:cNvCxnSpPr>
          <p:nvPr/>
        </p:nvCxnSpPr>
        <p:spPr>
          <a:xfrm rot="5400000">
            <a:off x="4390348" y="4704275"/>
            <a:ext cx="833302" cy="4793"/>
          </a:xfrm>
          <a:prstGeom prst="bentConnector3">
            <a:avLst>
              <a:gd name="adj1" fmla="val 50000"/>
            </a:avLst>
          </a:prstGeom>
          <a:ln>
            <a:solidFill>
              <a:schemeClr val="bg1">
                <a:lumMod val="50000"/>
              </a:schemeClr>
            </a:solidFill>
            <a:headEnd type="triangle" w="med" len="med"/>
            <a:tailEnd type="triangle" w="med" len="med"/>
          </a:ln>
        </p:spPr>
        <p:style>
          <a:lnRef idx="3">
            <a:schemeClr val="accent2"/>
          </a:lnRef>
          <a:fillRef idx="0">
            <a:schemeClr val="accent2"/>
          </a:fillRef>
          <a:effectRef idx="2">
            <a:schemeClr val="accent2"/>
          </a:effectRef>
          <a:fontRef idx="minor">
            <a:schemeClr val="tx1"/>
          </a:fontRef>
        </p:style>
      </p:cxnSp>
      <p:cxnSp>
        <p:nvCxnSpPr>
          <p:cNvPr id="34" name="Elbow Connector 33">
            <a:extLst>
              <a:ext uri="{FF2B5EF4-FFF2-40B4-BE49-F238E27FC236}">
                <a16:creationId xmlns:a16="http://schemas.microsoft.com/office/drawing/2014/main" id="{6AE22CDB-85F0-204F-B8A1-B6D4F914B218}"/>
              </a:ext>
            </a:extLst>
          </p:cNvPr>
          <p:cNvCxnSpPr>
            <a:cxnSpLocks/>
            <a:stCxn id="8" idx="2"/>
            <a:endCxn id="13" idx="4"/>
          </p:cNvCxnSpPr>
          <p:nvPr/>
        </p:nvCxnSpPr>
        <p:spPr>
          <a:xfrm rot="10800000">
            <a:off x="1980991" y="5451547"/>
            <a:ext cx="2282615" cy="7059"/>
          </a:xfrm>
          <a:prstGeom prst="bentConnector3">
            <a:avLst>
              <a:gd name="adj1" fmla="val 50000"/>
            </a:avLst>
          </a:prstGeom>
          <a:ln>
            <a:solidFill>
              <a:schemeClr val="bg1">
                <a:lumMod val="50000"/>
              </a:schemeClr>
            </a:solidFill>
            <a:headEnd type="none" w="med" len="med"/>
            <a:tailEnd type="triangle" w="med" len="med"/>
          </a:ln>
        </p:spPr>
        <p:style>
          <a:lnRef idx="3">
            <a:schemeClr val="accent2"/>
          </a:lnRef>
          <a:fillRef idx="0">
            <a:schemeClr val="accent2"/>
          </a:fillRef>
          <a:effectRef idx="2">
            <a:schemeClr val="accent2"/>
          </a:effectRef>
          <a:fontRef idx="minor">
            <a:schemeClr val="tx1"/>
          </a:fontRef>
        </p:style>
      </p:cxnSp>
      <p:cxnSp>
        <p:nvCxnSpPr>
          <p:cNvPr id="39" name="Straight Connector 38">
            <a:extLst>
              <a:ext uri="{FF2B5EF4-FFF2-40B4-BE49-F238E27FC236}">
                <a16:creationId xmlns:a16="http://schemas.microsoft.com/office/drawing/2014/main" id="{C1981539-D827-DC4C-B1EC-1BF51C81B1AB}"/>
              </a:ext>
            </a:extLst>
          </p:cNvPr>
          <p:cNvCxnSpPr>
            <a:cxnSpLocks/>
            <a:stCxn id="27" idx="4"/>
            <a:endCxn id="28" idx="2"/>
          </p:cNvCxnSpPr>
          <p:nvPr/>
        </p:nvCxnSpPr>
        <p:spPr>
          <a:xfrm flipV="1">
            <a:off x="7466191" y="3699639"/>
            <a:ext cx="410649" cy="9681"/>
          </a:xfrm>
          <a:prstGeom prst="line">
            <a:avLst/>
          </a:prstGeom>
        </p:spPr>
        <p:style>
          <a:lnRef idx="1">
            <a:schemeClr val="accent1"/>
          </a:lnRef>
          <a:fillRef idx="0">
            <a:schemeClr val="accent1"/>
          </a:fillRef>
          <a:effectRef idx="0">
            <a:schemeClr val="accent1"/>
          </a:effectRef>
          <a:fontRef idx="minor">
            <a:schemeClr val="tx1"/>
          </a:fontRef>
        </p:style>
      </p:cxnSp>
      <p:sp>
        <p:nvSpPr>
          <p:cNvPr id="51" name="Can 50">
            <a:extLst>
              <a:ext uri="{FF2B5EF4-FFF2-40B4-BE49-F238E27FC236}">
                <a16:creationId xmlns:a16="http://schemas.microsoft.com/office/drawing/2014/main" id="{6755B2C4-7856-B74E-AF6E-F0E393412A0E}"/>
              </a:ext>
            </a:extLst>
          </p:cNvPr>
          <p:cNvSpPr/>
          <p:nvPr/>
        </p:nvSpPr>
        <p:spPr>
          <a:xfrm>
            <a:off x="7702928" y="4797364"/>
            <a:ext cx="738236" cy="580838"/>
          </a:xfrm>
          <a:prstGeom prst="can">
            <a:avLst/>
          </a:prstGeom>
          <a:solidFill>
            <a:schemeClr val="accent2">
              <a:lumMod val="20000"/>
              <a:lumOff val="80000"/>
            </a:schemeClr>
          </a:solidFill>
          <a:ln w="12700">
            <a:solidFill>
              <a:schemeClr val="bg1">
                <a:lumMod val="50000"/>
              </a:schemeClr>
            </a:solidFill>
          </a:ln>
          <a:effectLst>
            <a:outerShdw blurRad="50800" dist="63500" dir="2700000" sx="91000" sy="91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lnSpc>
                <a:spcPct val="95000"/>
              </a:lnSpc>
            </a:pPr>
            <a:r>
              <a:rPr lang="en-US" sz="800">
                <a:solidFill>
                  <a:schemeClr val="tx1"/>
                </a:solidFill>
                <a:latin typeface="Arial"/>
              </a:rPr>
              <a:t>External EMR Data</a:t>
            </a:r>
          </a:p>
        </p:txBody>
      </p:sp>
      <p:sp>
        <p:nvSpPr>
          <p:cNvPr id="52" name="Can 51">
            <a:extLst>
              <a:ext uri="{FF2B5EF4-FFF2-40B4-BE49-F238E27FC236}">
                <a16:creationId xmlns:a16="http://schemas.microsoft.com/office/drawing/2014/main" id="{40CC53CB-8FC3-944F-86D0-A15FC2E9F444}"/>
              </a:ext>
            </a:extLst>
          </p:cNvPr>
          <p:cNvSpPr/>
          <p:nvPr/>
        </p:nvSpPr>
        <p:spPr>
          <a:xfrm>
            <a:off x="8964491" y="4797364"/>
            <a:ext cx="738236" cy="580838"/>
          </a:xfrm>
          <a:prstGeom prst="can">
            <a:avLst/>
          </a:prstGeom>
          <a:solidFill>
            <a:schemeClr val="tx2">
              <a:lumMod val="20000"/>
              <a:lumOff val="80000"/>
            </a:schemeClr>
          </a:solidFill>
          <a:ln w="12700">
            <a:solidFill>
              <a:schemeClr val="bg1">
                <a:lumMod val="50000"/>
              </a:schemeClr>
            </a:solidFill>
          </a:ln>
          <a:effectLst>
            <a:outerShdw blurRad="50800" dist="63500" dir="2700000" sx="91000" sy="91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lnSpc>
                <a:spcPct val="95000"/>
              </a:lnSpc>
            </a:pPr>
            <a:r>
              <a:rPr lang="en-US" sz="800">
                <a:solidFill>
                  <a:schemeClr val="tx1"/>
                </a:solidFill>
                <a:latin typeface="Arial"/>
              </a:rPr>
              <a:t>Patient Satisfaction Data</a:t>
            </a:r>
          </a:p>
        </p:txBody>
      </p:sp>
      <p:sp>
        <p:nvSpPr>
          <p:cNvPr id="53" name="Can 52">
            <a:extLst>
              <a:ext uri="{FF2B5EF4-FFF2-40B4-BE49-F238E27FC236}">
                <a16:creationId xmlns:a16="http://schemas.microsoft.com/office/drawing/2014/main" id="{4267DF58-5457-C249-87E3-F23E3C4F1445}"/>
              </a:ext>
            </a:extLst>
          </p:cNvPr>
          <p:cNvSpPr/>
          <p:nvPr/>
        </p:nvSpPr>
        <p:spPr>
          <a:xfrm>
            <a:off x="10214679" y="4462807"/>
            <a:ext cx="738236" cy="580838"/>
          </a:xfrm>
          <a:prstGeom prst="can">
            <a:avLst/>
          </a:prstGeom>
          <a:solidFill>
            <a:schemeClr val="accent1">
              <a:lumMod val="40000"/>
              <a:lumOff val="60000"/>
            </a:schemeClr>
          </a:solidFill>
          <a:ln w="12700">
            <a:solidFill>
              <a:schemeClr val="bg1">
                <a:lumMod val="50000"/>
              </a:schemeClr>
            </a:solidFill>
          </a:ln>
          <a:effectLst>
            <a:outerShdw blurRad="50800" dist="63500" dir="2700000" sx="91000" sy="91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lnSpc>
                <a:spcPct val="95000"/>
              </a:lnSpc>
            </a:pPr>
            <a:r>
              <a:rPr lang="en-US" sz="800">
                <a:solidFill>
                  <a:schemeClr val="tx1"/>
                </a:solidFill>
                <a:latin typeface="Arial"/>
              </a:rPr>
              <a:t>Employee Satisfaction Data</a:t>
            </a:r>
          </a:p>
        </p:txBody>
      </p:sp>
      <p:sp>
        <p:nvSpPr>
          <p:cNvPr id="54" name="Can 53">
            <a:extLst>
              <a:ext uri="{FF2B5EF4-FFF2-40B4-BE49-F238E27FC236}">
                <a16:creationId xmlns:a16="http://schemas.microsoft.com/office/drawing/2014/main" id="{F1581F38-E616-4441-AA1D-6BB71904E900}"/>
              </a:ext>
            </a:extLst>
          </p:cNvPr>
          <p:cNvSpPr/>
          <p:nvPr/>
        </p:nvSpPr>
        <p:spPr>
          <a:xfrm>
            <a:off x="10377969" y="3757638"/>
            <a:ext cx="738236" cy="580838"/>
          </a:xfrm>
          <a:prstGeom prst="can">
            <a:avLst/>
          </a:prstGeom>
          <a:solidFill>
            <a:schemeClr val="accent6">
              <a:lumMod val="40000"/>
              <a:lumOff val="60000"/>
            </a:schemeClr>
          </a:solidFill>
          <a:ln w="12700">
            <a:solidFill>
              <a:schemeClr val="bg1">
                <a:lumMod val="50000"/>
              </a:schemeClr>
            </a:solidFill>
          </a:ln>
          <a:effectLst>
            <a:outerShdw blurRad="50800" dist="63500" dir="2700000" sx="91000" sy="91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lnSpc>
                <a:spcPct val="95000"/>
              </a:lnSpc>
            </a:pPr>
            <a:r>
              <a:rPr lang="en-US" sz="800">
                <a:solidFill>
                  <a:schemeClr val="tx1"/>
                </a:solidFill>
                <a:latin typeface="Arial"/>
              </a:rPr>
              <a:t>Supply Chain Data</a:t>
            </a:r>
          </a:p>
        </p:txBody>
      </p:sp>
      <p:sp>
        <p:nvSpPr>
          <p:cNvPr id="55" name="Can 54">
            <a:extLst>
              <a:ext uri="{FF2B5EF4-FFF2-40B4-BE49-F238E27FC236}">
                <a16:creationId xmlns:a16="http://schemas.microsoft.com/office/drawing/2014/main" id="{235DE060-0150-EB46-A8AD-4F5BBF0B6249}"/>
              </a:ext>
            </a:extLst>
          </p:cNvPr>
          <p:cNvSpPr/>
          <p:nvPr/>
        </p:nvSpPr>
        <p:spPr>
          <a:xfrm>
            <a:off x="10377969" y="3067604"/>
            <a:ext cx="738236" cy="580838"/>
          </a:xfrm>
          <a:prstGeom prst="can">
            <a:avLst/>
          </a:prstGeom>
          <a:solidFill>
            <a:schemeClr val="accent4">
              <a:lumMod val="40000"/>
              <a:lumOff val="60000"/>
            </a:schemeClr>
          </a:solidFill>
          <a:ln w="12700">
            <a:solidFill>
              <a:schemeClr val="bg1">
                <a:lumMod val="50000"/>
              </a:schemeClr>
            </a:solidFill>
          </a:ln>
          <a:effectLst>
            <a:outerShdw blurRad="50800" dist="63500" dir="2700000" sx="91000" sy="91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lnSpc>
                <a:spcPct val="95000"/>
              </a:lnSpc>
            </a:pPr>
            <a:r>
              <a:rPr lang="en-US" sz="800">
                <a:solidFill>
                  <a:schemeClr val="tx1"/>
                </a:solidFill>
                <a:latin typeface="Arial"/>
              </a:rPr>
              <a:t>Claims Data</a:t>
            </a:r>
          </a:p>
        </p:txBody>
      </p:sp>
      <p:sp>
        <p:nvSpPr>
          <p:cNvPr id="56" name="Can 55">
            <a:extLst>
              <a:ext uri="{FF2B5EF4-FFF2-40B4-BE49-F238E27FC236}">
                <a16:creationId xmlns:a16="http://schemas.microsoft.com/office/drawing/2014/main" id="{0E88A0A3-3399-1B4C-B8F1-00A5F9642DE0}"/>
              </a:ext>
            </a:extLst>
          </p:cNvPr>
          <p:cNvSpPr/>
          <p:nvPr/>
        </p:nvSpPr>
        <p:spPr>
          <a:xfrm>
            <a:off x="10214679" y="2391688"/>
            <a:ext cx="738236" cy="580838"/>
          </a:xfrm>
          <a:prstGeom prst="can">
            <a:avLst/>
          </a:prstGeom>
          <a:solidFill>
            <a:schemeClr val="accent1">
              <a:lumMod val="40000"/>
              <a:lumOff val="60000"/>
            </a:schemeClr>
          </a:solidFill>
          <a:ln w="12700">
            <a:solidFill>
              <a:schemeClr val="bg1">
                <a:lumMod val="50000"/>
              </a:schemeClr>
            </a:solidFill>
          </a:ln>
          <a:effectLst>
            <a:outerShdw blurRad="50800" dist="63500" dir="2700000" sx="91000" sy="91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lnSpc>
                <a:spcPct val="95000"/>
              </a:lnSpc>
            </a:pPr>
            <a:r>
              <a:rPr lang="en-US" sz="800">
                <a:solidFill>
                  <a:schemeClr val="tx1"/>
                </a:solidFill>
                <a:latin typeface="Arial"/>
              </a:rPr>
              <a:t>Cost Data</a:t>
            </a:r>
          </a:p>
        </p:txBody>
      </p:sp>
      <p:sp>
        <p:nvSpPr>
          <p:cNvPr id="57" name="Can 56">
            <a:extLst>
              <a:ext uri="{FF2B5EF4-FFF2-40B4-BE49-F238E27FC236}">
                <a16:creationId xmlns:a16="http://schemas.microsoft.com/office/drawing/2014/main" id="{7270B328-03E5-5846-9D79-7FA9B591A86C}"/>
              </a:ext>
            </a:extLst>
          </p:cNvPr>
          <p:cNvSpPr/>
          <p:nvPr/>
        </p:nvSpPr>
        <p:spPr>
          <a:xfrm>
            <a:off x="8964491" y="2051565"/>
            <a:ext cx="738236" cy="580838"/>
          </a:xfrm>
          <a:prstGeom prst="can">
            <a:avLst/>
          </a:prstGeom>
          <a:solidFill>
            <a:schemeClr val="accent4">
              <a:lumMod val="20000"/>
              <a:lumOff val="80000"/>
            </a:schemeClr>
          </a:solidFill>
          <a:ln w="12700">
            <a:solidFill>
              <a:schemeClr val="bg1">
                <a:lumMod val="50000"/>
              </a:schemeClr>
            </a:solidFill>
          </a:ln>
          <a:effectLst>
            <a:outerShdw blurRad="50800" dist="63500" dir="2700000" sx="91000" sy="91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lnSpc>
                <a:spcPct val="95000"/>
              </a:lnSpc>
            </a:pPr>
            <a:r>
              <a:rPr lang="en-US" sz="800">
                <a:solidFill>
                  <a:schemeClr val="tx1"/>
                </a:solidFill>
                <a:latin typeface="Arial"/>
              </a:rPr>
              <a:t>HR Data</a:t>
            </a:r>
          </a:p>
        </p:txBody>
      </p:sp>
      <p:sp>
        <p:nvSpPr>
          <p:cNvPr id="58" name="Can 57">
            <a:extLst>
              <a:ext uri="{FF2B5EF4-FFF2-40B4-BE49-F238E27FC236}">
                <a16:creationId xmlns:a16="http://schemas.microsoft.com/office/drawing/2014/main" id="{B37743D1-66D4-A847-A3A1-F244ECEE4809}"/>
              </a:ext>
            </a:extLst>
          </p:cNvPr>
          <p:cNvSpPr/>
          <p:nvPr/>
        </p:nvSpPr>
        <p:spPr>
          <a:xfrm>
            <a:off x="7702928" y="2051565"/>
            <a:ext cx="738236" cy="580838"/>
          </a:xfrm>
          <a:prstGeom prst="can">
            <a:avLst/>
          </a:prstGeom>
          <a:solidFill>
            <a:schemeClr val="accent2">
              <a:lumMod val="20000"/>
              <a:lumOff val="80000"/>
            </a:schemeClr>
          </a:solidFill>
          <a:ln w="12700">
            <a:solidFill>
              <a:schemeClr val="bg1">
                <a:lumMod val="50000"/>
              </a:schemeClr>
            </a:solidFill>
          </a:ln>
          <a:effectLst>
            <a:outerShdw blurRad="50800" dist="63500" dir="2700000" sx="91000" sy="91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lnSpc>
                <a:spcPct val="95000"/>
              </a:lnSpc>
            </a:pPr>
            <a:r>
              <a:rPr lang="en-US" sz="800">
                <a:solidFill>
                  <a:schemeClr val="tx1"/>
                </a:solidFill>
                <a:latin typeface="Arial"/>
              </a:rPr>
              <a:t>External EMR Data</a:t>
            </a:r>
          </a:p>
        </p:txBody>
      </p:sp>
      <p:cxnSp>
        <p:nvCxnSpPr>
          <p:cNvPr id="59" name="Straight Connector 58">
            <a:extLst>
              <a:ext uri="{FF2B5EF4-FFF2-40B4-BE49-F238E27FC236}">
                <a16:creationId xmlns:a16="http://schemas.microsoft.com/office/drawing/2014/main" id="{0AFBD1B9-C06A-6146-9A40-F44C9D333D59}"/>
              </a:ext>
            </a:extLst>
          </p:cNvPr>
          <p:cNvCxnSpPr>
            <a:cxnSpLocks/>
            <a:endCxn id="55" idx="2"/>
          </p:cNvCxnSpPr>
          <p:nvPr/>
        </p:nvCxnSpPr>
        <p:spPr>
          <a:xfrm flipV="1">
            <a:off x="9469352" y="3358023"/>
            <a:ext cx="908617" cy="201606"/>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9B586357-05F6-6341-8B86-D9BBC0583656}"/>
              </a:ext>
            </a:extLst>
          </p:cNvPr>
          <p:cNvCxnSpPr>
            <a:cxnSpLocks/>
            <a:endCxn id="54" idx="2"/>
          </p:cNvCxnSpPr>
          <p:nvPr/>
        </p:nvCxnSpPr>
        <p:spPr>
          <a:xfrm>
            <a:off x="9469352" y="3842657"/>
            <a:ext cx="908617" cy="205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1656D11C-CC85-E64D-BC12-8DCA6C87E243}"/>
              </a:ext>
            </a:extLst>
          </p:cNvPr>
          <p:cNvCxnSpPr>
            <a:cxnSpLocks/>
            <a:endCxn id="56" idx="2"/>
          </p:cNvCxnSpPr>
          <p:nvPr/>
        </p:nvCxnSpPr>
        <p:spPr>
          <a:xfrm flipV="1">
            <a:off x="9469352" y="2682107"/>
            <a:ext cx="745327" cy="746893"/>
          </a:xfrm>
          <a:prstGeom prst="line">
            <a:avLst/>
          </a:prstGeom>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A22FF014-F3E5-294B-B36A-A27C08A8896E}"/>
              </a:ext>
            </a:extLst>
          </p:cNvPr>
          <p:cNvCxnSpPr>
            <a:cxnSpLocks/>
            <a:endCxn id="53" idx="2"/>
          </p:cNvCxnSpPr>
          <p:nvPr/>
        </p:nvCxnSpPr>
        <p:spPr>
          <a:xfrm>
            <a:off x="9469352" y="4048057"/>
            <a:ext cx="745327" cy="705169"/>
          </a:xfrm>
          <a:prstGeom prst="line">
            <a:avLst/>
          </a:prstGeom>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A9AFDCB8-1CA5-504A-88AA-A29B105AA00B}"/>
              </a:ext>
            </a:extLst>
          </p:cNvPr>
          <p:cNvCxnSpPr>
            <a:cxnSpLocks/>
            <a:endCxn id="57" idx="3"/>
          </p:cNvCxnSpPr>
          <p:nvPr/>
        </p:nvCxnSpPr>
        <p:spPr>
          <a:xfrm flipV="1">
            <a:off x="9103636" y="2632403"/>
            <a:ext cx="229973" cy="340123"/>
          </a:xfrm>
          <a:prstGeom prst="line">
            <a:avLst/>
          </a:prstGeom>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03C8037F-F03F-5244-9027-24B36CD47EEF}"/>
              </a:ext>
            </a:extLst>
          </p:cNvPr>
          <p:cNvCxnSpPr>
            <a:cxnSpLocks/>
            <a:endCxn id="58" idx="3"/>
          </p:cNvCxnSpPr>
          <p:nvPr/>
        </p:nvCxnSpPr>
        <p:spPr>
          <a:xfrm flipH="1" flipV="1">
            <a:off x="8072046" y="2632403"/>
            <a:ext cx="280475" cy="435201"/>
          </a:xfrm>
          <a:prstGeom prst="line">
            <a:avLst/>
          </a:prstGeom>
        </p:spPr>
        <p:style>
          <a:lnRef idx="1">
            <a:schemeClr val="accent1"/>
          </a:lnRef>
          <a:fillRef idx="0">
            <a:schemeClr val="accent1"/>
          </a:fillRef>
          <a:effectRef idx="0">
            <a:schemeClr val="accent1"/>
          </a:effectRef>
          <a:fontRef idx="minor">
            <a:schemeClr val="tx1"/>
          </a:fontRef>
        </p:style>
      </p:cxnSp>
      <p:sp>
        <p:nvSpPr>
          <p:cNvPr id="28" name="Can 27">
            <a:extLst>
              <a:ext uri="{FF2B5EF4-FFF2-40B4-BE49-F238E27FC236}">
                <a16:creationId xmlns:a16="http://schemas.microsoft.com/office/drawing/2014/main" id="{DCBAFE7C-C915-3C4D-A524-CB97BDCF7C82}"/>
              </a:ext>
            </a:extLst>
          </p:cNvPr>
          <p:cNvSpPr/>
          <p:nvPr/>
        </p:nvSpPr>
        <p:spPr>
          <a:xfrm>
            <a:off x="7876840" y="2905313"/>
            <a:ext cx="1592512" cy="1588651"/>
          </a:xfrm>
          <a:prstGeom prst="can">
            <a:avLst/>
          </a:prstGeom>
          <a:solidFill>
            <a:srgbClr val="0070C0"/>
          </a:solidFill>
          <a:ln w="12700">
            <a:solidFill>
              <a:schemeClr val="bg1">
                <a:lumMod val="50000"/>
              </a:schemeClr>
            </a:solidFill>
          </a:ln>
          <a:effectLst>
            <a:outerShdw blurRad="50800" dist="38100" dir="27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lnSpc>
                <a:spcPct val="95000"/>
              </a:lnSpc>
            </a:pPr>
            <a:r>
              <a:rPr lang="en-US" sz="1200" b="1">
                <a:solidFill>
                  <a:schemeClr val="bg1"/>
                </a:solidFill>
                <a:latin typeface="Arial"/>
              </a:rPr>
              <a:t>Cogito Caboodle</a:t>
            </a:r>
          </a:p>
        </p:txBody>
      </p:sp>
      <p:cxnSp>
        <p:nvCxnSpPr>
          <p:cNvPr id="79" name="Straight Connector 78">
            <a:extLst>
              <a:ext uri="{FF2B5EF4-FFF2-40B4-BE49-F238E27FC236}">
                <a16:creationId xmlns:a16="http://schemas.microsoft.com/office/drawing/2014/main" id="{5C6CD321-6FA0-B845-9378-B41047AF645A}"/>
              </a:ext>
            </a:extLst>
          </p:cNvPr>
          <p:cNvCxnSpPr>
            <a:cxnSpLocks/>
            <a:endCxn id="52" idx="1"/>
          </p:cNvCxnSpPr>
          <p:nvPr/>
        </p:nvCxnSpPr>
        <p:spPr>
          <a:xfrm>
            <a:off x="9103636" y="4462807"/>
            <a:ext cx="229973" cy="334557"/>
          </a:xfrm>
          <a:prstGeom prst="line">
            <a:avLst/>
          </a:prstGeom>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5184BE51-B96B-F842-AFF4-C73559AA99F7}"/>
              </a:ext>
            </a:extLst>
          </p:cNvPr>
          <p:cNvCxnSpPr>
            <a:cxnSpLocks/>
            <a:endCxn id="51" idx="1"/>
          </p:cNvCxnSpPr>
          <p:nvPr/>
        </p:nvCxnSpPr>
        <p:spPr>
          <a:xfrm flipH="1">
            <a:off x="8072046" y="4338476"/>
            <a:ext cx="280475" cy="458888"/>
          </a:xfrm>
          <a:prstGeom prst="line">
            <a:avLst/>
          </a:prstGeom>
        </p:spPr>
        <p:style>
          <a:lnRef idx="1">
            <a:schemeClr val="accent1"/>
          </a:lnRef>
          <a:fillRef idx="0">
            <a:schemeClr val="accent1"/>
          </a:fillRef>
          <a:effectRef idx="0">
            <a:schemeClr val="accent1"/>
          </a:effectRef>
          <a:fontRef idx="minor">
            <a:schemeClr val="tx1"/>
          </a:fontRef>
        </p:style>
      </p:cxnSp>
      <p:cxnSp>
        <p:nvCxnSpPr>
          <p:cNvPr id="94" name="Elbow Connector 93">
            <a:extLst>
              <a:ext uri="{FF2B5EF4-FFF2-40B4-BE49-F238E27FC236}">
                <a16:creationId xmlns:a16="http://schemas.microsoft.com/office/drawing/2014/main" id="{2600A7D9-6C55-DC42-AA74-94099FE0B878}"/>
              </a:ext>
            </a:extLst>
          </p:cNvPr>
          <p:cNvCxnSpPr>
            <a:cxnSpLocks/>
          </p:cNvCxnSpPr>
          <p:nvPr/>
        </p:nvCxnSpPr>
        <p:spPr>
          <a:xfrm rot="16200000" flipV="1">
            <a:off x="4101907" y="2542167"/>
            <a:ext cx="6350" cy="1185605"/>
          </a:xfrm>
          <a:prstGeom prst="bentConnector3">
            <a:avLst>
              <a:gd name="adj1" fmla="val 5280488"/>
            </a:avLst>
          </a:prstGeom>
          <a:ln>
            <a:solidFill>
              <a:srgbClr val="00C6A5"/>
            </a:solidFill>
            <a:headEnd type="none" w="med" len="med"/>
            <a:tailEnd type="triangle" w="med" len="med"/>
          </a:ln>
          <a:effectLst>
            <a:outerShdw blurRad="50800" dist="38100" dir="2700000" sx="98000" sy="98000" algn="ctr" rotWithShape="0">
              <a:srgbClr val="000000">
                <a:alpha val="43137"/>
              </a:srgbClr>
            </a:outerShdw>
          </a:effectLst>
        </p:spPr>
        <p:style>
          <a:lnRef idx="3">
            <a:schemeClr val="accent2"/>
          </a:lnRef>
          <a:fillRef idx="0">
            <a:schemeClr val="accent2"/>
          </a:fillRef>
          <a:effectRef idx="2">
            <a:schemeClr val="accent2"/>
          </a:effectRef>
          <a:fontRef idx="minor">
            <a:schemeClr val="tx1"/>
          </a:fontRef>
        </p:style>
      </p:cxnSp>
      <p:sp>
        <p:nvSpPr>
          <p:cNvPr id="96" name="Can 95">
            <a:extLst>
              <a:ext uri="{FF2B5EF4-FFF2-40B4-BE49-F238E27FC236}">
                <a16:creationId xmlns:a16="http://schemas.microsoft.com/office/drawing/2014/main" id="{18FBF2D9-2D6D-7646-A4F3-95F33EEB9A98}"/>
              </a:ext>
            </a:extLst>
          </p:cNvPr>
          <p:cNvSpPr/>
          <p:nvPr/>
        </p:nvSpPr>
        <p:spPr>
          <a:xfrm>
            <a:off x="6374611" y="5116262"/>
            <a:ext cx="1081994" cy="670565"/>
          </a:xfrm>
          <a:prstGeom prst="can">
            <a:avLst/>
          </a:prstGeom>
          <a:solidFill>
            <a:schemeClr val="bg1">
              <a:lumMod val="75000"/>
            </a:schemeClr>
          </a:solidFill>
          <a:ln w="12700">
            <a:noFill/>
          </a:ln>
          <a:effectLst>
            <a:outerShdw blurRad="50800" dist="38100" dir="27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lnSpc>
                <a:spcPct val="95000"/>
              </a:lnSpc>
            </a:pPr>
            <a:r>
              <a:rPr lang="en-US" sz="1200" err="1">
                <a:solidFill>
                  <a:schemeClr val="tx1"/>
                </a:solidFill>
                <a:latin typeface="Arial"/>
              </a:rPr>
              <a:t>HyperSpace</a:t>
            </a:r>
            <a:r>
              <a:rPr lang="en-US" sz="1200">
                <a:solidFill>
                  <a:schemeClr val="tx1"/>
                </a:solidFill>
                <a:latin typeface="Arial"/>
              </a:rPr>
              <a:t> VDI</a:t>
            </a:r>
          </a:p>
        </p:txBody>
      </p:sp>
      <p:sp>
        <p:nvSpPr>
          <p:cNvPr id="97" name="Can 96">
            <a:extLst>
              <a:ext uri="{FF2B5EF4-FFF2-40B4-BE49-F238E27FC236}">
                <a16:creationId xmlns:a16="http://schemas.microsoft.com/office/drawing/2014/main" id="{40DF97DB-5523-9744-A932-AA68B9E29D95}"/>
              </a:ext>
            </a:extLst>
          </p:cNvPr>
          <p:cNvSpPr/>
          <p:nvPr/>
        </p:nvSpPr>
        <p:spPr>
          <a:xfrm>
            <a:off x="6363355" y="4485295"/>
            <a:ext cx="1081994" cy="670565"/>
          </a:xfrm>
          <a:prstGeom prst="can">
            <a:avLst/>
          </a:prstGeom>
          <a:solidFill>
            <a:schemeClr val="bg1">
              <a:lumMod val="75000"/>
            </a:schemeClr>
          </a:solidFill>
          <a:ln w="12700">
            <a:noFill/>
          </a:ln>
          <a:effectLst>
            <a:outerShdw blurRad="50800" dist="38100" dir="27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lnSpc>
                <a:spcPct val="95000"/>
              </a:lnSpc>
            </a:pPr>
            <a:r>
              <a:rPr lang="en-US" sz="1200">
                <a:solidFill>
                  <a:schemeClr val="tx1"/>
                </a:solidFill>
                <a:latin typeface="Arial"/>
              </a:rPr>
              <a:t>VMWare</a:t>
            </a:r>
          </a:p>
        </p:txBody>
      </p:sp>
      <p:sp>
        <p:nvSpPr>
          <p:cNvPr id="99" name="TextBox 98">
            <a:extLst>
              <a:ext uri="{FF2B5EF4-FFF2-40B4-BE49-F238E27FC236}">
                <a16:creationId xmlns:a16="http://schemas.microsoft.com/office/drawing/2014/main" id="{C64747B5-40C8-5643-BD57-8F9FD82E40AC}"/>
              </a:ext>
            </a:extLst>
          </p:cNvPr>
          <p:cNvSpPr txBox="1"/>
          <p:nvPr/>
        </p:nvSpPr>
        <p:spPr>
          <a:xfrm>
            <a:off x="3722399" y="2597083"/>
            <a:ext cx="693644" cy="163664"/>
          </a:xfrm>
          <a:prstGeom prst="rect">
            <a:avLst/>
          </a:prstGeom>
          <a:solidFill>
            <a:schemeClr val="bg1">
              <a:alpha val="72000"/>
            </a:schemeClr>
          </a:solidFill>
        </p:spPr>
        <p:txBody>
          <a:bodyPr vert="horz" wrap="none" lIns="91440" tIns="45720" rIns="91440" bIns="45720" rtlCol="0" anchor="t">
            <a:noAutofit/>
          </a:bodyPr>
          <a:lstStyle/>
          <a:p>
            <a:pPr marR="0" algn="l" defTabSz="914400" rtl="0" eaLnBrk="1" fontAlgn="auto" latinLnBrk="0" hangingPunct="1">
              <a:lnSpc>
                <a:spcPct val="95000"/>
              </a:lnSpc>
              <a:spcBef>
                <a:spcPts val="400"/>
              </a:spcBef>
              <a:spcAft>
                <a:spcPts val="200"/>
              </a:spcAft>
              <a:buClr>
                <a:schemeClr val="accent1"/>
              </a:buClr>
              <a:buSzTx/>
              <a:tabLst/>
            </a:pPr>
            <a:r>
              <a:rPr kumimoji="0" lang="en-US" sz="1000" b="1" i="0" u="none" strike="noStrike" kern="1200" cap="none" spc="0" normalizeH="0" baseline="0" noProof="0">
                <a:ln>
                  <a:noFill/>
                </a:ln>
                <a:solidFill>
                  <a:srgbClr val="00B050"/>
                </a:solidFill>
                <a:effectLst/>
                <a:uLnTx/>
                <a:uFillTx/>
                <a:latin typeface="+mn-lt"/>
              </a:rPr>
              <a:t>Epic Mirror</a:t>
            </a:r>
          </a:p>
        </p:txBody>
      </p:sp>
      <p:sp>
        <p:nvSpPr>
          <p:cNvPr id="100" name="TextBox 99">
            <a:extLst>
              <a:ext uri="{FF2B5EF4-FFF2-40B4-BE49-F238E27FC236}">
                <a16:creationId xmlns:a16="http://schemas.microsoft.com/office/drawing/2014/main" id="{30AC64B0-B589-6445-B167-A45E5A2BC41A}"/>
              </a:ext>
            </a:extLst>
          </p:cNvPr>
          <p:cNvSpPr txBox="1"/>
          <p:nvPr/>
        </p:nvSpPr>
        <p:spPr>
          <a:xfrm>
            <a:off x="2122588" y="2216820"/>
            <a:ext cx="693644" cy="163664"/>
          </a:xfrm>
          <a:prstGeom prst="rect">
            <a:avLst/>
          </a:prstGeom>
          <a:solidFill>
            <a:schemeClr val="bg1">
              <a:alpha val="72000"/>
            </a:schemeClr>
          </a:solidFill>
        </p:spPr>
        <p:txBody>
          <a:bodyPr vert="horz" wrap="none" lIns="91440" tIns="45720" rIns="91440" bIns="45720" rtlCol="0" anchor="t">
            <a:noAutofit/>
          </a:bodyPr>
          <a:lstStyle/>
          <a:p>
            <a:pPr marR="0" algn="l" defTabSz="914400" rtl="0" eaLnBrk="1" fontAlgn="auto" latinLnBrk="0" hangingPunct="1">
              <a:lnSpc>
                <a:spcPct val="95000"/>
              </a:lnSpc>
              <a:spcBef>
                <a:spcPts val="400"/>
              </a:spcBef>
              <a:spcAft>
                <a:spcPts val="200"/>
              </a:spcAft>
              <a:buClr>
                <a:schemeClr val="accent1"/>
              </a:buClr>
              <a:buSzTx/>
              <a:tabLst/>
            </a:pPr>
            <a:r>
              <a:rPr kumimoji="0" lang="en-US" sz="1000" b="1" i="0" u="none" strike="noStrike" kern="1200" cap="none" spc="0" normalizeH="0" baseline="0" noProof="0">
                <a:ln>
                  <a:noFill/>
                </a:ln>
                <a:solidFill>
                  <a:srgbClr val="00B050"/>
                </a:solidFill>
                <a:effectLst/>
                <a:uLnTx/>
                <a:uFillTx/>
                <a:latin typeface="+mn-lt"/>
              </a:rPr>
              <a:t>Epic Mirror</a:t>
            </a:r>
          </a:p>
        </p:txBody>
      </p:sp>
    </p:spTree>
    <p:extLst>
      <p:ext uri="{BB962C8B-B14F-4D97-AF65-F5344CB8AC3E}">
        <p14:creationId xmlns:p14="http://schemas.microsoft.com/office/powerpoint/2010/main" val="2930565888"/>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3" name="Straight Connector 72">
            <a:extLst>
              <a:ext uri="{FF2B5EF4-FFF2-40B4-BE49-F238E27FC236}">
                <a16:creationId xmlns:a16="http://schemas.microsoft.com/office/drawing/2014/main" id="{A9AFDCB8-1CA5-504A-88AA-A29B105AA00B}"/>
              </a:ext>
            </a:extLst>
          </p:cNvPr>
          <p:cNvCxnSpPr>
            <a:cxnSpLocks/>
            <a:endCxn id="57" idx="0"/>
          </p:cNvCxnSpPr>
          <p:nvPr/>
        </p:nvCxnSpPr>
        <p:spPr>
          <a:xfrm flipV="1">
            <a:off x="8853465" y="2076357"/>
            <a:ext cx="1355669" cy="1485956"/>
          </a:xfrm>
          <a:prstGeom prst="line">
            <a:avLst/>
          </a:prstGeom>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2DCC20EA-D2A5-1540-B6B3-06DAFBC8C9D7}"/>
              </a:ext>
            </a:extLst>
          </p:cNvPr>
          <p:cNvSpPr>
            <a:spLocks noGrp="1"/>
          </p:cNvSpPr>
          <p:nvPr>
            <p:ph type="body" idx="10"/>
          </p:nvPr>
        </p:nvSpPr>
        <p:spPr>
          <a:xfrm>
            <a:off x="519311" y="714011"/>
            <a:ext cx="11649456" cy="400005"/>
          </a:xfrm>
        </p:spPr>
        <p:txBody>
          <a:bodyPr/>
          <a:lstStyle/>
          <a:p>
            <a:r>
              <a:rPr lang="en-US">
                <a:latin typeface="Montserrat" pitchFamily="2" charset="77"/>
              </a:rPr>
              <a:t>Epic Key Application Components</a:t>
            </a:r>
          </a:p>
        </p:txBody>
      </p:sp>
      <p:sp>
        <p:nvSpPr>
          <p:cNvPr id="5" name="Footer Placeholder 4">
            <a:extLst>
              <a:ext uri="{FF2B5EF4-FFF2-40B4-BE49-F238E27FC236}">
                <a16:creationId xmlns:a16="http://schemas.microsoft.com/office/drawing/2014/main" id="{E9EA461C-13AF-3041-BD1D-D2C35F446CC2}"/>
              </a:ext>
            </a:extLst>
          </p:cNvPr>
          <p:cNvSpPr>
            <a:spLocks noGrp="1"/>
          </p:cNvSpPr>
          <p:nvPr>
            <p:ph type="ftr" sz="quarter" idx="3"/>
          </p:nvPr>
        </p:nvSpPr>
        <p:spPr>
          <a:xfrm>
            <a:off x="1384073" y="6548687"/>
            <a:ext cx="4425696" cy="118872"/>
          </a:xfrm>
        </p:spPr>
        <p:txBody>
          <a:bodyPr/>
          <a:lstStyle/>
          <a:p>
            <a:pPr marL="0" marR="0" lvl="0" indent="0" algn="l" defTabSz="913852"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Arial"/>
                <a:ea typeface="+mn-ea"/>
                <a:cs typeface="+mn-cs"/>
              </a:rPr>
              <a:t>© 2022 NetApp, Inc. All rights reserved.  — NETAPP CONFIDENTIAL — </a:t>
            </a:r>
          </a:p>
        </p:txBody>
      </p:sp>
      <p:sp>
        <p:nvSpPr>
          <p:cNvPr id="12" name="Can 11">
            <a:extLst>
              <a:ext uri="{FF2B5EF4-FFF2-40B4-BE49-F238E27FC236}">
                <a16:creationId xmlns:a16="http://schemas.microsoft.com/office/drawing/2014/main" id="{4B69BD6E-E889-964A-AC56-2281294D158E}"/>
              </a:ext>
            </a:extLst>
          </p:cNvPr>
          <p:cNvSpPr/>
          <p:nvPr/>
        </p:nvSpPr>
        <p:spPr>
          <a:xfrm>
            <a:off x="813898" y="2940210"/>
            <a:ext cx="1091296" cy="1161099"/>
          </a:xfrm>
          <a:prstGeom prst="can">
            <a:avLst/>
          </a:prstGeom>
          <a:solidFill>
            <a:schemeClr val="accent2">
              <a:lumMod val="50000"/>
            </a:schemeClr>
          </a:solidFill>
          <a:ln w="12700">
            <a:solidFill>
              <a:schemeClr val="bg1"/>
            </a:solidFill>
          </a:ln>
          <a:effectLst>
            <a:outerShdw blurRad="50800" dist="38100" dir="27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marL="0" marR="0" lvl="0" indent="0" algn="ctr" defTabSz="913852" rtl="0" eaLnBrk="1" fontAlgn="auto" latinLnBrk="0" hangingPunct="1">
              <a:lnSpc>
                <a:spcPct val="95000"/>
              </a:lnSpc>
              <a:spcBef>
                <a:spcPts val="0"/>
              </a:spcBef>
              <a:spcAft>
                <a:spcPts val="0"/>
              </a:spcAft>
              <a:buClrTx/>
              <a:buSzTx/>
              <a:buFontTx/>
              <a:buNone/>
              <a:tabLst/>
              <a:defRPr/>
            </a:pPr>
            <a:r>
              <a:rPr kumimoji="0" lang="en-US" sz="1200" b="1" i="0" u="none" strike="noStrike" kern="1200" cap="none" spc="0" normalizeH="0" baseline="0" noProof="0">
                <a:ln>
                  <a:noFill/>
                </a:ln>
                <a:solidFill>
                  <a:srgbClr val="FFFFFF"/>
                </a:solidFill>
                <a:effectLst/>
                <a:uLnTx/>
                <a:uFillTx/>
                <a:latin typeface="Arial"/>
                <a:ea typeface="+mn-ea"/>
                <a:cs typeface="+mn-cs"/>
              </a:rPr>
              <a:t>Epic DR</a:t>
            </a:r>
          </a:p>
        </p:txBody>
      </p:sp>
      <p:sp>
        <p:nvSpPr>
          <p:cNvPr id="13" name="Can 12">
            <a:extLst>
              <a:ext uri="{FF2B5EF4-FFF2-40B4-BE49-F238E27FC236}">
                <a16:creationId xmlns:a16="http://schemas.microsoft.com/office/drawing/2014/main" id="{A689ED70-1341-3F4D-881F-4640305ECE80}"/>
              </a:ext>
            </a:extLst>
          </p:cNvPr>
          <p:cNvSpPr/>
          <p:nvPr/>
        </p:nvSpPr>
        <p:spPr>
          <a:xfrm>
            <a:off x="813899" y="4910636"/>
            <a:ext cx="1091296" cy="670390"/>
          </a:xfrm>
          <a:prstGeom prst="can">
            <a:avLst/>
          </a:prstGeom>
          <a:solidFill>
            <a:schemeClr val="tx2"/>
          </a:solidFill>
          <a:ln w="12700">
            <a:solidFill>
              <a:schemeClr val="bg1"/>
            </a:solidFill>
          </a:ln>
          <a:effectLst>
            <a:outerShdw blurRad="50800" dist="38100" dir="27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marL="0" marR="0" lvl="0" indent="0" algn="ctr" defTabSz="913852" rtl="0" eaLnBrk="1" fontAlgn="auto" latinLnBrk="0" hangingPunct="1">
              <a:lnSpc>
                <a:spcPct val="95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Arial"/>
                <a:ea typeface="+mn-ea"/>
                <a:cs typeface="+mn-cs"/>
              </a:rPr>
              <a:t>WebBLOB</a:t>
            </a:r>
          </a:p>
          <a:p>
            <a:pPr marL="0" marR="0" lvl="0" indent="0" algn="ctr" defTabSz="913852" rtl="0" eaLnBrk="1" fontAlgn="auto" latinLnBrk="0" hangingPunct="1">
              <a:lnSpc>
                <a:spcPct val="95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Arial"/>
                <a:ea typeface="+mn-ea"/>
                <a:cs typeface="+mn-cs"/>
              </a:rPr>
              <a:t>DR</a:t>
            </a:r>
          </a:p>
        </p:txBody>
      </p:sp>
      <p:cxnSp>
        <p:nvCxnSpPr>
          <p:cNvPr id="14" name="Elbow Connector 13">
            <a:extLst>
              <a:ext uri="{FF2B5EF4-FFF2-40B4-BE49-F238E27FC236}">
                <a16:creationId xmlns:a16="http://schemas.microsoft.com/office/drawing/2014/main" id="{CD5A6134-E78F-F64A-8C23-F8BE2B1EE5E8}"/>
              </a:ext>
            </a:extLst>
          </p:cNvPr>
          <p:cNvCxnSpPr>
            <a:cxnSpLocks/>
            <a:stCxn id="17" idx="1"/>
            <a:endCxn id="12" idx="1"/>
          </p:cNvCxnSpPr>
          <p:nvPr/>
        </p:nvCxnSpPr>
        <p:spPr>
          <a:xfrm rot="16200000" flipV="1">
            <a:off x="2724251" y="1575505"/>
            <a:ext cx="6348" cy="2735757"/>
          </a:xfrm>
          <a:prstGeom prst="bentConnector3">
            <a:avLst>
              <a:gd name="adj1" fmla="val 3701134"/>
            </a:avLst>
          </a:prstGeom>
          <a:ln>
            <a:solidFill>
              <a:schemeClr val="tx2">
                <a:lumMod val="75000"/>
              </a:schemeClr>
            </a:solidFill>
            <a:headEnd type="triangle" w="med" len="med"/>
            <a:tailEnd type="triangle" w="med" len="med"/>
          </a:ln>
          <a:effectLst>
            <a:outerShdw blurRad="50800" dist="38100" dir="2700000" sx="98000" sy="98000" algn="ctr" rotWithShape="0">
              <a:srgbClr val="000000">
                <a:alpha val="43137"/>
              </a:srgbClr>
            </a:outerShdw>
          </a:effectLst>
        </p:spPr>
        <p:style>
          <a:lnRef idx="3">
            <a:schemeClr val="accent2"/>
          </a:lnRef>
          <a:fillRef idx="0">
            <a:schemeClr val="accent2"/>
          </a:fillRef>
          <a:effectRef idx="2">
            <a:schemeClr val="accent2"/>
          </a:effectRef>
          <a:fontRef idx="minor">
            <a:schemeClr val="tx1"/>
          </a:fontRef>
        </p:style>
      </p:cxnSp>
      <p:sp>
        <p:nvSpPr>
          <p:cNvPr id="17" name="Can 16">
            <a:extLst>
              <a:ext uri="{FF2B5EF4-FFF2-40B4-BE49-F238E27FC236}">
                <a16:creationId xmlns:a16="http://schemas.microsoft.com/office/drawing/2014/main" id="{EF2B6C4F-278E-3044-A6F6-3B0B198478B4}"/>
              </a:ext>
            </a:extLst>
          </p:cNvPr>
          <p:cNvSpPr/>
          <p:nvPr/>
        </p:nvSpPr>
        <p:spPr>
          <a:xfrm>
            <a:off x="3549655" y="2946558"/>
            <a:ext cx="1091296" cy="1161099"/>
          </a:xfrm>
          <a:prstGeom prst="can">
            <a:avLst/>
          </a:prstGeom>
          <a:solidFill>
            <a:schemeClr val="accent2">
              <a:lumMod val="50000"/>
            </a:schemeClr>
          </a:solidFill>
          <a:ln w="12700">
            <a:solidFill>
              <a:schemeClr val="bg1"/>
            </a:solidFill>
          </a:ln>
          <a:effectLst>
            <a:outerShdw blurRad="50800" dist="38100" dir="27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marL="0" marR="0" lvl="0" indent="0" algn="ctr" defTabSz="913852" rtl="0" eaLnBrk="1" fontAlgn="auto" latinLnBrk="0" hangingPunct="1">
              <a:lnSpc>
                <a:spcPct val="95000"/>
              </a:lnSpc>
              <a:spcBef>
                <a:spcPts val="0"/>
              </a:spcBef>
              <a:spcAft>
                <a:spcPts val="0"/>
              </a:spcAft>
              <a:buClrTx/>
              <a:buSzTx/>
              <a:buFontTx/>
              <a:buNone/>
              <a:tabLst/>
              <a:defRPr/>
            </a:pPr>
            <a:r>
              <a:rPr kumimoji="0" lang="en-US" sz="1200" b="1" i="0" u="none" strike="noStrike" kern="1200" cap="none" spc="0" normalizeH="0" baseline="0" noProof="0">
                <a:ln>
                  <a:noFill/>
                </a:ln>
                <a:solidFill>
                  <a:srgbClr val="FFFFFF"/>
                </a:solidFill>
                <a:effectLst/>
                <a:uLnTx/>
                <a:uFillTx/>
                <a:latin typeface="Arial"/>
                <a:ea typeface="+mn-ea"/>
                <a:cs typeface="+mn-cs"/>
              </a:rPr>
              <a:t>Epic Production</a:t>
            </a:r>
          </a:p>
        </p:txBody>
      </p:sp>
      <p:sp>
        <p:nvSpPr>
          <p:cNvPr id="20" name="Can 19">
            <a:extLst>
              <a:ext uri="{FF2B5EF4-FFF2-40B4-BE49-F238E27FC236}">
                <a16:creationId xmlns:a16="http://schemas.microsoft.com/office/drawing/2014/main" id="{9191D0FB-FFBF-734A-BC12-94A09E4F5587}"/>
              </a:ext>
            </a:extLst>
          </p:cNvPr>
          <p:cNvSpPr/>
          <p:nvPr/>
        </p:nvSpPr>
        <p:spPr>
          <a:xfrm>
            <a:off x="5049823" y="2946559"/>
            <a:ext cx="1091296" cy="1161099"/>
          </a:xfrm>
          <a:prstGeom prst="can">
            <a:avLst/>
          </a:prstGeom>
          <a:solidFill>
            <a:schemeClr val="accent2">
              <a:lumMod val="50000"/>
            </a:schemeClr>
          </a:solidFill>
          <a:ln w="12700">
            <a:solidFill>
              <a:schemeClr val="bg1"/>
            </a:solidFill>
          </a:ln>
          <a:effectLst>
            <a:outerShdw blurRad="50800" dist="38100" dir="27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marL="0" marR="0" lvl="0" indent="0" algn="ctr" defTabSz="913852" rtl="0" eaLnBrk="1" fontAlgn="auto" latinLnBrk="0" hangingPunct="1">
              <a:lnSpc>
                <a:spcPct val="95000"/>
              </a:lnSpc>
              <a:spcBef>
                <a:spcPts val="0"/>
              </a:spcBef>
              <a:spcAft>
                <a:spcPts val="0"/>
              </a:spcAft>
              <a:buClrTx/>
              <a:buSzTx/>
              <a:buFontTx/>
              <a:buNone/>
              <a:tabLst/>
              <a:defRPr/>
            </a:pPr>
            <a:r>
              <a:rPr kumimoji="0" lang="en-US" sz="1200" b="1" i="0" u="none" strike="noStrike" kern="1200" cap="none" spc="0" normalizeH="0" baseline="0" noProof="0">
                <a:ln>
                  <a:noFill/>
                </a:ln>
                <a:solidFill>
                  <a:srgbClr val="FFFFFF"/>
                </a:solidFill>
                <a:effectLst/>
                <a:uLnTx/>
                <a:uFillTx/>
                <a:latin typeface="Arial"/>
                <a:ea typeface="+mn-ea"/>
                <a:cs typeface="+mn-cs"/>
              </a:rPr>
              <a:t>Epic Report</a:t>
            </a:r>
          </a:p>
        </p:txBody>
      </p:sp>
      <p:sp>
        <p:nvSpPr>
          <p:cNvPr id="27" name="Can 26">
            <a:extLst>
              <a:ext uri="{FF2B5EF4-FFF2-40B4-BE49-F238E27FC236}">
                <a16:creationId xmlns:a16="http://schemas.microsoft.com/office/drawing/2014/main" id="{9076DAFF-4FA3-E545-B1A0-70C52D8DA001}"/>
              </a:ext>
            </a:extLst>
          </p:cNvPr>
          <p:cNvSpPr/>
          <p:nvPr/>
        </p:nvSpPr>
        <p:spPr>
          <a:xfrm>
            <a:off x="6509711" y="2946559"/>
            <a:ext cx="1091296" cy="1161099"/>
          </a:xfrm>
          <a:prstGeom prst="can">
            <a:avLst/>
          </a:prstGeom>
          <a:solidFill>
            <a:schemeClr val="accent2">
              <a:lumMod val="50000"/>
            </a:schemeClr>
          </a:solidFill>
          <a:ln w="12700">
            <a:solidFill>
              <a:schemeClr val="bg1"/>
            </a:solidFill>
          </a:ln>
          <a:effectLst>
            <a:outerShdw blurRad="50800" dist="38100" dir="27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marL="0" marR="0" lvl="0" indent="0" algn="ctr" defTabSz="913852" rtl="0" eaLnBrk="1" fontAlgn="auto" latinLnBrk="0" hangingPunct="1">
              <a:lnSpc>
                <a:spcPct val="95000"/>
              </a:lnSpc>
              <a:spcBef>
                <a:spcPts val="0"/>
              </a:spcBef>
              <a:spcAft>
                <a:spcPts val="0"/>
              </a:spcAft>
              <a:buClrTx/>
              <a:buSzTx/>
              <a:buFontTx/>
              <a:buNone/>
              <a:tabLst/>
              <a:defRPr/>
            </a:pPr>
            <a:r>
              <a:rPr kumimoji="0" lang="en-US" sz="1200" b="1" i="0" u="none" strike="noStrike" kern="1200" cap="none" spc="0" normalizeH="0" baseline="0" noProof="0">
                <a:ln>
                  <a:noFill/>
                </a:ln>
                <a:solidFill>
                  <a:srgbClr val="FFFFFF"/>
                </a:solidFill>
                <a:effectLst/>
                <a:uLnTx/>
                <a:uFillTx/>
                <a:latin typeface="Arial"/>
                <a:ea typeface="+mn-ea"/>
                <a:cs typeface="+mn-cs"/>
              </a:rPr>
              <a:t>Clarity</a:t>
            </a:r>
          </a:p>
        </p:txBody>
      </p:sp>
      <p:cxnSp>
        <p:nvCxnSpPr>
          <p:cNvPr id="29" name="Elbow Connector 28">
            <a:extLst>
              <a:ext uri="{FF2B5EF4-FFF2-40B4-BE49-F238E27FC236}">
                <a16:creationId xmlns:a16="http://schemas.microsoft.com/office/drawing/2014/main" id="{C5AC64B6-58CD-304C-8D92-FDDC69F6B2E8}"/>
              </a:ext>
            </a:extLst>
          </p:cNvPr>
          <p:cNvCxnSpPr>
            <a:cxnSpLocks/>
            <a:stCxn id="17" idx="3"/>
          </p:cNvCxnSpPr>
          <p:nvPr/>
        </p:nvCxnSpPr>
        <p:spPr>
          <a:xfrm rot="16200000" flipH="1">
            <a:off x="3693493" y="4509467"/>
            <a:ext cx="803625" cy="3"/>
          </a:xfrm>
          <a:prstGeom prst="bentConnector3">
            <a:avLst>
              <a:gd name="adj1" fmla="val 50000"/>
            </a:avLst>
          </a:prstGeom>
          <a:ln>
            <a:solidFill>
              <a:srgbClr val="00B050"/>
            </a:solidFill>
            <a:headEnd type="triangle" w="med" len="med"/>
            <a:tailEnd type="triangle" w="med" len="med"/>
          </a:ln>
          <a:effectLst>
            <a:outerShdw blurRad="50800" dist="38100" dir="2700000" algn="tl" rotWithShape="0">
              <a:prstClr val="black">
                <a:alpha val="40000"/>
              </a:prstClr>
            </a:outerShdw>
          </a:effectLst>
        </p:spPr>
        <p:style>
          <a:lnRef idx="3">
            <a:schemeClr val="accent2"/>
          </a:lnRef>
          <a:fillRef idx="0">
            <a:schemeClr val="accent2"/>
          </a:fillRef>
          <a:effectRef idx="2">
            <a:schemeClr val="accent2"/>
          </a:effectRef>
          <a:fontRef idx="minor">
            <a:schemeClr val="tx1"/>
          </a:fontRef>
        </p:style>
      </p:cxnSp>
      <p:cxnSp>
        <p:nvCxnSpPr>
          <p:cNvPr id="34" name="Elbow Connector 33">
            <a:extLst>
              <a:ext uri="{FF2B5EF4-FFF2-40B4-BE49-F238E27FC236}">
                <a16:creationId xmlns:a16="http://schemas.microsoft.com/office/drawing/2014/main" id="{6AE22CDB-85F0-204F-B8A1-B6D4F914B218}"/>
              </a:ext>
            </a:extLst>
          </p:cNvPr>
          <p:cNvCxnSpPr>
            <a:cxnSpLocks/>
            <a:stCxn id="8" idx="2"/>
            <a:endCxn id="13" idx="4"/>
          </p:cNvCxnSpPr>
          <p:nvPr/>
        </p:nvCxnSpPr>
        <p:spPr>
          <a:xfrm rot="10800000">
            <a:off x="1905195" y="5245832"/>
            <a:ext cx="1654044" cy="643"/>
          </a:xfrm>
          <a:prstGeom prst="bentConnector3">
            <a:avLst>
              <a:gd name="adj1" fmla="val 50000"/>
            </a:avLst>
          </a:prstGeom>
          <a:ln>
            <a:solidFill>
              <a:schemeClr val="tx2">
                <a:lumMod val="75000"/>
              </a:schemeClr>
            </a:solidFill>
            <a:headEnd type="none" w="med" len="med"/>
            <a:tailEnd type="triangle" w="med" len="med"/>
          </a:ln>
          <a:effectLst>
            <a:outerShdw blurRad="50800" dist="38100" dir="2700000" algn="tl" rotWithShape="0">
              <a:prstClr val="black">
                <a:alpha val="40000"/>
              </a:prstClr>
            </a:outerShdw>
          </a:effectLst>
        </p:spPr>
        <p:style>
          <a:lnRef idx="3">
            <a:schemeClr val="accent2"/>
          </a:lnRef>
          <a:fillRef idx="0">
            <a:schemeClr val="accent2"/>
          </a:fillRef>
          <a:effectRef idx="2">
            <a:schemeClr val="accent2"/>
          </a:effectRef>
          <a:fontRef idx="minor">
            <a:schemeClr val="tx1"/>
          </a:fontRef>
        </p:style>
      </p:cxnSp>
      <p:cxnSp>
        <p:nvCxnSpPr>
          <p:cNvPr id="39" name="Straight Connector 38">
            <a:extLst>
              <a:ext uri="{FF2B5EF4-FFF2-40B4-BE49-F238E27FC236}">
                <a16:creationId xmlns:a16="http://schemas.microsoft.com/office/drawing/2014/main" id="{C1981539-D827-DC4C-B1EC-1BF51C81B1AB}"/>
              </a:ext>
            </a:extLst>
          </p:cNvPr>
          <p:cNvCxnSpPr>
            <a:cxnSpLocks/>
            <a:stCxn id="27" idx="4"/>
            <a:endCxn id="28" idx="2"/>
          </p:cNvCxnSpPr>
          <p:nvPr/>
        </p:nvCxnSpPr>
        <p:spPr>
          <a:xfrm flipV="1">
            <a:off x="7601008" y="3522470"/>
            <a:ext cx="507951" cy="4639"/>
          </a:xfrm>
          <a:prstGeom prst="line">
            <a:avLst/>
          </a:prstGeom>
        </p:spPr>
        <p:style>
          <a:lnRef idx="1">
            <a:schemeClr val="accent1"/>
          </a:lnRef>
          <a:fillRef idx="0">
            <a:schemeClr val="accent1"/>
          </a:fillRef>
          <a:effectRef idx="0">
            <a:schemeClr val="accent1"/>
          </a:effectRef>
          <a:fontRef idx="minor">
            <a:schemeClr val="tx1"/>
          </a:fontRef>
        </p:style>
      </p:cxnSp>
      <p:sp>
        <p:nvSpPr>
          <p:cNvPr id="51" name="Can 50">
            <a:extLst>
              <a:ext uri="{FF2B5EF4-FFF2-40B4-BE49-F238E27FC236}">
                <a16:creationId xmlns:a16="http://schemas.microsoft.com/office/drawing/2014/main" id="{6755B2C4-7856-B74E-AF6E-F0E393412A0E}"/>
              </a:ext>
            </a:extLst>
          </p:cNvPr>
          <p:cNvSpPr/>
          <p:nvPr/>
        </p:nvSpPr>
        <p:spPr>
          <a:xfrm>
            <a:off x="7964195" y="4513257"/>
            <a:ext cx="738044" cy="580687"/>
          </a:xfrm>
          <a:prstGeom prst="can">
            <a:avLst/>
          </a:prstGeom>
          <a:solidFill>
            <a:schemeClr val="bg1"/>
          </a:solidFill>
          <a:ln w="12700">
            <a:solidFill>
              <a:schemeClr val="accent1"/>
            </a:solidFill>
          </a:ln>
          <a:effectLst>
            <a:outerShdw blurRad="50800" dist="63500" dir="2700000" sx="91000" sy="91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marL="0" marR="0" lvl="0" indent="0" algn="ctr" defTabSz="913852" rtl="0" eaLnBrk="1" fontAlgn="auto" latinLnBrk="0" hangingPunct="1">
              <a:lnSpc>
                <a:spcPct val="95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Arial"/>
                <a:ea typeface="+mn-ea"/>
                <a:cs typeface="+mn-cs"/>
              </a:rPr>
              <a:t>External EMR Data</a:t>
            </a:r>
          </a:p>
        </p:txBody>
      </p:sp>
      <p:sp>
        <p:nvSpPr>
          <p:cNvPr id="52" name="Can 51">
            <a:extLst>
              <a:ext uri="{FF2B5EF4-FFF2-40B4-BE49-F238E27FC236}">
                <a16:creationId xmlns:a16="http://schemas.microsoft.com/office/drawing/2014/main" id="{40CC53CB-8FC3-944F-86D0-A15FC2E9F444}"/>
              </a:ext>
            </a:extLst>
          </p:cNvPr>
          <p:cNvSpPr/>
          <p:nvPr/>
        </p:nvSpPr>
        <p:spPr>
          <a:xfrm>
            <a:off x="8813983" y="4715530"/>
            <a:ext cx="738044" cy="580687"/>
          </a:xfrm>
          <a:prstGeom prst="can">
            <a:avLst/>
          </a:prstGeom>
          <a:solidFill>
            <a:schemeClr val="bg1"/>
          </a:solidFill>
          <a:ln w="12700">
            <a:solidFill>
              <a:schemeClr val="accent1"/>
            </a:solidFill>
          </a:ln>
          <a:effectLst>
            <a:outerShdw blurRad="50800" dist="63500" dir="2700000" sx="91000" sy="91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marL="0" marR="0" lvl="0" indent="0" algn="ctr" defTabSz="913852" rtl="0" eaLnBrk="1" fontAlgn="auto" latinLnBrk="0" hangingPunct="1">
              <a:lnSpc>
                <a:spcPct val="95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Arial"/>
                <a:ea typeface="+mn-ea"/>
                <a:cs typeface="+mn-cs"/>
              </a:rPr>
              <a:t>Patient Satisfaction Data</a:t>
            </a:r>
          </a:p>
        </p:txBody>
      </p:sp>
      <p:sp>
        <p:nvSpPr>
          <p:cNvPr id="53" name="Can 52">
            <a:extLst>
              <a:ext uri="{FF2B5EF4-FFF2-40B4-BE49-F238E27FC236}">
                <a16:creationId xmlns:a16="http://schemas.microsoft.com/office/drawing/2014/main" id="{4267DF58-5457-C249-87E3-F23E3C4F1445}"/>
              </a:ext>
            </a:extLst>
          </p:cNvPr>
          <p:cNvSpPr/>
          <p:nvPr/>
        </p:nvSpPr>
        <p:spPr>
          <a:xfrm>
            <a:off x="9773983" y="4533140"/>
            <a:ext cx="738044" cy="580687"/>
          </a:xfrm>
          <a:prstGeom prst="can">
            <a:avLst/>
          </a:prstGeom>
          <a:solidFill>
            <a:schemeClr val="bg1"/>
          </a:solidFill>
          <a:ln w="12700">
            <a:solidFill>
              <a:schemeClr val="accent1"/>
            </a:solidFill>
          </a:ln>
          <a:effectLst>
            <a:outerShdw blurRad="50800" dist="63500" dir="2700000" sx="91000" sy="91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marL="0" marR="0" lvl="0" indent="0" algn="ctr" defTabSz="913852" rtl="0" eaLnBrk="1" fontAlgn="auto" latinLnBrk="0" hangingPunct="1">
              <a:lnSpc>
                <a:spcPct val="95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Arial"/>
                <a:ea typeface="+mn-ea"/>
                <a:cs typeface="+mn-cs"/>
              </a:rPr>
              <a:t>Employee Satisfaction Data</a:t>
            </a:r>
          </a:p>
        </p:txBody>
      </p:sp>
      <p:sp>
        <p:nvSpPr>
          <p:cNvPr id="54" name="Can 53">
            <a:extLst>
              <a:ext uri="{FF2B5EF4-FFF2-40B4-BE49-F238E27FC236}">
                <a16:creationId xmlns:a16="http://schemas.microsoft.com/office/drawing/2014/main" id="{F1581F38-E616-4441-AA1D-6BB71904E900}"/>
              </a:ext>
            </a:extLst>
          </p:cNvPr>
          <p:cNvSpPr/>
          <p:nvPr/>
        </p:nvSpPr>
        <p:spPr>
          <a:xfrm>
            <a:off x="10403935" y="3917617"/>
            <a:ext cx="738044" cy="580687"/>
          </a:xfrm>
          <a:prstGeom prst="can">
            <a:avLst/>
          </a:prstGeom>
          <a:solidFill>
            <a:schemeClr val="bg1"/>
          </a:solidFill>
          <a:ln w="12700">
            <a:solidFill>
              <a:schemeClr val="accent1"/>
            </a:solidFill>
          </a:ln>
          <a:effectLst>
            <a:outerShdw blurRad="50800" dist="63500" dir="2700000" sx="91000" sy="91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marL="0" marR="0" lvl="0" indent="0" algn="ctr" defTabSz="913852" rtl="0" eaLnBrk="1" fontAlgn="auto" latinLnBrk="0" hangingPunct="1">
              <a:lnSpc>
                <a:spcPct val="95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Arial"/>
                <a:ea typeface="+mn-ea"/>
                <a:cs typeface="+mn-cs"/>
              </a:rPr>
              <a:t>Supply Chain Data</a:t>
            </a:r>
          </a:p>
        </p:txBody>
      </p:sp>
      <p:sp>
        <p:nvSpPr>
          <p:cNvPr id="55" name="Can 54">
            <a:extLst>
              <a:ext uri="{FF2B5EF4-FFF2-40B4-BE49-F238E27FC236}">
                <a16:creationId xmlns:a16="http://schemas.microsoft.com/office/drawing/2014/main" id="{235DE060-0150-EB46-A8AD-4F5BBF0B6249}"/>
              </a:ext>
            </a:extLst>
          </p:cNvPr>
          <p:cNvSpPr/>
          <p:nvPr/>
        </p:nvSpPr>
        <p:spPr>
          <a:xfrm>
            <a:off x="10549680" y="3224639"/>
            <a:ext cx="738044" cy="580687"/>
          </a:xfrm>
          <a:prstGeom prst="can">
            <a:avLst/>
          </a:prstGeom>
          <a:solidFill>
            <a:schemeClr val="bg1"/>
          </a:solidFill>
          <a:ln w="12700">
            <a:solidFill>
              <a:schemeClr val="accent1"/>
            </a:solidFill>
          </a:ln>
          <a:effectLst>
            <a:outerShdw blurRad="50800" dist="63500" dir="2700000" sx="91000" sy="91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marL="0" marR="0" lvl="0" indent="0" algn="ctr" defTabSz="913852" rtl="0" eaLnBrk="1" fontAlgn="auto" latinLnBrk="0" hangingPunct="1">
              <a:lnSpc>
                <a:spcPct val="95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Arial"/>
                <a:ea typeface="+mn-ea"/>
                <a:cs typeface="+mn-cs"/>
              </a:rPr>
              <a:t>Claims Data</a:t>
            </a:r>
          </a:p>
        </p:txBody>
      </p:sp>
      <p:sp>
        <p:nvSpPr>
          <p:cNvPr id="56" name="Can 55">
            <a:extLst>
              <a:ext uri="{FF2B5EF4-FFF2-40B4-BE49-F238E27FC236}">
                <a16:creationId xmlns:a16="http://schemas.microsoft.com/office/drawing/2014/main" id="{0E88A0A3-3399-1B4C-B8F1-00A5F9642DE0}"/>
              </a:ext>
            </a:extLst>
          </p:cNvPr>
          <p:cNvSpPr/>
          <p:nvPr/>
        </p:nvSpPr>
        <p:spPr>
          <a:xfrm>
            <a:off x="10395586" y="2552761"/>
            <a:ext cx="738044" cy="580687"/>
          </a:xfrm>
          <a:prstGeom prst="can">
            <a:avLst/>
          </a:prstGeom>
          <a:solidFill>
            <a:schemeClr val="bg1"/>
          </a:solidFill>
          <a:ln w="12700">
            <a:solidFill>
              <a:schemeClr val="accent1"/>
            </a:solidFill>
          </a:ln>
          <a:effectLst>
            <a:outerShdw blurRad="50800" dist="63500" dir="2700000" sx="91000" sy="91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marL="0" marR="0" lvl="0" indent="0" algn="ctr" defTabSz="913852" rtl="0" eaLnBrk="1" fontAlgn="auto" latinLnBrk="0" hangingPunct="1">
              <a:lnSpc>
                <a:spcPct val="95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Arial"/>
                <a:ea typeface="+mn-ea"/>
                <a:cs typeface="+mn-cs"/>
              </a:rPr>
              <a:t>Cost Data</a:t>
            </a:r>
          </a:p>
        </p:txBody>
      </p:sp>
      <p:sp>
        <p:nvSpPr>
          <p:cNvPr id="57" name="Can 56">
            <a:extLst>
              <a:ext uri="{FF2B5EF4-FFF2-40B4-BE49-F238E27FC236}">
                <a16:creationId xmlns:a16="http://schemas.microsoft.com/office/drawing/2014/main" id="{7270B328-03E5-5846-9D79-7FA9B591A86C}"/>
              </a:ext>
            </a:extLst>
          </p:cNvPr>
          <p:cNvSpPr/>
          <p:nvPr/>
        </p:nvSpPr>
        <p:spPr>
          <a:xfrm>
            <a:off x="9840111" y="1931186"/>
            <a:ext cx="738044" cy="580687"/>
          </a:xfrm>
          <a:prstGeom prst="can">
            <a:avLst/>
          </a:prstGeom>
          <a:solidFill>
            <a:schemeClr val="bg1"/>
          </a:solidFill>
          <a:ln w="12700">
            <a:solidFill>
              <a:schemeClr val="accent1"/>
            </a:solidFill>
          </a:ln>
          <a:effectLst>
            <a:outerShdw blurRad="50800" dist="63500" dir="2700000" sx="91000" sy="91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marL="0" marR="0" lvl="0" indent="0" algn="ctr" defTabSz="913852" rtl="0" eaLnBrk="1" fontAlgn="auto" latinLnBrk="0" hangingPunct="1">
              <a:lnSpc>
                <a:spcPct val="95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Arial"/>
                <a:ea typeface="+mn-ea"/>
                <a:cs typeface="+mn-cs"/>
              </a:rPr>
              <a:t>HR Data</a:t>
            </a:r>
          </a:p>
        </p:txBody>
      </p:sp>
      <p:sp>
        <p:nvSpPr>
          <p:cNvPr id="58" name="Can 57">
            <a:extLst>
              <a:ext uri="{FF2B5EF4-FFF2-40B4-BE49-F238E27FC236}">
                <a16:creationId xmlns:a16="http://schemas.microsoft.com/office/drawing/2014/main" id="{B37743D1-66D4-A847-A3A1-F244ECEE4809}"/>
              </a:ext>
            </a:extLst>
          </p:cNvPr>
          <p:cNvSpPr/>
          <p:nvPr/>
        </p:nvSpPr>
        <p:spPr>
          <a:xfrm>
            <a:off x="8910863" y="1754620"/>
            <a:ext cx="738044" cy="580687"/>
          </a:xfrm>
          <a:prstGeom prst="can">
            <a:avLst/>
          </a:prstGeom>
          <a:solidFill>
            <a:schemeClr val="bg1"/>
          </a:solidFill>
          <a:ln w="12700">
            <a:solidFill>
              <a:schemeClr val="accent1"/>
            </a:solidFill>
          </a:ln>
          <a:effectLst>
            <a:outerShdw blurRad="50800" dist="63500" dir="2700000" sx="91000" sy="91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marL="0" marR="0" lvl="0" indent="0" algn="ctr" defTabSz="913852" rtl="0" eaLnBrk="1" fontAlgn="auto" latinLnBrk="0" hangingPunct="1">
              <a:lnSpc>
                <a:spcPct val="95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Arial"/>
                <a:ea typeface="+mn-ea"/>
                <a:cs typeface="+mn-cs"/>
              </a:rPr>
              <a:t>External EMR Data</a:t>
            </a:r>
          </a:p>
        </p:txBody>
      </p:sp>
      <p:cxnSp>
        <p:nvCxnSpPr>
          <p:cNvPr id="59" name="Straight Connector 58">
            <a:extLst>
              <a:ext uri="{FF2B5EF4-FFF2-40B4-BE49-F238E27FC236}">
                <a16:creationId xmlns:a16="http://schemas.microsoft.com/office/drawing/2014/main" id="{0AFBD1B9-C06A-6146-9A40-F44C9D333D59}"/>
              </a:ext>
            </a:extLst>
          </p:cNvPr>
          <p:cNvCxnSpPr>
            <a:cxnSpLocks/>
            <a:stCxn id="28" idx="4"/>
            <a:endCxn id="55" idx="2"/>
          </p:cNvCxnSpPr>
          <p:nvPr/>
        </p:nvCxnSpPr>
        <p:spPr>
          <a:xfrm flipV="1">
            <a:off x="9200254" y="3514983"/>
            <a:ext cx="1349426" cy="7487"/>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9B586357-05F6-6341-8B86-D9BBC0583656}"/>
              </a:ext>
            </a:extLst>
          </p:cNvPr>
          <p:cNvCxnSpPr>
            <a:cxnSpLocks/>
            <a:endCxn id="54" idx="2"/>
          </p:cNvCxnSpPr>
          <p:nvPr/>
        </p:nvCxnSpPr>
        <p:spPr>
          <a:xfrm>
            <a:off x="8907091" y="3622330"/>
            <a:ext cx="1496845" cy="585631"/>
          </a:xfrm>
          <a:prstGeom prst="line">
            <a:avLst/>
          </a:prstGeom>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1656D11C-CC85-E64D-BC12-8DCA6C87E243}"/>
              </a:ext>
            </a:extLst>
          </p:cNvPr>
          <p:cNvCxnSpPr>
            <a:cxnSpLocks/>
            <a:endCxn id="56" idx="2"/>
          </p:cNvCxnSpPr>
          <p:nvPr/>
        </p:nvCxnSpPr>
        <p:spPr>
          <a:xfrm flipV="1">
            <a:off x="8949354" y="2843105"/>
            <a:ext cx="1446233" cy="691899"/>
          </a:xfrm>
          <a:prstGeom prst="line">
            <a:avLst/>
          </a:prstGeom>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A22FF014-F3E5-294B-B36A-A27C08A8896E}"/>
              </a:ext>
            </a:extLst>
          </p:cNvPr>
          <p:cNvCxnSpPr>
            <a:cxnSpLocks/>
            <a:endCxn id="53" idx="0"/>
          </p:cNvCxnSpPr>
          <p:nvPr/>
        </p:nvCxnSpPr>
        <p:spPr>
          <a:xfrm>
            <a:off x="8821937" y="3591547"/>
            <a:ext cx="1321068" cy="1086765"/>
          </a:xfrm>
          <a:prstGeom prst="line">
            <a:avLst/>
          </a:prstGeom>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03C8037F-F03F-5244-9027-24B36CD47EEF}"/>
              </a:ext>
            </a:extLst>
          </p:cNvPr>
          <p:cNvCxnSpPr>
            <a:cxnSpLocks/>
            <a:stCxn id="28" idx="0"/>
            <a:endCxn id="58" idx="3"/>
          </p:cNvCxnSpPr>
          <p:nvPr/>
        </p:nvCxnSpPr>
        <p:spPr>
          <a:xfrm flipV="1">
            <a:off x="8654607" y="2335307"/>
            <a:ext cx="625279" cy="879437"/>
          </a:xfrm>
          <a:prstGeom prst="line">
            <a:avLst/>
          </a:prstGeom>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5C6CD321-6FA0-B845-9378-B41047AF645A}"/>
              </a:ext>
            </a:extLst>
          </p:cNvPr>
          <p:cNvCxnSpPr>
            <a:cxnSpLocks/>
            <a:endCxn id="52" idx="1"/>
          </p:cNvCxnSpPr>
          <p:nvPr/>
        </p:nvCxnSpPr>
        <p:spPr>
          <a:xfrm>
            <a:off x="8807867" y="3590589"/>
            <a:ext cx="375139" cy="1124941"/>
          </a:xfrm>
          <a:prstGeom prst="line">
            <a:avLst/>
          </a:prstGeom>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5184BE51-B96B-F842-AFF4-C73559AA99F7}"/>
              </a:ext>
            </a:extLst>
          </p:cNvPr>
          <p:cNvCxnSpPr>
            <a:cxnSpLocks/>
            <a:endCxn id="51" idx="1"/>
          </p:cNvCxnSpPr>
          <p:nvPr/>
        </p:nvCxnSpPr>
        <p:spPr>
          <a:xfrm flipH="1">
            <a:off x="8333217" y="3700342"/>
            <a:ext cx="444906" cy="812914"/>
          </a:xfrm>
          <a:prstGeom prst="line">
            <a:avLst/>
          </a:prstGeom>
        </p:spPr>
        <p:style>
          <a:lnRef idx="1">
            <a:schemeClr val="accent1"/>
          </a:lnRef>
          <a:fillRef idx="0">
            <a:schemeClr val="accent1"/>
          </a:fillRef>
          <a:effectRef idx="0">
            <a:schemeClr val="accent1"/>
          </a:effectRef>
          <a:fontRef idx="minor">
            <a:schemeClr val="tx1"/>
          </a:fontRef>
        </p:style>
      </p:cxnSp>
      <p:cxnSp>
        <p:nvCxnSpPr>
          <p:cNvPr id="94" name="Elbow Connector 93">
            <a:extLst>
              <a:ext uri="{FF2B5EF4-FFF2-40B4-BE49-F238E27FC236}">
                <a16:creationId xmlns:a16="http://schemas.microsoft.com/office/drawing/2014/main" id="{2600A7D9-6C55-DC42-AA74-94099FE0B878}"/>
              </a:ext>
            </a:extLst>
          </p:cNvPr>
          <p:cNvCxnSpPr>
            <a:cxnSpLocks/>
            <a:endCxn id="20" idx="1"/>
          </p:cNvCxnSpPr>
          <p:nvPr/>
        </p:nvCxnSpPr>
        <p:spPr>
          <a:xfrm>
            <a:off x="4083313" y="2712986"/>
            <a:ext cx="1512159" cy="233573"/>
          </a:xfrm>
          <a:prstGeom prst="bentConnector2">
            <a:avLst/>
          </a:prstGeom>
          <a:ln>
            <a:solidFill>
              <a:schemeClr val="tx2">
                <a:lumMod val="75000"/>
              </a:schemeClr>
            </a:solidFill>
            <a:headEnd type="none" w="med" len="med"/>
            <a:tailEnd type="triangle" w="med" len="med"/>
          </a:ln>
          <a:effectLst>
            <a:outerShdw blurRad="50800" dist="38100" dir="2700000" sx="98000" sy="98000" algn="ctr" rotWithShape="0">
              <a:srgbClr val="000000">
                <a:alpha val="43137"/>
              </a:srgbClr>
            </a:outerShdw>
          </a:effectLst>
        </p:spPr>
        <p:style>
          <a:lnRef idx="3">
            <a:schemeClr val="accent2"/>
          </a:lnRef>
          <a:fillRef idx="0">
            <a:schemeClr val="accent2"/>
          </a:fillRef>
          <a:effectRef idx="2">
            <a:schemeClr val="accent2"/>
          </a:effectRef>
          <a:fontRef idx="minor">
            <a:schemeClr val="tx1"/>
          </a:fontRef>
        </p:style>
      </p:cxnSp>
      <p:sp>
        <p:nvSpPr>
          <p:cNvPr id="96" name="Can 95">
            <a:extLst>
              <a:ext uri="{FF2B5EF4-FFF2-40B4-BE49-F238E27FC236}">
                <a16:creationId xmlns:a16="http://schemas.microsoft.com/office/drawing/2014/main" id="{18FBF2D9-2D6D-7646-A4F3-95F33EEB9A98}"/>
              </a:ext>
            </a:extLst>
          </p:cNvPr>
          <p:cNvSpPr/>
          <p:nvPr/>
        </p:nvSpPr>
        <p:spPr>
          <a:xfrm>
            <a:off x="6498458" y="4913811"/>
            <a:ext cx="1081712" cy="670390"/>
          </a:xfrm>
          <a:prstGeom prst="can">
            <a:avLst/>
          </a:prstGeom>
          <a:solidFill>
            <a:schemeClr val="tx2"/>
          </a:solidFill>
          <a:ln w="12700">
            <a:solidFill>
              <a:schemeClr val="bg1"/>
            </a:solidFill>
          </a:ln>
          <a:effectLst>
            <a:outerShdw blurRad="50800" dist="38100" dir="27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marL="0" marR="0" lvl="0" indent="0" algn="ctr" defTabSz="913852" rtl="0" eaLnBrk="1" fontAlgn="auto" latinLnBrk="0" hangingPunct="1">
              <a:lnSpc>
                <a:spcPct val="95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Arial"/>
                <a:ea typeface="+mn-ea"/>
                <a:cs typeface="+mn-cs"/>
              </a:rPr>
              <a:t>HyperSpace VDI</a:t>
            </a:r>
          </a:p>
        </p:txBody>
      </p:sp>
      <p:sp>
        <p:nvSpPr>
          <p:cNvPr id="97" name="Can 96">
            <a:extLst>
              <a:ext uri="{FF2B5EF4-FFF2-40B4-BE49-F238E27FC236}">
                <a16:creationId xmlns:a16="http://schemas.microsoft.com/office/drawing/2014/main" id="{40DF97DB-5523-9744-A932-AA68B9E29D95}"/>
              </a:ext>
            </a:extLst>
          </p:cNvPr>
          <p:cNvSpPr/>
          <p:nvPr/>
        </p:nvSpPr>
        <p:spPr>
          <a:xfrm>
            <a:off x="6498458" y="4302881"/>
            <a:ext cx="1081712" cy="670390"/>
          </a:xfrm>
          <a:prstGeom prst="can">
            <a:avLst/>
          </a:prstGeom>
          <a:solidFill>
            <a:schemeClr val="tx2"/>
          </a:solidFill>
          <a:ln w="12700">
            <a:solidFill>
              <a:schemeClr val="bg1"/>
            </a:solidFill>
          </a:ln>
          <a:effectLst>
            <a:outerShdw blurRad="50800" dist="38100" dir="27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marL="0" marR="0" lvl="0" indent="0" algn="ctr" defTabSz="913852" rtl="0" eaLnBrk="1" fontAlgn="auto" latinLnBrk="0" hangingPunct="1">
              <a:lnSpc>
                <a:spcPct val="95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Arial"/>
                <a:ea typeface="+mn-ea"/>
                <a:cs typeface="+mn-cs"/>
              </a:rPr>
              <a:t>VMWare</a:t>
            </a:r>
          </a:p>
        </p:txBody>
      </p:sp>
      <p:sp>
        <p:nvSpPr>
          <p:cNvPr id="99" name="TextBox 98">
            <a:extLst>
              <a:ext uri="{FF2B5EF4-FFF2-40B4-BE49-F238E27FC236}">
                <a16:creationId xmlns:a16="http://schemas.microsoft.com/office/drawing/2014/main" id="{C64747B5-40C8-5643-BD57-8F9FD82E40AC}"/>
              </a:ext>
            </a:extLst>
          </p:cNvPr>
          <p:cNvSpPr txBox="1"/>
          <p:nvPr/>
        </p:nvSpPr>
        <p:spPr>
          <a:xfrm>
            <a:off x="4289532" y="2449941"/>
            <a:ext cx="1095561" cy="240417"/>
          </a:xfrm>
          <a:prstGeom prst="rect">
            <a:avLst/>
          </a:prstGeom>
          <a:noFill/>
        </p:spPr>
        <p:txBody>
          <a:bodyPr vert="horz" wrap="none" lIns="91416" tIns="45708" rIns="91416" bIns="45708" rtlCol="0" anchor="t">
            <a:noAutofit/>
          </a:bodyPr>
          <a:lstStyle/>
          <a:p>
            <a:pPr marL="0" marR="0" lvl="0" indent="0" algn="l" defTabSz="914126" rtl="0" eaLnBrk="1" fontAlgn="auto" latinLnBrk="0" hangingPunct="1">
              <a:lnSpc>
                <a:spcPct val="95000"/>
              </a:lnSpc>
              <a:spcBef>
                <a:spcPts val="400"/>
              </a:spcBef>
              <a:spcAft>
                <a:spcPts val="200"/>
              </a:spcAft>
              <a:buClr>
                <a:srgbClr val="0067C5"/>
              </a:buClr>
              <a:buSzTx/>
              <a:buFontTx/>
              <a:buNone/>
              <a:tabLst/>
              <a:defRPr/>
            </a:pPr>
            <a:r>
              <a:rPr kumimoji="0" lang="en-US" sz="1200" b="1" i="0" u="none" strike="noStrike" kern="1200" cap="none" spc="0" normalizeH="0" baseline="0" noProof="0">
                <a:ln>
                  <a:noFill/>
                </a:ln>
                <a:solidFill>
                  <a:srgbClr val="000000"/>
                </a:solidFill>
                <a:effectLst/>
                <a:uLnTx/>
                <a:uFillTx/>
                <a:latin typeface="Arial"/>
                <a:ea typeface="+mn-ea"/>
                <a:cs typeface="+mn-cs"/>
              </a:rPr>
              <a:t>Epic Mirror</a:t>
            </a:r>
          </a:p>
        </p:txBody>
      </p:sp>
      <p:sp>
        <p:nvSpPr>
          <p:cNvPr id="100" name="TextBox 99">
            <a:extLst>
              <a:ext uri="{FF2B5EF4-FFF2-40B4-BE49-F238E27FC236}">
                <a16:creationId xmlns:a16="http://schemas.microsoft.com/office/drawing/2014/main" id="{30AC64B0-B589-6445-B167-A45E5A2BC41A}"/>
              </a:ext>
            </a:extLst>
          </p:cNvPr>
          <p:cNvSpPr txBox="1"/>
          <p:nvPr/>
        </p:nvSpPr>
        <p:spPr>
          <a:xfrm>
            <a:off x="2175821" y="2447316"/>
            <a:ext cx="1236020" cy="294033"/>
          </a:xfrm>
          <a:prstGeom prst="rect">
            <a:avLst/>
          </a:prstGeom>
          <a:noFill/>
        </p:spPr>
        <p:txBody>
          <a:bodyPr vert="horz" wrap="none" lIns="91416" tIns="45708" rIns="91416" bIns="45708" rtlCol="0" anchor="t">
            <a:noAutofit/>
          </a:bodyPr>
          <a:lstStyle/>
          <a:p>
            <a:pPr marL="0" marR="0" lvl="0" indent="0" algn="l" defTabSz="914126" rtl="0" eaLnBrk="1" fontAlgn="auto" latinLnBrk="0" hangingPunct="1">
              <a:lnSpc>
                <a:spcPct val="95000"/>
              </a:lnSpc>
              <a:spcBef>
                <a:spcPts val="400"/>
              </a:spcBef>
              <a:spcAft>
                <a:spcPts val="200"/>
              </a:spcAft>
              <a:buClr>
                <a:srgbClr val="0067C5"/>
              </a:buClr>
              <a:buSzTx/>
              <a:buFontTx/>
              <a:buNone/>
              <a:tabLst/>
              <a:defRPr/>
            </a:pPr>
            <a:r>
              <a:rPr kumimoji="0" lang="en-US" sz="1200" b="1" i="0" u="none" strike="noStrike" kern="1200" cap="none" spc="0" normalizeH="0" baseline="0" noProof="0">
                <a:ln>
                  <a:noFill/>
                </a:ln>
                <a:solidFill>
                  <a:srgbClr val="FFFFFF"/>
                </a:solidFill>
                <a:effectLst/>
                <a:uLnTx/>
                <a:uFillTx/>
                <a:latin typeface="Arial"/>
                <a:ea typeface="+mn-ea"/>
                <a:cs typeface="+mn-cs"/>
              </a:rPr>
              <a:t>Epic Mirror</a:t>
            </a:r>
          </a:p>
        </p:txBody>
      </p:sp>
      <p:sp>
        <p:nvSpPr>
          <p:cNvPr id="40" name="TextBox 39">
            <a:extLst>
              <a:ext uri="{FF2B5EF4-FFF2-40B4-BE49-F238E27FC236}">
                <a16:creationId xmlns:a16="http://schemas.microsoft.com/office/drawing/2014/main" id="{8F221B14-C33A-DA45-96BE-EA7E4D37D4DC}"/>
              </a:ext>
            </a:extLst>
          </p:cNvPr>
          <p:cNvSpPr txBox="1"/>
          <p:nvPr/>
        </p:nvSpPr>
        <p:spPr>
          <a:xfrm>
            <a:off x="2248835" y="4990474"/>
            <a:ext cx="849830" cy="287524"/>
          </a:xfrm>
          <a:prstGeom prst="rect">
            <a:avLst/>
          </a:prstGeom>
          <a:noFill/>
        </p:spPr>
        <p:txBody>
          <a:bodyPr vert="horz" wrap="none" lIns="91416" tIns="45708" rIns="91416" bIns="45708" rtlCol="0" anchor="t">
            <a:noAutofit/>
          </a:bodyPr>
          <a:lstStyle/>
          <a:p>
            <a:pPr marL="0" marR="0" lvl="0" indent="0" algn="ctr" defTabSz="914126" rtl="0" eaLnBrk="1" fontAlgn="auto" latinLnBrk="0" hangingPunct="1">
              <a:lnSpc>
                <a:spcPct val="95000"/>
              </a:lnSpc>
              <a:spcBef>
                <a:spcPts val="400"/>
              </a:spcBef>
              <a:spcAft>
                <a:spcPts val="200"/>
              </a:spcAft>
              <a:buClr>
                <a:srgbClr val="0067C5"/>
              </a:buClr>
              <a:buSzTx/>
              <a:buFontTx/>
              <a:buNone/>
              <a:tabLst/>
              <a:defRPr/>
            </a:pPr>
            <a:r>
              <a:rPr kumimoji="0" lang="en-US" sz="1100" b="1" i="0" u="none" strike="noStrike" kern="1200" cap="none" spc="0" normalizeH="0" baseline="0" noProof="0">
                <a:ln>
                  <a:noFill/>
                </a:ln>
                <a:solidFill>
                  <a:srgbClr val="FFFFFF"/>
                </a:solidFill>
                <a:effectLst/>
                <a:uLnTx/>
                <a:uFillTx/>
                <a:latin typeface="Arial"/>
                <a:ea typeface="+mn-ea"/>
                <a:cs typeface="+mn-cs"/>
              </a:rPr>
              <a:t>Storage </a:t>
            </a:r>
          </a:p>
          <a:p>
            <a:pPr marL="0" marR="0" lvl="0" indent="0" algn="ctr" defTabSz="914126" rtl="0" eaLnBrk="1" fontAlgn="auto" latinLnBrk="0" hangingPunct="1">
              <a:lnSpc>
                <a:spcPct val="95000"/>
              </a:lnSpc>
              <a:spcBef>
                <a:spcPts val="400"/>
              </a:spcBef>
              <a:spcAft>
                <a:spcPts val="200"/>
              </a:spcAft>
              <a:buClr>
                <a:srgbClr val="0067C5"/>
              </a:buClr>
              <a:buSzTx/>
              <a:buFontTx/>
              <a:buNone/>
              <a:tabLst/>
              <a:defRPr/>
            </a:pPr>
            <a:r>
              <a:rPr kumimoji="0" lang="en-US" sz="1100" b="1" i="0" u="none" strike="noStrike" kern="1200" cap="none" spc="0" normalizeH="0" baseline="0" noProof="0">
                <a:ln>
                  <a:noFill/>
                </a:ln>
                <a:solidFill>
                  <a:srgbClr val="FFFFFF"/>
                </a:solidFill>
                <a:effectLst/>
                <a:uLnTx/>
                <a:uFillTx/>
                <a:latin typeface="Arial"/>
                <a:ea typeface="+mn-ea"/>
                <a:cs typeface="+mn-cs"/>
              </a:rPr>
              <a:t>Replication</a:t>
            </a:r>
          </a:p>
        </p:txBody>
      </p:sp>
      <p:sp>
        <p:nvSpPr>
          <p:cNvPr id="42" name="TextBox 41">
            <a:extLst>
              <a:ext uri="{FF2B5EF4-FFF2-40B4-BE49-F238E27FC236}">
                <a16:creationId xmlns:a16="http://schemas.microsoft.com/office/drawing/2014/main" id="{F1300DAD-85E6-594C-B862-4505862A0E4B}"/>
              </a:ext>
            </a:extLst>
          </p:cNvPr>
          <p:cNvSpPr txBox="1"/>
          <p:nvPr/>
        </p:nvSpPr>
        <p:spPr>
          <a:xfrm>
            <a:off x="6096320" y="2436294"/>
            <a:ext cx="459286" cy="240426"/>
          </a:xfrm>
          <a:prstGeom prst="rect">
            <a:avLst/>
          </a:prstGeom>
          <a:noFill/>
        </p:spPr>
        <p:txBody>
          <a:bodyPr vert="horz" wrap="none" lIns="91416" tIns="45708" rIns="91416" bIns="45708" rtlCol="0" anchor="t">
            <a:noAutofit/>
          </a:bodyPr>
          <a:lstStyle/>
          <a:p>
            <a:pPr marL="0" marR="0" lvl="0" indent="0" algn="ctr" defTabSz="914126" rtl="0" eaLnBrk="1" fontAlgn="auto" latinLnBrk="0" hangingPunct="1">
              <a:lnSpc>
                <a:spcPct val="95000"/>
              </a:lnSpc>
              <a:spcBef>
                <a:spcPts val="400"/>
              </a:spcBef>
              <a:spcAft>
                <a:spcPts val="200"/>
              </a:spcAft>
              <a:buClr>
                <a:srgbClr val="0067C5"/>
              </a:buClr>
              <a:buSzTx/>
              <a:buFontTx/>
              <a:buNone/>
              <a:tabLst/>
              <a:defRPr/>
            </a:pPr>
            <a:r>
              <a:rPr kumimoji="0" lang="en-US" sz="1200" b="1" i="0" u="none" strike="noStrike" kern="1200" cap="none" spc="0" normalizeH="0" baseline="0" noProof="0">
                <a:ln>
                  <a:noFill/>
                </a:ln>
                <a:solidFill>
                  <a:srgbClr val="000000"/>
                </a:solidFill>
                <a:effectLst/>
                <a:uLnTx/>
                <a:uFillTx/>
                <a:latin typeface="Arial"/>
                <a:ea typeface="+mn-ea"/>
                <a:cs typeface="+mn-cs"/>
              </a:rPr>
              <a:t>ETL</a:t>
            </a:r>
          </a:p>
        </p:txBody>
      </p:sp>
      <p:cxnSp>
        <p:nvCxnSpPr>
          <p:cNvPr id="60" name="Elbow Connector 59">
            <a:extLst>
              <a:ext uri="{FF2B5EF4-FFF2-40B4-BE49-F238E27FC236}">
                <a16:creationId xmlns:a16="http://schemas.microsoft.com/office/drawing/2014/main" id="{D30FB142-66FE-D74F-8F55-8C670D12CB22}"/>
              </a:ext>
            </a:extLst>
          </p:cNvPr>
          <p:cNvCxnSpPr>
            <a:cxnSpLocks/>
          </p:cNvCxnSpPr>
          <p:nvPr/>
        </p:nvCxnSpPr>
        <p:spPr>
          <a:xfrm>
            <a:off x="5394737" y="2712985"/>
            <a:ext cx="1660622" cy="224048"/>
          </a:xfrm>
          <a:prstGeom prst="bentConnector2">
            <a:avLst/>
          </a:prstGeom>
          <a:ln>
            <a:solidFill>
              <a:schemeClr val="tx2">
                <a:lumMod val="75000"/>
              </a:schemeClr>
            </a:solidFill>
            <a:prstDash val="dash"/>
            <a:headEnd type="none" w="med" len="med"/>
            <a:tailEnd type="triangle" w="med" len="med"/>
          </a:ln>
          <a:effectLst>
            <a:outerShdw blurRad="50800" dist="38100" dir="2700000" sx="98000" sy="98000" algn="ctr" rotWithShape="0">
              <a:srgbClr val="000000">
                <a:alpha val="43137"/>
              </a:srgbClr>
            </a:outerShdw>
          </a:effectLst>
        </p:spPr>
        <p:style>
          <a:lnRef idx="3">
            <a:schemeClr val="accent2"/>
          </a:lnRef>
          <a:fillRef idx="0">
            <a:schemeClr val="accent2"/>
          </a:fillRef>
          <a:effectRef idx="2">
            <a:schemeClr val="accent2"/>
          </a:effectRef>
          <a:fontRef idx="minor">
            <a:schemeClr val="tx1"/>
          </a:fontRef>
        </p:style>
      </p:cxnSp>
      <p:sp>
        <p:nvSpPr>
          <p:cNvPr id="9" name="Rectangle 8">
            <a:extLst>
              <a:ext uri="{FF2B5EF4-FFF2-40B4-BE49-F238E27FC236}">
                <a16:creationId xmlns:a16="http://schemas.microsoft.com/office/drawing/2014/main" id="{7D6E6A05-7530-A549-84FD-500A29CD2DF8}"/>
              </a:ext>
            </a:extLst>
          </p:cNvPr>
          <p:cNvSpPr/>
          <p:nvPr/>
        </p:nvSpPr>
        <p:spPr>
          <a:xfrm>
            <a:off x="3083005" y="1168851"/>
            <a:ext cx="8538935" cy="422261"/>
          </a:xfrm>
          <a:prstGeom prst="rect">
            <a:avLst/>
          </a:prstGeom>
          <a:solidFill>
            <a:schemeClr val="bg1">
              <a:lumMod val="95000"/>
            </a:schemeClr>
          </a:solidFill>
          <a:ln w="127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marL="0" marR="0" lvl="0" indent="0" algn="ctr" defTabSz="913852" rtl="0" eaLnBrk="1" fontAlgn="auto" latinLnBrk="0" hangingPunct="1">
              <a:lnSpc>
                <a:spcPct val="95000"/>
              </a:lnSpc>
              <a:spcBef>
                <a:spcPts val="0"/>
              </a:spcBef>
              <a:spcAft>
                <a:spcPts val="0"/>
              </a:spcAft>
              <a:buClrTx/>
              <a:buSzTx/>
              <a:buFontTx/>
              <a:buNone/>
              <a:tabLst/>
              <a:defRPr/>
            </a:pPr>
            <a:r>
              <a:rPr kumimoji="0" lang="en-US" sz="1798" b="0" i="0" u="none" strike="noStrike" kern="1200" cap="none" spc="0" normalizeH="0" baseline="0" noProof="0">
                <a:ln>
                  <a:noFill/>
                </a:ln>
                <a:solidFill>
                  <a:srgbClr val="000000"/>
                </a:solidFill>
                <a:effectLst/>
                <a:uLnTx/>
                <a:uFillTx/>
                <a:latin typeface="Arial"/>
                <a:ea typeface="+mn-ea"/>
                <a:cs typeface="+mn-cs"/>
              </a:rPr>
              <a:t>Production</a:t>
            </a:r>
          </a:p>
        </p:txBody>
      </p:sp>
      <p:sp>
        <p:nvSpPr>
          <p:cNvPr id="6" name="Rectangle 5">
            <a:extLst>
              <a:ext uri="{FF2B5EF4-FFF2-40B4-BE49-F238E27FC236}">
                <a16:creationId xmlns:a16="http://schemas.microsoft.com/office/drawing/2014/main" id="{03A7517B-7D10-2045-8181-10F429F07EB4}"/>
              </a:ext>
            </a:extLst>
          </p:cNvPr>
          <p:cNvSpPr/>
          <p:nvPr/>
        </p:nvSpPr>
        <p:spPr>
          <a:xfrm>
            <a:off x="524805" y="1167174"/>
            <a:ext cx="1724031" cy="422261"/>
          </a:xfrm>
          <a:prstGeom prst="rect">
            <a:avLst/>
          </a:prstGeom>
          <a:solidFill>
            <a:schemeClr val="bg1">
              <a:lumMod val="95000"/>
            </a:schemeClr>
          </a:solidFill>
          <a:ln w="127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marL="0" marR="0" lvl="0" indent="0" algn="ctr" defTabSz="913852" rtl="0" eaLnBrk="1" fontAlgn="auto" latinLnBrk="0" hangingPunct="1">
              <a:lnSpc>
                <a:spcPct val="95000"/>
              </a:lnSpc>
              <a:spcBef>
                <a:spcPts val="0"/>
              </a:spcBef>
              <a:spcAft>
                <a:spcPts val="0"/>
              </a:spcAft>
              <a:buClrTx/>
              <a:buSzTx/>
              <a:buFontTx/>
              <a:buNone/>
              <a:tabLst/>
              <a:defRPr/>
            </a:pPr>
            <a:r>
              <a:rPr kumimoji="0" lang="en-US" sz="1798" b="0" i="0" u="none" strike="noStrike" kern="1200" cap="none" spc="0" normalizeH="0" baseline="0" noProof="0">
                <a:ln>
                  <a:noFill/>
                </a:ln>
                <a:solidFill>
                  <a:srgbClr val="000000"/>
                </a:solidFill>
                <a:effectLst/>
                <a:uLnTx/>
                <a:uFillTx/>
                <a:latin typeface="Arial"/>
                <a:ea typeface="+mn-ea"/>
                <a:cs typeface="+mn-cs"/>
              </a:rPr>
              <a:t>DR</a:t>
            </a:r>
          </a:p>
        </p:txBody>
      </p:sp>
      <p:sp>
        <p:nvSpPr>
          <p:cNvPr id="28" name="Can 27">
            <a:extLst>
              <a:ext uri="{FF2B5EF4-FFF2-40B4-BE49-F238E27FC236}">
                <a16:creationId xmlns:a16="http://schemas.microsoft.com/office/drawing/2014/main" id="{DCBAFE7C-C915-3C4D-A524-CB97BDCF7C82}"/>
              </a:ext>
            </a:extLst>
          </p:cNvPr>
          <p:cNvSpPr/>
          <p:nvPr/>
        </p:nvSpPr>
        <p:spPr>
          <a:xfrm>
            <a:off x="8108958" y="2941920"/>
            <a:ext cx="1091296" cy="1161099"/>
          </a:xfrm>
          <a:prstGeom prst="can">
            <a:avLst/>
          </a:prstGeom>
          <a:solidFill>
            <a:schemeClr val="accent2">
              <a:lumMod val="50000"/>
            </a:schemeClr>
          </a:solidFill>
          <a:ln w="12700">
            <a:solidFill>
              <a:schemeClr val="bg1"/>
            </a:solidFill>
          </a:ln>
          <a:effectLst>
            <a:outerShdw blurRad="50800" dist="38100" dir="27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marL="0" marR="0" lvl="0" indent="0" algn="ctr" defTabSz="913852" rtl="0" eaLnBrk="1" fontAlgn="auto" latinLnBrk="0" hangingPunct="1">
              <a:lnSpc>
                <a:spcPct val="95000"/>
              </a:lnSpc>
              <a:spcBef>
                <a:spcPts val="0"/>
              </a:spcBef>
              <a:spcAft>
                <a:spcPts val="0"/>
              </a:spcAft>
              <a:buClrTx/>
              <a:buSzTx/>
              <a:buFontTx/>
              <a:buNone/>
              <a:tabLst/>
              <a:defRPr/>
            </a:pPr>
            <a:r>
              <a:rPr kumimoji="0" lang="en-US" sz="1200" b="1" i="0" u="none" strike="noStrike" kern="1200" cap="none" spc="0" normalizeH="0" baseline="0" noProof="0">
                <a:ln>
                  <a:noFill/>
                </a:ln>
                <a:solidFill>
                  <a:prstClr val="white"/>
                </a:solidFill>
                <a:effectLst/>
                <a:uLnTx/>
                <a:uFillTx/>
                <a:latin typeface="Arial"/>
                <a:ea typeface="+mn-ea"/>
                <a:cs typeface="+mn-cs"/>
              </a:rPr>
              <a:t>Caboodle</a:t>
            </a:r>
          </a:p>
          <a:p>
            <a:pPr marL="0" marR="0" lvl="0" indent="0" algn="ctr" defTabSz="913852" rtl="0" eaLnBrk="1" fontAlgn="auto" latinLnBrk="0" hangingPunct="1">
              <a:lnSpc>
                <a:spcPct val="95000"/>
              </a:lnSpc>
              <a:spcBef>
                <a:spcPts val="0"/>
              </a:spcBef>
              <a:spcAft>
                <a:spcPts val="0"/>
              </a:spcAft>
              <a:buClrTx/>
              <a:buSzTx/>
              <a:buFontTx/>
              <a:buNone/>
              <a:tabLst/>
              <a:defRPr/>
            </a:pPr>
            <a:r>
              <a:rPr kumimoji="0" lang="en-US" sz="800" b="1" i="0" u="none" strike="noStrike" kern="1200" cap="none" spc="0" normalizeH="0" baseline="0" noProof="0">
                <a:ln>
                  <a:noFill/>
                </a:ln>
                <a:solidFill>
                  <a:prstClr val="white"/>
                </a:solidFill>
                <a:effectLst/>
                <a:uLnTx/>
                <a:uFillTx/>
                <a:latin typeface="Arial"/>
                <a:ea typeface="+mn-ea"/>
                <a:cs typeface="+mn-cs"/>
              </a:rPr>
              <a:t>(data warehouse)</a:t>
            </a:r>
          </a:p>
        </p:txBody>
      </p:sp>
      <p:sp>
        <p:nvSpPr>
          <p:cNvPr id="61" name="Can 60">
            <a:extLst>
              <a:ext uri="{FF2B5EF4-FFF2-40B4-BE49-F238E27FC236}">
                <a16:creationId xmlns:a16="http://schemas.microsoft.com/office/drawing/2014/main" id="{592613A7-E410-584D-8C28-4A84BF251241}"/>
              </a:ext>
            </a:extLst>
          </p:cNvPr>
          <p:cNvSpPr/>
          <p:nvPr/>
        </p:nvSpPr>
        <p:spPr>
          <a:xfrm>
            <a:off x="7094131" y="5874828"/>
            <a:ext cx="487411" cy="262875"/>
          </a:xfrm>
          <a:prstGeom prst="can">
            <a:avLst/>
          </a:prstGeom>
          <a:solidFill>
            <a:schemeClr val="tx2"/>
          </a:solidFill>
          <a:ln w="12700">
            <a:solidFill>
              <a:schemeClr val="bg1"/>
            </a:solidFill>
          </a:ln>
          <a:effectLst>
            <a:outerShdw blurRad="50800" dist="38100" dir="27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marL="0" marR="0" lvl="0" indent="0" algn="ctr" defTabSz="913852" rtl="0" eaLnBrk="1" fontAlgn="auto" latinLnBrk="0" hangingPunct="1">
              <a:lnSpc>
                <a:spcPct val="95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a:ea typeface="+mn-ea"/>
              <a:cs typeface="+mn-cs"/>
            </a:endParaRPr>
          </a:p>
        </p:txBody>
      </p:sp>
      <p:sp>
        <p:nvSpPr>
          <p:cNvPr id="63" name="Can 62">
            <a:extLst>
              <a:ext uri="{FF2B5EF4-FFF2-40B4-BE49-F238E27FC236}">
                <a16:creationId xmlns:a16="http://schemas.microsoft.com/office/drawing/2014/main" id="{0C834ECD-CA47-3646-9C18-56032C9AD3FB}"/>
              </a:ext>
            </a:extLst>
          </p:cNvPr>
          <p:cNvSpPr/>
          <p:nvPr/>
        </p:nvSpPr>
        <p:spPr>
          <a:xfrm>
            <a:off x="8654606" y="5864152"/>
            <a:ext cx="487411" cy="262875"/>
          </a:xfrm>
          <a:prstGeom prst="can">
            <a:avLst/>
          </a:prstGeom>
          <a:solidFill>
            <a:schemeClr val="accent2">
              <a:lumMod val="50000"/>
            </a:schemeClr>
          </a:solidFill>
          <a:ln w="12700">
            <a:solidFill>
              <a:schemeClr val="bg1"/>
            </a:solidFill>
          </a:ln>
          <a:effectLst>
            <a:outerShdw blurRad="50800" dist="38100" dir="27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marL="0" marR="0" lvl="0" indent="0" algn="ctr" defTabSz="913852" rtl="0" eaLnBrk="1" fontAlgn="auto" latinLnBrk="0" hangingPunct="1">
              <a:lnSpc>
                <a:spcPct val="95000"/>
              </a:lnSpc>
              <a:spcBef>
                <a:spcPts val="0"/>
              </a:spcBef>
              <a:spcAft>
                <a:spcPts val="0"/>
              </a:spcAft>
              <a:buClrTx/>
              <a:buSzTx/>
              <a:buFontTx/>
              <a:buNone/>
              <a:tabLst/>
              <a:defRPr/>
            </a:pPr>
            <a:endParaRPr kumimoji="0" lang="en-US" sz="1200" b="1" i="0" u="none" strike="noStrike" kern="1200" cap="none" spc="0" normalizeH="0" baseline="0" noProof="0">
              <a:ln>
                <a:noFill/>
              </a:ln>
              <a:solidFill>
                <a:srgbClr val="000000"/>
              </a:solidFill>
              <a:effectLst/>
              <a:uLnTx/>
              <a:uFillTx/>
              <a:latin typeface="Arial"/>
              <a:ea typeface="+mn-ea"/>
              <a:cs typeface="+mn-cs"/>
            </a:endParaRPr>
          </a:p>
        </p:txBody>
      </p:sp>
      <p:sp>
        <p:nvSpPr>
          <p:cNvPr id="24" name="TextBox 23">
            <a:extLst>
              <a:ext uri="{FF2B5EF4-FFF2-40B4-BE49-F238E27FC236}">
                <a16:creationId xmlns:a16="http://schemas.microsoft.com/office/drawing/2014/main" id="{07475B14-B899-1B4A-8249-B1811D312EF1}"/>
              </a:ext>
            </a:extLst>
          </p:cNvPr>
          <p:cNvSpPr txBox="1"/>
          <p:nvPr/>
        </p:nvSpPr>
        <p:spPr>
          <a:xfrm>
            <a:off x="7622597" y="5852275"/>
            <a:ext cx="633507" cy="276999"/>
          </a:xfrm>
          <a:prstGeom prst="rect">
            <a:avLst/>
          </a:prstGeom>
          <a:noFill/>
        </p:spPr>
        <p:txBody>
          <a:bodyPr wrap="none" rtlCol="0">
            <a:spAutoFit/>
          </a:bodyPr>
          <a:lstStyle/>
          <a:p>
            <a:pPr marL="0" marR="0" lvl="0" indent="0" algn="l" defTabSz="91521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Arial" panose="020B0604020202020204"/>
                <a:ea typeface="+mn-ea"/>
                <a:cs typeface="+mn-cs"/>
              </a:rPr>
              <a:t>= NAS</a:t>
            </a:r>
          </a:p>
        </p:txBody>
      </p:sp>
      <p:sp>
        <p:nvSpPr>
          <p:cNvPr id="64" name="TextBox 63">
            <a:extLst>
              <a:ext uri="{FF2B5EF4-FFF2-40B4-BE49-F238E27FC236}">
                <a16:creationId xmlns:a16="http://schemas.microsoft.com/office/drawing/2014/main" id="{54021468-67CB-8C42-A9B2-8E3337B61496}"/>
              </a:ext>
            </a:extLst>
          </p:cNvPr>
          <p:cNvSpPr txBox="1"/>
          <p:nvPr/>
        </p:nvSpPr>
        <p:spPr>
          <a:xfrm>
            <a:off x="9183071" y="5842728"/>
            <a:ext cx="633507" cy="276999"/>
          </a:xfrm>
          <a:prstGeom prst="rect">
            <a:avLst/>
          </a:prstGeom>
          <a:noFill/>
        </p:spPr>
        <p:txBody>
          <a:bodyPr wrap="none" rtlCol="0">
            <a:spAutoFit/>
          </a:bodyPr>
          <a:lstStyle/>
          <a:p>
            <a:pPr marL="0" marR="0" lvl="0" indent="0" algn="l" defTabSz="91521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Arial" panose="020B0604020202020204"/>
                <a:ea typeface="+mn-ea"/>
                <a:cs typeface="+mn-cs"/>
              </a:rPr>
              <a:t>= SAN</a:t>
            </a:r>
          </a:p>
        </p:txBody>
      </p:sp>
      <p:cxnSp>
        <p:nvCxnSpPr>
          <p:cNvPr id="65" name="Elbow Connector 64">
            <a:extLst>
              <a:ext uri="{FF2B5EF4-FFF2-40B4-BE49-F238E27FC236}">
                <a16:creationId xmlns:a16="http://schemas.microsoft.com/office/drawing/2014/main" id="{21EA416C-798D-9F45-A1D1-A99CFA239831}"/>
              </a:ext>
            </a:extLst>
          </p:cNvPr>
          <p:cNvCxnSpPr>
            <a:cxnSpLocks/>
            <a:endCxn id="28" idx="1"/>
          </p:cNvCxnSpPr>
          <p:nvPr/>
        </p:nvCxnSpPr>
        <p:spPr>
          <a:xfrm>
            <a:off x="7070312" y="2713797"/>
            <a:ext cx="1584294" cy="228122"/>
          </a:xfrm>
          <a:prstGeom prst="bentConnector2">
            <a:avLst/>
          </a:prstGeom>
          <a:ln>
            <a:solidFill>
              <a:schemeClr val="tx2">
                <a:lumMod val="75000"/>
              </a:schemeClr>
            </a:solidFill>
            <a:prstDash val="dash"/>
            <a:headEnd type="none" w="med" len="med"/>
            <a:tailEnd type="triangle" w="med" len="med"/>
          </a:ln>
          <a:effectLst>
            <a:outerShdw blurRad="50800" dist="38100" dir="2700000" sx="98000" sy="98000" algn="ctr" rotWithShape="0">
              <a:srgbClr val="000000">
                <a:alpha val="43137"/>
              </a:srgbClr>
            </a:outerShdw>
          </a:effectLst>
        </p:spPr>
        <p:style>
          <a:lnRef idx="3">
            <a:schemeClr val="accent2"/>
          </a:lnRef>
          <a:fillRef idx="0">
            <a:schemeClr val="accent2"/>
          </a:fillRef>
          <a:effectRef idx="2">
            <a:schemeClr val="accent2"/>
          </a:effectRef>
          <a:fontRef idx="minor">
            <a:schemeClr val="tx1"/>
          </a:fontRef>
        </p:style>
      </p:cxnSp>
      <p:sp>
        <p:nvSpPr>
          <p:cNvPr id="68" name="TextBox 67">
            <a:extLst>
              <a:ext uri="{FF2B5EF4-FFF2-40B4-BE49-F238E27FC236}">
                <a16:creationId xmlns:a16="http://schemas.microsoft.com/office/drawing/2014/main" id="{51423ACC-BE86-8043-8072-1E1362BE2B8C}"/>
              </a:ext>
            </a:extLst>
          </p:cNvPr>
          <p:cNvSpPr txBox="1"/>
          <p:nvPr/>
        </p:nvSpPr>
        <p:spPr>
          <a:xfrm>
            <a:off x="7722542" y="2442323"/>
            <a:ext cx="459286" cy="240426"/>
          </a:xfrm>
          <a:prstGeom prst="rect">
            <a:avLst/>
          </a:prstGeom>
          <a:noFill/>
        </p:spPr>
        <p:txBody>
          <a:bodyPr vert="horz" wrap="none" lIns="91416" tIns="45708" rIns="91416" bIns="45708" rtlCol="0" anchor="t">
            <a:noAutofit/>
          </a:bodyPr>
          <a:lstStyle/>
          <a:p>
            <a:pPr marL="0" marR="0" lvl="0" indent="0" algn="ctr" defTabSz="914126" rtl="0" eaLnBrk="1" fontAlgn="auto" latinLnBrk="0" hangingPunct="1">
              <a:lnSpc>
                <a:spcPct val="95000"/>
              </a:lnSpc>
              <a:spcBef>
                <a:spcPts val="400"/>
              </a:spcBef>
              <a:spcAft>
                <a:spcPts val="200"/>
              </a:spcAft>
              <a:buClr>
                <a:srgbClr val="0067C5"/>
              </a:buClr>
              <a:buSzTx/>
              <a:buFontTx/>
              <a:buNone/>
              <a:tabLst/>
              <a:defRPr/>
            </a:pPr>
            <a:r>
              <a:rPr kumimoji="0" lang="en-US" sz="1200" b="1" i="0" u="none" strike="noStrike" kern="1200" cap="none" spc="0" normalizeH="0" baseline="0" noProof="0">
                <a:ln>
                  <a:noFill/>
                </a:ln>
                <a:solidFill>
                  <a:srgbClr val="000000"/>
                </a:solidFill>
                <a:effectLst/>
                <a:uLnTx/>
                <a:uFillTx/>
                <a:latin typeface="Arial"/>
                <a:ea typeface="+mn-ea"/>
                <a:cs typeface="+mn-cs"/>
              </a:rPr>
              <a:t>ETL</a:t>
            </a:r>
          </a:p>
        </p:txBody>
      </p:sp>
      <p:sp>
        <p:nvSpPr>
          <p:cNvPr id="92" name="Can 91">
            <a:extLst>
              <a:ext uri="{FF2B5EF4-FFF2-40B4-BE49-F238E27FC236}">
                <a16:creationId xmlns:a16="http://schemas.microsoft.com/office/drawing/2014/main" id="{CDFBBA8B-B2C2-4647-A581-91FDAC39F318}"/>
              </a:ext>
            </a:extLst>
          </p:cNvPr>
          <p:cNvSpPr/>
          <p:nvPr/>
        </p:nvSpPr>
        <p:spPr>
          <a:xfrm>
            <a:off x="10001330" y="5869632"/>
            <a:ext cx="487411" cy="262875"/>
          </a:xfrm>
          <a:prstGeom prst="can">
            <a:avLst/>
          </a:prstGeom>
          <a:solidFill>
            <a:schemeClr val="bg1"/>
          </a:solidFill>
          <a:ln w="12700">
            <a:solidFill>
              <a:schemeClr val="accent1"/>
            </a:solidFill>
          </a:ln>
          <a:effectLst>
            <a:outerShdw blurRad="50800" dist="38100" dir="27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marL="0" marR="0" lvl="0" indent="0" algn="ctr" defTabSz="913852" rtl="0" eaLnBrk="1" fontAlgn="auto" latinLnBrk="0" hangingPunct="1">
              <a:lnSpc>
                <a:spcPct val="95000"/>
              </a:lnSpc>
              <a:spcBef>
                <a:spcPts val="0"/>
              </a:spcBef>
              <a:spcAft>
                <a:spcPts val="0"/>
              </a:spcAft>
              <a:buClrTx/>
              <a:buSzTx/>
              <a:buFontTx/>
              <a:buNone/>
              <a:tabLst/>
              <a:defRPr/>
            </a:pPr>
            <a:endParaRPr kumimoji="0" lang="en-US" sz="1200" b="1" i="0" u="none" strike="noStrike" kern="1200" cap="none" spc="0" normalizeH="0" baseline="0" noProof="0">
              <a:ln>
                <a:noFill/>
              </a:ln>
              <a:solidFill>
                <a:srgbClr val="000000"/>
              </a:solidFill>
              <a:effectLst/>
              <a:uLnTx/>
              <a:uFillTx/>
              <a:latin typeface="Arial"/>
              <a:ea typeface="+mn-ea"/>
              <a:cs typeface="+mn-cs"/>
            </a:endParaRPr>
          </a:p>
        </p:txBody>
      </p:sp>
      <p:sp>
        <p:nvSpPr>
          <p:cNvPr id="93" name="TextBox 92">
            <a:extLst>
              <a:ext uri="{FF2B5EF4-FFF2-40B4-BE49-F238E27FC236}">
                <a16:creationId xmlns:a16="http://schemas.microsoft.com/office/drawing/2014/main" id="{D9B40423-8A4B-D448-A6BC-ABE4864CB46F}"/>
              </a:ext>
            </a:extLst>
          </p:cNvPr>
          <p:cNvSpPr txBox="1"/>
          <p:nvPr/>
        </p:nvSpPr>
        <p:spPr>
          <a:xfrm>
            <a:off x="10508539" y="5852275"/>
            <a:ext cx="1247457" cy="276999"/>
          </a:xfrm>
          <a:prstGeom prst="rect">
            <a:avLst/>
          </a:prstGeom>
          <a:noFill/>
        </p:spPr>
        <p:txBody>
          <a:bodyPr wrap="none" rtlCol="0">
            <a:spAutoFit/>
          </a:bodyPr>
          <a:lstStyle/>
          <a:p>
            <a:pPr marL="0" marR="0" lvl="0" indent="0" algn="l" defTabSz="91521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Arial" panose="020B0604020202020204"/>
                <a:ea typeface="+mn-ea"/>
                <a:cs typeface="+mn-cs"/>
              </a:rPr>
              <a:t>= External Data</a:t>
            </a:r>
          </a:p>
        </p:txBody>
      </p:sp>
      <p:sp>
        <p:nvSpPr>
          <p:cNvPr id="8" name="Can 7">
            <a:extLst>
              <a:ext uri="{FF2B5EF4-FFF2-40B4-BE49-F238E27FC236}">
                <a16:creationId xmlns:a16="http://schemas.microsoft.com/office/drawing/2014/main" id="{8EC6FC43-247D-8447-9EE1-3351D20DDD3B}"/>
              </a:ext>
            </a:extLst>
          </p:cNvPr>
          <p:cNvSpPr/>
          <p:nvPr/>
        </p:nvSpPr>
        <p:spPr>
          <a:xfrm>
            <a:off x="3559239" y="4911279"/>
            <a:ext cx="1081712" cy="670390"/>
          </a:xfrm>
          <a:prstGeom prst="can">
            <a:avLst/>
          </a:prstGeom>
          <a:solidFill>
            <a:schemeClr val="tx2"/>
          </a:solidFill>
          <a:ln w="12700">
            <a:solidFill>
              <a:schemeClr val="bg1"/>
            </a:solidFill>
          </a:ln>
          <a:effectLst>
            <a:outerShdw blurRad="50800" dist="38100" dir="27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marL="0" marR="0" lvl="0" indent="0" algn="ctr" defTabSz="913852" rtl="0" eaLnBrk="1" fontAlgn="auto" latinLnBrk="0" hangingPunct="1">
              <a:lnSpc>
                <a:spcPct val="95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Arial"/>
                <a:ea typeface="+mn-ea"/>
                <a:cs typeface="+mn-cs"/>
              </a:rPr>
              <a:t>WebBLOB</a:t>
            </a:r>
          </a:p>
        </p:txBody>
      </p:sp>
      <p:sp>
        <p:nvSpPr>
          <p:cNvPr id="66" name="Rectangle 2">
            <a:extLst>
              <a:ext uri="{FF2B5EF4-FFF2-40B4-BE49-F238E27FC236}">
                <a16:creationId xmlns:a16="http://schemas.microsoft.com/office/drawing/2014/main" id="{29D954E1-4963-455C-EF53-A401822D9F48}"/>
              </a:ext>
            </a:extLst>
          </p:cNvPr>
          <p:cNvSpPr txBox="1">
            <a:spLocks noChangeArrowheads="1"/>
          </p:cNvSpPr>
          <p:nvPr/>
        </p:nvSpPr>
        <p:spPr>
          <a:xfrm>
            <a:off x="493954" y="337969"/>
            <a:ext cx="5602048" cy="345895"/>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2200" b="1"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398" b="1" i="0" u="none" strike="noStrike" kern="1200" cap="none" spc="0" normalizeH="0" baseline="0" noProof="0">
                <a:ln>
                  <a:noFill/>
                </a:ln>
                <a:solidFill>
                  <a:srgbClr val="000000"/>
                </a:solidFill>
                <a:effectLst/>
                <a:uLnTx/>
                <a:uFillTx/>
                <a:latin typeface="Arial (Headings)"/>
                <a:ea typeface="+mj-ea"/>
                <a:cs typeface="Arial" panose="020B0604020202020204" pitchFamily="34" charset="0"/>
              </a:rPr>
              <a:t>Epic DR in the cloud</a:t>
            </a:r>
          </a:p>
        </p:txBody>
      </p:sp>
      <p:sp>
        <p:nvSpPr>
          <p:cNvPr id="69" name="TextBox 68">
            <a:extLst>
              <a:ext uri="{FF2B5EF4-FFF2-40B4-BE49-F238E27FC236}">
                <a16:creationId xmlns:a16="http://schemas.microsoft.com/office/drawing/2014/main" id="{8519B2A3-7B3C-E775-4123-24FD97289B1F}"/>
              </a:ext>
            </a:extLst>
          </p:cNvPr>
          <p:cNvSpPr txBox="1"/>
          <p:nvPr/>
        </p:nvSpPr>
        <p:spPr>
          <a:xfrm>
            <a:off x="7516464" y="321034"/>
            <a:ext cx="0" cy="0"/>
          </a:xfrm>
          <a:prstGeom prst="rect">
            <a:avLst/>
          </a:prstGeom>
        </p:spPr>
        <p:txBody>
          <a:bodyPr vert="horz" wrap="none" lIns="91392" tIns="45696" rIns="91392" bIns="45696" rtlCol="0" anchor="t">
            <a:noAutofit/>
          </a:bodyPr>
          <a:lstStyle/>
          <a:p>
            <a:pPr marL="172934" marR="0" lvl="0" indent="-172934" algn="l" defTabSz="913852" rtl="0" eaLnBrk="1" fontAlgn="auto" latinLnBrk="0" hangingPunct="1">
              <a:lnSpc>
                <a:spcPct val="95000"/>
              </a:lnSpc>
              <a:spcBef>
                <a:spcPts val="400"/>
              </a:spcBef>
              <a:spcAft>
                <a:spcPts val="200"/>
              </a:spcAft>
              <a:buClr>
                <a:srgbClr val="5CC3FF"/>
              </a:buClr>
              <a:buSzTx/>
              <a:buFont typeface="Wingdings" panose="05000000000000000000" pitchFamily="2" charset="2"/>
              <a:buChar char="§"/>
              <a:tabLst/>
              <a:defRPr/>
            </a:pPr>
            <a:endParaRPr kumimoji="0" lang="en-US" sz="1400" b="0" i="0" u="none" strike="noStrike" kern="1200" cap="none" spc="0" normalizeH="0" baseline="0" noProof="0" err="1">
              <a:ln>
                <a:noFill/>
              </a:ln>
              <a:solidFill>
                <a:sysClr val="windowText" lastClr="000000"/>
              </a:solidFill>
              <a:effectLst/>
              <a:uLnTx/>
              <a:uFillTx/>
              <a:latin typeface="Arial" panose="020B0604020202020204"/>
              <a:ea typeface="+mn-ea"/>
              <a:cs typeface="+mn-cs"/>
            </a:endParaRPr>
          </a:p>
        </p:txBody>
      </p:sp>
      <p:sp>
        <p:nvSpPr>
          <p:cNvPr id="71" name="Rectangle 70">
            <a:extLst>
              <a:ext uri="{FF2B5EF4-FFF2-40B4-BE49-F238E27FC236}">
                <a16:creationId xmlns:a16="http://schemas.microsoft.com/office/drawing/2014/main" id="{57C7C6D4-691A-B7C9-7352-A251C243E7E4}"/>
              </a:ext>
            </a:extLst>
          </p:cNvPr>
          <p:cNvSpPr/>
          <p:nvPr/>
        </p:nvSpPr>
        <p:spPr>
          <a:xfrm rot="5400000">
            <a:off x="5769058" y="-5766580"/>
            <a:ext cx="653880" cy="1218882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16" tIns="45708" rIns="91416" bIns="45708" numCol="1" spcCol="0" rtlCol="0" fromWordArt="0" anchor="ctr" anchorCtr="0" forceAA="0" compatLnSpc="1">
            <a:prstTxWarp prst="textNoShape">
              <a:avLst/>
            </a:prstTxWarp>
            <a:noAutofit/>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2" name="Rectangle 71">
            <a:extLst>
              <a:ext uri="{FF2B5EF4-FFF2-40B4-BE49-F238E27FC236}">
                <a16:creationId xmlns:a16="http://schemas.microsoft.com/office/drawing/2014/main" id="{19901036-22D0-51C7-3F82-00E307EB2DC8}"/>
              </a:ext>
            </a:extLst>
          </p:cNvPr>
          <p:cNvSpPr/>
          <p:nvPr/>
        </p:nvSpPr>
        <p:spPr>
          <a:xfrm rot="5400000">
            <a:off x="570897" y="-568422"/>
            <a:ext cx="653880" cy="1792507"/>
          </a:xfrm>
          <a:prstGeom prst="rect">
            <a:avLst/>
          </a:prstGeom>
          <a:solidFill>
            <a:srgbClr val="5BC3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16" tIns="45708" rIns="91416" bIns="45708" numCol="1" spcCol="0" rtlCol="0" fromWordArt="0" anchor="t" anchorCtr="0" forceAA="0" compatLnSpc="1">
            <a:prstTxWarp prst="textNoShape">
              <a:avLst/>
            </a:prstTxWarp>
            <a:noAutofit/>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4" name="Text Box 1075">
            <a:extLst>
              <a:ext uri="{FF2B5EF4-FFF2-40B4-BE49-F238E27FC236}">
                <a16:creationId xmlns:a16="http://schemas.microsoft.com/office/drawing/2014/main" id="{6B83BA4A-F644-4697-171B-F23AD9D928DF}"/>
              </a:ext>
            </a:extLst>
          </p:cNvPr>
          <p:cNvSpPr txBox="1"/>
          <p:nvPr/>
        </p:nvSpPr>
        <p:spPr>
          <a:xfrm>
            <a:off x="331606" y="173569"/>
            <a:ext cx="1232849" cy="437401"/>
          </a:xfrm>
          <a:prstGeom prst="rect">
            <a:avLst/>
          </a:prstGeom>
          <a:noFill/>
          <a:ln w="6350">
            <a:noFill/>
          </a:ln>
        </p:spPr>
        <p:txBody>
          <a:bodyPr rot="0" spcFirstLastPara="0" vert="horz" wrap="square" lIns="0" tIns="0" rIns="0" bIns="0" numCol="1" spcCol="0" rtlCol="0" fromWordArt="0" anchor="ctr" anchorCtr="0" forceAA="0" compatLnSpc="1">
            <a:prstTxWarp prst="textNoShape">
              <a:avLst/>
            </a:prstTxWarp>
            <a:noAutofit/>
          </a:bodyPr>
          <a:lstStyle/>
          <a:p>
            <a:pPr marL="0" marR="0" lvl="0" indent="0" algn="l" defTabSz="914126" rtl="0" eaLnBrk="1" fontAlgn="auto" latinLnBrk="0" hangingPunct="1">
              <a:lnSpc>
                <a:spcPct val="107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endParaRPr>
          </a:p>
          <a:p>
            <a:pPr marL="0" marR="0" lvl="0" indent="0" algn="ctr" defTabSz="914126" rtl="0" eaLnBrk="1" fontAlgn="auto" latinLnBrk="0" hangingPunct="1">
              <a:lnSpc>
                <a:spcPct val="120000"/>
              </a:lnSpc>
              <a:spcBef>
                <a:spcPts val="0"/>
              </a:spcBef>
              <a:spcAft>
                <a:spcPts val="0"/>
              </a:spcAft>
              <a:buClrTx/>
              <a:buSzTx/>
              <a:buFontTx/>
              <a:buNone/>
              <a:tabLst/>
              <a:defRPr/>
            </a:pPr>
            <a:r>
              <a:rPr kumimoji="0" lang="en-US" sz="2499" b="1" i="0" u="none" strike="noStrike" kern="1200" cap="none" spc="0" normalizeH="0" baseline="0" noProof="0">
                <a:ln>
                  <a:noFill/>
                </a:ln>
                <a:solidFill>
                  <a:srgbClr val="FFFFFF"/>
                </a:solidFill>
                <a:effectLst/>
                <a:uLnTx/>
                <a:uFillTx/>
                <a:latin typeface="Butler"/>
                <a:ea typeface="Calibri" panose="020F0502020204030204" pitchFamily="34" charset="0"/>
                <a:cs typeface="Raleway (TT) Bold"/>
              </a:rPr>
              <a:t> </a:t>
            </a:r>
            <a:endParaRPr kumimoji="0" lang="en-US" sz="1200" b="0" i="0" u="none" strike="noStrike" kern="1200" cap="none" spc="0" normalizeH="0" baseline="0" noProof="0">
              <a:ln>
                <a:noFill/>
              </a:ln>
              <a:solidFill>
                <a:srgbClr val="000000"/>
              </a:solidFill>
              <a:effectLst/>
              <a:uLnTx/>
              <a:uFillTx/>
              <a:latin typeface="MinionPro-Regular"/>
              <a:ea typeface="Calibri" panose="020F0502020204030204" pitchFamily="34" charset="0"/>
              <a:cs typeface="MinionPro-Regular"/>
            </a:endParaRPr>
          </a:p>
        </p:txBody>
      </p:sp>
      <p:sp>
        <p:nvSpPr>
          <p:cNvPr id="75" name="Text Box 1076">
            <a:extLst>
              <a:ext uri="{FF2B5EF4-FFF2-40B4-BE49-F238E27FC236}">
                <a16:creationId xmlns:a16="http://schemas.microsoft.com/office/drawing/2014/main" id="{A9249D83-EDE7-A531-BE76-7F751C35761F}"/>
              </a:ext>
            </a:extLst>
          </p:cNvPr>
          <p:cNvSpPr txBox="1"/>
          <p:nvPr/>
        </p:nvSpPr>
        <p:spPr>
          <a:xfrm>
            <a:off x="2124112" y="91096"/>
            <a:ext cx="9891249" cy="450820"/>
          </a:xfrm>
          <a:prstGeom prst="rect">
            <a:avLst/>
          </a:prstGeom>
          <a:noFill/>
          <a:ln w="6350">
            <a:noFill/>
          </a:ln>
        </p:spPr>
        <p:txBody>
          <a:bodyPr rot="0" spcFirstLastPara="0" vert="horz" wrap="square" lIns="0" tIns="0" rIns="0" bIns="0" numCol="1" spcCol="0" rtlCol="0" fromWordArt="0" anchor="b" anchorCtr="0" forceAA="0" compatLnSpc="1">
            <a:prstTxWarp prst="textNoShape">
              <a:avLst/>
            </a:prstTxWarp>
            <a:noAutofit/>
          </a:bodyPr>
          <a:lstStyle/>
          <a:p>
            <a:pPr marL="0" marR="0" lvl="0" indent="0" algn="l" defTabSz="914126" rtl="0" eaLnBrk="1" fontAlgn="auto" latinLnBrk="0" hangingPunct="1">
              <a:lnSpc>
                <a:spcPts val="5998"/>
              </a:lnSpc>
              <a:spcBef>
                <a:spcPts val="0"/>
              </a:spcBef>
              <a:spcAft>
                <a:spcPts val="0"/>
              </a:spcAft>
              <a:buClrTx/>
              <a:buSzTx/>
              <a:buFontTx/>
              <a:buNone/>
              <a:tabLst/>
              <a:defRPr/>
            </a:pPr>
            <a:r>
              <a:rPr kumimoji="0" lang="en-US" sz="2599" b="1" i="0" u="none" strike="noStrike" kern="1200" cap="none" spc="0" normalizeH="0" baseline="0" noProof="0">
                <a:ln>
                  <a:noFill/>
                </a:ln>
                <a:solidFill>
                  <a:srgbClr val="FFFFFF"/>
                </a:solidFill>
                <a:effectLst/>
                <a:uLnTx/>
                <a:uFillTx/>
                <a:latin typeface="Montserrat" pitchFamily="2" charset="77"/>
                <a:ea typeface="Calibri" panose="020F0502020204030204" pitchFamily="34" charset="0"/>
                <a:cs typeface="Butler"/>
              </a:rPr>
              <a:t>Epic Architecture:  </a:t>
            </a:r>
            <a:r>
              <a:rPr kumimoji="0" lang="en-US" sz="2599" b="0" i="0" u="none" strike="noStrike" kern="1200" cap="none" spc="0" normalizeH="0" baseline="0" noProof="0">
                <a:ln>
                  <a:noFill/>
                </a:ln>
                <a:solidFill>
                  <a:srgbClr val="FFFFFF"/>
                </a:solidFill>
                <a:effectLst/>
                <a:uLnTx/>
                <a:uFillTx/>
                <a:latin typeface="Montserrat" pitchFamily="2" charset="77"/>
                <a:ea typeface="Calibri" panose="020F0502020204030204" pitchFamily="34" charset="0"/>
                <a:cs typeface="Butler"/>
              </a:rPr>
              <a:t>Key Components</a:t>
            </a:r>
            <a:endParaRPr kumimoji="0" lang="en-US" sz="1200" b="0" i="0" u="none" strike="noStrike" kern="1200" cap="none" spc="0" normalizeH="0" baseline="0" noProof="0">
              <a:ln>
                <a:noFill/>
              </a:ln>
              <a:solidFill>
                <a:srgbClr val="FFFFFF"/>
              </a:solidFill>
              <a:effectLst/>
              <a:uLnTx/>
              <a:uFillTx/>
              <a:latin typeface="MinionPro-Regular"/>
              <a:ea typeface="Calibri" panose="020F0502020204030204" pitchFamily="34" charset="0"/>
              <a:cs typeface="MinionPro-Regular"/>
            </a:endParaRPr>
          </a:p>
        </p:txBody>
      </p:sp>
      <p:pic>
        <p:nvPicPr>
          <p:cNvPr id="77" name="Picture 6" descr="netapp logo - Edgenexus load balancers and Application Security">
            <a:extLst>
              <a:ext uri="{FF2B5EF4-FFF2-40B4-BE49-F238E27FC236}">
                <a16:creationId xmlns:a16="http://schemas.microsoft.com/office/drawing/2014/main" id="{F300ECF8-8165-C282-F181-6486A628512A}"/>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413856" y="245774"/>
            <a:ext cx="967965" cy="177082"/>
          </a:xfrm>
          <a:prstGeom prst="rect">
            <a:avLst/>
          </a:prstGeom>
          <a:noFill/>
          <a:extLst>
            <a:ext uri="{909E8E84-426E-40DD-AFC4-6F175D3DCCD1}">
              <a14:hiddenFill xmlns:a14="http://schemas.microsoft.com/office/drawing/2010/main">
                <a:solidFill>
                  <a:srgbClr val="FFFFFF"/>
                </a:solidFill>
              </a14:hiddenFill>
            </a:ext>
          </a:extLst>
        </p:spPr>
      </p:pic>
      <p:pic>
        <p:nvPicPr>
          <p:cNvPr id="87" name="Picture 2">
            <a:extLst>
              <a:ext uri="{FF2B5EF4-FFF2-40B4-BE49-F238E27FC236}">
                <a16:creationId xmlns:a16="http://schemas.microsoft.com/office/drawing/2014/main" id="{C2AA4C26-F2A5-F015-535D-FE98E0983DD0}"/>
              </a:ext>
            </a:extLst>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rcRect/>
          <a:stretch>
            <a:fillRect/>
          </a:stretch>
        </p:blipFill>
        <p:spPr bwMode="auto">
          <a:xfrm>
            <a:off x="10469678" y="154648"/>
            <a:ext cx="1545683" cy="3765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003627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DCC20EA-D2A5-1540-B6B3-06DAFBC8C9D7}"/>
              </a:ext>
            </a:extLst>
          </p:cNvPr>
          <p:cNvSpPr>
            <a:spLocks noGrp="1"/>
          </p:cNvSpPr>
          <p:nvPr>
            <p:ph type="body" idx="10"/>
          </p:nvPr>
        </p:nvSpPr>
        <p:spPr>
          <a:xfrm>
            <a:off x="494595" y="698136"/>
            <a:ext cx="11649456" cy="400005"/>
          </a:xfrm>
        </p:spPr>
        <p:txBody>
          <a:bodyPr/>
          <a:lstStyle/>
          <a:p>
            <a:r>
              <a:rPr lang="en-US">
                <a:latin typeface="Montserrat" pitchFamily="2" charset="77"/>
              </a:rPr>
              <a:t>The same management strategy and tools on-prem or in AWS</a:t>
            </a:r>
          </a:p>
        </p:txBody>
      </p:sp>
      <p:sp>
        <p:nvSpPr>
          <p:cNvPr id="5" name="Footer Placeholder 4">
            <a:extLst>
              <a:ext uri="{FF2B5EF4-FFF2-40B4-BE49-F238E27FC236}">
                <a16:creationId xmlns:a16="http://schemas.microsoft.com/office/drawing/2014/main" id="{E9EA461C-13AF-3041-BD1D-D2C35F446CC2}"/>
              </a:ext>
            </a:extLst>
          </p:cNvPr>
          <p:cNvSpPr>
            <a:spLocks noGrp="1"/>
          </p:cNvSpPr>
          <p:nvPr>
            <p:ph type="ftr" sz="quarter" idx="3"/>
          </p:nvPr>
        </p:nvSpPr>
        <p:spPr>
          <a:xfrm>
            <a:off x="1384073" y="6548687"/>
            <a:ext cx="4425696" cy="118872"/>
          </a:xfrm>
        </p:spPr>
        <p:txBody>
          <a:bodyPr/>
          <a:lstStyle/>
          <a:p>
            <a:pPr defTabSz="913852">
              <a:defRPr/>
            </a:pPr>
            <a:r>
              <a:rPr lang="en-US">
                <a:latin typeface="Arial"/>
              </a:rPr>
              <a:t>© 2022 NetApp, Inc. All rights reserved.  — NETAPP CONFIDENTIAL — </a:t>
            </a:r>
          </a:p>
        </p:txBody>
      </p:sp>
      <p:sp>
        <p:nvSpPr>
          <p:cNvPr id="12" name="Can 11">
            <a:extLst>
              <a:ext uri="{FF2B5EF4-FFF2-40B4-BE49-F238E27FC236}">
                <a16:creationId xmlns:a16="http://schemas.microsoft.com/office/drawing/2014/main" id="{4B69BD6E-E889-964A-AC56-2281294D158E}"/>
              </a:ext>
            </a:extLst>
          </p:cNvPr>
          <p:cNvSpPr/>
          <p:nvPr/>
        </p:nvSpPr>
        <p:spPr>
          <a:xfrm>
            <a:off x="813898" y="2327004"/>
            <a:ext cx="1091296" cy="1161099"/>
          </a:xfrm>
          <a:prstGeom prst="can">
            <a:avLst/>
          </a:prstGeom>
          <a:solidFill>
            <a:schemeClr val="accent2">
              <a:lumMod val="50000"/>
            </a:schemeClr>
          </a:solidFill>
          <a:ln w="12700">
            <a:solidFill>
              <a:schemeClr val="bg1"/>
            </a:solidFill>
          </a:ln>
          <a:effectLst>
            <a:outerShdw blurRad="50800" dist="38100" dir="27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defTabSz="913852">
              <a:lnSpc>
                <a:spcPct val="95000"/>
              </a:lnSpc>
              <a:defRPr/>
            </a:pPr>
            <a:r>
              <a:rPr lang="en-US" sz="1200" b="1">
                <a:solidFill>
                  <a:srgbClr val="FFFFFF"/>
                </a:solidFill>
                <a:latin typeface="Arial"/>
              </a:rPr>
              <a:t>Epic DR</a:t>
            </a:r>
          </a:p>
        </p:txBody>
      </p:sp>
      <p:sp>
        <p:nvSpPr>
          <p:cNvPr id="13" name="Can 12">
            <a:extLst>
              <a:ext uri="{FF2B5EF4-FFF2-40B4-BE49-F238E27FC236}">
                <a16:creationId xmlns:a16="http://schemas.microsoft.com/office/drawing/2014/main" id="{A689ED70-1341-3F4D-881F-4640305ECE80}"/>
              </a:ext>
            </a:extLst>
          </p:cNvPr>
          <p:cNvSpPr/>
          <p:nvPr/>
        </p:nvSpPr>
        <p:spPr>
          <a:xfrm>
            <a:off x="813899" y="4846075"/>
            <a:ext cx="1091296" cy="670390"/>
          </a:xfrm>
          <a:prstGeom prst="can">
            <a:avLst/>
          </a:prstGeom>
          <a:solidFill>
            <a:schemeClr val="tx2"/>
          </a:solidFill>
          <a:ln w="12700">
            <a:solidFill>
              <a:schemeClr val="bg1"/>
            </a:solidFill>
          </a:ln>
          <a:effectLst>
            <a:outerShdw blurRad="50800" dist="38100" dir="27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defTabSz="913852">
              <a:lnSpc>
                <a:spcPct val="95000"/>
              </a:lnSpc>
              <a:defRPr/>
            </a:pPr>
            <a:r>
              <a:rPr lang="en-US" sz="1200">
                <a:solidFill>
                  <a:prstClr val="white"/>
                </a:solidFill>
                <a:latin typeface="Arial"/>
              </a:rPr>
              <a:t>WebBLOB</a:t>
            </a:r>
          </a:p>
          <a:p>
            <a:pPr algn="ctr" defTabSz="913852">
              <a:lnSpc>
                <a:spcPct val="95000"/>
              </a:lnSpc>
              <a:defRPr/>
            </a:pPr>
            <a:r>
              <a:rPr lang="en-US" sz="1200">
                <a:solidFill>
                  <a:prstClr val="white"/>
                </a:solidFill>
                <a:latin typeface="Arial"/>
              </a:rPr>
              <a:t>DR</a:t>
            </a:r>
          </a:p>
        </p:txBody>
      </p:sp>
      <p:cxnSp>
        <p:nvCxnSpPr>
          <p:cNvPr id="14" name="Elbow Connector 13">
            <a:extLst>
              <a:ext uri="{FF2B5EF4-FFF2-40B4-BE49-F238E27FC236}">
                <a16:creationId xmlns:a16="http://schemas.microsoft.com/office/drawing/2014/main" id="{CD5A6134-E78F-F64A-8C23-F8BE2B1EE5E8}"/>
              </a:ext>
            </a:extLst>
          </p:cNvPr>
          <p:cNvCxnSpPr>
            <a:cxnSpLocks/>
            <a:stCxn id="17" idx="1"/>
            <a:endCxn id="12" idx="1"/>
          </p:cNvCxnSpPr>
          <p:nvPr/>
        </p:nvCxnSpPr>
        <p:spPr>
          <a:xfrm rot="16200000" flipV="1">
            <a:off x="2724251" y="962299"/>
            <a:ext cx="6348" cy="2735757"/>
          </a:xfrm>
          <a:prstGeom prst="bentConnector3">
            <a:avLst>
              <a:gd name="adj1" fmla="val 5904143"/>
            </a:avLst>
          </a:prstGeom>
          <a:ln>
            <a:solidFill>
              <a:schemeClr val="tx2">
                <a:lumMod val="75000"/>
              </a:schemeClr>
            </a:solidFill>
            <a:headEnd type="triangle" w="med" len="med"/>
            <a:tailEnd type="triangle" w="med" len="med"/>
          </a:ln>
          <a:effectLst>
            <a:outerShdw blurRad="50800" dist="38100" dir="2700000" sx="98000" sy="98000" algn="ctr" rotWithShape="0">
              <a:srgbClr val="000000">
                <a:alpha val="43137"/>
              </a:srgbClr>
            </a:outerShdw>
          </a:effectLst>
        </p:spPr>
        <p:style>
          <a:lnRef idx="3">
            <a:schemeClr val="accent2"/>
          </a:lnRef>
          <a:fillRef idx="0">
            <a:schemeClr val="accent2"/>
          </a:fillRef>
          <a:effectRef idx="2">
            <a:schemeClr val="accent2"/>
          </a:effectRef>
          <a:fontRef idx="minor">
            <a:schemeClr val="tx1"/>
          </a:fontRef>
        </p:style>
      </p:cxnSp>
      <p:sp>
        <p:nvSpPr>
          <p:cNvPr id="20" name="Can 19">
            <a:extLst>
              <a:ext uri="{FF2B5EF4-FFF2-40B4-BE49-F238E27FC236}">
                <a16:creationId xmlns:a16="http://schemas.microsoft.com/office/drawing/2014/main" id="{9191D0FB-FFBF-734A-BC12-94A09E4F5587}"/>
              </a:ext>
            </a:extLst>
          </p:cNvPr>
          <p:cNvSpPr/>
          <p:nvPr/>
        </p:nvSpPr>
        <p:spPr>
          <a:xfrm>
            <a:off x="5049823" y="2333353"/>
            <a:ext cx="1091296" cy="1161099"/>
          </a:xfrm>
          <a:prstGeom prst="can">
            <a:avLst/>
          </a:prstGeom>
          <a:solidFill>
            <a:schemeClr val="accent2">
              <a:lumMod val="50000"/>
            </a:schemeClr>
          </a:solidFill>
          <a:ln w="12700">
            <a:solidFill>
              <a:schemeClr val="bg1"/>
            </a:solidFill>
          </a:ln>
          <a:effectLst>
            <a:outerShdw blurRad="50800" dist="38100" dir="27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defTabSz="913852">
              <a:lnSpc>
                <a:spcPct val="95000"/>
              </a:lnSpc>
              <a:defRPr/>
            </a:pPr>
            <a:r>
              <a:rPr lang="en-US" sz="1200" b="1">
                <a:solidFill>
                  <a:srgbClr val="FFFFFF"/>
                </a:solidFill>
                <a:latin typeface="Arial"/>
              </a:rPr>
              <a:t>Epic Report</a:t>
            </a:r>
          </a:p>
        </p:txBody>
      </p:sp>
      <p:sp>
        <p:nvSpPr>
          <p:cNvPr id="27" name="Can 26">
            <a:extLst>
              <a:ext uri="{FF2B5EF4-FFF2-40B4-BE49-F238E27FC236}">
                <a16:creationId xmlns:a16="http://schemas.microsoft.com/office/drawing/2014/main" id="{9076DAFF-4FA3-E545-B1A0-70C52D8DA001}"/>
              </a:ext>
            </a:extLst>
          </p:cNvPr>
          <p:cNvSpPr/>
          <p:nvPr/>
        </p:nvSpPr>
        <p:spPr>
          <a:xfrm>
            <a:off x="6509711" y="2333353"/>
            <a:ext cx="1091296" cy="1161099"/>
          </a:xfrm>
          <a:prstGeom prst="can">
            <a:avLst/>
          </a:prstGeom>
          <a:solidFill>
            <a:schemeClr val="accent2">
              <a:lumMod val="50000"/>
            </a:schemeClr>
          </a:solidFill>
          <a:ln w="12700">
            <a:solidFill>
              <a:schemeClr val="bg1"/>
            </a:solidFill>
          </a:ln>
          <a:effectLst>
            <a:outerShdw blurRad="50800" dist="38100" dir="27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defTabSz="913852">
              <a:lnSpc>
                <a:spcPct val="95000"/>
              </a:lnSpc>
              <a:defRPr/>
            </a:pPr>
            <a:r>
              <a:rPr lang="en-US" sz="1200" b="1">
                <a:solidFill>
                  <a:srgbClr val="FFFFFF"/>
                </a:solidFill>
                <a:latin typeface="Arial"/>
              </a:rPr>
              <a:t>Clarity</a:t>
            </a:r>
          </a:p>
        </p:txBody>
      </p:sp>
      <p:cxnSp>
        <p:nvCxnSpPr>
          <p:cNvPr id="29" name="Elbow Connector 28">
            <a:extLst>
              <a:ext uri="{FF2B5EF4-FFF2-40B4-BE49-F238E27FC236}">
                <a16:creationId xmlns:a16="http://schemas.microsoft.com/office/drawing/2014/main" id="{C5AC64B6-58CD-304C-8D92-FDDC69F6B2E8}"/>
              </a:ext>
            </a:extLst>
          </p:cNvPr>
          <p:cNvCxnSpPr>
            <a:cxnSpLocks/>
            <a:stCxn id="17" idx="3"/>
            <a:endCxn id="8" idx="1"/>
          </p:cNvCxnSpPr>
          <p:nvPr/>
        </p:nvCxnSpPr>
        <p:spPr>
          <a:xfrm rot="16200000" flipH="1">
            <a:off x="3421566" y="4168188"/>
            <a:ext cx="1352267" cy="4792"/>
          </a:xfrm>
          <a:prstGeom prst="bentConnector3">
            <a:avLst>
              <a:gd name="adj1" fmla="val 50000"/>
            </a:avLst>
          </a:prstGeom>
          <a:ln>
            <a:solidFill>
              <a:srgbClr val="00B050"/>
            </a:solidFill>
            <a:headEnd type="triangle" w="med" len="med"/>
            <a:tailEnd type="triangle" w="med" len="med"/>
          </a:ln>
          <a:effectLst>
            <a:outerShdw blurRad="50800" dist="38100" dir="2700000" algn="tl" rotWithShape="0">
              <a:prstClr val="black">
                <a:alpha val="40000"/>
              </a:prstClr>
            </a:outerShdw>
          </a:effectLst>
        </p:spPr>
        <p:style>
          <a:lnRef idx="3">
            <a:schemeClr val="accent2"/>
          </a:lnRef>
          <a:fillRef idx="0">
            <a:schemeClr val="accent2"/>
          </a:fillRef>
          <a:effectRef idx="2">
            <a:schemeClr val="accent2"/>
          </a:effectRef>
          <a:fontRef idx="minor">
            <a:schemeClr val="tx1"/>
          </a:fontRef>
        </p:style>
      </p:cxnSp>
      <p:cxnSp>
        <p:nvCxnSpPr>
          <p:cNvPr id="34" name="Elbow Connector 33">
            <a:extLst>
              <a:ext uri="{FF2B5EF4-FFF2-40B4-BE49-F238E27FC236}">
                <a16:creationId xmlns:a16="http://schemas.microsoft.com/office/drawing/2014/main" id="{6AE22CDB-85F0-204F-B8A1-B6D4F914B218}"/>
              </a:ext>
            </a:extLst>
          </p:cNvPr>
          <p:cNvCxnSpPr>
            <a:cxnSpLocks/>
          </p:cNvCxnSpPr>
          <p:nvPr/>
        </p:nvCxnSpPr>
        <p:spPr>
          <a:xfrm rot="10800000">
            <a:off x="1905195" y="5202787"/>
            <a:ext cx="1654044" cy="643"/>
          </a:xfrm>
          <a:prstGeom prst="bentConnector3">
            <a:avLst>
              <a:gd name="adj1" fmla="val 50000"/>
            </a:avLst>
          </a:prstGeom>
          <a:ln>
            <a:solidFill>
              <a:schemeClr val="tx2">
                <a:lumMod val="75000"/>
              </a:schemeClr>
            </a:solidFill>
            <a:headEnd type="none" w="med" len="med"/>
            <a:tailEnd type="triangle" w="med" len="med"/>
          </a:ln>
          <a:effectLst>
            <a:outerShdw blurRad="50800" dist="38100" dir="2700000" algn="tl" rotWithShape="0">
              <a:prstClr val="black">
                <a:alpha val="40000"/>
              </a:prstClr>
            </a:outerShdw>
          </a:effectLst>
        </p:spPr>
        <p:style>
          <a:lnRef idx="3">
            <a:schemeClr val="accent2"/>
          </a:lnRef>
          <a:fillRef idx="0">
            <a:schemeClr val="accent2"/>
          </a:fillRef>
          <a:effectRef idx="2">
            <a:schemeClr val="accent2"/>
          </a:effectRef>
          <a:fontRef idx="minor">
            <a:schemeClr val="tx1"/>
          </a:fontRef>
        </p:style>
      </p:cxnSp>
      <p:cxnSp>
        <p:nvCxnSpPr>
          <p:cNvPr id="39" name="Straight Connector 38">
            <a:extLst>
              <a:ext uri="{FF2B5EF4-FFF2-40B4-BE49-F238E27FC236}">
                <a16:creationId xmlns:a16="http://schemas.microsoft.com/office/drawing/2014/main" id="{C1981539-D827-DC4C-B1EC-1BF51C81B1AB}"/>
              </a:ext>
            </a:extLst>
          </p:cNvPr>
          <p:cNvCxnSpPr>
            <a:cxnSpLocks/>
            <a:stCxn id="27" idx="4"/>
            <a:endCxn id="28" idx="2"/>
          </p:cNvCxnSpPr>
          <p:nvPr/>
        </p:nvCxnSpPr>
        <p:spPr>
          <a:xfrm flipV="1">
            <a:off x="7601008" y="2909264"/>
            <a:ext cx="507951" cy="4639"/>
          </a:xfrm>
          <a:prstGeom prst="line">
            <a:avLst/>
          </a:prstGeom>
        </p:spPr>
        <p:style>
          <a:lnRef idx="1">
            <a:schemeClr val="accent1"/>
          </a:lnRef>
          <a:fillRef idx="0">
            <a:schemeClr val="accent1"/>
          </a:fillRef>
          <a:effectRef idx="0">
            <a:schemeClr val="accent1"/>
          </a:effectRef>
          <a:fontRef idx="minor">
            <a:schemeClr val="tx1"/>
          </a:fontRef>
        </p:style>
      </p:cxnSp>
      <p:cxnSp>
        <p:nvCxnSpPr>
          <p:cNvPr id="94" name="Elbow Connector 93">
            <a:extLst>
              <a:ext uri="{FF2B5EF4-FFF2-40B4-BE49-F238E27FC236}">
                <a16:creationId xmlns:a16="http://schemas.microsoft.com/office/drawing/2014/main" id="{2600A7D9-6C55-DC42-AA74-94099FE0B878}"/>
              </a:ext>
            </a:extLst>
          </p:cNvPr>
          <p:cNvCxnSpPr>
            <a:cxnSpLocks/>
            <a:endCxn id="20" idx="1"/>
          </p:cNvCxnSpPr>
          <p:nvPr/>
        </p:nvCxnSpPr>
        <p:spPr>
          <a:xfrm>
            <a:off x="4089308" y="1955203"/>
            <a:ext cx="1506163" cy="378150"/>
          </a:xfrm>
          <a:prstGeom prst="bentConnector2">
            <a:avLst/>
          </a:prstGeom>
          <a:ln>
            <a:solidFill>
              <a:schemeClr val="tx2">
                <a:lumMod val="75000"/>
              </a:schemeClr>
            </a:solidFill>
            <a:headEnd type="none" w="med" len="med"/>
            <a:tailEnd type="triangle" w="med" len="med"/>
          </a:ln>
          <a:effectLst>
            <a:outerShdw blurRad="50800" dist="38100" dir="2700000" sx="98000" sy="98000" algn="ctr" rotWithShape="0">
              <a:srgbClr val="000000">
                <a:alpha val="43137"/>
              </a:srgbClr>
            </a:outerShdw>
          </a:effectLst>
        </p:spPr>
        <p:style>
          <a:lnRef idx="3">
            <a:schemeClr val="accent2"/>
          </a:lnRef>
          <a:fillRef idx="0">
            <a:schemeClr val="accent2"/>
          </a:fillRef>
          <a:effectRef idx="2">
            <a:schemeClr val="accent2"/>
          </a:effectRef>
          <a:fontRef idx="minor">
            <a:schemeClr val="tx1"/>
          </a:fontRef>
        </p:style>
      </p:cxnSp>
      <p:sp>
        <p:nvSpPr>
          <p:cNvPr id="96" name="Can 95">
            <a:extLst>
              <a:ext uri="{FF2B5EF4-FFF2-40B4-BE49-F238E27FC236}">
                <a16:creationId xmlns:a16="http://schemas.microsoft.com/office/drawing/2014/main" id="{18FBF2D9-2D6D-7646-A4F3-95F33EEB9A98}"/>
              </a:ext>
            </a:extLst>
          </p:cNvPr>
          <p:cNvSpPr/>
          <p:nvPr/>
        </p:nvSpPr>
        <p:spPr>
          <a:xfrm>
            <a:off x="9820047" y="2852102"/>
            <a:ext cx="1081712" cy="670390"/>
          </a:xfrm>
          <a:prstGeom prst="can">
            <a:avLst/>
          </a:prstGeom>
          <a:solidFill>
            <a:schemeClr val="tx2"/>
          </a:solidFill>
          <a:ln w="12700">
            <a:solidFill>
              <a:schemeClr val="bg1"/>
            </a:solidFill>
          </a:ln>
          <a:effectLst>
            <a:outerShdw blurRad="50800" dist="38100" dir="27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defTabSz="913852">
              <a:lnSpc>
                <a:spcPct val="95000"/>
              </a:lnSpc>
              <a:defRPr/>
            </a:pPr>
            <a:r>
              <a:rPr lang="en-US" sz="1200">
                <a:solidFill>
                  <a:srgbClr val="FFFFFF"/>
                </a:solidFill>
                <a:latin typeface="Arial"/>
              </a:rPr>
              <a:t>Hyperspace VDI</a:t>
            </a:r>
          </a:p>
        </p:txBody>
      </p:sp>
      <p:sp>
        <p:nvSpPr>
          <p:cNvPr id="97" name="Can 96">
            <a:extLst>
              <a:ext uri="{FF2B5EF4-FFF2-40B4-BE49-F238E27FC236}">
                <a16:creationId xmlns:a16="http://schemas.microsoft.com/office/drawing/2014/main" id="{40DF97DB-5523-9744-A932-AA68B9E29D95}"/>
              </a:ext>
            </a:extLst>
          </p:cNvPr>
          <p:cNvSpPr/>
          <p:nvPr/>
        </p:nvSpPr>
        <p:spPr>
          <a:xfrm>
            <a:off x="9820047" y="2241172"/>
            <a:ext cx="1081712" cy="670390"/>
          </a:xfrm>
          <a:prstGeom prst="can">
            <a:avLst/>
          </a:prstGeom>
          <a:solidFill>
            <a:schemeClr val="tx2"/>
          </a:solidFill>
          <a:ln w="12700">
            <a:solidFill>
              <a:schemeClr val="bg1"/>
            </a:solidFill>
          </a:ln>
          <a:effectLst>
            <a:outerShdw blurRad="50800" dist="38100" dir="27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defTabSz="913852">
              <a:lnSpc>
                <a:spcPct val="95000"/>
              </a:lnSpc>
              <a:defRPr/>
            </a:pPr>
            <a:r>
              <a:rPr lang="en-US" sz="1200">
                <a:solidFill>
                  <a:srgbClr val="FFFFFF"/>
                </a:solidFill>
                <a:latin typeface="Arial"/>
              </a:rPr>
              <a:t>VMWare</a:t>
            </a:r>
          </a:p>
        </p:txBody>
      </p:sp>
      <p:sp>
        <p:nvSpPr>
          <p:cNvPr id="40" name="TextBox 39">
            <a:extLst>
              <a:ext uri="{FF2B5EF4-FFF2-40B4-BE49-F238E27FC236}">
                <a16:creationId xmlns:a16="http://schemas.microsoft.com/office/drawing/2014/main" id="{8F221B14-C33A-DA45-96BE-EA7E4D37D4DC}"/>
              </a:ext>
            </a:extLst>
          </p:cNvPr>
          <p:cNvSpPr txBox="1"/>
          <p:nvPr/>
        </p:nvSpPr>
        <p:spPr>
          <a:xfrm>
            <a:off x="2093907" y="4955831"/>
            <a:ext cx="1073920" cy="287524"/>
          </a:xfrm>
          <a:prstGeom prst="rect">
            <a:avLst/>
          </a:prstGeom>
          <a:noFill/>
        </p:spPr>
        <p:txBody>
          <a:bodyPr vert="horz" wrap="none" lIns="91416" tIns="45708" rIns="91416" bIns="45708" rtlCol="0" anchor="t">
            <a:noAutofit/>
          </a:bodyPr>
          <a:lstStyle/>
          <a:p>
            <a:pPr algn="ctr" defTabSz="914126">
              <a:lnSpc>
                <a:spcPct val="95000"/>
              </a:lnSpc>
              <a:spcBef>
                <a:spcPts val="400"/>
              </a:spcBef>
              <a:spcAft>
                <a:spcPts val="200"/>
              </a:spcAft>
              <a:buClr>
                <a:srgbClr val="0067C5"/>
              </a:buClr>
              <a:defRPr/>
            </a:pPr>
            <a:r>
              <a:rPr lang="en-US" sz="1100" b="1">
                <a:solidFill>
                  <a:srgbClr val="FFFFFF"/>
                </a:solidFill>
                <a:latin typeface="Arial"/>
              </a:rPr>
              <a:t>Storage </a:t>
            </a:r>
          </a:p>
          <a:p>
            <a:pPr algn="ctr" defTabSz="914126">
              <a:lnSpc>
                <a:spcPct val="95000"/>
              </a:lnSpc>
              <a:spcBef>
                <a:spcPts val="400"/>
              </a:spcBef>
              <a:spcAft>
                <a:spcPts val="200"/>
              </a:spcAft>
              <a:buClr>
                <a:srgbClr val="0067C5"/>
              </a:buClr>
              <a:defRPr/>
            </a:pPr>
            <a:r>
              <a:rPr lang="en-US" sz="1100" b="1">
                <a:solidFill>
                  <a:srgbClr val="FFFFFF"/>
                </a:solidFill>
                <a:latin typeface="Arial"/>
              </a:rPr>
              <a:t>Replication</a:t>
            </a:r>
          </a:p>
        </p:txBody>
      </p:sp>
      <p:sp>
        <p:nvSpPr>
          <p:cNvPr id="42" name="TextBox 41">
            <a:extLst>
              <a:ext uri="{FF2B5EF4-FFF2-40B4-BE49-F238E27FC236}">
                <a16:creationId xmlns:a16="http://schemas.microsoft.com/office/drawing/2014/main" id="{F1300DAD-85E6-594C-B862-4505862A0E4B}"/>
              </a:ext>
            </a:extLst>
          </p:cNvPr>
          <p:cNvSpPr txBox="1"/>
          <p:nvPr/>
        </p:nvSpPr>
        <p:spPr>
          <a:xfrm>
            <a:off x="6096320" y="1823088"/>
            <a:ext cx="459286" cy="240426"/>
          </a:xfrm>
          <a:prstGeom prst="rect">
            <a:avLst/>
          </a:prstGeom>
          <a:noFill/>
        </p:spPr>
        <p:txBody>
          <a:bodyPr vert="horz" wrap="none" lIns="91416" tIns="45708" rIns="91416" bIns="45708" rtlCol="0" anchor="t">
            <a:noAutofit/>
          </a:bodyPr>
          <a:lstStyle/>
          <a:p>
            <a:pPr algn="ctr" defTabSz="914126">
              <a:lnSpc>
                <a:spcPct val="95000"/>
              </a:lnSpc>
              <a:spcBef>
                <a:spcPts val="400"/>
              </a:spcBef>
              <a:spcAft>
                <a:spcPts val="200"/>
              </a:spcAft>
              <a:buClr>
                <a:srgbClr val="0067C5"/>
              </a:buClr>
              <a:defRPr/>
            </a:pPr>
            <a:r>
              <a:rPr lang="en-US" sz="1200" b="1">
                <a:latin typeface="Arial"/>
              </a:rPr>
              <a:t>ETL</a:t>
            </a:r>
          </a:p>
        </p:txBody>
      </p:sp>
      <p:cxnSp>
        <p:nvCxnSpPr>
          <p:cNvPr id="60" name="Elbow Connector 59">
            <a:extLst>
              <a:ext uri="{FF2B5EF4-FFF2-40B4-BE49-F238E27FC236}">
                <a16:creationId xmlns:a16="http://schemas.microsoft.com/office/drawing/2014/main" id="{D30FB142-66FE-D74F-8F55-8C670D12CB22}"/>
              </a:ext>
            </a:extLst>
          </p:cNvPr>
          <p:cNvCxnSpPr>
            <a:cxnSpLocks/>
            <a:stCxn id="20" idx="1"/>
            <a:endCxn id="27" idx="1"/>
          </p:cNvCxnSpPr>
          <p:nvPr/>
        </p:nvCxnSpPr>
        <p:spPr>
          <a:xfrm rot="5400000" flipH="1" flipV="1">
            <a:off x="6325415" y="1603409"/>
            <a:ext cx="12700" cy="1459888"/>
          </a:xfrm>
          <a:prstGeom prst="bentConnector3">
            <a:avLst>
              <a:gd name="adj1" fmla="val 1925220"/>
            </a:avLst>
          </a:prstGeom>
          <a:ln>
            <a:solidFill>
              <a:schemeClr val="tx2">
                <a:lumMod val="75000"/>
              </a:schemeClr>
            </a:solidFill>
            <a:prstDash val="dash"/>
            <a:headEnd type="none" w="med" len="med"/>
            <a:tailEnd type="triangle" w="med" len="med"/>
          </a:ln>
          <a:effectLst>
            <a:outerShdw blurRad="50800" dist="38100" dir="2700000" sx="98000" sy="98000" algn="ctr" rotWithShape="0">
              <a:srgbClr val="000000">
                <a:alpha val="43137"/>
              </a:srgbClr>
            </a:outerShdw>
          </a:effectLst>
        </p:spPr>
        <p:style>
          <a:lnRef idx="3">
            <a:schemeClr val="accent2"/>
          </a:lnRef>
          <a:fillRef idx="0">
            <a:schemeClr val="accent2"/>
          </a:fillRef>
          <a:effectRef idx="2">
            <a:schemeClr val="accent2"/>
          </a:effectRef>
          <a:fontRef idx="minor">
            <a:schemeClr val="tx1"/>
          </a:fontRef>
        </p:style>
      </p:cxnSp>
      <p:sp>
        <p:nvSpPr>
          <p:cNvPr id="9" name="Rectangle 8">
            <a:extLst>
              <a:ext uri="{FF2B5EF4-FFF2-40B4-BE49-F238E27FC236}">
                <a16:creationId xmlns:a16="http://schemas.microsoft.com/office/drawing/2014/main" id="{7D6E6A05-7530-A549-84FD-500A29CD2DF8}"/>
              </a:ext>
            </a:extLst>
          </p:cNvPr>
          <p:cNvSpPr/>
          <p:nvPr/>
        </p:nvSpPr>
        <p:spPr>
          <a:xfrm>
            <a:off x="3083005" y="1168851"/>
            <a:ext cx="8538935" cy="422261"/>
          </a:xfrm>
          <a:prstGeom prst="rect">
            <a:avLst/>
          </a:prstGeom>
          <a:solidFill>
            <a:schemeClr val="bg1">
              <a:lumMod val="95000"/>
            </a:schemeClr>
          </a:solidFill>
          <a:ln w="127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defTabSz="913852">
              <a:lnSpc>
                <a:spcPct val="95000"/>
              </a:lnSpc>
              <a:defRPr/>
            </a:pPr>
            <a:r>
              <a:rPr lang="en-US" sz="1798">
                <a:solidFill>
                  <a:schemeClr val="tx1"/>
                </a:solidFill>
                <a:latin typeface="Arial"/>
              </a:rPr>
              <a:t>Production</a:t>
            </a:r>
          </a:p>
        </p:txBody>
      </p:sp>
      <p:sp>
        <p:nvSpPr>
          <p:cNvPr id="6" name="Rectangle 5">
            <a:extLst>
              <a:ext uri="{FF2B5EF4-FFF2-40B4-BE49-F238E27FC236}">
                <a16:creationId xmlns:a16="http://schemas.microsoft.com/office/drawing/2014/main" id="{03A7517B-7D10-2045-8181-10F429F07EB4}"/>
              </a:ext>
            </a:extLst>
          </p:cNvPr>
          <p:cNvSpPr/>
          <p:nvPr/>
        </p:nvSpPr>
        <p:spPr>
          <a:xfrm>
            <a:off x="524805" y="1167174"/>
            <a:ext cx="1724031" cy="422261"/>
          </a:xfrm>
          <a:prstGeom prst="rect">
            <a:avLst/>
          </a:prstGeom>
          <a:solidFill>
            <a:schemeClr val="bg1">
              <a:lumMod val="95000"/>
            </a:schemeClr>
          </a:solidFill>
          <a:ln w="127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defTabSz="913852">
              <a:lnSpc>
                <a:spcPct val="95000"/>
              </a:lnSpc>
              <a:defRPr/>
            </a:pPr>
            <a:r>
              <a:rPr lang="en-US" sz="1798">
                <a:solidFill>
                  <a:schemeClr val="tx1"/>
                </a:solidFill>
                <a:latin typeface="Arial"/>
              </a:rPr>
              <a:t>DR</a:t>
            </a:r>
          </a:p>
        </p:txBody>
      </p:sp>
      <p:sp>
        <p:nvSpPr>
          <p:cNvPr id="28" name="Can 27">
            <a:extLst>
              <a:ext uri="{FF2B5EF4-FFF2-40B4-BE49-F238E27FC236}">
                <a16:creationId xmlns:a16="http://schemas.microsoft.com/office/drawing/2014/main" id="{DCBAFE7C-C915-3C4D-A524-CB97BDCF7C82}"/>
              </a:ext>
            </a:extLst>
          </p:cNvPr>
          <p:cNvSpPr/>
          <p:nvPr/>
        </p:nvSpPr>
        <p:spPr>
          <a:xfrm>
            <a:off x="8108958" y="2328714"/>
            <a:ext cx="1091296" cy="1161099"/>
          </a:xfrm>
          <a:prstGeom prst="can">
            <a:avLst/>
          </a:prstGeom>
          <a:solidFill>
            <a:schemeClr val="accent2">
              <a:lumMod val="50000"/>
            </a:schemeClr>
          </a:solidFill>
          <a:ln w="12700">
            <a:solidFill>
              <a:schemeClr val="bg1"/>
            </a:solidFill>
          </a:ln>
          <a:effectLst>
            <a:outerShdw blurRad="50800" dist="38100" dir="27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defTabSz="913852">
              <a:lnSpc>
                <a:spcPct val="95000"/>
              </a:lnSpc>
              <a:defRPr/>
            </a:pPr>
            <a:r>
              <a:rPr lang="en-US" sz="1200" b="1">
                <a:solidFill>
                  <a:prstClr val="white"/>
                </a:solidFill>
                <a:latin typeface="Arial"/>
              </a:rPr>
              <a:t>Caboodle</a:t>
            </a:r>
          </a:p>
          <a:p>
            <a:pPr algn="ctr" defTabSz="913852">
              <a:lnSpc>
                <a:spcPct val="95000"/>
              </a:lnSpc>
              <a:defRPr/>
            </a:pPr>
            <a:r>
              <a:rPr lang="en-US" sz="800">
                <a:solidFill>
                  <a:prstClr val="white"/>
                </a:solidFill>
                <a:latin typeface="Arial"/>
              </a:rPr>
              <a:t>(data warehouse)</a:t>
            </a:r>
          </a:p>
        </p:txBody>
      </p:sp>
      <p:sp>
        <p:nvSpPr>
          <p:cNvPr id="61" name="Can 60">
            <a:extLst>
              <a:ext uri="{FF2B5EF4-FFF2-40B4-BE49-F238E27FC236}">
                <a16:creationId xmlns:a16="http://schemas.microsoft.com/office/drawing/2014/main" id="{592613A7-E410-584D-8C28-4A84BF251241}"/>
              </a:ext>
            </a:extLst>
          </p:cNvPr>
          <p:cNvSpPr/>
          <p:nvPr/>
        </p:nvSpPr>
        <p:spPr>
          <a:xfrm>
            <a:off x="6850425" y="5945889"/>
            <a:ext cx="487411" cy="262875"/>
          </a:xfrm>
          <a:prstGeom prst="can">
            <a:avLst/>
          </a:prstGeom>
          <a:solidFill>
            <a:schemeClr val="tx2"/>
          </a:solidFill>
          <a:ln w="12700">
            <a:solidFill>
              <a:schemeClr val="bg1"/>
            </a:solidFill>
          </a:ln>
          <a:effectLst>
            <a:outerShdw blurRad="50800" dist="38100" dir="27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defTabSz="913852">
              <a:lnSpc>
                <a:spcPct val="95000"/>
              </a:lnSpc>
              <a:defRPr/>
            </a:pPr>
            <a:endParaRPr lang="en-US" sz="1200">
              <a:solidFill>
                <a:schemeClr val="tx1"/>
              </a:solidFill>
              <a:latin typeface="Arial"/>
            </a:endParaRPr>
          </a:p>
        </p:txBody>
      </p:sp>
      <p:sp>
        <p:nvSpPr>
          <p:cNvPr id="63" name="Can 62">
            <a:extLst>
              <a:ext uri="{FF2B5EF4-FFF2-40B4-BE49-F238E27FC236}">
                <a16:creationId xmlns:a16="http://schemas.microsoft.com/office/drawing/2014/main" id="{0C834ECD-CA47-3646-9C18-56032C9AD3FB}"/>
              </a:ext>
            </a:extLst>
          </p:cNvPr>
          <p:cNvSpPr/>
          <p:nvPr/>
        </p:nvSpPr>
        <p:spPr>
          <a:xfrm>
            <a:off x="8410900" y="5935213"/>
            <a:ext cx="487411" cy="262875"/>
          </a:xfrm>
          <a:prstGeom prst="can">
            <a:avLst/>
          </a:prstGeom>
          <a:solidFill>
            <a:schemeClr val="accent2">
              <a:lumMod val="50000"/>
            </a:schemeClr>
          </a:solidFill>
          <a:ln w="12700">
            <a:solidFill>
              <a:schemeClr val="bg1"/>
            </a:solidFill>
          </a:ln>
          <a:effectLst>
            <a:outerShdw blurRad="50800" dist="38100" dir="27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defTabSz="913852">
              <a:lnSpc>
                <a:spcPct val="95000"/>
              </a:lnSpc>
              <a:defRPr/>
            </a:pPr>
            <a:endParaRPr lang="en-US" sz="1200" b="1">
              <a:solidFill>
                <a:schemeClr val="tx1"/>
              </a:solidFill>
              <a:latin typeface="Arial"/>
            </a:endParaRPr>
          </a:p>
        </p:txBody>
      </p:sp>
      <p:sp>
        <p:nvSpPr>
          <p:cNvPr id="24" name="TextBox 23">
            <a:extLst>
              <a:ext uri="{FF2B5EF4-FFF2-40B4-BE49-F238E27FC236}">
                <a16:creationId xmlns:a16="http://schemas.microsoft.com/office/drawing/2014/main" id="{07475B14-B899-1B4A-8249-B1811D312EF1}"/>
              </a:ext>
            </a:extLst>
          </p:cNvPr>
          <p:cNvSpPr txBox="1"/>
          <p:nvPr/>
        </p:nvSpPr>
        <p:spPr>
          <a:xfrm>
            <a:off x="7378891" y="5923336"/>
            <a:ext cx="633507" cy="276999"/>
          </a:xfrm>
          <a:prstGeom prst="rect">
            <a:avLst/>
          </a:prstGeom>
          <a:noFill/>
        </p:spPr>
        <p:txBody>
          <a:bodyPr wrap="none" rtlCol="0">
            <a:spAutoFit/>
          </a:bodyPr>
          <a:lstStyle/>
          <a:p>
            <a:pPr defTabSz="915216"/>
            <a:r>
              <a:rPr lang="en-US" sz="1200">
                <a:latin typeface="Arial" panose="020B0604020202020204"/>
              </a:rPr>
              <a:t>= NAS</a:t>
            </a:r>
          </a:p>
        </p:txBody>
      </p:sp>
      <p:sp>
        <p:nvSpPr>
          <p:cNvPr id="64" name="TextBox 63">
            <a:extLst>
              <a:ext uri="{FF2B5EF4-FFF2-40B4-BE49-F238E27FC236}">
                <a16:creationId xmlns:a16="http://schemas.microsoft.com/office/drawing/2014/main" id="{54021468-67CB-8C42-A9B2-8E3337B61496}"/>
              </a:ext>
            </a:extLst>
          </p:cNvPr>
          <p:cNvSpPr txBox="1"/>
          <p:nvPr/>
        </p:nvSpPr>
        <p:spPr>
          <a:xfrm>
            <a:off x="8939365" y="5913789"/>
            <a:ext cx="633507" cy="276999"/>
          </a:xfrm>
          <a:prstGeom prst="rect">
            <a:avLst/>
          </a:prstGeom>
          <a:noFill/>
        </p:spPr>
        <p:txBody>
          <a:bodyPr wrap="none" rtlCol="0">
            <a:spAutoFit/>
          </a:bodyPr>
          <a:lstStyle/>
          <a:p>
            <a:pPr defTabSz="915216"/>
            <a:r>
              <a:rPr lang="en-US" sz="1200">
                <a:latin typeface="Arial" panose="020B0604020202020204"/>
              </a:rPr>
              <a:t>= SAN</a:t>
            </a:r>
          </a:p>
        </p:txBody>
      </p:sp>
      <p:cxnSp>
        <p:nvCxnSpPr>
          <p:cNvPr id="65" name="Elbow Connector 64">
            <a:extLst>
              <a:ext uri="{FF2B5EF4-FFF2-40B4-BE49-F238E27FC236}">
                <a16:creationId xmlns:a16="http://schemas.microsoft.com/office/drawing/2014/main" id="{21EA416C-798D-9F45-A1D1-A99CFA239831}"/>
              </a:ext>
            </a:extLst>
          </p:cNvPr>
          <p:cNvCxnSpPr>
            <a:cxnSpLocks/>
            <a:endCxn id="28" idx="1"/>
          </p:cNvCxnSpPr>
          <p:nvPr/>
        </p:nvCxnSpPr>
        <p:spPr>
          <a:xfrm>
            <a:off x="7070312" y="2100591"/>
            <a:ext cx="1584294" cy="228122"/>
          </a:xfrm>
          <a:prstGeom prst="bentConnector2">
            <a:avLst/>
          </a:prstGeom>
          <a:ln>
            <a:solidFill>
              <a:schemeClr val="tx2">
                <a:lumMod val="75000"/>
              </a:schemeClr>
            </a:solidFill>
            <a:prstDash val="dash"/>
            <a:headEnd type="none" w="med" len="med"/>
            <a:tailEnd type="triangle" w="med" len="med"/>
          </a:ln>
          <a:effectLst>
            <a:outerShdw blurRad="50800" dist="38100" dir="2700000" sx="98000" sy="98000" algn="ctr" rotWithShape="0">
              <a:srgbClr val="000000">
                <a:alpha val="43137"/>
              </a:srgbClr>
            </a:outerShdw>
          </a:effectLst>
        </p:spPr>
        <p:style>
          <a:lnRef idx="3">
            <a:schemeClr val="accent2"/>
          </a:lnRef>
          <a:fillRef idx="0">
            <a:schemeClr val="accent2"/>
          </a:fillRef>
          <a:effectRef idx="2">
            <a:schemeClr val="accent2"/>
          </a:effectRef>
          <a:fontRef idx="minor">
            <a:schemeClr val="tx1"/>
          </a:fontRef>
        </p:style>
      </p:cxnSp>
      <p:sp>
        <p:nvSpPr>
          <p:cNvPr id="68" name="TextBox 67">
            <a:extLst>
              <a:ext uri="{FF2B5EF4-FFF2-40B4-BE49-F238E27FC236}">
                <a16:creationId xmlns:a16="http://schemas.microsoft.com/office/drawing/2014/main" id="{51423ACC-BE86-8043-8072-1E1362BE2B8C}"/>
              </a:ext>
            </a:extLst>
          </p:cNvPr>
          <p:cNvSpPr txBox="1"/>
          <p:nvPr/>
        </p:nvSpPr>
        <p:spPr>
          <a:xfrm>
            <a:off x="7722542" y="1829117"/>
            <a:ext cx="459286" cy="240426"/>
          </a:xfrm>
          <a:prstGeom prst="rect">
            <a:avLst/>
          </a:prstGeom>
          <a:noFill/>
        </p:spPr>
        <p:txBody>
          <a:bodyPr vert="horz" wrap="none" lIns="91416" tIns="45708" rIns="91416" bIns="45708" rtlCol="0" anchor="t">
            <a:noAutofit/>
          </a:bodyPr>
          <a:lstStyle/>
          <a:p>
            <a:pPr algn="ctr" defTabSz="914126">
              <a:lnSpc>
                <a:spcPct val="95000"/>
              </a:lnSpc>
              <a:spcBef>
                <a:spcPts val="400"/>
              </a:spcBef>
              <a:spcAft>
                <a:spcPts val="200"/>
              </a:spcAft>
              <a:buClr>
                <a:srgbClr val="0067C5"/>
              </a:buClr>
              <a:defRPr/>
            </a:pPr>
            <a:r>
              <a:rPr lang="en-US" sz="1200" b="1">
                <a:latin typeface="Arial"/>
              </a:rPr>
              <a:t>ETL</a:t>
            </a:r>
          </a:p>
        </p:txBody>
      </p:sp>
      <p:sp>
        <p:nvSpPr>
          <p:cNvPr id="8" name="Can 7">
            <a:extLst>
              <a:ext uri="{FF2B5EF4-FFF2-40B4-BE49-F238E27FC236}">
                <a16:creationId xmlns:a16="http://schemas.microsoft.com/office/drawing/2014/main" id="{8EC6FC43-247D-8447-9EE1-3351D20DDD3B}"/>
              </a:ext>
            </a:extLst>
          </p:cNvPr>
          <p:cNvSpPr/>
          <p:nvPr/>
        </p:nvSpPr>
        <p:spPr>
          <a:xfrm>
            <a:off x="3559239" y="4846718"/>
            <a:ext cx="1081712" cy="670390"/>
          </a:xfrm>
          <a:prstGeom prst="can">
            <a:avLst/>
          </a:prstGeom>
          <a:solidFill>
            <a:schemeClr val="tx2"/>
          </a:solidFill>
          <a:ln w="12700">
            <a:solidFill>
              <a:schemeClr val="bg1"/>
            </a:solidFill>
          </a:ln>
          <a:effectLst>
            <a:outerShdw blurRad="50800" dist="38100" dir="27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defTabSz="913852">
              <a:lnSpc>
                <a:spcPct val="95000"/>
              </a:lnSpc>
              <a:defRPr/>
            </a:pPr>
            <a:r>
              <a:rPr lang="en-US" sz="1200">
                <a:solidFill>
                  <a:prstClr val="white"/>
                </a:solidFill>
                <a:latin typeface="Arial"/>
              </a:rPr>
              <a:t>WebBLOB</a:t>
            </a:r>
          </a:p>
        </p:txBody>
      </p:sp>
      <p:sp>
        <p:nvSpPr>
          <p:cNvPr id="66" name="Rectangle 2">
            <a:extLst>
              <a:ext uri="{FF2B5EF4-FFF2-40B4-BE49-F238E27FC236}">
                <a16:creationId xmlns:a16="http://schemas.microsoft.com/office/drawing/2014/main" id="{29D954E1-4963-455C-EF53-A401822D9F48}"/>
              </a:ext>
            </a:extLst>
          </p:cNvPr>
          <p:cNvSpPr txBox="1">
            <a:spLocks noChangeArrowheads="1"/>
          </p:cNvSpPr>
          <p:nvPr/>
        </p:nvSpPr>
        <p:spPr>
          <a:xfrm>
            <a:off x="493954" y="337969"/>
            <a:ext cx="5602048" cy="345895"/>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2200" b="1" kern="1200">
                <a:solidFill>
                  <a:schemeClr val="tx1"/>
                </a:solidFill>
                <a:latin typeface="+mj-lt"/>
                <a:ea typeface="+mj-ea"/>
                <a:cs typeface="+mj-cs"/>
              </a:defRPr>
            </a:lvl1pPr>
          </a:lstStyle>
          <a:p>
            <a:r>
              <a:rPr lang="en-US" sz="2398">
                <a:latin typeface="Arial (Headings)"/>
                <a:cs typeface="Arial" panose="020B0604020202020204" pitchFamily="34" charset="0"/>
              </a:rPr>
              <a:t>Epic DR in the cloud</a:t>
            </a:r>
          </a:p>
        </p:txBody>
      </p:sp>
      <p:sp>
        <p:nvSpPr>
          <p:cNvPr id="69" name="TextBox 68">
            <a:extLst>
              <a:ext uri="{FF2B5EF4-FFF2-40B4-BE49-F238E27FC236}">
                <a16:creationId xmlns:a16="http://schemas.microsoft.com/office/drawing/2014/main" id="{8519B2A3-7B3C-E775-4123-24FD97289B1F}"/>
              </a:ext>
            </a:extLst>
          </p:cNvPr>
          <p:cNvSpPr txBox="1"/>
          <p:nvPr/>
        </p:nvSpPr>
        <p:spPr>
          <a:xfrm>
            <a:off x="7516464" y="321034"/>
            <a:ext cx="0" cy="0"/>
          </a:xfrm>
          <a:prstGeom prst="rect">
            <a:avLst/>
          </a:prstGeom>
        </p:spPr>
        <p:txBody>
          <a:bodyPr vert="horz" wrap="none" lIns="91392" tIns="45696" rIns="91392" bIns="45696" rtlCol="0" anchor="t">
            <a:noAutofit/>
          </a:bodyPr>
          <a:lstStyle/>
          <a:p>
            <a:pPr marL="172934" marR="0" lvl="0" indent="-172934" algn="l" defTabSz="913852" rtl="0" eaLnBrk="1" fontAlgn="auto" latinLnBrk="0" hangingPunct="1">
              <a:lnSpc>
                <a:spcPct val="95000"/>
              </a:lnSpc>
              <a:spcBef>
                <a:spcPts val="400"/>
              </a:spcBef>
              <a:spcAft>
                <a:spcPts val="200"/>
              </a:spcAft>
              <a:buClr>
                <a:srgbClr val="5CC3FF"/>
              </a:buClr>
              <a:buSzTx/>
              <a:buFont typeface="Wingdings" panose="05000000000000000000" pitchFamily="2" charset="2"/>
              <a:buChar char="§"/>
              <a:tabLst/>
              <a:defRPr/>
            </a:pPr>
            <a:endParaRPr kumimoji="0" lang="en-US" sz="1400" b="0" i="0" u="none" strike="noStrike" kern="1200" cap="none" spc="0" normalizeH="0" baseline="0" noProof="0" err="1">
              <a:ln>
                <a:noFill/>
              </a:ln>
              <a:solidFill>
                <a:sysClr val="windowText" lastClr="000000"/>
              </a:solidFill>
              <a:effectLst/>
              <a:uLnTx/>
              <a:uFillTx/>
              <a:latin typeface="Arial" panose="020B0604020202020204"/>
              <a:ea typeface="+mn-ea"/>
              <a:cs typeface="+mn-cs"/>
            </a:endParaRPr>
          </a:p>
        </p:txBody>
      </p:sp>
      <p:sp>
        <p:nvSpPr>
          <p:cNvPr id="71" name="Rectangle 70">
            <a:extLst>
              <a:ext uri="{FF2B5EF4-FFF2-40B4-BE49-F238E27FC236}">
                <a16:creationId xmlns:a16="http://schemas.microsoft.com/office/drawing/2014/main" id="{57C7C6D4-691A-B7C9-7352-A251C243E7E4}"/>
              </a:ext>
            </a:extLst>
          </p:cNvPr>
          <p:cNvSpPr/>
          <p:nvPr/>
        </p:nvSpPr>
        <p:spPr>
          <a:xfrm rot="5400000">
            <a:off x="5769058" y="-5766580"/>
            <a:ext cx="653880" cy="1218882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16" tIns="45708" rIns="91416" bIns="45708" numCol="1" spcCol="0" rtlCol="0" fromWordArt="0" anchor="ctr" anchorCtr="0" forceAA="0" compatLnSpc="1">
            <a:prstTxWarp prst="textNoShape">
              <a:avLst/>
            </a:prstTxWarp>
            <a:noAutofit/>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2" name="Rectangle 71">
            <a:extLst>
              <a:ext uri="{FF2B5EF4-FFF2-40B4-BE49-F238E27FC236}">
                <a16:creationId xmlns:a16="http://schemas.microsoft.com/office/drawing/2014/main" id="{19901036-22D0-51C7-3F82-00E307EB2DC8}"/>
              </a:ext>
            </a:extLst>
          </p:cNvPr>
          <p:cNvSpPr/>
          <p:nvPr/>
        </p:nvSpPr>
        <p:spPr>
          <a:xfrm rot="5400000">
            <a:off x="570897" y="-568422"/>
            <a:ext cx="653880" cy="1792507"/>
          </a:xfrm>
          <a:prstGeom prst="rect">
            <a:avLst/>
          </a:prstGeom>
          <a:solidFill>
            <a:srgbClr val="5BC3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16" tIns="45708" rIns="91416" bIns="45708" numCol="1" spcCol="0" rtlCol="0" fromWordArt="0" anchor="t" anchorCtr="0" forceAA="0" compatLnSpc="1">
            <a:prstTxWarp prst="textNoShape">
              <a:avLst/>
            </a:prstTxWarp>
            <a:noAutofit/>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4" name="Text Box 1075">
            <a:extLst>
              <a:ext uri="{FF2B5EF4-FFF2-40B4-BE49-F238E27FC236}">
                <a16:creationId xmlns:a16="http://schemas.microsoft.com/office/drawing/2014/main" id="{6B83BA4A-F644-4697-171B-F23AD9D928DF}"/>
              </a:ext>
            </a:extLst>
          </p:cNvPr>
          <p:cNvSpPr txBox="1"/>
          <p:nvPr/>
        </p:nvSpPr>
        <p:spPr>
          <a:xfrm>
            <a:off x="331606" y="173569"/>
            <a:ext cx="1232849" cy="437401"/>
          </a:xfrm>
          <a:prstGeom prst="rect">
            <a:avLst/>
          </a:prstGeom>
          <a:noFill/>
          <a:ln w="6350">
            <a:noFill/>
          </a:ln>
        </p:spPr>
        <p:txBody>
          <a:bodyPr rot="0" spcFirstLastPara="0" vert="horz" wrap="square" lIns="0" tIns="0" rIns="0" bIns="0" numCol="1" spcCol="0" rtlCol="0" fromWordArt="0" anchor="ctr" anchorCtr="0" forceAA="0" compatLnSpc="1">
            <a:prstTxWarp prst="textNoShape">
              <a:avLst/>
            </a:prstTxWarp>
            <a:noAutofit/>
          </a:bodyPr>
          <a:lstStyle/>
          <a:p>
            <a:pPr marL="0" marR="0" lvl="0" indent="0" algn="l" defTabSz="914126" rtl="0" eaLnBrk="1" fontAlgn="auto" latinLnBrk="0" hangingPunct="1">
              <a:lnSpc>
                <a:spcPct val="107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endParaRPr>
          </a:p>
          <a:p>
            <a:pPr marL="0" marR="0" lvl="0" indent="0" algn="ctr" defTabSz="914126" rtl="0" eaLnBrk="1" fontAlgn="auto" latinLnBrk="0" hangingPunct="1">
              <a:lnSpc>
                <a:spcPct val="120000"/>
              </a:lnSpc>
              <a:spcBef>
                <a:spcPts val="0"/>
              </a:spcBef>
              <a:spcAft>
                <a:spcPts val="0"/>
              </a:spcAft>
              <a:buClrTx/>
              <a:buSzTx/>
              <a:buFontTx/>
              <a:buNone/>
              <a:tabLst/>
              <a:defRPr/>
            </a:pPr>
            <a:r>
              <a:rPr kumimoji="0" lang="en-US" sz="2499" b="1" i="0" u="none" strike="noStrike" kern="1200" cap="none" spc="0" normalizeH="0" baseline="0" noProof="0">
                <a:ln>
                  <a:noFill/>
                </a:ln>
                <a:solidFill>
                  <a:srgbClr val="FFFFFF"/>
                </a:solidFill>
                <a:effectLst/>
                <a:uLnTx/>
                <a:uFillTx/>
                <a:latin typeface="Butler"/>
                <a:ea typeface="Calibri" panose="020F0502020204030204" pitchFamily="34" charset="0"/>
                <a:cs typeface="Raleway (TT) Bold"/>
              </a:rPr>
              <a:t> </a:t>
            </a:r>
            <a:endParaRPr kumimoji="0" lang="en-US" sz="1200" b="0" i="0" u="none" strike="noStrike" kern="1200" cap="none" spc="0" normalizeH="0" baseline="0" noProof="0">
              <a:ln>
                <a:noFill/>
              </a:ln>
              <a:solidFill>
                <a:srgbClr val="000000"/>
              </a:solidFill>
              <a:effectLst/>
              <a:uLnTx/>
              <a:uFillTx/>
              <a:latin typeface="MinionPro-Regular"/>
              <a:ea typeface="Calibri" panose="020F0502020204030204" pitchFamily="34" charset="0"/>
              <a:cs typeface="MinionPro-Regular"/>
            </a:endParaRPr>
          </a:p>
        </p:txBody>
      </p:sp>
      <p:sp>
        <p:nvSpPr>
          <p:cNvPr id="75" name="Text Box 1076">
            <a:extLst>
              <a:ext uri="{FF2B5EF4-FFF2-40B4-BE49-F238E27FC236}">
                <a16:creationId xmlns:a16="http://schemas.microsoft.com/office/drawing/2014/main" id="{A9249D83-EDE7-A531-BE76-7F751C35761F}"/>
              </a:ext>
            </a:extLst>
          </p:cNvPr>
          <p:cNvSpPr txBox="1"/>
          <p:nvPr/>
        </p:nvSpPr>
        <p:spPr>
          <a:xfrm>
            <a:off x="2124112" y="91096"/>
            <a:ext cx="9891249" cy="450820"/>
          </a:xfrm>
          <a:prstGeom prst="rect">
            <a:avLst/>
          </a:prstGeom>
          <a:noFill/>
          <a:ln w="6350">
            <a:noFill/>
          </a:ln>
        </p:spPr>
        <p:txBody>
          <a:bodyPr rot="0" spcFirstLastPara="0" vert="horz" wrap="square" lIns="0" tIns="0" rIns="0" bIns="0" numCol="1" spcCol="0" rtlCol="0" fromWordArt="0" anchor="b" anchorCtr="0" forceAA="0" compatLnSpc="1">
            <a:prstTxWarp prst="textNoShape">
              <a:avLst/>
            </a:prstTxWarp>
            <a:noAutofit/>
          </a:bodyPr>
          <a:lstStyle/>
          <a:p>
            <a:pPr marL="0" marR="0" lvl="0" indent="0" algn="l" defTabSz="914126" rtl="0" eaLnBrk="1" fontAlgn="auto" latinLnBrk="0" hangingPunct="1">
              <a:lnSpc>
                <a:spcPts val="5998"/>
              </a:lnSpc>
              <a:spcBef>
                <a:spcPts val="0"/>
              </a:spcBef>
              <a:spcAft>
                <a:spcPts val="0"/>
              </a:spcAft>
              <a:buClrTx/>
              <a:buSzTx/>
              <a:buFontTx/>
              <a:buNone/>
              <a:tabLst/>
              <a:defRPr/>
            </a:pPr>
            <a:r>
              <a:rPr kumimoji="0" lang="en-US" sz="2200" b="1" i="0" u="none" strike="noStrike" kern="1200" cap="none" spc="0" normalizeH="0" baseline="0" noProof="0">
                <a:ln>
                  <a:noFill/>
                </a:ln>
                <a:solidFill>
                  <a:srgbClr val="FFFFFF"/>
                </a:solidFill>
                <a:effectLst/>
                <a:uLnTx/>
                <a:uFillTx/>
                <a:latin typeface="Montserrat" pitchFamily="2" charset="77"/>
                <a:ea typeface="Calibri" panose="020F0502020204030204" pitchFamily="34" charset="0"/>
                <a:cs typeface="Butler"/>
              </a:rPr>
              <a:t>Epic Automation deployment and data management</a:t>
            </a:r>
            <a:endParaRPr kumimoji="0" lang="en-US" sz="2200" i="0" u="none" strike="noStrike" kern="1200" cap="none" spc="0" normalizeH="0" baseline="0" noProof="0">
              <a:ln>
                <a:noFill/>
              </a:ln>
              <a:solidFill>
                <a:srgbClr val="FFFFFF"/>
              </a:solidFill>
              <a:effectLst/>
              <a:uLnTx/>
              <a:uFillTx/>
              <a:latin typeface="MinionPro-Regular"/>
              <a:ea typeface="Calibri" panose="020F0502020204030204" pitchFamily="34" charset="0"/>
              <a:cs typeface="MinionPro-Regular"/>
            </a:endParaRPr>
          </a:p>
        </p:txBody>
      </p:sp>
      <p:pic>
        <p:nvPicPr>
          <p:cNvPr id="77" name="Picture 6" descr="netapp logo - Edgenexus load balancers and Application Security">
            <a:extLst>
              <a:ext uri="{FF2B5EF4-FFF2-40B4-BE49-F238E27FC236}">
                <a16:creationId xmlns:a16="http://schemas.microsoft.com/office/drawing/2014/main" id="{F300ECF8-8165-C282-F181-6486A628512A}"/>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413856" y="245774"/>
            <a:ext cx="967965" cy="177082"/>
          </a:xfrm>
          <a:prstGeom prst="rect">
            <a:avLst/>
          </a:prstGeom>
          <a:noFill/>
          <a:extLst>
            <a:ext uri="{909E8E84-426E-40DD-AFC4-6F175D3DCCD1}">
              <a14:hiddenFill xmlns:a14="http://schemas.microsoft.com/office/drawing/2010/main">
                <a:solidFill>
                  <a:srgbClr val="FFFFFF"/>
                </a:solidFill>
              </a14:hiddenFill>
            </a:ext>
          </a:extLst>
        </p:spPr>
      </p:pic>
      <p:pic>
        <p:nvPicPr>
          <p:cNvPr id="87" name="Picture 2">
            <a:extLst>
              <a:ext uri="{FF2B5EF4-FFF2-40B4-BE49-F238E27FC236}">
                <a16:creationId xmlns:a16="http://schemas.microsoft.com/office/drawing/2014/main" id="{C2AA4C26-F2A5-F015-535D-FE98E0983DD0}"/>
              </a:ext>
            </a:extLst>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rcRect/>
          <a:stretch>
            <a:fillRect/>
          </a:stretch>
        </p:blipFill>
        <p:spPr bwMode="auto">
          <a:xfrm>
            <a:off x="10469678" y="154648"/>
            <a:ext cx="1545683" cy="376563"/>
          </a:xfrm>
          <a:prstGeom prst="rect">
            <a:avLst/>
          </a:prstGeom>
          <a:noFill/>
          <a:extLst>
            <a:ext uri="{909E8E84-426E-40DD-AFC4-6F175D3DCCD1}">
              <a14:hiddenFill xmlns:a14="http://schemas.microsoft.com/office/drawing/2010/main">
                <a:solidFill>
                  <a:srgbClr val="FFFFFF"/>
                </a:solidFill>
              </a14:hiddenFill>
            </a:ext>
          </a:extLst>
        </p:spPr>
      </p:pic>
      <p:sp>
        <p:nvSpPr>
          <p:cNvPr id="78" name="TextBox 77">
            <a:extLst>
              <a:ext uri="{FF2B5EF4-FFF2-40B4-BE49-F238E27FC236}">
                <a16:creationId xmlns:a16="http://schemas.microsoft.com/office/drawing/2014/main" id="{5D0ABD4B-BCD3-7C7E-F794-C0860D2F93F8}"/>
              </a:ext>
            </a:extLst>
          </p:cNvPr>
          <p:cNvSpPr txBox="1"/>
          <p:nvPr/>
        </p:nvSpPr>
        <p:spPr>
          <a:xfrm>
            <a:off x="1995923" y="5777337"/>
            <a:ext cx="1353938" cy="219119"/>
          </a:xfrm>
          <a:prstGeom prst="rect">
            <a:avLst/>
          </a:prstGeom>
        </p:spPr>
        <p:txBody>
          <a:bodyPr vert="horz" wrap="none" lIns="91392" tIns="45696" rIns="91392" bIns="45696" rtlCol="0" anchor="t">
            <a:noAutofit/>
          </a:bodyPr>
          <a:lstStyle/>
          <a:p>
            <a:pPr marL="0" marR="0" lvl="0" indent="0" algn="ctr" defTabSz="913852" rtl="0" eaLnBrk="1" fontAlgn="auto" latinLnBrk="0" hangingPunct="1">
              <a:lnSpc>
                <a:spcPct val="95000"/>
              </a:lnSpc>
              <a:spcBef>
                <a:spcPts val="400"/>
              </a:spcBef>
              <a:spcAft>
                <a:spcPts val="200"/>
              </a:spcAft>
              <a:buClr>
                <a:srgbClr val="5CC3FF"/>
              </a:buClr>
              <a:buSzTx/>
              <a:buFontTx/>
              <a:buNone/>
              <a:tabLst/>
              <a:defRPr/>
            </a:pPr>
            <a:r>
              <a:rPr kumimoji="0" lang="en-US" sz="1000" i="0" u="none" strike="noStrike" kern="1200" cap="none" spc="0" normalizeH="0" baseline="0" noProof="0">
                <a:ln>
                  <a:noFill/>
                </a:ln>
                <a:solidFill>
                  <a:sysClr val="windowText" lastClr="000000"/>
                </a:solidFill>
                <a:effectLst/>
                <a:uLnTx/>
                <a:uFillTx/>
                <a:latin typeface="Arial" panose="020B0604020202020204"/>
                <a:ea typeface="+mn-ea"/>
                <a:cs typeface="+mn-cs"/>
              </a:rPr>
              <a:t>SnapMirror</a:t>
            </a:r>
          </a:p>
        </p:txBody>
      </p:sp>
      <p:pic>
        <p:nvPicPr>
          <p:cNvPr id="80" name="Picture 14" descr="SnapMirror-Right">
            <a:extLst>
              <a:ext uri="{FF2B5EF4-FFF2-40B4-BE49-F238E27FC236}">
                <a16:creationId xmlns:a16="http://schemas.microsoft.com/office/drawing/2014/main" id="{4DC72E98-8C0E-8C06-3C24-337A25D0DA70}"/>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2367572" y="5329658"/>
            <a:ext cx="619069" cy="421759"/>
          </a:xfrm>
          <a:prstGeom prst="rect">
            <a:avLst/>
          </a:prstGeom>
          <a:noFill/>
          <a:extLst>
            <a:ext uri="{909E8E84-426E-40DD-AFC4-6F175D3DCCD1}">
              <a14:hiddenFill xmlns:a14="http://schemas.microsoft.com/office/drawing/2010/main">
                <a:solidFill>
                  <a:srgbClr val="FFFFFF"/>
                </a:solidFill>
              </a14:hiddenFill>
            </a:ext>
          </a:extLst>
        </p:spPr>
      </p:pic>
      <p:pic>
        <p:nvPicPr>
          <p:cNvPr id="81" name="Graphic 80">
            <a:extLst>
              <a:ext uri="{FF2B5EF4-FFF2-40B4-BE49-F238E27FC236}">
                <a16:creationId xmlns:a16="http://schemas.microsoft.com/office/drawing/2014/main" id="{485B8353-ECDE-271A-DFF5-F4FAC94A1C65}"/>
              </a:ext>
            </a:extLst>
          </p:cNvPr>
          <p:cNvPicPr>
            <a:picLocks noChangeAspect="1"/>
          </p:cNvPicPr>
          <p:nvPr/>
        </p:nvPicPr>
        <p:blipFill>
          <a:blip r:embed="rId7" cstate="print">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2415927" y="4339513"/>
            <a:ext cx="524232" cy="524232"/>
          </a:xfrm>
          <a:prstGeom prst="rect">
            <a:avLst/>
          </a:prstGeom>
        </p:spPr>
      </p:pic>
      <p:sp>
        <p:nvSpPr>
          <p:cNvPr id="83" name="TextBox 82">
            <a:extLst>
              <a:ext uri="{FF2B5EF4-FFF2-40B4-BE49-F238E27FC236}">
                <a16:creationId xmlns:a16="http://schemas.microsoft.com/office/drawing/2014/main" id="{1609FF03-6078-BBC9-822B-3C9F34A1B5AB}"/>
              </a:ext>
            </a:extLst>
          </p:cNvPr>
          <p:cNvSpPr txBox="1"/>
          <p:nvPr/>
        </p:nvSpPr>
        <p:spPr>
          <a:xfrm>
            <a:off x="2228968" y="4906985"/>
            <a:ext cx="831105" cy="219119"/>
          </a:xfrm>
          <a:prstGeom prst="rect">
            <a:avLst/>
          </a:prstGeom>
        </p:spPr>
        <p:txBody>
          <a:bodyPr vert="horz" wrap="none" lIns="91392" tIns="45696" rIns="91392" bIns="45696" rtlCol="0" anchor="t">
            <a:noAutofit/>
          </a:bodyPr>
          <a:lstStyle/>
          <a:p>
            <a:pPr marL="0" marR="0" lvl="0" indent="0" algn="ctr" defTabSz="913852" rtl="0" eaLnBrk="1" fontAlgn="auto" latinLnBrk="0" hangingPunct="1">
              <a:lnSpc>
                <a:spcPct val="95000"/>
              </a:lnSpc>
              <a:spcBef>
                <a:spcPts val="400"/>
              </a:spcBef>
              <a:spcAft>
                <a:spcPts val="200"/>
              </a:spcAft>
              <a:buClr>
                <a:srgbClr val="5CC3FF"/>
              </a:buClr>
              <a:buSzTx/>
              <a:buFontTx/>
              <a:buNone/>
              <a:tabLst/>
              <a:defRPr/>
            </a:pPr>
            <a:r>
              <a:rPr kumimoji="0" lang="en-US" sz="1000" i="0" u="none" strike="noStrike" kern="1200" cap="none" spc="0" normalizeH="0" baseline="0" noProof="0">
                <a:ln>
                  <a:noFill/>
                </a:ln>
                <a:solidFill>
                  <a:sysClr val="windowText" lastClr="000000"/>
                </a:solidFill>
                <a:effectLst/>
                <a:uLnTx/>
                <a:uFillTx/>
                <a:latin typeface="Arial" panose="020B0604020202020204"/>
                <a:ea typeface="+mn-ea"/>
                <a:cs typeface="+mn-cs"/>
              </a:rPr>
              <a:t>CloudSync</a:t>
            </a:r>
          </a:p>
        </p:txBody>
      </p:sp>
      <p:sp>
        <p:nvSpPr>
          <p:cNvPr id="84" name="Can 83">
            <a:extLst>
              <a:ext uri="{FF2B5EF4-FFF2-40B4-BE49-F238E27FC236}">
                <a16:creationId xmlns:a16="http://schemas.microsoft.com/office/drawing/2014/main" id="{39FCE34B-9450-C8D2-121A-A08E332F0F01}"/>
              </a:ext>
            </a:extLst>
          </p:cNvPr>
          <p:cNvSpPr/>
          <p:nvPr/>
        </p:nvSpPr>
        <p:spPr>
          <a:xfrm>
            <a:off x="9802420" y="5931353"/>
            <a:ext cx="487411" cy="262875"/>
          </a:xfrm>
          <a:prstGeom prst="can">
            <a:avLst/>
          </a:prstGeom>
          <a:solidFill>
            <a:schemeClr val="bg1">
              <a:lumMod val="85000"/>
            </a:schemeClr>
          </a:solidFill>
          <a:ln w="12700">
            <a:solidFill>
              <a:schemeClr val="bg1"/>
            </a:solidFill>
          </a:ln>
          <a:effectLst>
            <a:outerShdw blurRad="50800" dist="38100" dir="27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defTabSz="913852">
              <a:lnSpc>
                <a:spcPct val="95000"/>
              </a:lnSpc>
              <a:defRPr/>
            </a:pPr>
            <a:endParaRPr lang="en-US" sz="1200">
              <a:solidFill>
                <a:schemeClr val="tx1"/>
              </a:solidFill>
              <a:latin typeface="Arial"/>
            </a:endParaRPr>
          </a:p>
        </p:txBody>
      </p:sp>
      <p:sp>
        <p:nvSpPr>
          <p:cNvPr id="85" name="TextBox 84">
            <a:extLst>
              <a:ext uri="{FF2B5EF4-FFF2-40B4-BE49-F238E27FC236}">
                <a16:creationId xmlns:a16="http://schemas.microsoft.com/office/drawing/2014/main" id="{D7715239-DF8C-CFA9-6FA4-D8DB80F2E21C}"/>
              </a:ext>
            </a:extLst>
          </p:cNvPr>
          <p:cNvSpPr txBox="1"/>
          <p:nvPr/>
        </p:nvSpPr>
        <p:spPr>
          <a:xfrm>
            <a:off x="10330886" y="5908800"/>
            <a:ext cx="1589602" cy="276999"/>
          </a:xfrm>
          <a:prstGeom prst="rect">
            <a:avLst/>
          </a:prstGeom>
          <a:noFill/>
        </p:spPr>
        <p:txBody>
          <a:bodyPr wrap="none" rtlCol="0">
            <a:spAutoFit/>
          </a:bodyPr>
          <a:lstStyle/>
          <a:p>
            <a:pPr defTabSz="915216"/>
            <a:r>
              <a:rPr lang="en-US" sz="1200">
                <a:latin typeface="Arial" panose="020B0604020202020204"/>
              </a:rPr>
              <a:t>= Backup-Clone-Tier</a:t>
            </a:r>
          </a:p>
        </p:txBody>
      </p:sp>
      <p:sp>
        <p:nvSpPr>
          <p:cNvPr id="89" name="Can 88">
            <a:extLst>
              <a:ext uri="{FF2B5EF4-FFF2-40B4-BE49-F238E27FC236}">
                <a16:creationId xmlns:a16="http://schemas.microsoft.com/office/drawing/2014/main" id="{8049211F-8F22-10AE-EB20-D8DEA4C163E9}"/>
              </a:ext>
            </a:extLst>
          </p:cNvPr>
          <p:cNvSpPr/>
          <p:nvPr/>
        </p:nvSpPr>
        <p:spPr>
          <a:xfrm>
            <a:off x="3681400" y="2503523"/>
            <a:ext cx="1091296" cy="1161099"/>
          </a:xfrm>
          <a:prstGeom prst="can">
            <a:avLst/>
          </a:prstGeom>
          <a:solidFill>
            <a:schemeClr val="bg1">
              <a:lumMod val="85000"/>
            </a:schemeClr>
          </a:solidFill>
          <a:ln w="12700">
            <a:solidFill>
              <a:schemeClr val="bg1"/>
            </a:solidFill>
          </a:ln>
          <a:effectLst>
            <a:outerShdw blurRad="50800" dist="38100" dir="27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defTabSz="913852">
              <a:lnSpc>
                <a:spcPct val="95000"/>
              </a:lnSpc>
              <a:defRPr/>
            </a:pPr>
            <a:endParaRPr lang="en-US" sz="1200" b="1">
              <a:solidFill>
                <a:srgbClr val="FFFFFF"/>
              </a:solidFill>
              <a:latin typeface="Arial"/>
            </a:endParaRPr>
          </a:p>
        </p:txBody>
      </p:sp>
      <p:sp>
        <p:nvSpPr>
          <p:cNvPr id="88" name="Can 87">
            <a:extLst>
              <a:ext uri="{FF2B5EF4-FFF2-40B4-BE49-F238E27FC236}">
                <a16:creationId xmlns:a16="http://schemas.microsoft.com/office/drawing/2014/main" id="{1662A4A4-EAB7-ED19-258B-1FA7E478D1FC}"/>
              </a:ext>
            </a:extLst>
          </p:cNvPr>
          <p:cNvSpPr/>
          <p:nvPr/>
        </p:nvSpPr>
        <p:spPr>
          <a:xfrm>
            <a:off x="3647334" y="2458699"/>
            <a:ext cx="1091296" cy="1161099"/>
          </a:xfrm>
          <a:prstGeom prst="can">
            <a:avLst/>
          </a:prstGeom>
          <a:solidFill>
            <a:schemeClr val="bg1">
              <a:lumMod val="85000"/>
            </a:schemeClr>
          </a:solidFill>
          <a:ln w="12700">
            <a:solidFill>
              <a:schemeClr val="bg1"/>
            </a:solidFill>
          </a:ln>
          <a:effectLst>
            <a:outerShdw blurRad="50800" dist="38100" dir="27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defTabSz="913852">
              <a:lnSpc>
                <a:spcPct val="95000"/>
              </a:lnSpc>
              <a:defRPr/>
            </a:pPr>
            <a:endParaRPr lang="en-US" sz="1200" b="1">
              <a:solidFill>
                <a:srgbClr val="FFFFFF"/>
              </a:solidFill>
              <a:latin typeface="Arial"/>
            </a:endParaRPr>
          </a:p>
        </p:txBody>
      </p:sp>
      <p:sp>
        <p:nvSpPr>
          <p:cNvPr id="86" name="Can 85">
            <a:extLst>
              <a:ext uri="{FF2B5EF4-FFF2-40B4-BE49-F238E27FC236}">
                <a16:creationId xmlns:a16="http://schemas.microsoft.com/office/drawing/2014/main" id="{B7225E49-9A72-6F5B-47BF-0F88D6C8DC96}"/>
              </a:ext>
            </a:extLst>
          </p:cNvPr>
          <p:cNvSpPr/>
          <p:nvPr/>
        </p:nvSpPr>
        <p:spPr>
          <a:xfrm>
            <a:off x="3591754" y="2403119"/>
            <a:ext cx="1091296" cy="1161099"/>
          </a:xfrm>
          <a:prstGeom prst="can">
            <a:avLst/>
          </a:prstGeom>
          <a:solidFill>
            <a:schemeClr val="bg1">
              <a:lumMod val="85000"/>
            </a:schemeClr>
          </a:solidFill>
          <a:ln w="12700">
            <a:solidFill>
              <a:schemeClr val="bg1"/>
            </a:solidFill>
          </a:ln>
          <a:effectLst>
            <a:outerShdw blurRad="50800" dist="38100" dir="27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defTabSz="913852">
              <a:lnSpc>
                <a:spcPct val="95000"/>
              </a:lnSpc>
              <a:defRPr/>
            </a:pPr>
            <a:endParaRPr lang="en-US" sz="1200" b="1">
              <a:solidFill>
                <a:srgbClr val="FFFFFF"/>
              </a:solidFill>
              <a:latin typeface="Arial"/>
            </a:endParaRPr>
          </a:p>
        </p:txBody>
      </p:sp>
      <p:sp>
        <p:nvSpPr>
          <p:cNvPr id="90" name="Can 89">
            <a:extLst>
              <a:ext uri="{FF2B5EF4-FFF2-40B4-BE49-F238E27FC236}">
                <a16:creationId xmlns:a16="http://schemas.microsoft.com/office/drawing/2014/main" id="{4DF874EC-DE83-F9A5-0241-02114031E444}"/>
              </a:ext>
            </a:extLst>
          </p:cNvPr>
          <p:cNvSpPr/>
          <p:nvPr/>
        </p:nvSpPr>
        <p:spPr>
          <a:xfrm>
            <a:off x="9472050" y="3957561"/>
            <a:ext cx="1091296" cy="1161099"/>
          </a:xfrm>
          <a:prstGeom prst="can">
            <a:avLst/>
          </a:prstGeom>
          <a:solidFill>
            <a:schemeClr val="bg1">
              <a:lumMod val="85000"/>
            </a:schemeClr>
          </a:solidFill>
          <a:ln w="12700">
            <a:solidFill>
              <a:schemeClr val="bg1"/>
            </a:solidFill>
          </a:ln>
          <a:effectLst>
            <a:outerShdw blurRad="50800" dist="38100" dir="27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defTabSz="913852">
              <a:lnSpc>
                <a:spcPct val="95000"/>
              </a:lnSpc>
              <a:defRPr/>
            </a:pPr>
            <a:endParaRPr lang="en-US" sz="1200" b="1">
              <a:solidFill>
                <a:srgbClr val="FFFFFF"/>
              </a:solidFill>
              <a:latin typeface="Arial"/>
            </a:endParaRPr>
          </a:p>
        </p:txBody>
      </p:sp>
      <p:sp>
        <p:nvSpPr>
          <p:cNvPr id="91" name="TextBox 90">
            <a:extLst>
              <a:ext uri="{FF2B5EF4-FFF2-40B4-BE49-F238E27FC236}">
                <a16:creationId xmlns:a16="http://schemas.microsoft.com/office/drawing/2014/main" id="{71AE8D19-C6F7-DF1D-A15F-CA26EFB3A8D8}"/>
              </a:ext>
            </a:extLst>
          </p:cNvPr>
          <p:cNvSpPr txBox="1"/>
          <p:nvPr/>
        </p:nvSpPr>
        <p:spPr>
          <a:xfrm>
            <a:off x="2060868" y="1986519"/>
            <a:ext cx="1223675" cy="237989"/>
          </a:xfrm>
          <a:prstGeom prst="rect">
            <a:avLst/>
          </a:prstGeom>
        </p:spPr>
        <p:txBody>
          <a:bodyPr vert="horz" wrap="none" lIns="91392" tIns="45696" rIns="91392" bIns="45696" rtlCol="0" anchor="t">
            <a:noAutofit/>
          </a:bodyPr>
          <a:lstStyle/>
          <a:p>
            <a:pPr marL="0" marR="0" lvl="0" indent="0" algn="ctr" defTabSz="913852" rtl="0" eaLnBrk="1" fontAlgn="auto" latinLnBrk="0" hangingPunct="1">
              <a:lnSpc>
                <a:spcPct val="95000"/>
              </a:lnSpc>
              <a:spcBef>
                <a:spcPts val="400"/>
              </a:spcBef>
              <a:spcAft>
                <a:spcPts val="200"/>
              </a:spcAft>
              <a:buClr>
                <a:srgbClr val="5CC3FF"/>
              </a:buClr>
              <a:buSzTx/>
              <a:buFontTx/>
              <a:buNone/>
              <a:tabLst/>
              <a:defRPr/>
            </a:pPr>
            <a:r>
              <a:rPr kumimoji="0" lang="en-US" sz="1000" b="0" i="0" u="none" strike="noStrike" kern="1200" cap="none" spc="0" normalizeH="0" baseline="0" noProof="0">
                <a:ln>
                  <a:noFill/>
                </a:ln>
                <a:solidFill>
                  <a:srgbClr val="000000"/>
                </a:solidFill>
                <a:effectLst/>
                <a:uLnTx/>
                <a:uFillTx/>
                <a:latin typeface="Arial" panose="020B0604020202020204"/>
                <a:ea typeface="+mn-ea"/>
                <a:cs typeface="+mn-cs"/>
              </a:rPr>
              <a:t>Iris</a:t>
            </a:r>
            <a:r>
              <a:rPr kumimoji="0" lang="en-US" sz="1000" b="0" i="0" u="none" strike="noStrike" kern="1200" cap="none" spc="0" normalizeH="0" baseline="0" noProof="0">
                <a:ln>
                  <a:noFill/>
                </a:ln>
                <a:solidFill>
                  <a:sysClr val="windowText" lastClr="000000"/>
                </a:solidFill>
                <a:effectLst/>
                <a:uLnTx/>
                <a:uFillTx/>
                <a:latin typeface="Arial" panose="020B0604020202020204"/>
                <a:ea typeface="+mn-ea"/>
                <a:cs typeface="+mn-cs"/>
              </a:rPr>
              <a:t> Mirroring</a:t>
            </a:r>
          </a:p>
        </p:txBody>
      </p:sp>
      <p:pic>
        <p:nvPicPr>
          <p:cNvPr id="95" name="Picture 22" descr="Image result for epic systems logo">
            <a:extLst>
              <a:ext uri="{FF2B5EF4-FFF2-40B4-BE49-F238E27FC236}">
                <a16:creationId xmlns:a16="http://schemas.microsoft.com/office/drawing/2014/main" id="{88B702F3-77F7-86A8-0359-0AE136AB6E18}"/>
              </a:ext>
            </a:extLst>
          </p:cNvPr>
          <p:cNvPicPr>
            <a:picLocks noChangeAspect="1" noChangeArrowheads="1"/>
          </p:cNvPicPr>
          <p:nvPr/>
        </p:nvPicPr>
        <p:blipFill rotWithShape="1">
          <a:blip r:embed="rId9" cstate="print">
            <a:alphaModFix amt="76000"/>
            <a:extLst>
              <a:ext uri="{28A0092B-C50C-407E-A947-70E740481C1C}">
                <a14:useLocalDpi xmlns:a14="http://schemas.microsoft.com/office/drawing/2010/main"/>
              </a:ext>
            </a:extLst>
          </a:blip>
          <a:srcRect l="960" t="12399" b="15671"/>
          <a:stretch/>
        </p:blipFill>
        <p:spPr bwMode="auto">
          <a:xfrm>
            <a:off x="2266100" y="1613886"/>
            <a:ext cx="799640" cy="322643"/>
          </a:xfrm>
          <a:prstGeom prst="rect">
            <a:avLst/>
          </a:prstGeom>
          <a:noFill/>
          <a:extLst>
            <a:ext uri="{909E8E84-426E-40DD-AFC4-6F175D3DCCD1}">
              <a14:hiddenFill xmlns:a14="http://schemas.microsoft.com/office/drawing/2010/main">
                <a:solidFill>
                  <a:srgbClr val="FFFFFF"/>
                </a:solidFill>
              </a14:hiddenFill>
            </a:ext>
          </a:extLst>
        </p:spPr>
      </p:pic>
      <p:sp>
        <p:nvSpPr>
          <p:cNvPr id="98" name="Can 97">
            <a:extLst>
              <a:ext uri="{FF2B5EF4-FFF2-40B4-BE49-F238E27FC236}">
                <a16:creationId xmlns:a16="http://schemas.microsoft.com/office/drawing/2014/main" id="{178155CA-8269-BDB7-FAF7-A44571BDE6BE}"/>
              </a:ext>
            </a:extLst>
          </p:cNvPr>
          <p:cNvSpPr/>
          <p:nvPr/>
        </p:nvSpPr>
        <p:spPr>
          <a:xfrm>
            <a:off x="9092230" y="4247000"/>
            <a:ext cx="1091296" cy="1161099"/>
          </a:xfrm>
          <a:prstGeom prst="can">
            <a:avLst/>
          </a:prstGeom>
          <a:solidFill>
            <a:schemeClr val="bg1">
              <a:lumMod val="85000"/>
            </a:schemeClr>
          </a:solidFill>
          <a:ln w="12700">
            <a:solidFill>
              <a:schemeClr val="bg1"/>
            </a:solidFill>
          </a:ln>
          <a:effectLst>
            <a:outerShdw blurRad="50800" dist="38100" dir="27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defTabSz="913852">
              <a:lnSpc>
                <a:spcPct val="95000"/>
              </a:lnSpc>
              <a:defRPr/>
            </a:pPr>
            <a:endParaRPr lang="en-US" sz="1200" b="1">
              <a:solidFill>
                <a:srgbClr val="FFFFFF"/>
              </a:solidFill>
              <a:latin typeface="Arial"/>
            </a:endParaRPr>
          </a:p>
        </p:txBody>
      </p:sp>
      <p:sp>
        <p:nvSpPr>
          <p:cNvPr id="101" name="Can 100">
            <a:extLst>
              <a:ext uri="{FF2B5EF4-FFF2-40B4-BE49-F238E27FC236}">
                <a16:creationId xmlns:a16="http://schemas.microsoft.com/office/drawing/2014/main" id="{117F766D-BCA1-B601-E504-BEEB35B1F147}"/>
              </a:ext>
            </a:extLst>
          </p:cNvPr>
          <p:cNvSpPr/>
          <p:nvPr/>
        </p:nvSpPr>
        <p:spPr>
          <a:xfrm>
            <a:off x="8843935" y="4564670"/>
            <a:ext cx="1091296" cy="1161099"/>
          </a:xfrm>
          <a:prstGeom prst="can">
            <a:avLst/>
          </a:prstGeom>
          <a:solidFill>
            <a:schemeClr val="bg1">
              <a:lumMod val="85000"/>
            </a:schemeClr>
          </a:solidFill>
          <a:ln w="12700">
            <a:solidFill>
              <a:schemeClr val="bg1"/>
            </a:solidFill>
          </a:ln>
          <a:effectLst>
            <a:outerShdw blurRad="50800" dist="38100" dir="27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defTabSz="913852">
              <a:lnSpc>
                <a:spcPct val="95000"/>
              </a:lnSpc>
              <a:defRPr/>
            </a:pPr>
            <a:r>
              <a:rPr lang="en-US" sz="1200">
                <a:solidFill>
                  <a:schemeClr val="tx1"/>
                </a:solidFill>
                <a:latin typeface="Arial"/>
              </a:rPr>
              <a:t>Refresh test</a:t>
            </a:r>
          </a:p>
          <a:p>
            <a:pPr algn="ctr" defTabSz="913852">
              <a:lnSpc>
                <a:spcPct val="95000"/>
              </a:lnSpc>
              <a:defRPr/>
            </a:pPr>
            <a:r>
              <a:rPr lang="en-US" sz="1200">
                <a:solidFill>
                  <a:schemeClr val="tx1"/>
                </a:solidFill>
                <a:latin typeface="Arial"/>
              </a:rPr>
              <a:t>Clones</a:t>
            </a:r>
          </a:p>
        </p:txBody>
      </p:sp>
      <p:sp>
        <p:nvSpPr>
          <p:cNvPr id="102" name="Can 101">
            <a:extLst>
              <a:ext uri="{FF2B5EF4-FFF2-40B4-BE49-F238E27FC236}">
                <a16:creationId xmlns:a16="http://schemas.microsoft.com/office/drawing/2014/main" id="{FA7FABD2-434B-E97E-71F9-82699E492661}"/>
              </a:ext>
            </a:extLst>
          </p:cNvPr>
          <p:cNvSpPr/>
          <p:nvPr/>
        </p:nvSpPr>
        <p:spPr>
          <a:xfrm>
            <a:off x="7017662" y="4236802"/>
            <a:ext cx="1091296" cy="1161099"/>
          </a:xfrm>
          <a:prstGeom prst="can">
            <a:avLst/>
          </a:prstGeom>
          <a:solidFill>
            <a:schemeClr val="bg1">
              <a:lumMod val="85000"/>
            </a:schemeClr>
          </a:solidFill>
          <a:ln w="12700">
            <a:solidFill>
              <a:schemeClr val="bg1"/>
            </a:solidFill>
          </a:ln>
          <a:effectLst>
            <a:outerShdw blurRad="50800" dist="38100" dir="27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defTabSz="913852">
              <a:lnSpc>
                <a:spcPct val="95000"/>
              </a:lnSpc>
              <a:defRPr/>
            </a:pPr>
            <a:endParaRPr lang="en-US" sz="1200" b="1">
              <a:solidFill>
                <a:schemeClr val="tx1"/>
              </a:solidFill>
              <a:latin typeface="Arial"/>
            </a:endParaRPr>
          </a:p>
          <a:p>
            <a:pPr algn="ctr" defTabSz="913852">
              <a:lnSpc>
                <a:spcPct val="95000"/>
              </a:lnSpc>
              <a:defRPr/>
            </a:pPr>
            <a:r>
              <a:rPr lang="en-US" sz="1200">
                <a:solidFill>
                  <a:schemeClr val="tx1"/>
                </a:solidFill>
                <a:latin typeface="Arial"/>
              </a:rPr>
              <a:t>Backups</a:t>
            </a:r>
          </a:p>
        </p:txBody>
      </p:sp>
      <p:cxnSp>
        <p:nvCxnSpPr>
          <p:cNvPr id="103" name="Elbow Connector 102">
            <a:extLst>
              <a:ext uri="{FF2B5EF4-FFF2-40B4-BE49-F238E27FC236}">
                <a16:creationId xmlns:a16="http://schemas.microsoft.com/office/drawing/2014/main" id="{D8BEC2AD-529F-BB4F-21AC-7533A61B677B}"/>
              </a:ext>
            </a:extLst>
          </p:cNvPr>
          <p:cNvCxnSpPr>
            <a:cxnSpLocks/>
            <a:stCxn id="88" idx="3"/>
          </p:cNvCxnSpPr>
          <p:nvPr/>
        </p:nvCxnSpPr>
        <p:spPr>
          <a:xfrm rot="16200000" flipH="1">
            <a:off x="6572021" y="1240758"/>
            <a:ext cx="536366" cy="5294445"/>
          </a:xfrm>
          <a:prstGeom prst="bentConnector2">
            <a:avLst/>
          </a:prstGeom>
          <a:ln>
            <a:solidFill>
              <a:schemeClr val="tx1"/>
            </a:solidFill>
            <a:prstDash val="dash"/>
            <a:headEnd type="none" w="med" len="med"/>
            <a:tailEnd type="triangle" w="med" len="med"/>
          </a:ln>
          <a:effectLst>
            <a:outerShdw blurRad="50800" dist="38100" dir="2700000" sx="98000" sy="98000" algn="ctr" rotWithShape="0">
              <a:srgbClr val="000000">
                <a:alpha val="43137"/>
              </a:srgbClr>
            </a:outerShdw>
          </a:effectLst>
        </p:spPr>
        <p:style>
          <a:lnRef idx="3">
            <a:schemeClr val="accent2"/>
          </a:lnRef>
          <a:fillRef idx="0">
            <a:schemeClr val="accent2"/>
          </a:fillRef>
          <a:effectRef idx="2">
            <a:schemeClr val="accent2"/>
          </a:effectRef>
          <a:fontRef idx="minor">
            <a:schemeClr val="tx1"/>
          </a:fontRef>
        </p:style>
      </p:cxnSp>
      <p:cxnSp>
        <p:nvCxnSpPr>
          <p:cNvPr id="104" name="Elbow Connector 103">
            <a:extLst>
              <a:ext uri="{FF2B5EF4-FFF2-40B4-BE49-F238E27FC236}">
                <a16:creationId xmlns:a16="http://schemas.microsoft.com/office/drawing/2014/main" id="{50DC64BF-AACE-58CE-D606-4FEE91884E99}"/>
              </a:ext>
            </a:extLst>
          </p:cNvPr>
          <p:cNvCxnSpPr>
            <a:cxnSpLocks/>
            <a:stCxn id="89" idx="3"/>
          </p:cNvCxnSpPr>
          <p:nvPr/>
        </p:nvCxnSpPr>
        <p:spPr>
          <a:xfrm rot="16200000" flipH="1">
            <a:off x="5229294" y="2662376"/>
            <a:ext cx="786125" cy="2790616"/>
          </a:xfrm>
          <a:prstGeom prst="bentConnector2">
            <a:avLst/>
          </a:prstGeom>
          <a:ln>
            <a:solidFill>
              <a:schemeClr val="tx1"/>
            </a:solidFill>
            <a:prstDash val="dash"/>
            <a:headEnd type="none" w="med" len="med"/>
            <a:tailEnd type="triangle" w="med" len="med"/>
          </a:ln>
          <a:effectLst>
            <a:outerShdw blurRad="50800" dist="38100" dir="2700000" sx="98000" sy="98000" algn="ctr" rotWithShape="0">
              <a:srgbClr val="000000">
                <a:alpha val="43137"/>
              </a:srgbClr>
            </a:outerShdw>
          </a:effectLst>
        </p:spPr>
        <p:style>
          <a:lnRef idx="3">
            <a:schemeClr val="accent2"/>
          </a:lnRef>
          <a:fillRef idx="0">
            <a:schemeClr val="accent2"/>
          </a:fillRef>
          <a:effectRef idx="2">
            <a:schemeClr val="accent2"/>
          </a:effectRef>
          <a:fontRef idx="minor">
            <a:schemeClr val="tx1"/>
          </a:fontRef>
        </p:style>
      </p:cxnSp>
      <p:sp>
        <p:nvSpPr>
          <p:cNvPr id="105" name="TextBox 104">
            <a:extLst>
              <a:ext uri="{FF2B5EF4-FFF2-40B4-BE49-F238E27FC236}">
                <a16:creationId xmlns:a16="http://schemas.microsoft.com/office/drawing/2014/main" id="{E0448693-0007-FC73-F166-0E6CB9F4D5E8}"/>
              </a:ext>
            </a:extLst>
          </p:cNvPr>
          <p:cNvSpPr txBox="1"/>
          <p:nvPr/>
        </p:nvSpPr>
        <p:spPr>
          <a:xfrm>
            <a:off x="4954872" y="3510956"/>
            <a:ext cx="1574486" cy="200932"/>
          </a:xfrm>
          <a:prstGeom prst="rect">
            <a:avLst/>
          </a:prstGeom>
        </p:spPr>
        <p:txBody>
          <a:bodyPr vert="horz" wrap="square" lIns="91392" tIns="45696" rIns="91392" bIns="45696" rtlCol="0" anchor="t">
            <a:noAutofit/>
          </a:bodyPr>
          <a:lstStyle/>
          <a:p>
            <a:pPr marL="0" marR="0" lvl="0" indent="0" algn="ctr" defTabSz="913852" rtl="0" eaLnBrk="1" fontAlgn="auto" latinLnBrk="0" hangingPunct="1">
              <a:lnSpc>
                <a:spcPct val="95000"/>
              </a:lnSpc>
              <a:spcBef>
                <a:spcPts val="400"/>
              </a:spcBef>
              <a:spcAft>
                <a:spcPts val="200"/>
              </a:spcAft>
              <a:buClr>
                <a:srgbClr val="5CC3FF"/>
              </a:buClr>
              <a:buSzTx/>
              <a:buFontTx/>
              <a:buNone/>
              <a:tabLst/>
              <a:defRPr/>
            </a:pPr>
            <a:r>
              <a:rPr kumimoji="0" lang="en-US" sz="900" b="0" i="0" u="none" strike="noStrike" kern="1200" cap="none" spc="0" normalizeH="0" baseline="0" noProof="0">
                <a:ln>
                  <a:noFill/>
                </a:ln>
                <a:solidFill>
                  <a:sysClr val="windowText" lastClr="000000"/>
                </a:solidFill>
                <a:effectLst/>
                <a:uLnTx/>
                <a:uFillTx/>
                <a:latin typeface="Arial" panose="020B0604020202020204"/>
                <a:ea typeface="+mn-ea"/>
                <a:cs typeface="+mn-cs"/>
              </a:rPr>
              <a:t>Local Snapshot Backups</a:t>
            </a:r>
          </a:p>
        </p:txBody>
      </p:sp>
      <p:cxnSp>
        <p:nvCxnSpPr>
          <p:cNvPr id="33" name="Straight Arrow Connector 32">
            <a:extLst>
              <a:ext uri="{FF2B5EF4-FFF2-40B4-BE49-F238E27FC236}">
                <a16:creationId xmlns:a16="http://schemas.microsoft.com/office/drawing/2014/main" id="{8A50D831-65E8-A9D2-E33D-5336EECF0844}"/>
              </a:ext>
            </a:extLst>
          </p:cNvPr>
          <p:cNvCxnSpPr>
            <a:cxnSpLocks/>
          </p:cNvCxnSpPr>
          <p:nvPr/>
        </p:nvCxnSpPr>
        <p:spPr>
          <a:xfrm flipH="1" flipV="1">
            <a:off x="4794210" y="3393544"/>
            <a:ext cx="299321" cy="238049"/>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06" name="image134.png" descr="SnapLock-Right.png">
            <a:extLst>
              <a:ext uri="{FF2B5EF4-FFF2-40B4-BE49-F238E27FC236}">
                <a16:creationId xmlns:a16="http://schemas.microsoft.com/office/drawing/2014/main" id="{EA18420A-E978-61B0-5DBC-5908D42638F9}"/>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5366815" y="4281205"/>
            <a:ext cx="568751" cy="320424"/>
          </a:xfrm>
          <a:prstGeom prst="rect">
            <a:avLst/>
          </a:prstGeom>
          <a:ln w="12700">
            <a:miter lim="400000"/>
          </a:ln>
        </p:spPr>
      </p:pic>
      <p:sp>
        <p:nvSpPr>
          <p:cNvPr id="17" name="Can 16">
            <a:extLst>
              <a:ext uri="{FF2B5EF4-FFF2-40B4-BE49-F238E27FC236}">
                <a16:creationId xmlns:a16="http://schemas.microsoft.com/office/drawing/2014/main" id="{EF2B6C4F-278E-3044-A6F6-3B0B198478B4}"/>
              </a:ext>
            </a:extLst>
          </p:cNvPr>
          <p:cNvSpPr/>
          <p:nvPr/>
        </p:nvSpPr>
        <p:spPr>
          <a:xfrm>
            <a:off x="3549655" y="2333352"/>
            <a:ext cx="1091296" cy="1161099"/>
          </a:xfrm>
          <a:prstGeom prst="can">
            <a:avLst/>
          </a:prstGeom>
          <a:solidFill>
            <a:schemeClr val="accent2">
              <a:lumMod val="50000"/>
            </a:schemeClr>
          </a:solidFill>
          <a:ln w="12700">
            <a:solidFill>
              <a:schemeClr val="bg1"/>
            </a:solidFill>
          </a:ln>
          <a:effectLst>
            <a:outerShdw blurRad="50800" dist="38100" dir="27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defTabSz="913852">
              <a:lnSpc>
                <a:spcPct val="95000"/>
              </a:lnSpc>
              <a:defRPr/>
            </a:pPr>
            <a:r>
              <a:rPr lang="en-US" sz="1200" b="1">
                <a:solidFill>
                  <a:srgbClr val="FFFFFF"/>
                </a:solidFill>
                <a:latin typeface="Arial"/>
              </a:rPr>
              <a:t>Epic Production</a:t>
            </a:r>
          </a:p>
        </p:txBody>
      </p:sp>
      <p:sp>
        <p:nvSpPr>
          <p:cNvPr id="109" name="Can 108">
            <a:extLst>
              <a:ext uri="{FF2B5EF4-FFF2-40B4-BE49-F238E27FC236}">
                <a16:creationId xmlns:a16="http://schemas.microsoft.com/office/drawing/2014/main" id="{4245B0E5-F70C-F6B5-9086-0D5EB4E1670D}"/>
              </a:ext>
            </a:extLst>
          </p:cNvPr>
          <p:cNvSpPr/>
          <p:nvPr/>
        </p:nvSpPr>
        <p:spPr>
          <a:xfrm>
            <a:off x="5100035" y="4855394"/>
            <a:ext cx="1081712" cy="670390"/>
          </a:xfrm>
          <a:prstGeom prst="can">
            <a:avLst/>
          </a:prstGeom>
          <a:solidFill>
            <a:schemeClr val="bg1">
              <a:lumMod val="85000"/>
            </a:schemeClr>
          </a:solidFill>
          <a:ln w="12700">
            <a:solidFill>
              <a:schemeClr val="bg1"/>
            </a:solidFill>
          </a:ln>
          <a:effectLst>
            <a:outerShdw blurRad="50800" dist="38100" dir="27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defTabSz="913852">
              <a:lnSpc>
                <a:spcPct val="95000"/>
              </a:lnSpc>
              <a:defRPr/>
            </a:pPr>
            <a:r>
              <a:rPr lang="en-US" sz="1200">
                <a:solidFill>
                  <a:schemeClr val="tx1"/>
                </a:solidFill>
                <a:latin typeface="Arial"/>
              </a:rPr>
              <a:t>Cold Data</a:t>
            </a:r>
          </a:p>
        </p:txBody>
      </p:sp>
      <p:cxnSp>
        <p:nvCxnSpPr>
          <p:cNvPr id="110" name="Elbow Connector 109">
            <a:extLst>
              <a:ext uri="{FF2B5EF4-FFF2-40B4-BE49-F238E27FC236}">
                <a16:creationId xmlns:a16="http://schemas.microsoft.com/office/drawing/2014/main" id="{EFCA2247-8EFC-1A90-611F-B14EE906748F}"/>
              </a:ext>
            </a:extLst>
          </p:cNvPr>
          <p:cNvCxnSpPr>
            <a:cxnSpLocks/>
            <a:stCxn id="8" idx="3"/>
            <a:endCxn id="109" idx="3"/>
          </p:cNvCxnSpPr>
          <p:nvPr/>
        </p:nvCxnSpPr>
        <p:spPr>
          <a:xfrm rot="16200000" flipH="1">
            <a:off x="4866155" y="4751048"/>
            <a:ext cx="8676" cy="1540796"/>
          </a:xfrm>
          <a:prstGeom prst="bentConnector3">
            <a:avLst>
              <a:gd name="adj1" fmla="val 2734855"/>
            </a:avLst>
          </a:prstGeom>
          <a:ln>
            <a:solidFill>
              <a:schemeClr val="tx1"/>
            </a:solidFill>
            <a:prstDash val="dash"/>
            <a:headEnd type="none" w="med" len="med"/>
            <a:tailEnd type="triangle" w="med" len="med"/>
          </a:ln>
          <a:effectLst>
            <a:outerShdw blurRad="50800" dist="38100" dir="2700000" sx="98000" sy="98000" algn="ctr" rotWithShape="0">
              <a:srgbClr val="000000">
                <a:alpha val="43137"/>
              </a:srgbClr>
            </a:outerShdw>
          </a:effectLst>
        </p:spPr>
        <p:style>
          <a:lnRef idx="3">
            <a:schemeClr val="accent2"/>
          </a:lnRef>
          <a:fillRef idx="0">
            <a:schemeClr val="accent2"/>
          </a:fillRef>
          <a:effectRef idx="2">
            <a:schemeClr val="accent2"/>
          </a:effectRef>
          <a:fontRef idx="minor">
            <a:schemeClr val="tx1"/>
          </a:fontRef>
        </p:style>
      </p:cxnSp>
      <p:sp>
        <p:nvSpPr>
          <p:cNvPr id="99" name="TextBox 98">
            <a:extLst>
              <a:ext uri="{FF2B5EF4-FFF2-40B4-BE49-F238E27FC236}">
                <a16:creationId xmlns:a16="http://schemas.microsoft.com/office/drawing/2014/main" id="{41B22242-7601-27A8-EC97-9830C05C4638}"/>
              </a:ext>
            </a:extLst>
          </p:cNvPr>
          <p:cNvSpPr txBox="1"/>
          <p:nvPr/>
        </p:nvSpPr>
        <p:spPr>
          <a:xfrm>
            <a:off x="5118886" y="4554688"/>
            <a:ext cx="1050063" cy="246157"/>
          </a:xfrm>
          <a:prstGeom prst="rect">
            <a:avLst/>
          </a:prstGeom>
          <a:noFill/>
        </p:spPr>
        <p:txBody>
          <a:bodyPr wrap="square" rtlCol="0">
            <a:spAutoFit/>
          </a:bodyPr>
          <a:lstStyle/>
          <a:p>
            <a:pPr algn="ctr" defTabSz="914667">
              <a:defRPr/>
            </a:pPr>
            <a:r>
              <a:rPr lang="en-US" sz="1000" err="1">
                <a:solidFill>
                  <a:prstClr val="black"/>
                </a:solidFill>
                <a:latin typeface="Arial"/>
              </a:rPr>
              <a:t>SnapVault</a:t>
            </a:r>
            <a:endParaRPr lang="en-US" sz="1000">
              <a:solidFill>
                <a:prstClr val="black"/>
              </a:solidFill>
              <a:latin typeface="Arial"/>
            </a:endParaRPr>
          </a:p>
        </p:txBody>
      </p:sp>
      <p:sp>
        <p:nvSpPr>
          <p:cNvPr id="100" name="TextBox 99">
            <a:extLst>
              <a:ext uri="{FF2B5EF4-FFF2-40B4-BE49-F238E27FC236}">
                <a16:creationId xmlns:a16="http://schemas.microsoft.com/office/drawing/2014/main" id="{DC6F5C04-F66A-677F-D162-A12CEFB81869}"/>
              </a:ext>
            </a:extLst>
          </p:cNvPr>
          <p:cNvSpPr txBox="1"/>
          <p:nvPr/>
        </p:nvSpPr>
        <p:spPr>
          <a:xfrm>
            <a:off x="5097324" y="4825244"/>
            <a:ext cx="1050063" cy="246157"/>
          </a:xfrm>
          <a:prstGeom prst="rect">
            <a:avLst/>
          </a:prstGeom>
          <a:noFill/>
        </p:spPr>
        <p:txBody>
          <a:bodyPr wrap="square" rtlCol="0">
            <a:spAutoFit/>
          </a:bodyPr>
          <a:lstStyle/>
          <a:p>
            <a:pPr algn="ctr" defTabSz="914667">
              <a:defRPr/>
            </a:pPr>
            <a:r>
              <a:rPr lang="en-US" sz="1000" b="1">
                <a:solidFill>
                  <a:prstClr val="black"/>
                </a:solidFill>
                <a:latin typeface="Arial"/>
              </a:rPr>
              <a:t>Tiering</a:t>
            </a:r>
          </a:p>
        </p:txBody>
      </p:sp>
      <p:sp>
        <p:nvSpPr>
          <p:cNvPr id="111" name="TextBox 110">
            <a:extLst>
              <a:ext uri="{FF2B5EF4-FFF2-40B4-BE49-F238E27FC236}">
                <a16:creationId xmlns:a16="http://schemas.microsoft.com/office/drawing/2014/main" id="{096A6C51-CD39-A7F9-8667-4D2B0CAE23C0}"/>
              </a:ext>
            </a:extLst>
          </p:cNvPr>
          <p:cNvSpPr txBox="1"/>
          <p:nvPr/>
        </p:nvSpPr>
        <p:spPr>
          <a:xfrm>
            <a:off x="8883449" y="4602300"/>
            <a:ext cx="1050063" cy="246157"/>
          </a:xfrm>
          <a:prstGeom prst="rect">
            <a:avLst/>
          </a:prstGeom>
          <a:noFill/>
        </p:spPr>
        <p:txBody>
          <a:bodyPr wrap="square" rtlCol="0">
            <a:spAutoFit/>
          </a:bodyPr>
          <a:lstStyle/>
          <a:p>
            <a:pPr algn="ctr" defTabSz="914667">
              <a:defRPr/>
            </a:pPr>
            <a:r>
              <a:rPr lang="en-US" sz="1000" b="1">
                <a:solidFill>
                  <a:prstClr val="black"/>
                </a:solidFill>
                <a:latin typeface="Arial"/>
              </a:rPr>
              <a:t>SUP</a:t>
            </a:r>
          </a:p>
        </p:txBody>
      </p:sp>
      <p:sp>
        <p:nvSpPr>
          <p:cNvPr id="112" name="TextBox 111">
            <a:extLst>
              <a:ext uri="{FF2B5EF4-FFF2-40B4-BE49-F238E27FC236}">
                <a16:creationId xmlns:a16="http://schemas.microsoft.com/office/drawing/2014/main" id="{1CBB23C1-96EC-FDED-921F-CD7049152F41}"/>
              </a:ext>
            </a:extLst>
          </p:cNvPr>
          <p:cNvSpPr txBox="1"/>
          <p:nvPr/>
        </p:nvSpPr>
        <p:spPr>
          <a:xfrm>
            <a:off x="9164774" y="4291953"/>
            <a:ext cx="1050063" cy="246157"/>
          </a:xfrm>
          <a:prstGeom prst="rect">
            <a:avLst/>
          </a:prstGeom>
          <a:noFill/>
        </p:spPr>
        <p:txBody>
          <a:bodyPr wrap="square" rtlCol="0">
            <a:spAutoFit/>
          </a:bodyPr>
          <a:lstStyle/>
          <a:p>
            <a:pPr algn="ctr" defTabSz="914667">
              <a:defRPr/>
            </a:pPr>
            <a:r>
              <a:rPr lang="en-US" sz="1000" b="1">
                <a:solidFill>
                  <a:prstClr val="black"/>
                </a:solidFill>
                <a:latin typeface="Arial"/>
              </a:rPr>
              <a:t>REL</a:t>
            </a:r>
          </a:p>
        </p:txBody>
      </p:sp>
      <p:sp>
        <p:nvSpPr>
          <p:cNvPr id="113" name="TextBox 112">
            <a:extLst>
              <a:ext uri="{FF2B5EF4-FFF2-40B4-BE49-F238E27FC236}">
                <a16:creationId xmlns:a16="http://schemas.microsoft.com/office/drawing/2014/main" id="{7FD504C9-04CB-57BD-9F6E-2EB75E338619}"/>
              </a:ext>
            </a:extLst>
          </p:cNvPr>
          <p:cNvSpPr txBox="1"/>
          <p:nvPr/>
        </p:nvSpPr>
        <p:spPr>
          <a:xfrm>
            <a:off x="9495377" y="3993404"/>
            <a:ext cx="1050063" cy="246157"/>
          </a:xfrm>
          <a:prstGeom prst="rect">
            <a:avLst/>
          </a:prstGeom>
          <a:noFill/>
        </p:spPr>
        <p:txBody>
          <a:bodyPr wrap="square" rtlCol="0">
            <a:spAutoFit/>
          </a:bodyPr>
          <a:lstStyle/>
          <a:p>
            <a:pPr algn="ctr" defTabSz="914667">
              <a:defRPr/>
            </a:pPr>
            <a:r>
              <a:rPr lang="en-US" sz="1000" b="1">
                <a:solidFill>
                  <a:prstClr val="black"/>
                </a:solidFill>
                <a:latin typeface="Arial"/>
              </a:rPr>
              <a:t>PJX</a:t>
            </a:r>
          </a:p>
        </p:txBody>
      </p:sp>
      <p:sp>
        <p:nvSpPr>
          <p:cNvPr id="114" name="TextBox 113">
            <a:extLst>
              <a:ext uri="{FF2B5EF4-FFF2-40B4-BE49-F238E27FC236}">
                <a16:creationId xmlns:a16="http://schemas.microsoft.com/office/drawing/2014/main" id="{0706D59F-9506-5E80-0378-ACBA79594C97}"/>
              </a:ext>
            </a:extLst>
          </p:cNvPr>
          <p:cNvSpPr txBox="1"/>
          <p:nvPr/>
        </p:nvSpPr>
        <p:spPr>
          <a:xfrm>
            <a:off x="7033681" y="4281205"/>
            <a:ext cx="1050063" cy="246157"/>
          </a:xfrm>
          <a:prstGeom prst="rect">
            <a:avLst/>
          </a:prstGeom>
          <a:noFill/>
        </p:spPr>
        <p:txBody>
          <a:bodyPr wrap="square" rtlCol="0">
            <a:spAutoFit/>
          </a:bodyPr>
          <a:lstStyle/>
          <a:p>
            <a:pPr algn="ctr" defTabSz="914667">
              <a:defRPr/>
            </a:pPr>
            <a:r>
              <a:rPr lang="en-US" sz="1000" b="1">
                <a:solidFill>
                  <a:prstClr val="black"/>
                </a:solidFill>
                <a:latin typeface="Arial"/>
              </a:rPr>
              <a:t>Backup</a:t>
            </a:r>
          </a:p>
        </p:txBody>
      </p:sp>
    </p:spTree>
    <p:extLst>
      <p:ext uri="{BB962C8B-B14F-4D97-AF65-F5344CB8AC3E}">
        <p14:creationId xmlns:p14="http://schemas.microsoft.com/office/powerpoint/2010/main" val="3815165970"/>
      </p:ext>
    </p:extLst>
  </p:cSld>
  <p:clrMapOvr>
    <a:masterClrMapping/>
  </p:clrMapOvr>
  <mc:AlternateContent xmlns:mc="http://schemas.openxmlformats.org/markup-compatibility/2006" xmlns:p14="http://schemas.microsoft.com/office/powerpoint/2010/main">
    <mc:Choice Requires="p14">
      <p:transition p14:dur="250">
        <p:wipe/>
      </p:transition>
    </mc:Choice>
    <mc:Fallback xmlns="">
      <p:transition>
        <p:wip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19E04B1-9A8B-A848-8D3E-BC97747F68E0}"/>
              </a:ext>
            </a:extLst>
          </p:cNvPr>
          <p:cNvSpPr>
            <a:spLocks noGrp="1"/>
          </p:cNvSpPr>
          <p:nvPr>
            <p:ph type="ftr" sz="quarter" idx="3"/>
          </p:nvPr>
        </p:nvSpPr>
        <p:spPr/>
        <p:txBody>
          <a:bodyPr/>
          <a:lstStyle/>
          <a:p>
            <a:pPr defTabSz="913852">
              <a:defRPr/>
            </a:pPr>
            <a:r>
              <a:rPr lang="en-US">
                <a:solidFill>
                  <a:srgbClr val="000000"/>
                </a:solidFill>
                <a:latin typeface="Arial" panose="020B0604020202020204"/>
              </a:rPr>
              <a:t>© 2022 NetApp, Inc. All rights reserved.  — NETAPP CONFIDENTIAL — </a:t>
            </a:r>
          </a:p>
        </p:txBody>
      </p:sp>
      <p:sp>
        <p:nvSpPr>
          <p:cNvPr id="8" name="Rectangle 7">
            <a:extLst>
              <a:ext uri="{FF2B5EF4-FFF2-40B4-BE49-F238E27FC236}">
                <a16:creationId xmlns:a16="http://schemas.microsoft.com/office/drawing/2014/main" id="{D07190BE-1C81-054D-B2BF-8780EF78FBA5}"/>
              </a:ext>
            </a:extLst>
          </p:cNvPr>
          <p:cNvSpPr/>
          <p:nvPr/>
        </p:nvSpPr>
        <p:spPr>
          <a:xfrm rot="5400000">
            <a:off x="5769143" y="-5764185"/>
            <a:ext cx="653710" cy="121856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392" tIns="45696" rIns="91392" bIns="45696" numCol="1" spcCol="0" rtlCol="0" fromWordArt="0" anchor="ctr" anchorCtr="0" forceAA="0" compatLnSpc="1">
            <a:prstTxWarp prst="textNoShape">
              <a:avLst/>
            </a:prstTxWarp>
            <a:noAutofit/>
          </a:bodyPr>
          <a:lstStyle/>
          <a:p>
            <a:pPr defTabSz="913852">
              <a:defRPr/>
            </a:pPr>
            <a:endParaRPr lang="en-US" sz="1798">
              <a:solidFill>
                <a:srgbClr val="FFFFFF"/>
              </a:solidFill>
              <a:latin typeface="Arial" panose="020B0604020202020204"/>
            </a:endParaRPr>
          </a:p>
        </p:txBody>
      </p:sp>
      <p:sp>
        <p:nvSpPr>
          <p:cNvPr id="9" name="Rectangle 8">
            <a:extLst>
              <a:ext uri="{FF2B5EF4-FFF2-40B4-BE49-F238E27FC236}">
                <a16:creationId xmlns:a16="http://schemas.microsoft.com/office/drawing/2014/main" id="{F2BD135B-4714-BA45-A672-5BEC80079A73}"/>
              </a:ext>
            </a:extLst>
          </p:cNvPr>
          <p:cNvSpPr/>
          <p:nvPr/>
        </p:nvSpPr>
        <p:spPr>
          <a:xfrm rot="5400000">
            <a:off x="572336" y="-567380"/>
            <a:ext cx="653710" cy="1792040"/>
          </a:xfrm>
          <a:prstGeom prst="rect">
            <a:avLst/>
          </a:prstGeom>
          <a:solidFill>
            <a:srgbClr val="5BC3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392" tIns="45696" rIns="91392" bIns="45696" numCol="1" spcCol="0" rtlCol="0" fromWordArt="0" anchor="t" anchorCtr="0" forceAA="0" compatLnSpc="1">
            <a:prstTxWarp prst="textNoShape">
              <a:avLst/>
            </a:prstTxWarp>
            <a:noAutofit/>
          </a:bodyPr>
          <a:lstStyle/>
          <a:p>
            <a:pPr defTabSz="913852">
              <a:defRPr/>
            </a:pPr>
            <a:endParaRPr lang="en-US" sz="1798">
              <a:solidFill>
                <a:srgbClr val="FFFFFF"/>
              </a:solidFill>
              <a:latin typeface="Arial" panose="020B0604020202020204"/>
            </a:endParaRPr>
          </a:p>
        </p:txBody>
      </p:sp>
      <p:sp>
        <p:nvSpPr>
          <p:cNvPr id="10" name="Text Box 1075">
            <a:extLst>
              <a:ext uri="{FF2B5EF4-FFF2-40B4-BE49-F238E27FC236}">
                <a16:creationId xmlns:a16="http://schemas.microsoft.com/office/drawing/2014/main" id="{9199B261-5BA8-BE44-AE0B-79182F3CC67E}"/>
              </a:ext>
            </a:extLst>
          </p:cNvPr>
          <p:cNvSpPr txBox="1"/>
          <p:nvPr/>
        </p:nvSpPr>
        <p:spPr>
          <a:xfrm>
            <a:off x="333108" y="174418"/>
            <a:ext cx="1232528" cy="437287"/>
          </a:xfrm>
          <a:prstGeom prst="rect">
            <a:avLst/>
          </a:prstGeom>
          <a:noFill/>
          <a:ln w="6350">
            <a:noFill/>
          </a:ln>
        </p:spPr>
        <p:txBody>
          <a:bodyPr rot="0" spcFirstLastPara="0" vert="horz" wrap="square" lIns="0" tIns="0" rIns="0" bIns="0" numCol="1" spcCol="0" rtlCol="0" fromWordArt="0" anchor="ctr" anchorCtr="0" forceAA="0" compatLnSpc="1">
            <a:prstTxWarp prst="textNoShape">
              <a:avLst/>
            </a:prstTxWarp>
            <a:noAutofit/>
          </a:bodyPr>
          <a:lstStyle/>
          <a:p>
            <a:pPr defTabSz="913852">
              <a:lnSpc>
                <a:spcPct val="107000"/>
              </a:lnSpc>
              <a:defRPr/>
            </a:pPr>
            <a:endParaRPr lang="en-US" sz="120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p>
            <a:pPr algn="ctr" defTabSz="913852">
              <a:lnSpc>
                <a:spcPct val="120000"/>
              </a:lnSpc>
              <a:defRPr/>
            </a:pPr>
            <a:r>
              <a:rPr lang="en-US" sz="2498" b="1">
                <a:solidFill>
                  <a:srgbClr val="FFFFFF"/>
                </a:solidFill>
                <a:latin typeface="Butler"/>
                <a:ea typeface="Calibri" panose="020F0502020204030204" pitchFamily="34" charset="0"/>
                <a:cs typeface="Raleway (TT) Bold"/>
              </a:rPr>
              <a:t> </a:t>
            </a:r>
            <a:endParaRPr lang="en-US" sz="1200">
              <a:solidFill>
                <a:srgbClr val="000000"/>
              </a:solidFill>
              <a:latin typeface="MinionPro-Regular"/>
              <a:ea typeface="Calibri" panose="020F0502020204030204" pitchFamily="34" charset="0"/>
              <a:cs typeface="MinionPro-Regular"/>
            </a:endParaRPr>
          </a:p>
        </p:txBody>
      </p:sp>
      <p:sp>
        <p:nvSpPr>
          <p:cNvPr id="11" name="Text Box 1076">
            <a:extLst>
              <a:ext uri="{FF2B5EF4-FFF2-40B4-BE49-F238E27FC236}">
                <a16:creationId xmlns:a16="http://schemas.microsoft.com/office/drawing/2014/main" id="{9A90B310-9A4D-6441-949A-680BD0F9DF25}"/>
              </a:ext>
            </a:extLst>
          </p:cNvPr>
          <p:cNvSpPr txBox="1"/>
          <p:nvPr/>
        </p:nvSpPr>
        <p:spPr>
          <a:xfrm>
            <a:off x="2125146" y="91966"/>
            <a:ext cx="7711850" cy="450703"/>
          </a:xfrm>
          <a:prstGeom prst="rect">
            <a:avLst/>
          </a:prstGeom>
          <a:noFill/>
          <a:ln w="6350">
            <a:noFill/>
          </a:ln>
        </p:spPr>
        <p:txBody>
          <a:bodyPr rot="0" spcFirstLastPara="0" vert="horz" wrap="square" lIns="0" tIns="0" rIns="0" bIns="0" numCol="1" spcCol="0" rtlCol="0" fromWordArt="0" anchor="b" anchorCtr="0" forceAA="0" compatLnSpc="1">
            <a:prstTxWarp prst="textNoShape">
              <a:avLst/>
            </a:prstTxWarp>
            <a:noAutofit/>
          </a:bodyPr>
          <a:lstStyle/>
          <a:p>
            <a:pPr defTabSz="913852">
              <a:lnSpc>
                <a:spcPts val="5996"/>
              </a:lnSpc>
              <a:defRPr/>
            </a:pPr>
            <a:r>
              <a:rPr lang="en-US" sz="2598" b="1">
                <a:solidFill>
                  <a:srgbClr val="FFFFFF"/>
                </a:solidFill>
                <a:latin typeface="Montserrat" pitchFamily="2" charset="77"/>
                <a:ea typeface="Calibri" panose="020F0502020204030204" pitchFamily="34" charset="0"/>
                <a:cs typeface="Butler"/>
              </a:rPr>
              <a:t>Overview </a:t>
            </a:r>
            <a:r>
              <a:rPr lang="en-US" sz="2598">
                <a:solidFill>
                  <a:srgbClr val="FFFFFF"/>
                </a:solidFill>
                <a:latin typeface="Montserrat" pitchFamily="2" charset="77"/>
                <a:ea typeface="Calibri" panose="020F0502020204030204" pitchFamily="34" charset="0"/>
                <a:cs typeface="Butler"/>
              </a:rPr>
              <a:t>– Scale and Simplicity for </a:t>
            </a:r>
            <a:endParaRPr lang="en-US" sz="1200">
              <a:solidFill>
                <a:srgbClr val="FFFFFF"/>
              </a:solidFill>
              <a:latin typeface="MinionPro-Regular"/>
              <a:ea typeface="Calibri" panose="020F0502020204030204" pitchFamily="34" charset="0"/>
              <a:cs typeface="MinionPro-Regular"/>
            </a:endParaRPr>
          </a:p>
        </p:txBody>
      </p:sp>
      <p:pic>
        <p:nvPicPr>
          <p:cNvPr id="919558" name="Picture 6" descr="netapp logo - Edgenexus load balancers and Application Security">
            <a:extLst>
              <a:ext uri="{FF2B5EF4-FFF2-40B4-BE49-F238E27FC236}">
                <a16:creationId xmlns:a16="http://schemas.microsoft.com/office/drawing/2014/main" id="{DA60B434-5E47-AE45-B500-F664594D54F5}"/>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415337" y="246603"/>
            <a:ext cx="967713" cy="177036"/>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4" descr="Image result for epic logo">
            <a:extLst>
              <a:ext uri="{FF2B5EF4-FFF2-40B4-BE49-F238E27FC236}">
                <a16:creationId xmlns:a16="http://schemas.microsoft.com/office/drawing/2014/main" id="{E0E07980-DAFA-4044-A6A3-08CB6D6F4EF7}"/>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7994356" y="94063"/>
            <a:ext cx="1190706" cy="52005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05C92693-7E8B-B142-9045-9573B54CF3D5}"/>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239858" y="2299627"/>
            <a:ext cx="5925325" cy="2718226"/>
          </a:xfrm>
          <a:prstGeom prst="rect">
            <a:avLst/>
          </a:prstGeom>
        </p:spPr>
      </p:pic>
      <p:pic>
        <p:nvPicPr>
          <p:cNvPr id="12" name="Picture 11">
            <a:extLst>
              <a:ext uri="{FF2B5EF4-FFF2-40B4-BE49-F238E27FC236}">
                <a16:creationId xmlns:a16="http://schemas.microsoft.com/office/drawing/2014/main" id="{F144FBB4-1697-1B4F-B3DB-4D572E842157}"/>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8209999" y="1613612"/>
            <a:ext cx="3428108" cy="3630776"/>
          </a:xfrm>
          <a:prstGeom prst="rect">
            <a:avLst/>
          </a:prstGeom>
        </p:spPr>
      </p:pic>
      <p:cxnSp>
        <p:nvCxnSpPr>
          <p:cNvPr id="5" name="Straight Arrow Connector 4">
            <a:extLst>
              <a:ext uri="{FF2B5EF4-FFF2-40B4-BE49-F238E27FC236}">
                <a16:creationId xmlns:a16="http://schemas.microsoft.com/office/drawing/2014/main" id="{0043B22B-8A25-4447-B589-12F3A6EC1309}"/>
              </a:ext>
            </a:extLst>
          </p:cNvPr>
          <p:cNvCxnSpPr>
            <a:cxnSpLocks/>
          </p:cNvCxnSpPr>
          <p:nvPr/>
        </p:nvCxnSpPr>
        <p:spPr>
          <a:xfrm>
            <a:off x="7115383" y="3428998"/>
            <a:ext cx="937450" cy="0"/>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8C9B2E2C-16E0-1144-8396-0C0E62BC0A8D}"/>
              </a:ext>
            </a:extLst>
          </p:cNvPr>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a:off x="6077228" y="2971919"/>
            <a:ext cx="937482" cy="1015735"/>
          </a:xfrm>
          <a:prstGeom prst="rect">
            <a:avLst/>
          </a:prstGeom>
        </p:spPr>
      </p:pic>
      <p:cxnSp>
        <p:nvCxnSpPr>
          <p:cNvPr id="16" name="Straight Arrow Connector 15">
            <a:extLst>
              <a:ext uri="{FF2B5EF4-FFF2-40B4-BE49-F238E27FC236}">
                <a16:creationId xmlns:a16="http://schemas.microsoft.com/office/drawing/2014/main" id="{4B22F340-71AD-4F4C-98D2-6833693703E9}"/>
              </a:ext>
            </a:extLst>
          </p:cNvPr>
          <p:cNvCxnSpPr>
            <a:cxnSpLocks/>
          </p:cNvCxnSpPr>
          <p:nvPr/>
        </p:nvCxnSpPr>
        <p:spPr>
          <a:xfrm>
            <a:off x="5157191" y="3428998"/>
            <a:ext cx="882356" cy="0"/>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47AED028-3847-734D-8152-5E5F71B45F8C}"/>
              </a:ext>
            </a:extLst>
          </p:cNvPr>
          <p:cNvSpPr/>
          <p:nvPr/>
        </p:nvSpPr>
        <p:spPr>
          <a:xfrm>
            <a:off x="1383050" y="1275146"/>
            <a:ext cx="3134977" cy="676932"/>
          </a:xfrm>
          <a:prstGeom prst="rect">
            <a:avLst/>
          </a:prstGeom>
        </p:spPr>
        <p:txBody>
          <a:bodyPr wrap="none">
            <a:spAutoFit/>
          </a:bodyPr>
          <a:lstStyle/>
          <a:p>
            <a:pPr algn="ctr" defTabSz="913578">
              <a:defRPr/>
            </a:pPr>
            <a:r>
              <a:rPr lang="en-US" altLang="en-US" sz="2399" b="1">
                <a:solidFill>
                  <a:srgbClr val="D82841"/>
                </a:solidFill>
                <a:latin typeface="Montserrat" pitchFamily="2" charset="77"/>
              </a:rPr>
              <a:t>Healthcare Today</a:t>
            </a:r>
          </a:p>
          <a:p>
            <a:pPr algn="ctr" defTabSz="913578">
              <a:defRPr/>
            </a:pPr>
            <a:r>
              <a:rPr lang="en-US" altLang="en-US" sz="1400">
                <a:solidFill>
                  <a:srgbClr val="D82841"/>
                </a:solidFill>
                <a:latin typeface="Montserrat" pitchFamily="2" charset="77"/>
              </a:rPr>
              <a:t>Multiple Epic Silos and Platforms</a:t>
            </a:r>
            <a:endParaRPr lang="en-US" sz="1200">
              <a:solidFill>
                <a:srgbClr val="D82841"/>
              </a:solidFill>
              <a:latin typeface="Montserrat" pitchFamily="2" charset="77"/>
            </a:endParaRPr>
          </a:p>
        </p:txBody>
      </p:sp>
      <p:sp>
        <p:nvSpPr>
          <p:cNvPr id="17" name="Rectangle 16">
            <a:extLst>
              <a:ext uri="{FF2B5EF4-FFF2-40B4-BE49-F238E27FC236}">
                <a16:creationId xmlns:a16="http://schemas.microsoft.com/office/drawing/2014/main" id="{78D32B6B-2864-7440-B75E-093BCF1341D2}"/>
              </a:ext>
            </a:extLst>
          </p:cNvPr>
          <p:cNvSpPr/>
          <p:nvPr/>
        </p:nvSpPr>
        <p:spPr>
          <a:xfrm>
            <a:off x="1795213" y="2224886"/>
            <a:ext cx="2071593" cy="5459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err="1">
              <a:solidFill>
                <a:sysClr val="windowText" lastClr="000000"/>
              </a:solidFill>
              <a:latin typeface="Arial" panose="020B0604020202020204"/>
            </a:endParaRPr>
          </a:p>
        </p:txBody>
      </p:sp>
      <p:sp>
        <p:nvSpPr>
          <p:cNvPr id="22" name="Rectangle 21">
            <a:extLst>
              <a:ext uri="{FF2B5EF4-FFF2-40B4-BE49-F238E27FC236}">
                <a16:creationId xmlns:a16="http://schemas.microsoft.com/office/drawing/2014/main" id="{7C60DC89-D6F4-C64C-9015-F82B7CBCED80}"/>
              </a:ext>
            </a:extLst>
          </p:cNvPr>
          <p:cNvSpPr/>
          <p:nvPr/>
        </p:nvSpPr>
        <p:spPr>
          <a:xfrm>
            <a:off x="8736912" y="1567268"/>
            <a:ext cx="2374282" cy="5459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err="1">
              <a:solidFill>
                <a:sysClr val="windowText" lastClr="000000"/>
              </a:solidFill>
              <a:latin typeface="Arial" panose="020B0604020202020204"/>
            </a:endParaRPr>
          </a:p>
        </p:txBody>
      </p:sp>
      <p:sp>
        <p:nvSpPr>
          <p:cNvPr id="20" name="Rectangle 19">
            <a:extLst>
              <a:ext uri="{FF2B5EF4-FFF2-40B4-BE49-F238E27FC236}">
                <a16:creationId xmlns:a16="http://schemas.microsoft.com/office/drawing/2014/main" id="{A6B14B0C-3974-9E41-9073-28CD3A4DEDC6}"/>
              </a:ext>
            </a:extLst>
          </p:cNvPr>
          <p:cNvSpPr/>
          <p:nvPr/>
        </p:nvSpPr>
        <p:spPr>
          <a:xfrm>
            <a:off x="8179762" y="1248953"/>
            <a:ext cx="3314468" cy="676932"/>
          </a:xfrm>
          <a:prstGeom prst="rect">
            <a:avLst/>
          </a:prstGeom>
        </p:spPr>
        <p:txBody>
          <a:bodyPr wrap="none">
            <a:spAutoFit/>
          </a:bodyPr>
          <a:lstStyle/>
          <a:p>
            <a:pPr algn="ctr" defTabSz="913578">
              <a:defRPr/>
            </a:pPr>
            <a:r>
              <a:rPr lang="en-US" altLang="en-US" sz="2399" b="1">
                <a:solidFill>
                  <a:srgbClr val="00B050"/>
                </a:solidFill>
                <a:latin typeface="Montserrat" pitchFamily="2" charset="77"/>
              </a:rPr>
              <a:t>With NetApp</a:t>
            </a:r>
          </a:p>
          <a:p>
            <a:pPr algn="ctr" defTabSz="913578">
              <a:defRPr/>
            </a:pPr>
            <a:r>
              <a:rPr lang="en-US" altLang="en-US" sz="1400">
                <a:solidFill>
                  <a:srgbClr val="00B050"/>
                </a:solidFill>
                <a:latin typeface="Montserrat" pitchFamily="2" charset="77"/>
              </a:rPr>
              <a:t>Consolidation, Simplicity and Scale</a:t>
            </a:r>
            <a:endParaRPr lang="en-US" sz="1200">
              <a:solidFill>
                <a:srgbClr val="00B050"/>
              </a:solidFill>
              <a:latin typeface="Montserrat" pitchFamily="2" charset="77"/>
            </a:endParaRPr>
          </a:p>
        </p:txBody>
      </p:sp>
      <p:sp>
        <p:nvSpPr>
          <p:cNvPr id="23" name="Rectangle 22">
            <a:extLst>
              <a:ext uri="{FF2B5EF4-FFF2-40B4-BE49-F238E27FC236}">
                <a16:creationId xmlns:a16="http://schemas.microsoft.com/office/drawing/2014/main" id="{CB88F08B-1BA6-404B-AF9E-BF8C757247FA}"/>
              </a:ext>
            </a:extLst>
          </p:cNvPr>
          <p:cNvSpPr/>
          <p:nvPr/>
        </p:nvSpPr>
        <p:spPr>
          <a:xfrm>
            <a:off x="9962142" y="2672531"/>
            <a:ext cx="1532086" cy="299389"/>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err="1">
              <a:solidFill>
                <a:sysClr val="windowText" lastClr="000000"/>
              </a:solidFill>
              <a:latin typeface="Arial" panose="020B0604020202020204"/>
            </a:endParaRPr>
          </a:p>
        </p:txBody>
      </p:sp>
      <p:sp>
        <p:nvSpPr>
          <p:cNvPr id="6" name="Rectangle 5">
            <a:extLst>
              <a:ext uri="{FF2B5EF4-FFF2-40B4-BE49-F238E27FC236}">
                <a16:creationId xmlns:a16="http://schemas.microsoft.com/office/drawing/2014/main" id="{1FE3B5A5-315B-6067-BF3E-063082F67738}"/>
              </a:ext>
            </a:extLst>
          </p:cNvPr>
          <p:cNvSpPr/>
          <p:nvPr/>
        </p:nvSpPr>
        <p:spPr>
          <a:xfrm>
            <a:off x="9960106" y="3814031"/>
            <a:ext cx="1304949" cy="223307"/>
          </a:xfrm>
          <a:prstGeom prst="rect">
            <a:avLst/>
          </a:prstGeom>
          <a:solidFill>
            <a:srgbClr val="FFBB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r>
              <a:rPr lang="en-US" sz="700">
                <a:solidFill>
                  <a:sysClr val="windowText" lastClr="000000"/>
                </a:solidFill>
                <a:latin typeface="Arial" panose="020B0604020202020204"/>
              </a:rPr>
              <a:t>Epic Hyperspace</a:t>
            </a:r>
          </a:p>
        </p:txBody>
      </p:sp>
      <p:sp>
        <p:nvSpPr>
          <p:cNvPr id="24" name="Rectangle 23">
            <a:extLst>
              <a:ext uri="{FF2B5EF4-FFF2-40B4-BE49-F238E27FC236}">
                <a16:creationId xmlns:a16="http://schemas.microsoft.com/office/drawing/2014/main" id="{CF8EAC15-F166-C519-30D2-CAD836C4BC36}"/>
              </a:ext>
            </a:extLst>
          </p:cNvPr>
          <p:cNvSpPr/>
          <p:nvPr/>
        </p:nvSpPr>
        <p:spPr>
          <a:xfrm>
            <a:off x="8532589" y="3814030"/>
            <a:ext cx="1304949" cy="223307"/>
          </a:xfrm>
          <a:prstGeom prst="rect">
            <a:avLst/>
          </a:prstGeom>
          <a:solidFill>
            <a:srgbClr val="FFBB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r>
              <a:rPr lang="en-US" sz="700">
                <a:solidFill>
                  <a:sysClr val="windowText" lastClr="000000"/>
                </a:solidFill>
                <a:latin typeface="Arial" panose="020B0604020202020204"/>
              </a:rPr>
              <a:t>Epic Cogito Suite</a:t>
            </a:r>
          </a:p>
        </p:txBody>
      </p:sp>
      <p:sp>
        <p:nvSpPr>
          <p:cNvPr id="25" name="Rectangle 24">
            <a:extLst>
              <a:ext uri="{FF2B5EF4-FFF2-40B4-BE49-F238E27FC236}">
                <a16:creationId xmlns:a16="http://schemas.microsoft.com/office/drawing/2014/main" id="{A30E1C88-2931-F94C-9C62-742067D2E3BF}"/>
              </a:ext>
            </a:extLst>
          </p:cNvPr>
          <p:cNvSpPr/>
          <p:nvPr/>
        </p:nvSpPr>
        <p:spPr>
          <a:xfrm>
            <a:off x="404575" y="4672518"/>
            <a:ext cx="1304949" cy="2233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r>
              <a:rPr lang="en-US" sz="700">
                <a:solidFill>
                  <a:sysClr val="windowText" lastClr="000000"/>
                </a:solidFill>
                <a:latin typeface="Arial" panose="020B0604020202020204"/>
              </a:rPr>
              <a:t>Epic Cogito Suite</a:t>
            </a:r>
          </a:p>
        </p:txBody>
      </p:sp>
      <p:sp>
        <p:nvSpPr>
          <p:cNvPr id="29" name="Rectangle 28">
            <a:extLst>
              <a:ext uri="{FF2B5EF4-FFF2-40B4-BE49-F238E27FC236}">
                <a16:creationId xmlns:a16="http://schemas.microsoft.com/office/drawing/2014/main" id="{5CED1CF6-BD71-8A5B-577B-6E6E97A38B39}"/>
              </a:ext>
            </a:extLst>
          </p:cNvPr>
          <p:cNvSpPr/>
          <p:nvPr/>
        </p:nvSpPr>
        <p:spPr>
          <a:xfrm>
            <a:off x="1199429" y="3024966"/>
            <a:ext cx="706081" cy="2233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r>
              <a:rPr lang="en-US" sz="700">
                <a:solidFill>
                  <a:sysClr val="windowText" lastClr="000000"/>
                </a:solidFill>
                <a:latin typeface="Arial" panose="020B0604020202020204"/>
              </a:rPr>
              <a:t>Epic Hyperspace</a:t>
            </a:r>
          </a:p>
        </p:txBody>
      </p:sp>
      <p:pic>
        <p:nvPicPr>
          <p:cNvPr id="30" name="Picture 2">
            <a:extLst>
              <a:ext uri="{FF2B5EF4-FFF2-40B4-BE49-F238E27FC236}">
                <a16:creationId xmlns:a16="http://schemas.microsoft.com/office/drawing/2014/main" id="{9792FD1B-0055-9A85-2C8D-7B127EBDF742}"/>
              </a:ext>
            </a:extLst>
          </p:cNvPr>
          <p:cNvPicPr>
            <a:picLocks noChangeAspect="1" noChangeArrowheads="1"/>
          </p:cNvPicPr>
          <p:nvPr/>
        </p:nvPicPr>
        <p:blipFill>
          <a:blip r:embed="rId8" cstate="print">
            <a:extLst>
              <a:ext uri="{28A0092B-C50C-407E-A947-70E740481C1C}">
                <a14:useLocalDpi xmlns:a14="http://schemas.microsoft.com/office/drawing/2010/main"/>
              </a:ext>
            </a:extLst>
          </a:blip>
          <a:srcRect/>
          <a:stretch>
            <a:fillRect/>
          </a:stretch>
        </p:blipFill>
        <p:spPr bwMode="auto">
          <a:xfrm>
            <a:off x="10468540" y="155502"/>
            <a:ext cx="1545280" cy="376465"/>
          </a:xfrm>
          <a:prstGeom prst="rect">
            <a:avLst/>
          </a:prstGeom>
          <a:noFill/>
          <a:extLst>
            <a:ext uri="{909E8E84-426E-40DD-AFC4-6F175D3DCCD1}">
              <a14:hiddenFill xmlns:a14="http://schemas.microsoft.com/office/drawing/2010/main">
                <a:solidFill>
                  <a:srgbClr val="FFFFFF"/>
                </a:solidFill>
              </a14:hiddenFill>
            </a:ext>
          </a:extLst>
        </p:spPr>
      </p:pic>
      <p:sp>
        <p:nvSpPr>
          <p:cNvPr id="28" name="Rectangle 27">
            <a:extLst>
              <a:ext uri="{FF2B5EF4-FFF2-40B4-BE49-F238E27FC236}">
                <a16:creationId xmlns:a16="http://schemas.microsoft.com/office/drawing/2014/main" id="{F2F5C54F-FB7F-BE93-C7A2-ACC39265ECA4}"/>
              </a:ext>
            </a:extLst>
          </p:cNvPr>
          <p:cNvSpPr/>
          <p:nvPr/>
        </p:nvSpPr>
        <p:spPr>
          <a:xfrm>
            <a:off x="9964738" y="2672333"/>
            <a:ext cx="1532485" cy="299467"/>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solidFill>
                <a:sysClr val="windowText" lastClr="000000"/>
              </a:solidFill>
            </a:endParaRPr>
          </a:p>
        </p:txBody>
      </p:sp>
      <p:pic>
        <p:nvPicPr>
          <p:cNvPr id="31" name="Picture 2" descr="Image result for aws logo">
            <a:extLst>
              <a:ext uri="{FF2B5EF4-FFF2-40B4-BE49-F238E27FC236}">
                <a16:creationId xmlns:a16="http://schemas.microsoft.com/office/drawing/2014/main" id="{8415CF3D-C790-247A-AE0A-CA6024420E02}"/>
              </a:ext>
            </a:extLst>
          </p:cNvPr>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10048307" y="2672333"/>
            <a:ext cx="593997" cy="352527"/>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 descr="Microsoft Azure | Logopedia | Fandom">
            <a:extLst>
              <a:ext uri="{FF2B5EF4-FFF2-40B4-BE49-F238E27FC236}">
                <a16:creationId xmlns:a16="http://schemas.microsoft.com/office/drawing/2014/main" id="{62B08E43-C7D2-8640-1BB7-0F6A6C2B4A1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972350" y="2623632"/>
            <a:ext cx="383038" cy="3600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725122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4" name="Picture 143">
            <a:extLst>
              <a:ext uri="{FF2B5EF4-FFF2-40B4-BE49-F238E27FC236}">
                <a16:creationId xmlns:a16="http://schemas.microsoft.com/office/drawing/2014/main" id="{55E42CDA-F835-F4A0-0522-9BE3757064C2}"/>
              </a:ext>
            </a:extLst>
          </p:cNvPr>
          <p:cNvPicPr>
            <a:picLocks noChangeAspect="1"/>
          </p:cNvPicPr>
          <p:nvPr/>
        </p:nvPicPr>
        <p:blipFill>
          <a:blip r:embed="rId3"/>
          <a:stretch>
            <a:fillRect/>
          </a:stretch>
        </p:blipFill>
        <p:spPr>
          <a:xfrm>
            <a:off x="6317947" y="2672767"/>
            <a:ext cx="1005719" cy="123251"/>
          </a:xfrm>
          <a:prstGeom prst="rect">
            <a:avLst/>
          </a:prstGeom>
        </p:spPr>
      </p:pic>
      <p:grpSp>
        <p:nvGrpSpPr>
          <p:cNvPr id="85" name="Group 84"/>
          <p:cNvGrpSpPr/>
          <p:nvPr/>
        </p:nvGrpSpPr>
        <p:grpSpPr>
          <a:xfrm>
            <a:off x="2020507" y="2676871"/>
            <a:ext cx="4448098" cy="1441643"/>
            <a:chOff x="2536033" y="2037239"/>
            <a:chExt cx="4451575" cy="1442770"/>
          </a:xfrm>
        </p:grpSpPr>
        <p:sp>
          <p:nvSpPr>
            <p:cNvPr id="86" name="TextBox 85"/>
            <p:cNvSpPr txBox="1"/>
            <p:nvPr/>
          </p:nvSpPr>
          <p:spPr>
            <a:xfrm>
              <a:off x="2536249" y="3201458"/>
              <a:ext cx="1369015" cy="210409"/>
            </a:xfrm>
            <a:prstGeom prst="rect">
              <a:avLst/>
            </a:prstGeom>
            <a:noFill/>
          </p:spPr>
          <p:txBody>
            <a:bodyPr wrap="square" lIns="0" tIns="0" rIns="0" bIns="0" rtlCol="0">
              <a:noAutofit/>
            </a:bodyPr>
            <a:lstStyle/>
            <a:p>
              <a:pPr algn="ctr" defTabSz="914667">
                <a:buClr>
                  <a:srgbClr val="84BD00"/>
                </a:buClr>
                <a:defRPr/>
              </a:pPr>
              <a:r>
                <a:rPr lang="en-US" sz="900" b="1">
                  <a:solidFill>
                    <a:srgbClr val="000000"/>
                  </a:solidFill>
                  <a:latin typeface="Arial"/>
                </a:rPr>
                <a:t>All Flash FAS (AFF)</a:t>
              </a:r>
            </a:p>
          </p:txBody>
        </p:sp>
        <p:grpSp>
          <p:nvGrpSpPr>
            <p:cNvPr id="87" name="Group 86"/>
            <p:cNvGrpSpPr/>
            <p:nvPr/>
          </p:nvGrpSpPr>
          <p:grpSpPr>
            <a:xfrm>
              <a:off x="2536033" y="2339445"/>
              <a:ext cx="1371786" cy="826056"/>
              <a:chOff x="1345497" y="2305050"/>
              <a:chExt cx="1371786" cy="826056"/>
            </a:xfrm>
          </p:grpSpPr>
          <p:pic>
            <p:nvPicPr>
              <p:cNvPr id="101" name="DS2246-2U-All-Flash.png"/>
              <p:cNvPicPr/>
              <p:nvPr/>
            </p:nvPicPr>
            <p:blipFill>
              <a:blip r:embed="rId4" cstate="print">
                <a:extLst>
                  <a:ext uri="{28A0092B-C50C-407E-A947-70E740481C1C}">
                    <a14:useLocalDpi xmlns:a14="http://schemas.microsoft.com/office/drawing/2010/main"/>
                  </a:ext>
                </a:extLst>
              </a:blip>
              <a:stretch>
                <a:fillRect/>
              </a:stretch>
            </p:blipFill>
            <p:spPr>
              <a:xfrm>
                <a:off x="1345497" y="2658792"/>
                <a:ext cx="1371601" cy="246889"/>
              </a:xfrm>
              <a:prstGeom prst="rect">
                <a:avLst/>
              </a:prstGeom>
              <a:ln w="12700" cap="flat">
                <a:noFill/>
                <a:miter lim="400000"/>
              </a:ln>
              <a:effectLst/>
            </p:spPr>
          </p:pic>
          <p:pic>
            <p:nvPicPr>
              <p:cNvPr id="102" name="FAS8020-3U-HA-Pair-All-Flash.png"/>
              <p:cNvPicPr/>
              <p:nvPr/>
            </p:nvPicPr>
            <p:blipFill>
              <a:blip r:embed="rId5" cstate="print">
                <a:extLst>
                  <a:ext uri="{28A0092B-C50C-407E-A947-70E740481C1C}">
                    <a14:useLocalDpi xmlns:a14="http://schemas.microsoft.com/office/drawing/2010/main"/>
                  </a:ext>
                </a:extLst>
              </a:blip>
              <a:stretch>
                <a:fillRect/>
              </a:stretch>
            </p:blipFill>
            <p:spPr>
              <a:xfrm>
                <a:off x="1345682" y="2305050"/>
                <a:ext cx="1371601" cy="368047"/>
              </a:xfrm>
              <a:prstGeom prst="rect">
                <a:avLst/>
              </a:prstGeom>
              <a:ln w="12700">
                <a:miter lim="400000"/>
              </a:ln>
            </p:spPr>
          </p:pic>
          <p:pic>
            <p:nvPicPr>
              <p:cNvPr id="103" name="DS2246-2U-All-Flash.png"/>
              <p:cNvPicPr/>
              <p:nvPr/>
            </p:nvPicPr>
            <p:blipFill>
              <a:blip r:embed="rId4" cstate="print">
                <a:extLst>
                  <a:ext uri="{28A0092B-C50C-407E-A947-70E740481C1C}">
                    <a14:useLocalDpi xmlns:a14="http://schemas.microsoft.com/office/drawing/2010/main"/>
                  </a:ext>
                </a:extLst>
              </a:blip>
              <a:stretch>
                <a:fillRect/>
              </a:stretch>
            </p:blipFill>
            <p:spPr>
              <a:xfrm>
                <a:off x="1345497" y="2884217"/>
                <a:ext cx="1371601" cy="246889"/>
              </a:xfrm>
              <a:prstGeom prst="rect">
                <a:avLst/>
              </a:prstGeom>
              <a:ln w="12700" cap="flat">
                <a:noFill/>
                <a:miter lim="400000"/>
              </a:ln>
              <a:effectLst/>
            </p:spPr>
          </p:pic>
        </p:grpSp>
        <p:pic>
          <p:nvPicPr>
            <p:cNvPr id="88" name="image36.png"/>
            <p:cNvPicPr/>
            <p:nvPr/>
          </p:nvPicPr>
          <p:blipFill>
            <a:blip r:embed="rId6" cstate="print">
              <a:extLst>
                <a:ext uri="{28A0092B-C50C-407E-A947-70E740481C1C}">
                  <a14:useLocalDpi xmlns:a14="http://schemas.microsoft.com/office/drawing/2010/main"/>
                </a:ext>
              </a:extLst>
            </a:blip>
            <a:stretch>
              <a:fillRect/>
            </a:stretch>
          </p:blipFill>
          <p:spPr>
            <a:xfrm>
              <a:off x="3965020" y="2037558"/>
              <a:ext cx="1554483" cy="301887"/>
            </a:xfrm>
            <a:prstGeom prst="rect">
              <a:avLst/>
            </a:prstGeom>
            <a:ln w="12700" cap="flat">
              <a:noFill/>
              <a:miter lim="400000"/>
            </a:ln>
            <a:effectLst/>
          </p:spPr>
        </p:pic>
        <p:pic>
          <p:nvPicPr>
            <p:cNvPr id="89" name="image37.png"/>
            <p:cNvPicPr/>
            <p:nvPr/>
          </p:nvPicPr>
          <p:blipFill>
            <a:blip r:embed="rId7" cstate="print">
              <a:extLst>
                <a:ext uri="{28A0092B-C50C-407E-A947-70E740481C1C}">
                  <a14:useLocalDpi xmlns:a14="http://schemas.microsoft.com/office/drawing/2010/main"/>
                </a:ext>
              </a:extLst>
            </a:blip>
            <a:stretch>
              <a:fillRect/>
            </a:stretch>
          </p:blipFill>
          <p:spPr>
            <a:xfrm>
              <a:off x="3010497" y="2037239"/>
              <a:ext cx="1005843" cy="302206"/>
            </a:xfrm>
            <a:prstGeom prst="rect">
              <a:avLst/>
            </a:prstGeom>
            <a:ln w="12700" cap="flat">
              <a:noFill/>
              <a:miter lim="400000"/>
            </a:ln>
            <a:effectLst/>
          </p:spPr>
        </p:pic>
        <p:pic>
          <p:nvPicPr>
            <p:cNvPr id="90" name="image36.png"/>
            <p:cNvPicPr/>
            <p:nvPr/>
          </p:nvPicPr>
          <p:blipFill>
            <a:blip r:embed="rId6" cstate="print">
              <a:extLst>
                <a:ext uri="{28A0092B-C50C-407E-A947-70E740481C1C}">
                  <a14:useLocalDpi xmlns:a14="http://schemas.microsoft.com/office/drawing/2010/main"/>
                </a:ext>
              </a:extLst>
            </a:blip>
            <a:stretch>
              <a:fillRect/>
            </a:stretch>
          </p:blipFill>
          <p:spPr>
            <a:xfrm>
              <a:off x="5433125" y="2037558"/>
              <a:ext cx="1554483" cy="301887"/>
            </a:xfrm>
            <a:prstGeom prst="rect">
              <a:avLst/>
            </a:prstGeom>
            <a:ln w="12700" cap="flat">
              <a:noFill/>
              <a:miter lim="400000"/>
            </a:ln>
            <a:effectLst/>
          </p:spPr>
        </p:pic>
        <p:grpSp>
          <p:nvGrpSpPr>
            <p:cNvPr id="91" name="Group 90"/>
            <p:cNvGrpSpPr/>
            <p:nvPr/>
          </p:nvGrpSpPr>
          <p:grpSpPr>
            <a:xfrm>
              <a:off x="5555792" y="2337859"/>
              <a:ext cx="1379267" cy="871429"/>
              <a:chOff x="2850781" y="2303464"/>
              <a:chExt cx="1379267" cy="871429"/>
            </a:xfrm>
          </p:grpSpPr>
          <p:pic>
            <p:nvPicPr>
              <p:cNvPr id="98" name="DS2246-2U-All-Flash.png"/>
              <p:cNvPicPr/>
              <p:nvPr/>
            </p:nvPicPr>
            <p:blipFill>
              <a:blip r:embed="rId4" cstate="print">
                <a:extLst>
                  <a:ext uri="{28A0092B-C50C-407E-A947-70E740481C1C}">
                    <a14:useLocalDpi xmlns:a14="http://schemas.microsoft.com/office/drawing/2010/main"/>
                  </a:ext>
                </a:extLst>
              </a:blip>
              <a:stretch>
                <a:fillRect/>
              </a:stretch>
            </p:blipFill>
            <p:spPr>
              <a:xfrm>
                <a:off x="2853494" y="2674150"/>
                <a:ext cx="1371601" cy="246889"/>
              </a:xfrm>
              <a:prstGeom prst="rect">
                <a:avLst/>
              </a:prstGeom>
              <a:ln w="12700" cap="flat">
                <a:noFill/>
                <a:miter lim="400000"/>
              </a:ln>
              <a:effectLst/>
            </p:spPr>
          </p:pic>
          <p:pic>
            <p:nvPicPr>
              <p:cNvPr id="99" name="FAS8020-3U-HA-Pair-All-Flash.png"/>
              <p:cNvPicPr/>
              <p:nvPr/>
            </p:nvPicPr>
            <p:blipFill>
              <a:blip r:embed="rId5" cstate="print">
                <a:extLst>
                  <a:ext uri="{28A0092B-C50C-407E-A947-70E740481C1C}">
                    <a14:useLocalDpi xmlns:a14="http://schemas.microsoft.com/office/drawing/2010/main"/>
                  </a:ext>
                </a:extLst>
              </a:blip>
              <a:stretch>
                <a:fillRect/>
              </a:stretch>
            </p:blipFill>
            <p:spPr>
              <a:xfrm>
                <a:off x="2850781" y="2303464"/>
                <a:ext cx="1371601" cy="368047"/>
              </a:xfrm>
              <a:prstGeom prst="rect">
                <a:avLst/>
              </a:prstGeom>
              <a:ln w="12700">
                <a:miter lim="400000"/>
              </a:ln>
            </p:spPr>
          </p:pic>
          <p:pic>
            <p:nvPicPr>
              <p:cNvPr id="100" name="DS2246-2U-All-Flash.png"/>
              <p:cNvPicPr/>
              <p:nvPr/>
            </p:nvPicPr>
            <p:blipFill>
              <a:blip r:embed="rId4" cstate="print">
                <a:extLst>
                  <a:ext uri="{28A0092B-C50C-407E-A947-70E740481C1C}">
                    <a14:useLocalDpi xmlns:a14="http://schemas.microsoft.com/office/drawing/2010/main"/>
                  </a:ext>
                </a:extLst>
              </a:blip>
              <a:stretch>
                <a:fillRect/>
              </a:stretch>
            </p:blipFill>
            <p:spPr>
              <a:xfrm>
                <a:off x="2858447" y="2928004"/>
                <a:ext cx="1371601" cy="246889"/>
              </a:xfrm>
              <a:prstGeom prst="rect">
                <a:avLst/>
              </a:prstGeom>
              <a:ln w="12700" cap="flat">
                <a:noFill/>
                <a:miter lim="400000"/>
              </a:ln>
              <a:effectLst/>
            </p:spPr>
          </p:pic>
        </p:grpSp>
        <p:sp>
          <p:nvSpPr>
            <p:cNvPr id="92" name="TextBox 91"/>
            <p:cNvSpPr txBox="1"/>
            <p:nvPr/>
          </p:nvSpPr>
          <p:spPr>
            <a:xfrm>
              <a:off x="5533451" y="3269600"/>
              <a:ext cx="1369015" cy="210409"/>
            </a:xfrm>
            <a:prstGeom prst="rect">
              <a:avLst/>
            </a:prstGeom>
            <a:noFill/>
          </p:spPr>
          <p:txBody>
            <a:bodyPr wrap="square" lIns="0" tIns="0" rIns="0" bIns="0" rtlCol="0">
              <a:noAutofit/>
            </a:bodyPr>
            <a:lstStyle/>
            <a:p>
              <a:pPr algn="ctr" defTabSz="914667">
                <a:buClr>
                  <a:srgbClr val="84BD00"/>
                </a:buClr>
                <a:defRPr/>
              </a:pPr>
              <a:r>
                <a:rPr lang="en-US" sz="900" b="1" err="1">
                  <a:solidFill>
                    <a:srgbClr val="000000"/>
                  </a:solidFill>
                  <a:latin typeface="Arial"/>
                </a:rPr>
                <a:t>NVMe</a:t>
              </a:r>
              <a:r>
                <a:rPr lang="en-US" sz="900" b="1">
                  <a:solidFill>
                    <a:srgbClr val="000000"/>
                  </a:solidFill>
                  <a:latin typeface="Arial"/>
                </a:rPr>
                <a:t>/FC SSD</a:t>
              </a:r>
            </a:p>
          </p:txBody>
        </p:sp>
        <p:grpSp>
          <p:nvGrpSpPr>
            <p:cNvPr id="93" name="Group 92"/>
            <p:cNvGrpSpPr/>
            <p:nvPr/>
          </p:nvGrpSpPr>
          <p:grpSpPr>
            <a:xfrm>
              <a:off x="4031878" y="2337075"/>
              <a:ext cx="1373466" cy="868177"/>
              <a:chOff x="4031878" y="2337075"/>
              <a:chExt cx="1373466" cy="868177"/>
            </a:xfrm>
          </p:grpSpPr>
          <p:pic>
            <p:nvPicPr>
              <p:cNvPr id="95" name="image9.png" descr="FAS8020-3U.png"/>
              <p:cNvPicPr/>
              <p:nvPr/>
            </p:nvPicPr>
            <p:blipFill>
              <a:blip r:embed="rId8" cstate="print">
                <a:extLst>
                  <a:ext uri="{28A0092B-C50C-407E-A947-70E740481C1C}">
                    <a14:useLocalDpi xmlns:a14="http://schemas.microsoft.com/office/drawing/2010/main"/>
                  </a:ext>
                </a:extLst>
              </a:blip>
              <a:stretch>
                <a:fillRect/>
              </a:stretch>
            </p:blipFill>
            <p:spPr>
              <a:xfrm>
                <a:off x="4031878" y="2337075"/>
                <a:ext cx="1371612" cy="368053"/>
              </a:xfrm>
              <a:prstGeom prst="rect">
                <a:avLst/>
              </a:prstGeom>
              <a:ln w="12700">
                <a:miter lim="400000"/>
              </a:ln>
            </p:spPr>
          </p:pic>
          <p:pic>
            <p:nvPicPr>
              <p:cNvPr id="96" name="image19.png"/>
              <p:cNvPicPr/>
              <p:nvPr/>
            </p:nvPicPr>
            <p:blipFill>
              <a:blip r:embed="rId9" cstate="print">
                <a:extLst>
                  <a:ext uri="{28A0092B-C50C-407E-A947-70E740481C1C}">
                    <a14:useLocalDpi xmlns:a14="http://schemas.microsoft.com/office/drawing/2010/main"/>
                  </a:ext>
                </a:extLst>
              </a:blip>
              <a:stretch>
                <a:fillRect/>
              </a:stretch>
            </p:blipFill>
            <p:spPr>
              <a:xfrm>
                <a:off x="4033740" y="2707593"/>
                <a:ext cx="1371604" cy="246892"/>
              </a:xfrm>
              <a:prstGeom prst="rect">
                <a:avLst/>
              </a:prstGeom>
              <a:ln w="12700">
                <a:miter lim="400000"/>
              </a:ln>
            </p:spPr>
          </p:pic>
          <p:pic>
            <p:nvPicPr>
              <p:cNvPr id="97" name="image19.png"/>
              <p:cNvPicPr/>
              <p:nvPr/>
            </p:nvPicPr>
            <p:blipFill>
              <a:blip r:embed="rId9" cstate="print">
                <a:extLst>
                  <a:ext uri="{28A0092B-C50C-407E-A947-70E740481C1C}">
                    <a14:useLocalDpi xmlns:a14="http://schemas.microsoft.com/office/drawing/2010/main"/>
                  </a:ext>
                </a:extLst>
              </a:blip>
              <a:stretch>
                <a:fillRect/>
              </a:stretch>
            </p:blipFill>
            <p:spPr>
              <a:xfrm>
                <a:off x="4033555" y="2958360"/>
                <a:ext cx="1371604" cy="246892"/>
              </a:xfrm>
              <a:prstGeom prst="rect">
                <a:avLst/>
              </a:prstGeom>
              <a:ln w="12700">
                <a:miter lim="400000"/>
              </a:ln>
            </p:spPr>
          </p:pic>
        </p:grpSp>
        <p:sp>
          <p:nvSpPr>
            <p:cNvPr id="94" name="TextBox 93"/>
            <p:cNvSpPr txBox="1"/>
            <p:nvPr/>
          </p:nvSpPr>
          <p:spPr>
            <a:xfrm>
              <a:off x="4009794" y="3241477"/>
              <a:ext cx="1369015" cy="210409"/>
            </a:xfrm>
            <a:prstGeom prst="rect">
              <a:avLst/>
            </a:prstGeom>
            <a:noFill/>
          </p:spPr>
          <p:txBody>
            <a:bodyPr wrap="square" lIns="0" tIns="0" rIns="0" bIns="0" rtlCol="0">
              <a:noAutofit/>
            </a:bodyPr>
            <a:lstStyle/>
            <a:p>
              <a:pPr algn="ctr" defTabSz="914667">
                <a:buClr>
                  <a:srgbClr val="84BD00"/>
                </a:buClr>
                <a:defRPr/>
              </a:pPr>
              <a:r>
                <a:rPr lang="en-US" sz="900" b="1">
                  <a:solidFill>
                    <a:srgbClr val="000000"/>
                  </a:solidFill>
                  <a:latin typeface="Arial"/>
                </a:rPr>
                <a:t>FAS</a:t>
              </a:r>
            </a:p>
          </p:txBody>
        </p:sp>
      </p:grpSp>
      <p:grpSp>
        <p:nvGrpSpPr>
          <p:cNvPr id="4" name="Group 3">
            <a:extLst>
              <a:ext uri="{FF2B5EF4-FFF2-40B4-BE49-F238E27FC236}">
                <a16:creationId xmlns:a16="http://schemas.microsoft.com/office/drawing/2014/main" id="{96814F0E-3F0F-4448-8F6B-893CCE59951A}"/>
              </a:ext>
            </a:extLst>
          </p:cNvPr>
          <p:cNvGrpSpPr/>
          <p:nvPr/>
        </p:nvGrpSpPr>
        <p:grpSpPr>
          <a:xfrm>
            <a:off x="1735891" y="2666599"/>
            <a:ext cx="9158767" cy="2197424"/>
            <a:chOff x="1732030" y="2666196"/>
            <a:chExt cx="9163539" cy="2198568"/>
          </a:xfrm>
        </p:grpSpPr>
        <p:grpSp>
          <p:nvGrpSpPr>
            <p:cNvPr id="121" name="Group 120"/>
            <p:cNvGrpSpPr/>
            <p:nvPr/>
          </p:nvGrpSpPr>
          <p:grpSpPr>
            <a:xfrm>
              <a:off x="6604176" y="2666196"/>
              <a:ext cx="1905669" cy="1565079"/>
              <a:chOff x="7124611" y="2026957"/>
              <a:chExt cx="1906165" cy="1565486"/>
            </a:xfrm>
          </p:grpSpPr>
          <p:pic>
            <p:nvPicPr>
              <p:cNvPr id="122" name="image37.png"/>
              <p:cNvPicPr/>
              <p:nvPr/>
            </p:nvPicPr>
            <p:blipFill>
              <a:blip r:embed="rId7" cstate="print">
                <a:extLst>
                  <a:ext uri="{28A0092B-C50C-407E-A947-70E740481C1C}">
                    <a14:useLocalDpi xmlns:a14="http://schemas.microsoft.com/office/drawing/2010/main"/>
                  </a:ext>
                </a:extLst>
              </a:blip>
              <a:stretch>
                <a:fillRect/>
              </a:stretch>
            </p:blipFill>
            <p:spPr>
              <a:xfrm flipH="1">
                <a:off x="7566143" y="2026957"/>
                <a:ext cx="1005843" cy="302206"/>
              </a:xfrm>
              <a:prstGeom prst="rect">
                <a:avLst/>
              </a:prstGeom>
              <a:ln w="12700" cap="flat">
                <a:noFill/>
                <a:miter lim="400000"/>
              </a:ln>
              <a:effectLst/>
            </p:spPr>
          </p:pic>
          <p:grpSp>
            <p:nvGrpSpPr>
              <p:cNvPr id="123" name="Group 122"/>
              <p:cNvGrpSpPr/>
              <p:nvPr/>
            </p:nvGrpSpPr>
            <p:grpSpPr>
              <a:xfrm>
                <a:off x="7124611" y="2720294"/>
                <a:ext cx="257175" cy="59901"/>
                <a:chOff x="5762625" y="2555724"/>
                <a:chExt cx="257175" cy="59901"/>
              </a:xfrm>
            </p:grpSpPr>
            <p:sp>
              <p:nvSpPr>
                <p:cNvPr id="138" name="Oval 137"/>
                <p:cNvSpPr/>
                <p:nvPr/>
              </p:nvSpPr>
              <p:spPr bwMode="auto">
                <a:xfrm>
                  <a:off x="5762625" y="2555724"/>
                  <a:ext cx="57504" cy="59901"/>
                </a:xfrm>
                <a:prstGeom prst="ellipse">
                  <a:avLst/>
                </a:prstGeom>
                <a:solidFill>
                  <a:schemeClr val="tx1"/>
                </a:solidFill>
                <a:ln w="9525" cap="flat" cmpd="sng" algn="ctr">
                  <a:noFill/>
                  <a:prstDash val="solid"/>
                  <a:round/>
                  <a:headEnd type="none" w="med" len="med"/>
                  <a:tailEnd type="none" w="med" len="med"/>
                </a:ln>
                <a:effectLst/>
              </p:spPr>
              <p:txBody>
                <a:bodyPr vert="horz" wrap="none" lIns="91368" tIns="45684" rIns="91368" bIns="45684" numCol="1" rtlCol="0" anchor="ctr" anchorCtr="0" compatLnSpc="1">
                  <a:prstTxWarp prst="textNoShape">
                    <a:avLst/>
                  </a:prstTxWarp>
                </a:bodyPr>
                <a:lstStyle/>
                <a:p>
                  <a:pPr algn="ctr" defTabSz="914667">
                    <a:buClr>
                      <a:srgbClr val="84BD00"/>
                    </a:buClr>
                    <a:defRPr/>
                  </a:pPr>
                  <a:endParaRPr lang="en-US" sz="1897">
                    <a:solidFill>
                      <a:srgbClr val="000000"/>
                    </a:solidFill>
                    <a:latin typeface="Arial"/>
                  </a:endParaRPr>
                </a:p>
              </p:txBody>
            </p:sp>
            <p:sp>
              <p:nvSpPr>
                <p:cNvPr id="139" name="Oval 138"/>
                <p:cNvSpPr/>
                <p:nvPr/>
              </p:nvSpPr>
              <p:spPr bwMode="auto">
                <a:xfrm>
                  <a:off x="5862461" y="2555724"/>
                  <a:ext cx="57504" cy="59901"/>
                </a:xfrm>
                <a:prstGeom prst="ellipse">
                  <a:avLst/>
                </a:prstGeom>
                <a:solidFill>
                  <a:schemeClr val="tx1"/>
                </a:solidFill>
                <a:ln w="9525" cap="flat" cmpd="sng" algn="ctr">
                  <a:noFill/>
                  <a:prstDash val="solid"/>
                  <a:round/>
                  <a:headEnd type="none" w="med" len="med"/>
                  <a:tailEnd type="none" w="med" len="med"/>
                </a:ln>
                <a:effectLst/>
              </p:spPr>
              <p:txBody>
                <a:bodyPr vert="horz" wrap="none" lIns="91368" tIns="45684" rIns="91368" bIns="45684" numCol="1" rtlCol="0" anchor="ctr" anchorCtr="0" compatLnSpc="1">
                  <a:prstTxWarp prst="textNoShape">
                    <a:avLst/>
                  </a:prstTxWarp>
                </a:bodyPr>
                <a:lstStyle/>
                <a:p>
                  <a:pPr algn="ctr" defTabSz="914667">
                    <a:buClr>
                      <a:srgbClr val="84BD00"/>
                    </a:buClr>
                    <a:defRPr/>
                  </a:pPr>
                  <a:endParaRPr lang="en-US" sz="1897">
                    <a:solidFill>
                      <a:srgbClr val="000000"/>
                    </a:solidFill>
                    <a:latin typeface="Arial"/>
                  </a:endParaRPr>
                </a:p>
              </p:txBody>
            </p:sp>
            <p:sp>
              <p:nvSpPr>
                <p:cNvPr id="140" name="Oval 139"/>
                <p:cNvSpPr/>
                <p:nvPr/>
              </p:nvSpPr>
              <p:spPr bwMode="auto">
                <a:xfrm>
                  <a:off x="5962296" y="2555724"/>
                  <a:ext cx="57504" cy="59901"/>
                </a:xfrm>
                <a:prstGeom prst="ellipse">
                  <a:avLst/>
                </a:prstGeom>
                <a:solidFill>
                  <a:schemeClr val="tx1"/>
                </a:solidFill>
                <a:ln w="9525" cap="flat" cmpd="sng" algn="ctr">
                  <a:noFill/>
                  <a:prstDash val="solid"/>
                  <a:round/>
                  <a:headEnd type="none" w="med" len="med"/>
                  <a:tailEnd type="none" w="med" len="med"/>
                </a:ln>
                <a:effectLst/>
              </p:spPr>
              <p:txBody>
                <a:bodyPr vert="horz" wrap="none" lIns="91368" tIns="45684" rIns="91368" bIns="45684" numCol="1" rtlCol="0" anchor="ctr" anchorCtr="0" compatLnSpc="1">
                  <a:prstTxWarp prst="textNoShape">
                    <a:avLst/>
                  </a:prstTxWarp>
                </a:bodyPr>
                <a:lstStyle/>
                <a:p>
                  <a:pPr algn="ctr" defTabSz="914667">
                    <a:buClr>
                      <a:srgbClr val="84BD00"/>
                    </a:buClr>
                    <a:defRPr/>
                  </a:pPr>
                  <a:endParaRPr lang="en-US" sz="1897">
                    <a:solidFill>
                      <a:srgbClr val="000000"/>
                    </a:solidFill>
                    <a:latin typeface="Arial"/>
                  </a:endParaRPr>
                </a:p>
              </p:txBody>
            </p:sp>
          </p:grpSp>
          <p:grpSp>
            <p:nvGrpSpPr>
              <p:cNvPr id="128" name="Group 127"/>
              <p:cNvGrpSpPr/>
              <p:nvPr/>
            </p:nvGrpSpPr>
            <p:grpSpPr>
              <a:xfrm>
                <a:off x="7614296" y="2325157"/>
                <a:ext cx="1416480" cy="1267286"/>
                <a:chOff x="8012492" y="2325157"/>
                <a:chExt cx="1416480" cy="1267286"/>
              </a:xfrm>
            </p:grpSpPr>
            <p:sp>
              <p:nvSpPr>
                <p:cNvPr id="130" name="TextBox 129"/>
                <p:cNvSpPr txBox="1"/>
                <p:nvPr/>
              </p:nvSpPr>
              <p:spPr>
                <a:xfrm>
                  <a:off x="8012492" y="3200399"/>
                  <a:ext cx="1373359" cy="392044"/>
                </a:xfrm>
                <a:prstGeom prst="rect">
                  <a:avLst/>
                </a:prstGeom>
                <a:solidFill>
                  <a:srgbClr val="FFFFFF"/>
                </a:solidFill>
              </p:spPr>
              <p:txBody>
                <a:bodyPr wrap="square" lIns="0" tIns="0" rIns="0" bIns="0" rtlCol="0">
                  <a:noAutofit/>
                </a:bodyPr>
                <a:lstStyle/>
                <a:p>
                  <a:pPr algn="ctr" defTabSz="914667">
                    <a:buClr>
                      <a:srgbClr val="84BD00"/>
                    </a:buClr>
                    <a:defRPr/>
                  </a:pPr>
                  <a:r>
                    <a:rPr lang="en-US" sz="900" b="1">
                      <a:solidFill>
                        <a:srgbClr val="000000"/>
                      </a:solidFill>
                      <a:latin typeface="Arial"/>
                    </a:rPr>
                    <a:t>Seamlessly add</a:t>
                  </a:r>
                </a:p>
                <a:p>
                  <a:pPr algn="ctr" defTabSz="914667">
                    <a:buClr>
                      <a:srgbClr val="84BD00"/>
                    </a:buClr>
                    <a:defRPr/>
                  </a:pPr>
                  <a:r>
                    <a:rPr lang="en-US" sz="900" b="1">
                      <a:solidFill>
                        <a:srgbClr val="000000"/>
                      </a:solidFill>
                      <a:latin typeface="Arial"/>
                    </a:rPr>
                    <a:t>next generation</a:t>
                  </a:r>
                </a:p>
              </p:txBody>
            </p:sp>
            <p:pic>
              <p:nvPicPr>
                <p:cNvPr id="131" name="image11.png"/>
                <p:cNvPicPr/>
                <p:nvPr/>
              </p:nvPicPr>
              <p:blipFill>
                <a:blip r:embed="rId10" cstate="print">
                  <a:extLst>
                    <a:ext uri="{28A0092B-C50C-407E-A947-70E740481C1C}">
                      <a14:useLocalDpi xmlns:a14="http://schemas.microsoft.com/office/drawing/2010/main"/>
                    </a:ext>
                  </a:extLst>
                </a:blip>
                <a:stretch>
                  <a:fillRect/>
                </a:stretch>
              </p:blipFill>
              <p:spPr>
                <a:xfrm>
                  <a:off x="8049596" y="2325157"/>
                  <a:ext cx="1379376" cy="833968"/>
                </a:xfrm>
                <a:prstGeom prst="rect">
                  <a:avLst/>
                </a:prstGeom>
                <a:ln w="12700">
                  <a:miter lim="400000"/>
                </a:ln>
              </p:spPr>
            </p:pic>
          </p:grpSp>
        </p:grpSp>
        <p:sp>
          <p:nvSpPr>
            <p:cNvPr id="141" name="Left-Right Arrow 140"/>
            <p:cNvSpPr/>
            <p:nvPr/>
          </p:nvSpPr>
          <p:spPr>
            <a:xfrm>
              <a:off x="1732030" y="4556543"/>
              <a:ext cx="9163539" cy="308221"/>
            </a:xfrm>
            <a:prstGeom prst="leftRightArrow">
              <a:avLst>
                <a:gd name="adj1" fmla="val 65909"/>
                <a:gd name="adj2" fmla="val 60227"/>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667">
                <a:defRPr/>
              </a:pPr>
              <a:r>
                <a:rPr lang="en-US" sz="1400">
                  <a:solidFill>
                    <a:prstClr val="white"/>
                  </a:solidFill>
                  <a:latin typeface="Arial" panose="020B0604020202020204" pitchFamily="34" charset="0"/>
                  <a:cs typeface="Arial" panose="020B0604020202020204" pitchFamily="34" charset="0"/>
                </a:rPr>
                <a:t>Scale out</a:t>
              </a:r>
            </a:p>
          </p:txBody>
        </p:sp>
      </p:grpSp>
      <p:grpSp>
        <p:nvGrpSpPr>
          <p:cNvPr id="7" name="Group 6">
            <a:extLst>
              <a:ext uri="{FF2B5EF4-FFF2-40B4-BE49-F238E27FC236}">
                <a16:creationId xmlns:a16="http://schemas.microsoft.com/office/drawing/2014/main" id="{7FAD0EC8-F6EE-4D46-858B-F3DF216377D3}"/>
              </a:ext>
            </a:extLst>
          </p:cNvPr>
          <p:cNvGrpSpPr/>
          <p:nvPr/>
        </p:nvGrpSpPr>
        <p:grpSpPr>
          <a:xfrm>
            <a:off x="805566" y="2345923"/>
            <a:ext cx="4081825" cy="2313205"/>
            <a:chOff x="802599" y="2345640"/>
            <a:chExt cx="4082888" cy="2313808"/>
          </a:xfrm>
        </p:grpSpPr>
        <p:grpSp>
          <p:nvGrpSpPr>
            <p:cNvPr id="106" name="Group 105"/>
            <p:cNvGrpSpPr/>
            <p:nvPr/>
          </p:nvGrpSpPr>
          <p:grpSpPr>
            <a:xfrm>
              <a:off x="802599" y="2345640"/>
              <a:ext cx="4082888" cy="2313808"/>
              <a:chOff x="1320143" y="1706034"/>
              <a:chExt cx="4085016" cy="2315014"/>
            </a:xfrm>
          </p:grpSpPr>
          <p:grpSp>
            <p:nvGrpSpPr>
              <p:cNvPr id="107" name="Group 106"/>
              <p:cNvGrpSpPr/>
              <p:nvPr/>
            </p:nvGrpSpPr>
            <p:grpSpPr>
              <a:xfrm>
                <a:off x="1320143" y="1706034"/>
                <a:ext cx="1103488" cy="2130542"/>
                <a:chOff x="2683348" y="3743819"/>
                <a:chExt cx="962485" cy="1858302"/>
              </a:xfrm>
            </p:grpSpPr>
            <p:cxnSp>
              <p:nvCxnSpPr>
                <p:cNvPr id="119" name="Straight Arrow Connector 118"/>
                <p:cNvCxnSpPr/>
                <p:nvPr/>
              </p:nvCxnSpPr>
              <p:spPr bwMode="auto">
                <a:xfrm flipH="1" flipV="1">
                  <a:off x="3155985" y="3743819"/>
                  <a:ext cx="1818" cy="1858302"/>
                </a:xfrm>
                <a:prstGeom prst="straightConnector1">
                  <a:avLst/>
                </a:prstGeom>
                <a:solidFill>
                  <a:schemeClr val="accent1"/>
                </a:solidFill>
                <a:ln w="76200" cap="flat" cmpd="sng" algn="ctr">
                  <a:solidFill>
                    <a:schemeClr val="accent1"/>
                  </a:solidFill>
                  <a:prstDash val="solid"/>
                  <a:round/>
                  <a:headEnd type="triangle" w="lg" len="lg"/>
                  <a:tailEnd type="triangle" w="lg" len="lg"/>
                </a:ln>
                <a:effectLst/>
              </p:spPr>
            </p:cxnSp>
            <p:sp>
              <p:nvSpPr>
                <p:cNvPr id="120" name="TextBox 119"/>
                <p:cNvSpPr txBox="1"/>
                <p:nvPr/>
              </p:nvSpPr>
              <p:spPr>
                <a:xfrm>
                  <a:off x="2683348" y="4261991"/>
                  <a:ext cx="962485" cy="682776"/>
                </a:xfrm>
                <a:prstGeom prst="rect">
                  <a:avLst/>
                </a:prstGeom>
                <a:solidFill>
                  <a:schemeClr val="bg1"/>
                </a:solidFill>
              </p:spPr>
              <p:txBody>
                <a:bodyPr wrap="square" lIns="0" rIns="0" rtlCol="0">
                  <a:noAutofit/>
                </a:bodyPr>
                <a:lstStyle/>
                <a:p>
                  <a:pPr defTabSz="914667">
                    <a:lnSpc>
                      <a:spcPct val="95000"/>
                    </a:lnSpc>
                    <a:buClr>
                      <a:srgbClr val="84BD00"/>
                    </a:buClr>
                    <a:defRPr/>
                  </a:pPr>
                  <a:r>
                    <a:rPr lang="en-US" sz="1600">
                      <a:solidFill>
                        <a:srgbClr val="000000"/>
                      </a:solidFill>
                      <a:latin typeface="Arial"/>
                    </a:rPr>
                    <a:t>Scale up individual controllers</a:t>
                  </a:r>
                </a:p>
              </p:txBody>
            </p:sp>
          </p:grpSp>
          <p:grpSp>
            <p:nvGrpSpPr>
              <p:cNvPr id="108" name="Group 107"/>
              <p:cNvGrpSpPr/>
              <p:nvPr/>
            </p:nvGrpSpPr>
            <p:grpSpPr>
              <a:xfrm>
                <a:off x="2533382" y="2341230"/>
                <a:ext cx="1372175" cy="1679818"/>
                <a:chOff x="1529265" y="2306835"/>
                <a:chExt cx="1372175" cy="1679818"/>
              </a:xfrm>
            </p:grpSpPr>
            <p:sp>
              <p:nvSpPr>
                <p:cNvPr id="113" name="TextBox 112"/>
                <p:cNvSpPr txBox="1"/>
                <p:nvPr/>
              </p:nvSpPr>
              <p:spPr>
                <a:xfrm>
                  <a:off x="1542457" y="3776244"/>
                  <a:ext cx="1347826" cy="210409"/>
                </a:xfrm>
                <a:prstGeom prst="rect">
                  <a:avLst/>
                </a:prstGeom>
                <a:noFill/>
              </p:spPr>
              <p:txBody>
                <a:bodyPr wrap="square" lIns="0" tIns="0" rIns="0" bIns="0" rtlCol="0">
                  <a:noAutofit/>
                </a:bodyPr>
                <a:lstStyle/>
                <a:p>
                  <a:pPr algn="ctr" defTabSz="914667">
                    <a:buClr>
                      <a:srgbClr val="84BD00"/>
                    </a:buClr>
                    <a:defRPr/>
                  </a:pPr>
                  <a:r>
                    <a:rPr lang="en-US" sz="900" b="1">
                      <a:solidFill>
                        <a:srgbClr val="000000"/>
                      </a:solidFill>
                      <a:latin typeface="Arial"/>
                    </a:rPr>
                    <a:t>All Flash FAS (AFF)</a:t>
                  </a:r>
                </a:p>
              </p:txBody>
            </p:sp>
            <p:pic>
              <p:nvPicPr>
                <p:cNvPr id="114" name="image16.png"/>
                <p:cNvPicPr/>
                <p:nvPr/>
              </p:nvPicPr>
              <p:blipFill>
                <a:blip r:embed="rId11" cstate="print">
                  <a:extLst>
                    <a:ext uri="{28A0092B-C50C-407E-A947-70E740481C1C}">
                      <a14:useLocalDpi xmlns:a14="http://schemas.microsoft.com/office/drawing/2010/main"/>
                    </a:ext>
                  </a:extLst>
                </a:blip>
                <a:stretch>
                  <a:fillRect/>
                </a:stretch>
              </p:blipFill>
              <p:spPr>
                <a:xfrm>
                  <a:off x="1533756" y="2306835"/>
                  <a:ext cx="1367684" cy="736096"/>
                </a:xfrm>
                <a:prstGeom prst="rect">
                  <a:avLst/>
                </a:prstGeom>
                <a:ln w="12700" cap="flat">
                  <a:noFill/>
                  <a:miter lim="400000"/>
                </a:ln>
                <a:effectLst/>
              </p:spPr>
            </p:pic>
            <p:grpSp>
              <p:nvGrpSpPr>
                <p:cNvPr id="115" name="Group 114"/>
                <p:cNvGrpSpPr/>
                <p:nvPr/>
              </p:nvGrpSpPr>
              <p:grpSpPr>
                <a:xfrm>
                  <a:off x="1529265" y="3031787"/>
                  <a:ext cx="1371601" cy="472314"/>
                  <a:chOff x="1345497" y="2658792"/>
                  <a:chExt cx="1371601" cy="472314"/>
                </a:xfrm>
              </p:grpSpPr>
              <p:pic>
                <p:nvPicPr>
                  <p:cNvPr id="117" name="DS2246-2U-All-Flash.png"/>
                  <p:cNvPicPr/>
                  <p:nvPr/>
                </p:nvPicPr>
                <p:blipFill>
                  <a:blip r:embed="rId4" cstate="print">
                    <a:extLst>
                      <a:ext uri="{28A0092B-C50C-407E-A947-70E740481C1C}">
                        <a14:useLocalDpi xmlns:a14="http://schemas.microsoft.com/office/drawing/2010/main"/>
                      </a:ext>
                    </a:extLst>
                  </a:blip>
                  <a:stretch>
                    <a:fillRect/>
                  </a:stretch>
                </p:blipFill>
                <p:spPr>
                  <a:xfrm>
                    <a:off x="1345497" y="2658792"/>
                    <a:ext cx="1371601" cy="246889"/>
                  </a:xfrm>
                  <a:prstGeom prst="rect">
                    <a:avLst/>
                  </a:prstGeom>
                  <a:ln w="12700" cap="flat">
                    <a:noFill/>
                    <a:miter lim="400000"/>
                  </a:ln>
                  <a:effectLst/>
                </p:spPr>
              </p:pic>
              <p:pic>
                <p:nvPicPr>
                  <p:cNvPr id="118" name="DS2246-2U-All-Flash.png"/>
                  <p:cNvPicPr/>
                  <p:nvPr/>
                </p:nvPicPr>
                <p:blipFill>
                  <a:blip r:embed="rId4" cstate="print">
                    <a:extLst>
                      <a:ext uri="{28A0092B-C50C-407E-A947-70E740481C1C}">
                        <a14:useLocalDpi xmlns:a14="http://schemas.microsoft.com/office/drawing/2010/main"/>
                      </a:ext>
                    </a:extLst>
                  </a:blip>
                  <a:stretch>
                    <a:fillRect/>
                  </a:stretch>
                </p:blipFill>
                <p:spPr>
                  <a:xfrm>
                    <a:off x="1345497" y="2884217"/>
                    <a:ext cx="1371601" cy="246889"/>
                  </a:xfrm>
                  <a:prstGeom prst="rect">
                    <a:avLst/>
                  </a:prstGeom>
                  <a:ln w="12700" cap="flat">
                    <a:noFill/>
                    <a:miter lim="400000"/>
                  </a:ln>
                  <a:effectLst/>
                </p:spPr>
              </p:pic>
            </p:grpSp>
            <p:pic>
              <p:nvPicPr>
                <p:cNvPr id="116" name="DS2246-2U-All-Flash.png"/>
                <p:cNvPicPr/>
                <p:nvPr/>
              </p:nvPicPr>
              <p:blipFill>
                <a:blip r:embed="rId4" cstate="print">
                  <a:extLst>
                    <a:ext uri="{28A0092B-C50C-407E-A947-70E740481C1C}">
                      <a14:useLocalDpi xmlns:a14="http://schemas.microsoft.com/office/drawing/2010/main"/>
                    </a:ext>
                  </a:extLst>
                </a:blip>
                <a:stretch>
                  <a:fillRect/>
                </a:stretch>
              </p:blipFill>
              <p:spPr>
                <a:xfrm>
                  <a:off x="1529265" y="3495337"/>
                  <a:ext cx="1371601" cy="246889"/>
                </a:xfrm>
                <a:prstGeom prst="rect">
                  <a:avLst/>
                </a:prstGeom>
                <a:ln w="12700" cap="flat">
                  <a:noFill/>
                  <a:miter lim="400000"/>
                </a:ln>
                <a:effectLst/>
              </p:spPr>
            </p:pic>
          </p:grpSp>
          <p:grpSp>
            <p:nvGrpSpPr>
              <p:cNvPr id="109" name="Group 108"/>
              <p:cNvGrpSpPr/>
              <p:nvPr/>
            </p:nvGrpSpPr>
            <p:grpSpPr>
              <a:xfrm>
                <a:off x="4033555" y="3200598"/>
                <a:ext cx="1371604" cy="482249"/>
                <a:chOff x="4033555" y="3200598"/>
                <a:chExt cx="1371604" cy="482249"/>
              </a:xfrm>
            </p:grpSpPr>
            <p:pic>
              <p:nvPicPr>
                <p:cNvPr id="110" name="image19.png"/>
                <p:cNvPicPr/>
                <p:nvPr/>
              </p:nvPicPr>
              <p:blipFill>
                <a:blip r:embed="rId9" cstate="print">
                  <a:extLst>
                    <a:ext uri="{28A0092B-C50C-407E-A947-70E740481C1C}">
                      <a14:useLocalDpi xmlns:a14="http://schemas.microsoft.com/office/drawing/2010/main"/>
                    </a:ext>
                  </a:extLst>
                </a:blip>
                <a:stretch>
                  <a:fillRect/>
                </a:stretch>
              </p:blipFill>
              <p:spPr>
                <a:xfrm>
                  <a:off x="4033555" y="3200598"/>
                  <a:ext cx="1371604" cy="246892"/>
                </a:xfrm>
                <a:prstGeom prst="rect">
                  <a:avLst/>
                </a:prstGeom>
                <a:ln w="12700">
                  <a:miter lim="400000"/>
                </a:ln>
              </p:spPr>
            </p:pic>
            <p:pic>
              <p:nvPicPr>
                <p:cNvPr id="112" name="image19.png"/>
                <p:cNvPicPr/>
                <p:nvPr/>
              </p:nvPicPr>
              <p:blipFill>
                <a:blip r:embed="rId9" cstate="print">
                  <a:extLst>
                    <a:ext uri="{28A0092B-C50C-407E-A947-70E740481C1C}">
                      <a14:useLocalDpi xmlns:a14="http://schemas.microsoft.com/office/drawing/2010/main"/>
                    </a:ext>
                  </a:extLst>
                </a:blip>
                <a:stretch>
                  <a:fillRect/>
                </a:stretch>
              </p:blipFill>
              <p:spPr>
                <a:xfrm>
                  <a:off x="4033555" y="3435955"/>
                  <a:ext cx="1371604" cy="246892"/>
                </a:xfrm>
                <a:prstGeom prst="rect">
                  <a:avLst/>
                </a:prstGeom>
                <a:ln w="12700">
                  <a:miter lim="400000"/>
                </a:ln>
              </p:spPr>
            </p:pic>
          </p:grpSp>
        </p:grpSp>
        <p:sp>
          <p:nvSpPr>
            <p:cNvPr id="145" name="TextBox 144">
              <a:extLst>
                <a:ext uri="{FF2B5EF4-FFF2-40B4-BE49-F238E27FC236}">
                  <a16:creationId xmlns:a16="http://schemas.microsoft.com/office/drawing/2014/main" id="{532BA9D0-B9A1-5044-BCD0-753003DD7002}"/>
                </a:ext>
              </a:extLst>
            </p:cNvPr>
            <p:cNvSpPr txBox="1"/>
            <p:nvPr/>
          </p:nvSpPr>
          <p:spPr>
            <a:xfrm>
              <a:off x="3511660" y="4368167"/>
              <a:ext cx="1368302" cy="210299"/>
            </a:xfrm>
            <a:prstGeom prst="rect">
              <a:avLst/>
            </a:prstGeom>
            <a:noFill/>
          </p:spPr>
          <p:txBody>
            <a:bodyPr wrap="square" lIns="0" tIns="0" rIns="0" bIns="0" rtlCol="0">
              <a:noAutofit/>
            </a:bodyPr>
            <a:lstStyle/>
            <a:p>
              <a:pPr algn="ctr" defTabSz="914667">
                <a:buClr>
                  <a:srgbClr val="84BD00"/>
                </a:buClr>
                <a:defRPr/>
              </a:pPr>
              <a:r>
                <a:rPr lang="en-US" sz="900" b="1">
                  <a:solidFill>
                    <a:srgbClr val="000000"/>
                  </a:solidFill>
                  <a:latin typeface="Arial"/>
                </a:rPr>
                <a:t>FAS</a:t>
              </a:r>
            </a:p>
          </p:txBody>
        </p:sp>
      </p:grpSp>
      <p:sp>
        <p:nvSpPr>
          <p:cNvPr id="13" name="Footer Placeholder 12">
            <a:extLst>
              <a:ext uri="{FF2B5EF4-FFF2-40B4-BE49-F238E27FC236}">
                <a16:creationId xmlns:a16="http://schemas.microsoft.com/office/drawing/2014/main" id="{49573B7B-3334-CD4F-A58F-25EFD5D02F53}"/>
              </a:ext>
            </a:extLst>
          </p:cNvPr>
          <p:cNvSpPr>
            <a:spLocks noGrp="1"/>
          </p:cNvSpPr>
          <p:nvPr>
            <p:ph type="ftr" sz="quarter" idx="3"/>
          </p:nvPr>
        </p:nvSpPr>
        <p:spPr/>
        <p:txBody>
          <a:bodyPr/>
          <a:lstStyle/>
          <a:p>
            <a:pPr defTabSz="914941">
              <a:defRPr/>
            </a:pPr>
            <a:r>
              <a:rPr lang="en-US">
                <a:solidFill>
                  <a:srgbClr val="000000"/>
                </a:solidFill>
                <a:latin typeface="Arial" panose="020B0604020202020204"/>
              </a:rPr>
              <a:t>© 2022 NetApp, Inc. All rights reserved.  — NETAPP CONFIDENTIAL — </a:t>
            </a:r>
          </a:p>
        </p:txBody>
      </p:sp>
      <p:grpSp>
        <p:nvGrpSpPr>
          <p:cNvPr id="5" name="Group 4">
            <a:extLst>
              <a:ext uri="{FF2B5EF4-FFF2-40B4-BE49-F238E27FC236}">
                <a16:creationId xmlns:a16="http://schemas.microsoft.com/office/drawing/2014/main" id="{D6295823-1BF6-FA4F-AB98-E9E5928A97DF}"/>
              </a:ext>
            </a:extLst>
          </p:cNvPr>
          <p:cNvGrpSpPr/>
          <p:nvPr/>
        </p:nvGrpSpPr>
        <p:grpSpPr>
          <a:xfrm>
            <a:off x="495873" y="5007230"/>
            <a:ext cx="11287473" cy="1450664"/>
            <a:chOff x="492825" y="5007641"/>
            <a:chExt cx="11290413" cy="1451042"/>
          </a:xfrm>
        </p:grpSpPr>
        <p:grpSp>
          <p:nvGrpSpPr>
            <p:cNvPr id="46" name="Group 45"/>
            <p:cNvGrpSpPr/>
            <p:nvPr/>
          </p:nvGrpSpPr>
          <p:grpSpPr>
            <a:xfrm>
              <a:off x="492825" y="5007641"/>
              <a:ext cx="11290413" cy="1451042"/>
              <a:chOff x="488440" y="5069544"/>
              <a:chExt cx="11299240" cy="1451797"/>
            </a:xfrm>
          </p:grpSpPr>
          <p:sp>
            <p:nvSpPr>
              <p:cNvPr id="47" name="TextBox 46"/>
              <p:cNvSpPr txBox="1"/>
              <p:nvPr/>
            </p:nvSpPr>
            <p:spPr>
              <a:xfrm>
                <a:off x="499433" y="5069544"/>
                <a:ext cx="11288247" cy="384592"/>
              </a:xfrm>
              <a:prstGeom prst="rect">
                <a:avLst/>
              </a:prstGeom>
              <a:solidFill>
                <a:schemeClr val="tx2">
                  <a:lumMod val="60000"/>
                  <a:lumOff val="40000"/>
                </a:schemeClr>
              </a:solidFill>
            </p:spPr>
            <p:txBody>
              <a:bodyPr wrap="square" rtlCol="0">
                <a:spAutoFit/>
              </a:bodyPr>
              <a:lstStyle/>
              <a:p>
                <a:pPr defTabSz="914667">
                  <a:defRPr/>
                </a:pPr>
                <a:r>
                  <a:rPr lang="en-US" sz="1897" b="1">
                    <a:solidFill>
                      <a:prstClr val="black">
                        <a:lumMod val="75000"/>
                        <a:lumOff val="25000"/>
                      </a:prstClr>
                    </a:solidFill>
                    <a:latin typeface="Arial"/>
                  </a:rPr>
                  <a:t>Common set of enterprise-grade features</a:t>
                </a:r>
              </a:p>
            </p:txBody>
          </p:sp>
          <p:sp>
            <p:nvSpPr>
              <p:cNvPr id="48" name="TextBox 47"/>
              <p:cNvSpPr txBox="1"/>
              <p:nvPr/>
            </p:nvSpPr>
            <p:spPr>
              <a:xfrm rot="10800000">
                <a:off x="488440" y="5449567"/>
                <a:ext cx="11299240" cy="1071774"/>
              </a:xfrm>
              <a:prstGeom prst="snip1Rect">
                <a:avLst>
                  <a:gd name="adj" fmla="val 50000"/>
                </a:avLst>
              </a:prstGeom>
              <a:solidFill>
                <a:schemeClr val="bg1">
                  <a:lumMod val="85000"/>
                </a:schemeClr>
              </a:solidFill>
            </p:spPr>
            <p:txBody>
              <a:bodyPr wrap="square" rtlCol="0">
                <a:noAutofit/>
              </a:bodyPr>
              <a:lstStyle/>
              <a:p>
                <a:pPr defTabSz="914667">
                  <a:defRPr/>
                </a:pPr>
                <a:endParaRPr lang="en-US" sz="1897">
                  <a:solidFill>
                    <a:prstClr val="black"/>
                  </a:solidFill>
                  <a:latin typeface="Arial"/>
                </a:endParaRPr>
              </a:p>
            </p:txBody>
          </p:sp>
          <p:sp>
            <p:nvSpPr>
              <p:cNvPr id="50" name="TextBox 49"/>
              <p:cNvSpPr txBox="1"/>
              <p:nvPr/>
            </p:nvSpPr>
            <p:spPr>
              <a:xfrm>
                <a:off x="1811073" y="6033930"/>
                <a:ext cx="840989" cy="261610"/>
              </a:xfrm>
              <a:prstGeom prst="rect">
                <a:avLst/>
              </a:prstGeom>
              <a:noFill/>
            </p:spPr>
            <p:txBody>
              <a:bodyPr wrap="square" rtlCol="0">
                <a:spAutoFit/>
              </a:bodyPr>
              <a:lstStyle/>
              <a:p>
                <a:pPr defTabSz="914667">
                  <a:defRPr/>
                </a:pPr>
                <a:r>
                  <a:rPr lang="en-US" sz="1100">
                    <a:solidFill>
                      <a:prstClr val="black"/>
                    </a:solidFill>
                    <a:latin typeface="Arial"/>
                  </a:rPr>
                  <a:t>Efficiency</a:t>
                </a:r>
              </a:p>
            </p:txBody>
          </p:sp>
          <p:sp>
            <p:nvSpPr>
              <p:cNvPr id="52" name="Freeform 6"/>
              <p:cNvSpPr>
                <a:spLocks/>
              </p:cNvSpPr>
              <p:nvPr/>
            </p:nvSpPr>
            <p:spPr bwMode="auto">
              <a:xfrm>
                <a:off x="8403667" y="5624038"/>
                <a:ext cx="756454" cy="447862"/>
              </a:xfrm>
              <a:custGeom>
                <a:avLst/>
                <a:gdLst>
                  <a:gd name="T0" fmla="*/ 716 w 807"/>
                  <a:gd name="T1" fmla="*/ 199 h 427"/>
                  <a:gd name="T2" fmla="*/ 567 w 807"/>
                  <a:gd name="T3" fmla="*/ 72 h 427"/>
                  <a:gd name="T4" fmla="*/ 505 w 807"/>
                  <a:gd name="T5" fmla="*/ 85 h 427"/>
                  <a:gd name="T6" fmla="*/ 505 w 807"/>
                  <a:gd name="T7" fmla="*/ 85 h 427"/>
                  <a:gd name="T8" fmla="*/ 505 w 807"/>
                  <a:gd name="T9" fmla="*/ 85 h 427"/>
                  <a:gd name="T10" fmla="*/ 346 w 807"/>
                  <a:gd name="T11" fmla="*/ 0 h 427"/>
                  <a:gd name="T12" fmla="*/ 346 w 807"/>
                  <a:gd name="T13" fmla="*/ 0 h 427"/>
                  <a:gd name="T14" fmla="*/ 346 w 807"/>
                  <a:gd name="T15" fmla="*/ 0 h 427"/>
                  <a:gd name="T16" fmla="*/ 346 w 807"/>
                  <a:gd name="T17" fmla="*/ 0 h 427"/>
                  <a:gd name="T18" fmla="*/ 163 w 807"/>
                  <a:gd name="T19" fmla="*/ 134 h 427"/>
                  <a:gd name="T20" fmla="*/ 163 w 807"/>
                  <a:gd name="T21" fmla="*/ 134 h 427"/>
                  <a:gd name="T22" fmla="*/ 147 w 807"/>
                  <a:gd name="T23" fmla="*/ 133 h 427"/>
                  <a:gd name="T24" fmla="*/ 0 w 807"/>
                  <a:gd name="T25" fmla="*/ 279 h 427"/>
                  <a:gd name="T26" fmla="*/ 147 w 807"/>
                  <a:gd name="T27" fmla="*/ 427 h 427"/>
                  <a:gd name="T28" fmla="*/ 692 w 807"/>
                  <a:gd name="T29" fmla="*/ 427 h 427"/>
                  <a:gd name="T30" fmla="*/ 807 w 807"/>
                  <a:gd name="T31" fmla="*/ 311 h 427"/>
                  <a:gd name="T32" fmla="*/ 716 w 807"/>
                  <a:gd name="T33" fmla="*/ 199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07" h="427">
                    <a:moveTo>
                      <a:pt x="716" y="199"/>
                    </a:moveTo>
                    <a:cubicBezTo>
                      <a:pt x="704" y="127"/>
                      <a:pt x="642" y="72"/>
                      <a:pt x="567" y="72"/>
                    </a:cubicBezTo>
                    <a:cubicBezTo>
                      <a:pt x="545" y="72"/>
                      <a:pt x="524" y="76"/>
                      <a:pt x="505" y="85"/>
                    </a:cubicBezTo>
                    <a:cubicBezTo>
                      <a:pt x="505" y="85"/>
                      <a:pt x="505" y="85"/>
                      <a:pt x="505" y="85"/>
                    </a:cubicBezTo>
                    <a:cubicBezTo>
                      <a:pt x="505" y="85"/>
                      <a:pt x="505" y="85"/>
                      <a:pt x="505" y="85"/>
                    </a:cubicBezTo>
                    <a:cubicBezTo>
                      <a:pt x="470" y="33"/>
                      <a:pt x="411" y="0"/>
                      <a:pt x="346" y="0"/>
                    </a:cubicBezTo>
                    <a:cubicBezTo>
                      <a:pt x="346" y="0"/>
                      <a:pt x="346" y="0"/>
                      <a:pt x="346" y="0"/>
                    </a:cubicBezTo>
                    <a:cubicBezTo>
                      <a:pt x="346" y="0"/>
                      <a:pt x="346" y="0"/>
                      <a:pt x="346" y="0"/>
                    </a:cubicBezTo>
                    <a:cubicBezTo>
                      <a:pt x="346" y="0"/>
                      <a:pt x="346" y="0"/>
                      <a:pt x="346" y="0"/>
                    </a:cubicBezTo>
                    <a:cubicBezTo>
                      <a:pt x="262" y="0"/>
                      <a:pt x="188" y="55"/>
                      <a:pt x="163" y="134"/>
                    </a:cubicBezTo>
                    <a:cubicBezTo>
                      <a:pt x="163" y="134"/>
                      <a:pt x="163" y="134"/>
                      <a:pt x="163" y="134"/>
                    </a:cubicBezTo>
                    <a:cubicBezTo>
                      <a:pt x="158" y="134"/>
                      <a:pt x="153" y="133"/>
                      <a:pt x="147" y="133"/>
                    </a:cubicBezTo>
                    <a:cubicBezTo>
                      <a:pt x="66" y="133"/>
                      <a:pt x="0" y="199"/>
                      <a:pt x="0" y="279"/>
                    </a:cubicBezTo>
                    <a:cubicBezTo>
                      <a:pt x="0" y="361"/>
                      <a:pt x="66" y="427"/>
                      <a:pt x="147" y="427"/>
                    </a:cubicBezTo>
                    <a:cubicBezTo>
                      <a:pt x="692" y="427"/>
                      <a:pt x="692" y="427"/>
                      <a:pt x="692" y="427"/>
                    </a:cubicBezTo>
                    <a:cubicBezTo>
                      <a:pt x="756" y="427"/>
                      <a:pt x="807" y="375"/>
                      <a:pt x="807" y="311"/>
                    </a:cubicBezTo>
                    <a:cubicBezTo>
                      <a:pt x="807" y="257"/>
                      <a:pt x="768" y="211"/>
                      <a:pt x="716" y="199"/>
                    </a:cubicBezTo>
                    <a:close/>
                  </a:path>
                </a:pathLst>
              </a:custGeom>
              <a:solidFill>
                <a:schemeClr val="accent1"/>
              </a:solidFill>
              <a:ln>
                <a:solidFill>
                  <a:schemeClr val="accent1"/>
                </a:solidFill>
              </a:ln>
              <a:sp3d prstMaterial="matte"/>
            </p:spPr>
            <p:txBody>
              <a:bodyPr vert="horz" wrap="square" lIns="67709" tIns="33855" rIns="67709" bIns="33855" numCol="1" anchor="t" anchorCtr="0" compatLnSpc="1">
                <a:prstTxWarp prst="textNoShape">
                  <a:avLst/>
                </a:prstTxWarp>
              </a:bodyPr>
              <a:lstStyle/>
              <a:p>
                <a:pPr defTabSz="914279">
                  <a:defRPr/>
                </a:pPr>
                <a:endParaRPr lang="en-US" sz="700">
                  <a:solidFill>
                    <a:prstClr val="black"/>
                  </a:solidFill>
                  <a:latin typeface="Arial"/>
                </a:endParaRPr>
              </a:p>
            </p:txBody>
          </p:sp>
          <p:sp>
            <p:nvSpPr>
              <p:cNvPr id="53" name="TextBox 52"/>
              <p:cNvSpPr txBox="1"/>
              <p:nvPr/>
            </p:nvSpPr>
            <p:spPr>
              <a:xfrm>
                <a:off x="8342612" y="6084810"/>
                <a:ext cx="932574" cy="261610"/>
              </a:xfrm>
              <a:prstGeom prst="rect">
                <a:avLst/>
              </a:prstGeom>
              <a:noFill/>
            </p:spPr>
            <p:txBody>
              <a:bodyPr wrap="square" rtlCol="0">
                <a:spAutoFit/>
              </a:bodyPr>
              <a:lstStyle/>
              <a:p>
                <a:pPr defTabSz="914667">
                  <a:defRPr/>
                </a:pPr>
                <a:r>
                  <a:rPr lang="en-US" sz="1100">
                    <a:solidFill>
                      <a:prstClr val="black"/>
                    </a:solidFill>
                    <a:latin typeface="Arial"/>
                  </a:rPr>
                  <a:t>Data fabric</a:t>
                </a:r>
              </a:p>
            </p:txBody>
          </p:sp>
          <p:sp>
            <p:nvSpPr>
              <p:cNvPr id="54" name="TextBox 53"/>
              <p:cNvSpPr txBox="1"/>
              <p:nvPr/>
            </p:nvSpPr>
            <p:spPr>
              <a:xfrm>
                <a:off x="5997641" y="6204022"/>
                <a:ext cx="1606001" cy="261610"/>
              </a:xfrm>
              <a:prstGeom prst="rect">
                <a:avLst/>
              </a:prstGeom>
              <a:noFill/>
            </p:spPr>
            <p:txBody>
              <a:bodyPr wrap="square" rtlCol="0">
                <a:spAutoFit/>
              </a:bodyPr>
              <a:lstStyle/>
              <a:p>
                <a:pPr defTabSz="914667">
                  <a:defRPr/>
                </a:pPr>
                <a:r>
                  <a:rPr lang="en-US" sz="1100">
                    <a:solidFill>
                      <a:prstClr val="black"/>
                    </a:solidFill>
                    <a:latin typeface="Arial"/>
                  </a:rPr>
                  <a:t>Application integration</a:t>
                </a:r>
              </a:p>
            </p:txBody>
          </p:sp>
          <p:sp>
            <p:nvSpPr>
              <p:cNvPr id="55" name="Rectangle 54"/>
              <p:cNvSpPr/>
              <p:nvPr/>
            </p:nvSpPr>
            <p:spPr>
              <a:xfrm>
                <a:off x="2500015" y="6057583"/>
                <a:ext cx="942019" cy="253278"/>
              </a:xfrm>
              <a:prstGeom prst="rect">
                <a:avLst/>
              </a:prstGeom>
              <a:noFill/>
            </p:spPr>
            <p:txBody>
              <a:bodyPr wrap="none">
                <a:spAutoFit/>
              </a:bodyPr>
              <a:lstStyle/>
              <a:p>
                <a:pPr algn="ctr" defTabSz="914667">
                  <a:lnSpc>
                    <a:spcPct val="95000"/>
                  </a:lnSpc>
                  <a:defRPr/>
                </a:pPr>
                <a:r>
                  <a:rPr lang="en-US" sz="1100" err="1">
                    <a:solidFill>
                      <a:prstClr val="black"/>
                    </a:solidFill>
                    <a:latin typeface="Arial"/>
                  </a:rPr>
                  <a:t>SnapVault</a:t>
                </a:r>
                <a:r>
                  <a:rPr lang="en-US" sz="1100" baseline="30000">
                    <a:solidFill>
                      <a:prstClr val="black"/>
                    </a:solidFill>
                    <a:latin typeface="Arial"/>
                  </a:rPr>
                  <a:t>®</a:t>
                </a:r>
                <a:endParaRPr lang="en-US" sz="1200" baseline="30000">
                  <a:solidFill>
                    <a:prstClr val="black"/>
                  </a:solidFill>
                  <a:latin typeface="Arial"/>
                </a:endParaRPr>
              </a:p>
            </p:txBody>
          </p:sp>
          <p:pic>
            <p:nvPicPr>
              <p:cNvPr id="56" name="Picture 89" descr="SnapVault-left"/>
              <p:cNvPicPr>
                <a:picLocks noChangeAspect="1" noChangeArrowheads="1"/>
              </p:cNvPicPr>
              <p:nvPr/>
            </p:nvPicPr>
            <p:blipFill>
              <a:blip r:embed="rId12" cstate="print">
                <a:extLst>
                  <a:ext uri="{28A0092B-C50C-407E-A947-70E740481C1C}">
                    <a14:useLocalDpi xmlns:a14="http://schemas.microsoft.com/office/drawing/2010/main"/>
                  </a:ext>
                </a:extLst>
              </a:blip>
              <a:srcRect/>
              <a:stretch>
                <a:fillRect/>
              </a:stretch>
            </p:blipFill>
            <p:spPr bwMode="auto">
              <a:xfrm>
                <a:off x="2777883" y="5623635"/>
                <a:ext cx="511074" cy="424660"/>
              </a:xfrm>
              <a:prstGeom prst="rect">
                <a:avLst/>
              </a:prstGeom>
              <a:noFill/>
              <a:ln w="9525">
                <a:noFill/>
                <a:miter lim="800000"/>
                <a:headEnd/>
                <a:tailEnd/>
              </a:ln>
            </p:spPr>
          </p:pic>
          <p:sp>
            <p:nvSpPr>
              <p:cNvPr id="57" name="TextBox 56"/>
              <p:cNvSpPr txBox="1"/>
              <p:nvPr/>
            </p:nvSpPr>
            <p:spPr>
              <a:xfrm>
                <a:off x="3265887" y="6057583"/>
                <a:ext cx="986938" cy="253278"/>
              </a:xfrm>
              <a:prstGeom prst="rect">
                <a:avLst/>
              </a:prstGeom>
              <a:noFill/>
            </p:spPr>
            <p:txBody>
              <a:bodyPr wrap="none" rtlCol="0">
                <a:spAutoFit/>
              </a:bodyPr>
              <a:lstStyle/>
              <a:p>
                <a:pPr algn="ctr" defTabSz="914667">
                  <a:lnSpc>
                    <a:spcPct val="95000"/>
                  </a:lnSpc>
                  <a:buClr>
                    <a:srgbClr val="8DC8E8"/>
                  </a:buClr>
                  <a:defRPr/>
                </a:pPr>
                <a:r>
                  <a:rPr lang="en-US" sz="1100" err="1">
                    <a:solidFill>
                      <a:prstClr val="black"/>
                    </a:solidFill>
                    <a:latin typeface="Arial"/>
                  </a:rPr>
                  <a:t>SnapMirror</a:t>
                </a:r>
                <a:r>
                  <a:rPr lang="en-US" sz="1100" baseline="30000">
                    <a:solidFill>
                      <a:prstClr val="black"/>
                    </a:solidFill>
                    <a:latin typeface="Arial"/>
                  </a:rPr>
                  <a:t>®</a:t>
                </a:r>
              </a:p>
            </p:txBody>
          </p:sp>
          <p:pic>
            <p:nvPicPr>
              <p:cNvPr id="58" name="Picture 73" descr="SnapMirror-right"/>
              <p:cNvPicPr>
                <a:picLocks noChangeAspect="1" noChangeArrowheads="1"/>
              </p:cNvPicPr>
              <p:nvPr/>
            </p:nvPicPr>
            <p:blipFill>
              <a:blip r:embed="rId13" cstate="print">
                <a:extLst>
                  <a:ext uri="{28A0092B-C50C-407E-A947-70E740481C1C}">
                    <a14:useLocalDpi xmlns:a14="http://schemas.microsoft.com/office/drawing/2010/main"/>
                  </a:ext>
                </a:extLst>
              </a:blip>
              <a:srcRect/>
              <a:stretch>
                <a:fillRect/>
              </a:stretch>
            </p:blipFill>
            <p:spPr bwMode="auto">
              <a:xfrm>
                <a:off x="3510473" y="5608820"/>
                <a:ext cx="455261" cy="446540"/>
              </a:xfrm>
              <a:prstGeom prst="rect">
                <a:avLst/>
              </a:prstGeom>
              <a:noFill/>
              <a:ln w="9525">
                <a:noFill/>
                <a:miter lim="800000"/>
                <a:headEnd/>
                <a:tailEnd/>
              </a:ln>
            </p:spPr>
          </p:pic>
          <p:sp>
            <p:nvSpPr>
              <p:cNvPr id="59" name="TextBox 58"/>
              <p:cNvSpPr txBox="1"/>
              <p:nvPr/>
            </p:nvSpPr>
            <p:spPr>
              <a:xfrm>
                <a:off x="595585" y="6034207"/>
                <a:ext cx="1466716" cy="431111"/>
              </a:xfrm>
              <a:prstGeom prst="rect">
                <a:avLst/>
              </a:prstGeom>
              <a:noFill/>
            </p:spPr>
            <p:txBody>
              <a:bodyPr wrap="square" rtlCol="0">
                <a:spAutoFit/>
              </a:bodyPr>
              <a:lstStyle/>
              <a:p>
                <a:pPr algn="ctr" defTabSz="914667">
                  <a:defRPr/>
                </a:pPr>
                <a:r>
                  <a:rPr lang="en-US" sz="1100">
                    <a:solidFill>
                      <a:prstClr val="black"/>
                    </a:solidFill>
                    <a:latin typeface="Arial"/>
                  </a:rPr>
                  <a:t>Non-Disruptive Operations</a:t>
                </a:r>
              </a:p>
            </p:txBody>
          </p:sp>
          <p:pic>
            <p:nvPicPr>
              <p:cNvPr id="60" name="image134.png" descr="Continuous-Operations.png"/>
              <p:cNvPicPr>
                <a:picLocks noChangeAspect="1"/>
              </p:cNvPicPr>
              <p:nvPr/>
            </p:nvPicPr>
            <p:blipFill>
              <a:blip r:embed="rId14" cstate="print">
                <a:extLst>
                  <a:ext uri="{28A0092B-C50C-407E-A947-70E740481C1C}">
                    <a14:useLocalDpi xmlns:a14="http://schemas.microsoft.com/office/drawing/2010/main"/>
                  </a:ext>
                </a:extLst>
              </a:blip>
              <a:stretch>
                <a:fillRect/>
              </a:stretch>
            </p:blipFill>
            <p:spPr>
              <a:xfrm>
                <a:off x="1111599" y="5580713"/>
                <a:ext cx="504097" cy="504097"/>
              </a:xfrm>
              <a:prstGeom prst="rect">
                <a:avLst/>
              </a:prstGeom>
              <a:ln w="12700">
                <a:miter lim="400000"/>
              </a:ln>
            </p:spPr>
          </p:pic>
          <p:pic>
            <p:nvPicPr>
              <p:cNvPr id="62" name="image149.png"/>
              <p:cNvPicPr/>
              <p:nvPr/>
            </p:nvPicPr>
            <p:blipFill>
              <a:blip r:embed="rId15" cstate="print">
                <a:extLst>
                  <a:ext uri="{28A0092B-C50C-407E-A947-70E740481C1C}">
                    <a14:useLocalDpi xmlns:a14="http://schemas.microsoft.com/office/drawing/2010/main"/>
                  </a:ext>
                </a:extLst>
              </a:blip>
              <a:stretch>
                <a:fillRect/>
              </a:stretch>
            </p:blipFill>
            <p:spPr>
              <a:xfrm>
                <a:off x="1924212" y="5740959"/>
                <a:ext cx="527292" cy="263582"/>
              </a:xfrm>
              <a:prstGeom prst="rect">
                <a:avLst/>
              </a:prstGeom>
              <a:ln w="12700">
                <a:miter lim="400000"/>
              </a:ln>
            </p:spPr>
          </p:pic>
          <p:pic>
            <p:nvPicPr>
              <p:cNvPr id="64" name="Picture 63"/>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6325926" y="5914266"/>
                <a:ext cx="911356" cy="233997"/>
              </a:xfrm>
              <a:prstGeom prst="rect">
                <a:avLst/>
              </a:prstGeom>
            </p:spPr>
          </p:pic>
          <p:pic>
            <p:nvPicPr>
              <p:cNvPr id="65" name="Picture 64"/>
              <p:cNvPicPr>
                <a:picLocks noChangeAspect="1"/>
              </p:cNvPicPr>
              <p:nvPr/>
            </p:nvPicPr>
            <p:blipFill>
              <a:blip r:embed="rId17" cstate="screen">
                <a:extLst>
                  <a:ext uri="{28A0092B-C50C-407E-A947-70E740481C1C}">
                    <a14:useLocalDpi xmlns:a14="http://schemas.microsoft.com/office/drawing/2010/main"/>
                  </a:ext>
                </a:extLst>
              </a:blip>
              <a:stretch>
                <a:fillRect/>
              </a:stretch>
            </p:blipFill>
            <p:spPr>
              <a:xfrm>
                <a:off x="5676868" y="5887624"/>
                <a:ext cx="584992" cy="264472"/>
              </a:xfrm>
              <a:prstGeom prst="rect">
                <a:avLst/>
              </a:prstGeom>
            </p:spPr>
          </p:pic>
          <p:pic>
            <p:nvPicPr>
              <p:cNvPr id="66" name="Picture 2" descr="http://c179631.r31.cf0.rackcdn.com/sql-server-2012-logo.png"/>
              <p:cNvPicPr>
                <a:picLocks noChangeAspect="1" noChangeArrowheads="1"/>
              </p:cNvPicPr>
              <p:nvPr/>
            </p:nvPicPr>
            <p:blipFill>
              <a:blip r:embed="rId18" cstate="screen">
                <a:extLst>
                  <a:ext uri="{28A0092B-C50C-407E-A947-70E740481C1C}">
                    <a14:useLocalDpi xmlns:a14="http://schemas.microsoft.com/office/drawing/2010/main"/>
                  </a:ext>
                </a:extLst>
              </a:blip>
              <a:srcRect/>
              <a:stretch>
                <a:fillRect/>
              </a:stretch>
            </p:blipFill>
            <p:spPr bwMode="auto">
              <a:xfrm>
                <a:off x="7325265" y="5604066"/>
                <a:ext cx="570224" cy="468661"/>
              </a:xfrm>
              <a:prstGeom prst="rect">
                <a:avLst/>
              </a:prstGeom>
              <a:noFill/>
              <a:extLst>
                <a:ext uri="{909E8E84-426E-40dd-AFC4-6F175D3DCCD1}">
                  <a14:hiddenFill xmlns="" xmlns:a14="http://schemas.microsoft.com/office/drawing/2010/main">
                    <a:solidFill>
                      <a:srgbClr val="FFFFFF"/>
                    </a:solidFill>
                  </a14:hiddenFill>
                </a:ext>
              </a:extLst>
            </p:spPr>
          </p:pic>
          <p:pic>
            <p:nvPicPr>
              <p:cNvPr id="67" name="Picture 66"/>
              <p:cNvPicPr>
                <a:picLocks noChangeAspect="1"/>
              </p:cNvPicPr>
              <p:nvPr/>
            </p:nvPicPr>
            <p:blipFill>
              <a:blip r:embed="rId19" cstate="screen">
                <a:extLst>
                  <a:ext uri="{28A0092B-C50C-407E-A947-70E740481C1C}">
                    <a14:useLocalDpi xmlns:a14="http://schemas.microsoft.com/office/drawing/2010/main"/>
                  </a:ext>
                </a:extLst>
              </a:blip>
              <a:stretch>
                <a:fillRect/>
              </a:stretch>
            </p:blipFill>
            <p:spPr>
              <a:xfrm>
                <a:off x="6713711" y="5552151"/>
                <a:ext cx="546100" cy="312686"/>
              </a:xfrm>
              <a:prstGeom prst="rect">
                <a:avLst/>
              </a:prstGeom>
            </p:spPr>
          </p:pic>
        </p:grpSp>
        <p:pic>
          <p:nvPicPr>
            <p:cNvPr id="143" name="image134.png" descr="SnapLock-Right.png">
              <a:extLst>
                <a:ext uri="{FF2B5EF4-FFF2-40B4-BE49-F238E27FC236}">
                  <a16:creationId xmlns:a16="http://schemas.microsoft.com/office/drawing/2014/main" id="{4BC30F42-5647-0E45-8BCC-7BDFE6A3985A}"/>
                </a:ext>
              </a:extLst>
            </p:cNvPr>
            <p:cNvPicPr/>
            <p:nvPr/>
          </p:nvPicPr>
          <p:blipFill>
            <a:blip r:embed="rId20" cstate="hqprint">
              <a:extLst>
                <a:ext uri="{28A0092B-C50C-407E-A947-70E740481C1C}">
                  <a14:useLocalDpi xmlns:a14="http://schemas.microsoft.com/office/drawing/2010/main"/>
                </a:ext>
              </a:extLst>
            </a:blip>
            <a:stretch>
              <a:fillRect/>
            </a:stretch>
          </p:blipFill>
          <p:spPr>
            <a:xfrm>
              <a:off x="4318231" y="5562273"/>
              <a:ext cx="610509" cy="424073"/>
            </a:xfrm>
            <a:prstGeom prst="rect">
              <a:avLst/>
            </a:prstGeom>
            <a:ln w="12700">
              <a:miter lim="400000"/>
            </a:ln>
          </p:spPr>
        </p:pic>
        <p:sp>
          <p:nvSpPr>
            <p:cNvPr id="148" name="TextBox 147">
              <a:extLst>
                <a:ext uri="{FF2B5EF4-FFF2-40B4-BE49-F238E27FC236}">
                  <a16:creationId xmlns:a16="http://schemas.microsoft.com/office/drawing/2014/main" id="{BC9BDA23-BCAA-EC47-BC26-27F3FCBD6D8B}"/>
                </a:ext>
              </a:extLst>
            </p:cNvPr>
            <p:cNvSpPr txBox="1"/>
            <p:nvPr/>
          </p:nvSpPr>
          <p:spPr>
            <a:xfrm>
              <a:off x="4153955" y="5984488"/>
              <a:ext cx="1016625" cy="413959"/>
            </a:xfrm>
            <a:prstGeom prst="rect">
              <a:avLst/>
            </a:prstGeom>
            <a:noFill/>
          </p:spPr>
          <p:txBody>
            <a:bodyPr wrap="none" rtlCol="0">
              <a:spAutoFit/>
            </a:bodyPr>
            <a:lstStyle/>
            <a:p>
              <a:pPr algn="ctr" defTabSz="914667">
                <a:lnSpc>
                  <a:spcPct val="95000"/>
                </a:lnSpc>
                <a:buClr>
                  <a:srgbClr val="8DC8E8"/>
                </a:buClr>
                <a:defRPr/>
              </a:pPr>
              <a:r>
                <a:rPr lang="en-US" sz="1100" err="1">
                  <a:solidFill>
                    <a:prstClr val="black"/>
                  </a:solidFill>
                  <a:latin typeface="Arial"/>
                </a:rPr>
                <a:t>SnapLock</a:t>
              </a:r>
              <a:r>
                <a:rPr lang="en-US" sz="1100" baseline="30000">
                  <a:solidFill>
                    <a:prstClr val="black"/>
                  </a:solidFill>
                  <a:latin typeface="Arial"/>
                </a:rPr>
                <a:t>®</a:t>
              </a:r>
              <a:r>
                <a:rPr lang="en-US" sz="1100">
                  <a:solidFill>
                    <a:prstClr val="black"/>
                  </a:solidFill>
                  <a:latin typeface="Arial" panose="020B0604020202020204"/>
                </a:rPr>
                <a:t> </a:t>
              </a:r>
            </a:p>
            <a:p>
              <a:pPr algn="ctr" defTabSz="914667">
                <a:lnSpc>
                  <a:spcPct val="95000"/>
                </a:lnSpc>
                <a:buClr>
                  <a:srgbClr val="8DC8E8"/>
                </a:buClr>
                <a:defRPr/>
              </a:pPr>
              <a:r>
                <a:rPr lang="en-US" sz="1100">
                  <a:solidFill>
                    <a:prstClr val="black"/>
                  </a:solidFill>
                  <a:latin typeface="Arial" panose="020B0604020202020204"/>
                </a:rPr>
                <a:t>Ransomware</a:t>
              </a:r>
              <a:endParaRPr lang="en-US" sz="1100" baseline="30000">
                <a:solidFill>
                  <a:prstClr val="black"/>
                </a:solidFill>
                <a:latin typeface="Arial"/>
              </a:endParaRPr>
            </a:p>
          </p:txBody>
        </p:sp>
      </p:grpSp>
      <p:cxnSp>
        <p:nvCxnSpPr>
          <p:cNvPr id="150" name="Straight Connector 149">
            <a:extLst>
              <a:ext uri="{FF2B5EF4-FFF2-40B4-BE49-F238E27FC236}">
                <a16:creationId xmlns:a16="http://schemas.microsoft.com/office/drawing/2014/main" id="{082178FE-8BC0-964C-836F-B4F7A453BA2B}"/>
              </a:ext>
            </a:extLst>
          </p:cNvPr>
          <p:cNvCxnSpPr>
            <a:cxnSpLocks/>
          </p:cNvCxnSpPr>
          <p:nvPr/>
        </p:nvCxnSpPr>
        <p:spPr>
          <a:xfrm flipV="1">
            <a:off x="6611158" y="1680384"/>
            <a:ext cx="3052371" cy="612624"/>
          </a:xfrm>
          <a:prstGeom prst="line">
            <a:avLst/>
          </a:prstGeom>
          <a:noFill/>
          <a:ln w="82550" cap="flat" cmpd="dbl" algn="ctr">
            <a:solidFill>
              <a:srgbClr val="FFFFFF">
                <a:lumMod val="85000"/>
              </a:srgbClr>
            </a:solidFill>
            <a:prstDash val="sysDot"/>
            <a:headEnd type="none" w="med" len="med"/>
            <a:tailEnd type="none" w="med" len="med"/>
          </a:ln>
          <a:effectLst/>
        </p:spPr>
      </p:cxnSp>
      <p:sp>
        <p:nvSpPr>
          <p:cNvPr id="151" name="Rectangle 150">
            <a:extLst>
              <a:ext uri="{FF2B5EF4-FFF2-40B4-BE49-F238E27FC236}">
                <a16:creationId xmlns:a16="http://schemas.microsoft.com/office/drawing/2014/main" id="{3691F831-027E-CB4D-A560-14D60E50A4A5}"/>
              </a:ext>
            </a:extLst>
          </p:cNvPr>
          <p:cNvSpPr/>
          <p:nvPr/>
        </p:nvSpPr>
        <p:spPr>
          <a:xfrm>
            <a:off x="9040" y="543083"/>
            <a:ext cx="12185651" cy="718519"/>
          </a:xfrm>
          <a:prstGeom prst="rect">
            <a:avLst/>
          </a:prstGeom>
          <a:solidFill>
            <a:schemeClr val="tx2"/>
          </a:solidFill>
          <a:ln w="12700" cap="flat" cmpd="sng" algn="ctr">
            <a:noFill/>
            <a:prstDash val="solid"/>
          </a:ln>
          <a:effectLst/>
        </p:spPr>
        <p:txBody>
          <a:bodyPr rot="0" spcFirstLastPara="0" vertOverflow="overflow" horzOverflow="overflow" vert="horz" wrap="square" lIns="91344" tIns="45672" rIns="91344" bIns="45672" numCol="1" spcCol="0" rtlCol="0" fromWordArt="0" anchor="ctr" anchorCtr="0" forceAA="0" compatLnSpc="1">
            <a:prstTxWarp prst="textNoShape">
              <a:avLst/>
            </a:prstTxWarp>
            <a:noAutofit/>
          </a:bodyPr>
          <a:lstStyle/>
          <a:p>
            <a:pPr marL="689942" defTabSz="914126">
              <a:buClr>
                <a:srgbClr val="000000"/>
              </a:buClr>
              <a:defRPr/>
            </a:pPr>
            <a:endParaRPr lang="en-US" sz="2996" b="1" kern="0">
              <a:solidFill>
                <a:srgbClr val="FFFFFF"/>
              </a:solidFill>
              <a:latin typeface="Arial"/>
              <a:sym typeface="Arial"/>
            </a:endParaRPr>
          </a:p>
        </p:txBody>
      </p:sp>
      <p:sp>
        <p:nvSpPr>
          <p:cNvPr id="153" name="Rectangle 152">
            <a:extLst>
              <a:ext uri="{FF2B5EF4-FFF2-40B4-BE49-F238E27FC236}">
                <a16:creationId xmlns:a16="http://schemas.microsoft.com/office/drawing/2014/main" id="{3D9C430D-8585-0649-A304-260F3341CD05}"/>
              </a:ext>
            </a:extLst>
          </p:cNvPr>
          <p:cNvSpPr/>
          <p:nvPr/>
        </p:nvSpPr>
        <p:spPr>
          <a:xfrm>
            <a:off x="5297872" y="618098"/>
            <a:ext cx="1691206" cy="706366"/>
          </a:xfrm>
          <a:prstGeom prst="rect">
            <a:avLst/>
          </a:prstGeom>
          <a:noFill/>
          <a:ln w="12700" cap="flat" cmpd="sng" algn="ctr">
            <a:noFill/>
            <a:prstDash val="solid"/>
          </a:ln>
          <a:effectLst/>
        </p:spPr>
        <p:txBody>
          <a:bodyPr rot="0" spcFirstLastPara="0" vertOverflow="overflow" horzOverflow="overflow" vert="horz" wrap="square" lIns="91368" tIns="45684" rIns="91368" bIns="45684" numCol="1" spcCol="0" rtlCol="0" fromWordArt="0" anchor="ctr" anchorCtr="0" forceAA="0" compatLnSpc="1">
            <a:prstTxWarp prst="textNoShape">
              <a:avLst/>
            </a:prstTxWarp>
            <a:noAutofit/>
          </a:bodyPr>
          <a:lstStyle/>
          <a:p>
            <a:pPr algn="ctr" defTabSz="914126">
              <a:lnSpc>
                <a:spcPct val="95000"/>
              </a:lnSpc>
              <a:buClr>
                <a:srgbClr val="000000"/>
              </a:buClr>
              <a:defRPr/>
            </a:pPr>
            <a:r>
              <a:rPr lang="en-US" sz="3199" b="1" kern="0">
                <a:solidFill>
                  <a:srgbClr val="FFFFFF"/>
                </a:solidFill>
                <a:latin typeface="Montserrat" pitchFamily="2" charset="77"/>
                <a:cs typeface="Calibri" panose="020F0502020204030204" pitchFamily="34" charset="0"/>
                <a:sym typeface="Arial"/>
              </a:rPr>
              <a:t>SAN</a:t>
            </a:r>
          </a:p>
        </p:txBody>
      </p:sp>
      <p:sp>
        <p:nvSpPr>
          <p:cNvPr id="154" name="Rectangle 153">
            <a:extLst>
              <a:ext uri="{FF2B5EF4-FFF2-40B4-BE49-F238E27FC236}">
                <a16:creationId xmlns:a16="http://schemas.microsoft.com/office/drawing/2014/main" id="{D478DF72-C67C-0C41-8FCD-6FA9EE8EFDF1}"/>
              </a:ext>
            </a:extLst>
          </p:cNvPr>
          <p:cNvSpPr/>
          <p:nvPr/>
        </p:nvSpPr>
        <p:spPr>
          <a:xfrm>
            <a:off x="2163508" y="625731"/>
            <a:ext cx="1691206" cy="706366"/>
          </a:xfrm>
          <a:prstGeom prst="rect">
            <a:avLst/>
          </a:prstGeom>
          <a:noFill/>
          <a:ln w="12700" cap="flat" cmpd="sng" algn="ctr">
            <a:noFill/>
            <a:prstDash val="solid"/>
          </a:ln>
          <a:effectLst/>
        </p:spPr>
        <p:txBody>
          <a:bodyPr rot="0" spcFirstLastPara="0" vertOverflow="overflow" horzOverflow="overflow" vert="horz" wrap="square" lIns="91368" tIns="45684" rIns="91368" bIns="45684" numCol="1" spcCol="0" rtlCol="0" fromWordArt="0" anchor="ctr" anchorCtr="0" forceAA="0" compatLnSpc="1">
            <a:prstTxWarp prst="textNoShape">
              <a:avLst/>
            </a:prstTxWarp>
            <a:noAutofit/>
          </a:bodyPr>
          <a:lstStyle/>
          <a:p>
            <a:pPr algn="ctr" defTabSz="914126">
              <a:lnSpc>
                <a:spcPct val="95000"/>
              </a:lnSpc>
              <a:buClr>
                <a:srgbClr val="000000"/>
              </a:buClr>
              <a:defRPr/>
            </a:pPr>
            <a:r>
              <a:rPr lang="en-US" sz="3199" b="1" kern="0">
                <a:solidFill>
                  <a:srgbClr val="FFFFFF"/>
                </a:solidFill>
                <a:latin typeface="Montserrat" pitchFamily="2" charset="77"/>
                <a:cs typeface="Calibri" panose="020F0502020204030204" pitchFamily="34" charset="0"/>
                <a:sym typeface="Arial"/>
              </a:rPr>
              <a:t>NAS</a:t>
            </a:r>
          </a:p>
        </p:txBody>
      </p:sp>
      <p:sp>
        <p:nvSpPr>
          <p:cNvPr id="155" name="Rectangle 154">
            <a:extLst>
              <a:ext uri="{FF2B5EF4-FFF2-40B4-BE49-F238E27FC236}">
                <a16:creationId xmlns:a16="http://schemas.microsoft.com/office/drawing/2014/main" id="{E5A0DB9C-8887-4C4F-A236-A4F8BA845018}"/>
              </a:ext>
            </a:extLst>
          </p:cNvPr>
          <p:cNvSpPr/>
          <p:nvPr/>
        </p:nvSpPr>
        <p:spPr>
          <a:xfrm>
            <a:off x="8217579" y="605605"/>
            <a:ext cx="1691206" cy="706366"/>
          </a:xfrm>
          <a:prstGeom prst="rect">
            <a:avLst/>
          </a:prstGeom>
          <a:noFill/>
          <a:ln w="12700" cap="flat" cmpd="sng" algn="ctr">
            <a:noFill/>
            <a:prstDash val="solid"/>
          </a:ln>
          <a:effectLst/>
        </p:spPr>
        <p:txBody>
          <a:bodyPr rot="0" spcFirstLastPara="0" vertOverflow="overflow" horzOverflow="overflow" vert="horz" wrap="square" lIns="91368" tIns="45684" rIns="91368" bIns="45684" numCol="1" spcCol="0" rtlCol="0" fromWordArt="0" anchor="ctr" anchorCtr="0" forceAA="0" compatLnSpc="1">
            <a:prstTxWarp prst="textNoShape">
              <a:avLst/>
            </a:prstTxWarp>
            <a:noAutofit/>
          </a:bodyPr>
          <a:lstStyle/>
          <a:p>
            <a:pPr algn="ctr" defTabSz="914126">
              <a:lnSpc>
                <a:spcPct val="95000"/>
              </a:lnSpc>
              <a:buClr>
                <a:srgbClr val="000000"/>
              </a:buClr>
              <a:defRPr/>
            </a:pPr>
            <a:r>
              <a:rPr lang="en-US" sz="3999" b="1" kern="0">
                <a:solidFill>
                  <a:srgbClr val="FFFFFF"/>
                </a:solidFill>
                <a:latin typeface="Montserrat" pitchFamily="2" charset="77"/>
                <a:cs typeface="Calibri" panose="020F0502020204030204" pitchFamily="34" charset="0"/>
                <a:sym typeface="Arial"/>
              </a:rPr>
              <a:t>S3</a:t>
            </a:r>
            <a:endParaRPr lang="en-US" sz="3199" b="1" kern="0">
              <a:solidFill>
                <a:srgbClr val="FFFFFF"/>
              </a:solidFill>
              <a:latin typeface="Montserrat" pitchFamily="2" charset="77"/>
              <a:cs typeface="Calibri" panose="020F0502020204030204" pitchFamily="34" charset="0"/>
              <a:sym typeface="Arial"/>
            </a:endParaRPr>
          </a:p>
        </p:txBody>
      </p:sp>
      <p:cxnSp>
        <p:nvCxnSpPr>
          <p:cNvPr id="156" name="Straight Connector 155">
            <a:extLst>
              <a:ext uri="{FF2B5EF4-FFF2-40B4-BE49-F238E27FC236}">
                <a16:creationId xmlns:a16="http://schemas.microsoft.com/office/drawing/2014/main" id="{F12ADEE8-7131-2041-9A95-7CD5D772B9E4}"/>
              </a:ext>
            </a:extLst>
          </p:cNvPr>
          <p:cNvCxnSpPr>
            <a:cxnSpLocks/>
          </p:cNvCxnSpPr>
          <p:nvPr/>
        </p:nvCxnSpPr>
        <p:spPr>
          <a:xfrm flipH="1" flipV="1">
            <a:off x="1779218" y="1700582"/>
            <a:ext cx="4302494" cy="814251"/>
          </a:xfrm>
          <a:prstGeom prst="line">
            <a:avLst/>
          </a:prstGeom>
          <a:noFill/>
          <a:ln w="82550" cap="flat" cmpd="dbl" algn="ctr">
            <a:solidFill>
              <a:srgbClr val="FFFFFF">
                <a:lumMod val="85000"/>
              </a:srgbClr>
            </a:solidFill>
            <a:prstDash val="sysDot"/>
            <a:headEnd type="none" w="med" len="med"/>
            <a:tailEnd type="none" w="med" len="med"/>
          </a:ln>
          <a:effectLst/>
        </p:spPr>
      </p:cxnSp>
      <p:sp>
        <p:nvSpPr>
          <p:cNvPr id="157" name="Rectangle 156">
            <a:extLst>
              <a:ext uri="{FF2B5EF4-FFF2-40B4-BE49-F238E27FC236}">
                <a16:creationId xmlns:a16="http://schemas.microsoft.com/office/drawing/2014/main" id="{4E8D7C2D-009A-524C-BBE2-EC78C75E1FDF}"/>
              </a:ext>
            </a:extLst>
          </p:cNvPr>
          <p:cNvSpPr/>
          <p:nvPr/>
        </p:nvSpPr>
        <p:spPr>
          <a:xfrm>
            <a:off x="801465" y="1085576"/>
            <a:ext cx="1691206" cy="706366"/>
          </a:xfrm>
          <a:prstGeom prst="rect">
            <a:avLst/>
          </a:prstGeom>
          <a:noFill/>
          <a:ln w="12700" cap="flat" cmpd="sng" algn="ctr">
            <a:noFill/>
            <a:prstDash val="solid"/>
          </a:ln>
          <a:effectLst/>
        </p:spPr>
        <p:txBody>
          <a:bodyPr rot="0" spcFirstLastPara="0" vertOverflow="overflow" horzOverflow="overflow" vert="horz" wrap="square" lIns="91368" tIns="45684" rIns="91368" bIns="45684" numCol="1" spcCol="0" rtlCol="0" fromWordArt="0" anchor="ctr" anchorCtr="0" forceAA="0" compatLnSpc="1">
            <a:prstTxWarp prst="textNoShape">
              <a:avLst/>
            </a:prstTxWarp>
            <a:noAutofit/>
          </a:bodyPr>
          <a:lstStyle/>
          <a:p>
            <a:pPr algn="ctr" defTabSz="914126">
              <a:lnSpc>
                <a:spcPct val="95000"/>
              </a:lnSpc>
              <a:buClr>
                <a:srgbClr val="000000"/>
              </a:buClr>
              <a:defRPr/>
            </a:pPr>
            <a:r>
              <a:rPr lang="en-US" sz="2397" b="1" kern="0">
                <a:solidFill>
                  <a:srgbClr val="CCCCCC">
                    <a:lumMod val="25000"/>
                  </a:srgbClr>
                </a:solidFill>
                <a:latin typeface="Arial"/>
                <a:sym typeface="Arial"/>
              </a:rPr>
              <a:t>NFS</a:t>
            </a:r>
          </a:p>
        </p:txBody>
      </p:sp>
      <p:cxnSp>
        <p:nvCxnSpPr>
          <p:cNvPr id="158" name="Straight Connector 157">
            <a:extLst>
              <a:ext uri="{FF2B5EF4-FFF2-40B4-BE49-F238E27FC236}">
                <a16:creationId xmlns:a16="http://schemas.microsoft.com/office/drawing/2014/main" id="{AC0464EC-9755-384F-9463-FE0ADE20F6EF}"/>
              </a:ext>
            </a:extLst>
          </p:cNvPr>
          <p:cNvCxnSpPr>
            <a:cxnSpLocks/>
          </p:cNvCxnSpPr>
          <p:nvPr/>
        </p:nvCxnSpPr>
        <p:spPr>
          <a:xfrm flipH="1" flipV="1">
            <a:off x="3170199" y="1674902"/>
            <a:ext cx="2961592" cy="840394"/>
          </a:xfrm>
          <a:prstGeom prst="line">
            <a:avLst/>
          </a:prstGeom>
          <a:noFill/>
          <a:ln w="82550" cap="flat" cmpd="dbl" algn="ctr">
            <a:solidFill>
              <a:srgbClr val="FFFFFF">
                <a:lumMod val="85000"/>
              </a:srgbClr>
            </a:solidFill>
            <a:prstDash val="sysDot"/>
            <a:headEnd type="none" w="med" len="med"/>
            <a:tailEnd type="none" w="med" len="med"/>
          </a:ln>
          <a:effectLst/>
        </p:spPr>
      </p:cxnSp>
      <p:sp>
        <p:nvSpPr>
          <p:cNvPr id="159" name="Rectangle 158">
            <a:extLst>
              <a:ext uri="{FF2B5EF4-FFF2-40B4-BE49-F238E27FC236}">
                <a16:creationId xmlns:a16="http://schemas.microsoft.com/office/drawing/2014/main" id="{0620F3C5-1B9C-6F4C-8A9F-A8E96A3468C8}"/>
              </a:ext>
            </a:extLst>
          </p:cNvPr>
          <p:cNvSpPr/>
          <p:nvPr/>
        </p:nvSpPr>
        <p:spPr>
          <a:xfrm>
            <a:off x="2378164" y="1091727"/>
            <a:ext cx="1691206" cy="706366"/>
          </a:xfrm>
          <a:prstGeom prst="rect">
            <a:avLst/>
          </a:prstGeom>
          <a:noFill/>
          <a:ln w="12700" cap="flat" cmpd="sng" algn="ctr">
            <a:noFill/>
            <a:prstDash val="solid"/>
          </a:ln>
          <a:effectLst/>
        </p:spPr>
        <p:txBody>
          <a:bodyPr rot="0" spcFirstLastPara="0" vertOverflow="overflow" horzOverflow="overflow" vert="horz" wrap="square" lIns="91368" tIns="45684" rIns="91368" bIns="45684" numCol="1" spcCol="0" rtlCol="0" fromWordArt="0" anchor="ctr" anchorCtr="0" forceAA="0" compatLnSpc="1">
            <a:prstTxWarp prst="textNoShape">
              <a:avLst/>
            </a:prstTxWarp>
            <a:noAutofit/>
          </a:bodyPr>
          <a:lstStyle/>
          <a:p>
            <a:pPr algn="ctr" defTabSz="914126">
              <a:lnSpc>
                <a:spcPct val="95000"/>
              </a:lnSpc>
              <a:buClr>
                <a:srgbClr val="000000"/>
              </a:buClr>
              <a:defRPr/>
            </a:pPr>
            <a:r>
              <a:rPr lang="en-US" sz="2397" b="1" kern="0">
                <a:solidFill>
                  <a:srgbClr val="CCCCCC">
                    <a:lumMod val="25000"/>
                  </a:srgbClr>
                </a:solidFill>
                <a:latin typeface="Arial"/>
                <a:sym typeface="Arial"/>
              </a:rPr>
              <a:t>SMB</a:t>
            </a:r>
          </a:p>
        </p:txBody>
      </p:sp>
      <p:cxnSp>
        <p:nvCxnSpPr>
          <p:cNvPr id="160" name="Straight Connector 159">
            <a:extLst>
              <a:ext uri="{FF2B5EF4-FFF2-40B4-BE49-F238E27FC236}">
                <a16:creationId xmlns:a16="http://schemas.microsoft.com/office/drawing/2014/main" id="{06E946BF-7FD3-744E-AEB8-4A89DAD72549}"/>
              </a:ext>
            </a:extLst>
          </p:cNvPr>
          <p:cNvCxnSpPr>
            <a:cxnSpLocks/>
          </p:cNvCxnSpPr>
          <p:nvPr/>
        </p:nvCxnSpPr>
        <p:spPr>
          <a:xfrm flipH="1" flipV="1">
            <a:off x="4717570" y="1647556"/>
            <a:ext cx="1392840" cy="867738"/>
          </a:xfrm>
          <a:prstGeom prst="line">
            <a:avLst/>
          </a:prstGeom>
          <a:noFill/>
          <a:ln w="82550" cap="flat" cmpd="dbl" algn="ctr">
            <a:solidFill>
              <a:srgbClr val="FFFFFF">
                <a:lumMod val="85000"/>
              </a:srgbClr>
            </a:solidFill>
            <a:prstDash val="sysDot"/>
            <a:headEnd type="none" w="med" len="med"/>
            <a:tailEnd type="none" w="med" len="med"/>
          </a:ln>
          <a:effectLst/>
        </p:spPr>
      </p:cxnSp>
      <p:sp>
        <p:nvSpPr>
          <p:cNvPr id="161" name="Rectangle 160">
            <a:extLst>
              <a:ext uri="{FF2B5EF4-FFF2-40B4-BE49-F238E27FC236}">
                <a16:creationId xmlns:a16="http://schemas.microsoft.com/office/drawing/2014/main" id="{28872FA0-A3D7-4A48-A736-1D61EF29072F}"/>
              </a:ext>
            </a:extLst>
          </p:cNvPr>
          <p:cNvSpPr/>
          <p:nvPr/>
        </p:nvSpPr>
        <p:spPr>
          <a:xfrm>
            <a:off x="3874067" y="1091727"/>
            <a:ext cx="1691206" cy="706366"/>
          </a:xfrm>
          <a:prstGeom prst="rect">
            <a:avLst/>
          </a:prstGeom>
          <a:noFill/>
          <a:ln w="12700" cap="flat" cmpd="sng" algn="ctr">
            <a:noFill/>
            <a:prstDash val="solid"/>
          </a:ln>
          <a:effectLst/>
        </p:spPr>
        <p:txBody>
          <a:bodyPr rot="0" spcFirstLastPara="0" vertOverflow="overflow" horzOverflow="overflow" vert="horz" wrap="square" lIns="91368" tIns="45684" rIns="91368" bIns="45684" numCol="1" spcCol="0" rtlCol="0" fromWordArt="0" anchor="ctr" anchorCtr="0" forceAA="0" compatLnSpc="1">
            <a:prstTxWarp prst="textNoShape">
              <a:avLst/>
            </a:prstTxWarp>
            <a:noAutofit/>
          </a:bodyPr>
          <a:lstStyle/>
          <a:p>
            <a:pPr algn="ctr" defTabSz="914126">
              <a:lnSpc>
                <a:spcPct val="95000"/>
              </a:lnSpc>
              <a:buClr>
                <a:srgbClr val="000000"/>
              </a:buClr>
              <a:defRPr/>
            </a:pPr>
            <a:r>
              <a:rPr lang="en-US" sz="2397" b="1" kern="0">
                <a:solidFill>
                  <a:srgbClr val="CCCCCC">
                    <a:lumMod val="25000"/>
                  </a:srgbClr>
                </a:solidFill>
                <a:latin typeface="Arial"/>
                <a:sym typeface="Arial"/>
              </a:rPr>
              <a:t>FCP</a:t>
            </a:r>
          </a:p>
        </p:txBody>
      </p:sp>
      <p:sp>
        <p:nvSpPr>
          <p:cNvPr id="162" name="Rectangle 161">
            <a:extLst>
              <a:ext uri="{FF2B5EF4-FFF2-40B4-BE49-F238E27FC236}">
                <a16:creationId xmlns:a16="http://schemas.microsoft.com/office/drawing/2014/main" id="{C3BDF93B-8D0A-8A40-95E2-400272997A77}"/>
              </a:ext>
            </a:extLst>
          </p:cNvPr>
          <p:cNvSpPr/>
          <p:nvPr/>
        </p:nvSpPr>
        <p:spPr>
          <a:xfrm>
            <a:off x="5369969" y="1091727"/>
            <a:ext cx="1691206" cy="706366"/>
          </a:xfrm>
          <a:prstGeom prst="rect">
            <a:avLst/>
          </a:prstGeom>
          <a:noFill/>
          <a:ln w="12700" cap="flat" cmpd="sng" algn="ctr">
            <a:noFill/>
            <a:prstDash val="solid"/>
          </a:ln>
          <a:effectLst/>
        </p:spPr>
        <p:txBody>
          <a:bodyPr rot="0" spcFirstLastPara="0" vertOverflow="overflow" horzOverflow="overflow" vert="horz" wrap="square" lIns="91368" tIns="45684" rIns="91368" bIns="45684" numCol="1" spcCol="0" rtlCol="0" fromWordArt="0" anchor="ctr" anchorCtr="0" forceAA="0" compatLnSpc="1">
            <a:prstTxWarp prst="textNoShape">
              <a:avLst/>
            </a:prstTxWarp>
            <a:noAutofit/>
          </a:bodyPr>
          <a:lstStyle/>
          <a:p>
            <a:pPr algn="ctr" defTabSz="914126">
              <a:lnSpc>
                <a:spcPct val="95000"/>
              </a:lnSpc>
              <a:buClr>
                <a:srgbClr val="000000"/>
              </a:buClr>
              <a:defRPr/>
            </a:pPr>
            <a:r>
              <a:rPr lang="en-US" sz="2397" b="1" kern="0">
                <a:solidFill>
                  <a:srgbClr val="CCCCCC">
                    <a:lumMod val="25000"/>
                  </a:srgbClr>
                </a:solidFill>
                <a:latin typeface="Arial"/>
                <a:sym typeface="Arial"/>
              </a:rPr>
              <a:t>iSCSI</a:t>
            </a:r>
          </a:p>
        </p:txBody>
      </p:sp>
      <p:sp>
        <p:nvSpPr>
          <p:cNvPr id="163" name="Rectangle 162">
            <a:extLst>
              <a:ext uri="{FF2B5EF4-FFF2-40B4-BE49-F238E27FC236}">
                <a16:creationId xmlns:a16="http://schemas.microsoft.com/office/drawing/2014/main" id="{579370DC-62D4-EB4C-9AEC-4B651DD21E7F}"/>
              </a:ext>
            </a:extLst>
          </p:cNvPr>
          <p:cNvSpPr/>
          <p:nvPr/>
        </p:nvSpPr>
        <p:spPr>
          <a:xfrm>
            <a:off x="6865870" y="1091727"/>
            <a:ext cx="1995308" cy="706366"/>
          </a:xfrm>
          <a:prstGeom prst="rect">
            <a:avLst/>
          </a:prstGeom>
          <a:noFill/>
          <a:ln w="12700" cap="flat" cmpd="sng" algn="ctr">
            <a:noFill/>
            <a:prstDash val="solid"/>
          </a:ln>
          <a:effectLst/>
        </p:spPr>
        <p:txBody>
          <a:bodyPr rot="0" spcFirstLastPara="0" vertOverflow="overflow" horzOverflow="overflow" vert="horz" wrap="square" lIns="91368" tIns="45684" rIns="91368" bIns="45684" numCol="1" spcCol="0" rtlCol="0" fromWordArt="0" anchor="ctr" anchorCtr="0" forceAA="0" compatLnSpc="1">
            <a:prstTxWarp prst="textNoShape">
              <a:avLst/>
            </a:prstTxWarp>
            <a:noAutofit/>
          </a:bodyPr>
          <a:lstStyle/>
          <a:p>
            <a:pPr algn="ctr" defTabSz="914126">
              <a:lnSpc>
                <a:spcPct val="95000"/>
              </a:lnSpc>
              <a:buClr>
                <a:srgbClr val="000000"/>
              </a:buClr>
              <a:defRPr/>
            </a:pPr>
            <a:r>
              <a:rPr lang="en-US" sz="2397" b="1" kern="0">
                <a:solidFill>
                  <a:srgbClr val="CCCCCC">
                    <a:lumMod val="25000"/>
                  </a:srgbClr>
                </a:solidFill>
                <a:latin typeface="Arial"/>
                <a:sym typeface="Arial"/>
              </a:rPr>
              <a:t>FC-NVME</a:t>
            </a:r>
          </a:p>
        </p:txBody>
      </p:sp>
      <p:cxnSp>
        <p:nvCxnSpPr>
          <p:cNvPr id="164" name="Straight Connector 163">
            <a:extLst>
              <a:ext uri="{FF2B5EF4-FFF2-40B4-BE49-F238E27FC236}">
                <a16:creationId xmlns:a16="http://schemas.microsoft.com/office/drawing/2014/main" id="{2CB6290D-673D-E646-B046-386CE5223FA8}"/>
              </a:ext>
            </a:extLst>
          </p:cNvPr>
          <p:cNvCxnSpPr>
            <a:cxnSpLocks/>
          </p:cNvCxnSpPr>
          <p:nvPr/>
        </p:nvCxnSpPr>
        <p:spPr>
          <a:xfrm flipV="1">
            <a:off x="6131790" y="1560190"/>
            <a:ext cx="54352" cy="955106"/>
          </a:xfrm>
          <a:prstGeom prst="line">
            <a:avLst/>
          </a:prstGeom>
          <a:noFill/>
          <a:ln w="82550" cap="flat" cmpd="dbl" algn="ctr">
            <a:solidFill>
              <a:srgbClr val="FFFFFF">
                <a:lumMod val="85000"/>
              </a:srgbClr>
            </a:solidFill>
            <a:prstDash val="sysDot"/>
            <a:headEnd type="none" w="med" len="med"/>
            <a:tailEnd type="none" w="med" len="med"/>
          </a:ln>
          <a:effectLst/>
        </p:spPr>
      </p:cxnSp>
      <p:cxnSp>
        <p:nvCxnSpPr>
          <p:cNvPr id="165" name="Straight Connector 164">
            <a:extLst>
              <a:ext uri="{FF2B5EF4-FFF2-40B4-BE49-F238E27FC236}">
                <a16:creationId xmlns:a16="http://schemas.microsoft.com/office/drawing/2014/main" id="{A4C1F53D-6B7F-EA48-B5B6-499DE9A98107}"/>
              </a:ext>
            </a:extLst>
          </p:cNvPr>
          <p:cNvCxnSpPr>
            <a:cxnSpLocks/>
          </p:cNvCxnSpPr>
          <p:nvPr/>
        </p:nvCxnSpPr>
        <p:spPr>
          <a:xfrm flipV="1">
            <a:off x="6119986" y="1621908"/>
            <a:ext cx="1794262" cy="893389"/>
          </a:xfrm>
          <a:prstGeom prst="line">
            <a:avLst/>
          </a:prstGeom>
          <a:noFill/>
          <a:ln w="82550" cap="flat" cmpd="dbl" algn="ctr">
            <a:solidFill>
              <a:srgbClr val="FFFFFF">
                <a:lumMod val="85000"/>
              </a:srgbClr>
            </a:solidFill>
            <a:prstDash val="sysDot"/>
            <a:headEnd type="none" w="med" len="med"/>
            <a:tailEnd type="none" w="med" len="med"/>
          </a:ln>
          <a:effectLst/>
        </p:spPr>
      </p:cxnSp>
      <p:cxnSp>
        <p:nvCxnSpPr>
          <p:cNvPr id="166" name="Straight Connector 165">
            <a:extLst>
              <a:ext uri="{FF2B5EF4-FFF2-40B4-BE49-F238E27FC236}">
                <a16:creationId xmlns:a16="http://schemas.microsoft.com/office/drawing/2014/main" id="{4B5D0488-FDC0-1048-9359-08934F7D21AD}"/>
              </a:ext>
            </a:extLst>
          </p:cNvPr>
          <p:cNvCxnSpPr>
            <a:cxnSpLocks/>
            <a:endCxn id="167" idx="2"/>
          </p:cNvCxnSpPr>
          <p:nvPr/>
        </p:nvCxnSpPr>
        <p:spPr>
          <a:xfrm flipV="1">
            <a:off x="6131790" y="1798094"/>
            <a:ext cx="4744048" cy="717203"/>
          </a:xfrm>
          <a:prstGeom prst="line">
            <a:avLst/>
          </a:prstGeom>
          <a:noFill/>
          <a:ln w="82550" cap="flat" cmpd="dbl" algn="ctr">
            <a:solidFill>
              <a:srgbClr val="FFFFFF">
                <a:lumMod val="85000"/>
              </a:srgbClr>
            </a:solidFill>
            <a:prstDash val="sysDot"/>
            <a:headEnd type="none" w="med" len="med"/>
            <a:tailEnd type="none" w="med" len="med"/>
          </a:ln>
          <a:effectLst/>
        </p:spPr>
      </p:cxnSp>
      <p:sp>
        <p:nvSpPr>
          <p:cNvPr id="167" name="Rectangle 166">
            <a:extLst>
              <a:ext uri="{FF2B5EF4-FFF2-40B4-BE49-F238E27FC236}">
                <a16:creationId xmlns:a16="http://schemas.microsoft.com/office/drawing/2014/main" id="{433BB3A3-A7F7-5C48-976A-A0AD6FD45AFD}"/>
              </a:ext>
            </a:extLst>
          </p:cNvPr>
          <p:cNvSpPr/>
          <p:nvPr/>
        </p:nvSpPr>
        <p:spPr>
          <a:xfrm>
            <a:off x="10465877" y="1091727"/>
            <a:ext cx="819922" cy="706366"/>
          </a:xfrm>
          <a:prstGeom prst="rect">
            <a:avLst/>
          </a:prstGeom>
          <a:noFill/>
          <a:ln w="12700" cap="flat" cmpd="sng" algn="ctr">
            <a:noFill/>
            <a:prstDash val="solid"/>
          </a:ln>
          <a:effectLst/>
        </p:spPr>
        <p:txBody>
          <a:bodyPr rot="0" spcFirstLastPara="0" vertOverflow="overflow" horzOverflow="overflow" vert="horz" wrap="square" lIns="91368" tIns="45684" rIns="91368" bIns="45684" numCol="1" spcCol="0" rtlCol="0" fromWordArt="0" anchor="ctr" anchorCtr="0" forceAA="0" compatLnSpc="1">
            <a:prstTxWarp prst="textNoShape">
              <a:avLst/>
            </a:prstTxWarp>
            <a:noAutofit/>
          </a:bodyPr>
          <a:lstStyle/>
          <a:p>
            <a:pPr algn="ctr" defTabSz="914126">
              <a:lnSpc>
                <a:spcPct val="95000"/>
              </a:lnSpc>
              <a:buClr>
                <a:srgbClr val="000000"/>
              </a:buClr>
              <a:defRPr/>
            </a:pPr>
            <a:r>
              <a:rPr lang="en-US" sz="2397" b="1" kern="0">
                <a:solidFill>
                  <a:srgbClr val="CCCCCC">
                    <a:lumMod val="25000"/>
                  </a:srgbClr>
                </a:solidFill>
                <a:latin typeface="Arial"/>
                <a:sym typeface="Arial"/>
              </a:rPr>
              <a:t>S3</a:t>
            </a:r>
          </a:p>
        </p:txBody>
      </p:sp>
      <p:sp>
        <p:nvSpPr>
          <p:cNvPr id="168" name="Rectangle 167">
            <a:extLst>
              <a:ext uri="{FF2B5EF4-FFF2-40B4-BE49-F238E27FC236}">
                <a16:creationId xmlns:a16="http://schemas.microsoft.com/office/drawing/2014/main" id="{D727453B-E460-424F-8636-3E79E8154386}"/>
              </a:ext>
            </a:extLst>
          </p:cNvPr>
          <p:cNvSpPr/>
          <p:nvPr/>
        </p:nvSpPr>
        <p:spPr>
          <a:xfrm>
            <a:off x="8665874" y="1091727"/>
            <a:ext cx="1995308" cy="706366"/>
          </a:xfrm>
          <a:prstGeom prst="rect">
            <a:avLst/>
          </a:prstGeom>
          <a:noFill/>
          <a:ln w="12700" cap="flat" cmpd="sng" algn="ctr">
            <a:noFill/>
            <a:prstDash val="solid"/>
          </a:ln>
          <a:effectLst/>
        </p:spPr>
        <p:txBody>
          <a:bodyPr rot="0" spcFirstLastPara="0" vertOverflow="overflow" horzOverflow="overflow" vert="horz" wrap="square" lIns="91368" tIns="45684" rIns="91368" bIns="45684" numCol="1" spcCol="0" rtlCol="0" fromWordArt="0" anchor="ctr" anchorCtr="0" forceAA="0" compatLnSpc="1">
            <a:prstTxWarp prst="textNoShape">
              <a:avLst/>
            </a:prstTxWarp>
            <a:noAutofit/>
          </a:bodyPr>
          <a:lstStyle/>
          <a:p>
            <a:pPr algn="ctr" defTabSz="914126">
              <a:lnSpc>
                <a:spcPct val="95000"/>
              </a:lnSpc>
              <a:buClr>
                <a:srgbClr val="000000"/>
              </a:buClr>
              <a:defRPr/>
            </a:pPr>
            <a:r>
              <a:rPr lang="en-US" sz="2397" b="1" kern="0">
                <a:solidFill>
                  <a:srgbClr val="CCCCCC">
                    <a:lumMod val="25000"/>
                  </a:srgbClr>
                </a:solidFill>
                <a:latin typeface="Arial"/>
                <a:sym typeface="Arial"/>
              </a:rPr>
              <a:t>NVME/TCP</a:t>
            </a:r>
          </a:p>
        </p:txBody>
      </p:sp>
      <p:pic>
        <p:nvPicPr>
          <p:cNvPr id="169" name="Picture 168">
            <a:extLst>
              <a:ext uri="{FF2B5EF4-FFF2-40B4-BE49-F238E27FC236}">
                <a16:creationId xmlns:a16="http://schemas.microsoft.com/office/drawing/2014/main" id="{FA768DD1-C6F7-F849-99B9-12B23B7A7E24}"/>
              </a:ext>
            </a:extLst>
          </p:cNvPr>
          <p:cNvPicPr>
            <a:picLocks noChangeAspect="1"/>
          </p:cNvPicPr>
          <p:nvPr/>
        </p:nvPicPr>
        <p:blipFill>
          <a:blip r:embed="rId21"/>
          <a:stretch>
            <a:fillRect/>
          </a:stretch>
        </p:blipFill>
        <p:spPr>
          <a:xfrm>
            <a:off x="5758884" y="2013592"/>
            <a:ext cx="817444" cy="848684"/>
          </a:xfrm>
          <a:prstGeom prst="rect">
            <a:avLst/>
          </a:prstGeom>
          <a:solidFill>
            <a:schemeClr val="tx2">
              <a:lumMod val="75000"/>
            </a:schemeClr>
          </a:solidFill>
        </p:spPr>
      </p:pic>
      <p:grpSp>
        <p:nvGrpSpPr>
          <p:cNvPr id="170" name="Group 169">
            <a:extLst>
              <a:ext uri="{FF2B5EF4-FFF2-40B4-BE49-F238E27FC236}">
                <a16:creationId xmlns:a16="http://schemas.microsoft.com/office/drawing/2014/main" id="{64B7FA20-399B-CB46-ACA6-7931B608C72F}"/>
              </a:ext>
            </a:extLst>
          </p:cNvPr>
          <p:cNvGrpSpPr/>
          <p:nvPr/>
        </p:nvGrpSpPr>
        <p:grpSpPr>
          <a:xfrm>
            <a:off x="8679146" y="2062579"/>
            <a:ext cx="2215513" cy="2031876"/>
            <a:chOff x="9302803" y="1898314"/>
            <a:chExt cx="2216667" cy="2032934"/>
          </a:xfrm>
        </p:grpSpPr>
        <p:grpSp>
          <p:nvGrpSpPr>
            <p:cNvPr id="171" name="Group 170">
              <a:extLst>
                <a:ext uri="{FF2B5EF4-FFF2-40B4-BE49-F238E27FC236}">
                  <a16:creationId xmlns:a16="http://schemas.microsoft.com/office/drawing/2014/main" id="{0B69E85F-DE36-2A40-BCA5-A1E0462E5F68}"/>
                </a:ext>
              </a:extLst>
            </p:cNvPr>
            <p:cNvGrpSpPr/>
            <p:nvPr/>
          </p:nvGrpSpPr>
          <p:grpSpPr>
            <a:xfrm>
              <a:off x="9302803" y="1898314"/>
              <a:ext cx="2049409" cy="2032934"/>
              <a:chOff x="9302803" y="1898314"/>
              <a:chExt cx="2049409" cy="2032934"/>
            </a:xfrm>
          </p:grpSpPr>
          <p:grpSp>
            <p:nvGrpSpPr>
              <p:cNvPr id="173" name="Group 172">
                <a:extLst>
                  <a:ext uri="{FF2B5EF4-FFF2-40B4-BE49-F238E27FC236}">
                    <a16:creationId xmlns:a16="http://schemas.microsoft.com/office/drawing/2014/main" id="{BB272AE8-D6AB-0946-BED3-7F81FB5B4681}"/>
                  </a:ext>
                </a:extLst>
              </p:cNvPr>
              <p:cNvGrpSpPr/>
              <p:nvPr/>
            </p:nvGrpSpPr>
            <p:grpSpPr>
              <a:xfrm>
                <a:off x="9302803" y="2904788"/>
                <a:ext cx="1922266" cy="1026460"/>
                <a:chOff x="9301215" y="2959583"/>
                <a:chExt cx="1922266" cy="1026460"/>
              </a:xfrm>
            </p:grpSpPr>
            <p:grpSp>
              <p:nvGrpSpPr>
                <p:cNvPr id="175" name="Group 174">
                  <a:extLst>
                    <a:ext uri="{FF2B5EF4-FFF2-40B4-BE49-F238E27FC236}">
                      <a16:creationId xmlns:a16="http://schemas.microsoft.com/office/drawing/2014/main" id="{531470D5-CAD2-6245-A102-4E12F29D1602}"/>
                    </a:ext>
                  </a:extLst>
                </p:cNvPr>
                <p:cNvGrpSpPr/>
                <p:nvPr/>
              </p:nvGrpSpPr>
              <p:grpSpPr>
                <a:xfrm>
                  <a:off x="9308525" y="2959583"/>
                  <a:ext cx="257175" cy="59901"/>
                  <a:chOff x="9680935" y="2739962"/>
                  <a:chExt cx="257175" cy="59901"/>
                </a:xfrm>
              </p:grpSpPr>
              <p:sp>
                <p:nvSpPr>
                  <p:cNvPr id="183" name="Oval 182">
                    <a:extLst>
                      <a:ext uri="{FF2B5EF4-FFF2-40B4-BE49-F238E27FC236}">
                        <a16:creationId xmlns:a16="http://schemas.microsoft.com/office/drawing/2014/main" id="{15A21617-FFEE-1D4D-B27B-5DD2F906160F}"/>
                      </a:ext>
                    </a:extLst>
                  </p:cNvPr>
                  <p:cNvSpPr/>
                  <p:nvPr/>
                </p:nvSpPr>
                <p:spPr bwMode="auto">
                  <a:xfrm>
                    <a:off x="9680935" y="2739962"/>
                    <a:ext cx="57504" cy="59901"/>
                  </a:xfrm>
                  <a:prstGeom prst="ellipse">
                    <a:avLst/>
                  </a:prstGeom>
                  <a:solidFill>
                    <a:sysClr val="windowText" lastClr="000000"/>
                  </a:solidFill>
                  <a:ln w="9525" cap="flat" cmpd="sng" algn="ctr">
                    <a:noFill/>
                    <a:prstDash val="solid"/>
                    <a:round/>
                    <a:headEnd type="none" w="med" len="med"/>
                    <a:tailEnd type="none" w="med" len="med"/>
                  </a:ln>
                  <a:effectLst/>
                </p:spPr>
                <p:txBody>
                  <a:bodyPr vert="horz" wrap="none" lIns="91392" tIns="45696" rIns="91392" bIns="45696" numCol="1" rtlCol="0" anchor="ctr" anchorCtr="0" compatLnSpc="1">
                    <a:prstTxWarp prst="textNoShape">
                      <a:avLst/>
                    </a:prstTxWarp>
                  </a:bodyPr>
                  <a:lstStyle/>
                  <a:p>
                    <a:pPr algn="ctr" defTabSz="913852">
                      <a:buClr>
                        <a:srgbClr val="84BD00"/>
                      </a:buClr>
                      <a:defRPr/>
                    </a:pPr>
                    <a:endParaRPr lang="en-US" sz="1798" kern="0">
                      <a:solidFill>
                        <a:sysClr val="windowText" lastClr="000000"/>
                      </a:solidFill>
                      <a:latin typeface="Arial" panose="020B0604020202020204"/>
                      <a:cs typeface="Arial"/>
                      <a:sym typeface="Arial"/>
                    </a:endParaRPr>
                  </a:p>
                </p:txBody>
              </p:sp>
              <p:sp>
                <p:nvSpPr>
                  <p:cNvPr id="184" name="Oval 183">
                    <a:extLst>
                      <a:ext uri="{FF2B5EF4-FFF2-40B4-BE49-F238E27FC236}">
                        <a16:creationId xmlns:a16="http://schemas.microsoft.com/office/drawing/2014/main" id="{A4327859-002C-6D45-AD17-22C1F950B81F}"/>
                      </a:ext>
                    </a:extLst>
                  </p:cNvPr>
                  <p:cNvSpPr/>
                  <p:nvPr/>
                </p:nvSpPr>
                <p:spPr bwMode="auto">
                  <a:xfrm>
                    <a:off x="9780771" y="2739962"/>
                    <a:ext cx="57504" cy="59901"/>
                  </a:xfrm>
                  <a:prstGeom prst="ellipse">
                    <a:avLst/>
                  </a:prstGeom>
                  <a:solidFill>
                    <a:sysClr val="windowText" lastClr="000000"/>
                  </a:solidFill>
                  <a:ln w="9525" cap="flat" cmpd="sng" algn="ctr">
                    <a:noFill/>
                    <a:prstDash val="solid"/>
                    <a:round/>
                    <a:headEnd type="none" w="med" len="med"/>
                    <a:tailEnd type="none" w="med" len="med"/>
                  </a:ln>
                  <a:effectLst/>
                </p:spPr>
                <p:txBody>
                  <a:bodyPr vert="horz" wrap="none" lIns="91392" tIns="45696" rIns="91392" bIns="45696" numCol="1" rtlCol="0" anchor="ctr" anchorCtr="0" compatLnSpc="1">
                    <a:prstTxWarp prst="textNoShape">
                      <a:avLst/>
                    </a:prstTxWarp>
                  </a:bodyPr>
                  <a:lstStyle/>
                  <a:p>
                    <a:pPr algn="ctr" defTabSz="913852">
                      <a:buClr>
                        <a:srgbClr val="84BD00"/>
                      </a:buClr>
                      <a:defRPr/>
                    </a:pPr>
                    <a:endParaRPr lang="en-US" sz="1798" kern="0">
                      <a:solidFill>
                        <a:sysClr val="windowText" lastClr="000000"/>
                      </a:solidFill>
                      <a:latin typeface="Arial" panose="020B0604020202020204"/>
                      <a:cs typeface="Arial"/>
                      <a:sym typeface="Arial"/>
                    </a:endParaRPr>
                  </a:p>
                </p:txBody>
              </p:sp>
              <p:sp>
                <p:nvSpPr>
                  <p:cNvPr id="185" name="Oval 184">
                    <a:extLst>
                      <a:ext uri="{FF2B5EF4-FFF2-40B4-BE49-F238E27FC236}">
                        <a16:creationId xmlns:a16="http://schemas.microsoft.com/office/drawing/2014/main" id="{3217E395-3895-1B40-877F-2A87516D4EAB}"/>
                      </a:ext>
                    </a:extLst>
                  </p:cNvPr>
                  <p:cNvSpPr/>
                  <p:nvPr/>
                </p:nvSpPr>
                <p:spPr bwMode="auto">
                  <a:xfrm>
                    <a:off x="9880606" y="2739962"/>
                    <a:ext cx="57504" cy="59901"/>
                  </a:xfrm>
                  <a:prstGeom prst="ellipse">
                    <a:avLst/>
                  </a:prstGeom>
                  <a:solidFill>
                    <a:sysClr val="windowText" lastClr="000000"/>
                  </a:solidFill>
                  <a:ln w="9525" cap="flat" cmpd="sng" algn="ctr">
                    <a:noFill/>
                    <a:prstDash val="solid"/>
                    <a:round/>
                    <a:headEnd type="none" w="med" len="med"/>
                    <a:tailEnd type="none" w="med" len="med"/>
                  </a:ln>
                  <a:effectLst/>
                </p:spPr>
                <p:txBody>
                  <a:bodyPr vert="horz" wrap="none" lIns="91392" tIns="45696" rIns="91392" bIns="45696" numCol="1" rtlCol="0" anchor="ctr" anchorCtr="0" compatLnSpc="1">
                    <a:prstTxWarp prst="textNoShape">
                      <a:avLst/>
                    </a:prstTxWarp>
                  </a:bodyPr>
                  <a:lstStyle/>
                  <a:p>
                    <a:pPr algn="ctr" defTabSz="913852">
                      <a:buClr>
                        <a:srgbClr val="84BD00"/>
                      </a:buClr>
                      <a:defRPr/>
                    </a:pPr>
                    <a:endParaRPr lang="en-US" sz="1798" kern="0">
                      <a:solidFill>
                        <a:sysClr val="windowText" lastClr="000000"/>
                      </a:solidFill>
                      <a:latin typeface="Arial" panose="020B0604020202020204"/>
                      <a:cs typeface="Arial"/>
                      <a:sym typeface="Arial"/>
                    </a:endParaRPr>
                  </a:p>
                </p:txBody>
              </p:sp>
            </p:grpSp>
            <p:grpSp>
              <p:nvGrpSpPr>
                <p:cNvPr id="176" name="Group 175">
                  <a:extLst>
                    <a:ext uri="{FF2B5EF4-FFF2-40B4-BE49-F238E27FC236}">
                      <a16:creationId xmlns:a16="http://schemas.microsoft.com/office/drawing/2014/main" id="{33E432D3-E419-6F41-B3A5-911D3CE86363}"/>
                    </a:ext>
                  </a:extLst>
                </p:cNvPr>
                <p:cNvGrpSpPr/>
                <p:nvPr/>
              </p:nvGrpSpPr>
              <p:grpSpPr>
                <a:xfrm>
                  <a:off x="9301215" y="3488669"/>
                  <a:ext cx="257175" cy="59901"/>
                  <a:chOff x="9680935" y="2739962"/>
                  <a:chExt cx="257175" cy="59901"/>
                </a:xfrm>
              </p:grpSpPr>
              <p:sp>
                <p:nvSpPr>
                  <p:cNvPr id="180" name="Oval 179">
                    <a:extLst>
                      <a:ext uri="{FF2B5EF4-FFF2-40B4-BE49-F238E27FC236}">
                        <a16:creationId xmlns:a16="http://schemas.microsoft.com/office/drawing/2014/main" id="{61480CF9-6E2C-0E48-91F4-0B5DB80CD154}"/>
                      </a:ext>
                    </a:extLst>
                  </p:cNvPr>
                  <p:cNvSpPr/>
                  <p:nvPr/>
                </p:nvSpPr>
                <p:spPr bwMode="auto">
                  <a:xfrm>
                    <a:off x="9680935" y="2739962"/>
                    <a:ext cx="57504" cy="59901"/>
                  </a:xfrm>
                  <a:prstGeom prst="ellipse">
                    <a:avLst/>
                  </a:prstGeom>
                  <a:solidFill>
                    <a:sysClr val="windowText" lastClr="000000"/>
                  </a:solidFill>
                  <a:ln w="9525" cap="flat" cmpd="sng" algn="ctr">
                    <a:noFill/>
                    <a:prstDash val="solid"/>
                    <a:round/>
                    <a:headEnd type="none" w="med" len="med"/>
                    <a:tailEnd type="none" w="med" len="med"/>
                  </a:ln>
                  <a:effectLst/>
                </p:spPr>
                <p:txBody>
                  <a:bodyPr vert="horz" wrap="none" lIns="91392" tIns="45696" rIns="91392" bIns="45696" numCol="1" rtlCol="0" anchor="ctr" anchorCtr="0" compatLnSpc="1">
                    <a:prstTxWarp prst="textNoShape">
                      <a:avLst/>
                    </a:prstTxWarp>
                  </a:bodyPr>
                  <a:lstStyle/>
                  <a:p>
                    <a:pPr algn="ctr" defTabSz="913852">
                      <a:buClr>
                        <a:srgbClr val="84BD00"/>
                      </a:buClr>
                      <a:defRPr/>
                    </a:pPr>
                    <a:endParaRPr lang="en-US" sz="1798" kern="0">
                      <a:solidFill>
                        <a:sysClr val="windowText" lastClr="000000"/>
                      </a:solidFill>
                      <a:latin typeface="Arial" panose="020B0604020202020204"/>
                      <a:cs typeface="Arial"/>
                      <a:sym typeface="Arial"/>
                    </a:endParaRPr>
                  </a:p>
                </p:txBody>
              </p:sp>
              <p:sp>
                <p:nvSpPr>
                  <p:cNvPr id="181" name="Oval 180">
                    <a:extLst>
                      <a:ext uri="{FF2B5EF4-FFF2-40B4-BE49-F238E27FC236}">
                        <a16:creationId xmlns:a16="http://schemas.microsoft.com/office/drawing/2014/main" id="{AE23A4AB-91EA-824A-9FCC-6F59F6C0486F}"/>
                      </a:ext>
                    </a:extLst>
                  </p:cNvPr>
                  <p:cNvSpPr/>
                  <p:nvPr/>
                </p:nvSpPr>
                <p:spPr bwMode="auto">
                  <a:xfrm>
                    <a:off x="9780771" y="2739962"/>
                    <a:ext cx="57504" cy="59901"/>
                  </a:xfrm>
                  <a:prstGeom prst="ellipse">
                    <a:avLst/>
                  </a:prstGeom>
                  <a:solidFill>
                    <a:sysClr val="windowText" lastClr="000000"/>
                  </a:solidFill>
                  <a:ln w="9525" cap="flat" cmpd="sng" algn="ctr">
                    <a:noFill/>
                    <a:prstDash val="solid"/>
                    <a:round/>
                    <a:headEnd type="none" w="med" len="med"/>
                    <a:tailEnd type="none" w="med" len="med"/>
                  </a:ln>
                  <a:effectLst/>
                </p:spPr>
                <p:txBody>
                  <a:bodyPr vert="horz" wrap="none" lIns="91392" tIns="45696" rIns="91392" bIns="45696" numCol="1" rtlCol="0" anchor="ctr" anchorCtr="0" compatLnSpc="1">
                    <a:prstTxWarp prst="textNoShape">
                      <a:avLst/>
                    </a:prstTxWarp>
                  </a:bodyPr>
                  <a:lstStyle/>
                  <a:p>
                    <a:pPr algn="ctr" defTabSz="913852">
                      <a:buClr>
                        <a:srgbClr val="84BD00"/>
                      </a:buClr>
                      <a:defRPr/>
                    </a:pPr>
                    <a:endParaRPr lang="en-US" sz="1798" kern="0">
                      <a:solidFill>
                        <a:sysClr val="windowText" lastClr="000000"/>
                      </a:solidFill>
                      <a:latin typeface="Arial" panose="020B0604020202020204"/>
                      <a:cs typeface="Arial"/>
                      <a:sym typeface="Arial"/>
                    </a:endParaRPr>
                  </a:p>
                </p:txBody>
              </p:sp>
              <p:sp>
                <p:nvSpPr>
                  <p:cNvPr id="182" name="Oval 181">
                    <a:extLst>
                      <a:ext uri="{FF2B5EF4-FFF2-40B4-BE49-F238E27FC236}">
                        <a16:creationId xmlns:a16="http://schemas.microsoft.com/office/drawing/2014/main" id="{FDAFC2F2-8E62-1B43-984F-222057BD9EDE}"/>
                      </a:ext>
                    </a:extLst>
                  </p:cNvPr>
                  <p:cNvSpPr/>
                  <p:nvPr/>
                </p:nvSpPr>
                <p:spPr bwMode="auto">
                  <a:xfrm>
                    <a:off x="9880606" y="2739962"/>
                    <a:ext cx="57504" cy="59901"/>
                  </a:xfrm>
                  <a:prstGeom prst="ellipse">
                    <a:avLst/>
                  </a:prstGeom>
                  <a:solidFill>
                    <a:sysClr val="windowText" lastClr="000000"/>
                  </a:solidFill>
                  <a:ln w="9525" cap="flat" cmpd="sng" algn="ctr">
                    <a:noFill/>
                    <a:prstDash val="solid"/>
                    <a:round/>
                    <a:headEnd type="none" w="med" len="med"/>
                    <a:tailEnd type="none" w="med" len="med"/>
                  </a:ln>
                  <a:effectLst/>
                </p:spPr>
                <p:txBody>
                  <a:bodyPr vert="horz" wrap="none" lIns="91392" tIns="45696" rIns="91392" bIns="45696" numCol="1" rtlCol="0" anchor="ctr" anchorCtr="0" compatLnSpc="1">
                    <a:prstTxWarp prst="textNoShape">
                      <a:avLst/>
                    </a:prstTxWarp>
                  </a:bodyPr>
                  <a:lstStyle/>
                  <a:p>
                    <a:pPr algn="ctr" defTabSz="913852">
                      <a:buClr>
                        <a:srgbClr val="84BD00"/>
                      </a:buClr>
                      <a:defRPr/>
                    </a:pPr>
                    <a:endParaRPr lang="en-US" sz="1798" kern="0">
                      <a:solidFill>
                        <a:sysClr val="windowText" lastClr="000000"/>
                      </a:solidFill>
                      <a:latin typeface="Arial" panose="020B0604020202020204"/>
                      <a:cs typeface="Arial"/>
                      <a:sym typeface="Arial"/>
                    </a:endParaRPr>
                  </a:p>
                </p:txBody>
              </p:sp>
            </p:grpSp>
            <p:sp>
              <p:nvSpPr>
                <p:cNvPr id="177" name="TextBox 176">
                  <a:extLst>
                    <a:ext uri="{FF2B5EF4-FFF2-40B4-BE49-F238E27FC236}">
                      <a16:creationId xmlns:a16="http://schemas.microsoft.com/office/drawing/2014/main" id="{4DBA7261-EC91-3748-9465-4F8E73403564}"/>
                    </a:ext>
                  </a:extLst>
                </p:cNvPr>
                <p:cNvSpPr txBox="1"/>
                <p:nvPr/>
              </p:nvSpPr>
              <p:spPr>
                <a:xfrm>
                  <a:off x="9850122" y="3760618"/>
                  <a:ext cx="1373359" cy="225425"/>
                </a:xfrm>
                <a:prstGeom prst="rect">
                  <a:avLst/>
                </a:prstGeom>
                <a:solidFill>
                  <a:schemeClr val="tx2">
                    <a:lumMod val="50000"/>
                  </a:schemeClr>
                </a:solidFill>
              </p:spPr>
              <p:txBody>
                <a:bodyPr wrap="square" lIns="0" tIns="0" rIns="0" bIns="0" rtlCol="0">
                  <a:noAutofit/>
                </a:bodyPr>
                <a:lstStyle/>
                <a:p>
                  <a:pPr algn="ctr" defTabSz="913852">
                    <a:buClr>
                      <a:srgbClr val="84BD00"/>
                    </a:buClr>
                    <a:defRPr/>
                  </a:pPr>
                  <a:r>
                    <a:rPr lang="en-US" sz="1200" b="1" kern="0">
                      <a:solidFill>
                        <a:srgbClr val="FFFFFF"/>
                      </a:solidFill>
                      <a:latin typeface="Arial" panose="020B0604020202020204"/>
                      <a:cs typeface="Arial"/>
                      <a:sym typeface="Arial"/>
                    </a:rPr>
                    <a:t>ONTAP Select</a:t>
                  </a:r>
                </a:p>
              </p:txBody>
            </p:sp>
            <p:pic>
              <p:nvPicPr>
                <p:cNvPr id="178" name="image233.png">
                  <a:extLst>
                    <a:ext uri="{FF2B5EF4-FFF2-40B4-BE49-F238E27FC236}">
                      <a16:creationId xmlns:a16="http://schemas.microsoft.com/office/drawing/2014/main" id="{BAAA18F8-D5F8-384C-95FE-94122D27ECE7}"/>
                    </a:ext>
                  </a:extLst>
                </p:cNvPr>
                <p:cNvPicPr/>
                <p:nvPr/>
              </p:nvPicPr>
              <p:blipFill>
                <a:blip r:embed="rId22" cstate="print">
                  <a:extLst>
                    <a:ext uri="{28A0092B-C50C-407E-A947-70E740481C1C}">
                      <a14:useLocalDpi xmlns:a14="http://schemas.microsoft.com/office/drawing/2010/main"/>
                    </a:ext>
                  </a:extLst>
                </a:blip>
                <a:stretch>
                  <a:fillRect/>
                </a:stretch>
              </p:blipFill>
              <p:spPr>
                <a:xfrm>
                  <a:off x="9832603" y="3484362"/>
                  <a:ext cx="1377957" cy="243443"/>
                </a:xfrm>
                <a:prstGeom prst="rect">
                  <a:avLst/>
                </a:prstGeom>
                <a:ln w="12700">
                  <a:miter lim="400000"/>
                </a:ln>
              </p:spPr>
            </p:pic>
            <p:sp>
              <p:nvSpPr>
                <p:cNvPr id="179" name="TextBox 178">
                  <a:extLst>
                    <a:ext uri="{FF2B5EF4-FFF2-40B4-BE49-F238E27FC236}">
                      <a16:creationId xmlns:a16="http://schemas.microsoft.com/office/drawing/2014/main" id="{84C58048-2111-7B43-B85F-092E8646C23E}"/>
                    </a:ext>
                  </a:extLst>
                </p:cNvPr>
                <p:cNvSpPr txBox="1"/>
                <p:nvPr/>
              </p:nvSpPr>
              <p:spPr>
                <a:xfrm>
                  <a:off x="9845354" y="2980722"/>
                  <a:ext cx="1373359" cy="371880"/>
                </a:xfrm>
                <a:prstGeom prst="rect">
                  <a:avLst/>
                </a:prstGeom>
                <a:solidFill>
                  <a:schemeClr val="tx2">
                    <a:lumMod val="50000"/>
                  </a:schemeClr>
                </a:solidFill>
              </p:spPr>
              <p:txBody>
                <a:bodyPr wrap="square" lIns="0" tIns="0" rIns="0" bIns="0" rtlCol="0">
                  <a:noAutofit/>
                </a:bodyPr>
                <a:lstStyle/>
                <a:p>
                  <a:pPr algn="ctr" defTabSz="913852">
                    <a:buClr>
                      <a:srgbClr val="84BD00"/>
                    </a:buClr>
                    <a:defRPr/>
                  </a:pPr>
                  <a:r>
                    <a:rPr lang="en-US" sz="1200" b="1" kern="0">
                      <a:solidFill>
                        <a:prstClr val="white"/>
                      </a:solidFill>
                      <a:latin typeface="Arial" panose="020B0604020202020204"/>
                      <a:cs typeface="Arial"/>
                      <a:sym typeface="Arial"/>
                    </a:rPr>
                    <a:t>Cloud Volumes ONTAP</a:t>
                  </a:r>
                </a:p>
              </p:txBody>
            </p:sp>
          </p:grpSp>
          <p:sp>
            <p:nvSpPr>
              <p:cNvPr id="174" name="Freeform: Shape 119">
                <a:extLst>
                  <a:ext uri="{FF2B5EF4-FFF2-40B4-BE49-F238E27FC236}">
                    <a16:creationId xmlns:a16="http://schemas.microsoft.com/office/drawing/2014/main" id="{4CFFEBAF-50EF-E34A-A0D4-85DD7681E7E5}"/>
                  </a:ext>
                </a:extLst>
              </p:cNvPr>
              <p:cNvSpPr/>
              <p:nvPr/>
            </p:nvSpPr>
            <p:spPr>
              <a:xfrm>
                <a:off x="9755214" y="1898314"/>
                <a:ext cx="1596998" cy="977750"/>
              </a:xfrm>
              <a:custGeom>
                <a:avLst/>
                <a:gdLst>
                  <a:gd name="connsiteX0" fmla="*/ 692044 w 1689876"/>
                  <a:gd name="connsiteY0" fmla="*/ 0 h 1034614"/>
                  <a:gd name="connsiteX1" fmla="*/ 1042259 w 1689876"/>
                  <a:gd name="connsiteY1" fmla="*/ 186208 h 1034614"/>
                  <a:gd name="connsiteX2" fmla="*/ 1058485 w 1689876"/>
                  <a:gd name="connsiteY2" fmla="*/ 216101 h 1034614"/>
                  <a:gd name="connsiteX3" fmla="*/ 1066697 w 1689876"/>
                  <a:gd name="connsiteY3" fmla="*/ 227377 h 1034614"/>
                  <a:gd name="connsiteX4" fmla="*/ 1080716 w 1689876"/>
                  <a:gd name="connsiteY4" fmla="*/ 251417 h 1034614"/>
                  <a:gd name="connsiteX5" fmla="*/ 1092746 w 1689876"/>
                  <a:gd name="connsiteY5" fmla="*/ 275457 h 1034614"/>
                  <a:gd name="connsiteX6" fmla="*/ 1110743 w 1689876"/>
                  <a:gd name="connsiteY6" fmla="*/ 269472 h 1034614"/>
                  <a:gd name="connsiteX7" fmla="*/ 1130729 w 1689876"/>
                  <a:gd name="connsiteY7" fmla="*/ 263388 h 1034614"/>
                  <a:gd name="connsiteX8" fmla="*/ 1150716 w 1689876"/>
                  <a:gd name="connsiteY8" fmla="*/ 261426 h 1034614"/>
                  <a:gd name="connsiteX9" fmla="*/ 1170797 w 1689876"/>
                  <a:gd name="connsiteY9" fmla="*/ 259463 h 1034614"/>
                  <a:gd name="connsiteX10" fmla="*/ 1192773 w 1689876"/>
                  <a:gd name="connsiteY10" fmla="*/ 261426 h 1034614"/>
                  <a:gd name="connsiteX11" fmla="*/ 1212759 w 1689876"/>
                  <a:gd name="connsiteY11" fmla="*/ 263388 h 1034614"/>
                  <a:gd name="connsiteX12" fmla="*/ 1230756 w 1689876"/>
                  <a:gd name="connsiteY12" fmla="*/ 269472 h 1034614"/>
                  <a:gd name="connsiteX13" fmla="*/ 1250743 w 1689876"/>
                  <a:gd name="connsiteY13" fmla="*/ 275457 h 1034614"/>
                  <a:gd name="connsiteX14" fmla="*/ 1266751 w 1689876"/>
                  <a:gd name="connsiteY14" fmla="*/ 283405 h 1034614"/>
                  <a:gd name="connsiteX15" fmla="*/ 1285790 w 1689876"/>
                  <a:gd name="connsiteY15" fmla="*/ 293414 h 1034614"/>
                  <a:gd name="connsiteX16" fmla="*/ 1299809 w 1689876"/>
                  <a:gd name="connsiteY16" fmla="*/ 305483 h 1034614"/>
                  <a:gd name="connsiteX17" fmla="*/ 1315817 w 1689876"/>
                  <a:gd name="connsiteY17" fmla="*/ 319416 h 1034614"/>
                  <a:gd name="connsiteX18" fmla="*/ 1327752 w 1689876"/>
                  <a:gd name="connsiteY18" fmla="*/ 333448 h 1034614"/>
                  <a:gd name="connsiteX19" fmla="*/ 1339782 w 1689876"/>
                  <a:gd name="connsiteY19" fmla="*/ 349442 h 1034614"/>
                  <a:gd name="connsiteX20" fmla="*/ 1349822 w 1689876"/>
                  <a:gd name="connsiteY20" fmla="*/ 365436 h 1034614"/>
                  <a:gd name="connsiteX21" fmla="*/ 1357779 w 1689876"/>
                  <a:gd name="connsiteY21" fmla="*/ 383491 h 1034614"/>
                  <a:gd name="connsiteX22" fmla="*/ 1365831 w 1689876"/>
                  <a:gd name="connsiteY22" fmla="*/ 401448 h 1034614"/>
                  <a:gd name="connsiteX23" fmla="*/ 1369809 w 1689876"/>
                  <a:gd name="connsiteY23" fmla="*/ 420483 h 1034614"/>
                  <a:gd name="connsiteX24" fmla="*/ 1373787 w 1689876"/>
                  <a:gd name="connsiteY24" fmla="*/ 440501 h 1034614"/>
                  <a:gd name="connsiteX25" fmla="*/ 1373787 w 1689876"/>
                  <a:gd name="connsiteY25" fmla="*/ 460518 h 1034614"/>
                  <a:gd name="connsiteX26" fmla="*/ 1373787 w 1689876"/>
                  <a:gd name="connsiteY26" fmla="*/ 472489 h 1034614"/>
                  <a:gd name="connsiteX27" fmla="*/ 1391785 w 1689876"/>
                  <a:gd name="connsiteY27" fmla="*/ 470526 h 1034614"/>
                  <a:gd name="connsiteX28" fmla="*/ 1409782 w 1689876"/>
                  <a:gd name="connsiteY28" fmla="*/ 468466 h 1034614"/>
                  <a:gd name="connsiteX29" fmla="*/ 1437820 w 1689876"/>
                  <a:gd name="connsiteY29" fmla="*/ 470526 h 1034614"/>
                  <a:gd name="connsiteX30" fmla="*/ 1465858 w 1689876"/>
                  <a:gd name="connsiteY30" fmla="*/ 474451 h 1034614"/>
                  <a:gd name="connsiteX31" fmla="*/ 1491811 w 1689876"/>
                  <a:gd name="connsiteY31" fmla="*/ 482497 h 1034614"/>
                  <a:gd name="connsiteX32" fmla="*/ 1517860 w 1689876"/>
                  <a:gd name="connsiteY32" fmla="*/ 490445 h 1034614"/>
                  <a:gd name="connsiteX33" fmla="*/ 1543814 w 1689876"/>
                  <a:gd name="connsiteY33" fmla="*/ 502515 h 1034614"/>
                  <a:gd name="connsiteX34" fmla="*/ 1565884 w 1689876"/>
                  <a:gd name="connsiteY34" fmla="*/ 516448 h 1034614"/>
                  <a:gd name="connsiteX35" fmla="*/ 1587860 w 1689876"/>
                  <a:gd name="connsiteY35" fmla="*/ 532540 h 1034614"/>
                  <a:gd name="connsiteX36" fmla="*/ 1607847 w 1689876"/>
                  <a:gd name="connsiteY36" fmla="*/ 552459 h 1034614"/>
                  <a:gd name="connsiteX37" fmla="*/ 1625844 w 1689876"/>
                  <a:gd name="connsiteY37" fmla="*/ 570514 h 1034614"/>
                  <a:gd name="connsiteX38" fmla="*/ 1641852 w 1689876"/>
                  <a:gd name="connsiteY38" fmla="*/ 592494 h 1034614"/>
                  <a:gd name="connsiteX39" fmla="*/ 1655871 w 1689876"/>
                  <a:gd name="connsiteY39" fmla="*/ 616534 h 1034614"/>
                  <a:gd name="connsiteX40" fmla="*/ 1667901 w 1689876"/>
                  <a:gd name="connsiteY40" fmla="*/ 640476 h 1034614"/>
                  <a:gd name="connsiteX41" fmla="*/ 1677846 w 1689876"/>
                  <a:gd name="connsiteY41" fmla="*/ 666577 h 1034614"/>
                  <a:gd name="connsiteX42" fmla="*/ 1683909 w 1689876"/>
                  <a:gd name="connsiteY42" fmla="*/ 692579 h 1034614"/>
                  <a:gd name="connsiteX43" fmla="*/ 1687887 w 1689876"/>
                  <a:gd name="connsiteY43" fmla="*/ 720545 h 1034614"/>
                  <a:gd name="connsiteX44" fmla="*/ 1689876 w 1689876"/>
                  <a:gd name="connsiteY44" fmla="*/ 750570 h 1034614"/>
                  <a:gd name="connsiteX45" fmla="*/ 1687887 w 1689876"/>
                  <a:gd name="connsiteY45" fmla="*/ 778535 h 1034614"/>
                  <a:gd name="connsiteX46" fmla="*/ 1683909 w 1689876"/>
                  <a:gd name="connsiteY46" fmla="*/ 806599 h 1034614"/>
                  <a:gd name="connsiteX47" fmla="*/ 1677846 w 1689876"/>
                  <a:gd name="connsiteY47" fmla="*/ 832601 h 1034614"/>
                  <a:gd name="connsiteX48" fmla="*/ 1667901 w 1689876"/>
                  <a:gd name="connsiteY48" fmla="*/ 858604 h 1034614"/>
                  <a:gd name="connsiteX49" fmla="*/ 1655871 w 1689876"/>
                  <a:gd name="connsiteY49" fmla="*/ 884607 h 1034614"/>
                  <a:gd name="connsiteX50" fmla="*/ 1641852 w 1689876"/>
                  <a:gd name="connsiteY50" fmla="*/ 906586 h 1034614"/>
                  <a:gd name="connsiteX51" fmla="*/ 1625844 w 1689876"/>
                  <a:gd name="connsiteY51" fmla="*/ 928566 h 1034614"/>
                  <a:gd name="connsiteX52" fmla="*/ 1607847 w 1689876"/>
                  <a:gd name="connsiteY52" fmla="*/ 948583 h 1034614"/>
                  <a:gd name="connsiteX53" fmla="*/ 1587860 w 1689876"/>
                  <a:gd name="connsiteY53" fmla="*/ 966638 h 1034614"/>
                  <a:gd name="connsiteX54" fmla="*/ 1565884 w 1689876"/>
                  <a:gd name="connsiteY54" fmla="*/ 982632 h 1034614"/>
                  <a:gd name="connsiteX55" fmla="*/ 1543814 w 1689876"/>
                  <a:gd name="connsiteY55" fmla="*/ 996565 h 1034614"/>
                  <a:gd name="connsiteX56" fmla="*/ 1517860 w 1689876"/>
                  <a:gd name="connsiteY56" fmla="*/ 1008635 h 1034614"/>
                  <a:gd name="connsiteX57" fmla="*/ 1491811 w 1689876"/>
                  <a:gd name="connsiteY57" fmla="*/ 1018643 h 1034614"/>
                  <a:gd name="connsiteX58" fmla="*/ 1465858 w 1689876"/>
                  <a:gd name="connsiteY58" fmla="*/ 1024629 h 1034614"/>
                  <a:gd name="connsiteX59" fmla="*/ 1437820 w 1689876"/>
                  <a:gd name="connsiteY59" fmla="*/ 1028652 h 1034614"/>
                  <a:gd name="connsiteX60" fmla="*/ 1409782 w 1689876"/>
                  <a:gd name="connsiteY60" fmla="*/ 1030614 h 1034614"/>
                  <a:gd name="connsiteX61" fmla="*/ 675159 w 1689876"/>
                  <a:gd name="connsiteY61" fmla="*/ 1030614 h 1034614"/>
                  <a:gd name="connsiteX62" fmla="*/ 675159 w 1689876"/>
                  <a:gd name="connsiteY62" fmla="*/ 1034614 h 1034614"/>
                  <a:gd name="connsiteX63" fmla="*/ 282067 w 1689876"/>
                  <a:gd name="connsiteY63" fmla="*/ 1030613 h 1034614"/>
                  <a:gd name="connsiteX64" fmla="*/ 252060 w 1689876"/>
                  <a:gd name="connsiteY64" fmla="*/ 1028613 h 1034614"/>
                  <a:gd name="connsiteX65" fmla="*/ 224053 w 1689876"/>
                  <a:gd name="connsiteY65" fmla="*/ 1024612 h 1034614"/>
                  <a:gd name="connsiteX66" fmla="*/ 198047 w 1689876"/>
                  <a:gd name="connsiteY66" fmla="*/ 1018610 h 1034614"/>
                  <a:gd name="connsiteX67" fmla="*/ 172041 w 1689876"/>
                  <a:gd name="connsiteY67" fmla="*/ 1008608 h 1034614"/>
                  <a:gd name="connsiteX68" fmla="*/ 148035 w 1689876"/>
                  <a:gd name="connsiteY68" fmla="*/ 996605 h 1034614"/>
                  <a:gd name="connsiteX69" fmla="*/ 124029 w 1689876"/>
                  <a:gd name="connsiteY69" fmla="*/ 982602 h 1034614"/>
                  <a:gd name="connsiteX70" fmla="*/ 102024 w 1689876"/>
                  <a:gd name="connsiteY70" fmla="*/ 966598 h 1034614"/>
                  <a:gd name="connsiteX71" fmla="*/ 82020 w 1689876"/>
                  <a:gd name="connsiteY71" fmla="*/ 948594 h 1034614"/>
                  <a:gd name="connsiteX72" fmla="*/ 64015 w 1689876"/>
                  <a:gd name="connsiteY72" fmla="*/ 928589 h 1034614"/>
                  <a:gd name="connsiteX73" fmla="*/ 48012 w 1689876"/>
                  <a:gd name="connsiteY73" fmla="*/ 906584 h 1034614"/>
                  <a:gd name="connsiteX74" fmla="*/ 34008 w 1689876"/>
                  <a:gd name="connsiteY74" fmla="*/ 884579 h 1034614"/>
                  <a:gd name="connsiteX75" fmla="*/ 22005 w 1689876"/>
                  <a:gd name="connsiteY75" fmla="*/ 858573 h 1034614"/>
                  <a:gd name="connsiteX76" fmla="*/ 14004 w 1689876"/>
                  <a:gd name="connsiteY76" fmla="*/ 832566 h 1034614"/>
                  <a:gd name="connsiteX77" fmla="*/ 6002 w 1689876"/>
                  <a:gd name="connsiteY77" fmla="*/ 806560 h 1034614"/>
                  <a:gd name="connsiteX78" fmla="*/ 2001 w 1689876"/>
                  <a:gd name="connsiteY78" fmla="*/ 778554 h 1034614"/>
                  <a:gd name="connsiteX79" fmla="*/ 0 w 1689876"/>
                  <a:gd name="connsiteY79" fmla="*/ 750547 h 1034614"/>
                  <a:gd name="connsiteX80" fmla="*/ 2001 w 1689876"/>
                  <a:gd name="connsiteY80" fmla="*/ 720540 h 1034614"/>
                  <a:gd name="connsiteX81" fmla="*/ 6002 w 1689876"/>
                  <a:gd name="connsiteY81" fmla="*/ 692533 h 1034614"/>
                  <a:gd name="connsiteX82" fmla="*/ 14004 w 1689876"/>
                  <a:gd name="connsiteY82" fmla="*/ 666527 h 1034614"/>
                  <a:gd name="connsiteX83" fmla="*/ 22005 w 1689876"/>
                  <a:gd name="connsiteY83" fmla="*/ 640521 h 1034614"/>
                  <a:gd name="connsiteX84" fmla="*/ 34008 w 1689876"/>
                  <a:gd name="connsiteY84" fmla="*/ 616515 h 1034614"/>
                  <a:gd name="connsiteX85" fmla="*/ 48012 w 1689876"/>
                  <a:gd name="connsiteY85" fmla="*/ 592510 h 1034614"/>
                  <a:gd name="connsiteX86" fmla="*/ 64015 w 1689876"/>
                  <a:gd name="connsiteY86" fmla="*/ 570504 h 1034614"/>
                  <a:gd name="connsiteX87" fmla="*/ 82020 w 1689876"/>
                  <a:gd name="connsiteY87" fmla="*/ 552500 h 1034614"/>
                  <a:gd name="connsiteX88" fmla="*/ 102024 w 1689876"/>
                  <a:gd name="connsiteY88" fmla="*/ 532495 h 1034614"/>
                  <a:gd name="connsiteX89" fmla="*/ 124029 w 1689876"/>
                  <a:gd name="connsiteY89" fmla="*/ 516492 h 1034614"/>
                  <a:gd name="connsiteX90" fmla="*/ 148035 w 1689876"/>
                  <a:gd name="connsiteY90" fmla="*/ 502488 h 1034614"/>
                  <a:gd name="connsiteX91" fmla="*/ 172041 w 1689876"/>
                  <a:gd name="connsiteY91" fmla="*/ 490485 h 1034614"/>
                  <a:gd name="connsiteX92" fmla="*/ 198047 w 1689876"/>
                  <a:gd name="connsiteY92" fmla="*/ 482484 h 1034614"/>
                  <a:gd name="connsiteX93" fmla="*/ 224053 w 1689876"/>
                  <a:gd name="connsiteY93" fmla="*/ 474482 h 1034614"/>
                  <a:gd name="connsiteX94" fmla="*/ 252060 w 1689876"/>
                  <a:gd name="connsiteY94" fmla="*/ 470481 h 1034614"/>
                  <a:gd name="connsiteX95" fmla="*/ 274402 w 1689876"/>
                  <a:gd name="connsiteY95" fmla="*/ 468991 h 1034614"/>
                  <a:gd name="connsiteX96" fmla="*/ 269699 w 1689876"/>
                  <a:gd name="connsiteY96" fmla="*/ 422345 h 1034614"/>
                  <a:gd name="connsiteX97" fmla="*/ 692044 w 1689876"/>
                  <a:gd name="connsiteY97" fmla="*/ 0 h 1034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1689876" h="1034614">
                    <a:moveTo>
                      <a:pt x="692044" y="0"/>
                    </a:moveTo>
                    <a:cubicBezTo>
                      <a:pt x="837829" y="0"/>
                      <a:pt x="966361" y="73863"/>
                      <a:pt x="1042259" y="186208"/>
                    </a:cubicBezTo>
                    <a:lnTo>
                      <a:pt x="1058485" y="216101"/>
                    </a:lnTo>
                    <a:lnTo>
                      <a:pt x="1066697" y="227377"/>
                    </a:lnTo>
                    <a:cubicBezTo>
                      <a:pt x="1071338" y="235423"/>
                      <a:pt x="1076075" y="243371"/>
                      <a:pt x="1080716" y="251417"/>
                    </a:cubicBezTo>
                    <a:cubicBezTo>
                      <a:pt x="1084694" y="259463"/>
                      <a:pt x="1088767" y="267411"/>
                      <a:pt x="1092746" y="275457"/>
                    </a:cubicBezTo>
                    <a:lnTo>
                      <a:pt x="1110743" y="269472"/>
                    </a:lnTo>
                    <a:lnTo>
                      <a:pt x="1130729" y="263388"/>
                    </a:lnTo>
                    <a:lnTo>
                      <a:pt x="1150716" y="261426"/>
                    </a:lnTo>
                    <a:lnTo>
                      <a:pt x="1170797" y="259463"/>
                    </a:lnTo>
                    <a:lnTo>
                      <a:pt x="1192773" y="261426"/>
                    </a:lnTo>
                    <a:lnTo>
                      <a:pt x="1212759" y="263388"/>
                    </a:lnTo>
                    <a:lnTo>
                      <a:pt x="1230756" y="269472"/>
                    </a:lnTo>
                    <a:lnTo>
                      <a:pt x="1250743" y="275457"/>
                    </a:lnTo>
                    <a:lnTo>
                      <a:pt x="1266751" y="283405"/>
                    </a:lnTo>
                    <a:lnTo>
                      <a:pt x="1285790" y="293414"/>
                    </a:lnTo>
                    <a:lnTo>
                      <a:pt x="1299809" y="305483"/>
                    </a:lnTo>
                    <a:lnTo>
                      <a:pt x="1315817" y="319416"/>
                    </a:lnTo>
                    <a:lnTo>
                      <a:pt x="1327752" y="333448"/>
                    </a:lnTo>
                    <a:lnTo>
                      <a:pt x="1339782" y="349442"/>
                    </a:lnTo>
                    <a:lnTo>
                      <a:pt x="1349822" y="365436"/>
                    </a:lnTo>
                    <a:cubicBezTo>
                      <a:pt x="1352475" y="371422"/>
                      <a:pt x="1355127" y="377505"/>
                      <a:pt x="1357779" y="383491"/>
                    </a:cubicBezTo>
                    <a:cubicBezTo>
                      <a:pt x="1360431" y="389476"/>
                      <a:pt x="1363178" y="395462"/>
                      <a:pt x="1365831" y="401448"/>
                    </a:cubicBezTo>
                    <a:cubicBezTo>
                      <a:pt x="1367157" y="407826"/>
                      <a:pt x="1368483" y="414105"/>
                      <a:pt x="1369809" y="420483"/>
                    </a:cubicBezTo>
                    <a:lnTo>
                      <a:pt x="1373787" y="440501"/>
                    </a:lnTo>
                    <a:lnTo>
                      <a:pt x="1373787" y="460518"/>
                    </a:lnTo>
                    <a:lnTo>
                      <a:pt x="1373787" y="472489"/>
                    </a:lnTo>
                    <a:lnTo>
                      <a:pt x="1391785" y="470526"/>
                    </a:lnTo>
                    <a:lnTo>
                      <a:pt x="1409782" y="468466"/>
                    </a:lnTo>
                    <a:lnTo>
                      <a:pt x="1437820" y="470526"/>
                    </a:lnTo>
                    <a:lnTo>
                      <a:pt x="1465858" y="474451"/>
                    </a:lnTo>
                    <a:lnTo>
                      <a:pt x="1491811" y="482497"/>
                    </a:lnTo>
                    <a:lnTo>
                      <a:pt x="1517860" y="490445"/>
                    </a:lnTo>
                    <a:lnTo>
                      <a:pt x="1543814" y="502515"/>
                    </a:lnTo>
                    <a:lnTo>
                      <a:pt x="1565884" y="516448"/>
                    </a:lnTo>
                    <a:lnTo>
                      <a:pt x="1587860" y="532540"/>
                    </a:lnTo>
                    <a:lnTo>
                      <a:pt x="1607847" y="552459"/>
                    </a:lnTo>
                    <a:lnTo>
                      <a:pt x="1625844" y="570514"/>
                    </a:lnTo>
                    <a:cubicBezTo>
                      <a:pt x="1631148" y="577873"/>
                      <a:pt x="1636547" y="585134"/>
                      <a:pt x="1641852" y="592494"/>
                    </a:cubicBezTo>
                    <a:cubicBezTo>
                      <a:pt x="1646493" y="600540"/>
                      <a:pt x="1651229" y="608488"/>
                      <a:pt x="1655871" y="616534"/>
                    </a:cubicBezTo>
                    <a:lnTo>
                      <a:pt x="1667901" y="640476"/>
                    </a:lnTo>
                    <a:lnTo>
                      <a:pt x="1677846" y="666577"/>
                    </a:lnTo>
                    <a:cubicBezTo>
                      <a:pt x="1679836" y="675212"/>
                      <a:pt x="1681919" y="683945"/>
                      <a:pt x="1683909" y="692579"/>
                    </a:cubicBezTo>
                    <a:lnTo>
                      <a:pt x="1687887" y="720545"/>
                    </a:lnTo>
                    <a:lnTo>
                      <a:pt x="1689876" y="750570"/>
                    </a:lnTo>
                    <a:lnTo>
                      <a:pt x="1687887" y="778535"/>
                    </a:lnTo>
                    <a:cubicBezTo>
                      <a:pt x="1686561" y="787857"/>
                      <a:pt x="1685235" y="797277"/>
                      <a:pt x="1683909" y="806599"/>
                    </a:cubicBezTo>
                    <a:cubicBezTo>
                      <a:pt x="1681919" y="815234"/>
                      <a:pt x="1679836" y="823966"/>
                      <a:pt x="1677846" y="832601"/>
                    </a:cubicBezTo>
                    <a:lnTo>
                      <a:pt x="1667901" y="858604"/>
                    </a:lnTo>
                    <a:lnTo>
                      <a:pt x="1655871" y="884607"/>
                    </a:lnTo>
                    <a:cubicBezTo>
                      <a:pt x="1651229" y="891966"/>
                      <a:pt x="1646493" y="899227"/>
                      <a:pt x="1641852" y="906586"/>
                    </a:cubicBezTo>
                    <a:cubicBezTo>
                      <a:pt x="1636547" y="913946"/>
                      <a:pt x="1631148" y="921207"/>
                      <a:pt x="1625844" y="928566"/>
                    </a:cubicBezTo>
                    <a:lnTo>
                      <a:pt x="1607847" y="948583"/>
                    </a:lnTo>
                    <a:lnTo>
                      <a:pt x="1587860" y="966638"/>
                    </a:lnTo>
                    <a:lnTo>
                      <a:pt x="1565884" y="982632"/>
                    </a:lnTo>
                    <a:lnTo>
                      <a:pt x="1543814" y="996565"/>
                    </a:lnTo>
                    <a:lnTo>
                      <a:pt x="1517860" y="1008635"/>
                    </a:lnTo>
                    <a:lnTo>
                      <a:pt x="1491811" y="1018643"/>
                    </a:lnTo>
                    <a:lnTo>
                      <a:pt x="1465858" y="1024629"/>
                    </a:lnTo>
                    <a:lnTo>
                      <a:pt x="1437820" y="1028652"/>
                    </a:lnTo>
                    <a:lnTo>
                      <a:pt x="1409782" y="1030614"/>
                    </a:lnTo>
                    <a:lnTo>
                      <a:pt x="675159" y="1030614"/>
                    </a:lnTo>
                    <a:lnTo>
                      <a:pt x="675159" y="1034614"/>
                    </a:lnTo>
                    <a:lnTo>
                      <a:pt x="282067" y="1030613"/>
                    </a:lnTo>
                    <a:lnTo>
                      <a:pt x="252060" y="1028613"/>
                    </a:lnTo>
                    <a:lnTo>
                      <a:pt x="224053" y="1024612"/>
                    </a:lnTo>
                    <a:lnTo>
                      <a:pt x="198047" y="1018610"/>
                    </a:lnTo>
                    <a:lnTo>
                      <a:pt x="172041" y="1008608"/>
                    </a:lnTo>
                    <a:lnTo>
                      <a:pt x="148035" y="996605"/>
                    </a:lnTo>
                    <a:lnTo>
                      <a:pt x="124029" y="982602"/>
                    </a:lnTo>
                    <a:lnTo>
                      <a:pt x="102024" y="966598"/>
                    </a:lnTo>
                    <a:lnTo>
                      <a:pt x="82020" y="948594"/>
                    </a:lnTo>
                    <a:lnTo>
                      <a:pt x="64015" y="928589"/>
                    </a:lnTo>
                    <a:lnTo>
                      <a:pt x="48012" y="906584"/>
                    </a:lnTo>
                    <a:lnTo>
                      <a:pt x="34008" y="884579"/>
                    </a:lnTo>
                    <a:lnTo>
                      <a:pt x="22005" y="858573"/>
                    </a:lnTo>
                    <a:lnTo>
                      <a:pt x="14004" y="832566"/>
                    </a:lnTo>
                    <a:lnTo>
                      <a:pt x="6002" y="806560"/>
                    </a:lnTo>
                    <a:lnTo>
                      <a:pt x="2001" y="778554"/>
                    </a:lnTo>
                    <a:lnTo>
                      <a:pt x="0" y="750547"/>
                    </a:lnTo>
                    <a:lnTo>
                      <a:pt x="2001" y="720540"/>
                    </a:lnTo>
                    <a:lnTo>
                      <a:pt x="6002" y="692533"/>
                    </a:lnTo>
                    <a:lnTo>
                      <a:pt x="14004" y="666527"/>
                    </a:lnTo>
                    <a:lnTo>
                      <a:pt x="22005" y="640521"/>
                    </a:lnTo>
                    <a:lnTo>
                      <a:pt x="34008" y="616515"/>
                    </a:lnTo>
                    <a:lnTo>
                      <a:pt x="48012" y="592510"/>
                    </a:lnTo>
                    <a:lnTo>
                      <a:pt x="64015" y="570504"/>
                    </a:lnTo>
                    <a:lnTo>
                      <a:pt x="82020" y="552500"/>
                    </a:lnTo>
                    <a:lnTo>
                      <a:pt x="102024" y="532495"/>
                    </a:lnTo>
                    <a:lnTo>
                      <a:pt x="124029" y="516492"/>
                    </a:lnTo>
                    <a:lnTo>
                      <a:pt x="148035" y="502488"/>
                    </a:lnTo>
                    <a:lnTo>
                      <a:pt x="172041" y="490485"/>
                    </a:lnTo>
                    <a:lnTo>
                      <a:pt x="198047" y="482484"/>
                    </a:lnTo>
                    <a:lnTo>
                      <a:pt x="224053" y="474482"/>
                    </a:lnTo>
                    <a:lnTo>
                      <a:pt x="252060" y="470481"/>
                    </a:lnTo>
                    <a:lnTo>
                      <a:pt x="274402" y="468991"/>
                    </a:lnTo>
                    <a:lnTo>
                      <a:pt x="269699" y="422345"/>
                    </a:lnTo>
                    <a:cubicBezTo>
                      <a:pt x="269699" y="189090"/>
                      <a:pt x="458789" y="0"/>
                      <a:pt x="692044" y="0"/>
                    </a:cubicBezTo>
                    <a:close/>
                  </a:path>
                </a:pathLst>
              </a:custGeom>
              <a:gradFill flip="none" rotWithShape="1">
                <a:gsLst>
                  <a:gs pos="41000">
                    <a:srgbClr val="FFFFFF"/>
                  </a:gs>
                  <a:gs pos="100000">
                    <a:srgbClr val="D6D9E0">
                      <a:lumMod val="20000"/>
                      <a:lumOff val="80000"/>
                    </a:srgbClr>
                  </a:gs>
                </a:gsLst>
                <a:lin ang="2700000" scaled="1"/>
                <a:tileRect/>
              </a:gradFill>
              <a:ln w="19050">
                <a:solidFill>
                  <a:srgbClr val="434957"/>
                </a:solidFill>
                <a:prstDash val="solid"/>
                <a:round/>
                <a:headEnd/>
                <a:tailEnd/>
              </a:ln>
              <a:effectLst>
                <a:outerShdw dist="50800" dir="5400000" algn="ctr" rotWithShape="0">
                  <a:srgbClr val="000000">
                    <a:alpha val="20000"/>
                  </a:srgbClr>
                </a:outerShdw>
              </a:effectLst>
            </p:spPr>
            <p:txBody>
              <a:bodyPr rot="0" spcFirstLastPara="0" vertOverflow="overflow" horzOverflow="overflow" vert="horz" wrap="square" lIns="91392" tIns="45696" rIns="91392" bIns="45696" numCol="1" spcCol="0" rtlCol="0" fromWordArt="0" anchor="t" anchorCtr="0" forceAA="0" compatLnSpc="1">
                <a:prstTxWarp prst="textNoShape">
                  <a:avLst/>
                </a:prstTxWarp>
                <a:noAutofit/>
              </a:bodyPr>
              <a:lstStyle/>
              <a:p>
                <a:pPr defTabSz="913852">
                  <a:buClr>
                    <a:srgbClr val="000000"/>
                  </a:buClr>
                  <a:defRPr/>
                </a:pPr>
                <a:endParaRPr lang="en-US" sz="1400" kern="0" err="1">
                  <a:solidFill>
                    <a:srgbClr val="000000"/>
                  </a:solidFill>
                  <a:latin typeface="Arial" panose="020B0604020202020204"/>
                  <a:cs typeface="Arial"/>
                  <a:sym typeface="Arial"/>
                </a:endParaRPr>
              </a:p>
            </p:txBody>
          </p:sp>
        </p:grpSp>
        <p:sp>
          <p:nvSpPr>
            <p:cNvPr id="172" name="TextBox 18">
              <a:extLst>
                <a:ext uri="{FF2B5EF4-FFF2-40B4-BE49-F238E27FC236}">
                  <a16:creationId xmlns:a16="http://schemas.microsoft.com/office/drawing/2014/main" id="{3D6F90CD-2AA4-D442-8C0B-A435BD900554}"/>
                </a:ext>
              </a:extLst>
            </p:cNvPr>
            <p:cNvSpPr txBox="1"/>
            <p:nvPr/>
          </p:nvSpPr>
          <p:spPr>
            <a:xfrm>
              <a:off x="9587955" y="2383789"/>
              <a:ext cx="1931515" cy="352852"/>
            </a:xfrm>
            <a:prstGeom prst="rect">
              <a:avLst/>
            </a:prstGeom>
          </p:spPr>
          <p:txBody>
            <a:bodyPr vert="horz" wrap="square" lIns="91392" tIns="45696" rIns="91392" bIns="45696" rtlCol="0" anchor="ctr">
              <a:noAutofit/>
            </a:bodyPr>
            <a:lstStyle/>
            <a:p>
              <a:pPr algn="ctr" defTabSz="913852">
                <a:lnSpc>
                  <a:spcPct val="95000"/>
                </a:lnSpc>
                <a:buClr>
                  <a:srgbClr val="000000"/>
                </a:buClr>
                <a:defRPr/>
              </a:pPr>
              <a:r>
                <a:rPr lang="en-US" sz="1600" kern="0">
                  <a:solidFill>
                    <a:srgbClr val="000000"/>
                  </a:solidFill>
                  <a:latin typeface="Calibri" panose="020F0502020204030204" pitchFamily="34" charset="0"/>
                  <a:cs typeface="Arial"/>
                  <a:sym typeface="Arial"/>
                </a:rPr>
                <a:t>MULTI- CLOUD</a:t>
              </a:r>
            </a:p>
          </p:txBody>
        </p:sp>
      </p:grpSp>
      <p:sp>
        <p:nvSpPr>
          <p:cNvPr id="134" name="TextBox 133">
            <a:extLst>
              <a:ext uri="{FF2B5EF4-FFF2-40B4-BE49-F238E27FC236}">
                <a16:creationId xmlns:a16="http://schemas.microsoft.com/office/drawing/2014/main" id="{166DB00F-2474-1342-93A1-CC3C915F48EF}"/>
              </a:ext>
            </a:extLst>
          </p:cNvPr>
          <p:cNvSpPr txBox="1"/>
          <p:nvPr/>
        </p:nvSpPr>
        <p:spPr>
          <a:xfrm>
            <a:off x="9723582" y="5814589"/>
            <a:ext cx="728412" cy="230772"/>
          </a:xfrm>
          <a:prstGeom prst="rect">
            <a:avLst/>
          </a:prstGeom>
          <a:noFill/>
        </p:spPr>
        <p:txBody>
          <a:bodyPr wrap="square" rtlCol="0">
            <a:spAutoFit/>
          </a:bodyPr>
          <a:lstStyle/>
          <a:p>
            <a:pPr defTabSz="457063">
              <a:defRPr/>
            </a:pPr>
            <a:r>
              <a:rPr lang="en-US" sz="900" err="1">
                <a:solidFill>
                  <a:srgbClr val="000000"/>
                </a:solidFill>
                <a:latin typeface="Arial" panose="020B0604020202020204"/>
              </a:rPr>
              <a:t>ActiveIQ</a:t>
            </a:r>
            <a:endParaRPr lang="en-US" sz="900">
              <a:solidFill>
                <a:srgbClr val="000000"/>
              </a:solidFill>
              <a:latin typeface="Arial" panose="020B0604020202020204"/>
            </a:endParaRPr>
          </a:p>
        </p:txBody>
      </p:sp>
      <p:pic>
        <p:nvPicPr>
          <p:cNvPr id="136" name="Picture 135">
            <a:extLst>
              <a:ext uri="{FF2B5EF4-FFF2-40B4-BE49-F238E27FC236}">
                <a16:creationId xmlns:a16="http://schemas.microsoft.com/office/drawing/2014/main" id="{955A2906-A55A-CA40-9A99-C285EC08A7BC}"/>
              </a:ext>
            </a:extLst>
          </p:cNvPr>
          <p:cNvPicPr>
            <a:picLocks noChangeAspect="1"/>
          </p:cNvPicPr>
          <p:nvPr/>
        </p:nvPicPr>
        <p:blipFill>
          <a:blip r:embed="rId23"/>
          <a:stretch>
            <a:fillRect/>
          </a:stretch>
        </p:blipFill>
        <p:spPr>
          <a:xfrm>
            <a:off x="10535185" y="5454875"/>
            <a:ext cx="305724" cy="250694"/>
          </a:xfrm>
          <a:prstGeom prst="rect">
            <a:avLst/>
          </a:prstGeom>
        </p:spPr>
      </p:pic>
      <p:sp>
        <p:nvSpPr>
          <p:cNvPr id="137" name="TextBox 136">
            <a:extLst>
              <a:ext uri="{FF2B5EF4-FFF2-40B4-BE49-F238E27FC236}">
                <a16:creationId xmlns:a16="http://schemas.microsoft.com/office/drawing/2014/main" id="{10F8A136-0DD3-BA4F-AA80-48DDE682C4BD}"/>
              </a:ext>
            </a:extLst>
          </p:cNvPr>
          <p:cNvSpPr txBox="1"/>
          <p:nvPr/>
        </p:nvSpPr>
        <p:spPr>
          <a:xfrm>
            <a:off x="10724664" y="5386956"/>
            <a:ext cx="1115306" cy="369236"/>
          </a:xfrm>
          <a:prstGeom prst="rect">
            <a:avLst/>
          </a:prstGeom>
          <a:noFill/>
        </p:spPr>
        <p:txBody>
          <a:bodyPr wrap="square" rtlCol="0">
            <a:spAutoFit/>
          </a:bodyPr>
          <a:lstStyle/>
          <a:p>
            <a:pPr algn="ctr" defTabSz="457063">
              <a:defRPr/>
            </a:pPr>
            <a:r>
              <a:rPr lang="en-US" sz="900">
                <a:solidFill>
                  <a:srgbClr val="000000"/>
                </a:solidFill>
                <a:latin typeface="Arial" panose="020B0604020202020204"/>
              </a:rPr>
              <a:t>Cloud Backup Service</a:t>
            </a:r>
          </a:p>
        </p:txBody>
      </p:sp>
      <p:sp>
        <p:nvSpPr>
          <p:cNvPr id="129" name="TextBox 128">
            <a:extLst>
              <a:ext uri="{FF2B5EF4-FFF2-40B4-BE49-F238E27FC236}">
                <a16:creationId xmlns:a16="http://schemas.microsoft.com/office/drawing/2014/main" id="{AABF441C-84EE-3C4F-A56F-4E12995DBE18}"/>
              </a:ext>
            </a:extLst>
          </p:cNvPr>
          <p:cNvSpPr txBox="1"/>
          <p:nvPr/>
        </p:nvSpPr>
        <p:spPr>
          <a:xfrm>
            <a:off x="10747265" y="5711468"/>
            <a:ext cx="732509" cy="369236"/>
          </a:xfrm>
          <a:prstGeom prst="rect">
            <a:avLst/>
          </a:prstGeom>
          <a:noFill/>
        </p:spPr>
        <p:txBody>
          <a:bodyPr wrap="square" rtlCol="0">
            <a:spAutoFit/>
          </a:bodyPr>
          <a:lstStyle/>
          <a:p>
            <a:pPr algn="ctr" defTabSz="457063">
              <a:defRPr/>
            </a:pPr>
            <a:r>
              <a:rPr lang="en-US" sz="900">
                <a:solidFill>
                  <a:srgbClr val="000000"/>
                </a:solidFill>
                <a:latin typeface="Arial" panose="020B0604020202020204"/>
              </a:rPr>
              <a:t>Data Tiering</a:t>
            </a:r>
          </a:p>
        </p:txBody>
      </p:sp>
      <p:pic>
        <p:nvPicPr>
          <p:cNvPr id="188" name="Picture 187">
            <a:extLst>
              <a:ext uri="{FF2B5EF4-FFF2-40B4-BE49-F238E27FC236}">
                <a16:creationId xmlns:a16="http://schemas.microsoft.com/office/drawing/2014/main" id="{45ECC38E-78EF-1443-A153-7C5E3D784DEC}"/>
              </a:ext>
            </a:extLst>
          </p:cNvPr>
          <p:cNvPicPr>
            <a:picLocks noChangeAspect="1"/>
          </p:cNvPicPr>
          <p:nvPr/>
        </p:nvPicPr>
        <p:blipFill>
          <a:blip r:embed="rId24"/>
          <a:stretch>
            <a:fillRect/>
          </a:stretch>
        </p:blipFill>
        <p:spPr>
          <a:xfrm>
            <a:off x="9448864" y="5804909"/>
            <a:ext cx="259138" cy="268736"/>
          </a:xfrm>
          <a:prstGeom prst="rect">
            <a:avLst/>
          </a:prstGeom>
        </p:spPr>
      </p:pic>
      <p:pic>
        <p:nvPicPr>
          <p:cNvPr id="189" name="Picture 188">
            <a:extLst>
              <a:ext uri="{FF2B5EF4-FFF2-40B4-BE49-F238E27FC236}">
                <a16:creationId xmlns:a16="http://schemas.microsoft.com/office/drawing/2014/main" id="{20E47CDF-A34C-8246-B287-DC3270179BF2}"/>
              </a:ext>
            </a:extLst>
          </p:cNvPr>
          <p:cNvPicPr>
            <a:picLocks noChangeAspect="1"/>
          </p:cNvPicPr>
          <p:nvPr/>
        </p:nvPicPr>
        <p:blipFill>
          <a:blip r:embed="rId25"/>
          <a:stretch>
            <a:fillRect/>
          </a:stretch>
        </p:blipFill>
        <p:spPr>
          <a:xfrm>
            <a:off x="10539976" y="5755506"/>
            <a:ext cx="293502" cy="266199"/>
          </a:xfrm>
          <a:prstGeom prst="rect">
            <a:avLst/>
          </a:prstGeom>
        </p:spPr>
      </p:pic>
      <p:grpSp>
        <p:nvGrpSpPr>
          <p:cNvPr id="190" name="Group 189">
            <a:extLst>
              <a:ext uri="{FF2B5EF4-FFF2-40B4-BE49-F238E27FC236}">
                <a16:creationId xmlns:a16="http://schemas.microsoft.com/office/drawing/2014/main" id="{849AB825-A1C1-9F42-BDC1-8CC6B291174C}"/>
              </a:ext>
            </a:extLst>
          </p:cNvPr>
          <p:cNvGrpSpPr/>
          <p:nvPr/>
        </p:nvGrpSpPr>
        <p:grpSpPr>
          <a:xfrm>
            <a:off x="9447563" y="6055771"/>
            <a:ext cx="985890" cy="369235"/>
            <a:chOff x="8218081" y="5654600"/>
            <a:chExt cx="739803" cy="277071"/>
          </a:xfrm>
        </p:grpSpPr>
        <p:pic>
          <p:nvPicPr>
            <p:cNvPr id="191" name="Picture 190">
              <a:extLst>
                <a:ext uri="{FF2B5EF4-FFF2-40B4-BE49-F238E27FC236}">
                  <a16:creationId xmlns:a16="http://schemas.microsoft.com/office/drawing/2014/main" id="{44490A0E-B759-E04D-832B-F13996359D40}"/>
                </a:ext>
              </a:extLst>
            </p:cNvPr>
            <p:cNvPicPr>
              <a:picLocks noChangeAspect="1"/>
            </p:cNvPicPr>
            <p:nvPr/>
          </p:nvPicPr>
          <p:blipFill>
            <a:blip r:embed="rId26"/>
            <a:stretch>
              <a:fillRect/>
            </a:stretch>
          </p:blipFill>
          <p:spPr>
            <a:xfrm rot="16200000">
              <a:off x="8211684" y="5715326"/>
              <a:ext cx="196157" cy="183364"/>
            </a:xfrm>
            <a:prstGeom prst="rect">
              <a:avLst/>
            </a:prstGeom>
          </p:spPr>
        </p:pic>
        <p:sp>
          <p:nvSpPr>
            <p:cNvPr id="192" name="TextBox 191">
              <a:extLst>
                <a:ext uri="{FF2B5EF4-FFF2-40B4-BE49-F238E27FC236}">
                  <a16:creationId xmlns:a16="http://schemas.microsoft.com/office/drawing/2014/main" id="{3EA4F65F-55FF-694F-964D-90C703599256}"/>
                </a:ext>
              </a:extLst>
            </p:cNvPr>
            <p:cNvSpPr txBox="1"/>
            <p:nvPr/>
          </p:nvSpPr>
          <p:spPr>
            <a:xfrm>
              <a:off x="8385928" y="5654600"/>
              <a:ext cx="571956" cy="277071"/>
            </a:xfrm>
            <a:prstGeom prst="rect">
              <a:avLst/>
            </a:prstGeom>
            <a:noFill/>
          </p:spPr>
          <p:txBody>
            <a:bodyPr wrap="square" rtlCol="0">
              <a:spAutoFit/>
            </a:bodyPr>
            <a:lstStyle/>
            <a:p>
              <a:pPr algn="ctr" defTabSz="457063">
                <a:defRPr/>
              </a:pPr>
              <a:r>
                <a:rPr lang="en-US" sz="900">
                  <a:solidFill>
                    <a:srgbClr val="000000"/>
                  </a:solidFill>
                  <a:latin typeface="Arial" panose="020B0604020202020204"/>
                </a:rPr>
                <a:t>Cloud Manager</a:t>
              </a:r>
            </a:p>
          </p:txBody>
        </p:sp>
      </p:grpSp>
      <p:grpSp>
        <p:nvGrpSpPr>
          <p:cNvPr id="2" name="Group 1">
            <a:extLst>
              <a:ext uri="{FF2B5EF4-FFF2-40B4-BE49-F238E27FC236}">
                <a16:creationId xmlns:a16="http://schemas.microsoft.com/office/drawing/2014/main" id="{13E83625-0EBA-5447-875D-356803A867CB}"/>
              </a:ext>
            </a:extLst>
          </p:cNvPr>
          <p:cNvGrpSpPr/>
          <p:nvPr/>
        </p:nvGrpSpPr>
        <p:grpSpPr>
          <a:xfrm>
            <a:off x="9453996" y="5400728"/>
            <a:ext cx="990629" cy="369236"/>
            <a:chOff x="-1207773" y="5403565"/>
            <a:chExt cx="990887" cy="369332"/>
          </a:xfrm>
        </p:grpSpPr>
        <p:pic>
          <p:nvPicPr>
            <p:cNvPr id="197" name="Picture 196">
              <a:extLst>
                <a:ext uri="{FF2B5EF4-FFF2-40B4-BE49-F238E27FC236}">
                  <a16:creationId xmlns:a16="http://schemas.microsoft.com/office/drawing/2014/main" id="{EBAFC3DC-1C09-3244-9F75-15190F78799C}"/>
                </a:ext>
              </a:extLst>
            </p:cNvPr>
            <p:cNvPicPr>
              <a:picLocks noChangeAspect="1"/>
            </p:cNvPicPr>
            <p:nvPr/>
          </p:nvPicPr>
          <p:blipFill>
            <a:blip r:embed="rId27"/>
            <a:stretch>
              <a:fillRect/>
            </a:stretch>
          </p:blipFill>
          <p:spPr>
            <a:xfrm rot="16200000">
              <a:off x="-1207772" y="5457412"/>
              <a:ext cx="257704" cy="257705"/>
            </a:xfrm>
            <a:prstGeom prst="rect">
              <a:avLst/>
            </a:prstGeom>
          </p:spPr>
        </p:pic>
        <p:sp>
          <p:nvSpPr>
            <p:cNvPr id="198" name="TextBox 197">
              <a:extLst>
                <a:ext uri="{FF2B5EF4-FFF2-40B4-BE49-F238E27FC236}">
                  <a16:creationId xmlns:a16="http://schemas.microsoft.com/office/drawing/2014/main" id="{88E4BB09-C5D7-374A-932B-46F34BFB0CD4}"/>
                </a:ext>
              </a:extLst>
            </p:cNvPr>
            <p:cNvSpPr txBox="1"/>
            <p:nvPr/>
          </p:nvSpPr>
          <p:spPr>
            <a:xfrm>
              <a:off x="-1001637" y="5403565"/>
              <a:ext cx="784751" cy="369332"/>
            </a:xfrm>
            <a:prstGeom prst="rect">
              <a:avLst/>
            </a:prstGeom>
            <a:noFill/>
          </p:spPr>
          <p:txBody>
            <a:bodyPr wrap="square" rtlCol="0">
              <a:spAutoFit/>
            </a:bodyPr>
            <a:lstStyle/>
            <a:p>
              <a:pPr algn="ctr" defTabSz="457063">
                <a:defRPr/>
              </a:pPr>
              <a:r>
                <a:rPr lang="en-US" sz="900">
                  <a:solidFill>
                    <a:srgbClr val="000000"/>
                  </a:solidFill>
                  <a:latin typeface="Arial" panose="020B0604020202020204"/>
                </a:rPr>
                <a:t>Cloud Insights</a:t>
              </a:r>
            </a:p>
          </p:txBody>
        </p:sp>
      </p:grpSp>
      <p:pic>
        <p:nvPicPr>
          <p:cNvPr id="199" name="Picture 198">
            <a:extLst>
              <a:ext uri="{FF2B5EF4-FFF2-40B4-BE49-F238E27FC236}">
                <a16:creationId xmlns:a16="http://schemas.microsoft.com/office/drawing/2014/main" id="{C3EF02C7-EEEF-994F-8B03-8DBAD33DE8D1}"/>
              </a:ext>
            </a:extLst>
          </p:cNvPr>
          <p:cNvPicPr>
            <a:picLocks noChangeAspect="1"/>
          </p:cNvPicPr>
          <p:nvPr/>
        </p:nvPicPr>
        <p:blipFill>
          <a:blip r:embed="rId28"/>
          <a:stretch>
            <a:fillRect/>
          </a:stretch>
        </p:blipFill>
        <p:spPr>
          <a:xfrm>
            <a:off x="10554355" y="6124703"/>
            <a:ext cx="290827" cy="288640"/>
          </a:xfrm>
          <a:prstGeom prst="rect">
            <a:avLst/>
          </a:prstGeom>
        </p:spPr>
      </p:pic>
      <p:sp>
        <p:nvSpPr>
          <p:cNvPr id="200" name="TextBox 199">
            <a:extLst>
              <a:ext uri="{FF2B5EF4-FFF2-40B4-BE49-F238E27FC236}">
                <a16:creationId xmlns:a16="http://schemas.microsoft.com/office/drawing/2014/main" id="{E793858E-3BCC-B84E-9A29-1287CB60037D}"/>
              </a:ext>
            </a:extLst>
          </p:cNvPr>
          <p:cNvSpPr txBox="1"/>
          <p:nvPr/>
        </p:nvSpPr>
        <p:spPr>
          <a:xfrm>
            <a:off x="10861798" y="6119372"/>
            <a:ext cx="907365" cy="230772"/>
          </a:xfrm>
          <a:prstGeom prst="rect">
            <a:avLst/>
          </a:prstGeom>
          <a:noFill/>
        </p:spPr>
        <p:txBody>
          <a:bodyPr wrap="square" rtlCol="0">
            <a:spAutoFit/>
          </a:bodyPr>
          <a:lstStyle/>
          <a:p>
            <a:pPr defTabSz="457063">
              <a:defRPr/>
            </a:pPr>
            <a:r>
              <a:rPr lang="en-US" sz="900">
                <a:solidFill>
                  <a:srgbClr val="000000"/>
                </a:solidFill>
                <a:latin typeface="Arial" panose="020B0604020202020204"/>
              </a:rPr>
              <a:t>Spot</a:t>
            </a:r>
          </a:p>
        </p:txBody>
      </p:sp>
      <p:sp>
        <p:nvSpPr>
          <p:cNvPr id="124" name="Rectangle 123">
            <a:extLst>
              <a:ext uri="{FF2B5EF4-FFF2-40B4-BE49-F238E27FC236}">
                <a16:creationId xmlns:a16="http://schemas.microsoft.com/office/drawing/2014/main" id="{4D1696ED-2F03-774E-925A-0FE8BA7B9295}"/>
              </a:ext>
            </a:extLst>
          </p:cNvPr>
          <p:cNvSpPr/>
          <p:nvPr/>
        </p:nvSpPr>
        <p:spPr>
          <a:xfrm rot="5400000">
            <a:off x="5769143" y="-5764185"/>
            <a:ext cx="653710" cy="121856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392" tIns="45696" rIns="91392" bIns="45696" numCol="1" spcCol="0" rtlCol="0" fromWordArt="0" anchor="ctr" anchorCtr="0" forceAA="0" compatLnSpc="1">
            <a:prstTxWarp prst="textNoShape">
              <a:avLst/>
            </a:prstTxWarp>
            <a:noAutofit/>
          </a:bodyPr>
          <a:lstStyle/>
          <a:p>
            <a:pPr defTabSz="913852">
              <a:defRPr/>
            </a:pPr>
            <a:endParaRPr lang="en-US" sz="1798">
              <a:solidFill>
                <a:srgbClr val="FFFFFF"/>
              </a:solidFill>
              <a:latin typeface="Arial" panose="020B0604020202020204"/>
            </a:endParaRPr>
          </a:p>
        </p:txBody>
      </p:sp>
      <p:sp>
        <p:nvSpPr>
          <p:cNvPr id="125" name="Rectangle 124">
            <a:extLst>
              <a:ext uri="{FF2B5EF4-FFF2-40B4-BE49-F238E27FC236}">
                <a16:creationId xmlns:a16="http://schemas.microsoft.com/office/drawing/2014/main" id="{45519A5E-1444-074D-9EE6-5825864DA9FD}"/>
              </a:ext>
            </a:extLst>
          </p:cNvPr>
          <p:cNvSpPr/>
          <p:nvPr/>
        </p:nvSpPr>
        <p:spPr>
          <a:xfrm rot="5400000">
            <a:off x="572336" y="-567380"/>
            <a:ext cx="653710" cy="1792040"/>
          </a:xfrm>
          <a:prstGeom prst="rect">
            <a:avLst/>
          </a:prstGeom>
          <a:solidFill>
            <a:srgbClr val="5BC3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392" tIns="45696" rIns="91392" bIns="45696" numCol="1" spcCol="0" rtlCol="0" fromWordArt="0" anchor="t" anchorCtr="0" forceAA="0" compatLnSpc="1">
            <a:prstTxWarp prst="textNoShape">
              <a:avLst/>
            </a:prstTxWarp>
            <a:noAutofit/>
          </a:bodyPr>
          <a:lstStyle/>
          <a:p>
            <a:pPr defTabSz="913852">
              <a:defRPr/>
            </a:pPr>
            <a:endParaRPr lang="en-US" sz="1798">
              <a:solidFill>
                <a:srgbClr val="FFFFFF"/>
              </a:solidFill>
              <a:latin typeface="Arial" panose="020B0604020202020204"/>
            </a:endParaRPr>
          </a:p>
        </p:txBody>
      </p:sp>
      <p:sp>
        <p:nvSpPr>
          <p:cNvPr id="126" name="Text Box 1075">
            <a:extLst>
              <a:ext uri="{FF2B5EF4-FFF2-40B4-BE49-F238E27FC236}">
                <a16:creationId xmlns:a16="http://schemas.microsoft.com/office/drawing/2014/main" id="{EDF6CE4A-05FC-194D-B2B0-499C6939CF1C}"/>
              </a:ext>
            </a:extLst>
          </p:cNvPr>
          <p:cNvSpPr txBox="1"/>
          <p:nvPr/>
        </p:nvSpPr>
        <p:spPr>
          <a:xfrm>
            <a:off x="333108" y="174418"/>
            <a:ext cx="1232528" cy="437287"/>
          </a:xfrm>
          <a:prstGeom prst="rect">
            <a:avLst/>
          </a:prstGeom>
          <a:noFill/>
          <a:ln w="6350">
            <a:noFill/>
          </a:ln>
        </p:spPr>
        <p:txBody>
          <a:bodyPr rot="0" spcFirstLastPara="0" vert="horz" wrap="square" lIns="0" tIns="0" rIns="0" bIns="0" numCol="1" spcCol="0" rtlCol="0" fromWordArt="0" anchor="ctr" anchorCtr="0" forceAA="0" compatLnSpc="1">
            <a:prstTxWarp prst="textNoShape">
              <a:avLst/>
            </a:prstTxWarp>
            <a:noAutofit/>
          </a:bodyPr>
          <a:lstStyle/>
          <a:p>
            <a:pPr defTabSz="913852">
              <a:lnSpc>
                <a:spcPct val="107000"/>
              </a:lnSpc>
              <a:defRPr/>
            </a:pPr>
            <a:endParaRPr lang="en-US" sz="120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p>
            <a:pPr algn="ctr" defTabSz="913852">
              <a:lnSpc>
                <a:spcPct val="120000"/>
              </a:lnSpc>
              <a:defRPr/>
            </a:pPr>
            <a:r>
              <a:rPr lang="en-US" sz="2498" b="1">
                <a:solidFill>
                  <a:srgbClr val="FFFFFF"/>
                </a:solidFill>
                <a:latin typeface="Butler"/>
                <a:ea typeface="Calibri" panose="020F0502020204030204" pitchFamily="34" charset="0"/>
                <a:cs typeface="Raleway (TT) Bold"/>
              </a:rPr>
              <a:t> </a:t>
            </a:r>
            <a:endParaRPr lang="en-US" sz="1200">
              <a:solidFill>
                <a:srgbClr val="000000"/>
              </a:solidFill>
              <a:latin typeface="MinionPro-Regular"/>
              <a:ea typeface="Calibri" panose="020F0502020204030204" pitchFamily="34" charset="0"/>
              <a:cs typeface="MinionPro-Regular"/>
            </a:endParaRPr>
          </a:p>
        </p:txBody>
      </p:sp>
      <p:sp>
        <p:nvSpPr>
          <p:cNvPr id="127" name="Text Box 1076">
            <a:extLst>
              <a:ext uri="{FF2B5EF4-FFF2-40B4-BE49-F238E27FC236}">
                <a16:creationId xmlns:a16="http://schemas.microsoft.com/office/drawing/2014/main" id="{4EE28F87-EAEA-744C-AB12-32735874A728}"/>
              </a:ext>
            </a:extLst>
          </p:cNvPr>
          <p:cNvSpPr txBox="1"/>
          <p:nvPr/>
        </p:nvSpPr>
        <p:spPr>
          <a:xfrm>
            <a:off x="2125148" y="91966"/>
            <a:ext cx="9888673" cy="450703"/>
          </a:xfrm>
          <a:prstGeom prst="rect">
            <a:avLst/>
          </a:prstGeom>
          <a:noFill/>
          <a:ln w="6350">
            <a:noFill/>
          </a:ln>
        </p:spPr>
        <p:txBody>
          <a:bodyPr rot="0" spcFirstLastPara="0" vert="horz" wrap="square" lIns="0" tIns="0" rIns="0" bIns="0" numCol="1" spcCol="0" rtlCol="0" fromWordArt="0" anchor="b" anchorCtr="0" forceAA="0" compatLnSpc="1">
            <a:prstTxWarp prst="textNoShape">
              <a:avLst/>
            </a:prstTxWarp>
            <a:noAutofit/>
          </a:bodyPr>
          <a:lstStyle/>
          <a:p>
            <a:pPr defTabSz="913852">
              <a:lnSpc>
                <a:spcPts val="5996"/>
              </a:lnSpc>
              <a:defRPr/>
            </a:pPr>
            <a:r>
              <a:rPr lang="en-US" sz="2598" b="1">
                <a:solidFill>
                  <a:srgbClr val="FFFFFF"/>
                </a:solidFill>
                <a:latin typeface="Montserrat" pitchFamily="2" charset="77"/>
                <a:ea typeface="Calibri" panose="020F0502020204030204" pitchFamily="34" charset="0"/>
                <a:cs typeface="Butler"/>
              </a:rPr>
              <a:t>ONTAP Unified Storage</a:t>
            </a:r>
            <a:endParaRPr lang="en-US" sz="1200">
              <a:solidFill>
                <a:srgbClr val="FFFFFF"/>
              </a:solidFill>
              <a:latin typeface="MinionPro-Regular"/>
              <a:ea typeface="Calibri" panose="020F0502020204030204" pitchFamily="34" charset="0"/>
              <a:cs typeface="MinionPro-Regular"/>
            </a:endParaRPr>
          </a:p>
        </p:txBody>
      </p:sp>
      <p:pic>
        <p:nvPicPr>
          <p:cNvPr id="132" name="Picture 6" descr="netapp logo - Edgenexus load balancers and Application Security">
            <a:extLst>
              <a:ext uri="{FF2B5EF4-FFF2-40B4-BE49-F238E27FC236}">
                <a16:creationId xmlns:a16="http://schemas.microsoft.com/office/drawing/2014/main" id="{BBB9919A-7309-0C4D-B8B2-5831988C8A30}"/>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415337" y="246603"/>
            <a:ext cx="967713" cy="177036"/>
          </a:xfrm>
          <a:prstGeom prst="rect">
            <a:avLst/>
          </a:prstGeom>
          <a:noFill/>
          <a:extLst>
            <a:ext uri="{909E8E84-426E-40DD-AFC4-6F175D3DCCD1}">
              <a14:hiddenFill xmlns:a14="http://schemas.microsoft.com/office/drawing/2010/main">
                <a:solidFill>
                  <a:srgbClr val="FFFFFF"/>
                </a:solidFill>
              </a14:hiddenFill>
            </a:ext>
          </a:extLst>
        </p:spPr>
      </p:pic>
      <p:pic>
        <p:nvPicPr>
          <p:cNvPr id="133" name="Picture 2">
            <a:extLst>
              <a:ext uri="{FF2B5EF4-FFF2-40B4-BE49-F238E27FC236}">
                <a16:creationId xmlns:a16="http://schemas.microsoft.com/office/drawing/2014/main" id="{F89581E8-203E-BB26-AA57-9DEEA1A35673}"/>
              </a:ext>
            </a:extLst>
          </p:cNvPr>
          <p:cNvPicPr>
            <a:picLocks noChangeAspect="1" noChangeArrowheads="1"/>
          </p:cNvPicPr>
          <p:nvPr/>
        </p:nvPicPr>
        <p:blipFill>
          <a:blip r:embed="rId30" cstate="print">
            <a:extLst>
              <a:ext uri="{BEBA8EAE-BF5A-486C-A8C5-ECC9F3942E4B}">
                <a14:imgProps xmlns:a14="http://schemas.microsoft.com/office/drawing/2010/main">
                  <a14:imgLayer r:embed="rId31">
                    <a14:imgEffect>
                      <a14:brightnessContrast bright="100000"/>
                    </a14:imgEffect>
                  </a14:imgLayer>
                </a14:imgProps>
              </a:ext>
              <a:ext uri="{28A0092B-C50C-407E-A947-70E740481C1C}">
                <a14:useLocalDpi xmlns:a14="http://schemas.microsoft.com/office/drawing/2010/main"/>
              </a:ext>
            </a:extLst>
          </a:blip>
          <a:srcRect/>
          <a:stretch>
            <a:fillRect/>
          </a:stretch>
        </p:blipFill>
        <p:spPr bwMode="auto">
          <a:xfrm>
            <a:off x="10469678" y="154648"/>
            <a:ext cx="1545683" cy="37656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5DA60C1-3374-FE8C-566C-A0D60757D144}"/>
              </a:ext>
            </a:extLst>
          </p:cNvPr>
          <p:cNvSpPr txBox="1"/>
          <p:nvPr/>
        </p:nvSpPr>
        <p:spPr>
          <a:xfrm>
            <a:off x="5662822" y="5456792"/>
            <a:ext cx="1006559" cy="317882"/>
          </a:xfrm>
          <a:prstGeom prst="rect">
            <a:avLst/>
          </a:prstGeom>
          <a:noFill/>
        </p:spPr>
        <p:txBody>
          <a:bodyPr wrap="none" rtlCol="0">
            <a:noAutofit/>
          </a:bodyPr>
          <a:lstStyle/>
          <a:p>
            <a:pPr algn="l"/>
            <a:r>
              <a:rPr lang="en-US" b="1">
                <a:solidFill>
                  <a:srgbClr val="FF0000"/>
                </a:solidFill>
              </a:rPr>
              <a:t>Epic Iris</a:t>
            </a:r>
          </a:p>
        </p:txBody>
      </p:sp>
    </p:spTree>
    <p:extLst>
      <p:ext uri="{BB962C8B-B14F-4D97-AF65-F5344CB8AC3E}">
        <p14:creationId xmlns:p14="http://schemas.microsoft.com/office/powerpoint/2010/main" val="29249134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5" name="image273.png" descr="Stack-Virtual-App-OS.png">
            <a:extLst>
              <a:ext uri="{FF2B5EF4-FFF2-40B4-BE49-F238E27FC236}">
                <a16:creationId xmlns:a16="http://schemas.microsoft.com/office/drawing/2014/main" id="{3D96ACE3-FFDD-E02B-60CD-D8E8D57CBE26}"/>
              </a:ext>
            </a:extLst>
          </p:cNvPr>
          <p:cNvPicPr>
            <a:picLocks noChangeAspect="1"/>
          </p:cNvPicPr>
          <p:nvPr/>
        </p:nvPicPr>
        <p:blipFill>
          <a:blip r:embed="rId3"/>
          <a:stretch>
            <a:fillRect/>
          </a:stretch>
        </p:blipFill>
        <p:spPr>
          <a:xfrm>
            <a:off x="960518" y="5586867"/>
            <a:ext cx="363303" cy="545759"/>
          </a:xfrm>
          <a:prstGeom prst="rect">
            <a:avLst/>
          </a:prstGeom>
          <a:ln w="12700">
            <a:miter lim="400000"/>
          </a:ln>
        </p:spPr>
      </p:pic>
      <p:pic>
        <p:nvPicPr>
          <p:cNvPr id="96" name="image273.png" descr="Stack-Virtual-App-OS.png">
            <a:extLst>
              <a:ext uri="{FF2B5EF4-FFF2-40B4-BE49-F238E27FC236}">
                <a16:creationId xmlns:a16="http://schemas.microsoft.com/office/drawing/2014/main" id="{BAF13DD6-AC48-623F-2894-A0A79A8053E1}"/>
              </a:ext>
            </a:extLst>
          </p:cNvPr>
          <p:cNvPicPr>
            <a:picLocks noChangeAspect="1"/>
          </p:cNvPicPr>
          <p:nvPr/>
        </p:nvPicPr>
        <p:blipFill>
          <a:blip r:embed="rId3"/>
          <a:stretch>
            <a:fillRect/>
          </a:stretch>
        </p:blipFill>
        <p:spPr>
          <a:xfrm>
            <a:off x="772984" y="4406697"/>
            <a:ext cx="363303" cy="545759"/>
          </a:xfrm>
          <a:prstGeom prst="rect">
            <a:avLst/>
          </a:prstGeom>
          <a:ln w="12700">
            <a:miter lim="400000"/>
          </a:ln>
        </p:spPr>
      </p:pic>
      <p:pic>
        <p:nvPicPr>
          <p:cNvPr id="97" name="image273.png" descr="Stack-Virtual-App-OS.png">
            <a:extLst>
              <a:ext uri="{FF2B5EF4-FFF2-40B4-BE49-F238E27FC236}">
                <a16:creationId xmlns:a16="http://schemas.microsoft.com/office/drawing/2014/main" id="{390CAF1C-59DB-645C-342E-65D80EABF9F7}"/>
              </a:ext>
            </a:extLst>
          </p:cNvPr>
          <p:cNvPicPr>
            <a:picLocks noChangeAspect="1"/>
          </p:cNvPicPr>
          <p:nvPr/>
        </p:nvPicPr>
        <p:blipFill>
          <a:blip r:embed="rId3"/>
          <a:stretch>
            <a:fillRect/>
          </a:stretch>
        </p:blipFill>
        <p:spPr>
          <a:xfrm>
            <a:off x="1870021" y="4406697"/>
            <a:ext cx="363303" cy="545759"/>
          </a:xfrm>
          <a:prstGeom prst="rect">
            <a:avLst/>
          </a:prstGeom>
          <a:ln w="12700">
            <a:miter lim="400000"/>
          </a:ln>
        </p:spPr>
      </p:pic>
      <p:pic>
        <p:nvPicPr>
          <p:cNvPr id="98" name="image273.png" descr="Stack-Virtual-App-OS.png">
            <a:extLst>
              <a:ext uri="{FF2B5EF4-FFF2-40B4-BE49-F238E27FC236}">
                <a16:creationId xmlns:a16="http://schemas.microsoft.com/office/drawing/2014/main" id="{DBA6F65E-E82B-6F50-E048-E934F8CD5D69}"/>
              </a:ext>
            </a:extLst>
          </p:cNvPr>
          <p:cNvPicPr>
            <a:picLocks noChangeAspect="1"/>
          </p:cNvPicPr>
          <p:nvPr/>
        </p:nvPicPr>
        <p:blipFill>
          <a:blip r:embed="rId3"/>
          <a:stretch>
            <a:fillRect/>
          </a:stretch>
        </p:blipFill>
        <p:spPr>
          <a:xfrm>
            <a:off x="2560842" y="4406697"/>
            <a:ext cx="363303" cy="545759"/>
          </a:xfrm>
          <a:prstGeom prst="rect">
            <a:avLst/>
          </a:prstGeom>
          <a:ln w="12700">
            <a:miter lim="400000"/>
          </a:ln>
        </p:spPr>
      </p:pic>
      <p:pic>
        <p:nvPicPr>
          <p:cNvPr id="99" name="image273.png" descr="Stack-Virtual-App-OS.png">
            <a:extLst>
              <a:ext uri="{FF2B5EF4-FFF2-40B4-BE49-F238E27FC236}">
                <a16:creationId xmlns:a16="http://schemas.microsoft.com/office/drawing/2014/main" id="{008045C8-40EC-183F-54E5-6ECCDD29314A}"/>
              </a:ext>
            </a:extLst>
          </p:cNvPr>
          <p:cNvPicPr>
            <a:picLocks noChangeAspect="1"/>
          </p:cNvPicPr>
          <p:nvPr/>
        </p:nvPicPr>
        <p:blipFill>
          <a:blip r:embed="rId3"/>
          <a:stretch>
            <a:fillRect/>
          </a:stretch>
        </p:blipFill>
        <p:spPr>
          <a:xfrm>
            <a:off x="3498632" y="4406697"/>
            <a:ext cx="363303" cy="545759"/>
          </a:xfrm>
          <a:prstGeom prst="rect">
            <a:avLst/>
          </a:prstGeom>
          <a:ln w="12700">
            <a:miter lim="400000"/>
          </a:ln>
        </p:spPr>
      </p:pic>
      <p:pic>
        <p:nvPicPr>
          <p:cNvPr id="100" name="image273.png" descr="Stack-Virtual-App-OS.png">
            <a:extLst>
              <a:ext uri="{FF2B5EF4-FFF2-40B4-BE49-F238E27FC236}">
                <a16:creationId xmlns:a16="http://schemas.microsoft.com/office/drawing/2014/main" id="{CCDCA5B1-AFBC-4420-EDBA-85D7587BFF4B}"/>
              </a:ext>
            </a:extLst>
          </p:cNvPr>
          <p:cNvPicPr>
            <a:picLocks noChangeAspect="1"/>
          </p:cNvPicPr>
          <p:nvPr/>
        </p:nvPicPr>
        <p:blipFill>
          <a:blip r:embed="rId3"/>
          <a:stretch>
            <a:fillRect/>
          </a:stretch>
        </p:blipFill>
        <p:spPr>
          <a:xfrm>
            <a:off x="2971255" y="5829615"/>
            <a:ext cx="363303" cy="545759"/>
          </a:xfrm>
          <a:prstGeom prst="rect">
            <a:avLst/>
          </a:prstGeom>
          <a:ln w="12700">
            <a:miter lim="400000"/>
          </a:ln>
        </p:spPr>
      </p:pic>
      <p:pic>
        <p:nvPicPr>
          <p:cNvPr id="101" name="image273.png" descr="Stack-Virtual-App-OS.png">
            <a:extLst>
              <a:ext uri="{FF2B5EF4-FFF2-40B4-BE49-F238E27FC236}">
                <a16:creationId xmlns:a16="http://schemas.microsoft.com/office/drawing/2014/main" id="{EA6DEECF-9BDB-A50E-79CB-BF82A6F507DD}"/>
              </a:ext>
            </a:extLst>
          </p:cNvPr>
          <p:cNvPicPr>
            <a:picLocks noChangeAspect="1"/>
          </p:cNvPicPr>
          <p:nvPr/>
        </p:nvPicPr>
        <p:blipFill>
          <a:blip r:embed="rId3"/>
          <a:stretch>
            <a:fillRect/>
          </a:stretch>
        </p:blipFill>
        <p:spPr>
          <a:xfrm>
            <a:off x="4063148" y="5833174"/>
            <a:ext cx="363303" cy="545759"/>
          </a:xfrm>
          <a:prstGeom prst="rect">
            <a:avLst/>
          </a:prstGeom>
          <a:ln w="12700">
            <a:miter lim="400000"/>
          </a:ln>
        </p:spPr>
      </p:pic>
      <p:pic>
        <p:nvPicPr>
          <p:cNvPr id="102" name="image273.png" descr="Stack-Virtual-App-OS.png">
            <a:extLst>
              <a:ext uri="{FF2B5EF4-FFF2-40B4-BE49-F238E27FC236}">
                <a16:creationId xmlns:a16="http://schemas.microsoft.com/office/drawing/2014/main" id="{B97040AE-4A90-43C0-9086-132BD9D6721C}"/>
              </a:ext>
            </a:extLst>
          </p:cNvPr>
          <p:cNvPicPr>
            <a:picLocks noChangeAspect="1"/>
          </p:cNvPicPr>
          <p:nvPr/>
        </p:nvPicPr>
        <p:blipFill>
          <a:blip r:embed="rId3"/>
          <a:stretch>
            <a:fillRect/>
          </a:stretch>
        </p:blipFill>
        <p:spPr>
          <a:xfrm>
            <a:off x="8164330" y="4406697"/>
            <a:ext cx="363303" cy="545759"/>
          </a:xfrm>
          <a:prstGeom prst="rect">
            <a:avLst/>
          </a:prstGeom>
          <a:ln w="12700">
            <a:miter lim="400000"/>
          </a:ln>
        </p:spPr>
      </p:pic>
      <p:pic>
        <p:nvPicPr>
          <p:cNvPr id="104" name="image273.png" descr="Stack-Virtual-App-OS.png">
            <a:extLst>
              <a:ext uri="{FF2B5EF4-FFF2-40B4-BE49-F238E27FC236}">
                <a16:creationId xmlns:a16="http://schemas.microsoft.com/office/drawing/2014/main" id="{5AC4A88F-6E2C-7203-EC35-C01686949987}"/>
              </a:ext>
            </a:extLst>
          </p:cNvPr>
          <p:cNvPicPr>
            <a:picLocks noChangeAspect="1"/>
          </p:cNvPicPr>
          <p:nvPr/>
        </p:nvPicPr>
        <p:blipFill>
          <a:blip r:embed="rId3"/>
          <a:stretch>
            <a:fillRect/>
          </a:stretch>
        </p:blipFill>
        <p:spPr>
          <a:xfrm>
            <a:off x="8519119" y="5833174"/>
            <a:ext cx="363303" cy="545759"/>
          </a:xfrm>
          <a:prstGeom prst="rect">
            <a:avLst/>
          </a:prstGeom>
          <a:ln w="12700">
            <a:miter lim="400000"/>
          </a:ln>
        </p:spPr>
      </p:pic>
      <p:pic>
        <p:nvPicPr>
          <p:cNvPr id="105" name="image273.png" descr="Stack-Virtual-App-OS.png">
            <a:extLst>
              <a:ext uri="{FF2B5EF4-FFF2-40B4-BE49-F238E27FC236}">
                <a16:creationId xmlns:a16="http://schemas.microsoft.com/office/drawing/2014/main" id="{C75670C9-A303-016E-9ACD-E9C9C2F29440}"/>
              </a:ext>
            </a:extLst>
          </p:cNvPr>
          <p:cNvPicPr>
            <a:picLocks noChangeAspect="1"/>
          </p:cNvPicPr>
          <p:nvPr/>
        </p:nvPicPr>
        <p:blipFill>
          <a:blip r:embed="rId3"/>
          <a:stretch>
            <a:fillRect/>
          </a:stretch>
        </p:blipFill>
        <p:spPr>
          <a:xfrm>
            <a:off x="8888592" y="4406697"/>
            <a:ext cx="363303" cy="545759"/>
          </a:xfrm>
          <a:prstGeom prst="rect">
            <a:avLst/>
          </a:prstGeom>
          <a:ln w="12700">
            <a:miter lim="400000"/>
          </a:ln>
        </p:spPr>
      </p:pic>
      <p:cxnSp>
        <p:nvCxnSpPr>
          <p:cNvPr id="224" name="Curved Connector 223">
            <a:extLst>
              <a:ext uri="{FF2B5EF4-FFF2-40B4-BE49-F238E27FC236}">
                <a16:creationId xmlns:a16="http://schemas.microsoft.com/office/drawing/2014/main" id="{C4902E48-20C2-C34B-84FD-581A746C7934}"/>
              </a:ext>
            </a:extLst>
          </p:cNvPr>
          <p:cNvCxnSpPr>
            <a:cxnSpLocks/>
          </p:cNvCxnSpPr>
          <p:nvPr/>
        </p:nvCxnSpPr>
        <p:spPr>
          <a:xfrm flipV="1">
            <a:off x="2333451" y="1784275"/>
            <a:ext cx="2174182" cy="709473"/>
          </a:xfrm>
          <a:prstGeom prst="curvedConnector2">
            <a:avLst/>
          </a:prstGeom>
          <a:ln>
            <a:solidFill>
              <a:srgbClr val="00B050"/>
            </a:solidFill>
            <a:prstDash val="dash"/>
            <a:tailEnd type="triangle"/>
          </a:ln>
        </p:spPr>
        <p:style>
          <a:lnRef idx="3">
            <a:schemeClr val="accent1"/>
          </a:lnRef>
          <a:fillRef idx="0">
            <a:schemeClr val="accent1"/>
          </a:fillRef>
          <a:effectRef idx="2">
            <a:schemeClr val="accent1"/>
          </a:effectRef>
          <a:fontRef idx="minor">
            <a:schemeClr val="tx1"/>
          </a:fontRef>
        </p:style>
      </p:cxnSp>
      <p:pic>
        <p:nvPicPr>
          <p:cNvPr id="149" name="volume clone 1" descr="C:\Users\PrestoGeorge\Desktop\Original-Cylindar.gif"/>
          <p:cNvPicPr preferRelativeResize="0">
            <a:picLocks noChangeAspect="1" noChangeArrowheads="1"/>
          </p:cNvPicPr>
          <p:nvPr/>
        </p:nvPicPr>
        <p:blipFill>
          <a:blip r:embed="rId4" cstate="print">
            <a:duotone>
              <a:prstClr val="black"/>
              <a:schemeClr val="accent5">
                <a:tint val="45000"/>
                <a:satMod val="400000"/>
              </a:schemeClr>
            </a:duotone>
          </a:blip>
          <a:srcRect/>
          <a:stretch>
            <a:fillRect/>
          </a:stretch>
        </p:blipFill>
        <p:spPr bwMode="auto">
          <a:xfrm>
            <a:off x="3865960" y="3090783"/>
            <a:ext cx="1865567" cy="329858"/>
          </a:xfrm>
          <a:prstGeom prst="rect">
            <a:avLst/>
          </a:prstGeom>
          <a:noFill/>
        </p:spPr>
      </p:pic>
      <p:pic>
        <p:nvPicPr>
          <p:cNvPr id="152" name="volume clone copy 4" descr="C:\Users\PrestoGeorge\Desktop\Original-Cylindar.gif"/>
          <p:cNvPicPr preferRelativeResize="0">
            <a:picLocks noChangeAspect="1" noChangeArrowheads="1"/>
          </p:cNvPicPr>
          <p:nvPr/>
        </p:nvPicPr>
        <p:blipFill>
          <a:blip r:embed="rId4" cstate="print">
            <a:grayscl/>
          </a:blip>
          <a:srcRect/>
          <a:stretch>
            <a:fillRect/>
          </a:stretch>
        </p:blipFill>
        <p:spPr bwMode="auto">
          <a:xfrm>
            <a:off x="834210" y="3095601"/>
            <a:ext cx="1790076" cy="329858"/>
          </a:xfrm>
          <a:prstGeom prst="rect">
            <a:avLst/>
          </a:prstGeom>
          <a:noFill/>
        </p:spPr>
      </p:pic>
      <p:pic>
        <p:nvPicPr>
          <p:cNvPr id="153" name="volume clone copy 4" descr="C:\Users\PrestoGeorge\Desktop\Original-Cylindar.gif"/>
          <p:cNvPicPr preferRelativeResize="0">
            <a:picLocks noChangeAspect="1" noChangeArrowheads="1"/>
          </p:cNvPicPr>
          <p:nvPr/>
        </p:nvPicPr>
        <p:blipFill>
          <a:blip r:embed="rId4" cstate="print">
            <a:grayscl/>
          </a:blip>
          <a:srcRect/>
          <a:stretch>
            <a:fillRect/>
          </a:stretch>
        </p:blipFill>
        <p:spPr bwMode="auto">
          <a:xfrm>
            <a:off x="821429" y="3461396"/>
            <a:ext cx="1790076" cy="329858"/>
          </a:xfrm>
          <a:prstGeom prst="rect">
            <a:avLst/>
          </a:prstGeom>
          <a:noFill/>
        </p:spPr>
      </p:pic>
      <p:sp>
        <p:nvSpPr>
          <p:cNvPr id="182" name="TextBox 181"/>
          <p:cNvSpPr txBox="1"/>
          <p:nvPr/>
        </p:nvSpPr>
        <p:spPr>
          <a:xfrm>
            <a:off x="3864016" y="1534824"/>
            <a:ext cx="1767439" cy="208987"/>
          </a:xfrm>
          <a:prstGeom prst="rect">
            <a:avLst/>
          </a:prstGeom>
        </p:spPr>
        <p:txBody>
          <a:bodyPr vert="horz" wrap="square" lIns="91416" tIns="45708" rIns="91416" bIns="45708"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Arial"/>
                <a:ea typeface="+mn-ea"/>
                <a:cs typeface="+mn-cs"/>
              </a:rPr>
              <a:t>Epic Report</a:t>
            </a:r>
          </a:p>
        </p:txBody>
      </p:sp>
      <p:sp>
        <p:nvSpPr>
          <p:cNvPr id="184" name="TextBox 183"/>
          <p:cNvSpPr txBox="1"/>
          <p:nvPr/>
        </p:nvSpPr>
        <p:spPr>
          <a:xfrm>
            <a:off x="3889883" y="3178323"/>
            <a:ext cx="1802406" cy="171935"/>
          </a:xfrm>
          <a:prstGeom prst="rect">
            <a:avLst/>
          </a:prstGeom>
        </p:spPr>
        <p:txBody>
          <a:bodyPr vert="horz" wrap="square" lIns="91416" tIns="45708" rIns="91416" bIns="45708"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Arial"/>
                <a:ea typeface="+mn-ea"/>
                <a:cs typeface="+mn-cs"/>
              </a:rPr>
              <a:t>WebBLOB</a:t>
            </a:r>
          </a:p>
        </p:txBody>
      </p:sp>
      <p:pic>
        <p:nvPicPr>
          <p:cNvPr id="187" name="volume clone 1" descr="C:\Users\PrestoGeorge\Desktop\Original-Cylindar.gif"/>
          <p:cNvPicPr preferRelativeResize="0">
            <a:picLocks noChangeAspect="1" noChangeArrowheads="1"/>
          </p:cNvPicPr>
          <p:nvPr/>
        </p:nvPicPr>
        <p:blipFill>
          <a:blip r:embed="rId4" cstate="print">
            <a:duotone>
              <a:prstClr val="black"/>
              <a:schemeClr val="accent5">
                <a:tint val="45000"/>
                <a:satMod val="400000"/>
              </a:schemeClr>
            </a:duotone>
          </a:blip>
          <a:srcRect/>
          <a:stretch>
            <a:fillRect/>
          </a:stretch>
        </p:blipFill>
        <p:spPr bwMode="auto">
          <a:xfrm>
            <a:off x="3865960" y="2334985"/>
            <a:ext cx="1865567" cy="329858"/>
          </a:xfrm>
          <a:prstGeom prst="rect">
            <a:avLst/>
          </a:prstGeom>
          <a:noFill/>
        </p:spPr>
      </p:pic>
      <p:sp>
        <p:nvSpPr>
          <p:cNvPr id="188" name="TextBox 187"/>
          <p:cNvSpPr txBox="1"/>
          <p:nvPr/>
        </p:nvSpPr>
        <p:spPr>
          <a:xfrm>
            <a:off x="3921138" y="2395045"/>
            <a:ext cx="1781992" cy="202068"/>
          </a:xfrm>
          <a:prstGeom prst="rect">
            <a:avLst/>
          </a:prstGeom>
        </p:spPr>
        <p:txBody>
          <a:bodyPr vert="horz" wrap="square" lIns="91416" tIns="45708" rIns="91416" bIns="45708"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Arial"/>
                <a:ea typeface="+mn-ea"/>
                <a:cs typeface="+mn-cs"/>
              </a:rPr>
              <a:t>Hyperspace</a:t>
            </a:r>
          </a:p>
        </p:txBody>
      </p:sp>
      <p:pic>
        <p:nvPicPr>
          <p:cNvPr id="189" name="volume clone 1" descr="C:\Users\PrestoGeorge\Desktop\Original-Cylindar.gif"/>
          <p:cNvPicPr preferRelativeResize="0">
            <a:picLocks noChangeAspect="1" noChangeArrowheads="1"/>
          </p:cNvPicPr>
          <p:nvPr/>
        </p:nvPicPr>
        <p:blipFill>
          <a:blip r:embed="rId4" cstate="print">
            <a:duotone>
              <a:prstClr val="black"/>
              <a:schemeClr val="accent5">
                <a:tint val="45000"/>
                <a:satMod val="400000"/>
              </a:schemeClr>
            </a:duotone>
          </a:blip>
          <a:srcRect/>
          <a:stretch>
            <a:fillRect/>
          </a:stretch>
        </p:blipFill>
        <p:spPr bwMode="auto">
          <a:xfrm>
            <a:off x="3866887" y="2712776"/>
            <a:ext cx="1865567" cy="329858"/>
          </a:xfrm>
          <a:prstGeom prst="rect">
            <a:avLst/>
          </a:prstGeom>
          <a:noFill/>
        </p:spPr>
      </p:pic>
      <p:sp>
        <p:nvSpPr>
          <p:cNvPr id="31" name="TextBox 30"/>
          <p:cNvSpPr txBox="1"/>
          <p:nvPr/>
        </p:nvSpPr>
        <p:spPr>
          <a:xfrm>
            <a:off x="1566042" y="4946601"/>
            <a:ext cx="971260" cy="300864"/>
          </a:xfrm>
          <a:prstGeom prst="rect">
            <a:avLst/>
          </a:prstGeom>
        </p:spPr>
        <p:txBody>
          <a:bodyPr vert="horz" wrap="square" lIns="91416" tIns="45708" rIns="91416" bIns="45708"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000" b="1" i="0" u="none" strike="noStrike" kern="1200" cap="none" spc="0" normalizeH="0" baseline="0" noProof="0" dirty="0">
                <a:ln>
                  <a:noFill/>
                </a:ln>
                <a:solidFill>
                  <a:sysClr val="windowText" lastClr="000000"/>
                </a:solidFill>
                <a:effectLst/>
                <a:uLnTx/>
                <a:uFillTx/>
                <a:latin typeface="Arial"/>
                <a:ea typeface="+mn-ea"/>
                <a:cs typeface="+mn-cs"/>
              </a:rPr>
              <a:t>Epic Prod</a:t>
            </a:r>
          </a:p>
        </p:txBody>
      </p:sp>
      <p:sp>
        <p:nvSpPr>
          <p:cNvPr id="174" name="TextBox 173"/>
          <p:cNvSpPr txBox="1"/>
          <p:nvPr/>
        </p:nvSpPr>
        <p:spPr>
          <a:xfrm>
            <a:off x="2256863" y="4946601"/>
            <a:ext cx="971260" cy="300864"/>
          </a:xfrm>
          <a:prstGeom prst="rect">
            <a:avLst/>
          </a:prstGeom>
        </p:spPr>
        <p:txBody>
          <a:bodyPr vert="horz" wrap="square" lIns="91416" tIns="45708" rIns="91416" bIns="45708"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000" b="1" i="0" u="none" strike="noStrike" kern="1200" cap="none" spc="0" normalizeH="0" baseline="0" noProof="0" dirty="0">
                <a:ln>
                  <a:noFill/>
                </a:ln>
                <a:solidFill>
                  <a:sysClr val="windowText" lastClr="000000"/>
                </a:solidFill>
                <a:effectLst/>
                <a:uLnTx/>
                <a:uFillTx/>
                <a:latin typeface="Arial"/>
                <a:ea typeface="+mn-ea"/>
                <a:cs typeface="+mn-cs"/>
              </a:rPr>
              <a:t>Report Prod</a:t>
            </a:r>
          </a:p>
        </p:txBody>
      </p:sp>
      <p:sp>
        <p:nvSpPr>
          <p:cNvPr id="191" name="TextBox 190"/>
          <p:cNvSpPr txBox="1"/>
          <p:nvPr/>
        </p:nvSpPr>
        <p:spPr>
          <a:xfrm>
            <a:off x="469005" y="4946601"/>
            <a:ext cx="971260" cy="300864"/>
          </a:xfrm>
          <a:prstGeom prst="rect">
            <a:avLst/>
          </a:prstGeom>
        </p:spPr>
        <p:txBody>
          <a:bodyPr vert="horz" wrap="square" lIns="91416" tIns="45708" rIns="91416" bIns="45708"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000" b="1" i="0" u="none" strike="noStrike" kern="1200" cap="none" spc="0" normalizeH="0" baseline="0" noProof="0" dirty="0">
                <a:ln>
                  <a:noFill/>
                </a:ln>
                <a:solidFill>
                  <a:sysClr val="windowText" lastClr="000000"/>
                </a:solidFill>
                <a:effectLst/>
                <a:uLnTx/>
                <a:uFillTx/>
                <a:latin typeface="Arial"/>
                <a:ea typeface="+mn-ea"/>
                <a:cs typeface="+mn-cs"/>
              </a:rPr>
              <a:t>None Prod</a:t>
            </a:r>
          </a:p>
        </p:txBody>
      </p:sp>
      <p:sp>
        <p:nvSpPr>
          <p:cNvPr id="196" name="TextBox 195"/>
          <p:cNvSpPr txBox="1"/>
          <p:nvPr/>
        </p:nvSpPr>
        <p:spPr>
          <a:xfrm>
            <a:off x="3194653" y="4946601"/>
            <a:ext cx="971260" cy="300864"/>
          </a:xfrm>
          <a:prstGeom prst="rect">
            <a:avLst/>
          </a:prstGeom>
        </p:spPr>
        <p:txBody>
          <a:bodyPr vert="horz" wrap="square" lIns="91416" tIns="45708" rIns="91416" bIns="45708"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000" b="1" i="0" u="none" strike="noStrike" kern="1200" cap="none" spc="0" normalizeH="0" baseline="0" noProof="0" dirty="0">
                <a:ln>
                  <a:noFill/>
                </a:ln>
                <a:solidFill>
                  <a:sysClr val="windowText" lastClr="000000"/>
                </a:solidFill>
                <a:effectLst/>
                <a:uLnTx/>
                <a:uFillTx/>
                <a:latin typeface="Arial"/>
                <a:ea typeface="+mn-ea"/>
                <a:cs typeface="+mn-cs"/>
              </a:rPr>
              <a:t>Backup Media</a:t>
            </a:r>
          </a:p>
        </p:txBody>
      </p:sp>
      <p:sp>
        <p:nvSpPr>
          <p:cNvPr id="215" name="TextBox 214"/>
          <p:cNvSpPr txBox="1"/>
          <p:nvPr/>
        </p:nvSpPr>
        <p:spPr>
          <a:xfrm>
            <a:off x="2667276" y="6387277"/>
            <a:ext cx="971260" cy="300864"/>
          </a:xfrm>
          <a:prstGeom prst="rect">
            <a:avLst/>
          </a:prstGeom>
        </p:spPr>
        <p:txBody>
          <a:bodyPr vert="horz" wrap="square" lIns="91416" tIns="45708" rIns="91416" bIns="45708"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000" b="1" i="0" u="none" strike="noStrike" kern="1200" cap="none" spc="0" normalizeH="0" baseline="0" noProof="0" dirty="0">
                <a:ln>
                  <a:noFill/>
                </a:ln>
                <a:solidFill>
                  <a:sysClr val="windowText" lastClr="000000"/>
                </a:solidFill>
                <a:effectLst/>
                <a:uLnTx/>
                <a:uFillTx/>
                <a:latin typeface="Arial"/>
                <a:ea typeface="+mn-ea"/>
                <a:cs typeface="+mn-cs"/>
              </a:rPr>
              <a:t>Automation</a:t>
            </a:r>
          </a:p>
        </p:txBody>
      </p:sp>
      <p:pic>
        <p:nvPicPr>
          <p:cNvPr id="217" name="volume clone copy 4" descr="C:\Users\PrestoGeorge\Desktop\Original-Cylindar.gif"/>
          <p:cNvPicPr preferRelativeResize="0">
            <a:picLocks noChangeAspect="1" noChangeArrowheads="1"/>
          </p:cNvPicPr>
          <p:nvPr/>
        </p:nvPicPr>
        <p:blipFill>
          <a:blip r:embed="rId4" cstate="print">
            <a:grayscl/>
          </a:blip>
          <a:srcRect/>
          <a:stretch>
            <a:fillRect/>
          </a:stretch>
        </p:blipFill>
        <p:spPr bwMode="auto">
          <a:xfrm>
            <a:off x="817731" y="3830868"/>
            <a:ext cx="1790076" cy="329858"/>
          </a:xfrm>
          <a:prstGeom prst="rect">
            <a:avLst/>
          </a:prstGeom>
          <a:noFill/>
        </p:spPr>
      </p:pic>
      <p:cxnSp>
        <p:nvCxnSpPr>
          <p:cNvPr id="44" name="Curved Connector 43"/>
          <p:cNvCxnSpPr>
            <a:stCxn id="147" idx="1"/>
            <a:endCxn id="152" idx="1"/>
          </p:cNvCxnSpPr>
          <p:nvPr/>
        </p:nvCxnSpPr>
        <p:spPr>
          <a:xfrm rot="10800000" flipH="1" flipV="1">
            <a:off x="774808" y="1638108"/>
            <a:ext cx="59402" cy="1622421"/>
          </a:xfrm>
          <a:prstGeom prst="curvedConnector3">
            <a:avLst>
              <a:gd name="adj1" fmla="val -384836"/>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26" name="Curved Connector 225"/>
          <p:cNvCxnSpPr>
            <a:stCxn id="147" idx="1"/>
            <a:endCxn id="153" idx="1"/>
          </p:cNvCxnSpPr>
          <p:nvPr/>
        </p:nvCxnSpPr>
        <p:spPr>
          <a:xfrm rot="10800000" flipH="1" flipV="1">
            <a:off x="774807" y="1638109"/>
            <a:ext cx="46621" cy="1988216"/>
          </a:xfrm>
          <a:prstGeom prst="curvedConnector3">
            <a:avLst>
              <a:gd name="adj1" fmla="val -669349"/>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28" name="Curved Connector 227"/>
          <p:cNvCxnSpPr>
            <a:cxnSpLocks/>
            <a:stCxn id="147" idx="1"/>
            <a:endCxn id="217" idx="1"/>
          </p:cNvCxnSpPr>
          <p:nvPr/>
        </p:nvCxnSpPr>
        <p:spPr>
          <a:xfrm rot="10800000" flipH="1" flipV="1">
            <a:off x="774807" y="1638109"/>
            <a:ext cx="42923" cy="2357688"/>
          </a:xfrm>
          <a:prstGeom prst="curvedConnector3">
            <a:avLst>
              <a:gd name="adj1" fmla="val -963719"/>
            </a:avLst>
          </a:prstGeom>
          <a:ln>
            <a:tailEnd type="triangle"/>
          </a:ln>
        </p:spPr>
        <p:style>
          <a:lnRef idx="3">
            <a:schemeClr val="accent1"/>
          </a:lnRef>
          <a:fillRef idx="0">
            <a:schemeClr val="accent1"/>
          </a:fillRef>
          <a:effectRef idx="2">
            <a:schemeClr val="accent1"/>
          </a:effectRef>
          <a:fontRef idx="minor">
            <a:schemeClr val="tx1"/>
          </a:fontRef>
        </p:style>
      </p:cxnSp>
      <p:sp>
        <p:nvSpPr>
          <p:cNvPr id="233" name="TextBox 232"/>
          <p:cNvSpPr txBox="1"/>
          <p:nvPr/>
        </p:nvSpPr>
        <p:spPr>
          <a:xfrm>
            <a:off x="767769" y="3158446"/>
            <a:ext cx="1740499" cy="201280"/>
          </a:xfrm>
          <a:prstGeom prst="rect">
            <a:avLst/>
          </a:prstGeom>
        </p:spPr>
        <p:txBody>
          <a:bodyPr vert="horz" wrap="square" lIns="91416" tIns="45708" rIns="91416" bIns="45708"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Arial"/>
                <a:ea typeface="+mn-ea"/>
                <a:cs typeface="+mn-cs"/>
              </a:rPr>
              <a:t>SUP Clone</a:t>
            </a:r>
          </a:p>
        </p:txBody>
      </p:sp>
      <p:sp>
        <p:nvSpPr>
          <p:cNvPr id="234" name="TextBox 233"/>
          <p:cNvSpPr txBox="1"/>
          <p:nvPr/>
        </p:nvSpPr>
        <p:spPr>
          <a:xfrm>
            <a:off x="767764" y="3540309"/>
            <a:ext cx="1740499" cy="201280"/>
          </a:xfrm>
          <a:prstGeom prst="rect">
            <a:avLst/>
          </a:prstGeom>
        </p:spPr>
        <p:txBody>
          <a:bodyPr vert="horz" wrap="square" lIns="91416" tIns="45708" rIns="91416" bIns="45708"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Arial"/>
                <a:ea typeface="+mn-ea"/>
                <a:cs typeface="+mn-cs"/>
              </a:rPr>
              <a:t>REL Clone</a:t>
            </a:r>
          </a:p>
        </p:txBody>
      </p:sp>
      <p:sp>
        <p:nvSpPr>
          <p:cNvPr id="235" name="TextBox 234"/>
          <p:cNvSpPr txBox="1"/>
          <p:nvPr/>
        </p:nvSpPr>
        <p:spPr>
          <a:xfrm>
            <a:off x="756234" y="3913214"/>
            <a:ext cx="1740499" cy="201280"/>
          </a:xfrm>
          <a:prstGeom prst="rect">
            <a:avLst/>
          </a:prstGeom>
        </p:spPr>
        <p:txBody>
          <a:bodyPr vert="horz" wrap="square" lIns="91416" tIns="45708" rIns="91416" bIns="45708"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Arial"/>
                <a:ea typeface="+mn-ea"/>
                <a:cs typeface="+mn-cs"/>
              </a:rPr>
              <a:t>VAL Clone</a:t>
            </a:r>
          </a:p>
        </p:txBody>
      </p:sp>
      <p:cxnSp>
        <p:nvCxnSpPr>
          <p:cNvPr id="242" name="Curved Connector 241"/>
          <p:cNvCxnSpPr>
            <a:cxnSpLocks/>
            <a:stCxn id="152" idx="1"/>
          </p:cNvCxnSpPr>
          <p:nvPr/>
        </p:nvCxnSpPr>
        <p:spPr>
          <a:xfrm rot="10800000" flipV="1">
            <a:off x="722112" y="3260529"/>
            <a:ext cx="112098" cy="1417053"/>
          </a:xfrm>
          <a:prstGeom prst="curvedConnector3">
            <a:avLst>
              <a:gd name="adj1" fmla="val 469014"/>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43" name="Curved Connector 242"/>
          <p:cNvCxnSpPr>
            <a:cxnSpLocks/>
            <a:stCxn id="153" idx="1"/>
          </p:cNvCxnSpPr>
          <p:nvPr/>
        </p:nvCxnSpPr>
        <p:spPr>
          <a:xfrm rot="10800000" flipV="1">
            <a:off x="722113" y="3626325"/>
            <a:ext cx="99317" cy="1051258"/>
          </a:xfrm>
          <a:prstGeom prst="curvedConnector3">
            <a:avLst>
              <a:gd name="adj1" fmla="val 417857"/>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44" name="Curved Connector 243"/>
          <p:cNvCxnSpPr>
            <a:cxnSpLocks/>
          </p:cNvCxnSpPr>
          <p:nvPr/>
        </p:nvCxnSpPr>
        <p:spPr>
          <a:xfrm rot="10800000" flipV="1">
            <a:off x="727154" y="4013002"/>
            <a:ext cx="95619" cy="681786"/>
          </a:xfrm>
          <a:prstGeom prst="curvedConnector3">
            <a:avLst>
              <a:gd name="adj1" fmla="val 339074"/>
            </a:avLst>
          </a:prstGeom>
          <a:ln>
            <a:tailEnd type="triangle"/>
          </a:ln>
        </p:spPr>
        <p:style>
          <a:lnRef idx="3">
            <a:schemeClr val="accent1"/>
          </a:lnRef>
          <a:fillRef idx="0">
            <a:schemeClr val="accent1"/>
          </a:fillRef>
          <a:effectRef idx="2">
            <a:schemeClr val="accent1"/>
          </a:effectRef>
          <a:fontRef idx="minor">
            <a:schemeClr val="tx1"/>
          </a:fontRef>
        </p:style>
      </p:cxnSp>
      <p:sp>
        <p:nvSpPr>
          <p:cNvPr id="253" name="TextBox 252"/>
          <p:cNvSpPr txBox="1"/>
          <p:nvPr/>
        </p:nvSpPr>
        <p:spPr>
          <a:xfrm>
            <a:off x="3759169" y="6387277"/>
            <a:ext cx="971260" cy="300864"/>
          </a:xfrm>
          <a:prstGeom prst="rect">
            <a:avLst/>
          </a:prstGeom>
        </p:spPr>
        <p:txBody>
          <a:bodyPr vert="horz" wrap="square" lIns="91416" tIns="45708" rIns="91416" bIns="45708"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000" b="1" i="0" u="none" strike="noStrike" kern="1200" cap="none" spc="0" normalizeH="0" baseline="0" noProof="0" dirty="0">
                <a:ln>
                  <a:noFill/>
                </a:ln>
                <a:solidFill>
                  <a:sysClr val="windowText" lastClr="000000"/>
                </a:solidFill>
                <a:effectLst/>
                <a:uLnTx/>
                <a:uFillTx/>
                <a:latin typeface="Arial"/>
                <a:ea typeface="+mn-ea"/>
                <a:cs typeface="+mn-cs"/>
              </a:rPr>
              <a:t>vCenter</a:t>
            </a:r>
          </a:p>
        </p:txBody>
      </p:sp>
      <p:sp>
        <p:nvSpPr>
          <p:cNvPr id="256" name="TextBox 255"/>
          <p:cNvSpPr txBox="1"/>
          <p:nvPr/>
        </p:nvSpPr>
        <p:spPr>
          <a:xfrm>
            <a:off x="548612" y="6237797"/>
            <a:ext cx="1187114" cy="300863"/>
          </a:xfrm>
          <a:prstGeom prst="rect">
            <a:avLst/>
          </a:prstGeom>
        </p:spPr>
        <p:txBody>
          <a:bodyPr vert="horz" wrap="square" lIns="91416" tIns="45708" rIns="91416" bIns="45708"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000" b="1" i="0" u="none" strike="noStrike" kern="1200" cap="none" spc="0" normalizeH="0" baseline="0" noProof="0" dirty="0">
                <a:ln>
                  <a:noFill/>
                </a:ln>
                <a:solidFill>
                  <a:srgbClr val="000000"/>
                </a:solidFill>
                <a:effectLst/>
                <a:uLnTx/>
                <a:uFillTx/>
                <a:latin typeface="Arial"/>
                <a:ea typeface="+mn-ea"/>
                <a:cs typeface="+mn-cs"/>
              </a:rPr>
              <a:t>Active IQ Unified Manager</a:t>
            </a:r>
          </a:p>
        </p:txBody>
      </p:sp>
      <p:cxnSp>
        <p:nvCxnSpPr>
          <p:cNvPr id="258" name="Straight Arrow Connector 257"/>
          <p:cNvCxnSpPr>
            <a:cxnSpLocks/>
            <a:endCxn id="334" idx="2"/>
          </p:cNvCxnSpPr>
          <p:nvPr/>
        </p:nvCxnSpPr>
        <p:spPr>
          <a:xfrm flipH="1" flipV="1">
            <a:off x="2055544" y="5376726"/>
            <a:ext cx="868513" cy="565586"/>
          </a:xfrm>
          <a:prstGeom prst="straightConnector1">
            <a:avLst/>
          </a:prstGeom>
          <a:ln>
            <a:solidFill>
              <a:srgbClr val="FFC000"/>
            </a:solidFill>
            <a:headEnd type="triangle" w="med" len="med"/>
            <a:tailEnd type="triangle" w="med" len="med"/>
          </a:ln>
        </p:spPr>
        <p:style>
          <a:lnRef idx="3">
            <a:schemeClr val="accent5"/>
          </a:lnRef>
          <a:fillRef idx="0">
            <a:schemeClr val="accent5"/>
          </a:fillRef>
          <a:effectRef idx="2">
            <a:schemeClr val="accent5"/>
          </a:effectRef>
          <a:fontRef idx="minor">
            <a:schemeClr val="tx1"/>
          </a:fontRef>
        </p:style>
      </p:cxnSp>
      <p:cxnSp>
        <p:nvCxnSpPr>
          <p:cNvPr id="259" name="Straight Arrow Connector 258"/>
          <p:cNvCxnSpPr>
            <a:cxnSpLocks/>
          </p:cNvCxnSpPr>
          <p:nvPr/>
        </p:nvCxnSpPr>
        <p:spPr>
          <a:xfrm flipH="1" flipV="1">
            <a:off x="1328165" y="5901072"/>
            <a:ext cx="1592218" cy="205842"/>
          </a:xfrm>
          <a:prstGeom prst="straightConnector1">
            <a:avLst/>
          </a:prstGeom>
          <a:ln>
            <a:headEnd type="triangle" w="med" len="med"/>
            <a:tailEnd type="triangle" w="med" len="med"/>
          </a:ln>
        </p:spPr>
        <p:style>
          <a:lnRef idx="3">
            <a:schemeClr val="accent5"/>
          </a:lnRef>
          <a:fillRef idx="0">
            <a:schemeClr val="accent5"/>
          </a:fillRef>
          <a:effectRef idx="2">
            <a:schemeClr val="accent5"/>
          </a:effectRef>
          <a:fontRef idx="minor">
            <a:schemeClr val="tx1"/>
          </a:fontRef>
        </p:style>
      </p:cxnSp>
      <p:cxnSp>
        <p:nvCxnSpPr>
          <p:cNvPr id="262" name="Straight Arrow Connector 261"/>
          <p:cNvCxnSpPr>
            <a:cxnSpLocks/>
          </p:cNvCxnSpPr>
          <p:nvPr/>
        </p:nvCxnSpPr>
        <p:spPr>
          <a:xfrm>
            <a:off x="1232415" y="5289834"/>
            <a:ext cx="1687968" cy="81708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64" name="Straight Arrow Connector 263"/>
          <p:cNvCxnSpPr>
            <a:cxnSpLocks/>
            <a:stCxn id="196" idx="2"/>
          </p:cNvCxnSpPr>
          <p:nvPr/>
        </p:nvCxnSpPr>
        <p:spPr>
          <a:xfrm flipH="1">
            <a:off x="3148924" y="5247465"/>
            <a:ext cx="531359" cy="573773"/>
          </a:xfrm>
          <a:prstGeom prst="straightConnector1">
            <a:avLst/>
          </a:prstGeom>
          <a:ln>
            <a:solidFill>
              <a:srgbClr val="FFC000"/>
            </a:solidFill>
            <a:tailEnd type="triangle"/>
          </a:ln>
        </p:spPr>
        <p:style>
          <a:lnRef idx="3">
            <a:schemeClr val="accent5"/>
          </a:lnRef>
          <a:fillRef idx="0">
            <a:schemeClr val="accent5"/>
          </a:fillRef>
          <a:effectRef idx="2">
            <a:schemeClr val="accent5"/>
          </a:effectRef>
          <a:fontRef idx="minor">
            <a:schemeClr val="tx1"/>
          </a:fontRef>
        </p:style>
      </p:cxnSp>
      <p:cxnSp>
        <p:nvCxnSpPr>
          <p:cNvPr id="267" name="Straight Arrow Connector 266"/>
          <p:cNvCxnSpPr>
            <a:cxnSpLocks/>
          </p:cNvCxnSpPr>
          <p:nvPr/>
        </p:nvCxnSpPr>
        <p:spPr>
          <a:xfrm flipV="1">
            <a:off x="3377464" y="6101602"/>
            <a:ext cx="634812" cy="5312"/>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
        <p:nvSpPr>
          <p:cNvPr id="279" name="TextBox 278"/>
          <p:cNvSpPr txBox="1"/>
          <p:nvPr/>
        </p:nvSpPr>
        <p:spPr>
          <a:xfrm>
            <a:off x="1605794" y="2069006"/>
            <a:ext cx="928635" cy="202068"/>
          </a:xfrm>
          <a:prstGeom prst="rect">
            <a:avLst/>
          </a:prstGeom>
        </p:spPr>
        <p:txBody>
          <a:bodyPr vert="horz" wrap="square" lIns="91416" tIns="45708" rIns="91416" bIns="45708"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000" b="1" i="0" u="none" strike="noStrike" kern="1200" cap="none" spc="0" normalizeH="0" baseline="0" noProof="0" dirty="0">
                <a:ln>
                  <a:noFill/>
                </a:ln>
                <a:solidFill>
                  <a:srgbClr val="00C6A5"/>
                </a:solidFill>
                <a:effectLst/>
                <a:uLnTx/>
                <a:uFillTx/>
                <a:latin typeface="Arial"/>
                <a:ea typeface="+mn-ea"/>
                <a:cs typeface="+mn-cs"/>
              </a:rPr>
              <a:t>Epic Mirror</a:t>
            </a:r>
          </a:p>
        </p:txBody>
      </p:sp>
      <p:sp>
        <p:nvSpPr>
          <p:cNvPr id="280" name="TextBox 279"/>
          <p:cNvSpPr txBox="1"/>
          <p:nvPr/>
        </p:nvSpPr>
        <p:spPr>
          <a:xfrm>
            <a:off x="4708063" y="1852324"/>
            <a:ext cx="1217107" cy="178661"/>
          </a:xfrm>
          <a:prstGeom prst="rect">
            <a:avLst/>
          </a:prstGeom>
        </p:spPr>
        <p:txBody>
          <a:bodyPr vert="horz" wrap="square" lIns="91416" tIns="45708" rIns="91416" bIns="45708"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000" b="1" i="0" u="none" strike="noStrike" kern="1200" cap="none" spc="0" normalizeH="0" baseline="0" noProof="0" dirty="0">
                <a:ln>
                  <a:noFill/>
                </a:ln>
                <a:solidFill>
                  <a:srgbClr val="00C6A5"/>
                </a:solidFill>
                <a:effectLst/>
                <a:uLnTx/>
                <a:uFillTx/>
                <a:latin typeface="Arial"/>
                <a:ea typeface="+mn-ea"/>
                <a:cs typeface="+mn-cs"/>
              </a:rPr>
              <a:t>Daily DB Dump</a:t>
            </a:r>
          </a:p>
        </p:txBody>
      </p:sp>
      <p:sp>
        <p:nvSpPr>
          <p:cNvPr id="307" name="TextBox 306"/>
          <p:cNvSpPr txBox="1"/>
          <p:nvPr/>
        </p:nvSpPr>
        <p:spPr>
          <a:xfrm>
            <a:off x="7860351" y="4946601"/>
            <a:ext cx="971260" cy="300864"/>
          </a:xfrm>
          <a:prstGeom prst="rect">
            <a:avLst/>
          </a:prstGeom>
        </p:spPr>
        <p:txBody>
          <a:bodyPr vert="horz" wrap="square" lIns="91416" tIns="45708" rIns="91416" bIns="45708"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000" b="1" i="0" u="none" strike="noStrike" kern="1200" cap="none" spc="0" normalizeH="0" baseline="0" noProof="0" dirty="0">
                <a:ln>
                  <a:noFill/>
                </a:ln>
                <a:solidFill>
                  <a:sysClr val="windowText" lastClr="000000"/>
                </a:solidFill>
                <a:effectLst/>
                <a:uLnTx/>
                <a:uFillTx/>
                <a:latin typeface="Arial"/>
                <a:ea typeface="+mn-ea"/>
                <a:cs typeface="+mn-cs"/>
              </a:rPr>
              <a:t>Epic DR</a:t>
            </a:r>
          </a:p>
        </p:txBody>
      </p:sp>
      <p:sp>
        <p:nvSpPr>
          <p:cNvPr id="310" name="TextBox 309"/>
          <p:cNvSpPr txBox="1"/>
          <p:nvPr/>
        </p:nvSpPr>
        <p:spPr>
          <a:xfrm>
            <a:off x="8584613" y="4946601"/>
            <a:ext cx="971260" cy="300864"/>
          </a:xfrm>
          <a:prstGeom prst="rect">
            <a:avLst/>
          </a:prstGeom>
        </p:spPr>
        <p:txBody>
          <a:bodyPr vert="horz" wrap="square" lIns="91416" tIns="45708" rIns="91416" bIns="45708"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000" b="1" i="0" u="none" strike="noStrike" kern="1200" cap="none" spc="0" normalizeH="0" baseline="0" noProof="0" dirty="0">
                <a:ln>
                  <a:noFill/>
                </a:ln>
                <a:solidFill>
                  <a:sysClr val="windowText" lastClr="000000"/>
                </a:solidFill>
                <a:effectLst/>
                <a:uLnTx/>
                <a:uFillTx/>
                <a:latin typeface="Arial"/>
                <a:ea typeface="+mn-ea"/>
                <a:cs typeface="+mn-cs"/>
              </a:rPr>
              <a:t>Report DR</a:t>
            </a:r>
          </a:p>
        </p:txBody>
      </p:sp>
      <p:sp>
        <p:nvSpPr>
          <p:cNvPr id="313" name="TextBox 312"/>
          <p:cNvSpPr txBox="1"/>
          <p:nvPr/>
        </p:nvSpPr>
        <p:spPr>
          <a:xfrm>
            <a:off x="8215140" y="6387277"/>
            <a:ext cx="971260" cy="300864"/>
          </a:xfrm>
          <a:prstGeom prst="rect">
            <a:avLst/>
          </a:prstGeom>
        </p:spPr>
        <p:txBody>
          <a:bodyPr vert="horz" wrap="square" lIns="91416" tIns="45708" rIns="91416" bIns="45708"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000" b="1" i="0" u="none" strike="noStrike" kern="1200" cap="none" spc="0" normalizeH="0" baseline="0" noProof="0" dirty="0">
                <a:ln>
                  <a:noFill/>
                </a:ln>
                <a:solidFill>
                  <a:sysClr val="windowText" lastClr="000000"/>
                </a:solidFill>
                <a:effectLst/>
                <a:uLnTx/>
                <a:uFillTx/>
                <a:latin typeface="Arial"/>
                <a:ea typeface="+mn-ea"/>
                <a:cs typeface="+mn-cs"/>
              </a:rPr>
              <a:t>Automation</a:t>
            </a:r>
          </a:p>
        </p:txBody>
      </p:sp>
      <p:cxnSp>
        <p:nvCxnSpPr>
          <p:cNvPr id="323" name="Straight Connector 322"/>
          <p:cNvCxnSpPr/>
          <p:nvPr/>
        </p:nvCxnSpPr>
        <p:spPr>
          <a:xfrm flipH="1">
            <a:off x="6509259" y="88554"/>
            <a:ext cx="121" cy="6455825"/>
          </a:xfrm>
          <a:prstGeom prst="line">
            <a:avLst/>
          </a:prstGeom>
          <a:ln>
            <a:prstDash val="dash"/>
          </a:ln>
        </p:spPr>
        <p:style>
          <a:lnRef idx="3">
            <a:schemeClr val="dk1"/>
          </a:lnRef>
          <a:fillRef idx="0">
            <a:schemeClr val="dk1"/>
          </a:fillRef>
          <a:effectRef idx="2">
            <a:schemeClr val="dk1"/>
          </a:effectRef>
          <a:fontRef idx="minor">
            <a:schemeClr val="tx1"/>
          </a:fontRef>
        </p:style>
      </p:cxnSp>
      <p:sp>
        <p:nvSpPr>
          <p:cNvPr id="334" name="TextBox 333"/>
          <p:cNvSpPr txBox="1"/>
          <p:nvPr/>
        </p:nvSpPr>
        <p:spPr>
          <a:xfrm>
            <a:off x="1569716" y="5164259"/>
            <a:ext cx="971656" cy="212467"/>
          </a:xfrm>
          <a:prstGeom prst="rect">
            <a:avLst/>
          </a:prstGeom>
        </p:spPr>
        <p:txBody>
          <a:bodyPr vert="horz" wrap="square" lIns="91416" tIns="45708" rIns="91416" bIns="45708"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000" b="1" i="0" u="none" strike="noStrike" kern="1200" cap="none" spc="0" normalizeH="0" baseline="0" noProof="0" dirty="0">
                <a:ln>
                  <a:noFill/>
                </a:ln>
                <a:solidFill>
                  <a:srgbClr val="FFC000"/>
                </a:solidFill>
                <a:effectLst/>
                <a:uLnTx/>
                <a:uFillTx/>
                <a:latin typeface="Arial"/>
                <a:ea typeface="+mn-ea"/>
                <a:cs typeface="+mn-cs"/>
              </a:rPr>
              <a:t>Freeze/Thaw</a:t>
            </a:r>
          </a:p>
        </p:txBody>
      </p:sp>
      <p:sp>
        <p:nvSpPr>
          <p:cNvPr id="338" name="TextBox 337"/>
          <p:cNvSpPr txBox="1"/>
          <p:nvPr/>
        </p:nvSpPr>
        <p:spPr>
          <a:xfrm>
            <a:off x="534936" y="5124761"/>
            <a:ext cx="835685" cy="265649"/>
          </a:xfrm>
          <a:prstGeom prst="rect">
            <a:avLst/>
          </a:prstGeom>
        </p:spPr>
        <p:txBody>
          <a:bodyPr vert="horz" wrap="square" lIns="91416" tIns="45708" rIns="91416" bIns="45708"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306100"/>
                </a:solidFill>
                <a:effectLst/>
                <a:uLnTx/>
                <a:uFillTx/>
                <a:latin typeface="Arial"/>
                <a:ea typeface="+mn-ea"/>
                <a:cs typeface="+mn-cs"/>
              </a:rPr>
              <a:t>Envcopy</a:t>
            </a:r>
          </a:p>
        </p:txBody>
      </p:sp>
      <p:grpSp>
        <p:nvGrpSpPr>
          <p:cNvPr id="9" name="Group 8">
            <a:extLst>
              <a:ext uri="{FF2B5EF4-FFF2-40B4-BE49-F238E27FC236}">
                <a16:creationId xmlns:a16="http://schemas.microsoft.com/office/drawing/2014/main" id="{A5C7E297-D5E2-1641-B9D8-0E230AAAE6FA}"/>
              </a:ext>
            </a:extLst>
          </p:cNvPr>
          <p:cNvGrpSpPr/>
          <p:nvPr/>
        </p:nvGrpSpPr>
        <p:grpSpPr>
          <a:xfrm>
            <a:off x="2631648" y="2879555"/>
            <a:ext cx="816112" cy="1792170"/>
            <a:chOff x="2468010" y="2899559"/>
            <a:chExt cx="816112" cy="1792170"/>
          </a:xfrm>
        </p:grpSpPr>
        <p:cxnSp>
          <p:nvCxnSpPr>
            <p:cNvPr id="231" name="Curved Connector 230"/>
            <p:cNvCxnSpPr>
              <a:cxnSpLocks/>
              <a:stCxn id="203" idx="3"/>
            </p:cNvCxnSpPr>
            <p:nvPr/>
          </p:nvCxnSpPr>
          <p:spPr>
            <a:xfrm>
              <a:off x="2468010" y="2899559"/>
              <a:ext cx="816112" cy="1792170"/>
            </a:xfrm>
            <a:prstGeom prst="curvedConnector3">
              <a:avLst>
                <a:gd name="adj1" fmla="val 50000"/>
              </a:avLst>
            </a:prstGeom>
            <a:ln>
              <a:solidFill>
                <a:srgbClr val="FFC000"/>
              </a:solidFill>
              <a:tailEnd type="triangle"/>
            </a:ln>
          </p:spPr>
          <p:style>
            <a:lnRef idx="3">
              <a:schemeClr val="accent3"/>
            </a:lnRef>
            <a:fillRef idx="0">
              <a:schemeClr val="accent3"/>
            </a:fillRef>
            <a:effectRef idx="2">
              <a:schemeClr val="accent3"/>
            </a:effectRef>
            <a:fontRef idx="minor">
              <a:schemeClr val="tx1"/>
            </a:fontRef>
          </p:style>
        </p:cxnSp>
        <p:sp>
          <p:nvSpPr>
            <p:cNvPr id="346" name="TextBox 345"/>
            <p:cNvSpPr txBox="1"/>
            <p:nvPr/>
          </p:nvSpPr>
          <p:spPr>
            <a:xfrm>
              <a:off x="2540763" y="3791320"/>
              <a:ext cx="619314" cy="214564"/>
            </a:xfrm>
            <a:prstGeom prst="rect">
              <a:avLst/>
            </a:prstGeom>
            <a:solidFill>
              <a:schemeClr val="bg1"/>
            </a:solidFill>
          </p:spPr>
          <p:txBody>
            <a:bodyPr vert="horz" wrap="square" lIns="91416" tIns="45708" rIns="91416" bIns="45708"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000" b="1" i="0" u="none" strike="noStrike" kern="1200" cap="none" spc="0" normalizeH="0" baseline="0" noProof="0" dirty="0">
                  <a:ln>
                    <a:noFill/>
                  </a:ln>
                  <a:solidFill>
                    <a:srgbClr val="FFC000"/>
                  </a:solidFill>
                  <a:effectLst/>
                  <a:uLnTx/>
                  <a:uFillTx/>
                  <a:latin typeface="Arial"/>
                  <a:ea typeface="+mn-ea"/>
                  <a:cs typeface="+mn-cs"/>
                </a:rPr>
                <a:t>Mount</a:t>
              </a:r>
            </a:p>
          </p:txBody>
        </p:sp>
      </p:grpSp>
      <p:sp>
        <p:nvSpPr>
          <p:cNvPr id="171" name="TextBox 170"/>
          <p:cNvSpPr txBox="1"/>
          <p:nvPr/>
        </p:nvSpPr>
        <p:spPr>
          <a:xfrm>
            <a:off x="199858" y="1980003"/>
            <a:ext cx="1128738" cy="214564"/>
          </a:xfrm>
          <a:prstGeom prst="rect">
            <a:avLst/>
          </a:prstGeom>
        </p:spPr>
        <p:txBody>
          <a:bodyPr vert="horz" wrap="square" lIns="91416" tIns="45708" rIns="91416" bIns="45708"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000" b="1" i="0" u="none" strike="noStrike" kern="1200" cap="none" spc="0" normalizeH="0" baseline="0" noProof="0" dirty="0">
                <a:ln>
                  <a:noFill/>
                </a:ln>
                <a:solidFill>
                  <a:srgbClr val="306100"/>
                </a:solidFill>
                <a:effectLst/>
                <a:uLnTx/>
                <a:uFillTx/>
                <a:latin typeface="Arial"/>
                <a:ea typeface="+mn-ea"/>
                <a:cs typeface="+mn-cs"/>
              </a:rPr>
              <a:t>Clone</a:t>
            </a:r>
          </a:p>
        </p:txBody>
      </p:sp>
      <p:sp>
        <p:nvSpPr>
          <p:cNvPr id="179" name="TextBox 178"/>
          <p:cNvSpPr txBox="1"/>
          <p:nvPr/>
        </p:nvSpPr>
        <p:spPr>
          <a:xfrm>
            <a:off x="65922" y="4642862"/>
            <a:ext cx="606086" cy="214564"/>
          </a:xfrm>
          <a:prstGeom prst="rect">
            <a:avLst/>
          </a:prstGeom>
        </p:spPr>
        <p:txBody>
          <a:bodyPr vert="horz" wrap="square" lIns="91416" tIns="45708" rIns="91416" bIns="45708"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000" b="1" i="0" u="none" strike="noStrike" kern="1200" cap="none" spc="0" normalizeH="0" baseline="0" noProof="0" dirty="0">
                <a:ln>
                  <a:noFill/>
                </a:ln>
                <a:solidFill>
                  <a:srgbClr val="306100"/>
                </a:solidFill>
                <a:effectLst/>
                <a:uLnTx/>
                <a:uFillTx/>
                <a:latin typeface="Arial"/>
                <a:ea typeface="+mn-ea"/>
                <a:cs typeface="+mn-cs"/>
              </a:rPr>
              <a:t>Mount</a:t>
            </a:r>
          </a:p>
        </p:txBody>
      </p:sp>
      <p:grpSp>
        <p:nvGrpSpPr>
          <p:cNvPr id="12" name="Group 11">
            <a:extLst>
              <a:ext uri="{FF2B5EF4-FFF2-40B4-BE49-F238E27FC236}">
                <a16:creationId xmlns:a16="http://schemas.microsoft.com/office/drawing/2014/main" id="{D1C87B8F-EAF0-D644-AA1F-693C17F11880}"/>
              </a:ext>
            </a:extLst>
          </p:cNvPr>
          <p:cNvGrpSpPr/>
          <p:nvPr/>
        </p:nvGrpSpPr>
        <p:grpSpPr>
          <a:xfrm>
            <a:off x="1682164" y="1755585"/>
            <a:ext cx="6705374" cy="512411"/>
            <a:chOff x="1680576" y="1775597"/>
            <a:chExt cx="6705374" cy="512411"/>
          </a:xfrm>
        </p:grpSpPr>
        <p:cxnSp>
          <p:nvCxnSpPr>
            <p:cNvPr id="177" name="Elbow Connector 176"/>
            <p:cNvCxnSpPr>
              <a:cxnSpLocks/>
              <a:stCxn id="168" idx="2"/>
            </p:cNvCxnSpPr>
            <p:nvPr/>
          </p:nvCxnSpPr>
          <p:spPr>
            <a:xfrm rot="16200000" flipH="1">
              <a:off x="4997257" y="-1541084"/>
              <a:ext cx="72011" cy="6705374"/>
            </a:xfrm>
            <a:prstGeom prst="bentConnector3">
              <a:avLst>
                <a:gd name="adj1" fmla="val 417452"/>
              </a:avLst>
            </a:prstGeom>
            <a:ln>
              <a:solidFill>
                <a:srgbClr val="00C6A5"/>
              </a:solidFill>
              <a:headEnd type="none" w="med" len="med"/>
              <a:tailEnd type="triangle" w="med" len="med"/>
            </a:ln>
          </p:spPr>
          <p:style>
            <a:lnRef idx="3">
              <a:schemeClr val="accent2"/>
            </a:lnRef>
            <a:fillRef idx="0">
              <a:schemeClr val="accent2"/>
            </a:fillRef>
            <a:effectRef idx="2">
              <a:schemeClr val="accent2"/>
            </a:effectRef>
            <a:fontRef idx="minor">
              <a:schemeClr val="tx1"/>
            </a:fontRef>
          </p:style>
        </p:cxnSp>
        <p:sp>
          <p:nvSpPr>
            <p:cNvPr id="194" name="TextBox 193"/>
            <p:cNvSpPr txBox="1"/>
            <p:nvPr/>
          </p:nvSpPr>
          <p:spPr>
            <a:xfrm>
              <a:off x="7382325" y="2085940"/>
              <a:ext cx="928635" cy="202068"/>
            </a:xfrm>
            <a:prstGeom prst="rect">
              <a:avLst/>
            </a:prstGeom>
          </p:spPr>
          <p:txBody>
            <a:bodyPr vert="horz" wrap="square" lIns="91416" tIns="45708" rIns="91416" bIns="45708"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000" b="1" i="0" u="none" strike="noStrike" kern="1200" cap="none" spc="0" normalizeH="0" baseline="0" noProof="0" dirty="0">
                  <a:ln>
                    <a:noFill/>
                  </a:ln>
                  <a:solidFill>
                    <a:srgbClr val="00C6A5"/>
                  </a:solidFill>
                  <a:effectLst/>
                  <a:uLnTx/>
                  <a:uFillTx/>
                  <a:latin typeface="Arial"/>
                  <a:ea typeface="+mn-ea"/>
                  <a:cs typeface="+mn-cs"/>
                </a:rPr>
                <a:t>Epic Mirror</a:t>
              </a:r>
            </a:p>
          </p:txBody>
        </p:sp>
      </p:grpSp>
      <p:cxnSp>
        <p:nvCxnSpPr>
          <p:cNvPr id="199" name="Curved Connector 198"/>
          <p:cNvCxnSpPr>
            <a:cxnSpLocks/>
          </p:cNvCxnSpPr>
          <p:nvPr/>
        </p:nvCxnSpPr>
        <p:spPr>
          <a:xfrm>
            <a:off x="3904841" y="4671725"/>
            <a:ext cx="2895106" cy="26166"/>
          </a:xfrm>
          <a:prstGeom prst="curvedConnector3">
            <a:avLst>
              <a:gd name="adj1" fmla="val 50000"/>
            </a:avLst>
          </a:prstGeom>
          <a:ln>
            <a:solidFill>
              <a:srgbClr val="FFC000"/>
            </a:solidFill>
            <a:tailEnd type="triangle"/>
          </a:ln>
        </p:spPr>
        <p:style>
          <a:lnRef idx="3">
            <a:schemeClr val="accent3"/>
          </a:lnRef>
          <a:fillRef idx="0">
            <a:schemeClr val="accent3"/>
          </a:fillRef>
          <a:effectRef idx="2">
            <a:schemeClr val="accent3"/>
          </a:effectRef>
          <a:fontRef idx="minor">
            <a:schemeClr val="tx1"/>
          </a:fontRef>
        </p:style>
      </p:cxnSp>
      <p:sp>
        <p:nvSpPr>
          <p:cNvPr id="201" name="TextBox 200"/>
          <p:cNvSpPr txBox="1"/>
          <p:nvPr/>
        </p:nvSpPr>
        <p:spPr>
          <a:xfrm>
            <a:off x="3907283" y="2787567"/>
            <a:ext cx="1763870" cy="202068"/>
          </a:xfrm>
          <a:prstGeom prst="rect">
            <a:avLst/>
          </a:prstGeom>
        </p:spPr>
        <p:txBody>
          <a:bodyPr vert="horz" wrap="square" lIns="91416" tIns="45708" rIns="91416" bIns="45708"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Arial"/>
                <a:ea typeface="+mn-ea"/>
                <a:cs typeface="+mn-cs"/>
              </a:rPr>
              <a:t>VMware</a:t>
            </a:r>
          </a:p>
        </p:txBody>
      </p:sp>
      <p:grpSp>
        <p:nvGrpSpPr>
          <p:cNvPr id="2" name="Group 1">
            <a:extLst>
              <a:ext uri="{FF2B5EF4-FFF2-40B4-BE49-F238E27FC236}">
                <a16:creationId xmlns:a16="http://schemas.microsoft.com/office/drawing/2014/main" id="{F152E624-62B3-9C43-8BFC-2E0BB3D7E1C6}"/>
              </a:ext>
            </a:extLst>
          </p:cNvPr>
          <p:cNvGrpSpPr/>
          <p:nvPr/>
        </p:nvGrpSpPr>
        <p:grpSpPr>
          <a:xfrm>
            <a:off x="768793" y="1362204"/>
            <a:ext cx="2016902" cy="440834"/>
            <a:chOff x="3145718" y="2242671"/>
            <a:chExt cx="1106632" cy="440834"/>
          </a:xfrm>
        </p:grpSpPr>
        <p:grpSp>
          <p:nvGrpSpPr>
            <p:cNvPr id="48" name="Group 47">
              <a:extLst>
                <a:ext uri="{FF2B5EF4-FFF2-40B4-BE49-F238E27FC236}">
                  <a16:creationId xmlns:a16="http://schemas.microsoft.com/office/drawing/2014/main" id="{2D35E7EF-BAEA-CD40-97D5-5F0011476166}"/>
                </a:ext>
              </a:extLst>
            </p:cNvPr>
            <p:cNvGrpSpPr/>
            <p:nvPr/>
          </p:nvGrpSpPr>
          <p:grpSpPr>
            <a:xfrm>
              <a:off x="3174044" y="2242671"/>
              <a:ext cx="1078306" cy="405002"/>
              <a:chOff x="439618" y="3092013"/>
              <a:chExt cx="1078306" cy="405002"/>
            </a:xfrm>
          </p:grpSpPr>
          <p:pic>
            <p:nvPicPr>
              <p:cNvPr id="157" name="volume clone copy 4" descr="C:\Users\PrestoGeorge\Desktop\Original-Cylindar.gif"/>
              <p:cNvPicPr preferRelativeResize="0">
                <a:picLocks noChangeAspect="1" noChangeArrowheads="1"/>
              </p:cNvPicPr>
              <p:nvPr/>
            </p:nvPicPr>
            <p:blipFill>
              <a:blip r:embed="rId4" cstate="print">
                <a:grayscl/>
              </a:blip>
              <a:srcRect/>
              <a:stretch>
                <a:fillRect/>
              </a:stretch>
            </p:blipFill>
            <p:spPr bwMode="auto">
              <a:xfrm>
                <a:off x="535748" y="3092013"/>
                <a:ext cx="982176" cy="329858"/>
              </a:xfrm>
              <a:prstGeom prst="rect">
                <a:avLst/>
              </a:prstGeom>
              <a:noFill/>
            </p:spPr>
          </p:pic>
          <p:pic>
            <p:nvPicPr>
              <p:cNvPr id="158" name="volume clone copy 3" descr="C:\Users\PrestoGeorge\Desktop\Original-Cylindar.gif"/>
              <p:cNvPicPr preferRelativeResize="0">
                <a:picLocks noChangeAspect="1" noChangeArrowheads="1"/>
              </p:cNvPicPr>
              <p:nvPr/>
            </p:nvPicPr>
            <p:blipFill>
              <a:blip r:embed="rId4" cstate="print">
                <a:grayscl/>
              </a:blip>
              <a:srcRect/>
              <a:stretch>
                <a:fillRect/>
              </a:stretch>
            </p:blipFill>
            <p:spPr bwMode="auto">
              <a:xfrm>
                <a:off x="505618" y="3115361"/>
                <a:ext cx="982176" cy="329858"/>
              </a:xfrm>
              <a:prstGeom prst="rect">
                <a:avLst/>
              </a:prstGeom>
              <a:noFill/>
            </p:spPr>
          </p:pic>
          <p:pic>
            <p:nvPicPr>
              <p:cNvPr id="164" name="volume clone copy 2" descr="C:\Users\PrestoGeorge\Desktop\Original-Cylindar.gif"/>
              <p:cNvPicPr preferRelativeResize="0">
                <a:picLocks noChangeAspect="1" noChangeArrowheads="1"/>
              </p:cNvPicPr>
              <p:nvPr/>
            </p:nvPicPr>
            <p:blipFill>
              <a:blip r:embed="rId4" cstate="print">
                <a:grayscl/>
              </a:blip>
              <a:srcRect/>
              <a:stretch>
                <a:fillRect/>
              </a:stretch>
            </p:blipFill>
            <p:spPr bwMode="auto">
              <a:xfrm>
                <a:off x="474636" y="3142326"/>
                <a:ext cx="982176" cy="329858"/>
              </a:xfrm>
              <a:prstGeom prst="rect">
                <a:avLst/>
              </a:prstGeom>
              <a:noFill/>
            </p:spPr>
          </p:pic>
          <p:pic>
            <p:nvPicPr>
              <p:cNvPr id="178" name="volume clone copy 1" descr="C:\Users\PrestoGeorge\Desktop\Original-Cylindar.gif"/>
              <p:cNvPicPr preferRelativeResize="0">
                <a:picLocks noChangeAspect="1" noChangeArrowheads="1"/>
              </p:cNvPicPr>
              <p:nvPr/>
            </p:nvPicPr>
            <p:blipFill>
              <a:blip r:embed="rId4" cstate="print">
                <a:grayscl/>
              </a:blip>
              <a:srcRect/>
              <a:stretch>
                <a:fillRect/>
              </a:stretch>
            </p:blipFill>
            <p:spPr bwMode="auto">
              <a:xfrm>
                <a:off x="439618" y="3167157"/>
                <a:ext cx="982176" cy="329858"/>
              </a:xfrm>
              <a:prstGeom prst="rect">
                <a:avLst/>
              </a:prstGeom>
              <a:noFill/>
            </p:spPr>
          </p:pic>
        </p:grpSp>
        <p:pic>
          <p:nvPicPr>
            <p:cNvPr id="147" name="volume clone 1" descr="C:\Users\PrestoGeorge\Desktop\Original-Cylindar.gif"/>
            <p:cNvPicPr preferRelativeResize="0">
              <a:picLocks noChangeAspect="1" noChangeArrowheads="1"/>
            </p:cNvPicPr>
            <p:nvPr/>
          </p:nvPicPr>
          <p:blipFill>
            <a:blip r:embed="rId4" cstate="print">
              <a:duotone>
                <a:prstClr val="black"/>
                <a:schemeClr val="accent5">
                  <a:tint val="45000"/>
                  <a:satMod val="400000"/>
                </a:schemeClr>
              </a:duotone>
            </a:blip>
            <a:srcRect/>
            <a:stretch>
              <a:fillRect/>
            </a:stretch>
          </p:blipFill>
          <p:spPr bwMode="auto">
            <a:xfrm>
              <a:off x="3149017" y="2353647"/>
              <a:ext cx="982176" cy="329858"/>
            </a:xfrm>
            <a:prstGeom prst="rect">
              <a:avLst/>
            </a:prstGeom>
            <a:noFill/>
          </p:spPr>
        </p:pic>
        <p:sp>
          <p:nvSpPr>
            <p:cNvPr id="168" name="TextBox 167">
              <a:extLst>
                <a:ext uri="{FF2B5EF4-FFF2-40B4-BE49-F238E27FC236}">
                  <a16:creationId xmlns:a16="http://schemas.microsoft.com/office/drawing/2014/main" id="{463EF820-72B0-3B46-8C5B-2B3D74EFEE3C}"/>
                </a:ext>
              </a:extLst>
            </p:cNvPr>
            <p:cNvSpPr txBox="1"/>
            <p:nvPr/>
          </p:nvSpPr>
          <p:spPr>
            <a:xfrm>
              <a:off x="3145718" y="2416603"/>
              <a:ext cx="1002294" cy="219450"/>
            </a:xfrm>
            <a:prstGeom prst="rect">
              <a:avLst/>
            </a:prstGeom>
          </p:spPr>
          <p:txBody>
            <a:bodyPr vert="horz" wrap="square" lIns="91416" tIns="45708" rIns="91416" bIns="45708"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Arial"/>
                  <a:ea typeface="+mn-ea"/>
                  <a:cs typeface="+mn-cs"/>
                </a:rPr>
                <a:t>Epic Backup</a:t>
              </a:r>
            </a:p>
          </p:txBody>
        </p:sp>
      </p:grpSp>
      <p:pic>
        <p:nvPicPr>
          <p:cNvPr id="169" name="volume clone 1" descr="C:\Users\PrestoGeorge\Desktop\Original-Cylindar.gif">
            <a:extLst>
              <a:ext uri="{FF2B5EF4-FFF2-40B4-BE49-F238E27FC236}">
                <a16:creationId xmlns:a16="http://schemas.microsoft.com/office/drawing/2014/main" id="{7006833D-6C70-994E-A19B-A8CC9598D4AC}"/>
              </a:ext>
            </a:extLst>
          </p:cNvPr>
          <p:cNvPicPr preferRelativeResize="0">
            <a:picLocks noChangeAspect="1" noChangeArrowheads="1"/>
          </p:cNvPicPr>
          <p:nvPr/>
        </p:nvPicPr>
        <p:blipFill>
          <a:blip r:embed="rId4" cstate="print">
            <a:duotone>
              <a:prstClr val="black"/>
              <a:schemeClr val="accent5">
                <a:tint val="45000"/>
                <a:satMod val="400000"/>
              </a:schemeClr>
            </a:duotone>
          </a:blip>
          <a:srcRect/>
          <a:stretch>
            <a:fillRect/>
          </a:stretch>
        </p:blipFill>
        <p:spPr bwMode="auto">
          <a:xfrm>
            <a:off x="3872401" y="1454417"/>
            <a:ext cx="1865567" cy="329858"/>
          </a:xfrm>
          <a:prstGeom prst="rect">
            <a:avLst/>
          </a:prstGeom>
          <a:noFill/>
        </p:spPr>
      </p:pic>
      <p:sp>
        <p:nvSpPr>
          <p:cNvPr id="170" name="TextBox 169">
            <a:extLst>
              <a:ext uri="{FF2B5EF4-FFF2-40B4-BE49-F238E27FC236}">
                <a16:creationId xmlns:a16="http://schemas.microsoft.com/office/drawing/2014/main" id="{1C766D5B-7014-5E41-A3F3-B0F81D62F5F6}"/>
              </a:ext>
            </a:extLst>
          </p:cNvPr>
          <p:cNvSpPr txBox="1"/>
          <p:nvPr/>
        </p:nvSpPr>
        <p:spPr>
          <a:xfrm>
            <a:off x="3881142" y="1542039"/>
            <a:ext cx="1802406" cy="171935"/>
          </a:xfrm>
          <a:prstGeom prst="rect">
            <a:avLst/>
          </a:prstGeom>
        </p:spPr>
        <p:txBody>
          <a:bodyPr vert="horz" wrap="square" lIns="91416" tIns="45708" rIns="91416" bIns="45708"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Arial"/>
                <a:ea typeface="+mn-ea"/>
                <a:cs typeface="+mn-cs"/>
              </a:rPr>
              <a:t>Clarity</a:t>
            </a:r>
          </a:p>
        </p:txBody>
      </p:sp>
      <p:grpSp>
        <p:nvGrpSpPr>
          <p:cNvPr id="53" name="Group 52">
            <a:extLst>
              <a:ext uri="{FF2B5EF4-FFF2-40B4-BE49-F238E27FC236}">
                <a16:creationId xmlns:a16="http://schemas.microsoft.com/office/drawing/2014/main" id="{B6E30843-A893-C44A-9BFD-6BF3B5980B05}"/>
              </a:ext>
            </a:extLst>
          </p:cNvPr>
          <p:cNvGrpSpPr/>
          <p:nvPr/>
        </p:nvGrpSpPr>
        <p:grpSpPr>
          <a:xfrm>
            <a:off x="-102308" y="1602277"/>
            <a:ext cx="3564103" cy="1442207"/>
            <a:chOff x="2843795" y="860323"/>
            <a:chExt cx="1191419" cy="1442207"/>
          </a:xfrm>
        </p:grpSpPr>
        <p:pic>
          <p:nvPicPr>
            <p:cNvPr id="203" name="volume clone copy 4" descr="C:\Users\PrestoGeorge\Desktop\Original-Cylindar.gif">
              <a:extLst>
                <a:ext uri="{FF2B5EF4-FFF2-40B4-BE49-F238E27FC236}">
                  <a16:creationId xmlns:a16="http://schemas.microsoft.com/office/drawing/2014/main" id="{4D5480FB-DC57-1241-AE82-F9DD277BDD65}"/>
                </a:ext>
              </a:extLst>
            </p:cNvPr>
            <p:cNvPicPr preferRelativeResize="0">
              <a:picLocks noChangeAspect="1" noChangeArrowheads="1"/>
            </p:cNvPicPr>
            <p:nvPr/>
          </p:nvPicPr>
          <p:blipFill>
            <a:blip r:embed="rId4" cstate="print">
              <a:grayscl/>
            </a:blip>
            <a:srcRect/>
            <a:stretch>
              <a:fillRect/>
            </a:stretch>
          </p:blipFill>
          <p:spPr bwMode="auto">
            <a:xfrm>
              <a:off x="3155313" y="1972672"/>
              <a:ext cx="602397" cy="329858"/>
            </a:xfrm>
            <a:prstGeom prst="rect">
              <a:avLst/>
            </a:prstGeom>
            <a:noFill/>
          </p:spPr>
        </p:pic>
        <p:sp>
          <p:nvSpPr>
            <p:cNvPr id="204" name="TextBox 203">
              <a:extLst>
                <a:ext uri="{FF2B5EF4-FFF2-40B4-BE49-F238E27FC236}">
                  <a16:creationId xmlns:a16="http://schemas.microsoft.com/office/drawing/2014/main" id="{3B8AB966-6C4F-434A-9ED1-15C3D4765B92}"/>
                </a:ext>
              </a:extLst>
            </p:cNvPr>
            <p:cNvSpPr txBox="1"/>
            <p:nvPr/>
          </p:nvSpPr>
          <p:spPr>
            <a:xfrm>
              <a:off x="2843795" y="2035070"/>
              <a:ext cx="1191419" cy="213013"/>
            </a:xfrm>
            <a:prstGeom prst="rect">
              <a:avLst/>
            </a:prstGeom>
          </p:spPr>
          <p:txBody>
            <a:bodyPr vert="horz" wrap="square" lIns="91416" tIns="45708" rIns="91416" bIns="45708"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Arial"/>
                  <a:ea typeface="+mn-ea"/>
                  <a:cs typeface="+mn-cs"/>
                </a:rPr>
                <a:t>Backup Clone</a:t>
              </a:r>
            </a:p>
          </p:txBody>
        </p:sp>
        <p:cxnSp>
          <p:nvCxnSpPr>
            <p:cNvPr id="205" name="Curved Connector 204">
              <a:extLst>
                <a:ext uri="{FF2B5EF4-FFF2-40B4-BE49-F238E27FC236}">
                  <a16:creationId xmlns:a16="http://schemas.microsoft.com/office/drawing/2014/main" id="{B8445529-5377-0842-9285-F465EA923589}"/>
                </a:ext>
              </a:extLst>
            </p:cNvPr>
            <p:cNvCxnSpPr>
              <a:cxnSpLocks/>
              <a:stCxn id="178" idx="3"/>
              <a:endCxn id="203" idx="3"/>
            </p:cNvCxnSpPr>
            <p:nvPr/>
          </p:nvCxnSpPr>
          <p:spPr>
            <a:xfrm>
              <a:off x="3750638" y="860323"/>
              <a:ext cx="7072" cy="1277278"/>
            </a:xfrm>
            <a:prstGeom prst="curvedConnector3">
              <a:avLst>
                <a:gd name="adj1" fmla="val 2055923"/>
              </a:avLst>
            </a:prstGeom>
            <a:ln>
              <a:solidFill>
                <a:srgbClr val="FFC000"/>
              </a:solidFill>
              <a:tailEnd type="triangle"/>
            </a:ln>
          </p:spPr>
          <p:style>
            <a:lnRef idx="3">
              <a:schemeClr val="accent1"/>
            </a:lnRef>
            <a:fillRef idx="0">
              <a:schemeClr val="accent1"/>
            </a:fillRef>
            <a:effectRef idx="2">
              <a:schemeClr val="accent1"/>
            </a:effectRef>
            <a:fontRef idx="minor">
              <a:schemeClr val="tx1"/>
            </a:fontRef>
          </p:style>
        </p:cxnSp>
        <p:sp>
          <p:nvSpPr>
            <p:cNvPr id="206" name="TextBox 205">
              <a:extLst>
                <a:ext uri="{FF2B5EF4-FFF2-40B4-BE49-F238E27FC236}">
                  <a16:creationId xmlns:a16="http://schemas.microsoft.com/office/drawing/2014/main" id="{4287969C-7C62-0442-AE94-646DF2349CF4}"/>
                </a:ext>
              </a:extLst>
            </p:cNvPr>
            <p:cNvSpPr txBox="1"/>
            <p:nvPr/>
          </p:nvSpPr>
          <p:spPr>
            <a:xfrm>
              <a:off x="3767380" y="1794974"/>
              <a:ext cx="188037" cy="179858"/>
            </a:xfrm>
            <a:prstGeom prst="rect">
              <a:avLst/>
            </a:prstGeom>
            <a:solidFill>
              <a:schemeClr val="bg1"/>
            </a:solidFill>
          </p:spPr>
          <p:txBody>
            <a:bodyPr vert="horz" wrap="square" lIns="91416" tIns="45708" rIns="91416" bIns="45708"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000" b="1" i="0" u="none" strike="noStrike" kern="1200" cap="none" spc="0" normalizeH="0" baseline="0" noProof="0" dirty="0">
                  <a:ln>
                    <a:noFill/>
                  </a:ln>
                  <a:solidFill>
                    <a:srgbClr val="FFC000"/>
                  </a:solidFill>
                  <a:effectLst/>
                  <a:uLnTx/>
                  <a:uFillTx/>
                  <a:latin typeface="Arial"/>
                  <a:ea typeface="+mn-ea"/>
                  <a:cs typeface="+mn-cs"/>
                </a:rPr>
                <a:t>Clone</a:t>
              </a:r>
            </a:p>
          </p:txBody>
        </p:sp>
      </p:grpSp>
      <p:sp>
        <p:nvSpPr>
          <p:cNvPr id="207" name="TextBox 206">
            <a:extLst>
              <a:ext uri="{FF2B5EF4-FFF2-40B4-BE49-F238E27FC236}">
                <a16:creationId xmlns:a16="http://schemas.microsoft.com/office/drawing/2014/main" id="{A895C25F-0340-DA4E-BD50-24A40E4AF60D}"/>
              </a:ext>
            </a:extLst>
          </p:cNvPr>
          <p:cNvSpPr txBox="1"/>
          <p:nvPr/>
        </p:nvSpPr>
        <p:spPr>
          <a:xfrm>
            <a:off x="2246315" y="5599825"/>
            <a:ext cx="588298" cy="143363"/>
          </a:xfrm>
          <a:prstGeom prst="rect">
            <a:avLst/>
          </a:prstGeom>
          <a:solidFill>
            <a:schemeClr val="bg1"/>
          </a:solidFill>
        </p:spPr>
        <p:txBody>
          <a:bodyPr vert="horz" wrap="square" lIns="91416" tIns="45708" rIns="91416" bIns="45708"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FFC000"/>
                </a:solidFill>
                <a:effectLst/>
                <a:uLnTx/>
                <a:uFillTx/>
                <a:latin typeface="Arial"/>
                <a:ea typeface="+mn-ea"/>
                <a:cs typeface="+mn-cs"/>
              </a:rPr>
              <a:t>REST API</a:t>
            </a:r>
          </a:p>
        </p:txBody>
      </p:sp>
      <p:pic>
        <p:nvPicPr>
          <p:cNvPr id="200" name="volume clone 1" descr="C:\Users\PrestoGeorge\Desktop\Original-Cylindar.gif">
            <a:extLst>
              <a:ext uri="{FF2B5EF4-FFF2-40B4-BE49-F238E27FC236}">
                <a16:creationId xmlns:a16="http://schemas.microsoft.com/office/drawing/2014/main" id="{ED010553-6D04-E447-8ABC-E0ACA24C8F37}"/>
              </a:ext>
            </a:extLst>
          </p:cNvPr>
          <p:cNvPicPr preferRelativeResize="0">
            <a:picLocks noChangeAspect="1" noChangeArrowheads="1"/>
          </p:cNvPicPr>
          <p:nvPr/>
        </p:nvPicPr>
        <p:blipFill>
          <a:blip r:embed="rId4" cstate="print">
            <a:duotone>
              <a:prstClr val="black"/>
              <a:schemeClr val="accent5">
                <a:tint val="45000"/>
                <a:satMod val="400000"/>
              </a:schemeClr>
            </a:duotone>
          </a:blip>
          <a:srcRect/>
          <a:stretch>
            <a:fillRect/>
          </a:stretch>
        </p:blipFill>
        <p:spPr bwMode="auto">
          <a:xfrm>
            <a:off x="765436" y="2328819"/>
            <a:ext cx="1865567" cy="329858"/>
          </a:xfrm>
          <a:prstGeom prst="rect">
            <a:avLst/>
          </a:prstGeom>
          <a:noFill/>
        </p:spPr>
      </p:pic>
      <p:sp>
        <p:nvSpPr>
          <p:cNvPr id="222" name="TextBox 221">
            <a:extLst>
              <a:ext uri="{FF2B5EF4-FFF2-40B4-BE49-F238E27FC236}">
                <a16:creationId xmlns:a16="http://schemas.microsoft.com/office/drawing/2014/main" id="{E79F8978-BCB5-2941-8CF6-350F262A7559}"/>
              </a:ext>
            </a:extLst>
          </p:cNvPr>
          <p:cNvSpPr txBox="1"/>
          <p:nvPr/>
        </p:nvSpPr>
        <p:spPr>
          <a:xfrm>
            <a:off x="774177" y="2416441"/>
            <a:ext cx="1802406" cy="171935"/>
          </a:xfrm>
          <a:prstGeom prst="rect">
            <a:avLst/>
          </a:prstGeom>
        </p:spPr>
        <p:txBody>
          <a:bodyPr vert="horz" wrap="square" lIns="91416" tIns="45708" rIns="91416" bIns="45708"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Arial"/>
                <a:ea typeface="+mn-ea"/>
                <a:cs typeface="+mn-cs"/>
              </a:rPr>
              <a:t>Epic Report</a:t>
            </a:r>
          </a:p>
        </p:txBody>
      </p:sp>
      <p:cxnSp>
        <p:nvCxnSpPr>
          <p:cNvPr id="223" name="Curved Connector 222">
            <a:extLst>
              <a:ext uri="{FF2B5EF4-FFF2-40B4-BE49-F238E27FC236}">
                <a16:creationId xmlns:a16="http://schemas.microsoft.com/office/drawing/2014/main" id="{C9FBC632-AF66-BD44-A4B5-AAF7C26AD113}"/>
              </a:ext>
            </a:extLst>
          </p:cNvPr>
          <p:cNvCxnSpPr>
            <a:cxnSpLocks/>
            <a:stCxn id="147" idx="3"/>
            <a:endCxn id="200" idx="3"/>
          </p:cNvCxnSpPr>
          <p:nvPr/>
        </p:nvCxnSpPr>
        <p:spPr>
          <a:xfrm>
            <a:off x="2564894" y="1638109"/>
            <a:ext cx="66109" cy="855639"/>
          </a:xfrm>
          <a:prstGeom prst="curvedConnector3">
            <a:avLst>
              <a:gd name="adj1" fmla="val 445793"/>
            </a:avLst>
          </a:prstGeom>
          <a:ln>
            <a:solidFill>
              <a:srgbClr val="00B050"/>
            </a:solidFill>
            <a:tailEnd type="triangle"/>
          </a:ln>
        </p:spPr>
        <p:style>
          <a:lnRef idx="3">
            <a:schemeClr val="accent1"/>
          </a:lnRef>
          <a:fillRef idx="0">
            <a:schemeClr val="accent1"/>
          </a:fillRef>
          <a:effectRef idx="2">
            <a:schemeClr val="accent1"/>
          </a:effectRef>
          <a:fontRef idx="minor">
            <a:schemeClr val="tx1"/>
          </a:fontRef>
        </p:style>
      </p:cxnSp>
      <p:sp>
        <p:nvSpPr>
          <p:cNvPr id="225" name="TextBox 224">
            <a:extLst>
              <a:ext uri="{FF2B5EF4-FFF2-40B4-BE49-F238E27FC236}">
                <a16:creationId xmlns:a16="http://schemas.microsoft.com/office/drawing/2014/main" id="{608AE189-9020-FF4D-8822-4EE64EB636EA}"/>
              </a:ext>
            </a:extLst>
          </p:cNvPr>
          <p:cNvSpPr txBox="1"/>
          <p:nvPr/>
        </p:nvSpPr>
        <p:spPr>
          <a:xfrm>
            <a:off x="1672175" y="5595656"/>
            <a:ext cx="588298" cy="143363"/>
          </a:xfrm>
          <a:prstGeom prst="rect">
            <a:avLst/>
          </a:prstGeom>
          <a:solidFill>
            <a:schemeClr val="bg1"/>
          </a:solidFill>
        </p:spPr>
        <p:txBody>
          <a:bodyPr vert="horz" wrap="square" lIns="91416" tIns="45708" rIns="91416" bIns="45708"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306100"/>
                </a:solidFill>
                <a:effectLst/>
                <a:uLnTx/>
                <a:uFillTx/>
                <a:latin typeface="Arial"/>
                <a:ea typeface="+mn-ea"/>
                <a:cs typeface="+mn-cs"/>
              </a:rPr>
              <a:t>RESTAPI</a:t>
            </a:r>
          </a:p>
        </p:txBody>
      </p:sp>
      <p:sp>
        <p:nvSpPr>
          <p:cNvPr id="227" name="TextBox 226">
            <a:extLst>
              <a:ext uri="{FF2B5EF4-FFF2-40B4-BE49-F238E27FC236}">
                <a16:creationId xmlns:a16="http://schemas.microsoft.com/office/drawing/2014/main" id="{8DE7445E-3090-994E-9E79-66AA03D62A0D}"/>
              </a:ext>
            </a:extLst>
          </p:cNvPr>
          <p:cNvSpPr txBox="1"/>
          <p:nvPr/>
        </p:nvSpPr>
        <p:spPr>
          <a:xfrm>
            <a:off x="3119435" y="5465111"/>
            <a:ext cx="588298" cy="143363"/>
          </a:xfrm>
          <a:prstGeom prst="rect">
            <a:avLst/>
          </a:prstGeom>
          <a:solidFill>
            <a:schemeClr val="bg1"/>
          </a:solidFill>
        </p:spPr>
        <p:txBody>
          <a:bodyPr vert="horz" wrap="square" lIns="91416" tIns="45708" rIns="91416" bIns="45708"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FFC000"/>
                </a:solidFill>
                <a:effectLst/>
                <a:uLnTx/>
                <a:uFillTx/>
                <a:latin typeface="Arial"/>
                <a:ea typeface="+mn-ea"/>
                <a:cs typeface="+mn-cs"/>
              </a:rPr>
              <a:t>RESTAPI</a:t>
            </a:r>
          </a:p>
        </p:txBody>
      </p:sp>
      <p:sp>
        <p:nvSpPr>
          <p:cNvPr id="230" name="TextBox 229">
            <a:extLst>
              <a:ext uri="{FF2B5EF4-FFF2-40B4-BE49-F238E27FC236}">
                <a16:creationId xmlns:a16="http://schemas.microsoft.com/office/drawing/2014/main" id="{4D203868-38C1-394B-B37F-5E7259B54327}"/>
              </a:ext>
            </a:extLst>
          </p:cNvPr>
          <p:cNvSpPr txBox="1"/>
          <p:nvPr/>
        </p:nvSpPr>
        <p:spPr>
          <a:xfrm>
            <a:off x="4399321" y="4519939"/>
            <a:ext cx="825625" cy="300863"/>
          </a:xfrm>
          <a:prstGeom prst="rect">
            <a:avLst/>
          </a:prstGeom>
          <a:solidFill>
            <a:schemeClr val="bg1"/>
          </a:solidFill>
        </p:spPr>
        <p:txBody>
          <a:bodyPr vert="horz" wrap="square" lIns="91416" tIns="45708" rIns="91416" bIns="45708"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FFC000"/>
                </a:solidFill>
                <a:effectLst/>
                <a:uLnTx/>
                <a:uFillTx/>
                <a:latin typeface="Arial"/>
                <a:ea typeface="+mn-ea"/>
                <a:cs typeface="+mn-cs"/>
              </a:rPr>
              <a:t>Stream Backup</a:t>
            </a:r>
          </a:p>
        </p:txBody>
      </p:sp>
      <p:pic>
        <p:nvPicPr>
          <p:cNvPr id="232" name="volume clone 1" descr="C:\Users\PrestoGeorge\Desktop\Original-Cylindar.gif">
            <a:extLst>
              <a:ext uri="{FF2B5EF4-FFF2-40B4-BE49-F238E27FC236}">
                <a16:creationId xmlns:a16="http://schemas.microsoft.com/office/drawing/2014/main" id="{F11FD0C6-FF86-4848-B517-8E6AF5DB323C}"/>
              </a:ext>
            </a:extLst>
          </p:cNvPr>
          <p:cNvPicPr preferRelativeResize="0">
            <a:picLocks noChangeAspect="1" noChangeArrowheads="1"/>
          </p:cNvPicPr>
          <p:nvPr/>
        </p:nvPicPr>
        <p:blipFill>
          <a:blip r:embed="rId4" cstate="print">
            <a:duotone>
              <a:prstClr val="black"/>
              <a:schemeClr val="accent5">
                <a:tint val="45000"/>
                <a:satMod val="400000"/>
              </a:schemeClr>
            </a:duotone>
          </a:blip>
          <a:srcRect/>
          <a:stretch>
            <a:fillRect/>
          </a:stretch>
        </p:blipFill>
        <p:spPr bwMode="auto">
          <a:xfrm>
            <a:off x="7723533" y="3092441"/>
            <a:ext cx="1865567" cy="329858"/>
          </a:xfrm>
          <a:prstGeom prst="rect">
            <a:avLst/>
          </a:prstGeom>
          <a:noFill/>
        </p:spPr>
      </p:pic>
      <p:sp>
        <p:nvSpPr>
          <p:cNvPr id="236" name="TextBox 235">
            <a:extLst>
              <a:ext uri="{FF2B5EF4-FFF2-40B4-BE49-F238E27FC236}">
                <a16:creationId xmlns:a16="http://schemas.microsoft.com/office/drawing/2014/main" id="{03F9F2BA-1D24-CD41-9ACB-DDB297F76BF3}"/>
              </a:ext>
            </a:extLst>
          </p:cNvPr>
          <p:cNvSpPr txBox="1"/>
          <p:nvPr/>
        </p:nvSpPr>
        <p:spPr>
          <a:xfrm>
            <a:off x="7732274" y="3180063"/>
            <a:ext cx="1802406" cy="171935"/>
          </a:xfrm>
          <a:prstGeom prst="rect">
            <a:avLst/>
          </a:prstGeom>
        </p:spPr>
        <p:txBody>
          <a:bodyPr vert="horz" wrap="square" lIns="91416" tIns="45708" rIns="91416" bIns="45708"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Arial"/>
                <a:ea typeface="+mn-ea"/>
                <a:cs typeface="+mn-cs"/>
              </a:rPr>
              <a:t>DR WebBLOB</a:t>
            </a:r>
          </a:p>
        </p:txBody>
      </p:sp>
      <p:pic>
        <p:nvPicPr>
          <p:cNvPr id="237" name="volume clone 1" descr="C:\Users\PrestoGeorge\Desktop\Original-Cylindar.gif">
            <a:extLst>
              <a:ext uri="{FF2B5EF4-FFF2-40B4-BE49-F238E27FC236}">
                <a16:creationId xmlns:a16="http://schemas.microsoft.com/office/drawing/2014/main" id="{DBCD4E5E-C99E-2D49-B547-6925087B7691}"/>
              </a:ext>
            </a:extLst>
          </p:cNvPr>
          <p:cNvPicPr preferRelativeResize="0">
            <a:picLocks noChangeAspect="1" noChangeArrowheads="1"/>
          </p:cNvPicPr>
          <p:nvPr/>
        </p:nvPicPr>
        <p:blipFill>
          <a:blip r:embed="rId4" cstate="print">
            <a:duotone>
              <a:prstClr val="black"/>
              <a:schemeClr val="accent5">
                <a:tint val="45000"/>
                <a:satMod val="400000"/>
              </a:schemeClr>
            </a:duotone>
          </a:blip>
          <a:srcRect/>
          <a:stretch>
            <a:fillRect/>
          </a:stretch>
        </p:blipFill>
        <p:spPr bwMode="auto">
          <a:xfrm>
            <a:off x="7719527" y="2332889"/>
            <a:ext cx="1865567" cy="329858"/>
          </a:xfrm>
          <a:prstGeom prst="rect">
            <a:avLst/>
          </a:prstGeom>
          <a:noFill/>
        </p:spPr>
      </p:pic>
      <p:sp>
        <p:nvSpPr>
          <p:cNvPr id="238" name="TextBox 237">
            <a:extLst>
              <a:ext uri="{FF2B5EF4-FFF2-40B4-BE49-F238E27FC236}">
                <a16:creationId xmlns:a16="http://schemas.microsoft.com/office/drawing/2014/main" id="{8FA6A16C-87CB-A249-8E3B-DB3C7B5A6E3C}"/>
              </a:ext>
            </a:extLst>
          </p:cNvPr>
          <p:cNvSpPr txBox="1"/>
          <p:nvPr/>
        </p:nvSpPr>
        <p:spPr>
          <a:xfrm>
            <a:off x="7763529" y="2396785"/>
            <a:ext cx="1781992" cy="202068"/>
          </a:xfrm>
          <a:prstGeom prst="rect">
            <a:avLst/>
          </a:prstGeom>
        </p:spPr>
        <p:txBody>
          <a:bodyPr vert="horz" wrap="square" lIns="91416" tIns="45708" rIns="91416" bIns="45708"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Arial"/>
                <a:ea typeface="+mn-ea"/>
                <a:cs typeface="+mn-cs"/>
              </a:rPr>
              <a:t>DR Hyperspace</a:t>
            </a:r>
          </a:p>
        </p:txBody>
      </p:sp>
      <p:pic>
        <p:nvPicPr>
          <p:cNvPr id="239" name="volume clone 1" descr="C:\Users\PrestoGeorge\Desktop\Original-Cylindar.gif">
            <a:extLst>
              <a:ext uri="{FF2B5EF4-FFF2-40B4-BE49-F238E27FC236}">
                <a16:creationId xmlns:a16="http://schemas.microsoft.com/office/drawing/2014/main" id="{FB6FCC36-F373-314F-A109-D525A5C0A459}"/>
              </a:ext>
            </a:extLst>
          </p:cNvPr>
          <p:cNvPicPr preferRelativeResize="0">
            <a:picLocks noChangeAspect="1" noChangeArrowheads="1"/>
          </p:cNvPicPr>
          <p:nvPr/>
        </p:nvPicPr>
        <p:blipFill>
          <a:blip r:embed="rId4" cstate="print">
            <a:duotone>
              <a:prstClr val="black"/>
              <a:schemeClr val="accent5">
                <a:tint val="45000"/>
                <a:satMod val="400000"/>
              </a:schemeClr>
            </a:duotone>
          </a:blip>
          <a:srcRect/>
          <a:stretch>
            <a:fillRect/>
          </a:stretch>
        </p:blipFill>
        <p:spPr bwMode="auto">
          <a:xfrm>
            <a:off x="7709278" y="2714516"/>
            <a:ext cx="1865567" cy="329858"/>
          </a:xfrm>
          <a:prstGeom prst="rect">
            <a:avLst/>
          </a:prstGeom>
          <a:noFill/>
        </p:spPr>
      </p:pic>
      <p:sp>
        <p:nvSpPr>
          <p:cNvPr id="240" name="TextBox 239">
            <a:extLst>
              <a:ext uri="{FF2B5EF4-FFF2-40B4-BE49-F238E27FC236}">
                <a16:creationId xmlns:a16="http://schemas.microsoft.com/office/drawing/2014/main" id="{5DC58938-4D39-FA41-B333-BAA09A0F3A32}"/>
              </a:ext>
            </a:extLst>
          </p:cNvPr>
          <p:cNvSpPr txBox="1"/>
          <p:nvPr/>
        </p:nvSpPr>
        <p:spPr>
          <a:xfrm>
            <a:off x="7749674" y="2789307"/>
            <a:ext cx="1763870" cy="202068"/>
          </a:xfrm>
          <a:prstGeom prst="rect">
            <a:avLst/>
          </a:prstGeom>
        </p:spPr>
        <p:txBody>
          <a:bodyPr vert="horz" wrap="square" lIns="91416" tIns="45708" rIns="91416" bIns="45708"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Arial"/>
                <a:ea typeface="+mn-ea"/>
                <a:cs typeface="+mn-cs"/>
              </a:rPr>
              <a:t>DR VMware</a:t>
            </a:r>
          </a:p>
        </p:txBody>
      </p:sp>
      <p:grpSp>
        <p:nvGrpSpPr>
          <p:cNvPr id="24" name="Group 23">
            <a:extLst>
              <a:ext uri="{FF2B5EF4-FFF2-40B4-BE49-F238E27FC236}">
                <a16:creationId xmlns:a16="http://schemas.microsoft.com/office/drawing/2014/main" id="{A5282068-6215-CB8E-21FD-E9821A0CC973}"/>
              </a:ext>
            </a:extLst>
          </p:cNvPr>
          <p:cNvGrpSpPr/>
          <p:nvPr/>
        </p:nvGrpSpPr>
        <p:grpSpPr>
          <a:xfrm>
            <a:off x="10088136" y="2444165"/>
            <a:ext cx="2073812" cy="1119522"/>
            <a:chOff x="10088136" y="2444165"/>
            <a:chExt cx="2073812" cy="1119522"/>
          </a:xfrm>
        </p:grpSpPr>
        <p:pic>
          <p:nvPicPr>
            <p:cNvPr id="247" name="volume clone 1" descr="C:\Users\PrestoGeorge\Desktop\Original-Cylindar.gif">
              <a:extLst>
                <a:ext uri="{FF2B5EF4-FFF2-40B4-BE49-F238E27FC236}">
                  <a16:creationId xmlns:a16="http://schemas.microsoft.com/office/drawing/2014/main" id="{2D20A0E9-245F-4046-97DE-1DF5BC1A7DB1}"/>
                </a:ext>
              </a:extLst>
            </p:cNvPr>
            <p:cNvPicPr preferRelativeResize="0">
              <a:picLocks noChangeAspect="1" noChangeArrowheads="1"/>
            </p:cNvPicPr>
            <p:nvPr/>
          </p:nvPicPr>
          <p:blipFill>
            <a:blip r:embed="rId4" cstate="print">
              <a:duotone>
                <a:prstClr val="black"/>
                <a:schemeClr val="accent5">
                  <a:tint val="45000"/>
                  <a:satMod val="400000"/>
                </a:schemeClr>
              </a:duotone>
            </a:blip>
            <a:srcRect/>
            <a:stretch>
              <a:fillRect/>
            </a:stretch>
          </p:blipFill>
          <p:spPr bwMode="auto">
            <a:xfrm>
              <a:off x="10088136" y="2506618"/>
              <a:ext cx="437227" cy="146840"/>
            </a:xfrm>
            <a:prstGeom prst="rect">
              <a:avLst/>
            </a:prstGeom>
            <a:noFill/>
          </p:spPr>
        </p:pic>
        <p:pic>
          <p:nvPicPr>
            <p:cNvPr id="248" name="volume clone copy 4" descr="C:\Users\PrestoGeorge\Desktop\Original-Cylindar.gif">
              <a:extLst>
                <a:ext uri="{FF2B5EF4-FFF2-40B4-BE49-F238E27FC236}">
                  <a16:creationId xmlns:a16="http://schemas.microsoft.com/office/drawing/2014/main" id="{59D1AE0C-1AB9-3844-ABE5-BC3C5FFB1AA4}"/>
                </a:ext>
              </a:extLst>
            </p:cNvPr>
            <p:cNvPicPr preferRelativeResize="0">
              <a:picLocks noChangeAspect="1" noChangeArrowheads="1"/>
            </p:cNvPicPr>
            <p:nvPr/>
          </p:nvPicPr>
          <p:blipFill>
            <a:blip r:embed="rId4" cstate="print">
              <a:grayscl/>
            </a:blip>
            <a:srcRect/>
            <a:stretch>
              <a:fillRect/>
            </a:stretch>
          </p:blipFill>
          <p:spPr bwMode="auto">
            <a:xfrm>
              <a:off x="10090816" y="2719453"/>
              <a:ext cx="434547" cy="145940"/>
            </a:xfrm>
            <a:prstGeom prst="rect">
              <a:avLst/>
            </a:prstGeom>
            <a:noFill/>
          </p:spPr>
        </p:pic>
        <p:cxnSp>
          <p:nvCxnSpPr>
            <p:cNvPr id="249" name="Straight Arrow Connector 248">
              <a:extLst>
                <a:ext uri="{FF2B5EF4-FFF2-40B4-BE49-F238E27FC236}">
                  <a16:creationId xmlns:a16="http://schemas.microsoft.com/office/drawing/2014/main" id="{01569CCE-ECFF-2448-A9D0-A513CAC7EFDE}"/>
                </a:ext>
              </a:extLst>
            </p:cNvPr>
            <p:cNvCxnSpPr>
              <a:cxnSpLocks/>
            </p:cNvCxnSpPr>
            <p:nvPr/>
          </p:nvCxnSpPr>
          <p:spPr>
            <a:xfrm flipV="1">
              <a:off x="10097790" y="3031076"/>
              <a:ext cx="458145" cy="9248"/>
            </a:xfrm>
            <a:prstGeom prst="straightConnector1">
              <a:avLst/>
            </a:prstGeom>
            <a:ln>
              <a:solidFill>
                <a:schemeClr val="accent6"/>
              </a:solidFill>
              <a:tailEnd type="triangle"/>
            </a:ln>
          </p:spPr>
          <p:style>
            <a:lnRef idx="3">
              <a:schemeClr val="accent1"/>
            </a:lnRef>
            <a:fillRef idx="0">
              <a:schemeClr val="accent1"/>
            </a:fillRef>
            <a:effectRef idx="2">
              <a:schemeClr val="accent1"/>
            </a:effectRef>
            <a:fontRef idx="minor">
              <a:schemeClr val="tx1"/>
            </a:fontRef>
          </p:style>
        </p:cxnSp>
        <p:cxnSp>
          <p:nvCxnSpPr>
            <p:cNvPr id="250" name="Straight Arrow Connector 249">
              <a:extLst>
                <a:ext uri="{FF2B5EF4-FFF2-40B4-BE49-F238E27FC236}">
                  <a16:creationId xmlns:a16="http://schemas.microsoft.com/office/drawing/2014/main" id="{6CBCE77D-02B6-9A41-ABE5-BF63BF78737B}"/>
                </a:ext>
              </a:extLst>
            </p:cNvPr>
            <p:cNvCxnSpPr>
              <a:cxnSpLocks/>
            </p:cNvCxnSpPr>
            <p:nvPr/>
          </p:nvCxnSpPr>
          <p:spPr>
            <a:xfrm flipV="1">
              <a:off x="10094304" y="3226848"/>
              <a:ext cx="458145" cy="9248"/>
            </a:xfrm>
            <a:prstGeom prst="straightConnector1">
              <a:avLst/>
            </a:prstGeom>
            <a:ln>
              <a:solidFill>
                <a:srgbClr val="FFC000"/>
              </a:solidFill>
              <a:tailEnd type="triangle"/>
            </a:ln>
          </p:spPr>
          <p:style>
            <a:lnRef idx="3">
              <a:schemeClr val="accent1"/>
            </a:lnRef>
            <a:fillRef idx="0">
              <a:schemeClr val="accent1"/>
            </a:fillRef>
            <a:effectRef idx="2">
              <a:schemeClr val="accent1"/>
            </a:effectRef>
            <a:fontRef idx="minor">
              <a:schemeClr val="tx1"/>
            </a:fontRef>
          </p:style>
        </p:cxnSp>
        <p:cxnSp>
          <p:nvCxnSpPr>
            <p:cNvPr id="257" name="Straight Arrow Connector 256">
              <a:extLst>
                <a:ext uri="{FF2B5EF4-FFF2-40B4-BE49-F238E27FC236}">
                  <a16:creationId xmlns:a16="http://schemas.microsoft.com/office/drawing/2014/main" id="{C34A6937-50F1-E543-B0FB-A6024A00E256}"/>
                </a:ext>
              </a:extLst>
            </p:cNvPr>
            <p:cNvCxnSpPr>
              <a:cxnSpLocks/>
            </p:cNvCxnSpPr>
            <p:nvPr/>
          </p:nvCxnSpPr>
          <p:spPr>
            <a:xfrm flipV="1">
              <a:off x="10097790" y="3430097"/>
              <a:ext cx="458145" cy="924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60" name="TextBox 259">
              <a:extLst>
                <a:ext uri="{FF2B5EF4-FFF2-40B4-BE49-F238E27FC236}">
                  <a16:creationId xmlns:a16="http://schemas.microsoft.com/office/drawing/2014/main" id="{97B0E2B4-61DF-9E48-A973-D2B012C22143}"/>
                </a:ext>
              </a:extLst>
            </p:cNvPr>
            <p:cNvSpPr txBox="1"/>
            <p:nvPr/>
          </p:nvSpPr>
          <p:spPr>
            <a:xfrm>
              <a:off x="10550567" y="2444165"/>
              <a:ext cx="1611381" cy="1119522"/>
            </a:xfrm>
            <a:prstGeom prst="rect">
              <a:avLst/>
            </a:prstGeom>
          </p:spPr>
          <p:txBody>
            <a:bodyPr vert="horz" wrap="square" lIns="91440" tIns="45720" rIns="91440" bIns="4572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Arial"/>
                  <a:ea typeface="+mn-ea"/>
                  <a:cs typeface="+mn-cs"/>
                </a:rPr>
                <a:t>Workload data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Arial"/>
                  <a:ea typeface="+mn-ea"/>
                  <a:cs typeface="+mn-cs"/>
                </a:rPr>
                <a:t>Snapshot/clone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Arial"/>
                  <a:ea typeface="+mn-ea"/>
                  <a:cs typeface="+mn-cs"/>
                </a:rPr>
                <a:t>DB replication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Arial"/>
                  <a:ea typeface="+mn-ea"/>
                  <a:cs typeface="+mn-cs"/>
                </a:rPr>
                <a:t>Backup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Arial"/>
                  <a:ea typeface="+mn-ea"/>
                  <a:cs typeface="+mn-cs"/>
                </a:rPr>
                <a:t>Test refresh</a:t>
              </a:r>
            </a:p>
          </p:txBody>
        </p:sp>
      </p:grpSp>
      <p:cxnSp>
        <p:nvCxnSpPr>
          <p:cNvPr id="198" name="Curved Connector 197"/>
          <p:cNvCxnSpPr>
            <a:cxnSpLocks/>
            <a:stCxn id="178" idx="3"/>
          </p:cNvCxnSpPr>
          <p:nvPr/>
        </p:nvCxnSpPr>
        <p:spPr>
          <a:xfrm>
            <a:off x="2610495" y="1602277"/>
            <a:ext cx="4189452" cy="3095614"/>
          </a:xfrm>
          <a:prstGeom prst="curvedConnector3">
            <a:avLst>
              <a:gd name="adj1" fmla="val 21267"/>
            </a:avLst>
          </a:prstGeom>
          <a:ln>
            <a:solidFill>
              <a:srgbClr val="FFC000"/>
            </a:solidFill>
            <a:tailEnd type="triangle"/>
          </a:ln>
        </p:spPr>
        <p:style>
          <a:lnRef idx="3">
            <a:schemeClr val="accent3"/>
          </a:lnRef>
          <a:fillRef idx="0">
            <a:schemeClr val="accent3"/>
          </a:fillRef>
          <a:effectRef idx="2">
            <a:schemeClr val="accent3"/>
          </a:effectRef>
          <a:fontRef idx="minor">
            <a:schemeClr val="tx1"/>
          </a:fontRef>
        </p:style>
      </p:cxnSp>
      <p:sp>
        <p:nvSpPr>
          <p:cNvPr id="229" name="TextBox 228">
            <a:extLst>
              <a:ext uri="{FF2B5EF4-FFF2-40B4-BE49-F238E27FC236}">
                <a16:creationId xmlns:a16="http://schemas.microsoft.com/office/drawing/2014/main" id="{6A154B53-497A-824F-91AF-8F89528EFD80}"/>
              </a:ext>
            </a:extLst>
          </p:cNvPr>
          <p:cNvSpPr txBox="1"/>
          <p:nvPr/>
        </p:nvSpPr>
        <p:spPr>
          <a:xfrm>
            <a:off x="3494255" y="3640391"/>
            <a:ext cx="1369535" cy="562436"/>
          </a:xfrm>
          <a:prstGeom prst="rect">
            <a:avLst/>
          </a:prstGeom>
          <a:solidFill>
            <a:schemeClr val="bg1"/>
          </a:solidFill>
        </p:spPr>
        <p:txBody>
          <a:bodyPr vert="horz" wrap="square" lIns="91416" tIns="45708" rIns="91416" bIns="45708"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000" b="1" i="0" u="none" strike="noStrike" kern="1200" cap="none" spc="0" normalizeH="0" baseline="0" noProof="0" dirty="0">
                <a:ln>
                  <a:noFill/>
                </a:ln>
                <a:solidFill>
                  <a:srgbClr val="FFC000"/>
                </a:solidFill>
                <a:effectLst/>
                <a:uLnTx/>
                <a:uFillTx/>
                <a:latin typeface="Arial"/>
                <a:ea typeface="+mn-ea"/>
                <a:cs typeface="+mn-cs"/>
              </a:rPr>
              <a:t>Optional bypass media server and use SnapMirror with vault policy</a:t>
            </a:r>
          </a:p>
        </p:txBody>
      </p:sp>
      <p:grpSp>
        <p:nvGrpSpPr>
          <p:cNvPr id="261" name="Group 260">
            <a:extLst>
              <a:ext uri="{FF2B5EF4-FFF2-40B4-BE49-F238E27FC236}">
                <a16:creationId xmlns:a16="http://schemas.microsoft.com/office/drawing/2014/main" id="{85F61D02-0485-5B4B-BCD7-D00AD271E18A}"/>
              </a:ext>
            </a:extLst>
          </p:cNvPr>
          <p:cNvGrpSpPr/>
          <p:nvPr/>
        </p:nvGrpSpPr>
        <p:grpSpPr>
          <a:xfrm>
            <a:off x="7713352" y="1365285"/>
            <a:ext cx="2016902" cy="440834"/>
            <a:chOff x="3145718" y="2242671"/>
            <a:chExt cx="1106632" cy="440834"/>
          </a:xfrm>
        </p:grpSpPr>
        <p:grpSp>
          <p:nvGrpSpPr>
            <p:cNvPr id="263" name="Group 262">
              <a:extLst>
                <a:ext uri="{FF2B5EF4-FFF2-40B4-BE49-F238E27FC236}">
                  <a16:creationId xmlns:a16="http://schemas.microsoft.com/office/drawing/2014/main" id="{BB5EAF16-F868-5444-9FCF-08F3E7064E1D}"/>
                </a:ext>
              </a:extLst>
            </p:cNvPr>
            <p:cNvGrpSpPr/>
            <p:nvPr/>
          </p:nvGrpSpPr>
          <p:grpSpPr>
            <a:xfrm>
              <a:off x="3174044" y="2242671"/>
              <a:ext cx="1078306" cy="405002"/>
              <a:chOff x="439618" y="3092013"/>
              <a:chExt cx="1078306" cy="405002"/>
            </a:xfrm>
          </p:grpSpPr>
          <p:pic>
            <p:nvPicPr>
              <p:cNvPr id="268" name="volume clone copy 4" descr="C:\Users\PrestoGeorge\Desktop\Original-Cylindar.gif">
                <a:extLst>
                  <a:ext uri="{FF2B5EF4-FFF2-40B4-BE49-F238E27FC236}">
                    <a16:creationId xmlns:a16="http://schemas.microsoft.com/office/drawing/2014/main" id="{282FBDD0-0E39-AD49-BBDE-7DDFE559F5A9}"/>
                  </a:ext>
                </a:extLst>
              </p:cNvPr>
              <p:cNvPicPr preferRelativeResize="0">
                <a:picLocks noChangeAspect="1" noChangeArrowheads="1"/>
              </p:cNvPicPr>
              <p:nvPr/>
            </p:nvPicPr>
            <p:blipFill>
              <a:blip r:embed="rId4" cstate="print">
                <a:grayscl/>
              </a:blip>
              <a:srcRect/>
              <a:stretch>
                <a:fillRect/>
              </a:stretch>
            </p:blipFill>
            <p:spPr bwMode="auto">
              <a:xfrm>
                <a:off x="535748" y="3092013"/>
                <a:ext cx="982176" cy="329858"/>
              </a:xfrm>
              <a:prstGeom prst="rect">
                <a:avLst/>
              </a:prstGeom>
              <a:noFill/>
            </p:spPr>
          </p:pic>
          <p:pic>
            <p:nvPicPr>
              <p:cNvPr id="269" name="volume clone copy 3" descr="C:\Users\PrestoGeorge\Desktop\Original-Cylindar.gif">
                <a:extLst>
                  <a:ext uri="{FF2B5EF4-FFF2-40B4-BE49-F238E27FC236}">
                    <a16:creationId xmlns:a16="http://schemas.microsoft.com/office/drawing/2014/main" id="{27D5B300-2B8B-1641-9ED0-ED4D4E9F285B}"/>
                  </a:ext>
                </a:extLst>
              </p:cNvPr>
              <p:cNvPicPr preferRelativeResize="0">
                <a:picLocks noChangeAspect="1" noChangeArrowheads="1"/>
              </p:cNvPicPr>
              <p:nvPr/>
            </p:nvPicPr>
            <p:blipFill>
              <a:blip r:embed="rId4" cstate="print">
                <a:grayscl/>
              </a:blip>
              <a:srcRect/>
              <a:stretch>
                <a:fillRect/>
              </a:stretch>
            </p:blipFill>
            <p:spPr bwMode="auto">
              <a:xfrm>
                <a:off x="505618" y="3115361"/>
                <a:ext cx="982176" cy="329858"/>
              </a:xfrm>
              <a:prstGeom prst="rect">
                <a:avLst/>
              </a:prstGeom>
              <a:noFill/>
            </p:spPr>
          </p:pic>
          <p:pic>
            <p:nvPicPr>
              <p:cNvPr id="270" name="volume clone copy 2" descr="C:\Users\PrestoGeorge\Desktop\Original-Cylindar.gif">
                <a:extLst>
                  <a:ext uri="{FF2B5EF4-FFF2-40B4-BE49-F238E27FC236}">
                    <a16:creationId xmlns:a16="http://schemas.microsoft.com/office/drawing/2014/main" id="{8C10EC4E-C659-C144-A523-0070B073962C}"/>
                  </a:ext>
                </a:extLst>
              </p:cNvPr>
              <p:cNvPicPr preferRelativeResize="0">
                <a:picLocks noChangeAspect="1" noChangeArrowheads="1"/>
              </p:cNvPicPr>
              <p:nvPr/>
            </p:nvPicPr>
            <p:blipFill>
              <a:blip r:embed="rId4" cstate="print">
                <a:grayscl/>
              </a:blip>
              <a:srcRect/>
              <a:stretch>
                <a:fillRect/>
              </a:stretch>
            </p:blipFill>
            <p:spPr bwMode="auto">
              <a:xfrm>
                <a:off x="474636" y="3142326"/>
                <a:ext cx="982176" cy="329858"/>
              </a:xfrm>
              <a:prstGeom prst="rect">
                <a:avLst/>
              </a:prstGeom>
              <a:noFill/>
            </p:spPr>
          </p:pic>
          <p:pic>
            <p:nvPicPr>
              <p:cNvPr id="271" name="volume clone copy 1" descr="C:\Users\PrestoGeorge\Desktop\Original-Cylindar.gif">
                <a:extLst>
                  <a:ext uri="{FF2B5EF4-FFF2-40B4-BE49-F238E27FC236}">
                    <a16:creationId xmlns:a16="http://schemas.microsoft.com/office/drawing/2014/main" id="{965BA0A9-3323-BA47-88B7-20262C3A4B01}"/>
                  </a:ext>
                </a:extLst>
              </p:cNvPr>
              <p:cNvPicPr preferRelativeResize="0">
                <a:picLocks noChangeAspect="1" noChangeArrowheads="1"/>
              </p:cNvPicPr>
              <p:nvPr/>
            </p:nvPicPr>
            <p:blipFill>
              <a:blip r:embed="rId4" cstate="print">
                <a:grayscl/>
              </a:blip>
              <a:srcRect/>
              <a:stretch>
                <a:fillRect/>
              </a:stretch>
            </p:blipFill>
            <p:spPr bwMode="auto">
              <a:xfrm>
                <a:off x="439618" y="3167157"/>
                <a:ext cx="982176" cy="329858"/>
              </a:xfrm>
              <a:prstGeom prst="rect">
                <a:avLst/>
              </a:prstGeom>
              <a:noFill/>
            </p:spPr>
          </p:pic>
        </p:grpSp>
        <p:pic>
          <p:nvPicPr>
            <p:cNvPr id="265" name="volume clone 1" descr="C:\Users\PrestoGeorge\Desktop\Original-Cylindar.gif">
              <a:extLst>
                <a:ext uri="{FF2B5EF4-FFF2-40B4-BE49-F238E27FC236}">
                  <a16:creationId xmlns:a16="http://schemas.microsoft.com/office/drawing/2014/main" id="{0D3C1A3F-F98B-274B-BD32-1F61D0BCBAE0}"/>
                </a:ext>
              </a:extLst>
            </p:cNvPr>
            <p:cNvPicPr preferRelativeResize="0">
              <a:picLocks noChangeAspect="1" noChangeArrowheads="1"/>
            </p:cNvPicPr>
            <p:nvPr/>
          </p:nvPicPr>
          <p:blipFill>
            <a:blip r:embed="rId4" cstate="print">
              <a:duotone>
                <a:prstClr val="black"/>
                <a:schemeClr val="accent5">
                  <a:tint val="45000"/>
                  <a:satMod val="400000"/>
                </a:schemeClr>
              </a:duotone>
            </a:blip>
            <a:srcRect/>
            <a:stretch>
              <a:fillRect/>
            </a:stretch>
          </p:blipFill>
          <p:spPr bwMode="auto">
            <a:xfrm>
              <a:off x="3149017" y="2353647"/>
              <a:ext cx="982176" cy="329858"/>
            </a:xfrm>
            <a:prstGeom prst="rect">
              <a:avLst/>
            </a:prstGeom>
            <a:noFill/>
          </p:spPr>
        </p:pic>
        <p:sp>
          <p:nvSpPr>
            <p:cNvPr id="266" name="TextBox 265">
              <a:extLst>
                <a:ext uri="{FF2B5EF4-FFF2-40B4-BE49-F238E27FC236}">
                  <a16:creationId xmlns:a16="http://schemas.microsoft.com/office/drawing/2014/main" id="{769918E0-D515-3E40-9400-C530EF6F7655}"/>
                </a:ext>
              </a:extLst>
            </p:cNvPr>
            <p:cNvSpPr txBox="1"/>
            <p:nvPr/>
          </p:nvSpPr>
          <p:spPr>
            <a:xfrm>
              <a:off x="3145718" y="2416603"/>
              <a:ext cx="1002294" cy="219450"/>
            </a:xfrm>
            <a:prstGeom prst="rect">
              <a:avLst/>
            </a:prstGeom>
          </p:spPr>
          <p:txBody>
            <a:bodyPr vert="horz" wrap="square" lIns="91416" tIns="45708" rIns="91416" bIns="45708"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Arial"/>
                  <a:ea typeface="+mn-ea"/>
                  <a:cs typeface="+mn-cs"/>
                </a:rPr>
                <a:t>Epic Backup</a:t>
              </a:r>
            </a:p>
          </p:txBody>
        </p:sp>
      </p:grpSp>
      <p:grpSp>
        <p:nvGrpSpPr>
          <p:cNvPr id="3" name="Group 2">
            <a:extLst>
              <a:ext uri="{FF2B5EF4-FFF2-40B4-BE49-F238E27FC236}">
                <a16:creationId xmlns:a16="http://schemas.microsoft.com/office/drawing/2014/main" id="{E42B9F65-0A09-A3F7-43F1-776C376574E8}"/>
              </a:ext>
            </a:extLst>
          </p:cNvPr>
          <p:cNvGrpSpPr/>
          <p:nvPr/>
        </p:nvGrpSpPr>
        <p:grpSpPr>
          <a:xfrm>
            <a:off x="5878919" y="2477766"/>
            <a:ext cx="1649707" cy="808832"/>
            <a:chOff x="5276524" y="2839462"/>
            <a:chExt cx="1649707" cy="808832"/>
          </a:xfrm>
        </p:grpSpPr>
        <p:sp>
          <p:nvSpPr>
            <p:cNvPr id="4" name="Left-Right Arrow 349">
              <a:extLst>
                <a:ext uri="{FF2B5EF4-FFF2-40B4-BE49-F238E27FC236}">
                  <a16:creationId xmlns:a16="http://schemas.microsoft.com/office/drawing/2014/main" id="{5F5087AE-1FA8-A780-0C21-AF1DE2B3DFCD}"/>
                </a:ext>
              </a:extLst>
            </p:cNvPr>
            <p:cNvSpPr/>
            <p:nvPr/>
          </p:nvSpPr>
          <p:spPr>
            <a:xfrm>
              <a:off x="5276524" y="2839462"/>
              <a:ext cx="1649707" cy="808832"/>
            </a:xfrm>
            <a:prstGeom prst="leftRightArrow">
              <a:avLst/>
            </a:prstGeom>
            <a:solidFill>
              <a:schemeClr val="bg1"/>
            </a:solid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5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srgbClr val="FFFFFF"/>
                </a:solidFill>
                <a:effectLst/>
                <a:uLnTx/>
                <a:uFillTx/>
                <a:latin typeface="Arial"/>
                <a:ea typeface="+mn-ea"/>
                <a:cs typeface="+mn-cs"/>
              </a:endParaRPr>
            </a:p>
          </p:txBody>
        </p:sp>
        <p:sp>
          <p:nvSpPr>
            <p:cNvPr id="5" name="TextBox 4">
              <a:extLst>
                <a:ext uri="{FF2B5EF4-FFF2-40B4-BE49-F238E27FC236}">
                  <a16:creationId xmlns:a16="http://schemas.microsoft.com/office/drawing/2014/main" id="{737C19ED-163D-A7A3-1743-9ED1EB02D097}"/>
                </a:ext>
              </a:extLst>
            </p:cNvPr>
            <p:cNvSpPr txBox="1"/>
            <p:nvPr/>
          </p:nvSpPr>
          <p:spPr>
            <a:xfrm>
              <a:off x="5432805" y="3105071"/>
              <a:ext cx="1348713" cy="277614"/>
            </a:xfrm>
            <a:prstGeom prst="rect">
              <a:avLst/>
            </a:prstGeom>
          </p:spPr>
          <p:txBody>
            <a:bodyPr vert="horz" wrap="square" lIns="91440" tIns="45720" rIns="91440" bIns="4572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Arial"/>
                  <a:ea typeface="+mn-ea"/>
                  <a:cs typeface="+mn-cs"/>
                </a:rPr>
                <a:t>SnapMirror with mirror or vault policy</a:t>
              </a:r>
            </a:p>
          </p:txBody>
        </p:sp>
      </p:grpSp>
      <p:grpSp>
        <p:nvGrpSpPr>
          <p:cNvPr id="7" name="Group 6">
            <a:extLst>
              <a:ext uri="{FF2B5EF4-FFF2-40B4-BE49-F238E27FC236}">
                <a16:creationId xmlns:a16="http://schemas.microsoft.com/office/drawing/2014/main" id="{BF2AADE0-B211-80EC-F9C6-7F27BABEC33C}"/>
              </a:ext>
            </a:extLst>
          </p:cNvPr>
          <p:cNvGrpSpPr/>
          <p:nvPr/>
        </p:nvGrpSpPr>
        <p:grpSpPr>
          <a:xfrm>
            <a:off x="6802496" y="4515337"/>
            <a:ext cx="982058" cy="552392"/>
            <a:chOff x="6622501" y="5304885"/>
            <a:chExt cx="982058" cy="552392"/>
          </a:xfrm>
        </p:grpSpPr>
        <p:pic>
          <p:nvPicPr>
            <p:cNvPr id="8" name="image31.png" descr="DE6600-4U.png">
              <a:extLst>
                <a:ext uri="{FF2B5EF4-FFF2-40B4-BE49-F238E27FC236}">
                  <a16:creationId xmlns:a16="http://schemas.microsoft.com/office/drawing/2014/main" id="{5976438F-2B09-8B67-48BE-418E96D95246}"/>
                </a:ext>
              </a:extLst>
            </p:cNvPr>
            <p:cNvPicPr>
              <a:picLocks noChangeAspect="1"/>
            </p:cNvPicPr>
            <p:nvPr/>
          </p:nvPicPr>
          <p:blipFill>
            <a:blip r:embed="rId5"/>
            <a:stretch>
              <a:fillRect/>
            </a:stretch>
          </p:blipFill>
          <p:spPr>
            <a:xfrm>
              <a:off x="6622501" y="5304885"/>
              <a:ext cx="982058" cy="350271"/>
            </a:xfrm>
            <a:prstGeom prst="rect">
              <a:avLst/>
            </a:prstGeom>
            <a:ln w="12700">
              <a:miter lim="400000"/>
            </a:ln>
          </p:spPr>
        </p:pic>
        <p:sp>
          <p:nvSpPr>
            <p:cNvPr id="10" name="TextBox 9">
              <a:extLst>
                <a:ext uri="{FF2B5EF4-FFF2-40B4-BE49-F238E27FC236}">
                  <a16:creationId xmlns:a16="http://schemas.microsoft.com/office/drawing/2014/main" id="{093B9513-ADED-9F95-365D-FCE369D53CBF}"/>
                </a:ext>
              </a:extLst>
            </p:cNvPr>
            <p:cNvSpPr txBox="1"/>
            <p:nvPr/>
          </p:nvSpPr>
          <p:spPr>
            <a:xfrm>
              <a:off x="6649092" y="5655156"/>
              <a:ext cx="928877" cy="202121"/>
            </a:xfrm>
            <a:prstGeom prst="rect">
              <a:avLst/>
            </a:prstGeom>
          </p:spPr>
          <p:txBody>
            <a:bodyPr vert="horz" wrap="square" lIns="91440" tIns="45720" rIns="91440" bIns="45720"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000" b="1" i="0" u="none" strike="noStrike" kern="1200" cap="none" spc="0" normalizeH="0" baseline="0" noProof="0" dirty="0">
                  <a:ln>
                    <a:noFill/>
                  </a:ln>
                  <a:solidFill>
                    <a:srgbClr val="000000"/>
                  </a:solidFill>
                  <a:effectLst/>
                  <a:uLnTx/>
                  <a:uFillTx/>
                  <a:latin typeface="Arial"/>
                  <a:ea typeface="+mn-ea"/>
                  <a:cs typeface="+mn-cs"/>
                </a:rPr>
                <a:t>Archive</a:t>
              </a:r>
            </a:p>
          </p:txBody>
        </p:sp>
      </p:grpSp>
      <p:sp>
        <p:nvSpPr>
          <p:cNvPr id="14" name="Rectangle 13">
            <a:extLst>
              <a:ext uri="{FF2B5EF4-FFF2-40B4-BE49-F238E27FC236}">
                <a16:creationId xmlns:a16="http://schemas.microsoft.com/office/drawing/2014/main" id="{49F499CB-D7B1-C5CE-A88B-41814E1D6F77}"/>
              </a:ext>
            </a:extLst>
          </p:cNvPr>
          <p:cNvSpPr/>
          <p:nvPr/>
        </p:nvSpPr>
        <p:spPr>
          <a:xfrm>
            <a:off x="98979" y="44286"/>
            <a:ext cx="6279867" cy="3657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85000"/>
              </a:lnSpc>
              <a:spcBef>
                <a:spcPts val="60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a:ea typeface="+mn-ea"/>
                <a:cs typeface="+mn-cs"/>
              </a:rPr>
              <a:t>Epic Production Cluster</a:t>
            </a:r>
          </a:p>
        </p:txBody>
      </p:sp>
      <p:sp>
        <p:nvSpPr>
          <p:cNvPr id="15" name="Rectangle 14">
            <a:extLst>
              <a:ext uri="{FF2B5EF4-FFF2-40B4-BE49-F238E27FC236}">
                <a16:creationId xmlns:a16="http://schemas.microsoft.com/office/drawing/2014/main" id="{94DE42CE-5C82-0CE6-1818-A9525ED80A32}"/>
              </a:ext>
            </a:extLst>
          </p:cNvPr>
          <p:cNvSpPr/>
          <p:nvPr/>
        </p:nvSpPr>
        <p:spPr>
          <a:xfrm>
            <a:off x="6602086" y="44286"/>
            <a:ext cx="5495796" cy="3657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85000"/>
              </a:lnSpc>
              <a:spcBef>
                <a:spcPts val="60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a:ea typeface="+mn-ea"/>
                <a:cs typeface="+mn-cs"/>
              </a:rPr>
              <a:t>Epic DR Cluster</a:t>
            </a:r>
          </a:p>
        </p:txBody>
      </p:sp>
      <p:sp>
        <p:nvSpPr>
          <p:cNvPr id="29" name="TextBox 28">
            <a:extLst>
              <a:ext uri="{FF2B5EF4-FFF2-40B4-BE49-F238E27FC236}">
                <a16:creationId xmlns:a16="http://schemas.microsoft.com/office/drawing/2014/main" id="{CDA7C78E-406C-DA1C-5BF2-0DEF0F76DA27}"/>
              </a:ext>
            </a:extLst>
          </p:cNvPr>
          <p:cNvSpPr txBox="1"/>
          <p:nvPr/>
        </p:nvSpPr>
        <p:spPr>
          <a:xfrm>
            <a:off x="9698098" y="4485231"/>
            <a:ext cx="2368781" cy="1005840"/>
          </a:xfrm>
          <a:prstGeom prst="rect">
            <a:avLst/>
          </a:prstGeom>
          <a:ln w="28575">
            <a:solidFill>
              <a:srgbClr val="FFC000"/>
            </a:solidFill>
          </a:ln>
        </p:spPr>
        <p:style>
          <a:lnRef idx="2">
            <a:schemeClr val="accent3"/>
          </a:lnRef>
          <a:fillRef idx="1">
            <a:schemeClr val="lt1"/>
          </a:fillRef>
          <a:effectRef idx="0">
            <a:schemeClr val="accent3"/>
          </a:effectRef>
          <a:fontRef idx="minor">
            <a:schemeClr val="dk1"/>
          </a:fontRef>
        </p:style>
        <p:txBody>
          <a:bodyPr vert="horz" wrap="square" lIns="91416" tIns="45708" rIns="91416" bIns="45708"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FFC000"/>
                </a:solidFill>
                <a:effectLst/>
                <a:uLnTx/>
                <a:uFillTx/>
                <a:latin typeface="Arial"/>
                <a:ea typeface="+mn-ea"/>
                <a:cs typeface="+mn-cs"/>
              </a:rPr>
              <a:t>Backup Workflows</a:t>
            </a:r>
            <a:endParaRPr kumimoji="0" lang="en-US" sz="800" b="0" i="0" u="none" strike="noStrike" kern="1200" cap="none" spc="0" normalizeH="0" baseline="0" noProof="0" dirty="0">
              <a:ln>
                <a:noFill/>
              </a:ln>
              <a:solidFill>
                <a:srgbClr val="FFC000"/>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rial"/>
                <a:ea typeface="+mn-ea"/>
                <a:cs typeface="+mn-cs"/>
              </a:rPr>
              <a:t>Nightly automated application consistent backup of Epic production using host side freeze and thaw scripts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rial"/>
                <a:ea typeface="+mn-ea"/>
                <a:cs typeface="+mn-cs"/>
              </a:rPr>
              <a:t>Most recent backup is mounted on Media server and streamed to Archive via backup software.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rial"/>
                <a:ea typeface="+mn-ea"/>
                <a:cs typeface="+mn-cs"/>
              </a:rPr>
              <a:t>Or optionally automation to SnapMirror with a vault policy  to ONTAP</a:t>
            </a:r>
          </a:p>
        </p:txBody>
      </p:sp>
      <p:sp>
        <p:nvSpPr>
          <p:cNvPr id="30" name="TextBox 29">
            <a:extLst>
              <a:ext uri="{FF2B5EF4-FFF2-40B4-BE49-F238E27FC236}">
                <a16:creationId xmlns:a16="http://schemas.microsoft.com/office/drawing/2014/main" id="{EA3C3605-456C-B652-9A67-5D36A0D77CF5}"/>
              </a:ext>
            </a:extLst>
          </p:cNvPr>
          <p:cNvSpPr txBox="1"/>
          <p:nvPr/>
        </p:nvSpPr>
        <p:spPr>
          <a:xfrm>
            <a:off x="9698098" y="5566904"/>
            <a:ext cx="2368781" cy="1175406"/>
          </a:xfrm>
          <a:prstGeom prst="rect">
            <a:avLst/>
          </a:prstGeom>
          <a:ln w="28575">
            <a:solidFill>
              <a:schemeClr val="accent1"/>
            </a:solidFill>
          </a:ln>
        </p:spPr>
        <p:style>
          <a:lnRef idx="2">
            <a:schemeClr val="accent3"/>
          </a:lnRef>
          <a:fillRef idx="1">
            <a:schemeClr val="lt1"/>
          </a:fillRef>
          <a:effectRef idx="0">
            <a:schemeClr val="accent3"/>
          </a:effectRef>
          <a:fontRef idx="minor">
            <a:schemeClr val="dk1"/>
          </a:fontRef>
        </p:style>
        <p:txBody>
          <a:bodyPr vert="horz" wrap="square" lIns="91416" tIns="45708" rIns="91416" bIns="45708"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306100"/>
                </a:solidFill>
                <a:effectLst/>
                <a:uLnTx/>
                <a:uFillTx/>
                <a:latin typeface="Arial"/>
                <a:ea typeface="+mn-ea"/>
                <a:cs typeface="+mn-cs"/>
              </a:rPr>
              <a:t>Refresh Workflows</a:t>
            </a:r>
            <a:endParaRPr kumimoji="0" lang="en-US" sz="800" b="0" i="0" u="none" strike="noStrike" kern="1200" cap="none" spc="0" normalizeH="0" baseline="0" noProof="0" dirty="0">
              <a:ln>
                <a:noFill/>
              </a:ln>
              <a:solidFill>
                <a:srgbClr val="306100"/>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rial"/>
                <a:ea typeface="+mn-ea"/>
                <a:cs typeface="+mn-cs"/>
              </a:rPr>
              <a:t>Nonproduction server starts </a:t>
            </a:r>
            <a:r>
              <a:rPr kumimoji="0" lang="en-US" sz="800" b="0" i="0" u="none" strike="noStrike" kern="1200" cap="none" spc="0" normalizeH="0" baseline="0" noProof="0" dirty="0" err="1">
                <a:ln>
                  <a:noFill/>
                </a:ln>
                <a:solidFill>
                  <a:srgbClr val="000000"/>
                </a:solidFill>
                <a:effectLst/>
                <a:uLnTx/>
                <a:uFillTx/>
                <a:latin typeface="Arial"/>
                <a:ea typeface="+mn-ea"/>
                <a:cs typeface="+mn-cs"/>
              </a:rPr>
              <a:t>envcopy</a:t>
            </a:r>
            <a:r>
              <a:rPr kumimoji="0" lang="en-US" sz="800" b="0" i="0" u="none" strike="noStrike" kern="1200" cap="none" spc="0" normalizeH="0" baseline="0" noProof="0" dirty="0">
                <a:ln>
                  <a:noFill/>
                </a:ln>
                <a:solidFill>
                  <a:srgbClr val="000000"/>
                </a:solidFill>
                <a:effectLst/>
                <a:uLnTx/>
                <a:uFillTx/>
                <a:latin typeface="Arial"/>
                <a:ea typeface="+mn-ea"/>
                <a:cs typeface="+mn-cs"/>
              </a:rPr>
              <a:t> scripts to bring down SUP environment and save env variables.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rial"/>
                <a:ea typeface="+mn-ea"/>
                <a:cs typeface="+mn-cs"/>
              </a:rPr>
              <a:t>LUNs are removed and rebuilt from clone of latest Snapshot copy and presented to server.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rial"/>
                <a:ea typeface="+mn-ea"/>
                <a:cs typeface="+mn-cs"/>
              </a:rPr>
              <a:t>Envcopy brings SUP DB back online.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rial"/>
                <a:ea typeface="+mn-ea"/>
                <a:cs typeface="+mn-cs"/>
              </a:rPr>
              <a:t>This process is repeated for all full copy test environments.</a:t>
            </a:r>
          </a:p>
        </p:txBody>
      </p:sp>
      <p:sp>
        <p:nvSpPr>
          <p:cNvPr id="33" name="TextBox 32">
            <a:extLst>
              <a:ext uri="{FF2B5EF4-FFF2-40B4-BE49-F238E27FC236}">
                <a16:creationId xmlns:a16="http://schemas.microsoft.com/office/drawing/2014/main" id="{5395BF4C-DE07-ED5C-2CD1-4AA597BBEB22}"/>
              </a:ext>
            </a:extLst>
          </p:cNvPr>
          <p:cNvSpPr txBox="1"/>
          <p:nvPr/>
        </p:nvSpPr>
        <p:spPr>
          <a:xfrm>
            <a:off x="9698098" y="3963839"/>
            <a:ext cx="2368781" cy="445560"/>
          </a:xfrm>
          <a:prstGeom prst="rect">
            <a:avLst/>
          </a:prstGeom>
          <a:ln w="28575">
            <a:solidFill>
              <a:srgbClr val="00B050"/>
            </a:solidFill>
          </a:ln>
        </p:spPr>
        <p:style>
          <a:lnRef idx="2">
            <a:schemeClr val="accent3"/>
          </a:lnRef>
          <a:fillRef idx="1">
            <a:schemeClr val="lt1"/>
          </a:fillRef>
          <a:effectRef idx="0">
            <a:schemeClr val="accent3"/>
          </a:effectRef>
          <a:fontRef idx="minor">
            <a:schemeClr val="dk1"/>
          </a:fontRef>
        </p:style>
        <p:txBody>
          <a:bodyPr vert="horz" wrap="square" lIns="91416" tIns="45708" rIns="91416" bIns="45708"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00B050"/>
                </a:solidFill>
                <a:effectLst/>
                <a:uLnTx/>
                <a:uFillTx/>
                <a:latin typeface="Arial"/>
                <a:ea typeface="+mn-ea"/>
                <a:cs typeface="+mn-cs"/>
              </a:rPr>
              <a:t>Epic Cache Mirror</a:t>
            </a:r>
            <a:endParaRPr kumimoji="0" lang="en-US" sz="800" b="0" i="0" u="none" strike="noStrike" kern="1200" cap="none" spc="0" normalizeH="0" baseline="0" noProof="0" dirty="0">
              <a:ln>
                <a:noFill/>
              </a:ln>
              <a:solidFill>
                <a:srgbClr val="00B050"/>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rial"/>
                <a:ea typeface="+mn-ea"/>
                <a:cs typeface="+mn-cs"/>
              </a:rPr>
              <a:t>Hyphenate real-time async cache database replication to read only Report, and DR.</a:t>
            </a:r>
          </a:p>
        </p:txBody>
      </p:sp>
      <p:grpSp>
        <p:nvGrpSpPr>
          <p:cNvPr id="65" name="Group 64">
            <a:extLst>
              <a:ext uri="{FF2B5EF4-FFF2-40B4-BE49-F238E27FC236}">
                <a16:creationId xmlns:a16="http://schemas.microsoft.com/office/drawing/2014/main" id="{F9EFA386-A8BE-D974-0200-3CAC869DEDDC}"/>
              </a:ext>
            </a:extLst>
          </p:cNvPr>
          <p:cNvGrpSpPr/>
          <p:nvPr/>
        </p:nvGrpSpPr>
        <p:grpSpPr>
          <a:xfrm>
            <a:off x="7383913" y="518638"/>
            <a:ext cx="2713005" cy="672570"/>
            <a:chOff x="7318086" y="452738"/>
            <a:chExt cx="2713005" cy="672570"/>
          </a:xfrm>
        </p:grpSpPr>
        <p:cxnSp>
          <p:nvCxnSpPr>
            <p:cNvPr id="66" name="Straight Arrow Connector 65">
              <a:extLst>
                <a:ext uri="{FF2B5EF4-FFF2-40B4-BE49-F238E27FC236}">
                  <a16:creationId xmlns:a16="http://schemas.microsoft.com/office/drawing/2014/main" id="{BA79E5DB-752A-E435-4F86-4751A50DCB67}"/>
                </a:ext>
              </a:extLst>
            </p:cNvPr>
            <p:cNvCxnSpPr>
              <a:cxnSpLocks/>
            </p:cNvCxnSpPr>
            <p:nvPr/>
          </p:nvCxnSpPr>
          <p:spPr>
            <a:xfrm>
              <a:off x="8579271" y="793384"/>
              <a:ext cx="187381" cy="0"/>
            </a:xfrm>
            <a:prstGeom prst="straightConnector1">
              <a:avLst/>
            </a:prstGeom>
            <a:ln w="28575">
              <a:solidFill>
                <a:schemeClr val="tx1"/>
              </a:solidFill>
              <a:headEnd type="none" w="med" len="med"/>
              <a:tailEnd type="none" w="med" len="med"/>
            </a:ln>
          </p:spPr>
          <p:style>
            <a:lnRef idx="3">
              <a:schemeClr val="accent5"/>
            </a:lnRef>
            <a:fillRef idx="0">
              <a:schemeClr val="accent5"/>
            </a:fillRef>
            <a:effectRef idx="2">
              <a:schemeClr val="accent5"/>
            </a:effectRef>
            <a:fontRef idx="minor">
              <a:schemeClr val="tx1"/>
            </a:fontRef>
          </p:style>
        </p:cxnSp>
        <p:cxnSp>
          <p:nvCxnSpPr>
            <p:cNvPr id="67" name="Straight Arrow Connector 66">
              <a:extLst>
                <a:ext uri="{FF2B5EF4-FFF2-40B4-BE49-F238E27FC236}">
                  <a16:creationId xmlns:a16="http://schemas.microsoft.com/office/drawing/2014/main" id="{B4468A7F-4A38-AA58-DEA4-6C02E21F6953}"/>
                </a:ext>
              </a:extLst>
            </p:cNvPr>
            <p:cNvCxnSpPr>
              <a:cxnSpLocks/>
            </p:cNvCxnSpPr>
            <p:nvPr/>
          </p:nvCxnSpPr>
          <p:spPr>
            <a:xfrm>
              <a:off x="8579271" y="880137"/>
              <a:ext cx="187381" cy="0"/>
            </a:xfrm>
            <a:prstGeom prst="straightConnector1">
              <a:avLst/>
            </a:prstGeom>
            <a:ln w="28575">
              <a:solidFill>
                <a:schemeClr val="tx1"/>
              </a:solidFill>
              <a:headEnd type="none" w="med" len="med"/>
              <a:tailEnd type="none" w="med" len="med"/>
            </a:ln>
          </p:spPr>
          <p:style>
            <a:lnRef idx="3">
              <a:schemeClr val="accent5"/>
            </a:lnRef>
            <a:fillRef idx="0">
              <a:schemeClr val="accent5"/>
            </a:fillRef>
            <a:effectRef idx="2">
              <a:schemeClr val="accent5"/>
            </a:effectRef>
            <a:fontRef idx="minor">
              <a:schemeClr val="tx1"/>
            </a:fontRef>
          </p:style>
        </p:cxnSp>
        <p:pic>
          <p:nvPicPr>
            <p:cNvPr id="68" name="image37.png">
              <a:extLst>
                <a:ext uri="{FF2B5EF4-FFF2-40B4-BE49-F238E27FC236}">
                  <a16:creationId xmlns:a16="http://schemas.microsoft.com/office/drawing/2014/main" id="{C64CD83A-6278-03FF-E987-7867ACD7DF38}"/>
                </a:ext>
              </a:extLst>
            </p:cNvPr>
            <p:cNvPicPr/>
            <p:nvPr/>
          </p:nvPicPr>
          <p:blipFill>
            <a:blip r:embed="rId6"/>
            <a:stretch>
              <a:fillRect/>
            </a:stretch>
          </p:blipFill>
          <p:spPr>
            <a:xfrm>
              <a:off x="7666506" y="452738"/>
              <a:ext cx="1005844" cy="302208"/>
            </a:xfrm>
            <a:prstGeom prst="rect">
              <a:avLst/>
            </a:prstGeom>
            <a:ln w="12700" cap="flat">
              <a:noFill/>
              <a:miter lim="400000"/>
            </a:ln>
            <a:effectLst/>
          </p:spPr>
        </p:pic>
        <p:pic>
          <p:nvPicPr>
            <p:cNvPr id="69" name="image37.png">
              <a:extLst>
                <a:ext uri="{FF2B5EF4-FFF2-40B4-BE49-F238E27FC236}">
                  <a16:creationId xmlns:a16="http://schemas.microsoft.com/office/drawing/2014/main" id="{C3F5DFAA-C60C-94E7-384E-DE4141151E7C}"/>
                </a:ext>
              </a:extLst>
            </p:cNvPr>
            <p:cNvPicPr/>
            <p:nvPr/>
          </p:nvPicPr>
          <p:blipFill>
            <a:blip r:embed="rId6"/>
            <a:stretch>
              <a:fillRect/>
            </a:stretch>
          </p:blipFill>
          <p:spPr>
            <a:xfrm flipH="1">
              <a:off x="8664663" y="453045"/>
              <a:ext cx="1005844" cy="302207"/>
            </a:xfrm>
            <a:prstGeom prst="rect">
              <a:avLst/>
            </a:prstGeom>
            <a:ln w="12700" cap="flat">
              <a:noFill/>
              <a:miter lim="400000"/>
            </a:ln>
            <a:effectLst/>
          </p:spPr>
        </p:pic>
        <p:pic>
          <p:nvPicPr>
            <p:cNvPr id="70" name="Picture 69" descr="A blue and black striped background&#10;&#10;Description automatically generated">
              <a:extLst>
                <a:ext uri="{FF2B5EF4-FFF2-40B4-BE49-F238E27FC236}">
                  <a16:creationId xmlns:a16="http://schemas.microsoft.com/office/drawing/2014/main" id="{F38C6BB9-4AE8-EDE1-FCCC-61AB067A7522}"/>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318086" y="659791"/>
              <a:ext cx="1317501" cy="465517"/>
            </a:xfrm>
            <a:prstGeom prst="rect">
              <a:avLst/>
            </a:prstGeom>
          </p:spPr>
        </p:pic>
        <p:pic>
          <p:nvPicPr>
            <p:cNvPr id="71" name="Picture 70" descr="A blue and black striped background&#10;&#10;Description automatically generated">
              <a:extLst>
                <a:ext uri="{FF2B5EF4-FFF2-40B4-BE49-F238E27FC236}">
                  <a16:creationId xmlns:a16="http://schemas.microsoft.com/office/drawing/2014/main" id="{49363709-F968-6E36-FA8C-4088FE3183F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713590" y="656255"/>
              <a:ext cx="1317501" cy="465517"/>
            </a:xfrm>
            <a:prstGeom prst="rect">
              <a:avLst/>
            </a:prstGeom>
          </p:spPr>
        </p:pic>
      </p:grpSp>
      <p:sp>
        <p:nvSpPr>
          <p:cNvPr id="72" name="TextBox 71">
            <a:extLst>
              <a:ext uri="{FF2B5EF4-FFF2-40B4-BE49-F238E27FC236}">
                <a16:creationId xmlns:a16="http://schemas.microsoft.com/office/drawing/2014/main" id="{40EE289D-BBEA-9D23-2B70-74284149092B}"/>
              </a:ext>
            </a:extLst>
          </p:cNvPr>
          <p:cNvSpPr txBox="1"/>
          <p:nvPr/>
        </p:nvSpPr>
        <p:spPr>
          <a:xfrm>
            <a:off x="632826" y="1186017"/>
            <a:ext cx="897431" cy="149197"/>
          </a:xfrm>
          <a:prstGeom prst="rect">
            <a:avLst/>
          </a:prstGeom>
        </p:spPr>
        <p:txBody>
          <a:bodyPr vert="horz" wrap="square" lIns="91416" tIns="45708" rIns="91416" bIns="45708"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000" b="1" i="0" u="none" strike="noStrike" kern="1200" cap="none" spc="0" normalizeH="0" baseline="0" noProof="0" dirty="0">
                <a:ln>
                  <a:noFill/>
                </a:ln>
                <a:solidFill>
                  <a:sysClr val="windowText" lastClr="000000"/>
                </a:solidFill>
                <a:effectLst/>
                <a:uLnTx/>
                <a:uFillTx/>
                <a:latin typeface="Arial"/>
                <a:ea typeface="+mn-ea"/>
                <a:cs typeface="+mn-cs"/>
              </a:rPr>
              <a:t>prod-01</a:t>
            </a:r>
          </a:p>
        </p:txBody>
      </p:sp>
      <p:sp>
        <p:nvSpPr>
          <p:cNvPr id="73" name="TextBox 72">
            <a:extLst>
              <a:ext uri="{FF2B5EF4-FFF2-40B4-BE49-F238E27FC236}">
                <a16:creationId xmlns:a16="http://schemas.microsoft.com/office/drawing/2014/main" id="{81A9923A-95EC-9655-7827-1E436C3A62BB}"/>
              </a:ext>
            </a:extLst>
          </p:cNvPr>
          <p:cNvSpPr txBox="1"/>
          <p:nvPr/>
        </p:nvSpPr>
        <p:spPr>
          <a:xfrm>
            <a:off x="2028330" y="1186017"/>
            <a:ext cx="897431" cy="149197"/>
          </a:xfrm>
          <a:prstGeom prst="rect">
            <a:avLst/>
          </a:prstGeom>
        </p:spPr>
        <p:txBody>
          <a:bodyPr vert="horz" wrap="square" lIns="91416" tIns="45708" rIns="91416" bIns="45708"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000" b="1" i="0" u="none" strike="noStrike" kern="1200" cap="none" spc="0" normalizeH="0" baseline="0" noProof="0" dirty="0">
                <a:ln>
                  <a:noFill/>
                </a:ln>
                <a:solidFill>
                  <a:sysClr val="windowText" lastClr="000000"/>
                </a:solidFill>
                <a:effectLst/>
                <a:uLnTx/>
                <a:uFillTx/>
                <a:latin typeface="Arial"/>
                <a:ea typeface="+mn-ea"/>
                <a:cs typeface="+mn-cs"/>
              </a:rPr>
              <a:t>prod-02</a:t>
            </a:r>
          </a:p>
        </p:txBody>
      </p:sp>
      <p:sp>
        <p:nvSpPr>
          <p:cNvPr id="74" name="TextBox 73">
            <a:extLst>
              <a:ext uri="{FF2B5EF4-FFF2-40B4-BE49-F238E27FC236}">
                <a16:creationId xmlns:a16="http://schemas.microsoft.com/office/drawing/2014/main" id="{B220868E-508B-781D-E09D-BB7FBB75EC75}"/>
              </a:ext>
            </a:extLst>
          </p:cNvPr>
          <p:cNvSpPr txBox="1"/>
          <p:nvPr/>
        </p:nvSpPr>
        <p:spPr>
          <a:xfrm>
            <a:off x="3435253" y="1186017"/>
            <a:ext cx="897431" cy="149197"/>
          </a:xfrm>
          <a:prstGeom prst="rect">
            <a:avLst/>
          </a:prstGeom>
        </p:spPr>
        <p:txBody>
          <a:bodyPr vert="horz" wrap="square" lIns="91416" tIns="45708" rIns="91416" bIns="45708"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000" b="1" i="0" u="none" strike="noStrike" kern="1200" cap="none" spc="0" normalizeH="0" baseline="0" noProof="0" dirty="0">
                <a:ln>
                  <a:noFill/>
                </a:ln>
                <a:solidFill>
                  <a:sysClr val="windowText" lastClr="000000"/>
                </a:solidFill>
                <a:effectLst/>
                <a:uLnTx/>
                <a:uFillTx/>
                <a:latin typeface="Arial"/>
                <a:ea typeface="+mn-ea"/>
                <a:cs typeface="+mn-cs"/>
              </a:rPr>
              <a:t>prod-03</a:t>
            </a:r>
          </a:p>
        </p:txBody>
      </p:sp>
      <p:sp>
        <p:nvSpPr>
          <p:cNvPr id="75" name="TextBox 74">
            <a:extLst>
              <a:ext uri="{FF2B5EF4-FFF2-40B4-BE49-F238E27FC236}">
                <a16:creationId xmlns:a16="http://schemas.microsoft.com/office/drawing/2014/main" id="{DB270454-1C28-264E-55F1-316695A913FE}"/>
              </a:ext>
            </a:extLst>
          </p:cNvPr>
          <p:cNvSpPr txBox="1"/>
          <p:nvPr/>
        </p:nvSpPr>
        <p:spPr>
          <a:xfrm>
            <a:off x="4830757" y="1186017"/>
            <a:ext cx="897431" cy="149197"/>
          </a:xfrm>
          <a:prstGeom prst="rect">
            <a:avLst/>
          </a:prstGeom>
        </p:spPr>
        <p:txBody>
          <a:bodyPr vert="horz" wrap="square" lIns="91416" tIns="45708" rIns="91416" bIns="45708"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000" b="1" i="0" u="none" strike="noStrike" kern="1200" cap="none" spc="0" normalizeH="0" baseline="0" noProof="0" dirty="0">
                <a:ln>
                  <a:noFill/>
                </a:ln>
                <a:solidFill>
                  <a:sysClr val="windowText" lastClr="000000"/>
                </a:solidFill>
                <a:effectLst/>
                <a:uLnTx/>
                <a:uFillTx/>
                <a:latin typeface="Arial"/>
                <a:ea typeface="+mn-ea"/>
                <a:cs typeface="+mn-cs"/>
              </a:rPr>
              <a:t>prod-04</a:t>
            </a:r>
          </a:p>
        </p:txBody>
      </p:sp>
      <p:sp>
        <p:nvSpPr>
          <p:cNvPr id="76" name="TextBox 75">
            <a:extLst>
              <a:ext uri="{FF2B5EF4-FFF2-40B4-BE49-F238E27FC236}">
                <a16:creationId xmlns:a16="http://schemas.microsoft.com/office/drawing/2014/main" id="{764FB3F5-108E-75C7-1D1B-E9AC0E8BBFE7}"/>
              </a:ext>
            </a:extLst>
          </p:cNvPr>
          <p:cNvSpPr txBox="1"/>
          <p:nvPr/>
        </p:nvSpPr>
        <p:spPr>
          <a:xfrm>
            <a:off x="7593948" y="1186017"/>
            <a:ext cx="897431" cy="149197"/>
          </a:xfrm>
          <a:prstGeom prst="rect">
            <a:avLst/>
          </a:prstGeom>
        </p:spPr>
        <p:txBody>
          <a:bodyPr vert="horz" wrap="square" lIns="91416" tIns="45708" rIns="91416" bIns="45708"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000" b="1" i="0" u="none" strike="noStrike" kern="1200" cap="none" spc="0" normalizeH="0" baseline="0" noProof="0" dirty="0">
                <a:ln>
                  <a:noFill/>
                </a:ln>
                <a:solidFill>
                  <a:sysClr val="windowText" lastClr="000000"/>
                </a:solidFill>
                <a:effectLst/>
                <a:uLnTx/>
                <a:uFillTx/>
                <a:latin typeface="Arial"/>
                <a:ea typeface="+mn-ea"/>
                <a:cs typeface="+mn-cs"/>
              </a:rPr>
              <a:t>dr-01</a:t>
            </a:r>
          </a:p>
        </p:txBody>
      </p:sp>
      <p:sp>
        <p:nvSpPr>
          <p:cNvPr id="77" name="TextBox 76">
            <a:extLst>
              <a:ext uri="{FF2B5EF4-FFF2-40B4-BE49-F238E27FC236}">
                <a16:creationId xmlns:a16="http://schemas.microsoft.com/office/drawing/2014/main" id="{A6DC7A20-FF06-FB63-6648-D3748B841D44}"/>
              </a:ext>
            </a:extLst>
          </p:cNvPr>
          <p:cNvSpPr txBox="1"/>
          <p:nvPr/>
        </p:nvSpPr>
        <p:spPr>
          <a:xfrm>
            <a:off x="8989452" y="1186017"/>
            <a:ext cx="897431" cy="149197"/>
          </a:xfrm>
          <a:prstGeom prst="rect">
            <a:avLst/>
          </a:prstGeom>
        </p:spPr>
        <p:txBody>
          <a:bodyPr vert="horz" wrap="square" lIns="91416" tIns="45708" rIns="91416" bIns="45708" rtlCol="0" anchor="ctr">
            <a:noAutofit/>
          </a:bodyPr>
          <a:lstStyle/>
          <a:p>
            <a:pPr marL="0" marR="0" lvl="0" indent="0" algn="ctr" defTabSz="914400" rtl="0" eaLnBrk="1" fontAlgn="auto" latinLnBrk="0" hangingPunct="1">
              <a:lnSpc>
                <a:spcPct val="95000"/>
              </a:lnSpc>
              <a:spcBef>
                <a:spcPts val="400"/>
              </a:spcBef>
              <a:spcAft>
                <a:spcPts val="200"/>
              </a:spcAft>
              <a:buClrTx/>
              <a:buSzTx/>
              <a:buFontTx/>
              <a:buNone/>
              <a:tabLst/>
              <a:defRPr/>
            </a:pPr>
            <a:r>
              <a:rPr kumimoji="0" lang="en-US" sz="1000" b="1" i="0" u="none" strike="noStrike" kern="1200" cap="none" spc="0" normalizeH="0" baseline="0" noProof="0" dirty="0">
                <a:ln>
                  <a:noFill/>
                </a:ln>
                <a:solidFill>
                  <a:sysClr val="windowText" lastClr="000000"/>
                </a:solidFill>
                <a:effectLst/>
                <a:uLnTx/>
                <a:uFillTx/>
                <a:latin typeface="Arial"/>
                <a:ea typeface="+mn-ea"/>
                <a:cs typeface="+mn-cs"/>
              </a:rPr>
              <a:t>dr-02</a:t>
            </a:r>
          </a:p>
        </p:txBody>
      </p:sp>
      <p:grpSp>
        <p:nvGrpSpPr>
          <p:cNvPr id="78" name="Group 77">
            <a:extLst>
              <a:ext uri="{FF2B5EF4-FFF2-40B4-BE49-F238E27FC236}">
                <a16:creationId xmlns:a16="http://schemas.microsoft.com/office/drawing/2014/main" id="{EED00C8C-8BAB-70AE-385E-C6941A170244}"/>
              </a:ext>
            </a:extLst>
          </p:cNvPr>
          <p:cNvGrpSpPr/>
          <p:nvPr/>
        </p:nvGrpSpPr>
        <p:grpSpPr>
          <a:xfrm>
            <a:off x="422791" y="508915"/>
            <a:ext cx="5515432" cy="676243"/>
            <a:chOff x="356964" y="443015"/>
            <a:chExt cx="5515432" cy="676243"/>
          </a:xfrm>
        </p:grpSpPr>
        <p:pic>
          <p:nvPicPr>
            <p:cNvPr id="79" name="image36.png">
              <a:extLst>
                <a:ext uri="{FF2B5EF4-FFF2-40B4-BE49-F238E27FC236}">
                  <a16:creationId xmlns:a16="http://schemas.microsoft.com/office/drawing/2014/main" id="{7FA22D32-7CCA-03B0-C45C-F93E75C685DF}"/>
                </a:ext>
              </a:extLst>
            </p:cNvPr>
            <p:cNvPicPr/>
            <p:nvPr/>
          </p:nvPicPr>
          <p:blipFill>
            <a:blip r:embed="rId8"/>
            <a:stretch>
              <a:fillRect/>
            </a:stretch>
          </p:blipFill>
          <p:spPr>
            <a:xfrm>
              <a:off x="1556176" y="446226"/>
              <a:ext cx="1554485" cy="301888"/>
            </a:xfrm>
            <a:prstGeom prst="rect">
              <a:avLst/>
            </a:prstGeom>
            <a:ln w="12700" cap="flat">
              <a:noFill/>
              <a:miter lim="400000"/>
            </a:ln>
            <a:effectLst/>
          </p:spPr>
        </p:pic>
        <p:pic>
          <p:nvPicPr>
            <p:cNvPr id="80" name="image36.png">
              <a:extLst>
                <a:ext uri="{FF2B5EF4-FFF2-40B4-BE49-F238E27FC236}">
                  <a16:creationId xmlns:a16="http://schemas.microsoft.com/office/drawing/2014/main" id="{638E140B-9A1F-EA23-DCCB-B5B0078C6B1D}"/>
                </a:ext>
              </a:extLst>
            </p:cNvPr>
            <p:cNvPicPr/>
            <p:nvPr/>
          </p:nvPicPr>
          <p:blipFill>
            <a:blip r:embed="rId8"/>
            <a:stretch>
              <a:fillRect/>
            </a:stretch>
          </p:blipFill>
          <p:spPr>
            <a:xfrm>
              <a:off x="2958377" y="445905"/>
              <a:ext cx="1554485" cy="301888"/>
            </a:xfrm>
            <a:prstGeom prst="rect">
              <a:avLst/>
            </a:prstGeom>
            <a:ln w="12700" cap="flat">
              <a:noFill/>
              <a:miter lim="400000"/>
            </a:ln>
            <a:effectLst/>
          </p:spPr>
        </p:pic>
        <p:grpSp>
          <p:nvGrpSpPr>
            <p:cNvPr id="81" name="Group 80">
              <a:extLst>
                <a:ext uri="{FF2B5EF4-FFF2-40B4-BE49-F238E27FC236}">
                  <a16:creationId xmlns:a16="http://schemas.microsoft.com/office/drawing/2014/main" id="{294E7748-83A1-BC17-A92E-C8C302D26940}"/>
                </a:ext>
              </a:extLst>
            </p:cNvPr>
            <p:cNvGrpSpPr/>
            <p:nvPr/>
          </p:nvGrpSpPr>
          <p:grpSpPr>
            <a:xfrm>
              <a:off x="1618149" y="787334"/>
              <a:ext cx="187381" cy="86753"/>
              <a:chOff x="7362525" y="3654923"/>
              <a:chExt cx="187381" cy="86753"/>
            </a:xfrm>
          </p:grpSpPr>
          <p:cxnSp>
            <p:nvCxnSpPr>
              <p:cNvPr id="92" name="Straight Arrow Connector 91">
                <a:extLst>
                  <a:ext uri="{FF2B5EF4-FFF2-40B4-BE49-F238E27FC236}">
                    <a16:creationId xmlns:a16="http://schemas.microsoft.com/office/drawing/2014/main" id="{95D853FB-CA5A-DE3E-2271-EC47150908A6}"/>
                  </a:ext>
                </a:extLst>
              </p:cNvPr>
              <p:cNvCxnSpPr>
                <a:cxnSpLocks/>
              </p:cNvCxnSpPr>
              <p:nvPr/>
            </p:nvCxnSpPr>
            <p:spPr>
              <a:xfrm>
                <a:off x="7362525" y="3654923"/>
                <a:ext cx="187381" cy="0"/>
              </a:xfrm>
              <a:prstGeom prst="straightConnector1">
                <a:avLst/>
              </a:prstGeom>
              <a:ln w="28575">
                <a:solidFill>
                  <a:schemeClr val="tx1"/>
                </a:solidFill>
                <a:headEnd type="none" w="med" len="med"/>
                <a:tailEnd type="none" w="med" len="med"/>
              </a:ln>
            </p:spPr>
            <p:style>
              <a:lnRef idx="3">
                <a:schemeClr val="accent5"/>
              </a:lnRef>
              <a:fillRef idx="0">
                <a:schemeClr val="accent5"/>
              </a:fillRef>
              <a:effectRef idx="2">
                <a:schemeClr val="accent5"/>
              </a:effectRef>
              <a:fontRef idx="minor">
                <a:schemeClr val="tx1"/>
              </a:fontRef>
            </p:style>
          </p:cxnSp>
          <p:cxnSp>
            <p:nvCxnSpPr>
              <p:cNvPr id="93" name="Straight Arrow Connector 92">
                <a:extLst>
                  <a:ext uri="{FF2B5EF4-FFF2-40B4-BE49-F238E27FC236}">
                    <a16:creationId xmlns:a16="http://schemas.microsoft.com/office/drawing/2014/main" id="{4BE5C2F5-E60F-DE9A-5F37-7C1AEE03AFCE}"/>
                  </a:ext>
                </a:extLst>
              </p:cNvPr>
              <p:cNvCxnSpPr>
                <a:cxnSpLocks/>
              </p:cNvCxnSpPr>
              <p:nvPr/>
            </p:nvCxnSpPr>
            <p:spPr>
              <a:xfrm>
                <a:off x="7362525" y="3741676"/>
                <a:ext cx="187381" cy="0"/>
              </a:xfrm>
              <a:prstGeom prst="straightConnector1">
                <a:avLst/>
              </a:prstGeom>
              <a:ln w="28575">
                <a:solidFill>
                  <a:schemeClr val="tx1"/>
                </a:solidFill>
                <a:headEnd type="none" w="med" len="med"/>
                <a:tailEnd type="none" w="med" len="med"/>
              </a:ln>
            </p:spPr>
            <p:style>
              <a:lnRef idx="3">
                <a:schemeClr val="accent5"/>
              </a:lnRef>
              <a:fillRef idx="0">
                <a:schemeClr val="accent5"/>
              </a:fillRef>
              <a:effectRef idx="2">
                <a:schemeClr val="accent5"/>
              </a:effectRef>
              <a:fontRef idx="minor">
                <a:schemeClr val="tx1"/>
              </a:fontRef>
            </p:style>
          </p:cxnSp>
        </p:grpSp>
        <p:pic>
          <p:nvPicPr>
            <p:cNvPr id="82" name="image37.png">
              <a:extLst>
                <a:ext uri="{FF2B5EF4-FFF2-40B4-BE49-F238E27FC236}">
                  <a16:creationId xmlns:a16="http://schemas.microsoft.com/office/drawing/2014/main" id="{9890E6E5-E9D7-5AA1-720A-FBFE7C758233}"/>
                </a:ext>
              </a:extLst>
            </p:cNvPr>
            <p:cNvPicPr/>
            <p:nvPr/>
          </p:nvPicPr>
          <p:blipFill>
            <a:blip r:embed="rId6"/>
            <a:stretch>
              <a:fillRect/>
            </a:stretch>
          </p:blipFill>
          <p:spPr>
            <a:xfrm>
              <a:off x="705384" y="446688"/>
              <a:ext cx="1005844" cy="302208"/>
            </a:xfrm>
            <a:prstGeom prst="rect">
              <a:avLst/>
            </a:prstGeom>
            <a:ln w="12700" cap="flat">
              <a:noFill/>
              <a:miter lim="400000"/>
            </a:ln>
            <a:effectLst/>
          </p:spPr>
        </p:pic>
        <p:pic>
          <p:nvPicPr>
            <p:cNvPr id="83" name="Picture 82" descr="A blue and black striped background&#10;&#10;Description automatically generated">
              <a:extLst>
                <a:ext uri="{FF2B5EF4-FFF2-40B4-BE49-F238E27FC236}">
                  <a16:creationId xmlns:a16="http://schemas.microsoft.com/office/drawing/2014/main" id="{6BE99330-E1C7-D9C6-5410-376F67BCED87}"/>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56964" y="653741"/>
              <a:ext cx="1317501" cy="465517"/>
            </a:xfrm>
            <a:prstGeom prst="rect">
              <a:avLst/>
            </a:prstGeom>
          </p:spPr>
        </p:pic>
        <p:pic>
          <p:nvPicPr>
            <p:cNvPr id="84" name="Picture 83" descr="A blue and black striped background&#10;&#10;Description automatically generated">
              <a:extLst>
                <a:ext uri="{FF2B5EF4-FFF2-40B4-BE49-F238E27FC236}">
                  <a16:creationId xmlns:a16="http://schemas.microsoft.com/office/drawing/2014/main" id="{7781C021-E5BC-1A5C-20AE-8142133071E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752468" y="650205"/>
              <a:ext cx="1317501" cy="465517"/>
            </a:xfrm>
            <a:prstGeom prst="rect">
              <a:avLst/>
            </a:prstGeom>
          </p:spPr>
        </p:pic>
        <p:grpSp>
          <p:nvGrpSpPr>
            <p:cNvPr id="85" name="Group 84">
              <a:extLst>
                <a:ext uri="{FF2B5EF4-FFF2-40B4-BE49-F238E27FC236}">
                  <a16:creationId xmlns:a16="http://schemas.microsoft.com/office/drawing/2014/main" id="{E202FF83-315E-7622-8872-1F0178615AE5}"/>
                </a:ext>
              </a:extLst>
            </p:cNvPr>
            <p:cNvGrpSpPr/>
            <p:nvPr/>
          </p:nvGrpSpPr>
          <p:grpSpPr>
            <a:xfrm>
              <a:off x="4420576" y="785121"/>
              <a:ext cx="187381" cy="86753"/>
              <a:chOff x="7362525" y="3654923"/>
              <a:chExt cx="187381" cy="86753"/>
            </a:xfrm>
          </p:grpSpPr>
          <p:cxnSp>
            <p:nvCxnSpPr>
              <p:cNvPr id="89" name="Straight Arrow Connector 88">
                <a:extLst>
                  <a:ext uri="{FF2B5EF4-FFF2-40B4-BE49-F238E27FC236}">
                    <a16:creationId xmlns:a16="http://schemas.microsoft.com/office/drawing/2014/main" id="{7B27C416-E8EE-57F8-DEC6-562D82687C8B}"/>
                  </a:ext>
                </a:extLst>
              </p:cNvPr>
              <p:cNvCxnSpPr>
                <a:cxnSpLocks/>
              </p:cNvCxnSpPr>
              <p:nvPr/>
            </p:nvCxnSpPr>
            <p:spPr>
              <a:xfrm>
                <a:off x="7362525" y="3654923"/>
                <a:ext cx="187381" cy="0"/>
              </a:xfrm>
              <a:prstGeom prst="straightConnector1">
                <a:avLst/>
              </a:prstGeom>
              <a:ln w="28575">
                <a:solidFill>
                  <a:schemeClr val="tx1"/>
                </a:solidFill>
                <a:headEnd type="none" w="med" len="med"/>
                <a:tailEnd type="none" w="med" len="med"/>
              </a:ln>
            </p:spPr>
            <p:style>
              <a:lnRef idx="3">
                <a:schemeClr val="accent5"/>
              </a:lnRef>
              <a:fillRef idx="0">
                <a:schemeClr val="accent5"/>
              </a:fillRef>
              <a:effectRef idx="2">
                <a:schemeClr val="accent5"/>
              </a:effectRef>
              <a:fontRef idx="minor">
                <a:schemeClr val="tx1"/>
              </a:fontRef>
            </p:style>
          </p:cxnSp>
          <p:cxnSp>
            <p:nvCxnSpPr>
              <p:cNvPr id="90" name="Straight Arrow Connector 89">
                <a:extLst>
                  <a:ext uri="{FF2B5EF4-FFF2-40B4-BE49-F238E27FC236}">
                    <a16:creationId xmlns:a16="http://schemas.microsoft.com/office/drawing/2014/main" id="{92264D17-2FDE-8B41-F1AD-DD1E7F8BE6B9}"/>
                  </a:ext>
                </a:extLst>
              </p:cNvPr>
              <p:cNvCxnSpPr>
                <a:cxnSpLocks/>
              </p:cNvCxnSpPr>
              <p:nvPr/>
            </p:nvCxnSpPr>
            <p:spPr>
              <a:xfrm>
                <a:off x="7362525" y="3741676"/>
                <a:ext cx="187381" cy="0"/>
              </a:xfrm>
              <a:prstGeom prst="straightConnector1">
                <a:avLst/>
              </a:prstGeom>
              <a:ln w="28575">
                <a:solidFill>
                  <a:schemeClr val="tx1"/>
                </a:solidFill>
                <a:headEnd type="none" w="med" len="med"/>
                <a:tailEnd type="none" w="med" len="med"/>
              </a:ln>
            </p:spPr>
            <p:style>
              <a:lnRef idx="3">
                <a:schemeClr val="accent5"/>
              </a:lnRef>
              <a:fillRef idx="0">
                <a:schemeClr val="accent5"/>
              </a:fillRef>
              <a:effectRef idx="2">
                <a:schemeClr val="accent5"/>
              </a:effectRef>
              <a:fontRef idx="minor">
                <a:schemeClr val="tx1"/>
              </a:fontRef>
            </p:style>
          </p:cxnSp>
        </p:grpSp>
        <p:pic>
          <p:nvPicPr>
            <p:cNvPr id="86" name="image37.png">
              <a:extLst>
                <a:ext uri="{FF2B5EF4-FFF2-40B4-BE49-F238E27FC236}">
                  <a16:creationId xmlns:a16="http://schemas.microsoft.com/office/drawing/2014/main" id="{D1F6F6DB-E534-2A65-1C0E-AA006B6577C8}"/>
                </a:ext>
              </a:extLst>
            </p:cNvPr>
            <p:cNvPicPr/>
            <p:nvPr/>
          </p:nvPicPr>
          <p:blipFill>
            <a:blip r:embed="rId6"/>
            <a:stretch>
              <a:fillRect/>
            </a:stretch>
          </p:blipFill>
          <p:spPr>
            <a:xfrm flipH="1">
              <a:off x="4505968" y="443015"/>
              <a:ext cx="1005844" cy="302207"/>
            </a:xfrm>
            <a:prstGeom prst="rect">
              <a:avLst/>
            </a:prstGeom>
            <a:ln w="12700" cap="flat">
              <a:noFill/>
              <a:miter lim="400000"/>
            </a:ln>
            <a:effectLst/>
          </p:spPr>
        </p:pic>
        <p:pic>
          <p:nvPicPr>
            <p:cNvPr id="87" name="Picture 86" descr="A blue and black striped background&#10;&#10;Description automatically generated">
              <a:extLst>
                <a:ext uri="{FF2B5EF4-FFF2-40B4-BE49-F238E27FC236}">
                  <a16:creationId xmlns:a16="http://schemas.microsoft.com/office/drawing/2014/main" id="{E916AF14-5C58-516A-C641-543FAB7B34F2}"/>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159391" y="651528"/>
              <a:ext cx="1317501" cy="465517"/>
            </a:xfrm>
            <a:prstGeom prst="rect">
              <a:avLst/>
            </a:prstGeom>
          </p:spPr>
        </p:pic>
        <p:pic>
          <p:nvPicPr>
            <p:cNvPr id="88" name="Picture 87" descr="A blue and black striped background&#10;&#10;Description automatically generated">
              <a:extLst>
                <a:ext uri="{FF2B5EF4-FFF2-40B4-BE49-F238E27FC236}">
                  <a16:creationId xmlns:a16="http://schemas.microsoft.com/office/drawing/2014/main" id="{B4F7FAB7-B440-2678-03D7-4B87539AE17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554895" y="647992"/>
              <a:ext cx="1317501" cy="465517"/>
            </a:xfrm>
            <a:prstGeom prst="rect">
              <a:avLst/>
            </a:prstGeom>
          </p:spPr>
        </p:pic>
      </p:grpSp>
    </p:spTree>
    <p:extLst>
      <p:ext uri="{BB962C8B-B14F-4D97-AF65-F5344CB8AC3E}">
        <p14:creationId xmlns:p14="http://schemas.microsoft.com/office/powerpoint/2010/main" val="1276399933"/>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3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6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6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3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5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33"/>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4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71"/>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79"/>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53"/>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34"/>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226"/>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243"/>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217"/>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235"/>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228"/>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244"/>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207"/>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225"/>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227"/>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230"/>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nodeType="clickEffect">
                                  <p:stCondLst>
                                    <p:cond delay="0"/>
                                  </p:stCondLst>
                                  <p:childTnLst>
                                    <p:set>
                                      <p:cBhvr>
                                        <p:cTn id="80" dur="1" fill="hold">
                                          <p:stCondLst>
                                            <p:cond delay="0"/>
                                          </p:stCondLst>
                                        </p:cTn>
                                        <p:tgtEl>
                                          <p:spTgt spid="261"/>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33"/>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29"/>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grpId="0" nodeType="clickEffect">
                                  <p:stCondLst>
                                    <p:cond delay="0"/>
                                  </p:stCondLst>
                                  <p:childTnLst>
                                    <p:set>
                                      <p:cBhvr>
                                        <p:cTn id="92"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3" grpId="0"/>
      <p:bldP spid="234" grpId="0"/>
      <p:bldP spid="235" grpId="0"/>
      <p:bldP spid="334" grpId="0"/>
      <p:bldP spid="338" grpId="0"/>
      <p:bldP spid="171" grpId="0"/>
      <p:bldP spid="179" grpId="0"/>
      <p:bldP spid="207" grpId="0" animBg="1"/>
      <p:bldP spid="225" grpId="0" animBg="1"/>
      <p:bldP spid="227" grpId="0" animBg="1"/>
      <p:bldP spid="230" grpId="0" animBg="1"/>
      <p:bldP spid="29" grpId="0" animBg="1"/>
      <p:bldP spid="30" grpId="0" animBg="1"/>
      <p:bldP spid="33"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102784-606A-944F-B54F-A97B6A8CF0E9}"/>
              </a:ext>
            </a:extLst>
          </p:cNvPr>
          <p:cNvSpPr>
            <a:spLocks noGrp="1"/>
          </p:cNvSpPr>
          <p:nvPr>
            <p:ph type="title"/>
          </p:nvPr>
        </p:nvSpPr>
        <p:spPr>
          <a:xfrm>
            <a:off x="263031" y="240330"/>
            <a:ext cx="11661637" cy="475919"/>
          </a:xfrm>
        </p:spPr>
        <p:txBody>
          <a:bodyPr/>
          <a:lstStyle/>
          <a:p>
            <a:r>
              <a:rPr lang="en-US"/>
              <a:t>Epic Data Stores and Reporting</a:t>
            </a:r>
          </a:p>
        </p:txBody>
      </p:sp>
      <p:sp>
        <p:nvSpPr>
          <p:cNvPr id="3" name="Text Placeholder 2">
            <a:extLst>
              <a:ext uri="{FF2B5EF4-FFF2-40B4-BE49-F238E27FC236}">
                <a16:creationId xmlns:a16="http://schemas.microsoft.com/office/drawing/2014/main" id="{2DCC20EA-D2A5-1540-B6B3-06DAFBC8C9D7}"/>
              </a:ext>
            </a:extLst>
          </p:cNvPr>
          <p:cNvSpPr>
            <a:spLocks noGrp="1"/>
          </p:cNvSpPr>
          <p:nvPr>
            <p:ph type="body" idx="10"/>
          </p:nvPr>
        </p:nvSpPr>
        <p:spPr>
          <a:xfrm>
            <a:off x="272177" y="703481"/>
            <a:ext cx="11652491" cy="400109"/>
          </a:xfrm>
        </p:spPr>
        <p:txBody>
          <a:bodyPr/>
          <a:lstStyle/>
          <a:p>
            <a:r>
              <a:rPr lang="en-US"/>
              <a:t>Key Application Components</a:t>
            </a:r>
          </a:p>
        </p:txBody>
      </p:sp>
      <p:sp>
        <p:nvSpPr>
          <p:cNvPr id="5" name="Footer Placeholder 4">
            <a:extLst>
              <a:ext uri="{FF2B5EF4-FFF2-40B4-BE49-F238E27FC236}">
                <a16:creationId xmlns:a16="http://schemas.microsoft.com/office/drawing/2014/main" id="{E9EA461C-13AF-3041-BD1D-D2C35F446CC2}"/>
              </a:ext>
            </a:extLst>
          </p:cNvPr>
          <p:cNvSpPr>
            <a:spLocks noGrp="1"/>
          </p:cNvSpPr>
          <p:nvPr>
            <p:ph type="ftr" sz="quarter" idx="3"/>
          </p:nvPr>
        </p:nvSpPr>
        <p:spPr/>
        <p:txBody>
          <a:bodyPr/>
          <a:lstStyle/>
          <a:p>
            <a:pPr defTabSz="914126"/>
            <a:r>
              <a:rPr lang="en-US">
                <a:solidFill>
                  <a:srgbClr val="A2A5A2">
                    <a:lumMod val="50000"/>
                  </a:srgbClr>
                </a:solidFill>
                <a:latin typeface="Arial"/>
              </a:rPr>
              <a:t>© 2019 NetApp, Inc. All rights reserved.  — NETAPP CONFIDENTIAL — </a:t>
            </a:r>
          </a:p>
        </p:txBody>
      </p:sp>
      <p:sp>
        <p:nvSpPr>
          <p:cNvPr id="6" name="Rectangle 5">
            <a:extLst>
              <a:ext uri="{FF2B5EF4-FFF2-40B4-BE49-F238E27FC236}">
                <a16:creationId xmlns:a16="http://schemas.microsoft.com/office/drawing/2014/main" id="{03A7517B-7D10-2045-8181-10F429F07EB4}"/>
              </a:ext>
            </a:extLst>
          </p:cNvPr>
          <p:cNvSpPr/>
          <p:nvPr/>
        </p:nvSpPr>
        <p:spPr>
          <a:xfrm>
            <a:off x="8815481" y="1366423"/>
            <a:ext cx="2094108" cy="422371"/>
          </a:xfrm>
          <a:prstGeom prst="rect">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lnSpc>
                <a:spcPct val="95000"/>
              </a:lnSpc>
            </a:pPr>
            <a:r>
              <a:rPr lang="en-US" sz="1799">
                <a:solidFill>
                  <a:prstClr val="white"/>
                </a:solidFill>
                <a:latin typeface="Arial"/>
              </a:rPr>
              <a:t>DR</a:t>
            </a:r>
          </a:p>
        </p:txBody>
      </p:sp>
      <p:sp>
        <p:nvSpPr>
          <p:cNvPr id="9" name="Rectangle 8">
            <a:extLst>
              <a:ext uri="{FF2B5EF4-FFF2-40B4-BE49-F238E27FC236}">
                <a16:creationId xmlns:a16="http://schemas.microsoft.com/office/drawing/2014/main" id="{7D6E6A05-7530-A549-84FD-500A29CD2DF8}"/>
              </a:ext>
            </a:extLst>
          </p:cNvPr>
          <p:cNvSpPr/>
          <p:nvPr/>
        </p:nvSpPr>
        <p:spPr>
          <a:xfrm>
            <a:off x="571589" y="1366423"/>
            <a:ext cx="7635709" cy="422371"/>
          </a:xfrm>
          <a:prstGeom prst="rect">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lnSpc>
                <a:spcPct val="95000"/>
              </a:lnSpc>
            </a:pPr>
            <a:r>
              <a:rPr lang="en-US" sz="1799">
                <a:solidFill>
                  <a:prstClr val="white"/>
                </a:solidFill>
                <a:latin typeface="Arial"/>
              </a:rPr>
              <a:t>Production</a:t>
            </a:r>
          </a:p>
        </p:txBody>
      </p:sp>
      <p:cxnSp>
        <p:nvCxnSpPr>
          <p:cNvPr id="29" name="Elbow Connector 28">
            <a:extLst>
              <a:ext uri="{FF2B5EF4-FFF2-40B4-BE49-F238E27FC236}">
                <a16:creationId xmlns:a16="http://schemas.microsoft.com/office/drawing/2014/main" id="{C5AC64B6-58CD-304C-8D92-FDDC69F6B2E8}"/>
              </a:ext>
            </a:extLst>
          </p:cNvPr>
          <p:cNvCxnSpPr>
            <a:cxnSpLocks/>
          </p:cNvCxnSpPr>
          <p:nvPr/>
        </p:nvCxnSpPr>
        <p:spPr>
          <a:xfrm>
            <a:off x="2698179" y="3055702"/>
            <a:ext cx="713225" cy="2"/>
          </a:xfrm>
          <a:prstGeom prst="bentConnector3">
            <a:avLst>
              <a:gd name="adj1" fmla="val 1532"/>
            </a:avLst>
          </a:prstGeom>
          <a:ln>
            <a:solidFill>
              <a:schemeClr val="bg1">
                <a:lumMod val="50000"/>
              </a:schemeClr>
            </a:solidFill>
            <a:headEnd type="triangle" w="med" len="med"/>
            <a:tailEnd type="triangle" w="med" len="med"/>
          </a:ln>
        </p:spPr>
        <p:style>
          <a:lnRef idx="3">
            <a:schemeClr val="accent2"/>
          </a:lnRef>
          <a:fillRef idx="0">
            <a:schemeClr val="accent2"/>
          </a:fillRef>
          <a:effectRef idx="2">
            <a:schemeClr val="accent2"/>
          </a:effectRef>
          <a:fontRef idx="minor">
            <a:schemeClr val="tx1"/>
          </a:fontRef>
        </p:style>
      </p:cxnSp>
      <p:cxnSp>
        <p:nvCxnSpPr>
          <p:cNvPr id="34" name="Elbow Connector 33">
            <a:extLst>
              <a:ext uri="{FF2B5EF4-FFF2-40B4-BE49-F238E27FC236}">
                <a16:creationId xmlns:a16="http://schemas.microsoft.com/office/drawing/2014/main" id="{6AE22CDB-85F0-204F-B8A1-B6D4F914B218}"/>
              </a:ext>
            </a:extLst>
          </p:cNvPr>
          <p:cNvCxnSpPr>
            <a:cxnSpLocks/>
            <a:stCxn id="46" idx="1"/>
            <a:endCxn id="15" idx="2"/>
          </p:cNvCxnSpPr>
          <p:nvPr/>
        </p:nvCxnSpPr>
        <p:spPr>
          <a:xfrm rot="16200000" flipV="1">
            <a:off x="2183883" y="3330329"/>
            <a:ext cx="756533" cy="901620"/>
          </a:xfrm>
          <a:prstGeom prst="bentConnector3">
            <a:avLst>
              <a:gd name="adj1" fmla="val 50000"/>
            </a:avLst>
          </a:prstGeom>
          <a:ln>
            <a:solidFill>
              <a:schemeClr val="bg1">
                <a:lumMod val="50000"/>
              </a:schemeClr>
            </a:solidFill>
            <a:headEnd type="none" w="med" len="med"/>
            <a:tailEnd type="triangle" w="med" len="med"/>
          </a:ln>
        </p:spPr>
        <p:style>
          <a:lnRef idx="3">
            <a:schemeClr val="accent2"/>
          </a:lnRef>
          <a:fillRef idx="0">
            <a:schemeClr val="accent2"/>
          </a:fillRef>
          <a:effectRef idx="2">
            <a:schemeClr val="accent2"/>
          </a:effectRef>
          <a:fontRef idx="minor">
            <a:schemeClr val="tx1"/>
          </a:fontRef>
        </p:style>
      </p:cxnSp>
      <p:sp>
        <p:nvSpPr>
          <p:cNvPr id="10" name="TextBox 9">
            <a:extLst>
              <a:ext uri="{FF2B5EF4-FFF2-40B4-BE49-F238E27FC236}">
                <a16:creationId xmlns:a16="http://schemas.microsoft.com/office/drawing/2014/main" id="{A3F788C0-A80F-C342-8951-84CAE5EE9B01}"/>
              </a:ext>
            </a:extLst>
          </p:cNvPr>
          <p:cNvSpPr txBox="1"/>
          <p:nvPr/>
        </p:nvSpPr>
        <p:spPr>
          <a:xfrm>
            <a:off x="7058722" y="6155473"/>
            <a:ext cx="0" cy="0"/>
          </a:xfrm>
          <a:prstGeom prst="rect">
            <a:avLst/>
          </a:prstGeom>
        </p:spPr>
        <p:txBody>
          <a:bodyPr vert="horz" wrap="none" lIns="91440" tIns="45720" rIns="91440" bIns="45720" rtlCol="0" anchor="t">
            <a:noAutofit/>
          </a:bodyPr>
          <a:lstStyle/>
          <a:p>
            <a:pPr marL="173038" marR="0" indent="-173038" algn="l" defTabSz="914400" rtl="0" eaLnBrk="1" fontAlgn="auto" latinLnBrk="0" hangingPunct="1">
              <a:lnSpc>
                <a:spcPct val="95000"/>
              </a:lnSpc>
              <a:spcBef>
                <a:spcPts val="400"/>
              </a:spcBef>
              <a:spcAft>
                <a:spcPts val="200"/>
              </a:spcAft>
              <a:buClr>
                <a:schemeClr val="accent1"/>
              </a:buClr>
              <a:buSzTx/>
              <a:buFont typeface="Wingdings" panose="05000000000000000000" pitchFamily="2" charset="2"/>
              <a:buChar char="§"/>
              <a:tabLst/>
            </a:pPr>
            <a:endParaRPr kumimoji="0" lang="en-US" sz="1400" b="0" i="0" u="none" strike="noStrike" kern="1200" cap="none" spc="0" normalizeH="0" baseline="0" noProof="0" err="1">
              <a:ln>
                <a:noFill/>
              </a:ln>
              <a:solidFill>
                <a:sysClr val="windowText" lastClr="000000"/>
              </a:solidFill>
              <a:effectLst/>
              <a:uLnTx/>
              <a:uFillTx/>
              <a:latin typeface="+mn-lt"/>
            </a:endParaRPr>
          </a:p>
        </p:txBody>
      </p:sp>
      <p:sp>
        <p:nvSpPr>
          <p:cNvPr id="15" name="Rectangle 14">
            <a:extLst>
              <a:ext uri="{FF2B5EF4-FFF2-40B4-BE49-F238E27FC236}">
                <a16:creationId xmlns:a16="http://schemas.microsoft.com/office/drawing/2014/main" id="{646E51B0-FBBD-5A45-B662-83C0C075F8C7}"/>
              </a:ext>
            </a:extLst>
          </p:cNvPr>
          <p:cNvSpPr/>
          <p:nvPr/>
        </p:nvSpPr>
        <p:spPr>
          <a:xfrm>
            <a:off x="1343108" y="2719261"/>
            <a:ext cx="1536462" cy="68361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1200" b="1">
                <a:solidFill>
                  <a:schemeClr val="tx1"/>
                </a:solidFill>
              </a:rPr>
              <a:t>Production Database Server</a:t>
            </a:r>
          </a:p>
        </p:txBody>
      </p:sp>
      <p:sp>
        <p:nvSpPr>
          <p:cNvPr id="42" name="Rectangle 41">
            <a:extLst>
              <a:ext uri="{FF2B5EF4-FFF2-40B4-BE49-F238E27FC236}">
                <a16:creationId xmlns:a16="http://schemas.microsoft.com/office/drawing/2014/main" id="{3E71E001-999A-F848-8E26-23249CC004D0}"/>
              </a:ext>
            </a:extLst>
          </p:cNvPr>
          <p:cNvSpPr/>
          <p:nvPr/>
        </p:nvSpPr>
        <p:spPr>
          <a:xfrm>
            <a:off x="3191769" y="2720250"/>
            <a:ext cx="1536462" cy="68361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1200" b="1">
                <a:solidFill>
                  <a:schemeClr val="tx1"/>
                </a:solidFill>
              </a:rPr>
              <a:t>Failover Database Server</a:t>
            </a:r>
          </a:p>
        </p:txBody>
      </p:sp>
      <p:sp>
        <p:nvSpPr>
          <p:cNvPr id="43" name="Rectangle 42">
            <a:extLst>
              <a:ext uri="{FF2B5EF4-FFF2-40B4-BE49-F238E27FC236}">
                <a16:creationId xmlns:a16="http://schemas.microsoft.com/office/drawing/2014/main" id="{098F4FBA-DA7D-A246-8549-14E517E9A260}"/>
              </a:ext>
            </a:extLst>
          </p:cNvPr>
          <p:cNvSpPr/>
          <p:nvPr/>
        </p:nvSpPr>
        <p:spPr>
          <a:xfrm>
            <a:off x="5484967" y="2713896"/>
            <a:ext cx="1536462" cy="68361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1200" b="1">
                <a:solidFill>
                  <a:schemeClr val="tx1"/>
                </a:solidFill>
              </a:rPr>
              <a:t>Reporting Database Server</a:t>
            </a:r>
          </a:p>
        </p:txBody>
      </p:sp>
      <p:sp>
        <p:nvSpPr>
          <p:cNvPr id="44" name="Rectangle 43">
            <a:extLst>
              <a:ext uri="{FF2B5EF4-FFF2-40B4-BE49-F238E27FC236}">
                <a16:creationId xmlns:a16="http://schemas.microsoft.com/office/drawing/2014/main" id="{C53C7BB9-2003-1946-A773-56402C87CC84}"/>
              </a:ext>
            </a:extLst>
          </p:cNvPr>
          <p:cNvSpPr/>
          <p:nvPr/>
        </p:nvSpPr>
        <p:spPr>
          <a:xfrm>
            <a:off x="9094304" y="2685806"/>
            <a:ext cx="1536462" cy="68361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1200" b="1">
                <a:solidFill>
                  <a:schemeClr val="tx1"/>
                </a:solidFill>
              </a:rPr>
              <a:t>DR Database Server</a:t>
            </a:r>
          </a:p>
        </p:txBody>
      </p:sp>
      <p:sp>
        <p:nvSpPr>
          <p:cNvPr id="16" name="Can 15">
            <a:extLst>
              <a:ext uri="{FF2B5EF4-FFF2-40B4-BE49-F238E27FC236}">
                <a16:creationId xmlns:a16="http://schemas.microsoft.com/office/drawing/2014/main" id="{0AF5165C-AD53-364E-8700-C936A9542FF5}"/>
              </a:ext>
            </a:extLst>
          </p:cNvPr>
          <p:cNvSpPr/>
          <p:nvPr/>
        </p:nvSpPr>
        <p:spPr>
          <a:xfrm>
            <a:off x="5484967" y="4159405"/>
            <a:ext cx="1524967" cy="847493"/>
          </a:xfrm>
          <a:prstGeom prst="can">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1200" b="1">
                <a:solidFill>
                  <a:schemeClr val="tx1"/>
                </a:solidFill>
              </a:rPr>
              <a:t>Database Storage</a:t>
            </a:r>
          </a:p>
        </p:txBody>
      </p:sp>
      <p:sp>
        <p:nvSpPr>
          <p:cNvPr id="46" name="Can 45">
            <a:extLst>
              <a:ext uri="{FF2B5EF4-FFF2-40B4-BE49-F238E27FC236}">
                <a16:creationId xmlns:a16="http://schemas.microsoft.com/office/drawing/2014/main" id="{C2CAAB74-F929-9742-BC13-E21E021C8B0D}"/>
              </a:ext>
            </a:extLst>
          </p:cNvPr>
          <p:cNvSpPr/>
          <p:nvPr/>
        </p:nvSpPr>
        <p:spPr>
          <a:xfrm>
            <a:off x="2250475" y="4159405"/>
            <a:ext cx="1524967" cy="847493"/>
          </a:xfrm>
          <a:prstGeom prst="can">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1200" b="1">
                <a:solidFill>
                  <a:schemeClr val="tx1"/>
                </a:solidFill>
              </a:rPr>
              <a:t>Database Storage</a:t>
            </a:r>
          </a:p>
        </p:txBody>
      </p:sp>
      <p:sp>
        <p:nvSpPr>
          <p:cNvPr id="47" name="Can 46">
            <a:extLst>
              <a:ext uri="{FF2B5EF4-FFF2-40B4-BE49-F238E27FC236}">
                <a16:creationId xmlns:a16="http://schemas.microsoft.com/office/drawing/2014/main" id="{3226865E-85A6-3A4D-AD5B-3801043209D2}"/>
              </a:ext>
            </a:extLst>
          </p:cNvPr>
          <p:cNvSpPr/>
          <p:nvPr/>
        </p:nvSpPr>
        <p:spPr>
          <a:xfrm>
            <a:off x="9094304" y="4157258"/>
            <a:ext cx="1524967" cy="847493"/>
          </a:xfrm>
          <a:prstGeom prst="can">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1200" b="1">
                <a:solidFill>
                  <a:schemeClr val="tx1"/>
                </a:solidFill>
              </a:rPr>
              <a:t>Database Storage</a:t>
            </a:r>
          </a:p>
        </p:txBody>
      </p:sp>
      <p:sp>
        <p:nvSpPr>
          <p:cNvPr id="36" name="TextBox 35">
            <a:extLst>
              <a:ext uri="{FF2B5EF4-FFF2-40B4-BE49-F238E27FC236}">
                <a16:creationId xmlns:a16="http://schemas.microsoft.com/office/drawing/2014/main" id="{2CBF4EFA-7A1E-E94A-BC66-0EAC7B94F024}"/>
              </a:ext>
            </a:extLst>
          </p:cNvPr>
          <p:cNvSpPr txBox="1"/>
          <p:nvPr/>
        </p:nvSpPr>
        <p:spPr>
          <a:xfrm>
            <a:off x="11351941" y="5854390"/>
            <a:ext cx="0" cy="0"/>
          </a:xfrm>
          <a:prstGeom prst="rect">
            <a:avLst/>
          </a:prstGeom>
        </p:spPr>
        <p:txBody>
          <a:bodyPr vert="horz" wrap="none" lIns="91440" tIns="45720" rIns="91440" bIns="45720" rtlCol="0" anchor="t">
            <a:noAutofit/>
          </a:bodyPr>
          <a:lstStyle/>
          <a:p>
            <a:pPr marL="173038" marR="0" indent="-173038" algn="l" defTabSz="914400" rtl="0" eaLnBrk="1" fontAlgn="auto" latinLnBrk="0" hangingPunct="1">
              <a:lnSpc>
                <a:spcPct val="95000"/>
              </a:lnSpc>
              <a:spcBef>
                <a:spcPts val="400"/>
              </a:spcBef>
              <a:spcAft>
                <a:spcPts val="200"/>
              </a:spcAft>
              <a:buClr>
                <a:schemeClr val="accent1"/>
              </a:buClr>
              <a:buSzTx/>
              <a:buFont typeface="Wingdings" panose="05000000000000000000" pitchFamily="2" charset="2"/>
              <a:buChar char="§"/>
              <a:tabLst/>
            </a:pPr>
            <a:endParaRPr kumimoji="0" lang="en-US" sz="1400" b="0" i="0" u="none" strike="noStrike" kern="1200" cap="none" spc="0" normalizeH="0" baseline="0" noProof="0" err="1">
              <a:ln>
                <a:noFill/>
              </a:ln>
              <a:solidFill>
                <a:sysClr val="windowText" lastClr="000000"/>
              </a:solidFill>
              <a:effectLst/>
              <a:uLnTx/>
              <a:uFillTx/>
              <a:latin typeface="+mn-lt"/>
            </a:endParaRPr>
          </a:p>
        </p:txBody>
      </p:sp>
      <p:cxnSp>
        <p:nvCxnSpPr>
          <p:cNvPr id="68" name="Elbow Connector 67">
            <a:extLst>
              <a:ext uri="{FF2B5EF4-FFF2-40B4-BE49-F238E27FC236}">
                <a16:creationId xmlns:a16="http://schemas.microsoft.com/office/drawing/2014/main" id="{F3F43E3B-7BAA-6F4C-916B-AE9502FB9C36}"/>
              </a:ext>
            </a:extLst>
          </p:cNvPr>
          <p:cNvCxnSpPr>
            <a:cxnSpLocks/>
            <a:stCxn id="46" idx="1"/>
            <a:endCxn id="42" idx="2"/>
          </p:cNvCxnSpPr>
          <p:nvPr/>
        </p:nvCxnSpPr>
        <p:spPr>
          <a:xfrm rot="5400000" flipH="1" flipV="1">
            <a:off x="3108707" y="3308113"/>
            <a:ext cx="755544" cy="947041"/>
          </a:xfrm>
          <a:prstGeom prst="bentConnector3">
            <a:avLst>
              <a:gd name="adj1" fmla="val 50000"/>
            </a:avLst>
          </a:prstGeom>
          <a:ln>
            <a:solidFill>
              <a:schemeClr val="bg1">
                <a:lumMod val="50000"/>
              </a:schemeClr>
            </a:solidFill>
            <a:headEnd type="none" w="med" len="med"/>
            <a:tailEnd type="triangle" w="med" len="med"/>
          </a:ln>
        </p:spPr>
        <p:style>
          <a:lnRef idx="3">
            <a:schemeClr val="accent2"/>
          </a:lnRef>
          <a:fillRef idx="0">
            <a:schemeClr val="accent2"/>
          </a:fillRef>
          <a:effectRef idx="2">
            <a:schemeClr val="accent2"/>
          </a:effectRef>
          <a:fontRef idx="minor">
            <a:schemeClr val="tx1"/>
          </a:fontRef>
        </p:style>
      </p:cxnSp>
      <p:cxnSp>
        <p:nvCxnSpPr>
          <p:cNvPr id="71" name="Elbow Connector 70">
            <a:extLst>
              <a:ext uri="{FF2B5EF4-FFF2-40B4-BE49-F238E27FC236}">
                <a16:creationId xmlns:a16="http://schemas.microsoft.com/office/drawing/2014/main" id="{6F6C4F7B-7176-F843-9D3A-844A874D76B4}"/>
              </a:ext>
            </a:extLst>
          </p:cNvPr>
          <p:cNvCxnSpPr>
            <a:cxnSpLocks/>
            <a:stCxn id="16" idx="1"/>
            <a:endCxn id="43" idx="2"/>
          </p:cNvCxnSpPr>
          <p:nvPr/>
        </p:nvCxnSpPr>
        <p:spPr>
          <a:xfrm rot="5400000" flipH="1" flipV="1">
            <a:off x="5869375" y="3775583"/>
            <a:ext cx="761898" cy="5747"/>
          </a:xfrm>
          <a:prstGeom prst="bentConnector3">
            <a:avLst>
              <a:gd name="adj1" fmla="val 50000"/>
            </a:avLst>
          </a:prstGeom>
          <a:ln>
            <a:solidFill>
              <a:schemeClr val="bg1">
                <a:lumMod val="50000"/>
              </a:schemeClr>
            </a:solidFill>
            <a:headEnd type="none" w="med" len="med"/>
            <a:tailEnd type="triangle" w="med" len="med"/>
          </a:ln>
        </p:spPr>
        <p:style>
          <a:lnRef idx="3">
            <a:schemeClr val="accent2"/>
          </a:lnRef>
          <a:fillRef idx="0">
            <a:schemeClr val="accent2"/>
          </a:fillRef>
          <a:effectRef idx="2">
            <a:schemeClr val="accent2"/>
          </a:effectRef>
          <a:fontRef idx="minor">
            <a:schemeClr val="tx1"/>
          </a:fontRef>
        </p:style>
      </p:cxnSp>
      <p:cxnSp>
        <p:nvCxnSpPr>
          <p:cNvPr id="77" name="Elbow Connector 76">
            <a:extLst>
              <a:ext uri="{FF2B5EF4-FFF2-40B4-BE49-F238E27FC236}">
                <a16:creationId xmlns:a16="http://schemas.microsoft.com/office/drawing/2014/main" id="{3802AAD1-4D5A-8A47-BDD8-34F9AB1A2F48}"/>
              </a:ext>
            </a:extLst>
          </p:cNvPr>
          <p:cNvCxnSpPr>
            <a:cxnSpLocks/>
          </p:cNvCxnSpPr>
          <p:nvPr/>
        </p:nvCxnSpPr>
        <p:spPr>
          <a:xfrm rot="5400000" flipH="1" flipV="1">
            <a:off x="9486970" y="3783633"/>
            <a:ext cx="756534" cy="5403"/>
          </a:xfrm>
          <a:prstGeom prst="bentConnector3">
            <a:avLst>
              <a:gd name="adj1" fmla="val 50000"/>
            </a:avLst>
          </a:prstGeom>
          <a:ln>
            <a:solidFill>
              <a:schemeClr val="bg1">
                <a:lumMod val="50000"/>
              </a:schemeClr>
            </a:solidFill>
            <a:headEnd type="none" w="med" len="med"/>
            <a:tailEnd type="triangle" w="med" len="med"/>
          </a:ln>
        </p:spPr>
        <p:style>
          <a:lnRef idx="3">
            <a:schemeClr val="accent2"/>
          </a:lnRef>
          <a:fillRef idx="0">
            <a:schemeClr val="accent2"/>
          </a:fillRef>
          <a:effectRef idx="2">
            <a:schemeClr val="accent2"/>
          </a:effectRef>
          <a:fontRef idx="minor">
            <a:schemeClr val="tx1"/>
          </a:fontRef>
        </p:style>
      </p:cxnSp>
      <p:sp>
        <p:nvSpPr>
          <p:cNvPr id="83" name="TextBox 82">
            <a:extLst>
              <a:ext uri="{FF2B5EF4-FFF2-40B4-BE49-F238E27FC236}">
                <a16:creationId xmlns:a16="http://schemas.microsoft.com/office/drawing/2014/main" id="{F6CB4D05-A484-934E-AE71-FD3C7C594B3D}"/>
              </a:ext>
            </a:extLst>
          </p:cNvPr>
          <p:cNvSpPr txBox="1"/>
          <p:nvPr/>
        </p:nvSpPr>
        <p:spPr>
          <a:xfrm>
            <a:off x="7939138" y="2119482"/>
            <a:ext cx="976218" cy="235636"/>
          </a:xfrm>
          <a:prstGeom prst="rect">
            <a:avLst/>
          </a:prstGeom>
          <a:solidFill>
            <a:schemeClr val="bg1">
              <a:alpha val="0"/>
            </a:schemeClr>
          </a:solidFill>
          <a:effectLst>
            <a:outerShdw blurRad="50800" dist="50800" dir="5400000" sx="1000" sy="1000" algn="ctr" rotWithShape="0">
              <a:srgbClr val="000000"/>
            </a:outerShdw>
          </a:effectLst>
        </p:spPr>
        <p:txBody>
          <a:bodyPr vert="horz" wrap="none" lIns="91440" tIns="45720" rIns="91440" bIns="45720" rtlCol="0" anchor="t">
            <a:noAutofit/>
          </a:bodyPr>
          <a:lstStyle/>
          <a:p>
            <a:pPr marR="0" algn="l" defTabSz="914400" rtl="0" eaLnBrk="1" fontAlgn="auto" latinLnBrk="0" hangingPunct="1">
              <a:lnSpc>
                <a:spcPct val="95000"/>
              </a:lnSpc>
              <a:spcBef>
                <a:spcPts val="400"/>
              </a:spcBef>
              <a:spcAft>
                <a:spcPts val="200"/>
              </a:spcAft>
              <a:buClr>
                <a:schemeClr val="accent1"/>
              </a:buClr>
              <a:buSzTx/>
              <a:tabLst/>
            </a:pPr>
            <a:r>
              <a:rPr kumimoji="0" lang="en-US" sz="1400" b="0" i="0" u="none" strike="noStrike" kern="1200" cap="none" spc="0" normalizeH="0" baseline="0" noProof="0">
                <a:ln>
                  <a:noFill/>
                </a:ln>
                <a:solidFill>
                  <a:srgbClr val="00B050"/>
                </a:solidFill>
                <a:effectLst/>
                <a:uLnTx/>
                <a:uFillTx/>
                <a:latin typeface="+mn-lt"/>
              </a:rPr>
              <a:t>Epic Mirror</a:t>
            </a:r>
          </a:p>
        </p:txBody>
      </p:sp>
      <p:cxnSp>
        <p:nvCxnSpPr>
          <p:cNvPr id="84" name="Elbow Connector 83">
            <a:extLst>
              <a:ext uri="{FF2B5EF4-FFF2-40B4-BE49-F238E27FC236}">
                <a16:creationId xmlns:a16="http://schemas.microsoft.com/office/drawing/2014/main" id="{4C528A73-791A-E242-A168-674AD1541FFC}"/>
              </a:ext>
            </a:extLst>
          </p:cNvPr>
          <p:cNvCxnSpPr>
            <a:cxnSpLocks/>
            <a:stCxn id="15" idx="0"/>
            <a:endCxn id="43" idx="0"/>
          </p:cNvCxnSpPr>
          <p:nvPr/>
        </p:nvCxnSpPr>
        <p:spPr>
          <a:xfrm rot="5400000" flipH="1" flipV="1">
            <a:off x="4179586" y="645650"/>
            <a:ext cx="5365" cy="4141859"/>
          </a:xfrm>
          <a:prstGeom prst="bentConnector3">
            <a:avLst>
              <a:gd name="adj1" fmla="val 6439478"/>
            </a:avLst>
          </a:prstGeom>
          <a:ln>
            <a:solidFill>
              <a:srgbClr val="00C6A5"/>
            </a:solidFill>
            <a:headEnd type="none" w="med" len="med"/>
            <a:tailEnd type="triangle" w="med" len="med"/>
          </a:ln>
          <a:effectLst>
            <a:outerShdw blurRad="50800" dist="38100" dir="2700000" sx="98000" sy="98000" algn="ctr" rotWithShape="0">
              <a:srgbClr val="000000">
                <a:alpha val="43137"/>
              </a:srgbClr>
            </a:outerShdw>
          </a:effectLst>
        </p:spPr>
        <p:style>
          <a:lnRef idx="3">
            <a:schemeClr val="accent2"/>
          </a:lnRef>
          <a:fillRef idx="0">
            <a:schemeClr val="accent2"/>
          </a:fillRef>
          <a:effectRef idx="2">
            <a:schemeClr val="accent2"/>
          </a:effectRef>
          <a:fontRef idx="minor">
            <a:schemeClr val="tx1"/>
          </a:fontRef>
        </p:style>
      </p:cxnSp>
      <p:cxnSp>
        <p:nvCxnSpPr>
          <p:cNvPr id="99" name="Elbow Connector 98">
            <a:extLst>
              <a:ext uri="{FF2B5EF4-FFF2-40B4-BE49-F238E27FC236}">
                <a16:creationId xmlns:a16="http://schemas.microsoft.com/office/drawing/2014/main" id="{FC195915-439E-B843-95FC-CA3A54081B41}"/>
              </a:ext>
            </a:extLst>
          </p:cNvPr>
          <p:cNvCxnSpPr>
            <a:cxnSpLocks/>
          </p:cNvCxnSpPr>
          <p:nvPr/>
        </p:nvCxnSpPr>
        <p:spPr>
          <a:xfrm rot="5400000" flipH="1" flipV="1">
            <a:off x="5869851" y="-1173064"/>
            <a:ext cx="33455" cy="7751196"/>
          </a:xfrm>
          <a:prstGeom prst="bentConnector3">
            <a:avLst>
              <a:gd name="adj1" fmla="val 1816598"/>
            </a:avLst>
          </a:prstGeom>
          <a:ln>
            <a:solidFill>
              <a:srgbClr val="00C6A5"/>
            </a:solidFill>
            <a:headEnd type="none" w="med" len="med"/>
            <a:tailEnd type="triangle" w="med" len="med"/>
          </a:ln>
          <a:effectLst>
            <a:outerShdw blurRad="50800" dist="38100" dir="2700000" sx="98000" sy="98000" algn="ctr" rotWithShape="0">
              <a:srgbClr val="000000">
                <a:alpha val="43137"/>
              </a:srgbClr>
            </a:outerShdw>
          </a:effectLst>
        </p:spPr>
        <p:style>
          <a:lnRef idx="3">
            <a:schemeClr val="accent2"/>
          </a:lnRef>
          <a:fillRef idx="0">
            <a:schemeClr val="accent2"/>
          </a:fillRef>
          <a:effectRef idx="2">
            <a:schemeClr val="accent2"/>
          </a:effectRef>
          <a:fontRef idx="minor">
            <a:schemeClr val="tx1"/>
          </a:fontRef>
        </p:style>
      </p:cxnSp>
      <p:sp>
        <p:nvSpPr>
          <p:cNvPr id="105" name="TextBox 104">
            <a:extLst>
              <a:ext uri="{FF2B5EF4-FFF2-40B4-BE49-F238E27FC236}">
                <a16:creationId xmlns:a16="http://schemas.microsoft.com/office/drawing/2014/main" id="{5E78E771-06CE-6845-AA41-AAB243AB73A7}"/>
              </a:ext>
            </a:extLst>
          </p:cNvPr>
          <p:cNvSpPr txBox="1"/>
          <p:nvPr/>
        </p:nvSpPr>
        <p:spPr>
          <a:xfrm>
            <a:off x="4590055" y="2386156"/>
            <a:ext cx="976218" cy="235636"/>
          </a:xfrm>
          <a:prstGeom prst="rect">
            <a:avLst/>
          </a:prstGeom>
          <a:solidFill>
            <a:schemeClr val="bg1">
              <a:alpha val="0"/>
            </a:schemeClr>
          </a:solidFill>
          <a:effectLst>
            <a:outerShdw blurRad="50800" dist="50800" dir="5400000" sx="1000" sy="1000" algn="ctr" rotWithShape="0">
              <a:srgbClr val="000000"/>
            </a:outerShdw>
          </a:effectLst>
        </p:spPr>
        <p:txBody>
          <a:bodyPr vert="horz" wrap="none" lIns="91440" tIns="45720" rIns="91440" bIns="45720" rtlCol="0" anchor="t">
            <a:noAutofit/>
          </a:bodyPr>
          <a:lstStyle/>
          <a:p>
            <a:pPr marR="0" algn="l" defTabSz="914400" rtl="0" eaLnBrk="1" fontAlgn="auto" latinLnBrk="0" hangingPunct="1">
              <a:lnSpc>
                <a:spcPct val="95000"/>
              </a:lnSpc>
              <a:spcBef>
                <a:spcPts val="400"/>
              </a:spcBef>
              <a:spcAft>
                <a:spcPts val="200"/>
              </a:spcAft>
              <a:buClr>
                <a:schemeClr val="accent1"/>
              </a:buClr>
              <a:buSzTx/>
              <a:tabLst/>
            </a:pPr>
            <a:r>
              <a:rPr kumimoji="0" lang="en-US" sz="1400" b="0" i="0" u="none" strike="noStrike" kern="1200" cap="none" spc="0" normalizeH="0" baseline="0" noProof="0">
                <a:ln>
                  <a:noFill/>
                </a:ln>
                <a:solidFill>
                  <a:srgbClr val="00B050"/>
                </a:solidFill>
                <a:effectLst/>
                <a:uLnTx/>
                <a:uFillTx/>
                <a:latin typeface="+mn-lt"/>
              </a:rPr>
              <a:t>Epic Mirror</a:t>
            </a:r>
          </a:p>
        </p:txBody>
      </p:sp>
    </p:spTree>
    <p:extLst>
      <p:ext uri="{BB962C8B-B14F-4D97-AF65-F5344CB8AC3E}">
        <p14:creationId xmlns:p14="http://schemas.microsoft.com/office/powerpoint/2010/main" val="2603000971"/>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6C56B6F-7D68-C24E-8FB0-A108AD4FD77E}"/>
              </a:ext>
            </a:extLst>
          </p:cNvPr>
          <p:cNvSpPr>
            <a:spLocks noGrp="1"/>
          </p:cNvSpPr>
          <p:nvPr>
            <p:ph type="ftr" sz="quarter" idx="3"/>
          </p:nvPr>
        </p:nvSpPr>
        <p:spPr/>
        <p:txBody>
          <a:bodyPr/>
          <a:lstStyle/>
          <a:p>
            <a:r>
              <a:rPr lang="en-US"/>
              <a:t>© 2020 NetApp, Inc. All rights reserved.  --- NETAPP CONFIDENTIAL ---</a:t>
            </a:r>
          </a:p>
        </p:txBody>
      </p:sp>
      <p:sp>
        <p:nvSpPr>
          <p:cNvPr id="5" name="Slide Number Placeholder 4">
            <a:extLst>
              <a:ext uri="{FF2B5EF4-FFF2-40B4-BE49-F238E27FC236}">
                <a16:creationId xmlns:a16="http://schemas.microsoft.com/office/drawing/2014/main" id="{249FC5E6-FD04-0E40-96BF-254573FB6F39}"/>
              </a:ext>
            </a:extLst>
          </p:cNvPr>
          <p:cNvSpPr>
            <a:spLocks noGrp="1"/>
          </p:cNvSpPr>
          <p:nvPr>
            <p:ph type="sldNum" sz="quarter" idx="4"/>
          </p:nvPr>
        </p:nvSpPr>
        <p:spPr/>
        <p:txBody>
          <a:bodyPr/>
          <a:lstStyle/>
          <a:p>
            <a:fld id="{B071A5F3-A4FF-4CEE-8215-C08835B585C1}" type="slidenum">
              <a:rPr lang="en-US" smtClean="0"/>
              <a:pPr/>
              <a:t>41</a:t>
            </a:fld>
            <a:endParaRPr lang="en-US"/>
          </a:p>
        </p:txBody>
      </p:sp>
      <p:grpSp>
        <p:nvGrpSpPr>
          <p:cNvPr id="6" name="Group 5">
            <a:extLst>
              <a:ext uri="{FF2B5EF4-FFF2-40B4-BE49-F238E27FC236}">
                <a16:creationId xmlns:a16="http://schemas.microsoft.com/office/drawing/2014/main" id="{6B47170C-F9F3-C74A-B119-51A759D71E6E}"/>
              </a:ext>
            </a:extLst>
          </p:cNvPr>
          <p:cNvGrpSpPr/>
          <p:nvPr/>
        </p:nvGrpSpPr>
        <p:grpSpPr>
          <a:xfrm>
            <a:off x="1705728" y="1973490"/>
            <a:ext cx="8780543" cy="2911020"/>
            <a:chOff x="0" y="0"/>
            <a:chExt cx="9372598" cy="3063219"/>
          </a:xfrm>
        </p:grpSpPr>
        <p:grpSp>
          <p:nvGrpSpPr>
            <p:cNvPr id="7" name="Group 6">
              <a:extLst>
                <a:ext uri="{FF2B5EF4-FFF2-40B4-BE49-F238E27FC236}">
                  <a16:creationId xmlns:a16="http://schemas.microsoft.com/office/drawing/2014/main" id="{532D1549-3E17-B449-9A60-3531A016FC73}"/>
                </a:ext>
              </a:extLst>
            </p:cNvPr>
            <p:cNvGrpSpPr/>
            <p:nvPr/>
          </p:nvGrpSpPr>
          <p:grpSpPr>
            <a:xfrm>
              <a:off x="0" y="0"/>
              <a:ext cx="9372598" cy="3063219"/>
              <a:chOff x="0" y="0"/>
              <a:chExt cx="9372598" cy="3063219"/>
            </a:xfrm>
          </p:grpSpPr>
          <p:grpSp>
            <p:nvGrpSpPr>
              <p:cNvPr id="9" name="Group 8">
                <a:extLst>
                  <a:ext uri="{FF2B5EF4-FFF2-40B4-BE49-F238E27FC236}">
                    <a16:creationId xmlns:a16="http://schemas.microsoft.com/office/drawing/2014/main" id="{E50349A4-1464-4746-9F40-D1802C03D476}"/>
                  </a:ext>
                </a:extLst>
              </p:cNvPr>
              <p:cNvGrpSpPr/>
              <p:nvPr/>
            </p:nvGrpSpPr>
            <p:grpSpPr>
              <a:xfrm>
                <a:off x="0" y="0"/>
                <a:ext cx="9372598" cy="3063219"/>
                <a:chOff x="0" y="0"/>
                <a:chExt cx="9372598" cy="3063219"/>
              </a:xfrm>
            </p:grpSpPr>
            <p:grpSp>
              <p:nvGrpSpPr>
                <p:cNvPr id="12" name="Group 11">
                  <a:extLst>
                    <a:ext uri="{FF2B5EF4-FFF2-40B4-BE49-F238E27FC236}">
                      <a16:creationId xmlns:a16="http://schemas.microsoft.com/office/drawing/2014/main" id="{B9F059C9-A8DF-0943-A576-BFD9EC9B3868}"/>
                    </a:ext>
                  </a:extLst>
                </p:cNvPr>
                <p:cNvGrpSpPr/>
                <p:nvPr/>
              </p:nvGrpSpPr>
              <p:grpSpPr>
                <a:xfrm>
                  <a:off x="0" y="0"/>
                  <a:ext cx="9204923" cy="3063219"/>
                  <a:chOff x="0" y="0"/>
                  <a:chExt cx="9204923" cy="3063219"/>
                </a:xfrm>
              </p:grpSpPr>
              <p:sp>
                <p:nvSpPr>
                  <p:cNvPr id="15" name="Trapezoid 14">
                    <a:extLst>
                      <a:ext uri="{FF2B5EF4-FFF2-40B4-BE49-F238E27FC236}">
                        <a16:creationId xmlns:a16="http://schemas.microsoft.com/office/drawing/2014/main" id="{1884324E-066B-4049-90BE-7E23CFAC942C}"/>
                      </a:ext>
                    </a:extLst>
                  </p:cNvPr>
                  <p:cNvSpPr/>
                  <p:nvPr/>
                </p:nvSpPr>
                <p:spPr>
                  <a:xfrm rot="16200000">
                    <a:off x="4080603" y="841303"/>
                    <a:ext cx="2343813" cy="1416058"/>
                  </a:xfrm>
                  <a:prstGeom prst="trapezoid">
                    <a:avLst>
                      <a:gd name="adj" fmla="val 43714"/>
                    </a:avLst>
                  </a:prstGeom>
                  <a:solidFill>
                    <a:sysClr val="window" lastClr="FFFFFF">
                      <a:lumMod val="75000"/>
                    </a:sysClr>
                  </a:solidFill>
                  <a:ln w="12700" cap="flat" cmpd="sng" algn="ctr">
                    <a:noFill/>
                    <a:prstDash val="solid"/>
                    <a:miter lim="800000"/>
                  </a:ln>
                  <a:effectLst/>
                </p:spPr>
                <p:txBody>
                  <a:bodyPr rot="0" spcFirstLastPara="0" vert="vert" wrap="square" lIns="91416" tIns="45708" rIns="91416" bIns="45708"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914400" eaLnBrk="1" fontAlgn="auto" latinLnBrk="0" hangingPunct="1">
                      <a:lnSpc>
                        <a:spcPct val="95000"/>
                      </a:lnSpc>
                      <a:spcBef>
                        <a:spcPts val="0"/>
                      </a:spcBef>
                      <a:spcAft>
                        <a:spcPts val="0"/>
                      </a:spcAft>
                      <a:buClrTx/>
                      <a:buSzTx/>
                      <a:buFontTx/>
                      <a:buNone/>
                      <a:tabLst/>
                      <a:defRPr/>
                    </a:pPr>
                    <a:r>
                      <a:rPr kumimoji="0" lang="en-US" sz="2400" b="1" i="0" u="none" strike="noStrike" kern="0" cap="none" spc="0" normalizeH="0" baseline="0" noProof="0">
                        <a:ln>
                          <a:noFill/>
                        </a:ln>
                        <a:solidFill>
                          <a:sysClr val="window" lastClr="FFFFFF"/>
                        </a:solidFill>
                        <a:effectLst/>
                        <a:uLnTx/>
                        <a:uFillTx/>
                        <a:latin typeface="Calibri"/>
                        <a:ea typeface="+mn-ea"/>
                        <a:cs typeface="Calibri"/>
                      </a:rPr>
                      <a:t>5.2:1</a:t>
                    </a:r>
                    <a:endParaRPr kumimoji="0" lang="en-US" sz="2400" b="1" i="0" u="none" strike="noStrike" kern="0" cap="none" spc="0" normalizeH="0" baseline="0" noProof="0">
                      <a:ln>
                        <a:noFill/>
                      </a:ln>
                      <a:solidFill>
                        <a:sysClr val="window" lastClr="FFFFFF"/>
                      </a:solidFill>
                      <a:effectLst/>
                      <a:uLnTx/>
                      <a:uFillTx/>
                      <a:latin typeface="Calibri" panose="020F0502020204030204"/>
                      <a:ea typeface="+mn-ea"/>
                      <a:cs typeface="+mn-cs"/>
                    </a:endParaRPr>
                  </a:p>
                </p:txBody>
              </p:sp>
              <p:sp>
                <p:nvSpPr>
                  <p:cNvPr id="16" name="Trapezoid 15">
                    <a:extLst>
                      <a:ext uri="{FF2B5EF4-FFF2-40B4-BE49-F238E27FC236}">
                        <a16:creationId xmlns:a16="http://schemas.microsoft.com/office/drawing/2014/main" id="{E1AA71A5-A406-0B4B-93AD-0A85EFAC31D3}"/>
                      </a:ext>
                    </a:extLst>
                  </p:cNvPr>
                  <p:cNvSpPr/>
                  <p:nvPr/>
                </p:nvSpPr>
                <p:spPr>
                  <a:xfrm rot="5400000">
                    <a:off x="1769101" y="819333"/>
                    <a:ext cx="1439337" cy="1426273"/>
                  </a:xfrm>
                  <a:prstGeom prst="trapezoid">
                    <a:avLst>
                      <a:gd name="adj" fmla="val 8976"/>
                    </a:avLst>
                  </a:prstGeom>
                  <a:solidFill>
                    <a:sysClr val="window" lastClr="FFFFFF">
                      <a:lumMod val="75000"/>
                    </a:sysClr>
                  </a:solidFill>
                  <a:ln w="12700" cap="flat" cmpd="sng" algn="ctr">
                    <a:noFill/>
                    <a:prstDash val="solid"/>
                    <a:miter lim="800000"/>
                  </a:ln>
                  <a:effectLst/>
                </p:spPr>
                <p:txBody>
                  <a:bodyPr rot="0" spcFirstLastPara="0" vert="vert270" wrap="square" lIns="91416" tIns="45708" rIns="91416" bIns="45708"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914400" eaLnBrk="1" fontAlgn="auto" latinLnBrk="0" hangingPunct="1">
                      <a:lnSpc>
                        <a:spcPct val="95000"/>
                      </a:lnSpc>
                      <a:spcBef>
                        <a:spcPts val="0"/>
                      </a:spcBef>
                      <a:spcAft>
                        <a:spcPts val="0"/>
                      </a:spcAft>
                      <a:buClrTx/>
                      <a:buSzTx/>
                      <a:buFontTx/>
                      <a:buNone/>
                      <a:tabLst/>
                      <a:defRPr/>
                    </a:pPr>
                    <a:r>
                      <a:rPr kumimoji="0" lang="en-US" sz="1400" b="1" i="0" u="none" strike="noStrike" kern="0" cap="none" spc="0" normalizeH="0" baseline="0" noProof="0">
                        <a:ln>
                          <a:noFill/>
                        </a:ln>
                        <a:solidFill>
                          <a:sysClr val="window" lastClr="FFFFFF"/>
                        </a:solidFill>
                        <a:effectLst/>
                        <a:uLnTx/>
                        <a:uFillTx/>
                        <a:latin typeface="Calibri" panose="020F0502020204030204"/>
                        <a:ea typeface="+mn-ea"/>
                        <a:cs typeface="+mn-cs"/>
                      </a:rPr>
                      <a:t>RAID DP </a:t>
                    </a:r>
                  </a:p>
                  <a:p>
                    <a:pPr marL="0" marR="0" lvl="0" indent="0" algn="ctr" defTabSz="914400" eaLnBrk="1" fontAlgn="auto" latinLnBrk="0" hangingPunct="1">
                      <a:lnSpc>
                        <a:spcPct val="95000"/>
                      </a:lnSpc>
                      <a:spcBef>
                        <a:spcPts val="0"/>
                      </a:spcBef>
                      <a:spcAft>
                        <a:spcPts val="0"/>
                      </a:spcAft>
                      <a:buClrTx/>
                      <a:buSzTx/>
                      <a:buFontTx/>
                      <a:buNone/>
                      <a:tabLst/>
                      <a:defRPr/>
                    </a:pPr>
                    <a:r>
                      <a:rPr kumimoji="0" lang="en-US" sz="1400" b="1" i="0" u="none" strike="noStrike" kern="0" cap="none" spc="0" normalizeH="0" baseline="0" noProof="0">
                        <a:ln>
                          <a:noFill/>
                        </a:ln>
                        <a:solidFill>
                          <a:sysClr val="window" lastClr="FFFFFF"/>
                        </a:solidFill>
                        <a:effectLst/>
                        <a:uLnTx/>
                        <a:uFillTx/>
                        <a:latin typeface="Calibri" panose="020F0502020204030204"/>
                        <a:ea typeface="+mn-ea"/>
                        <a:cs typeface="+mn-cs"/>
                      </a:rPr>
                      <a:t>&amp; ADP</a:t>
                    </a:r>
                  </a:p>
                  <a:p>
                    <a:pPr marL="0" marR="0" lvl="0" indent="0" algn="ctr" defTabSz="914400" eaLnBrk="1" fontAlgn="auto" latinLnBrk="0" hangingPunct="1">
                      <a:lnSpc>
                        <a:spcPct val="95000"/>
                      </a:lnSpc>
                      <a:spcBef>
                        <a:spcPts val="0"/>
                      </a:spcBef>
                      <a:spcAft>
                        <a:spcPts val="0"/>
                      </a:spcAft>
                      <a:buClrTx/>
                      <a:buSzTx/>
                      <a:buFontTx/>
                      <a:buNone/>
                      <a:tabLst/>
                      <a:defRPr/>
                    </a:pPr>
                    <a:r>
                      <a:rPr kumimoji="0" lang="en-US" sz="1400" b="1" i="0" u="none" strike="noStrike" kern="0" cap="none" spc="0" normalizeH="0" baseline="0" noProof="0">
                        <a:ln>
                          <a:noFill/>
                        </a:ln>
                        <a:solidFill>
                          <a:sysClr val="window" lastClr="FFFFFF"/>
                        </a:solidFill>
                        <a:effectLst/>
                        <a:uLnTx/>
                        <a:uFillTx/>
                        <a:latin typeface="Calibri" panose="020F0502020204030204"/>
                        <a:ea typeface="+mn-ea"/>
                        <a:cs typeface="+mn-cs"/>
                      </a:rPr>
                      <a:t>75% Usable</a:t>
                    </a:r>
                  </a:p>
                </p:txBody>
              </p:sp>
              <p:sp>
                <p:nvSpPr>
                  <p:cNvPr id="17" name="Can 16">
                    <a:extLst>
                      <a:ext uri="{FF2B5EF4-FFF2-40B4-BE49-F238E27FC236}">
                        <a16:creationId xmlns:a16="http://schemas.microsoft.com/office/drawing/2014/main" id="{B9B3F733-BDB2-CC44-B0D0-8AF3BECDCAC6}"/>
                      </a:ext>
                    </a:extLst>
                  </p:cNvPr>
                  <p:cNvSpPr/>
                  <p:nvPr/>
                </p:nvSpPr>
                <p:spPr>
                  <a:xfrm>
                    <a:off x="5947598" y="0"/>
                    <a:ext cx="3255408" cy="3024756"/>
                  </a:xfrm>
                  <a:prstGeom prst="can">
                    <a:avLst>
                      <a:gd name="adj" fmla="val 16603"/>
                    </a:avLst>
                  </a:prstGeom>
                  <a:solidFill>
                    <a:srgbClr val="5B9BD5"/>
                  </a:solidFill>
                  <a:ln w="12700" cap="flat" cmpd="sng" algn="ctr">
                    <a:solidFill>
                      <a:sysClr val="window" lastClr="FFFFFF">
                        <a:lumMod val="95000"/>
                      </a:sysClr>
                    </a:solidFill>
                    <a:prstDash val="solid"/>
                    <a:miter lim="800000"/>
                  </a:ln>
                  <a:effectLst/>
                </p:spPr>
                <p:txBody>
                  <a:bodyPr rot="0" spcFirstLastPara="0" vert="horz" wrap="square" lIns="91416" tIns="45708" rIns="91416" bIns="45708"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914400" eaLnBrk="1" fontAlgn="auto" latinLnBrk="0" hangingPunct="1">
                      <a:lnSpc>
                        <a:spcPct val="95000"/>
                      </a:lnSpc>
                      <a:spcBef>
                        <a:spcPts val="0"/>
                      </a:spcBef>
                      <a:spcAft>
                        <a:spcPts val="0"/>
                      </a:spcAft>
                      <a:buClrTx/>
                      <a:buSzTx/>
                      <a:buFontTx/>
                      <a:buNone/>
                      <a:tabLst/>
                      <a:defRPr/>
                    </a:pPr>
                    <a:endParaRPr kumimoji="0" lang="en-US" sz="1899" b="0" i="0" u="none" strike="noStrike" kern="0" cap="none" spc="0" normalizeH="0" baseline="0" noProof="0">
                      <a:ln>
                        <a:noFill/>
                      </a:ln>
                      <a:solidFill>
                        <a:sysClr val="window" lastClr="FFFFFF"/>
                      </a:solidFill>
                      <a:effectLst/>
                      <a:uLnTx/>
                      <a:uFillTx/>
                      <a:latin typeface="Calibri" panose="020F0502020204030204"/>
                      <a:ea typeface="+mn-ea"/>
                      <a:cs typeface="+mn-cs"/>
                    </a:endParaRPr>
                  </a:p>
                </p:txBody>
              </p:sp>
              <p:sp>
                <p:nvSpPr>
                  <p:cNvPr id="18" name="Can 17">
                    <a:extLst>
                      <a:ext uri="{FF2B5EF4-FFF2-40B4-BE49-F238E27FC236}">
                        <a16:creationId xmlns:a16="http://schemas.microsoft.com/office/drawing/2014/main" id="{A29C2B4B-C0CA-B24B-AE8D-CF85D9277EC9}"/>
                      </a:ext>
                    </a:extLst>
                  </p:cNvPr>
                  <p:cNvSpPr/>
                  <p:nvPr/>
                </p:nvSpPr>
                <p:spPr>
                  <a:xfrm>
                    <a:off x="3157091" y="732384"/>
                    <a:ext cx="1446655" cy="1339314"/>
                  </a:xfrm>
                  <a:prstGeom prst="can">
                    <a:avLst/>
                  </a:prstGeom>
                  <a:solidFill>
                    <a:srgbClr val="5B9BD5"/>
                  </a:solidFill>
                  <a:ln w="12700" cap="flat" cmpd="sng" algn="ctr">
                    <a:solidFill>
                      <a:sysClr val="window" lastClr="FFFFFF">
                        <a:lumMod val="95000"/>
                      </a:sysClr>
                    </a:solidFill>
                    <a:prstDash val="solid"/>
                    <a:miter lim="800000"/>
                  </a:ln>
                  <a:effectLst/>
                </p:spPr>
                <p:txBody>
                  <a:bodyPr rot="0" spcFirstLastPara="0" vert="horz" wrap="square" lIns="91416" tIns="45708" rIns="91416" bIns="45708"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914400" eaLnBrk="1" fontAlgn="auto" latinLnBrk="0" hangingPunct="1">
                      <a:lnSpc>
                        <a:spcPct val="95000"/>
                      </a:lnSpc>
                      <a:spcBef>
                        <a:spcPts val="0"/>
                      </a:spcBef>
                      <a:spcAft>
                        <a:spcPts val="0"/>
                      </a:spcAft>
                      <a:buClrTx/>
                      <a:buSzTx/>
                      <a:buFontTx/>
                      <a:buNone/>
                      <a:tabLst/>
                      <a:defRPr/>
                    </a:pPr>
                    <a:r>
                      <a:rPr kumimoji="0" lang="en-US" sz="2000" b="1" i="0" u="none" strike="noStrike" kern="0" cap="none" spc="0" normalizeH="0" baseline="0" noProof="0">
                        <a:ln>
                          <a:noFill/>
                        </a:ln>
                        <a:solidFill>
                          <a:srgbClr val="4472C4"/>
                        </a:solidFill>
                        <a:effectLst/>
                        <a:uLnTx/>
                        <a:uFillTx/>
                        <a:latin typeface="Calibri"/>
                        <a:ea typeface="+mn-ea"/>
                        <a:cs typeface="Calibri"/>
                      </a:rPr>
                      <a:t>260,800</a:t>
                    </a:r>
                    <a:endParaRPr kumimoji="0" lang="en-US" sz="2000" b="1" i="0" u="none" strike="noStrike" kern="0" cap="none" spc="0" normalizeH="0" baseline="0" noProof="0">
                      <a:ln>
                        <a:noFill/>
                      </a:ln>
                      <a:solidFill>
                        <a:srgbClr val="4472C4"/>
                      </a:solidFill>
                      <a:effectLst/>
                      <a:uLnTx/>
                      <a:uFillTx/>
                      <a:latin typeface="Calibri" panose="020F0502020204030204"/>
                      <a:ea typeface="+mn-ea"/>
                      <a:cs typeface="+mn-cs"/>
                    </a:endParaRPr>
                  </a:p>
                </p:txBody>
              </p:sp>
              <p:sp>
                <p:nvSpPr>
                  <p:cNvPr id="19" name="TextBox 75">
                    <a:extLst>
                      <a:ext uri="{FF2B5EF4-FFF2-40B4-BE49-F238E27FC236}">
                        <a16:creationId xmlns:a16="http://schemas.microsoft.com/office/drawing/2014/main" id="{0D71F7E7-D408-4B5E-BD41-81E5D092060C}"/>
                      </a:ext>
                    </a:extLst>
                  </p:cNvPr>
                  <p:cNvSpPr txBox="1"/>
                  <p:nvPr/>
                </p:nvSpPr>
                <p:spPr>
                  <a:xfrm>
                    <a:off x="3141131" y="695458"/>
                    <a:ext cx="1507067" cy="300986"/>
                  </a:xfrm>
                  <a:prstGeom prst="rect">
                    <a:avLst/>
                  </a:prstGeom>
                </p:spPr>
                <p:txBody>
                  <a:bodyPr vert="horz" wrap="square" lIns="91416" tIns="45708" rIns="91416" bIns="45708" rtlCol="0" anchor="t">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914400" eaLnBrk="1" fontAlgn="auto" latinLnBrk="0" hangingPunct="1">
                      <a:lnSpc>
                        <a:spcPct val="95000"/>
                      </a:lnSpc>
                      <a:spcBef>
                        <a:spcPts val="400"/>
                      </a:spcBef>
                      <a:spcAft>
                        <a:spcPts val="200"/>
                      </a:spcAft>
                      <a:buClr>
                        <a:srgbClr val="5B9BD5"/>
                      </a:buClr>
                      <a:buSzTx/>
                      <a:buFontTx/>
                      <a:buNone/>
                      <a:tabLst/>
                      <a:defRPr/>
                    </a:pPr>
                    <a:fld id="{D898F7CF-BE4C-0C43-93A7-C258B8227DC8}" type="TxLink">
                      <a:rPr kumimoji="0" lang="en-US" sz="2000" b="1" i="0" u="none" strike="noStrike" kern="0" cap="none" spc="0" normalizeH="0" baseline="0" noProof="0">
                        <a:ln>
                          <a:noFill/>
                        </a:ln>
                        <a:solidFill>
                          <a:srgbClr val="4472C4"/>
                        </a:solidFill>
                        <a:effectLst/>
                        <a:uLnTx/>
                        <a:uFillTx/>
                        <a:latin typeface="Calibri"/>
                        <a:ea typeface="+mn-ea"/>
                        <a:cs typeface="Calibri"/>
                      </a:rPr>
                      <a:pPr marL="0" marR="0" lvl="0" indent="0" algn="ctr" defTabSz="914400" eaLnBrk="1" fontAlgn="auto" latinLnBrk="0" hangingPunct="1">
                        <a:lnSpc>
                          <a:spcPct val="95000"/>
                        </a:lnSpc>
                        <a:spcBef>
                          <a:spcPts val="400"/>
                        </a:spcBef>
                        <a:spcAft>
                          <a:spcPts val="200"/>
                        </a:spcAft>
                        <a:buClr>
                          <a:srgbClr val="5B9BD5"/>
                        </a:buClr>
                        <a:buSzTx/>
                        <a:buFontTx/>
                        <a:buNone/>
                        <a:tabLst/>
                        <a:defRPr/>
                      </a:pPr>
                      <a:t>Usable</a:t>
                    </a:fld>
                    <a:endParaRPr kumimoji="0" lang="en-US" sz="2000" b="1" i="0" u="none" strike="noStrike" kern="0" cap="none" spc="0" normalizeH="0" baseline="0" noProof="0">
                      <a:ln>
                        <a:noFill/>
                      </a:ln>
                      <a:solidFill>
                        <a:srgbClr val="4472C4"/>
                      </a:solidFill>
                      <a:effectLst/>
                      <a:uLnTx/>
                      <a:uFillTx/>
                      <a:latin typeface="Calibri" panose="020F0502020204030204"/>
                      <a:ea typeface="+mn-ea"/>
                      <a:cs typeface="+mn-cs"/>
                    </a:endParaRPr>
                  </a:p>
                </p:txBody>
              </p:sp>
              <p:sp>
                <p:nvSpPr>
                  <p:cNvPr id="20" name="Can 19">
                    <a:extLst>
                      <a:ext uri="{FF2B5EF4-FFF2-40B4-BE49-F238E27FC236}">
                        <a16:creationId xmlns:a16="http://schemas.microsoft.com/office/drawing/2014/main" id="{EAD5E333-46BE-7349-923D-9FD0D6EAF5F9}"/>
                      </a:ext>
                    </a:extLst>
                  </p:cNvPr>
                  <p:cNvSpPr/>
                  <p:nvPr/>
                </p:nvSpPr>
                <p:spPr>
                  <a:xfrm>
                    <a:off x="5949515" y="1066800"/>
                    <a:ext cx="3255408" cy="1996419"/>
                  </a:xfrm>
                  <a:prstGeom prst="can">
                    <a:avLst>
                      <a:gd name="adj" fmla="val 26964"/>
                    </a:avLst>
                  </a:prstGeom>
                  <a:solidFill>
                    <a:srgbClr val="5B9BD5">
                      <a:lumMod val="40000"/>
                      <a:lumOff val="60000"/>
                    </a:srgbClr>
                  </a:solidFill>
                  <a:ln w="12700" cap="flat" cmpd="sng" algn="ctr">
                    <a:solidFill>
                      <a:sysClr val="window" lastClr="FFFFFF">
                        <a:lumMod val="95000"/>
                      </a:sysClr>
                    </a:solidFill>
                    <a:prstDash val="solid"/>
                    <a:miter lim="800000"/>
                  </a:ln>
                  <a:effectLst/>
                </p:spPr>
                <p:txBody>
                  <a:bodyPr rot="0" spcFirstLastPara="0" vert="horz" wrap="square" lIns="91416" tIns="45708" rIns="91416" bIns="45708"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914400" eaLnBrk="1" fontAlgn="auto" latinLnBrk="0" hangingPunct="1">
                      <a:lnSpc>
                        <a:spcPct val="95000"/>
                      </a:lnSpc>
                      <a:spcBef>
                        <a:spcPts val="0"/>
                      </a:spcBef>
                      <a:spcAft>
                        <a:spcPts val="0"/>
                      </a:spcAft>
                      <a:buClrTx/>
                      <a:buSzTx/>
                      <a:buFontTx/>
                      <a:buNone/>
                      <a:tabLst/>
                      <a:defRPr/>
                    </a:pPr>
                    <a:r>
                      <a:rPr kumimoji="0" lang="en-US" sz="2400" b="1" i="0" u="none" strike="noStrike" kern="0" cap="none" spc="0" normalizeH="0" baseline="0" noProof="0">
                        <a:ln>
                          <a:noFill/>
                        </a:ln>
                        <a:solidFill>
                          <a:srgbClr val="FF0000"/>
                        </a:solidFill>
                        <a:effectLst/>
                        <a:uLnTx/>
                        <a:uFillTx/>
                        <a:latin typeface="Calibri"/>
                        <a:ea typeface="+mn-ea"/>
                        <a:cs typeface="Calibri"/>
                      </a:rPr>
                      <a:t>852,800</a:t>
                    </a:r>
                    <a:endParaRPr kumimoji="0" lang="en-US" sz="2400" b="1" i="0" u="none" strike="noStrike" kern="0" cap="none" spc="0" normalizeH="0" baseline="0" noProof="0">
                      <a:ln>
                        <a:noFill/>
                      </a:ln>
                      <a:solidFill>
                        <a:srgbClr val="FF0000"/>
                      </a:solidFill>
                      <a:effectLst/>
                      <a:uLnTx/>
                      <a:uFillTx/>
                      <a:latin typeface="Calibri" panose="020F0502020204030204"/>
                      <a:ea typeface="+mn-ea"/>
                      <a:cs typeface="+mn-cs"/>
                    </a:endParaRPr>
                  </a:p>
                </p:txBody>
              </p:sp>
              <p:sp>
                <p:nvSpPr>
                  <p:cNvPr id="21" name="TextBox 19">
                    <a:extLst>
                      <a:ext uri="{FF2B5EF4-FFF2-40B4-BE49-F238E27FC236}">
                        <a16:creationId xmlns:a16="http://schemas.microsoft.com/office/drawing/2014/main" id="{2EFA4305-2734-4584-B608-40EEEF8409EB}"/>
                      </a:ext>
                    </a:extLst>
                  </p:cNvPr>
                  <p:cNvSpPr txBox="1"/>
                  <p:nvPr/>
                </p:nvSpPr>
                <p:spPr>
                  <a:xfrm>
                    <a:off x="6265331" y="25404"/>
                    <a:ext cx="2511034" cy="300986"/>
                  </a:xfrm>
                  <a:prstGeom prst="rect">
                    <a:avLst/>
                  </a:prstGeom>
                </p:spPr>
                <p:txBody>
                  <a:bodyPr vert="horz" wrap="square" lIns="91416" tIns="45708" rIns="91416" bIns="45708" rtlCol="0" anchor="t">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914400" eaLnBrk="1" fontAlgn="auto" latinLnBrk="0" hangingPunct="1">
                      <a:lnSpc>
                        <a:spcPct val="95000"/>
                      </a:lnSpc>
                      <a:spcBef>
                        <a:spcPts val="400"/>
                      </a:spcBef>
                      <a:spcAft>
                        <a:spcPts val="200"/>
                      </a:spcAft>
                      <a:buClr>
                        <a:srgbClr val="5B9BD5"/>
                      </a:buClr>
                      <a:buSzTx/>
                      <a:buFontTx/>
                      <a:buNone/>
                      <a:tabLst/>
                      <a:defRPr/>
                    </a:pPr>
                    <a:fld id="{0C3E8620-0976-EF42-A5F2-5C741EC47115}" type="TxLink">
                      <a:rPr kumimoji="0" lang="en-US" sz="2800" b="1" i="0" u="none" strike="noStrike" kern="0" cap="none" spc="0" normalizeH="0" baseline="0" noProof="0">
                        <a:ln>
                          <a:noFill/>
                        </a:ln>
                        <a:solidFill>
                          <a:srgbClr val="FF0000"/>
                        </a:solidFill>
                        <a:effectLst/>
                        <a:uLnTx/>
                        <a:uFillTx/>
                        <a:latin typeface="Calibri"/>
                        <a:ea typeface="+mn-ea"/>
                        <a:cs typeface="Calibri"/>
                      </a:rPr>
                      <a:pPr marL="0" marR="0" lvl="0" indent="0" algn="ctr" defTabSz="914400" eaLnBrk="1" fontAlgn="auto" latinLnBrk="0" hangingPunct="1">
                        <a:lnSpc>
                          <a:spcPct val="95000"/>
                        </a:lnSpc>
                        <a:spcBef>
                          <a:spcPts val="400"/>
                        </a:spcBef>
                        <a:spcAft>
                          <a:spcPts val="200"/>
                        </a:spcAft>
                        <a:buClr>
                          <a:srgbClr val="5B9BD5"/>
                        </a:buClr>
                        <a:buSzTx/>
                        <a:buFontTx/>
                        <a:buNone/>
                        <a:tabLst/>
                        <a:defRPr/>
                      </a:pPr>
                      <a:t>Effective</a:t>
                    </a:fld>
                    <a:endParaRPr kumimoji="0" lang="en-US" sz="2800" b="1" i="0" u="none" strike="noStrike" kern="0" cap="none" spc="0" normalizeH="0" baseline="0" noProof="0">
                      <a:ln>
                        <a:noFill/>
                      </a:ln>
                      <a:solidFill>
                        <a:srgbClr val="FF0000"/>
                      </a:solidFill>
                      <a:effectLst/>
                      <a:uLnTx/>
                      <a:uFillTx/>
                      <a:latin typeface="Calibri" panose="020F0502020204030204"/>
                      <a:ea typeface="+mn-ea"/>
                      <a:cs typeface="+mn-cs"/>
                    </a:endParaRPr>
                  </a:p>
                </p:txBody>
              </p:sp>
              <p:sp>
                <p:nvSpPr>
                  <p:cNvPr id="22" name="Can 21">
                    <a:extLst>
                      <a:ext uri="{FF2B5EF4-FFF2-40B4-BE49-F238E27FC236}">
                        <a16:creationId xmlns:a16="http://schemas.microsoft.com/office/drawing/2014/main" id="{1B630BF9-83EF-9143-9C5B-C49F25BFA8E2}"/>
                      </a:ext>
                    </a:extLst>
                  </p:cNvPr>
                  <p:cNvSpPr/>
                  <p:nvPr/>
                </p:nvSpPr>
                <p:spPr>
                  <a:xfrm>
                    <a:off x="33865" y="609599"/>
                    <a:ext cx="1778001" cy="1811868"/>
                  </a:xfrm>
                  <a:prstGeom prst="can">
                    <a:avLst/>
                  </a:prstGeom>
                  <a:solidFill>
                    <a:srgbClr val="5B9BD5"/>
                  </a:solidFill>
                  <a:ln w="12700" cap="flat" cmpd="sng" algn="ctr">
                    <a:solidFill>
                      <a:srgbClr val="5B9BD5">
                        <a:shade val="50000"/>
                      </a:srgbClr>
                    </a:solidFill>
                    <a:prstDash val="solid"/>
                    <a:miter lim="800000"/>
                  </a:ln>
                  <a:effectLst/>
                </p:spPr>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a:ln>
                          <a:noFill/>
                        </a:ln>
                        <a:solidFill>
                          <a:sysClr val="windowText" lastClr="000000"/>
                        </a:solidFill>
                        <a:effectLst/>
                        <a:uLnTx/>
                        <a:uFillTx/>
                        <a:latin typeface="Calibri"/>
                        <a:ea typeface="+mn-ea"/>
                        <a:cs typeface="Calibri"/>
                      </a:rPr>
                      <a:t>386,400</a:t>
                    </a:r>
                    <a:endParaRPr kumimoji="0" lang="en-US" sz="2000" b="1"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3" name="TextBox 76">
                    <a:extLst>
                      <a:ext uri="{FF2B5EF4-FFF2-40B4-BE49-F238E27FC236}">
                        <a16:creationId xmlns:a16="http://schemas.microsoft.com/office/drawing/2014/main" id="{EB8B1442-EE42-4A73-A0BA-2545754DA231}"/>
                      </a:ext>
                    </a:extLst>
                  </p:cNvPr>
                  <p:cNvSpPr txBox="1"/>
                  <p:nvPr/>
                </p:nvSpPr>
                <p:spPr>
                  <a:xfrm>
                    <a:off x="0" y="584204"/>
                    <a:ext cx="1794934" cy="300986"/>
                  </a:xfrm>
                  <a:prstGeom prst="rect">
                    <a:avLst/>
                  </a:prstGeom>
                </p:spPr>
                <p:txBody>
                  <a:bodyPr vert="horz" wrap="square" lIns="91416" tIns="45708" rIns="91416" bIns="45708" rtlCol="0" anchor="t">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914400" eaLnBrk="1" fontAlgn="auto" latinLnBrk="0" hangingPunct="1">
                      <a:lnSpc>
                        <a:spcPct val="95000"/>
                      </a:lnSpc>
                      <a:spcBef>
                        <a:spcPts val="400"/>
                      </a:spcBef>
                      <a:spcAft>
                        <a:spcPts val="200"/>
                      </a:spcAft>
                      <a:buClr>
                        <a:srgbClr val="5B9BD5"/>
                      </a:buClr>
                      <a:buSzTx/>
                      <a:buFontTx/>
                      <a:buNone/>
                      <a:tabLst/>
                      <a:defRPr/>
                    </a:pPr>
                    <a:fld id="{820338F9-CDFF-9B4D-910B-0739A105F8CD}" type="TxLink">
                      <a:rPr kumimoji="0" lang="en-US" sz="2400" b="1" i="0" u="none" strike="noStrike" kern="0" cap="none" spc="0" normalizeH="0" baseline="0" noProof="0">
                        <a:ln>
                          <a:noFill/>
                        </a:ln>
                        <a:solidFill>
                          <a:srgbClr val="000000"/>
                        </a:solidFill>
                        <a:effectLst/>
                        <a:uLnTx/>
                        <a:uFillTx/>
                        <a:latin typeface="Calibri"/>
                        <a:ea typeface="+mn-ea"/>
                        <a:cs typeface="Calibri"/>
                      </a:rPr>
                      <a:pPr marL="0" marR="0" lvl="0" indent="0" algn="ctr" defTabSz="914400" eaLnBrk="1" fontAlgn="auto" latinLnBrk="0" hangingPunct="1">
                        <a:lnSpc>
                          <a:spcPct val="95000"/>
                        </a:lnSpc>
                        <a:spcBef>
                          <a:spcPts val="400"/>
                        </a:spcBef>
                        <a:spcAft>
                          <a:spcPts val="200"/>
                        </a:spcAft>
                        <a:buClr>
                          <a:srgbClr val="5B9BD5"/>
                        </a:buClr>
                        <a:buSzTx/>
                        <a:buFontTx/>
                        <a:buNone/>
                        <a:tabLst/>
                        <a:defRPr/>
                      </a:pPr>
                      <a:t>Raw</a:t>
                    </a:fld>
                    <a:endParaRPr kumimoji="0" lang="en-US" sz="2400" b="1"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4" name="TextBox 19">
                    <a:extLst>
                      <a:ext uri="{FF2B5EF4-FFF2-40B4-BE49-F238E27FC236}">
                        <a16:creationId xmlns:a16="http://schemas.microsoft.com/office/drawing/2014/main" id="{A7F3BEA2-55BD-8149-A1CC-F241492CB4FF}"/>
                      </a:ext>
                    </a:extLst>
                  </p:cNvPr>
                  <p:cNvSpPr txBox="1"/>
                  <p:nvPr/>
                </p:nvSpPr>
                <p:spPr>
                  <a:xfrm>
                    <a:off x="5867401" y="1159936"/>
                    <a:ext cx="2511034" cy="300986"/>
                  </a:xfrm>
                  <a:prstGeom prst="rect">
                    <a:avLst/>
                  </a:prstGeom>
                </p:spPr>
                <p:txBody>
                  <a:bodyPr vert="horz" wrap="square" lIns="91416" tIns="45708" rIns="91416" bIns="45708" rtlCol="0" anchor="t">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914400" eaLnBrk="1" fontAlgn="auto" latinLnBrk="0" hangingPunct="1">
                      <a:lnSpc>
                        <a:spcPct val="95000"/>
                      </a:lnSpc>
                      <a:spcBef>
                        <a:spcPts val="400"/>
                      </a:spcBef>
                      <a:spcAft>
                        <a:spcPts val="200"/>
                      </a:spcAft>
                      <a:buClr>
                        <a:srgbClr val="5B9BD5"/>
                      </a:buClr>
                      <a:buSzTx/>
                      <a:buFontTx/>
                      <a:buNone/>
                      <a:tabLst/>
                      <a:defRPr/>
                    </a:pPr>
                    <a:r>
                      <a:rPr kumimoji="0" lang="en-US" sz="1999" b="1" i="0" u="none" strike="noStrike" kern="0" cap="none" spc="0" normalizeH="0" baseline="0" noProof="0">
                        <a:ln>
                          <a:noFill/>
                        </a:ln>
                        <a:solidFill>
                          <a:srgbClr val="FF0000"/>
                        </a:solidFill>
                        <a:effectLst/>
                        <a:uLnTx/>
                        <a:uFillTx/>
                        <a:latin typeface="Calibri" panose="020F0502020204030204"/>
                        <a:ea typeface="+mn-ea"/>
                        <a:cs typeface="+mn-cs"/>
                      </a:rPr>
                      <a:t>Effective Used</a:t>
                    </a:r>
                    <a:endParaRPr kumimoji="0" lang="en-US" sz="1400" b="1" i="0" u="none" strike="noStrike" kern="0" cap="none" spc="0" normalizeH="0" baseline="0" noProof="0">
                      <a:ln>
                        <a:noFill/>
                      </a:ln>
                      <a:solidFill>
                        <a:srgbClr val="FF0000"/>
                      </a:solidFill>
                      <a:effectLst/>
                      <a:uLnTx/>
                      <a:uFillTx/>
                      <a:latin typeface="Calibri" panose="020F0502020204030204"/>
                      <a:ea typeface="+mn-ea"/>
                      <a:cs typeface="+mn-cs"/>
                    </a:endParaRPr>
                  </a:p>
                </p:txBody>
              </p:sp>
              <p:sp>
                <p:nvSpPr>
                  <p:cNvPr id="25" name="Can 24">
                    <a:extLst>
                      <a:ext uri="{FF2B5EF4-FFF2-40B4-BE49-F238E27FC236}">
                        <a16:creationId xmlns:a16="http://schemas.microsoft.com/office/drawing/2014/main" id="{D79C6FA8-C645-EA4C-AD4F-F11A76FC5A54}"/>
                      </a:ext>
                    </a:extLst>
                  </p:cNvPr>
                  <p:cNvSpPr/>
                  <p:nvPr/>
                </p:nvSpPr>
                <p:spPr>
                  <a:xfrm>
                    <a:off x="3155516" y="1490135"/>
                    <a:ext cx="1441883" cy="753532"/>
                  </a:xfrm>
                  <a:prstGeom prst="can">
                    <a:avLst>
                      <a:gd name="adj" fmla="val 26964"/>
                    </a:avLst>
                  </a:prstGeom>
                  <a:solidFill>
                    <a:srgbClr val="5B9BD5">
                      <a:lumMod val="40000"/>
                      <a:lumOff val="60000"/>
                    </a:srgbClr>
                  </a:solidFill>
                  <a:ln w="12700" cap="flat" cmpd="sng" algn="ctr">
                    <a:solidFill>
                      <a:sysClr val="window" lastClr="FFFFFF">
                        <a:lumMod val="95000"/>
                      </a:sysClr>
                    </a:solidFill>
                    <a:prstDash val="solid"/>
                    <a:miter lim="800000"/>
                  </a:ln>
                  <a:effectLst/>
                </p:spPr>
                <p:txBody>
                  <a:bodyPr rot="0" spcFirstLastPara="0" vert="horz" wrap="square" lIns="91416" tIns="45708" rIns="91416" bIns="45708"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914400" eaLnBrk="1" fontAlgn="auto" latinLnBrk="0" hangingPunct="1">
                      <a:lnSpc>
                        <a:spcPct val="95000"/>
                      </a:lnSpc>
                      <a:spcBef>
                        <a:spcPts val="0"/>
                      </a:spcBef>
                      <a:spcAft>
                        <a:spcPts val="0"/>
                      </a:spcAft>
                      <a:buClrTx/>
                      <a:buSzTx/>
                      <a:buFontTx/>
                      <a:buNone/>
                      <a:tabLst/>
                      <a:defRPr/>
                    </a:pPr>
                    <a:r>
                      <a:rPr kumimoji="0" lang="en-US" sz="1400" b="1" i="0" u="none" strike="noStrike" kern="0" cap="none" spc="0" normalizeH="0" baseline="0" noProof="0">
                        <a:ln>
                          <a:noFill/>
                        </a:ln>
                        <a:solidFill>
                          <a:srgbClr val="4472C4"/>
                        </a:solidFill>
                        <a:effectLst/>
                        <a:uLnTx/>
                        <a:uFillTx/>
                        <a:latin typeface="Calibri"/>
                        <a:ea typeface="+mn-ea"/>
                        <a:cs typeface="Calibri"/>
                      </a:rPr>
                      <a:t>166,786</a:t>
                    </a:r>
                    <a:endParaRPr kumimoji="0" lang="en-US" sz="1400" b="1" i="0" u="none" strike="noStrike" kern="0" cap="none" spc="0" normalizeH="0" baseline="0" noProof="0">
                      <a:ln>
                        <a:noFill/>
                      </a:ln>
                      <a:solidFill>
                        <a:srgbClr val="4472C4"/>
                      </a:solidFill>
                      <a:effectLst/>
                      <a:uLnTx/>
                      <a:uFillTx/>
                      <a:latin typeface="Calibri" panose="020F0502020204030204"/>
                      <a:ea typeface="+mn-ea"/>
                      <a:cs typeface="+mn-cs"/>
                    </a:endParaRPr>
                  </a:p>
                </p:txBody>
              </p:sp>
            </p:grpSp>
            <p:sp>
              <p:nvSpPr>
                <p:cNvPr id="13" name="TextBox 75">
                  <a:extLst>
                    <a:ext uri="{FF2B5EF4-FFF2-40B4-BE49-F238E27FC236}">
                      <a16:creationId xmlns:a16="http://schemas.microsoft.com/office/drawing/2014/main" id="{715D39FA-4A94-D041-82E0-CB92E70B9007}"/>
                    </a:ext>
                  </a:extLst>
                </p:cNvPr>
                <p:cNvSpPr txBox="1"/>
                <p:nvPr/>
              </p:nvSpPr>
              <p:spPr>
                <a:xfrm>
                  <a:off x="7865531" y="1161125"/>
                  <a:ext cx="1507067" cy="300986"/>
                </a:xfrm>
                <a:prstGeom prst="rect">
                  <a:avLst/>
                </a:prstGeom>
              </p:spPr>
              <p:txBody>
                <a:bodyPr vert="horz" wrap="square" lIns="91416" tIns="45708" rIns="91416" bIns="45708" rtlCol="0" anchor="t">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914400" eaLnBrk="1" fontAlgn="auto" latinLnBrk="0" hangingPunct="1">
                    <a:lnSpc>
                      <a:spcPct val="95000"/>
                    </a:lnSpc>
                    <a:spcBef>
                      <a:spcPts val="400"/>
                    </a:spcBef>
                    <a:spcAft>
                      <a:spcPts val="200"/>
                    </a:spcAft>
                    <a:buClr>
                      <a:srgbClr val="5B9BD5"/>
                    </a:buClr>
                    <a:buSzTx/>
                    <a:buFontTx/>
                    <a:buNone/>
                    <a:tabLst/>
                    <a:defRPr/>
                  </a:pPr>
                  <a:r>
                    <a:rPr kumimoji="0" lang="en-US" sz="1800" b="1" i="0" u="none" strike="noStrike" kern="0" cap="none" spc="0" normalizeH="0" baseline="0" noProof="0">
                      <a:ln>
                        <a:noFill/>
                      </a:ln>
                      <a:solidFill>
                        <a:srgbClr val="FF0000"/>
                      </a:solidFill>
                      <a:effectLst/>
                      <a:uLnTx/>
                      <a:uFillTx/>
                      <a:latin typeface="Calibri"/>
                      <a:ea typeface="+mn-ea"/>
                      <a:cs typeface="Calibri"/>
                    </a:rPr>
                    <a:t>64%</a:t>
                  </a:r>
                  <a:endParaRPr kumimoji="0" lang="en-US" sz="1800" b="1" i="0" u="none" strike="noStrike" kern="0" cap="none" spc="0" normalizeH="0" baseline="0" noProof="0">
                    <a:ln>
                      <a:noFill/>
                    </a:ln>
                    <a:solidFill>
                      <a:srgbClr val="FF0000"/>
                    </a:solidFill>
                    <a:effectLst/>
                    <a:uLnTx/>
                    <a:uFillTx/>
                    <a:latin typeface="Calibri" panose="020F0502020204030204"/>
                    <a:ea typeface="+mn-ea"/>
                    <a:cs typeface="+mn-cs"/>
                  </a:endParaRPr>
                </a:p>
              </p:txBody>
            </p:sp>
            <p:sp>
              <p:nvSpPr>
                <p:cNvPr id="14" name="TextBox 19">
                  <a:extLst>
                    <a:ext uri="{FF2B5EF4-FFF2-40B4-BE49-F238E27FC236}">
                      <a16:creationId xmlns:a16="http://schemas.microsoft.com/office/drawing/2014/main" id="{1A10309D-DD42-D940-AD6E-7D57DE4DC960}"/>
                    </a:ext>
                  </a:extLst>
                </p:cNvPr>
                <p:cNvSpPr txBox="1"/>
                <p:nvPr/>
              </p:nvSpPr>
              <p:spPr>
                <a:xfrm>
                  <a:off x="6265330" y="575717"/>
                  <a:ext cx="2511034" cy="300986"/>
                </a:xfrm>
                <a:prstGeom prst="rect">
                  <a:avLst/>
                </a:prstGeom>
              </p:spPr>
              <p:txBody>
                <a:bodyPr vert="horz" wrap="square" lIns="91416" tIns="45708" rIns="91416" bIns="45708" rtlCol="0" anchor="t">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914400" eaLnBrk="1" fontAlgn="auto" latinLnBrk="0" hangingPunct="1">
                    <a:lnSpc>
                      <a:spcPct val="95000"/>
                    </a:lnSpc>
                    <a:spcBef>
                      <a:spcPts val="400"/>
                    </a:spcBef>
                    <a:spcAft>
                      <a:spcPts val="200"/>
                    </a:spcAft>
                    <a:buClr>
                      <a:srgbClr val="5B9BD5"/>
                    </a:buClr>
                    <a:buSzTx/>
                    <a:buFontTx/>
                    <a:buNone/>
                    <a:tabLst/>
                    <a:defRPr/>
                  </a:pPr>
                  <a:r>
                    <a:rPr kumimoji="0" lang="en-US" sz="2400" b="1" i="0" u="none" strike="noStrike" kern="0" cap="none" spc="0" normalizeH="0" baseline="0" noProof="0">
                      <a:ln>
                        <a:noFill/>
                      </a:ln>
                      <a:solidFill>
                        <a:srgbClr val="FF0000"/>
                      </a:solidFill>
                      <a:effectLst/>
                      <a:uLnTx/>
                      <a:uFillTx/>
                      <a:latin typeface="Calibri"/>
                      <a:ea typeface="+mn-ea"/>
                      <a:cs typeface="Calibri"/>
                    </a:rPr>
                    <a:t>1,323,560</a:t>
                  </a:r>
                  <a:endParaRPr kumimoji="0" lang="en-US" sz="2400" b="1" i="0" u="none" strike="noStrike" kern="0" cap="none" spc="0" normalizeH="0" baseline="0" noProof="0">
                    <a:ln>
                      <a:noFill/>
                    </a:ln>
                    <a:solidFill>
                      <a:srgbClr val="FF0000"/>
                    </a:solidFill>
                    <a:effectLst/>
                    <a:uLnTx/>
                    <a:uFillTx/>
                    <a:latin typeface="Calibri" panose="020F0502020204030204"/>
                    <a:ea typeface="+mn-ea"/>
                    <a:cs typeface="+mn-cs"/>
                  </a:endParaRPr>
                </a:p>
              </p:txBody>
            </p:sp>
          </p:grpSp>
          <p:sp>
            <p:nvSpPr>
              <p:cNvPr id="10" name="TextBox 76">
                <a:extLst>
                  <a:ext uri="{FF2B5EF4-FFF2-40B4-BE49-F238E27FC236}">
                    <a16:creationId xmlns:a16="http://schemas.microsoft.com/office/drawing/2014/main" id="{DB2D9F8B-9DEC-CE46-8116-49EAA17029CE}"/>
                  </a:ext>
                </a:extLst>
              </p:cNvPr>
              <p:cNvSpPr txBox="1"/>
              <p:nvPr/>
            </p:nvSpPr>
            <p:spPr>
              <a:xfrm>
                <a:off x="171466" y="1788933"/>
                <a:ext cx="609601" cy="300986"/>
              </a:xfrm>
              <a:prstGeom prst="rect">
                <a:avLst/>
              </a:prstGeom>
            </p:spPr>
            <p:txBody>
              <a:bodyPr vert="horz" wrap="square" lIns="91416" tIns="45708" rIns="91416" bIns="45708" rtlCol="0" anchor="t">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r" defTabSz="914400" eaLnBrk="1" fontAlgn="auto" latinLnBrk="0" hangingPunct="1">
                  <a:lnSpc>
                    <a:spcPct val="95000"/>
                  </a:lnSpc>
                  <a:spcBef>
                    <a:spcPts val="400"/>
                  </a:spcBef>
                  <a:spcAft>
                    <a:spcPts val="200"/>
                  </a:spcAft>
                  <a:buClr>
                    <a:srgbClr val="5B9BD5"/>
                  </a:buClr>
                  <a:buSzTx/>
                  <a:buFontTx/>
                  <a:buNone/>
                  <a:tabLst/>
                  <a:defRPr/>
                </a:pPr>
                <a:r>
                  <a:rPr kumimoji="0" lang="en-US" sz="1400" b="1" i="0" u="none" strike="noStrike" kern="0" cap="none" spc="0" normalizeH="0" baseline="0" noProof="0">
                    <a:ln>
                      <a:noFill/>
                    </a:ln>
                    <a:solidFill>
                      <a:srgbClr val="000000"/>
                    </a:solidFill>
                    <a:effectLst/>
                    <a:uLnTx/>
                    <a:uFillTx/>
                    <a:latin typeface="Calibri"/>
                    <a:ea typeface="+mn-ea"/>
                    <a:cs typeface="Calibri"/>
                  </a:rPr>
                  <a:t>96</a:t>
                </a:r>
                <a:endParaRPr kumimoji="0" lang="en-US" sz="1400" b="1"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1" name="TextBox 76">
                <a:extLst>
                  <a:ext uri="{FF2B5EF4-FFF2-40B4-BE49-F238E27FC236}">
                    <a16:creationId xmlns:a16="http://schemas.microsoft.com/office/drawing/2014/main" id="{3799F71A-1455-594C-88A1-D33C9ECA7673}"/>
                  </a:ext>
                </a:extLst>
              </p:cNvPr>
              <p:cNvSpPr txBox="1"/>
              <p:nvPr/>
            </p:nvSpPr>
            <p:spPr>
              <a:xfrm>
                <a:off x="955018" y="1788935"/>
                <a:ext cx="772778" cy="300986"/>
              </a:xfrm>
              <a:prstGeom prst="rect">
                <a:avLst/>
              </a:prstGeom>
            </p:spPr>
            <p:txBody>
              <a:bodyPr vert="horz" wrap="square" lIns="91416" tIns="45708" rIns="91416" bIns="45708" rtlCol="0" anchor="t">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914400" eaLnBrk="1" fontAlgn="auto" latinLnBrk="0" hangingPunct="1">
                  <a:lnSpc>
                    <a:spcPct val="95000"/>
                  </a:lnSpc>
                  <a:spcBef>
                    <a:spcPts val="400"/>
                  </a:spcBef>
                  <a:spcAft>
                    <a:spcPts val="200"/>
                  </a:spcAft>
                  <a:buClr>
                    <a:srgbClr val="5B9BD5"/>
                  </a:buClr>
                  <a:buSzTx/>
                  <a:buFontTx/>
                  <a:buNone/>
                  <a:tabLst/>
                  <a:defRPr/>
                </a:pPr>
                <a:fld id="{A5B6675A-F056-E94B-BEBE-8724710E0F94}" type="TxLink">
                  <a:rPr kumimoji="0" lang="en-US" sz="1400" b="1" i="0" u="none" strike="noStrike" kern="0" cap="none" spc="0" normalizeH="0" baseline="0" noProof="0">
                    <a:ln>
                      <a:noFill/>
                    </a:ln>
                    <a:solidFill>
                      <a:srgbClr val="000000"/>
                    </a:solidFill>
                    <a:effectLst/>
                    <a:uLnTx/>
                    <a:uFillTx/>
                    <a:latin typeface="Calibri"/>
                    <a:ea typeface="+mn-ea"/>
                    <a:cs typeface="Calibri"/>
                  </a:rPr>
                  <a:pPr marL="0" marR="0" lvl="0" indent="0" algn="l" defTabSz="914400" eaLnBrk="1" fontAlgn="auto" latinLnBrk="0" hangingPunct="1">
                    <a:lnSpc>
                      <a:spcPct val="95000"/>
                    </a:lnSpc>
                    <a:spcBef>
                      <a:spcPts val="400"/>
                    </a:spcBef>
                    <a:spcAft>
                      <a:spcPts val="200"/>
                    </a:spcAft>
                    <a:buClr>
                      <a:srgbClr val="5B9BD5"/>
                    </a:buClr>
                    <a:buSzTx/>
                    <a:buFontTx/>
                    <a:buNone/>
                    <a:tabLst/>
                    <a:defRPr/>
                  </a:pPr>
                  <a:t>3.8TB</a:t>
                </a:fld>
                <a:endParaRPr kumimoji="0" lang="en-US" sz="1400" b="1"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sp>
          <p:nvSpPr>
            <p:cNvPr id="8" name="TextBox 76">
              <a:extLst>
                <a:ext uri="{FF2B5EF4-FFF2-40B4-BE49-F238E27FC236}">
                  <a16:creationId xmlns:a16="http://schemas.microsoft.com/office/drawing/2014/main" id="{D44A34D3-7647-1343-834D-3725B16EAE71}"/>
                </a:ext>
              </a:extLst>
            </p:cNvPr>
            <p:cNvSpPr txBox="1"/>
            <p:nvPr/>
          </p:nvSpPr>
          <p:spPr>
            <a:xfrm>
              <a:off x="787817" y="1795918"/>
              <a:ext cx="186269" cy="300986"/>
            </a:xfrm>
            <a:prstGeom prst="rect">
              <a:avLst/>
            </a:prstGeom>
          </p:spPr>
          <p:txBody>
            <a:bodyPr vert="horz" wrap="square" lIns="91416" tIns="45708" rIns="91416" bIns="45708" rtlCol="0" anchor="t">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914400" eaLnBrk="1" fontAlgn="auto" latinLnBrk="0" hangingPunct="1">
                <a:lnSpc>
                  <a:spcPct val="95000"/>
                </a:lnSpc>
                <a:spcBef>
                  <a:spcPts val="400"/>
                </a:spcBef>
                <a:spcAft>
                  <a:spcPts val="200"/>
                </a:spcAft>
                <a:buClr>
                  <a:srgbClr val="5B9BD5"/>
                </a:buClr>
                <a:buSzTx/>
                <a:buFontTx/>
                <a:buNone/>
                <a:tabLst/>
                <a:defRPr/>
              </a:pPr>
              <a:r>
                <a:rPr kumimoji="0" lang="en-US" sz="1400" b="1" i="0" u="none" strike="noStrike" kern="0" cap="none" spc="0" normalizeH="0" baseline="0" noProof="0">
                  <a:ln>
                    <a:noFill/>
                  </a:ln>
                  <a:solidFill>
                    <a:sysClr val="windowText" lastClr="000000"/>
                  </a:solidFill>
                  <a:effectLst/>
                  <a:uLnTx/>
                  <a:uFillTx/>
                  <a:latin typeface="Calibri" panose="020F0502020204030204"/>
                  <a:ea typeface="+mn-ea"/>
                  <a:cs typeface="+mn-cs"/>
                </a:rPr>
                <a:t>X</a:t>
              </a:r>
            </a:p>
          </p:txBody>
        </p:sp>
      </p:grpSp>
    </p:spTree>
    <p:extLst>
      <p:ext uri="{BB962C8B-B14F-4D97-AF65-F5344CB8AC3E}">
        <p14:creationId xmlns:p14="http://schemas.microsoft.com/office/powerpoint/2010/main" val="3676072044"/>
      </p:ext>
    </p:extLst>
  </p:cSld>
  <p:clrMapOvr>
    <a:masterClrMapping/>
  </p:clrMapOvr>
  <p:transition spd="med">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Rectangle 61">
            <a:extLst>
              <a:ext uri="{FF2B5EF4-FFF2-40B4-BE49-F238E27FC236}">
                <a16:creationId xmlns:a16="http://schemas.microsoft.com/office/drawing/2014/main" id="{6E436B96-10DC-4A0B-B1E9-A0B7DCF375EE}"/>
              </a:ext>
            </a:extLst>
          </p:cNvPr>
          <p:cNvSpPr/>
          <p:nvPr/>
        </p:nvSpPr>
        <p:spPr>
          <a:xfrm>
            <a:off x="1586" y="895"/>
            <a:ext cx="12188826" cy="6856213"/>
          </a:xfrm>
          <a:prstGeom prst="rect">
            <a:avLst/>
          </a:prstGeom>
          <a:solidFill>
            <a:srgbClr val="FFFFFF">
              <a:alpha val="83137"/>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lnSpc>
                <a:spcPct val="95000"/>
              </a:lnSpc>
              <a:defRPr/>
            </a:pPr>
            <a:endParaRPr lang="en-US" sz="1799">
              <a:solidFill>
                <a:prstClr val="white"/>
              </a:solidFill>
              <a:latin typeface="Arial"/>
            </a:endParaRPr>
          </a:p>
        </p:txBody>
      </p:sp>
      <p:sp>
        <p:nvSpPr>
          <p:cNvPr id="112" name="Title 1">
            <a:extLst>
              <a:ext uri="{FF2B5EF4-FFF2-40B4-BE49-F238E27FC236}">
                <a16:creationId xmlns:a16="http://schemas.microsoft.com/office/drawing/2014/main" id="{44916632-A1EF-2847-B955-156A227F504B}"/>
              </a:ext>
            </a:extLst>
          </p:cNvPr>
          <p:cNvSpPr>
            <a:spLocks noGrp="1"/>
          </p:cNvSpPr>
          <p:nvPr>
            <p:ph type="title"/>
          </p:nvPr>
        </p:nvSpPr>
        <p:spPr>
          <a:xfrm>
            <a:off x="266698" y="306879"/>
            <a:ext cx="11658600" cy="704281"/>
          </a:xfrm>
        </p:spPr>
        <p:txBody>
          <a:bodyPr/>
          <a:lstStyle/>
          <a:p>
            <a:r>
              <a:rPr lang="en-US">
                <a:solidFill>
                  <a:srgbClr val="000000"/>
                </a:solidFill>
              </a:rPr>
              <a:t>Scale &amp; Simplicity for</a:t>
            </a:r>
            <a:endParaRPr lang="en-US"/>
          </a:p>
        </p:txBody>
      </p:sp>
      <p:sp>
        <p:nvSpPr>
          <p:cNvPr id="6" name="Slide Number Placeholder 5"/>
          <p:cNvSpPr>
            <a:spLocks noGrp="1"/>
          </p:cNvSpPr>
          <p:nvPr>
            <p:ph type="sldNum" sz="quarter" idx="4"/>
          </p:nvPr>
        </p:nvSpPr>
        <p:spPr/>
        <p:txBody>
          <a:bodyPr/>
          <a:lstStyle/>
          <a:p>
            <a:pPr defTabSz="914126">
              <a:defRPr/>
            </a:pPr>
            <a:fld id="{B071A5F3-A4FF-4CEE-8215-C08835B585C1}" type="slidenum">
              <a:rPr lang="en-US" b="0">
                <a:solidFill>
                  <a:srgbClr val="A2A5A2">
                    <a:lumMod val="50000"/>
                  </a:srgbClr>
                </a:solidFill>
                <a:latin typeface="Arial"/>
              </a:rPr>
              <a:pPr defTabSz="914126">
                <a:defRPr/>
              </a:pPr>
              <a:t>42</a:t>
            </a:fld>
            <a:endParaRPr lang="en-US" b="0">
              <a:solidFill>
                <a:srgbClr val="A2A5A2">
                  <a:lumMod val="50000"/>
                </a:srgbClr>
              </a:solidFill>
              <a:latin typeface="Arial"/>
            </a:endParaRPr>
          </a:p>
        </p:txBody>
      </p:sp>
      <p:sp>
        <p:nvSpPr>
          <p:cNvPr id="30" name="Footer Placeholder 1">
            <a:extLst>
              <a:ext uri="{FF2B5EF4-FFF2-40B4-BE49-F238E27FC236}">
                <a16:creationId xmlns:a16="http://schemas.microsoft.com/office/drawing/2014/main" id="{110D98D6-10AF-1842-A349-7C03A9C634DA}"/>
              </a:ext>
            </a:extLst>
          </p:cNvPr>
          <p:cNvSpPr txBox="1">
            <a:spLocks/>
          </p:cNvSpPr>
          <p:nvPr/>
        </p:nvSpPr>
        <p:spPr>
          <a:xfrm>
            <a:off x="744539" y="6471942"/>
            <a:ext cx="6538761" cy="240426"/>
          </a:xfrm>
          <a:prstGeom prst="rect">
            <a:avLst/>
          </a:prstGeom>
        </p:spPr>
        <p:txBody>
          <a:bodyPr vert="horz" wrap="square" lIns="91497" tIns="45749" rIns="91497" bIns="45749" rtlCol="0" anchor="b">
            <a:noAutofit/>
          </a:bodyPr>
          <a:lstStyle>
            <a:defPPr>
              <a:defRPr lang="en-US"/>
            </a:defPPr>
            <a:lvl1pPr marL="0" algn="l" defTabSz="914400" rtl="0" eaLnBrk="1" latinLnBrk="0" hangingPunct="1">
              <a:defRPr lang="en-US" sz="800" kern="1200" smtClean="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126">
              <a:defRPr/>
            </a:pPr>
            <a:r>
              <a:rPr lang="en-US">
                <a:solidFill>
                  <a:prstClr val="black"/>
                </a:solidFill>
                <a:latin typeface="Arial"/>
              </a:rPr>
              <a:t>© 2020 NetApp, Inc. All rights reserved.  — NETAPP CONFIDENTIAL — </a:t>
            </a:r>
          </a:p>
        </p:txBody>
      </p:sp>
      <p:pic>
        <p:nvPicPr>
          <p:cNvPr id="8" name="Picture 7">
            <a:extLst>
              <a:ext uri="{FF2B5EF4-FFF2-40B4-BE49-F238E27FC236}">
                <a16:creationId xmlns:a16="http://schemas.microsoft.com/office/drawing/2014/main" id="{73ACEC88-F41A-BF40-A5D7-F63955C4E849}"/>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666811" y="6400027"/>
            <a:ext cx="1269669" cy="294332"/>
          </a:xfrm>
          <a:prstGeom prst="rect">
            <a:avLst/>
          </a:prstGeom>
        </p:spPr>
      </p:pic>
      <p:sp>
        <p:nvSpPr>
          <p:cNvPr id="43" name="TextBox 42">
            <a:extLst>
              <a:ext uri="{FF2B5EF4-FFF2-40B4-BE49-F238E27FC236}">
                <a16:creationId xmlns:a16="http://schemas.microsoft.com/office/drawing/2014/main" id="{53EAC097-9423-6D4D-9B1E-9158AF122F49}"/>
              </a:ext>
            </a:extLst>
          </p:cNvPr>
          <p:cNvSpPr txBox="1"/>
          <p:nvPr/>
        </p:nvSpPr>
        <p:spPr>
          <a:xfrm>
            <a:off x="2231562" y="4290785"/>
            <a:ext cx="45695" cy="45695"/>
          </a:xfrm>
          <a:prstGeom prst="rect">
            <a:avLst/>
          </a:prstGeom>
        </p:spPr>
        <p:txBody>
          <a:bodyPr vert="horz" wrap="none" lIns="91392" tIns="45696" rIns="91392" bIns="45696" rtlCol="0" anchor="t">
            <a:noAutofit/>
          </a:bodyPr>
          <a:lstStyle/>
          <a:p>
            <a:pPr marL="172934" indent="-172934" defTabSz="914126">
              <a:lnSpc>
                <a:spcPct val="95000"/>
              </a:lnSpc>
              <a:spcBef>
                <a:spcPts val="400"/>
              </a:spcBef>
              <a:spcAft>
                <a:spcPts val="200"/>
              </a:spcAft>
              <a:buClr>
                <a:srgbClr val="0067C5"/>
              </a:buClr>
              <a:buFont typeface="Wingdings" panose="05000000000000000000" pitchFamily="2" charset="2"/>
              <a:buChar char="§"/>
              <a:defRPr/>
            </a:pPr>
            <a:endParaRPr lang="en-US" sz="1400" err="1">
              <a:solidFill>
                <a:sysClr val="windowText" lastClr="000000"/>
              </a:solidFill>
              <a:latin typeface="Arial"/>
            </a:endParaRPr>
          </a:p>
        </p:txBody>
      </p:sp>
      <p:pic>
        <p:nvPicPr>
          <p:cNvPr id="44" name="image37.png">
            <a:extLst>
              <a:ext uri="{FF2B5EF4-FFF2-40B4-BE49-F238E27FC236}">
                <a16:creationId xmlns:a16="http://schemas.microsoft.com/office/drawing/2014/main" id="{178D95D2-A323-F148-9711-01F7F3EF8370}"/>
              </a:ext>
            </a:extLst>
          </p:cNvPr>
          <p:cNvPicPr/>
          <p:nvPr/>
        </p:nvPicPr>
        <p:blipFill>
          <a:blip r:embed="rId4" cstate="email">
            <a:extLst>
              <a:ext uri="{28A0092B-C50C-407E-A947-70E740481C1C}">
                <a14:useLocalDpi xmlns:a14="http://schemas.microsoft.com/office/drawing/2010/main"/>
              </a:ext>
            </a:extLst>
          </a:blip>
          <a:stretch>
            <a:fillRect/>
          </a:stretch>
        </p:blipFill>
        <p:spPr>
          <a:xfrm flipH="1">
            <a:off x="9532950" y="2261619"/>
            <a:ext cx="938126" cy="145602"/>
          </a:xfrm>
          <a:prstGeom prst="rect">
            <a:avLst/>
          </a:prstGeom>
          <a:ln w="12700" cap="flat">
            <a:noFill/>
            <a:miter lim="400000"/>
          </a:ln>
          <a:effectLst/>
        </p:spPr>
      </p:pic>
      <p:pic>
        <p:nvPicPr>
          <p:cNvPr id="45" name="image37.png">
            <a:extLst>
              <a:ext uri="{FF2B5EF4-FFF2-40B4-BE49-F238E27FC236}">
                <a16:creationId xmlns:a16="http://schemas.microsoft.com/office/drawing/2014/main" id="{885D4799-AC37-6B4B-A0A4-7149B95335E3}"/>
              </a:ext>
            </a:extLst>
          </p:cNvPr>
          <p:cNvPicPr/>
          <p:nvPr/>
        </p:nvPicPr>
        <p:blipFill>
          <a:blip r:embed="rId5" cstate="email">
            <a:extLst>
              <a:ext uri="{28A0092B-C50C-407E-A947-70E740481C1C}">
                <a14:useLocalDpi xmlns:a14="http://schemas.microsoft.com/office/drawing/2010/main"/>
              </a:ext>
            </a:extLst>
          </a:blip>
          <a:stretch>
            <a:fillRect/>
          </a:stretch>
        </p:blipFill>
        <p:spPr>
          <a:xfrm>
            <a:off x="8790614" y="2265146"/>
            <a:ext cx="930162" cy="126672"/>
          </a:xfrm>
          <a:prstGeom prst="rect">
            <a:avLst/>
          </a:prstGeom>
          <a:ln w="12700" cap="flat">
            <a:noFill/>
            <a:miter lim="400000"/>
          </a:ln>
          <a:effectLst/>
        </p:spPr>
      </p:pic>
      <p:sp>
        <p:nvSpPr>
          <p:cNvPr id="46" name="TextBox 45">
            <a:extLst>
              <a:ext uri="{FF2B5EF4-FFF2-40B4-BE49-F238E27FC236}">
                <a16:creationId xmlns:a16="http://schemas.microsoft.com/office/drawing/2014/main" id="{299E476A-86EA-504C-AD9E-81710170FAEE}"/>
              </a:ext>
            </a:extLst>
          </p:cNvPr>
          <p:cNvSpPr txBox="1"/>
          <p:nvPr/>
        </p:nvSpPr>
        <p:spPr>
          <a:xfrm>
            <a:off x="7639084" y="1200770"/>
            <a:ext cx="4018068" cy="629535"/>
          </a:xfrm>
          <a:prstGeom prst="rect">
            <a:avLst/>
          </a:prstGeom>
          <a:noFill/>
          <a:ln>
            <a:noFill/>
          </a:ln>
        </p:spPr>
        <p:txBody>
          <a:bodyPr vert="horz" wrap="none" lIns="91368" tIns="45684" rIns="91368" bIns="45684" rtlCol="0" anchor="ctr">
            <a:noAutofit/>
          </a:bodyPr>
          <a:lstStyle/>
          <a:p>
            <a:pPr algn="ctr" defTabSz="913852">
              <a:lnSpc>
                <a:spcPct val="95000"/>
              </a:lnSpc>
              <a:spcBef>
                <a:spcPts val="400"/>
              </a:spcBef>
              <a:spcAft>
                <a:spcPts val="200"/>
              </a:spcAft>
              <a:defRPr/>
            </a:pPr>
            <a:endParaRPr lang="en-US" sz="1799" kern="0">
              <a:solidFill>
                <a:srgbClr val="0067C5"/>
              </a:solidFill>
              <a:latin typeface="Arial"/>
            </a:endParaRPr>
          </a:p>
          <a:p>
            <a:pPr algn="ctr" defTabSz="913852">
              <a:lnSpc>
                <a:spcPct val="95000"/>
              </a:lnSpc>
              <a:spcBef>
                <a:spcPts val="400"/>
              </a:spcBef>
              <a:spcAft>
                <a:spcPts val="200"/>
              </a:spcAft>
              <a:defRPr/>
            </a:pPr>
            <a:r>
              <a:rPr lang="en-US" sz="1799" b="1" kern="0">
                <a:solidFill>
                  <a:srgbClr val="0067C5"/>
                </a:solidFill>
                <a:latin typeface="Arial"/>
              </a:rPr>
              <a:t>ONLY with NetApp</a:t>
            </a:r>
          </a:p>
          <a:p>
            <a:pPr algn="ctr" defTabSz="913852">
              <a:lnSpc>
                <a:spcPct val="95000"/>
              </a:lnSpc>
              <a:spcBef>
                <a:spcPts val="400"/>
              </a:spcBef>
              <a:spcAft>
                <a:spcPts val="200"/>
              </a:spcAft>
              <a:defRPr/>
            </a:pPr>
            <a:r>
              <a:rPr lang="en-US" sz="1600" kern="0">
                <a:solidFill>
                  <a:srgbClr val="0067C5"/>
                </a:solidFill>
                <a:latin typeface="Arial"/>
              </a:rPr>
              <a:t>Consolidation, Simplicity and Scale</a:t>
            </a:r>
          </a:p>
        </p:txBody>
      </p:sp>
      <p:grpSp>
        <p:nvGrpSpPr>
          <p:cNvPr id="47" name="Group 46">
            <a:extLst>
              <a:ext uri="{FF2B5EF4-FFF2-40B4-BE49-F238E27FC236}">
                <a16:creationId xmlns:a16="http://schemas.microsoft.com/office/drawing/2014/main" id="{B8059BEF-D294-C340-91A1-7CDCA6986FD5}"/>
              </a:ext>
            </a:extLst>
          </p:cNvPr>
          <p:cNvGrpSpPr/>
          <p:nvPr/>
        </p:nvGrpSpPr>
        <p:grpSpPr>
          <a:xfrm>
            <a:off x="9520522" y="2579152"/>
            <a:ext cx="213565" cy="52352"/>
            <a:chOff x="8956928" y="2593178"/>
            <a:chExt cx="343956" cy="101541"/>
          </a:xfrm>
          <a:solidFill>
            <a:schemeClr val="tx1"/>
          </a:solidFill>
        </p:grpSpPr>
        <p:cxnSp>
          <p:nvCxnSpPr>
            <p:cNvPr id="48" name="Straight Arrow Connector 47">
              <a:extLst>
                <a:ext uri="{FF2B5EF4-FFF2-40B4-BE49-F238E27FC236}">
                  <a16:creationId xmlns:a16="http://schemas.microsoft.com/office/drawing/2014/main" id="{721D8F82-72B4-8248-83CA-138E0D6093AE}"/>
                </a:ext>
              </a:extLst>
            </p:cNvPr>
            <p:cNvCxnSpPr>
              <a:cxnSpLocks/>
            </p:cNvCxnSpPr>
            <p:nvPr/>
          </p:nvCxnSpPr>
          <p:spPr>
            <a:xfrm flipV="1">
              <a:off x="8961379" y="2593178"/>
              <a:ext cx="339505" cy="1746"/>
            </a:xfrm>
            <a:prstGeom prst="straightConnector1">
              <a:avLst/>
            </a:prstGeom>
            <a:grpFill/>
            <a:ln w="19050" cap="flat" cmpd="sng" algn="ctr">
              <a:solidFill>
                <a:schemeClr val="tx1"/>
              </a:solidFill>
              <a:prstDash val="solid"/>
              <a:miter lim="800000"/>
              <a:headEnd type="none" w="med" len="med"/>
              <a:tailEnd type="none" w="med" len="med"/>
            </a:ln>
            <a:effectLst/>
          </p:spPr>
        </p:cxnSp>
        <p:cxnSp>
          <p:nvCxnSpPr>
            <p:cNvPr id="49" name="Straight Arrow Connector 48">
              <a:extLst>
                <a:ext uri="{FF2B5EF4-FFF2-40B4-BE49-F238E27FC236}">
                  <a16:creationId xmlns:a16="http://schemas.microsoft.com/office/drawing/2014/main" id="{D394CFCC-70D3-974D-AD59-CE5A4BCFC0FF}"/>
                </a:ext>
              </a:extLst>
            </p:cNvPr>
            <p:cNvCxnSpPr>
              <a:cxnSpLocks/>
            </p:cNvCxnSpPr>
            <p:nvPr/>
          </p:nvCxnSpPr>
          <p:spPr>
            <a:xfrm flipV="1">
              <a:off x="8956928" y="2692973"/>
              <a:ext cx="339505" cy="1746"/>
            </a:xfrm>
            <a:prstGeom prst="straightConnector1">
              <a:avLst/>
            </a:prstGeom>
            <a:grpFill/>
            <a:ln w="19050" cap="flat" cmpd="sng" algn="ctr">
              <a:solidFill>
                <a:schemeClr val="tx1"/>
              </a:solidFill>
              <a:prstDash val="solid"/>
              <a:miter lim="800000"/>
              <a:headEnd type="none" w="med" len="med"/>
              <a:tailEnd type="none" w="med" len="med"/>
            </a:ln>
            <a:effectLst/>
          </p:spPr>
        </p:cxnSp>
      </p:grpSp>
      <p:pic>
        <p:nvPicPr>
          <p:cNvPr id="50" name="Picture 49">
            <a:extLst>
              <a:ext uri="{FF2B5EF4-FFF2-40B4-BE49-F238E27FC236}">
                <a16:creationId xmlns:a16="http://schemas.microsoft.com/office/drawing/2014/main" id="{FE85CDC5-B0C7-994A-AAAF-B166626A7094}"/>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8362844" y="2391099"/>
            <a:ext cx="1197299" cy="364828"/>
          </a:xfrm>
          <a:prstGeom prst="rect">
            <a:avLst/>
          </a:prstGeom>
          <a:solidFill>
            <a:schemeClr val="tx1"/>
          </a:solidFill>
          <a:ln>
            <a:solidFill>
              <a:schemeClr val="tx1"/>
            </a:solidFill>
          </a:ln>
        </p:spPr>
      </p:pic>
      <p:pic>
        <p:nvPicPr>
          <p:cNvPr id="51" name="Picture 50">
            <a:extLst>
              <a:ext uri="{FF2B5EF4-FFF2-40B4-BE49-F238E27FC236}">
                <a16:creationId xmlns:a16="http://schemas.microsoft.com/office/drawing/2014/main" id="{E44D9580-B548-9C43-924F-E43F3A8303B4}"/>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9734087" y="2404531"/>
            <a:ext cx="1197299" cy="364828"/>
          </a:xfrm>
          <a:prstGeom prst="rect">
            <a:avLst/>
          </a:prstGeom>
          <a:solidFill>
            <a:schemeClr val="tx1"/>
          </a:solidFill>
          <a:ln>
            <a:solidFill>
              <a:schemeClr val="tx1"/>
            </a:solidFill>
          </a:ln>
        </p:spPr>
      </p:pic>
      <p:grpSp>
        <p:nvGrpSpPr>
          <p:cNvPr id="52" name="Group 51">
            <a:extLst>
              <a:ext uri="{FF2B5EF4-FFF2-40B4-BE49-F238E27FC236}">
                <a16:creationId xmlns:a16="http://schemas.microsoft.com/office/drawing/2014/main" id="{7D705E8E-4ED2-284F-9093-D8F57D258891}"/>
              </a:ext>
            </a:extLst>
          </p:cNvPr>
          <p:cNvGrpSpPr/>
          <p:nvPr/>
        </p:nvGrpSpPr>
        <p:grpSpPr>
          <a:xfrm>
            <a:off x="9446110" y="2744534"/>
            <a:ext cx="366941" cy="309834"/>
            <a:chOff x="1042836" y="2720951"/>
            <a:chExt cx="493447" cy="372312"/>
          </a:xfrm>
          <a:solidFill>
            <a:srgbClr val="0067C5"/>
          </a:solidFill>
        </p:grpSpPr>
        <p:cxnSp>
          <p:nvCxnSpPr>
            <p:cNvPr id="53" name="Straight Connector 52">
              <a:extLst>
                <a:ext uri="{FF2B5EF4-FFF2-40B4-BE49-F238E27FC236}">
                  <a16:creationId xmlns:a16="http://schemas.microsoft.com/office/drawing/2014/main" id="{D2B91BFF-2299-B041-8156-A47EEF0DF9ED}"/>
                </a:ext>
              </a:extLst>
            </p:cNvPr>
            <p:cNvCxnSpPr>
              <a:cxnSpLocks/>
            </p:cNvCxnSpPr>
            <p:nvPr/>
          </p:nvCxnSpPr>
          <p:spPr>
            <a:xfrm flipV="1">
              <a:off x="1046843" y="2733984"/>
              <a:ext cx="0" cy="357703"/>
            </a:xfrm>
            <a:prstGeom prst="line">
              <a:avLst/>
            </a:prstGeom>
            <a:grpFill/>
            <a:ln w="19050" cap="flat" cmpd="sng" algn="ctr">
              <a:solidFill>
                <a:schemeClr val="tx1"/>
              </a:solidFill>
              <a:prstDash val="solid"/>
              <a:miter lim="800000"/>
            </a:ln>
            <a:effectLst/>
          </p:spPr>
        </p:cxnSp>
        <p:cxnSp>
          <p:nvCxnSpPr>
            <p:cNvPr id="54" name="Straight Connector 53">
              <a:extLst>
                <a:ext uri="{FF2B5EF4-FFF2-40B4-BE49-F238E27FC236}">
                  <a16:creationId xmlns:a16="http://schemas.microsoft.com/office/drawing/2014/main" id="{C25D58E9-9F30-B64F-ADBA-CB522D6BBBB7}"/>
                </a:ext>
              </a:extLst>
            </p:cNvPr>
            <p:cNvCxnSpPr>
              <a:cxnSpLocks/>
            </p:cNvCxnSpPr>
            <p:nvPr/>
          </p:nvCxnSpPr>
          <p:spPr>
            <a:xfrm flipH="1" flipV="1">
              <a:off x="1042836" y="2733347"/>
              <a:ext cx="493447" cy="353227"/>
            </a:xfrm>
            <a:prstGeom prst="line">
              <a:avLst/>
            </a:prstGeom>
            <a:grpFill/>
            <a:ln w="19050" cap="flat" cmpd="sng" algn="ctr">
              <a:solidFill>
                <a:schemeClr val="tx1"/>
              </a:solidFill>
              <a:prstDash val="solid"/>
              <a:miter lim="800000"/>
            </a:ln>
            <a:effectLst/>
          </p:spPr>
        </p:cxnSp>
        <p:cxnSp>
          <p:nvCxnSpPr>
            <p:cNvPr id="55" name="Straight Connector 54">
              <a:extLst>
                <a:ext uri="{FF2B5EF4-FFF2-40B4-BE49-F238E27FC236}">
                  <a16:creationId xmlns:a16="http://schemas.microsoft.com/office/drawing/2014/main" id="{1AED6AC8-7E00-964B-AB64-EDA6DB1471A3}"/>
                </a:ext>
              </a:extLst>
            </p:cNvPr>
            <p:cNvCxnSpPr>
              <a:cxnSpLocks/>
            </p:cNvCxnSpPr>
            <p:nvPr/>
          </p:nvCxnSpPr>
          <p:spPr>
            <a:xfrm flipV="1">
              <a:off x="1530213" y="2720951"/>
              <a:ext cx="0" cy="372312"/>
            </a:xfrm>
            <a:prstGeom prst="line">
              <a:avLst/>
            </a:prstGeom>
            <a:grpFill/>
            <a:ln w="19050" cap="flat" cmpd="sng" algn="ctr">
              <a:solidFill>
                <a:schemeClr val="tx1"/>
              </a:solidFill>
              <a:prstDash val="solid"/>
              <a:miter lim="800000"/>
            </a:ln>
            <a:effectLst/>
          </p:spPr>
        </p:cxnSp>
        <p:cxnSp>
          <p:nvCxnSpPr>
            <p:cNvPr id="56" name="Straight Connector 55">
              <a:extLst>
                <a:ext uri="{FF2B5EF4-FFF2-40B4-BE49-F238E27FC236}">
                  <a16:creationId xmlns:a16="http://schemas.microsoft.com/office/drawing/2014/main" id="{046562EA-2FD0-FB46-BE69-BADBC6F00406}"/>
                </a:ext>
              </a:extLst>
            </p:cNvPr>
            <p:cNvCxnSpPr>
              <a:cxnSpLocks/>
            </p:cNvCxnSpPr>
            <p:nvPr/>
          </p:nvCxnSpPr>
          <p:spPr>
            <a:xfrm flipV="1">
              <a:off x="1046429" y="2730118"/>
              <a:ext cx="480027" cy="356456"/>
            </a:xfrm>
            <a:prstGeom prst="line">
              <a:avLst/>
            </a:prstGeom>
            <a:grpFill/>
            <a:ln w="19050" cap="flat" cmpd="sng" algn="ctr">
              <a:solidFill>
                <a:schemeClr val="tx1"/>
              </a:solidFill>
              <a:prstDash val="solid"/>
              <a:miter lim="800000"/>
            </a:ln>
            <a:effectLst/>
          </p:spPr>
        </p:cxnSp>
      </p:grpSp>
      <p:pic>
        <p:nvPicPr>
          <p:cNvPr id="74" name="image234.png">
            <a:extLst>
              <a:ext uri="{FF2B5EF4-FFF2-40B4-BE49-F238E27FC236}">
                <a16:creationId xmlns:a16="http://schemas.microsoft.com/office/drawing/2014/main" id="{A1F6D35A-7693-AF49-B715-8F5B46CB800E}"/>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656844" y="2340334"/>
            <a:ext cx="411266" cy="822532"/>
          </a:xfrm>
          <a:prstGeom prst="rect">
            <a:avLst/>
          </a:prstGeom>
          <a:ln w="12700">
            <a:miter lim="400000"/>
          </a:ln>
        </p:spPr>
      </p:pic>
      <p:pic>
        <p:nvPicPr>
          <p:cNvPr id="75" name="image236.png">
            <a:extLst>
              <a:ext uri="{FF2B5EF4-FFF2-40B4-BE49-F238E27FC236}">
                <a16:creationId xmlns:a16="http://schemas.microsoft.com/office/drawing/2014/main" id="{3552864E-ECB2-8E49-98A8-CC6633F3971A}"/>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2104267" y="2359040"/>
            <a:ext cx="411266" cy="822532"/>
          </a:xfrm>
          <a:prstGeom prst="rect">
            <a:avLst/>
          </a:prstGeom>
          <a:ln w="12700">
            <a:miter lim="400000"/>
          </a:ln>
        </p:spPr>
      </p:pic>
      <p:pic>
        <p:nvPicPr>
          <p:cNvPr id="76" name="image235.png">
            <a:extLst>
              <a:ext uri="{FF2B5EF4-FFF2-40B4-BE49-F238E27FC236}">
                <a16:creationId xmlns:a16="http://schemas.microsoft.com/office/drawing/2014/main" id="{96EC2D09-6F68-6646-BC6E-40400D18A8C7}"/>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3627870" y="2342988"/>
            <a:ext cx="411266" cy="822532"/>
          </a:xfrm>
          <a:prstGeom prst="rect">
            <a:avLst/>
          </a:prstGeom>
          <a:ln w="12700">
            <a:miter lim="400000"/>
          </a:ln>
        </p:spPr>
      </p:pic>
      <p:pic>
        <p:nvPicPr>
          <p:cNvPr id="77" name="image237.png">
            <a:extLst>
              <a:ext uri="{FF2B5EF4-FFF2-40B4-BE49-F238E27FC236}">
                <a16:creationId xmlns:a16="http://schemas.microsoft.com/office/drawing/2014/main" id="{D0B1FD50-79CC-EC4F-A098-79D0463E9EC7}"/>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4999113" y="2342988"/>
            <a:ext cx="411266" cy="822532"/>
          </a:xfrm>
          <a:prstGeom prst="rect">
            <a:avLst/>
          </a:prstGeom>
          <a:ln w="12700">
            <a:miter lim="400000"/>
          </a:ln>
        </p:spPr>
      </p:pic>
      <p:pic>
        <p:nvPicPr>
          <p:cNvPr id="78" name="image233.png">
            <a:extLst>
              <a:ext uri="{FF2B5EF4-FFF2-40B4-BE49-F238E27FC236}">
                <a16:creationId xmlns:a16="http://schemas.microsoft.com/office/drawing/2014/main" id="{386E373F-8453-634C-B6DE-ED308F2AD297}"/>
              </a:ext>
            </a:extLst>
          </p:cNvPr>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2028087" y="3818073"/>
            <a:ext cx="411266" cy="822532"/>
          </a:xfrm>
          <a:prstGeom prst="rect">
            <a:avLst/>
          </a:prstGeom>
          <a:ln w="12700">
            <a:miter lim="400000"/>
          </a:ln>
        </p:spPr>
      </p:pic>
      <p:pic>
        <p:nvPicPr>
          <p:cNvPr id="88" name="image234.png">
            <a:extLst>
              <a:ext uri="{FF2B5EF4-FFF2-40B4-BE49-F238E27FC236}">
                <a16:creationId xmlns:a16="http://schemas.microsoft.com/office/drawing/2014/main" id="{CFBDCF98-A7A1-9C4C-8977-BA213AD1A63C}"/>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3551690" y="3819215"/>
            <a:ext cx="411266" cy="822532"/>
          </a:xfrm>
          <a:prstGeom prst="rect">
            <a:avLst/>
          </a:prstGeom>
          <a:ln w="12700">
            <a:miter lim="400000"/>
          </a:ln>
        </p:spPr>
      </p:pic>
      <p:pic>
        <p:nvPicPr>
          <p:cNvPr id="89" name="image235.png">
            <a:extLst>
              <a:ext uri="{FF2B5EF4-FFF2-40B4-BE49-F238E27FC236}">
                <a16:creationId xmlns:a16="http://schemas.microsoft.com/office/drawing/2014/main" id="{E330C1AB-05C3-DD4B-A9D0-6F0EA08E8A4D}"/>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4999113" y="3813207"/>
            <a:ext cx="411266" cy="822532"/>
          </a:xfrm>
          <a:prstGeom prst="rect">
            <a:avLst/>
          </a:prstGeom>
          <a:ln w="12700">
            <a:miter lim="400000"/>
          </a:ln>
        </p:spPr>
      </p:pic>
      <p:pic>
        <p:nvPicPr>
          <p:cNvPr id="90" name="image237.png">
            <a:extLst>
              <a:ext uri="{FF2B5EF4-FFF2-40B4-BE49-F238E27FC236}">
                <a16:creationId xmlns:a16="http://schemas.microsoft.com/office/drawing/2014/main" id="{2009F284-F6BC-7548-84CA-21B1AF9395E2}"/>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609895" y="3818073"/>
            <a:ext cx="411266" cy="822532"/>
          </a:xfrm>
          <a:prstGeom prst="rect">
            <a:avLst/>
          </a:prstGeom>
          <a:ln w="12700">
            <a:miter lim="400000"/>
          </a:ln>
        </p:spPr>
      </p:pic>
      <p:sp>
        <p:nvSpPr>
          <p:cNvPr id="91" name="Rectangle 90">
            <a:extLst>
              <a:ext uri="{FF2B5EF4-FFF2-40B4-BE49-F238E27FC236}">
                <a16:creationId xmlns:a16="http://schemas.microsoft.com/office/drawing/2014/main" id="{474E045C-529F-7B49-B7B6-ED80FC243E11}"/>
              </a:ext>
            </a:extLst>
          </p:cNvPr>
          <p:cNvSpPr/>
          <p:nvPr/>
        </p:nvSpPr>
        <p:spPr>
          <a:xfrm>
            <a:off x="1104919" y="1386338"/>
            <a:ext cx="3168633" cy="615393"/>
          </a:xfrm>
          <a:prstGeom prst="rect">
            <a:avLst/>
          </a:prstGeom>
        </p:spPr>
        <p:txBody>
          <a:bodyPr wrap="none">
            <a:spAutoFit/>
          </a:bodyPr>
          <a:lstStyle/>
          <a:p>
            <a:pPr algn="ctr" defTabSz="914126">
              <a:defRPr/>
            </a:pPr>
            <a:r>
              <a:rPr lang="en-US" altLang="en-US" sz="1799" b="1">
                <a:solidFill>
                  <a:srgbClr val="0067C5"/>
                </a:solidFill>
                <a:latin typeface="Arial"/>
              </a:rPr>
              <a:t>Without NetApp</a:t>
            </a:r>
          </a:p>
          <a:p>
            <a:pPr algn="ctr" defTabSz="914126">
              <a:defRPr/>
            </a:pPr>
            <a:r>
              <a:rPr lang="en-US" altLang="en-US" sz="1600">
                <a:solidFill>
                  <a:srgbClr val="0067C5"/>
                </a:solidFill>
                <a:latin typeface="Arial"/>
              </a:rPr>
              <a:t>Multiple Epic Silos and Platforms</a:t>
            </a:r>
            <a:endParaRPr lang="en-US" sz="1400">
              <a:solidFill>
                <a:srgbClr val="0067C5"/>
              </a:solidFill>
              <a:latin typeface="Arial"/>
            </a:endParaRPr>
          </a:p>
        </p:txBody>
      </p:sp>
      <p:pic>
        <p:nvPicPr>
          <p:cNvPr id="92" name="image234.png">
            <a:extLst>
              <a:ext uri="{FF2B5EF4-FFF2-40B4-BE49-F238E27FC236}">
                <a16:creationId xmlns:a16="http://schemas.microsoft.com/office/drawing/2014/main" id="{1C8708A9-246A-0B4B-9107-172452863C9E}"/>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553006" y="2424762"/>
            <a:ext cx="411266" cy="822532"/>
          </a:xfrm>
          <a:prstGeom prst="rect">
            <a:avLst/>
          </a:prstGeom>
          <a:ln w="12700">
            <a:miter lim="400000"/>
          </a:ln>
        </p:spPr>
      </p:pic>
      <p:sp>
        <p:nvSpPr>
          <p:cNvPr id="93" name="TextBox 92">
            <a:extLst>
              <a:ext uri="{FF2B5EF4-FFF2-40B4-BE49-F238E27FC236}">
                <a16:creationId xmlns:a16="http://schemas.microsoft.com/office/drawing/2014/main" id="{A7261728-B9FA-5F43-8164-2105E58C6153}"/>
              </a:ext>
            </a:extLst>
          </p:cNvPr>
          <p:cNvSpPr txBox="1"/>
          <p:nvPr/>
        </p:nvSpPr>
        <p:spPr>
          <a:xfrm>
            <a:off x="8147142" y="3293693"/>
            <a:ext cx="0" cy="0"/>
          </a:xfrm>
          <a:prstGeom prst="rect">
            <a:avLst/>
          </a:prstGeom>
        </p:spPr>
        <p:txBody>
          <a:bodyPr vert="horz" wrap="none" lIns="91416" tIns="45708" rIns="91416" bIns="45708" rtlCol="0" anchor="t">
            <a:noAutofit/>
          </a:bodyPr>
          <a:lstStyle/>
          <a:p>
            <a:pPr marL="172986" indent="-172986" defTabSz="914126">
              <a:lnSpc>
                <a:spcPct val="95000"/>
              </a:lnSpc>
              <a:spcBef>
                <a:spcPts val="400"/>
              </a:spcBef>
              <a:spcAft>
                <a:spcPts val="200"/>
              </a:spcAft>
              <a:buClr>
                <a:srgbClr val="0067C5"/>
              </a:buClr>
              <a:buFont typeface="Wingdings" panose="05000000000000000000" pitchFamily="2" charset="2"/>
              <a:buChar char="§"/>
              <a:defRPr/>
            </a:pPr>
            <a:endParaRPr lang="en-US" sz="1200" err="1">
              <a:solidFill>
                <a:sysClr val="windowText" lastClr="000000"/>
              </a:solidFill>
              <a:latin typeface="Arial"/>
            </a:endParaRPr>
          </a:p>
        </p:txBody>
      </p:sp>
      <p:pic>
        <p:nvPicPr>
          <p:cNvPr id="94" name="image236.png">
            <a:extLst>
              <a:ext uri="{FF2B5EF4-FFF2-40B4-BE49-F238E27FC236}">
                <a16:creationId xmlns:a16="http://schemas.microsoft.com/office/drawing/2014/main" id="{E4BC6388-7B4B-3541-BA03-4950E272700E}"/>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1980374" y="2430641"/>
            <a:ext cx="411266" cy="822532"/>
          </a:xfrm>
          <a:prstGeom prst="rect">
            <a:avLst/>
          </a:prstGeom>
          <a:ln w="12700">
            <a:miter lim="400000"/>
          </a:ln>
        </p:spPr>
      </p:pic>
      <p:pic>
        <p:nvPicPr>
          <p:cNvPr id="95" name="image235.png">
            <a:extLst>
              <a:ext uri="{FF2B5EF4-FFF2-40B4-BE49-F238E27FC236}">
                <a16:creationId xmlns:a16="http://schemas.microsoft.com/office/drawing/2014/main" id="{94FD8A6C-0E56-CA44-ADB6-A2850686BFAF}"/>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3514492" y="2427234"/>
            <a:ext cx="411266" cy="822532"/>
          </a:xfrm>
          <a:prstGeom prst="rect">
            <a:avLst/>
          </a:prstGeom>
          <a:ln w="12700">
            <a:miter lim="400000"/>
          </a:ln>
        </p:spPr>
      </p:pic>
      <p:pic>
        <p:nvPicPr>
          <p:cNvPr id="96" name="image237.png">
            <a:extLst>
              <a:ext uri="{FF2B5EF4-FFF2-40B4-BE49-F238E27FC236}">
                <a16:creationId xmlns:a16="http://schemas.microsoft.com/office/drawing/2014/main" id="{C163B128-CABE-3945-96BD-0942FAA42A56}"/>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4909413" y="2415807"/>
            <a:ext cx="411266" cy="822532"/>
          </a:xfrm>
          <a:prstGeom prst="rect">
            <a:avLst/>
          </a:prstGeom>
          <a:ln w="12700">
            <a:miter lim="400000"/>
          </a:ln>
        </p:spPr>
      </p:pic>
      <p:pic>
        <p:nvPicPr>
          <p:cNvPr id="97" name="image237.png">
            <a:extLst>
              <a:ext uri="{FF2B5EF4-FFF2-40B4-BE49-F238E27FC236}">
                <a16:creationId xmlns:a16="http://schemas.microsoft.com/office/drawing/2014/main" id="{379D7A92-7528-E741-B572-DB265A92C54C}"/>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526276" y="3925213"/>
            <a:ext cx="411266" cy="822532"/>
          </a:xfrm>
          <a:prstGeom prst="rect">
            <a:avLst/>
          </a:prstGeom>
          <a:ln w="12700">
            <a:miter lim="400000"/>
          </a:ln>
        </p:spPr>
      </p:pic>
      <p:pic>
        <p:nvPicPr>
          <p:cNvPr id="98" name="image233.png">
            <a:extLst>
              <a:ext uri="{FF2B5EF4-FFF2-40B4-BE49-F238E27FC236}">
                <a16:creationId xmlns:a16="http://schemas.microsoft.com/office/drawing/2014/main" id="{D8EFA593-656B-2D48-9FF1-4DE14024D83C}"/>
              </a:ext>
            </a:extLst>
          </p:cNvPr>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1953068" y="3914488"/>
            <a:ext cx="411266" cy="822532"/>
          </a:xfrm>
          <a:prstGeom prst="rect">
            <a:avLst/>
          </a:prstGeom>
          <a:ln w="12700">
            <a:miter lim="400000"/>
          </a:ln>
        </p:spPr>
      </p:pic>
      <p:pic>
        <p:nvPicPr>
          <p:cNvPr id="99" name="image234.png">
            <a:extLst>
              <a:ext uri="{FF2B5EF4-FFF2-40B4-BE49-F238E27FC236}">
                <a16:creationId xmlns:a16="http://schemas.microsoft.com/office/drawing/2014/main" id="{EA516AA7-6699-2A45-977A-ED572D8D723B}"/>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3476671" y="3936640"/>
            <a:ext cx="411266" cy="822532"/>
          </a:xfrm>
          <a:prstGeom prst="rect">
            <a:avLst/>
          </a:prstGeom>
          <a:ln w="12700">
            <a:miter lim="400000"/>
          </a:ln>
        </p:spPr>
      </p:pic>
      <p:pic>
        <p:nvPicPr>
          <p:cNvPr id="100" name="image235.png">
            <a:extLst>
              <a:ext uri="{FF2B5EF4-FFF2-40B4-BE49-F238E27FC236}">
                <a16:creationId xmlns:a16="http://schemas.microsoft.com/office/drawing/2014/main" id="{9F3A40AA-8B51-9845-BF79-6BC54FBFB978}"/>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4923713" y="3927453"/>
            <a:ext cx="411266" cy="822532"/>
          </a:xfrm>
          <a:prstGeom prst="rect">
            <a:avLst/>
          </a:prstGeom>
          <a:ln w="12700">
            <a:miter lim="400000"/>
          </a:ln>
        </p:spPr>
      </p:pic>
      <p:sp>
        <p:nvSpPr>
          <p:cNvPr id="111" name="Striped Right Arrow 110">
            <a:extLst>
              <a:ext uri="{FF2B5EF4-FFF2-40B4-BE49-F238E27FC236}">
                <a16:creationId xmlns:a16="http://schemas.microsoft.com/office/drawing/2014/main" id="{1F05DEAA-1A1C-3143-AC40-F4E48389E3B0}"/>
              </a:ext>
            </a:extLst>
          </p:cNvPr>
          <p:cNvSpPr/>
          <p:nvPr/>
        </p:nvSpPr>
        <p:spPr>
          <a:xfrm>
            <a:off x="6179364" y="3001693"/>
            <a:ext cx="1931394" cy="1200554"/>
          </a:xfrm>
          <a:prstGeom prst="stripedRightArrow">
            <a:avLst/>
          </a:prstGeom>
          <a:solidFill>
            <a:srgbClr val="00B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lnSpc>
                <a:spcPct val="95000"/>
              </a:lnSpc>
              <a:defRPr/>
            </a:pPr>
            <a:r>
              <a:rPr lang="en-US" sz="1200">
                <a:solidFill>
                  <a:prstClr val="white"/>
                </a:solidFill>
                <a:latin typeface="Arial"/>
              </a:rPr>
              <a:t>NetApp Adaptive QoS/NSLM</a:t>
            </a:r>
          </a:p>
        </p:txBody>
      </p:sp>
      <p:pic>
        <p:nvPicPr>
          <p:cNvPr id="113" name="Picture 2" descr="Image result for epic logo">
            <a:extLst>
              <a:ext uri="{FF2B5EF4-FFF2-40B4-BE49-F238E27FC236}">
                <a16:creationId xmlns:a16="http://schemas.microsoft.com/office/drawing/2014/main" id="{913585CF-9D5F-9B43-B129-74FFF8616EE8}"/>
              </a:ext>
            </a:extLst>
          </p:cNvPr>
          <p:cNvPicPr>
            <a:picLocks noChangeAspect="1" noChangeArrowheads="1"/>
          </p:cNvPicPr>
          <p:nvPr/>
        </p:nvPicPr>
        <p:blipFill>
          <a:blip r:embed="rId12" cstate="email">
            <a:extLst>
              <a:ext uri="{28A0092B-C50C-407E-A947-70E740481C1C}">
                <a14:useLocalDpi xmlns:a14="http://schemas.microsoft.com/office/drawing/2010/main"/>
              </a:ext>
            </a:extLst>
          </a:blip>
          <a:srcRect/>
          <a:stretch>
            <a:fillRect/>
          </a:stretch>
        </p:blipFill>
        <p:spPr bwMode="auto">
          <a:xfrm>
            <a:off x="3973978" y="462597"/>
            <a:ext cx="1349045" cy="589207"/>
          </a:xfrm>
          <a:prstGeom prst="rect">
            <a:avLst/>
          </a:prstGeom>
          <a:noFill/>
          <a:effectLst/>
          <a:extLst>
            <a:ext uri="{909E8E84-426E-40DD-AFC4-6F175D3DCCD1}">
              <a14:hiddenFill xmlns:a14="http://schemas.microsoft.com/office/drawing/2010/main">
                <a:solidFill>
                  <a:srgbClr val="FFFFFF"/>
                </a:solidFill>
              </a14:hiddenFill>
            </a:ext>
          </a:extLst>
        </p:spPr>
      </p:pic>
      <p:sp>
        <p:nvSpPr>
          <p:cNvPr id="123" name="Can 122">
            <a:extLst>
              <a:ext uri="{FF2B5EF4-FFF2-40B4-BE49-F238E27FC236}">
                <a16:creationId xmlns:a16="http://schemas.microsoft.com/office/drawing/2014/main" id="{9DEE9143-804D-FA45-B960-F796E7012B50}"/>
              </a:ext>
            </a:extLst>
          </p:cNvPr>
          <p:cNvSpPr/>
          <p:nvPr/>
        </p:nvSpPr>
        <p:spPr>
          <a:xfrm>
            <a:off x="8729554" y="5174829"/>
            <a:ext cx="1837127" cy="311036"/>
          </a:xfrm>
          <a:prstGeom prst="can">
            <a:avLst/>
          </a:prstGeom>
          <a:solidFill>
            <a:srgbClr val="0067C5"/>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lnSpc>
                <a:spcPct val="95000"/>
              </a:lnSpc>
              <a:defRPr/>
            </a:pPr>
            <a:r>
              <a:rPr lang="en-US" sz="1100">
                <a:solidFill>
                  <a:prstClr val="white"/>
                </a:solidFill>
                <a:latin typeface="Arial"/>
              </a:rPr>
              <a:t>PACS</a:t>
            </a:r>
          </a:p>
        </p:txBody>
      </p:sp>
      <p:sp>
        <p:nvSpPr>
          <p:cNvPr id="124" name="Can 123">
            <a:extLst>
              <a:ext uri="{FF2B5EF4-FFF2-40B4-BE49-F238E27FC236}">
                <a16:creationId xmlns:a16="http://schemas.microsoft.com/office/drawing/2014/main" id="{C3862B8F-DCEC-4E49-885B-8D0C06B7A316}"/>
              </a:ext>
            </a:extLst>
          </p:cNvPr>
          <p:cNvSpPr/>
          <p:nvPr/>
        </p:nvSpPr>
        <p:spPr>
          <a:xfrm>
            <a:off x="8729554" y="4876423"/>
            <a:ext cx="1837127" cy="311036"/>
          </a:xfrm>
          <a:prstGeom prst="can">
            <a:avLst/>
          </a:prstGeom>
          <a:solidFill>
            <a:srgbClr val="0067C5"/>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lnSpc>
                <a:spcPct val="95000"/>
              </a:lnSpc>
              <a:defRPr/>
            </a:pPr>
            <a:r>
              <a:rPr lang="en-US" sz="1100">
                <a:solidFill>
                  <a:prstClr val="white"/>
                </a:solidFill>
                <a:latin typeface="Arial"/>
              </a:rPr>
              <a:t>Test</a:t>
            </a:r>
          </a:p>
        </p:txBody>
      </p:sp>
      <p:sp>
        <p:nvSpPr>
          <p:cNvPr id="125" name="Can 124">
            <a:extLst>
              <a:ext uri="{FF2B5EF4-FFF2-40B4-BE49-F238E27FC236}">
                <a16:creationId xmlns:a16="http://schemas.microsoft.com/office/drawing/2014/main" id="{108D2A26-6ECE-104D-A0EF-50367B248C93}"/>
              </a:ext>
            </a:extLst>
          </p:cNvPr>
          <p:cNvSpPr/>
          <p:nvPr/>
        </p:nvSpPr>
        <p:spPr>
          <a:xfrm>
            <a:off x="8732486" y="4571703"/>
            <a:ext cx="1837127" cy="311036"/>
          </a:xfrm>
          <a:prstGeom prst="can">
            <a:avLst/>
          </a:prstGeom>
          <a:solidFill>
            <a:srgbClr val="0067C5"/>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lnSpc>
                <a:spcPct val="95000"/>
              </a:lnSpc>
              <a:defRPr/>
            </a:pPr>
            <a:r>
              <a:rPr lang="en-US" sz="1100">
                <a:solidFill>
                  <a:prstClr val="white"/>
                </a:solidFill>
                <a:latin typeface="Arial"/>
              </a:rPr>
              <a:t>Web BLOB</a:t>
            </a:r>
          </a:p>
        </p:txBody>
      </p:sp>
      <p:sp>
        <p:nvSpPr>
          <p:cNvPr id="126" name="Can 125">
            <a:extLst>
              <a:ext uri="{FF2B5EF4-FFF2-40B4-BE49-F238E27FC236}">
                <a16:creationId xmlns:a16="http://schemas.microsoft.com/office/drawing/2014/main" id="{9C65514D-47FB-E042-947D-CD2D790E3096}"/>
              </a:ext>
            </a:extLst>
          </p:cNvPr>
          <p:cNvSpPr/>
          <p:nvPr/>
        </p:nvSpPr>
        <p:spPr>
          <a:xfrm>
            <a:off x="8732486" y="4266982"/>
            <a:ext cx="1837127" cy="311036"/>
          </a:xfrm>
          <a:prstGeom prst="can">
            <a:avLst/>
          </a:prstGeom>
          <a:solidFill>
            <a:srgbClr val="0067C5"/>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lnSpc>
                <a:spcPct val="95000"/>
              </a:lnSpc>
              <a:defRPr/>
            </a:pPr>
            <a:r>
              <a:rPr lang="en-US" sz="1100">
                <a:solidFill>
                  <a:prstClr val="white"/>
                </a:solidFill>
                <a:latin typeface="Arial"/>
              </a:rPr>
              <a:t>VDI</a:t>
            </a:r>
          </a:p>
        </p:txBody>
      </p:sp>
      <p:sp>
        <p:nvSpPr>
          <p:cNvPr id="127" name="Can 126">
            <a:extLst>
              <a:ext uri="{FF2B5EF4-FFF2-40B4-BE49-F238E27FC236}">
                <a16:creationId xmlns:a16="http://schemas.microsoft.com/office/drawing/2014/main" id="{0016BFF1-7A99-7840-8DCD-041430FB222A}"/>
              </a:ext>
            </a:extLst>
          </p:cNvPr>
          <p:cNvSpPr/>
          <p:nvPr/>
        </p:nvSpPr>
        <p:spPr>
          <a:xfrm>
            <a:off x="8732486" y="3955946"/>
            <a:ext cx="1837127" cy="311036"/>
          </a:xfrm>
          <a:prstGeom prst="can">
            <a:avLst/>
          </a:prstGeom>
          <a:solidFill>
            <a:srgbClr val="0067C5"/>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lnSpc>
                <a:spcPct val="95000"/>
              </a:lnSpc>
              <a:defRPr/>
            </a:pPr>
            <a:r>
              <a:rPr lang="en-US" sz="1100">
                <a:solidFill>
                  <a:prstClr val="white"/>
                </a:solidFill>
                <a:latin typeface="Arial"/>
              </a:rPr>
              <a:t>VMware</a:t>
            </a:r>
          </a:p>
        </p:txBody>
      </p:sp>
      <p:sp>
        <p:nvSpPr>
          <p:cNvPr id="128" name="Can 127">
            <a:extLst>
              <a:ext uri="{FF2B5EF4-FFF2-40B4-BE49-F238E27FC236}">
                <a16:creationId xmlns:a16="http://schemas.microsoft.com/office/drawing/2014/main" id="{B5962C3E-3B85-A940-85E5-394B6421EFD3}"/>
              </a:ext>
            </a:extLst>
          </p:cNvPr>
          <p:cNvSpPr/>
          <p:nvPr/>
        </p:nvSpPr>
        <p:spPr>
          <a:xfrm>
            <a:off x="8732486" y="3651226"/>
            <a:ext cx="1837127" cy="311036"/>
          </a:xfrm>
          <a:prstGeom prst="can">
            <a:avLst/>
          </a:prstGeom>
          <a:solidFill>
            <a:srgbClr val="0067C5"/>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lnSpc>
                <a:spcPct val="95000"/>
              </a:lnSpc>
              <a:defRPr/>
            </a:pPr>
            <a:r>
              <a:rPr lang="en-US" sz="1100">
                <a:solidFill>
                  <a:prstClr val="white"/>
                </a:solidFill>
                <a:latin typeface="Arial"/>
              </a:rPr>
              <a:t>Clarity</a:t>
            </a:r>
          </a:p>
        </p:txBody>
      </p:sp>
      <p:sp>
        <p:nvSpPr>
          <p:cNvPr id="129" name="Can 128">
            <a:extLst>
              <a:ext uri="{FF2B5EF4-FFF2-40B4-BE49-F238E27FC236}">
                <a16:creationId xmlns:a16="http://schemas.microsoft.com/office/drawing/2014/main" id="{C027F202-0A28-414E-8771-F1F222DCC1E9}"/>
              </a:ext>
            </a:extLst>
          </p:cNvPr>
          <p:cNvSpPr/>
          <p:nvPr/>
        </p:nvSpPr>
        <p:spPr>
          <a:xfrm>
            <a:off x="8732486" y="3339314"/>
            <a:ext cx="1837127" cy="311036"/>
          </a:xfrm>
          <a:prstGeom prst="can">
            <a:avLst/>
          </a:prstGeom>
          <a:solidFill>
            <a:srgbClr val="0067C5"/>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lnSpc>
                <a:spcPct val="95000"/>
              </a:lnSpc>
              <a:defRPr/>
            </a:pPr>
            <a:r>
              <a:rPr lang="en-US" sz="1100">
                <a:solidFill>
                  <a:prstClr val="white"/>
                </a:solidFill>
                <a:latin typeface="Arial"/>
              </a:rPr>
              <a:t>Epic Report</a:t>
            </a:r>
          </a:p>
        </p:txBody>
      </p:sp>
      <p:sp>
        <p:nvSpPr>
          <p:cNvPr id="130" name="Can 129">
            <a:extLst>
              <a:ext uri="{FF2B5EF4-FFF2-40B4-BE49-F238E27FC236}">
                <a16:creationId xmlns:a16="http://schemas.microsoft.com/office/drawing/2014/main" id="{146AB7BF-67EC-F64F-BEF5-E6F8B57B6862}"/>
              </a:ext>
            </a:extLst>
          </p:cNvPr>
          <p:cNvSpPr/>
          <p:nvPr/>
        </p:nvSpPr>
        <p:spPr>
          <a:xfrm>
            <a:off x="8732486" y="3048100"/>
            <a:ext cx="1837127" cy="311036"/>
          </a:xfrm>
          <a:prstGeom prst="can">
            <a:avLst/>
          </a:prstGeom>
          <a:solidFill>
            <a:srgbClr val="0067C5"/>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lnSpc>
                <a:spcPct val="95000"/>
              </a:lnSpc>
              <a:defRPr/>
            </a:pPr>
            <a:r>
              <a:rPr lang="en-US" sz="1100">
                <a:solidFill>
                  <a:prstClr val="white"/>
                </a:solidFill>
                <a:latin typeface="Arial"/>
              </a:rPr>
              <a:t>Epic Prod</a:t>
            </a:r>
          </a:p>
        </p:txBody>
      </p:sp>
      <p:sp>
        <p:nvSpPr>
          <p:cNvPr id="131" name="Can 130">
            <a:extLst>
              <a:ext uri="{FF2B5EF4-FFF2-40B4-BE49-F238E27FC236}">
                <a16:creationId xmlns:a16="http://schemas.microsoft.com/office/drawing/2014/main" id="{59055F3E-AB25-1B44-967A-E773C8E4C998}"/>
              </a:ext>
            </a:extLst>
          </p:cNvPr>
          <p:cNvSpPr/>
          <p:nvPr/>
        </p:nvSpPr>
        <p:spPr>
          <a:xfrm>
            <a:off x="137047" y="3315325"/>
            <a:ext cx="1351656" cy="311036"/>
          </a:xfrm>
          <a:prstGeom prst="can">
            <a:avLst/>
          </a:prstGeom>
          <a:solidFill>
            <a:srgbClr val="0067C5"/>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lnSpc>
                <a:spcPct val="95000"/>
              </a:lnSpc>
              <a:defRPr/>
            </a:pPr>
            <a:r>
              <a:rPr lang="en-US" sz="1100">
                <a:solidFill>
                  <a:prstClr val="white"/>
                </a:solidFill>
                <a:latin typeface="Arial"/>
              </a:rPr>
              <a:t>Epic Prod</a:t>
            </a:r>
          </a:p>
        </p:txBody>
      </p:sp>
      <p:sp>
        <p:nvSpPr>
          <p:cNvPr id="132" name="Can 131">
            <a:extLst>
              <a:ext uri="{FF2B5EF4-FFF2-40B4-BE49-F238E27FC236}">
                <a16:creationId xmlns:a16="http://schemas.microsoft.com/office/drawing/2014/main" id="{311EE044-8C34-3C41-AE87-065AB6889AAB}"/>
              </a:ext>
            </a:extLst>
          </p:cNvPr>
          <p:cNvSpPr/>
          <p:nvPr/>
        </p:nvSpPr>
        <p:spPr>
          <a:xfrm>
            <a:off x="1604576" y="3322269"/>
            <a:ext cx="1351656" cy="311036"/>
          </a:xfrm>
          <a:prstGeom prst="can">
            <a:avLst/>
          </a:prstGeom>
          <a:solidFill>
            <a:srgbClr val="0067C5"/>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lnSpc>
                <a:spcPct val="95000"/>
              </a:lnSpc>
              <a:defRPr/>
            </a:pPr>
            <a:r>
              <a:rPr lang="en-US" sz="1100">
                <a:solidFill>
                  <a:prstClr val="white"/>
                </a:solidFill>
                <a:latin typeface="Arial"/>
              </a:rPr>
              <a:t>Epic Report</a:t>
            </a:r>
          </a:p>
        </p:txBody>
      </p:sp>
      <p:sp>
        <p:nvSpPr>
          <p:cNvPr id="133" name="Can 132">
            <a:extLst>
              <a:ext uri="{FF2B5EF4-FFF2-40B4-BE49-F238E27FC236}">
                <a16:creationId xmlns:a16="http://schemas.microsoft.com/office/drawing/2014/main" id="{9DCE23CE-86E9-4B4F-9999-C84D7AACD977}"/>
              </a:ext>
            </a:extLst>
          </p:cNvPr>
          <p:cNvSpPr/>
          <p:nvPr/>
        </p:nvSpPr>
        <p:spPr>
          <a:xfrm>
            <a:off x="139265" y="4847311"/>
            <a:ext cx="1351656" cy="311036"/>
          </a:xfrm>
          <a:prstGeom prst="can">
            <a:avLst/>
          </a:prstGeom>
          <a:solidFill>
            <a:srgbClr val="0067C5"/>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lnSpc>
                <a:spcPct val="95000"/>
              </a:lnSpc>
              <a:defRPr/>
            </a:pPr>
            <a:r>
              <a:rPr lang="en-US" sz="1100">
                <a:solidFill>
                  <a:prstClr val="white"/>
                </a:solidFill>
                <a:latin typeface="Arial"/>
              </a:rPr>
              <a:t>VDI</a:t>
            </a:r>
          </a:p>
        </p:txBody>
      </p:sp>
      <p:sp>
        <p:nvSpPr>
          <p:cNvPr id="134" name="Can 133">
            <a:extLst>
              <a:ext uri="{FF2B5EF4-FFF2-40B4-BE49-F238E27FC236}">
                <a16:creationId xmlns:a16="http://schemas.microsoft.com/office/drawing/2014/main" id="{B5EFE845-5848-1847-9095-4E5177863EA6}"/>
              </a:ext>
            </a:extLst>
          </p:cNvPr>
          <p:cNvSpPr/>
          <p:nvPr/>
        </p:nvSpPr>
        <p:spPr>
          <a:xfrm>
            <a:off x="1604576" y="4847311"/>
            <a:ext cx="1351656" cy="311036"/>
          </a:xfrm>
          <a:prstGeom prst="can">
            <a:avLst/>
          </a:prstGeom>
          <a:solidFill>
            <a:srgbClr val="0067C5"/>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lnSpc>
                <a:spcPct val="95000"/>
              </a:lnSpc>
              <a:defRPr/>
            </a:pPr>
            <a:r>
              <a:rPr lang="en-US" sz="1100">
                <a:solidFill>
                  <a:prstClr val="white"/>
                </a:solidFill>
                <a:latin typeface="Arial"/>
              </a:rPr>
              <a:t>Web BLOB</a:t>
            </a:r>
          </a:p>
        </p:txBody>
      </p:sp>
      <p:sp>
        <p:nvSpPr>
          <p:cNvPr id="135" name="Can 134">
            <a:extLst>
              <a:ext uri="{FF2B5EF4-FFF2-40B4-BE49-F238E27FC236}">
                <a16:creationId xmlns:a16="http://schemas.microsoft.com/office/drawing/2014/main" id="{CD0DE7BE-4210-EE4D-A629-E56B80AE5409}"/>
              </a:ext>
            </a:extLst>
          </p:cNvPr>
          <p:cNvSpPr/>
          <p:nvPr/>
        </p:nvSpPr>
        <p:spPr>
          <a:xfrm>
            <a:off x="3069887" y="4847311"/>
            <a:ext cx="1351656" cy="311036"/>
          </a:xfrm>
          <a:prstGeom prst="can">
            <a:avLst/>
          </a:prstGeom>
          <a:solidFill>
            <a:srgbClr val="0067C5"/>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lnSpc>
                <a:spcPct val="95000"/>
              </a:lnSpc>
              <a:defRPr/>
            </a:pPr>
            <a:r>
              <a:rPr lang="en-US" sz="1100">
                <a:solidFill>
                  <a:prstClr val="white"/>
                </a:solidFill>
                <a:latin typeface="Arial"/>
              </a:rPr>
              <a:t>Test</a:t>
            </a:r>
          </a:p>
        </p:txBody>
      </p:sp>
      <p:sp>
        <p:nvSpPr>
          <p:cNvPr id="136" name="Can 135">
            <a:extLst>
              <a:ext uri="{FF2B5EF4-FFF2-40B4-BE49-F238E27FC236}">
                <a16:creationId xmlns:a16="http://schemas.microsoft.com/office/drawing/2014/main" id="{F0298C10-6BF2-1A4C-BF62-BB60FD7E610D}"/>
              </a:ext>
            </a:extLst>
          </p:cNvPr>
          <p:cNvSpPr/>
          <p:nvPr/>
        </p:nvSpPr>
        <p:spPr>
          <a:xfrm>
            <a:off x="4535199" y="4843558"/>
            <a:ext cx="1351656" cy="311036"/>
          </a:xfrm>
          <a:prstGeom prst="can">
            <a:avLst/>
          </a:prstGeom>
          <a:solidFill>
            <a:srgbClr val="0067C5"/>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lnSpc>
                <a:spcPct val="95000"/>
              </a:lnSpc>
              <a:defRPr/>
            </a:pPr>
            <a:r>
              <a:rPr lang="en-US" sz="1100">
                <a:solidFill>
                  <a:prstClr val="white"/>
                </a:solidFill>
                <a:latin typeface="Arial"/>
              </a:rPr>
              <a:t>PACS</a:t>
            </a:r>
          </a:p>
        </p:txBody>
      </p:sp>
      <p:sp>
        <p:nvSpPr>
          <p:cNvPr id="137" name="Can 136">
            <a:extLst>
              <a:ext uri="{FF2B5EF4-FFF2-40B4-BE49-F238E27FC236}">
                <a16:creationId xmlns:a16="http://schemas.microsoft.com/office/drawing/2014/main" id="{4A4F3E9F-4887-1E4F-BD92-F9F0B45CDCC7}"/>
              </a:ext>
            </a:extLst>
          </p:cNvPr>
          <p:cNvSpPr/>
          <p:nvPr/>
        </p:nvSpPr>
        <p:spPr>
          <a:xfrm>
            <a:off x="3062870" y="3340371"/>
            <a:ext cx="1351656" cy="311036"/>
          </a:xfrm>
          <a:prstGeom prst="can">
            <a:avLst/>
          </a:prstGeom>
          <a:solidFill>
            <a:srgbClr val="0067C5"/>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lnSpc>
                <a:spcPct val="95000"/>
              </a:lnSpc>
              <a:defRPr/>
            </a:pPr>
            <a:r>
              <a:rPr lang="en-US" sz="1100">
                <a:solidFill>
                  <a:prstClr val="white"/>
                </a:solidFill>
                <a:latin typeface="Arial"/>
              </a:rPr>
              <a:t>Clarity</a:t>
            </a:r>
          </a:p>
        </p:txBody>
      </p:sp>
      <p:sp>
        <p:nvSpPr>
          <p:cNvPr id="138" name="Can 137">
            <a:extLst>
              <a:ext uri="{FF2B5EF4-FFF2-40B4-BE49-F238E27FC236}">
                <a16:creationId xmlns:a16="http://schemas.microsoft.com/office/drawing/2014/main" id="{AFAC0285-81B2-9C45-BBB6-3327852CD2E6}"/>
              </a:ext>
            </a:extLst>
          </p:cNvPr>
          <p:cNvSpPr/>
          <p:nvPr/>
        </p:nvSpPr>
        <p:spPr>
          <a:xfrm>
            <a:off x="4521164" y="3340370"/>
            <a:ext cx="1351656" cy="311036"/>
          </a:xfrm>
          <a:prstGeom prst="can">
            <a:avLst/>
          </a:prstGeom>
          <a:solidFill>
            <a:srgbClr val="0067C5"/>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lnSpc>
                <a:spcPct val="95000"/>
              </a:lnSpc>
              <a:defRPr/>
            </a:pPr>
            <a:r>
              <a:rPr lang="en-US" sz="1100">
                <a:solidFill>
                  <a:prstClr val="white"/>
                </a:solidFill>
                <a:latin typeface="Arial"/>
              </a:rPr>
              <a:t>VMware</a:t>
            </a:r>
          </a:p>
        </p:txBody>
      </p:sp>
      <p:sp>
        <p:nvSpPr>
          <p:cNvPr id="61" name="Rectangle 60">
            <a:extLst>
              <a:ext uri="{FF2B5EF4-FFF2-40B4-BE49-F238E27FC236}">
                <a16:creationId xmlns:a16="http://schemas.microsoft.com/office/drawing/2014/main" id="{7197F4AF-71F4-49AB-9DD0-8DB6B8E87335}"/>
              </a:ext>
            </a:extLst>
          </p:cNvPr>
          <p:cNvSpPr/>
          <p:nvPr/>
        </p:nvSpPr>
        <p:spPr>
          <a:xfrm>
            <a:off x="1587" y="895"/>
            <a:ext cx="12188826" cy="6856213"/>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lnSpc>
                <a:spcPct val="95000"/>
              </a:lnSpc>
              <a:defRPr/>
            </a:pPr>
            <a:endParaRPr lang="en-US" sz="1799" err="1">
              <a:solidFill>
                <a:prstClr val="white"/>
              </a:solidFill>
              <a:latin typeface="Arial"/>
            </a:endParaRPr>
          </a:p>
        </p:txBody>
      </p:sp>
    </p:spTree>
    <p:extLst>
      <p:ext uri="{BB962C8B-B14F-4D97-AF65-F5344CB8AC3E}">
        <p14:creationId xmlns:p14="http://schemas.microsoft.com/office/powerpoint/2010/main" val="3009719515"/>
      </p:ext>
    </p:extLst>
  </p:cSld>
  <p:clrMapOvr>
    <a:masterClrMapping/>
  </p:clrMapOvr>
  <p:transition spd="med">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7" name="Straight Connector 316"/>
          <p:cNvCxnSpPr/>
          <p:nvPr/>
        </p:nvCxnSpPr>
        <p:spPr>
          <a:xfrm>
            <a:off x="5789350" y="3324561"/>
            <a:ext cx="327830" cy="2415"/>
          </a:xfrm>
          <a:prstGeom prst="line">
            <a:avLst/>
          </a:prstGeom>
          <a:ln w="19050">
            <a:solidFill>
              <a:schemeClr val="accent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95" name="Straight Connector 294"/>
          <p:cNvCxnSpPr/>
          <p:nvPr/>
        </p:nvCxnSpPr>
        <p:spPr>
          <a:xfrm>
            <a:off x="5688283" y="3052518"/>
            <a:ext cx="1149533" cy="0"/>
          </a:xfrm>
          <a:prstGeom prst="line">
            <a:avLst/>
          </a:prstGeom>
          <a:ln w="19050">
            <a:solidFill>
              <a:schemeClr val="accent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94" name="Straight Connector 293"/>
          <p:cNvCxnSpPr/>
          <p:nvPr/>
        </p:nvCxnSpPr>
        <p:spPr>
          <a:xfrm flipV="1">
            <a:off x="4145215" y="3067262"/>
            <a:ext cx="1216485" cy="8850"/>
          </a:xfrm>
          <a:prstGeom prst="line">
            <a:avLst/>
          </a:prstGeom>
          <a:ln w="19050">
            <a:solidFill>
              <a:schemeClr val="accent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290" name="image37.png"/>
          <p:cNvPicPr/>
          <p:nvPr/>
        </p:nvPicPr>
        <p:blipFill>
          <a:blip r:embed="rId3" cstate="print">
            <a:extLst>
              <a:ext uri="{28A0092B-C50C-407E-A947-70E740481C1C}">
                <a14:useLocalDpi xmlns:a14="http://schemas.microsoft.com/office/drawing/2010/main"/>
              </a:ext>
            </a:extLst>
          </a:blip>
          <a:stretch>
            <a:fillRect/>
          </a:stretch>
        </p:blipFill>
        <p:spPr>
          <a:xfrm flipH="1">
            <a:off x="8032851" y="2046384"/>
            <a:ext cx="1725197" cy="159951"/>
          </a:xfrm>
          <a:prstGeom prst="rect">
            <a:avLst/>
          </a:prstGeom>
          <a:ln w="12700" cap="flat">
            <a:noFill/>
            <a:miter lim="400000"/>
          </a:ln>
          <a:effectLst/>
        </p:spPr>
      </p:pic>
      <p:pic>
        <p:nvPicPr>
          <p:cNvPr id="291" name="image36.png"/>
          <p:cNvPicPr/>
          <p:nvPr/>
        </p:nvPicPr>
        <p:blipFill>
          <a:blip r:embed="rId4" cstate="print">
            <a:extLst>
              <a:ext uri="{28A0092B-C50C-407E-A947-70E740481C1C}">
                <a14:useLocalDpi xmlns:a14="http://schemas.microsoft.com/office/drawing/2010/main"/>
              </a:ext>
            </a:extLst>
          </a:blip>
          <a:stretch>
            <a:fillRect/>
          </a:stretch>
        </p:blipFill>
        <p:spPr>
          <a:xfrm>
            <a:off x="5344933" y="2046384"/>
            <a:ext cx="2690824" cy="159784"/>
          </a:xfrm>
          <a:prstGeom prst="rect">
            <a:avLst/>
          </a:prstGeom>
          <a:ln w="12700" cap="flat">
            <a:noFill/>
            <a:miter lim="400000"/>
          </a:ln>
          <a:effectLst/>
        </p:spPr>
      </p:pic>
      <p:pic>
        <p:nvPicPr>
          <p:cNvPr id="288" name="image36.png"/>
          <p:cNvPicPr/>
          <p:nvPr/>
        </p:nvPicPr>
        <p:blipFill>
          <a:blip r:embed="rId4" cstate="print">
            <a:extLst>
              <a:ext uri="{28A0092B-C50C-407E-A947-70E740481C1C}">
                <a14:useLocalDpi xmlns:a14="http://schemas.microsoft.com/office/drawing/2010/main"/>
              </a:ext>
            </a:extLst>
          </a:blip>
          <a:stretch>
            <a:fillRect/>
          </a:stretch>
        </p:blipFill>
        <p:spPr>
          <a:xfrm>
            <a:off x="3056093" y="2044928"/>
            <a:ext cx="2520365" cy="159784"/>
          </a:xfrm>
          <a:prstGeom prst="rect">
            <a:avLst/>
          </a:prstGeom>
          <a:ln w="12700" cap="flat">
            <a:noFill/>
            <a:miter lim="400000"/>
          </a:ln>
          <a:effectLst/>
        </p:spPr>
      </p:pic>
      <p:pic>
        <p:nvPicPr>
          <p:cNvPr id="289" name="image37.png"/>
          <p:cNvPicPr/>
          <p:nvPr/>
        </p:nvPicPr>
        <p:blipFill>
          <a:blip r:embed="rId3" cstate="print">
            <a:extLst>
              <a:ext uri="{28A0092B-C50C-407E-A947-70E740481C1C}">
                <a14:useLocalDpi xmlns:a14="http://schemas.microsoft.com/office/drawing/2010/main"/>
              </a:ext>
            </a:extLst>
          </a:blip>
          <a:stretch>
            <a:fillRect/>
          </a:stretch>
        </p:blipFill>
        <p:spPr>
          <a:xfrm>
            <a:off x="1426983" y="2045422"/>
            <a:ext cx="1630824" cy="159951"/>
          </a:xfrm>
          <a:prstGeom prst="rect">
            <a:avLst/>
          </a:prstGeom>
          <a:ln w="12700" cap="flat">
            <a:noFill/>
            <a:miter lim="400000"/>
          </a:ln>
          <a:effectLst/>
        </p:spPr>
      </p:pic>
      <p:grpSp>
        <p:nvGrpSpPr>
          <p:cNvPr id="52" name="Group 51"/>
          <p:cNvGrpSpPr/>
          <p:nvPr/>
        </p:nvGrpSpPr>
        <p:grpSpPr>
          <a:xfrm>
            <a:off x="1801281" y="2536674"/>
            <a:ext cx="217901" cy="1287173"/>
            <a:chOff x="1801281" y="2536674"/>
            <a:chExt cx="217901" cy="1287173"/>
          </a:xfrm>
        </p:grpSpPr>
        <p:cxnSp>
          <p:nvCxnSpPr>
            <p:cNvPr id="218" name="Straight Connector 217"/>
            <p:cNvCxnSpPr/>
            <p:nvPr/>
          </p:nvCxnSpPr>
          <p:spPr>
            <a:xfrm flipH="1" flipV="1">
              <a:off x="1885361" y="2542365"/>
              <a:ext cx="526" cy="1281482"/>
            </a:xfrm>
            <a:prstGeom prst="line">
              <a:avLst/>
            </a:prstGeom>
            <a:ln w="190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p:cNvCxnSpPr/>
            <p:nvPr/>
          </p:nvCxnSpPr>
          <p:spPr>
            <a:xfrm flipH="1" flipV="1">
              <a:off x="1941304" y="2536674"/>
              <a:ext cx="526" cy="1281482"/>
            </a:xfrm>
            <a:prstGeom prst="line">
              <a:avLst/>
            </a:prstGeom>
            <a:ln w="190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51" name="Oval 50"/>
            <p:cNvSpPr/>
            <p:nvPr/>
          </p:nvSpPr>
          <p:spPr>
            <a:xfrm>
              <a:off x="1804634" y="2729757"/>
              <a:ext cx="214548" cy="58058"/>
            </a:xfrm>
            <a:prstGeom prst="ellipse">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0" name="Oval 219"/>
            <p:cNvSpPr/>
            <p:nvPr/>
          </p:nvSpPr>
          <p:spPr>
            <a:xfrm>
              <a:off x="1801281" y="3556661"/>
              <a:ext cx="214548" cy="58058"/>
            </a:xfrm>
            <a:prstGeom prst="ellipse">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1" name="Group 220"/>
          <p:cNvGrpSpPr/>
          <p:nvPr/>
        </p:nvGrpSpPr>
        <p:grpSpPr>
          <a:xfrm>
            <a:off x="4049370" y="2532229"/>
            <a:ext cx="217901" cy="1287173"/>
            <a:chOff x="1801281" y="2536674"/>
            <a:chExt cx="217901" cy="1287173"/>
          </a:xfrm>
        </p:grpSpPr>
        <p:cxnSp>
          <p:nvCxnSpPr>
            <p:cNvPr id="223" name="Straight Connector 222"/>
            <p:cNvCxnSpPr/>
            <p:nvPr/>
          </p:nvCxnSpPr>
          <p:spPr>
            <a:xfrm flipH="1" flipV="1">
              <a:off x="1885361" y="2542365"/>
              <a:ext cx="526" cy="1281482"/>
            </a:xfrm>
            <a:prstGeom prst="line">
              <a:avLst/>
            </a:prstGeom>
            <a:ln w="190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24" name="Straight Connector 223"/>
            <p:cNvCxnSpPr/>
            <p:nvPr/>
          </p:nvCxnSpPr>
          <p:spPr>
            <a:xfrm flipH="1" flipV="1">
              <a:off x="1941304" y="2536674"/>
              <a:ext cx="526" cy="1281482"/>
            </a:xfrm>
            <a:prstGeom prst="line">
              <a:avLst/>
            </a:prstGeom>
            <a:ln w="190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225" name="Oval 224"/>
            <p:cNvSpPr/>
            <p:nvPr/>
          </p:nvSpPr>
          <p:spPr>
            <a:xfrm>
              <a:off x="1804634" y="2729757"/>
              <a:ext cx="214548" cy="58058"/>
            </a:xfrm>
            <a:prstGeom prst="ellipse">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 name="Oval 225"/>
            <p:cNvSpPr/>
            <p:nvPr/>
          </p:nvSpPr>
          <p:spPr>
            <a:xfrm>
              <a:off x="1801281" y="3556661"/>
              <a:ext cx="214548" cy="58058"/>
            </a:xfrm>
            <a:prstGeom prst="ellipse">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8" name="Group 177"/>
          <p:cNvGrpSpPr/>
          <p:nvPr/>
        </p:nvGrpSpPr>
        <p:grpSpPr>
          <a:xfrm>
            <a:off x="2164145" y="3322943"/>
            <a:ext cx="1752646" cy="500903"/>
            <a:chOff x="2138907" y="3500331"/>
            <a:chExt cx="1752646" cy="500903"/>
          </a:xfrm>
        </p:grpSpPr>
        <p:cxnSp>
          <p:nvCxnSpPr>
            <p:cNvPr id="179" name="Straight Connector 178"/>
            <p:cNvCxnSpPr/>
            <p:nvPr/>
          </p:nvCxnSpPr>
          <p:spPr>
            <a:xfrm flipV="1">
              <a:off x="2141791" y="3511020"/>
              <a:ext cx="2884" cy="490214"/>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p:cNvCxnSpPr/>
            <p:nvPr/>
          </p:nvCxnSpPr>
          <p:spPr>
            <a:xfrm flipV="1">
              <a:off x="3881735" y="3511020"/>
              <a:ext cx="2884" cy="490214"/>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p:cNvCxnSpPr/>
            <p:nvPr/>
          </p:nvCxnSpPr>
          <p:spPr>
            <a:xfrm>
              <a:off x="2141791" y="3511020"/>
              <a:ext cx="1739944" cy="490214"/>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p:nvCxnSpPr>
          <p:spPr>
            <a:xfrm flipV="1">
              <a:off x="2138907" y="3500331"/>
              <a:ext cx="1752646" cy="500903"/>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45" name="Group 44"/>
          <p:cNvGrpSpPr/>
          <p:nvPr/>
        </p:nvGrpSpPr>
        <p:grpSpPr>
          <a:xfrm>
            <a:off x="2164145" y="2515267"/>
            <a:ext cx="1752646" cy="500903"/>
            <a:chOff x="2138907" y="3500331"/>
            <a:chExt cx="1752646" cy="500903"/>
          </a:xfrm>
        </p:grpSpPr>
        <p:cxnSp>
          <p:nvCxnSpPr>
            <p:cNvPr id="169" name="Straight Connector 168"/>
            <p:cNvCxnSpPr/>
            <p:nvPr/>
          </p:nvCxnSpPr>
          <p:spPr>
            <a:xfrm flipV="1">
              <a:off x="2141791" y="3511020"/>
              <a:ext cx="2884" cy="490214"/>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p:cNvCxnSpPr/>
            <p:nvPr/>
          </p:nvCxnSpPr>
          <p:spPr>
            <a:xfrm flipV="1">
              <a:off x="3881735" y="3511020"/>
              <a:ext cx="2884" cy="490214"/>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p:nvPr/>
          </p:nvCxnSpPr>
          <p:spPr>
            <a:xfrm>
              <a:off x="2141791" y="3511020"/>
              <a:ext cx="1739944" cy="490214"/>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p:cNvCxnSpPr/>
            <p:nvPr/>
          </p:nvCxnSpPr>
          <p:spPr>
            <a:xfrm flipV="1">
              <a:off x="2138907" y="3500331"/>
              <a:ext cx="1752646" cy="500903"/>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pic>
        <p:nvPicPr>
          <p:cNvPr id="20" name="Picture 1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86225" y="2191084"/>
            <a:ext cx="1297038" cy="351281"/>
          </a:xfrm>
          <a:prstGeom prst="rect">
            <a:avLst/>
          </a:prstGeom>
        </p:spPr>
      </p:pic>
      <p:pic>
        <p:nvPicPr>
          <p:cNvPr id="21" name="Picture 2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891553" y="2191084"/>
            <a:ext cx="1297038" cy="351281"/>
          </a:xfrm>
          <a:prstGeom prst="rect">
            <a:avLst/>
          </a:prstGeom>
        </p:spPr>
      </p:pic>
      <p:sp>
        <p:nvSpPr>
          <p:cNvPr id="100" name="Rectangle 99"/>
          <p:cNvSpPr/>
          <p:nvPr/>
        </p:nvSpPr>
        <p:spPr bwMode="gray">
          <a:xfrm>
            <a:off x="117335" y="87682"/>
            <a:ext cx="11946846" cy="339655"/>
          </a:xfrm>
          <a:prstGeom prst="rect">
            <a:avLst/>
          </a:prstGeom>
          <a:gradFill flip="none" rotWithShape="1">
            <a:gsLst>
              <a:gs pos="100000">
                <a:schemeClr val="accent1">
                  <a:lumMod val="75000"/>
                </a:schemeClr>
              </a:gs>
              <a:gs pos="0">
                <a:schemeClr val="accent1"/>
              </a:gs>
            </a:gsLst>
            <a:lin ang="8100000" scaled="0"/>
            <a:tileRect/>
          </a:gradFill>
          <a:ln w="12700">
            <a:gradFill>
              <a:gsLst>
                <a:gs pos="0">
                  <a:schemeClr val="bg1">
                    <a:alpha val="90000"/>
                  </a:schemeClr>
                </a:gs>
                <a:gs pos="100000">
                  <a:schemeClr val="bg1">
                    <a:alpha val="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lIns="118840" tIns="182880" rIns="118840" bIns="182832" rtlCol="0" anchor="ctr"/>
          <a:lstStyle/>
          <a:p>
            <a:pPr algn="ctr">
              <a:lnSpc>
                <a:spcPct val="85000"/>
              </a:lnSpc>
              <a:spcBef>
                <a:spcPts val="600"/>
              </a:spcBef>
            </a:pPr>
            <a:r>
              <a:rPr lang="en-US" sz="1600">
                <a:solidFill>
                  <a:prstClr val="white"/>
                </a:solidFill>
              </a:rPr>
              <a:t>Epic Production Cluster</a:t>
            </a:r>
          </a:p>
        </p:txBody>
      </p:sp>
      <p:cxnSp>
        <p:nvCxnSpPr>
          <p:cNvPr id="104" name="Straight Connector 103"/>
          <p:cNvCxnSpPr/>
          <p:nvPr/>
        </p:nvCxnSpPr>
        <p:spPr>
          <a:xfrm>
            <a:off x="2183263" y="2430003"/>
            <a:ext cx="170829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2677769" y="2271053"/>
            <a:ext cx="565265" cy="215444"/>
          </a:xfrm>
          <a:prstGeom prst="rect">
            <a:avLst/>
          </a:prstGeom>
          <a:noFill/>
        </p:spPr>
        <p:txBody>
          <a:bodyPr wrap="square" rtlCol="0">
            <a:spAutoFit/>
          </a:bodyPr>
          <a:lstStyle/>
          <a:p>
            <a:pPr algn="ctr"/>
            <a:r>
              <a:rPr lang="en-US" sz="800"/>
              <a:t>HA Pair</a:t>
            </a:r>
          </a:p>
        </p:txBody>
      </p:sp>
      <p:sp>
        <p:nvSpPr>
          <p:cNvPr id="109" name="TextBox 108"/>
          <p:cNvSpPr txBox="1"/>
          <p:nvPr/>
        </p:nvSpPr>
        <p:spPr>
          <a:xfrm>
            <a:off x="886225" y="1596350"/>
            <a:ext cx="1297038" cy="170789"/>
          </a:xfrm>
          <a:prstGeom prst="rect">
            <a:avLst/>
          </a:prstGeom>
          <a:noFill/>
          <a:ln w="12700">
            <a:solidFill>
              <a:schemeClr val="tx1"/>
            </a:solidFill>
            <a:prstDash val="dash"/>
          </a:ln>
          <a:effectLst>
            <a:softEdge rad="0"/>
          </a:effectLst>
        </p:spPr>
        <p:style>
          <a:lnRef idx="2">
            <a:schemeClr val="accent3"/>
          </a:lnRef>
          <a:fillRef idx="1">
            <a:schemeClr val="lt1"/>
          </a:fillRef>
          <a:effectRef idx="0">
            <a:schemeClr val="accent3"/>
          </a:effectRef>
          <a:fontRef idx="minor">
            <a:schemeClr val="dk1"/>
          </a:fontRef>
        </p:style>
        <p:txBody>
          <a:bodyPr vert="horz" wrap="square" lIns="91440" tIns="45720" rIns="91440" bIns="45720" rtlCol="0" anchor="ctr">
            <a:noAutofit/>
          </a:bodyPr>
          <a:lstStyle/>
          <a:p>
            <a:pPr algn="ctr"/>
            <a:r>
              <a:rPr lang="en-US" sz="800">
                <a:solidFill>
                  <a:schemeClr val="tx1"/>
                </a:solidFill>
              </a:rPr>
              <a:t>N1_Aggr0 ONTAP ADP</a:t>
            </a:r>
          </a:p>
        </p:txBody>
      </p:sp>
      <p:sp>
        <p:nvSpPr>
          <p:cNvPr id="110" name="TextBox 109"/>
          <p:cNvSpPr txBox="1"/>
          <p:nvPr/>
        </p:nvSpPr>
        <p:spPr>
          <a:xfrm>
            <a:off x="3891553" y="1597522"/>
            <a:ext cx="1297038" cy="170789"/>
          </a:xfrm>
          <a:prstGeom prst="rect">
            <a:avLst/>
          </a:prstGeom>
          <a:noFill/>
          <a:ln w="12700">
            <a:solidFill>
              <a:schemeClr val="tx1"/>
            </a:solidFill>
            <a:prstDash val="dash"/>
          </a:ln>
          <a:effectLst>
            <a:softEdge rad="0"/>
          </a:effectLst>
        </p:spPr>
        <p:style>
          <a:lnRef idx="2">
            <a:schemeClr val="accent3"/>
          </a:lnRef>
          <a:fillRef idx="1">
            <a:schemeClr val="lt1"/>
          </a:fillRef>
          <a:effectRef idx="0">
            <a:schemeClr val="accent3"/>
          </a:effectRef>
          <a:fontRef idx="minor">
            <a:schemeClr val="dk1"/>
          </a:fontRef>
        </p:style>
        <p:txBody>
          <a:bodyPr vert="horz" wrap="square" lIns="91440" tIns="45720" rIns="91440" bIns="45720" rtlCol="0" anchor="ctr">
            <a:noAutofit/>
          </a:bodyPr>
          <a:lstStyle/>
          <a:p>
            <a:pPr algn="ctr"/>
            <a:r>
              <a:rPr lang="en-US" sz="800">
                <a:solidFill>
                  <a:schemeClr val="tx1"/>
                </a:solidFill>
              </a:rPr>
              <a:t>N2_Aggr0 ONTAP ADP</a:t>
            </a:r>
          </a:p>
        </p:txBody>
      </p:sp>
      <p:sp>
        <p:nvSpPr>
          <p:cNvPr id="111" name="TextBox 110"/>
          <p:cNvSpPr txBox="1"/>
          <p:nvPr/>
        </p:nvSpPr>
        <p:spPr>
          <a:xfrm>
            <a:off x="886225" y="987683"/>
            <a:ext cx="1297038" cy="550061"/>
          </a:xfrm>
          <a:prstGeom prst="rect">
            <a:avLst/>
          </a:prstGeom>
          <a:noFill/>
          <a:ln w="12700">
            <a:solidFill>
              <a:schemeClr val="tx1"/>
            </a:solidFill>
            <a:prstDash val="dash"/>
          </a:ln>
          <a:effectLst>
            <a:softEdge rad="0"/>
          </a:effectLst>
        </p:spPr>
        <p:style>
          <a:lnRef idx="2">
            <a:schemeClr val="accent3"/>
          </a:lnRef>
          <a:fillRef idx="1">
            <a:schemeClr val="lt1"/>
          </a:fillRef>
          <a:effectRef idx="0">
            <a:schemeClr val="accent3"/>
          </a:effectRef>
          <a:fontRef idx="minor">
            <a:schemeClr val="dk1"/>
          </a:fontRef>
        </p:style>
        <p:txBody>
          <a:bodyPr vert="horz" wrap="square" lIns="91440" tIns="45720" rIns="91440" bIns="45720" rtlCol="0" anchor="ctr">
            <a:noAutofit/>
          </a:bodyPr>
          <a:lstStyle/>
          <a:p>
            <a:pPr algn="ctr"/>
            <a:r>
              <a:rPr lang="en-US" sz="800" dirty="0">
                <a:solidFill>
                  <a:schemeClr val="tx1"/>
                </a:solidFill>
              </a:rPr>
              <a:t>N1_Aggr1 ONTAP</a:t>
            </a:r>
          </a:p>
          <a:p>
            <a:pPr algn="ctr"/>
            <a:r>
              <a:rPr lang="en-US" sz="800" dirty="0">
                <a:solidFill>
                  <a:schemeClr val="tx1"/>
                </a:solidFill>
              </a:rPr>
              <a:t>Production DB LUNs</a:t>
            </a:r>
          </a:p>
          <a:p>
            <a:pPr algn="ctr"/>
            <a:r>
              <a:rPr lang="en-US" sz="800" dirty="0">
                <a:solidFill>
                  <a:srgbClr val="00B050"/>
                </a:solidFill>
              </a:rPr>
              <a:t>Nightly backup to disk</a:t>
            </a:r>
          </a:p>
        </p:txBody>
      </p:sp>
      <p:sp>
        <p:nvSpPr>
          <p:cNvPr id="112" name="TextBox 111"/>
          <p:cNvSpPr txBox="1"/>
          <p:nvPr/>
        </p:nvSpPr>
        <p:spPr>
          <a:xfrm>
            <a:off x="3891553" y="987683"/>
            <a:ext cx="1297038" cy="554173"/>
          </a:xfrm>
          <a:prstGeom prst="rect">
            <a:avLst/>
          </a:prstGeom>
          <a:noFill/>
          <a:ln w="12700">
            <a:solidFill>
              <a:schemeClr val="tx1"/>
            </a:solidFill>
            <a:prstDash val="dash"/>
          </a:ln>
          <a:effectLst>
            <a:softEdge rad="0"/>
          </a:effectLst>
        </p:spPr>
        <p:style>
          <a:lnRef idx="2">
            <a:schemeClr val="accent3"/>
          </a:lnRef>
          <a:fillRef idx="1">
            <a:schemeClr val="lt1"/>
          </a:fillRef>
          <a:effectRef idx="0">
            <a:schemeClr val="accent3"/>
          </a:effectRef>
          <a:fontRef idx="minor">
            <a:schemeClr val="dk1"/>
          </a:fontRef>
        </p:style>
        <p:txBody>
          <a:bodyPr vert="horz" wrap="square" lIns="91440" tIns="45720" rIns="91440" bIns="45720" rtlCol="0" anchor="ctr">
            <a:noAutofit/>
          </a:bodyPr>
          <a:lstStyle/>
          <a:p>
            <a:pPr algn="ctr"/>
            <a:r>
              <a:rPr lang="en-US" sz="800" dirty="0">
                <a:solidFill>
                  <a:schemeClr val="tx1"/>
                </a:solidFill>
              </a:rPr>
              <a:t>N2_Aggr1 ONTAP</a:t>
            </a:r>
          </a:p>
          <a:p>
            <a:pPr algn="ctr"/>
            <a:r>
              <a:rPr lang="en-US" sz="800" dirty="0">
                <a:solidFill>
                  <a:schemeClr val="tx1"/>
                </a:solidFill>
              </a:rPr>
              <a:t>Production JRNS &amp; Apps</a:t>
            </a:r>
          </a:p>
          <a:p>
            <a:pPr algn="ctr"/>
            <a:r>
              <a:rPr lang="en-US" sz="800" dirty="0">
                <a:solidFill>
                  <a:schemeClr val="tx1"/>
                </a:solidFill>
              </a:rPr>
              <a:t>Report DB, JRNS &amp; Apps</a:t>
            </a:r>
          </a:p>
        </p:txBody>
      </p:sp>
      <p:sp>
        <p:nvSpPr>
          <p:cNvPr id="113" name="TextBox 112"/>
          <p:cNvSpPr txBox="1"/>
          <p:nvPr/>
        </p:nvSpPr>
        <p:spPr>
          <a:xfrm>
            <a:off x="2655224" y="1329103"/>
            <a:ext cx="756635" cy="300070"/>
          </a:xfrm>
          <a:prstGeom prst="rect">
            <a:avLst/>
          </a:prstGeom>
          <a:noFill/>
          <a:ln w="19050">
            <a:solidFill>
              <a:schemeClr val="bg2">
                <a:lumMod val="50000"/>
              </a:schemeClr>
            </a:solidFill>
            <a:prstDash val="solid"/>
          </a:ln>
          <a:effectLst>
            <a:softEdge rad="0"/>
          </a:effectLst>
        </p:spPr>
        <p:style>
          <a:lnRef idx="2">
            <a:schemeClr val="accent3"/>
          </a:lnRef>
          <a:fillRef idx="1">
            <a:schemeClr val="lt1"/>
          </a:fillRef>
          <a:effectRef idx="0">
            <a:schemeClr val="accent3"/>
          </a:effectRef>
          <a:fontRef idx="minor">
            <a:schemeClr val="dk1"/>
          </a:fontRef>
        </p:style>
        <p:txBody>
          <a:bodyPr vert="horz" wrap="square" lIns="91440" tIns="45720" rIns="91440" bIns="45720" rtlCol="0" anchor="ctr">
            <a:noAutofit/>
          </a:bodyPr>
          <a:lstStyle/>
          <a:p>
            <a:pPr algn="ctr"/>
            <a:r>
              <a:rPr lang="en-US" sz="800" err="1">
                <a:solidFill>
                  <a:schemeClr val="tx1"/>
                </a:solidFill>
              </a:rPr>
              <a:t>MultiPath</a:t>
            </a:r>
            <a:r>
              <a:rPr lang="en-US" sz="800">
                <a:solidFill>
                  <a:schemeClr val="tx1"/>
                </a:solidFill>
              </a:rPr>
              <a:t> HA for all disk</a:t>
            </a:r>
          </a:p>
        </p:txBody>
      </p:sp>
      <p:cxnSp>
        <p:nvCxnSpPr>
          <p:cNvPr id="116" name="Straight Connector 115"/>
          <p:cNvCxnSpPr>
            <a:endCxn id="110" idx="1"/>
          </p:cNvCxnSpPr>
          <p:nvPr/>
        </p:nvCxnSpPr>
        <p:spPr>
          <a:xfrm flipV="1">
            <a:off x="2183078" y="1682917"/>
            <a:ext cx="1708475" cy="532427"/>
          </a:xfrm>
          <a:prstGeom prst="line">
            <a:avLst/>
          </a:prstGeom>
          <a:ln w="190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a:xfrm>
            <a:off x="2183263" y="1676429"/>
            <a:ext cx="1711376" cy="550293"/>
          </a:xfrm>
          <a:prstGeom prst="line">
            <a:avLst/>
          </a:prstGeom>
          <a:ln w="190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p:cNvCxnSpPr>
            <a:endCxn id="113" idx="2"/>
          </p:cNvCxnSpPr>
          <p:nvPr/>
        </p:nvCxnSpPr>
        <p:spPr>
          <a:xfrm flipV="1">
            <a:off x="3033541" y="1629173"/>
            <a:ext cx="1" cy="327718"/>
          </a:xfrm>
          <a:prstGeom prst="line">
            <a:avLst/>
          </a:prstGeom>
          <a:ln w="190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p:cNvCxnSpPr/>
          <p:nvPr/>
        </p:nvCxnSpPr>
        <p:spPr>
          <a:xfrm flipV="1">
            <a:off x="2181189" y="1741471"/>
            <a:ext cx="1708475" cy="532427"/>
          </a:xfrm>
          <a:prstGeom prst="line">
            <a:avLst/>
          </a:prstGeom>
          <a:ln w="190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p:cNvCxnSpPr/>
          <p:nvPr/>
        </p:nvCxnSpPr>
        <p:spPr>
          <a:xfrm>
            <a:off x="2180270" y="1731126"/>
            <a:ext cx="1711376" cy="550293"/>
          </a:xfrm>
          <a:prstGeom prst="line">
            <a:avLst/>
          </a:prstGeom>
          <a:ln w="190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60" name="TextBox 159"/>
          <p:cNvSpPr txBox="1"/>
          <p:nvPr/>
        </p:nvSpPr>
        <p:spPr>
          <a:xfrm>
            <a:off x="881932" y="2493889"/>
            <a:ext cx="1263534" cy="246221"/>
          </a:xfrm>
          <a:prstGeom prst="rect">
            <a:avLst/>
          </a:prstGeom>
          <a:noFill/>
        </p:spPr>
        <p:txBody>
          <a:bodyPr wrap="square" rtlCol="0">
            <a:spAutoFit/>
          </a:bodyPr>
          <a:lstStyle/>
          <a:p>
            <a:pPr algn="ctr"/>
            <a:r>
              <a:rPr lang="en-US" sz="1000"/>
              <a:t>Node1</a:t>
            </a:r>
          </a:p>
        </p:txBody>
      </p:sp>
      <p:sp>
        <p:nvSpPr>
          <p:cNvPr id="161" name="TextBox 160"/>
          <p:cNvSpPr txBox="1"/>
          <p:nvPr/>
        </p:nvSpPr>
        <p:spPr>
          <a:xfrm>
            <a:off x="3908305" y="2493889"/>
            <a:ext cx="1263534" cy="246221"/>
          </a:xfrm>
          <a:prstGeom prst="rect">
            <a:avLst/>
          </a:prstGeom>
          <a:noFill/>
        </p:spPr>
        <p:txBody>
          <a:bodyPr wrap="square" rtlCol="0">
            <a:spAutoFit/>
          </a:bodyPr>
          <a:lstStyle/>
          <a:p>
            <a:pPr algn="ctr"/>
            <a:r>
              <a:rPr lang="en-US" sz="1000"/>
              <a:t>Node2</a:t>
            </a:r>
          </a:p>
        </p:txBody>
      </p:sp>
      <p:pic>
        <p:nvPicPr>
          <p:cNvPr id="165" name="image289.png"/>
          <p:cNvPicPr>
            <a:picLocks noChangeAspect="1"/>
          </p:cNvPicPr>
          <p:nvPr/>
        </p:nvPicPr>
        <p:blipFill>
          <a:blip r:embed="rId6" cstate="print"/>
          <a:stretch>
            <a:fillRect/>
          </a:stretch>
        </p:blipFill>
        <p:spPr>
          <a:xfrm>
            <a:off x="3789788" y="2934903"/>
            <a:ext cx="443581" cy="443699"/>
          </a:xfrm>
          <a:prstGeom prst="rect">
            <a:avLst/>
          </a:prstGeom>
          <a:ln w="12700">
            <a:miter lim="400000"/>
          </a:ln>
        </p:spPr>
      </p:pic>
      <p:pic>
        <p:nvPicPr>
          <p:cNvPr id="167" name="image289.png"/>
          <p:cNvPicPr>
            <a:picLocks noChangeAspect="1"/>
          </p:cNvPicPr>
          <p:nvPr/>
        </p:nvPicPr>
        <p:blipFill>
          <a:blip r:embed="rId6" cstate="print"/>
          <a:stretch>
            <a:fillRect/>
          </a:stretch>
        </p:blipFill>
        <p:spPr>
          <a:xfrm>
            <a:off x="1837693" y="2934904"/>
            <a:ext cx="443581" cy="443699"/>
          </a:xfrm>
          <a:prstGeom prst="rect">
            <a:avLst/>
          </a:prstGeom>
          <a:ln w="12700">
            <a:miter lim="400000"/>
          </a:ln>
        </p:spPr>
      </p:pic>
      <p:sp>
        <p:nvSpPr>
          <p:cNvPr id="186" name="TextBox 185"/>
          <p:cNvSpPr txBox="1"/>
          <p:nvPr/>
        </p:nvSpPr>
        <p:spPr>
          <a:xfrm>
            <a:off x="2386489" y="2522117"/>
            <a:ext cx="1263534" cy="246221"/>
          </a:xfrm>
          <a:prstGeom prst="rect">
            <a:avLst/>
          </a:prstGeom>
          <a:noFill/>
        </p:spPr>
        <p:txBody>
          <a:bodyPr wrap="square" rtlCol="0">
            <a:spAutoFit/>
          </a:bodyPr>
          <a:lstStyle/>
          <a:p>
            <a:pPr algn="ctr"/>
            <a:r>
              <a:rPr lang="en-US" sz="1000">
                <a:solidFill>
                  <a:srgbClr val="FF0000"/>
                </a:solidFill>
              </a:rPr>
              <a:t>FCP Data</a:t>
            </a:r>
          </a:p>
        </p:txBody>
      </p:sp>
      <p:sp>
        <p:nvSpPr>
          <p:cNvPr id="187" name="TextBox 186"/>
          <p:cNvSpPr txBox="1"/>
          <p:nvPr/>
        </p:nvSpPr>
        <p:spPr>
          <a:xfrm>
            <a:off x="2377938" y="3327173"/>
            <a:ext cx="1263534" cy="246221"/>
          </a:xfrm>
          <a:prstGeom prst="rect">
            <a:avLst/>
          </a:prstGeom>
          <a:noFill/>
        </p:spPr>
        <p:txBody>
          <a:bodyPr wrap="square" rtlCol="0">
            <a:spAutoFit/>
          </a:bodyPr>
          <a:lstStyle/>
          <a:p>
            <a:pPr algn="ctr"/>
            <a:r>
              <a:rPr lang="en-US" sz="1000">
                <a:solidFill>
                  <a:srgbClr val="FF0000"/>
                </a:solidFill>
              </a:rPr>
              <a:t>FCP Data</a:t>
            </a:r>
          </a:p>
        </p:txBody>
      </p:sp>
      <p:sp>
        <p:nvSpPr>
          <p:cNvPr id="188" name="TextBox 187"/>
          <p:cNvSpPr txBox="1"/>
          <p:nvPr/>
        </p:nvSpPr>
        <p:spPr>
          <a:xfrm>
            <a:off x="881932" y="3812463"/>
            <a:ext cx="9289218" cy="2021069"/>
          </a:xfrm>
          <a:prstGeom prst="rect">
            <a:avLst/>
          </a:prstGeom>
          <a:noFill/>
          <a:ln w="12700">
            <a:solidFill>
              <a:schemeClr val="tx1"/>
            </a:solidFill>
            <a:prstDash val="dash"/>
          </a:ln>
          <a:effectLst>
            <a:softEdge rad="0"/>
          </a:effectLst>
        </p:spPr>
        <p:style>
          <a:lnRef idx="2">
            <a:schemeClr val="accent3"/>
          </a:lnRef>
          <a:fillRef idx="1">
            <a:schemeClr val="lt1"/>
          </a:fillRef>
          <a:effectRef idx="0">
            <a:schemeClr val="accent3"/>
          </a:effectRef>
          <a:fontRef idx="minor">
            <a:schemeClr val="dk1"/>
          </a:fontRef>
        </p:style>
        <p:txBody>
          <a:bodyPr vert="horz" wrap="square" lIns="91440" tIns="45720" rIns="91440" bIns="45720" rtlCol="0" anchor="ctr">
            <a:noAutofit/>
          </a:bodyPr>
          <a:lstStyle/>
          <a:p>
            <a:endParaRPr lang="en-US" sz="800">
              <a:solidFill>
                <a:schemeClr val="tx1"/>
              </a:solidFill>
            </a:endParaRPr>
          </a:p>
        </p:txBody>
      </p:sp>
      <p:grpSp>
        <p:nvGrpSpPr>
          <p:cNvPr id="189" name="Group 188"/>
          <p:cNvGrpSpPr/>
          <p:nvPr/>
        </p:nvGrpSpPr>
        <p:grpSpPr>
          <a:xfrm>
            <a:off x="2625534" y="4404921"/>
            <a:ext cx="971513" cy="872442"/>
            <a:chOff x="456851" y="3976627"/>
            <a:chExt cx="971513" cy="872442"/>
          </a:xfrm>
        </p:grpSpPr>
        <p:pic>
          <p:nvPicPr>
            <p:cNvPr id="190" name="Picture 189"/>
            <p:cNvPicPr>
              <a:picLocks noChangeAspect="1"/>
            </p:cNvPicPr>
            <p:nvPr/>
          </p:nvPicPr>
          <p:blipFill>
            <a:blip r:embed="rId7"/>
            <a:stretch>
              <a:fillRect/>
            </a:stretch>
          </p:blipFill>
          <p:spPr>
            <a:xfrm>
              <a:off x="710024" y="3976627"/>
              <a:ext cx="457200" cy="571500"/>
            </a:xfrm>
            <a:prstGeom prst="rect">
              <a:avLst/>
            </a:prstGeom>
          </p:spPr>
        </p:pic>
        <p:sp>
          <p:nvSpPr>
            <p:cNvPr id="193" name="TextBox 192"/>
            <p:cNvSpPr txBox="1"/>
            <p:nvPr/>
          </p:nvSpPr>
          <p:spPr>
            <a:xfrm>
              <a:off x="456851" y="4548127"/>
              <a:ext cx="971513" cy="300942"/>
            </a:xfrm>
            <a:prstGeom prst="rect">
              <a:avLst/>
            </a:prstGeom>
          </p:spPr>
          <p:txBody>
            <a:bodyPr vert="horz" wrap="square" lIns="91440" tIns="45720" rIns="91440" bIns="45720" rtlCol="0" anchor="ctr">
              <a:noAutofit/>
            </a:bodyPr>
            <a:lstStyle/>
            <a:p>
              <a:pPr algn="ctr">
                <a:lnSpc>
                  <a:spcPct val="95000"/>
                </a:lnSpc>
                <a:spcBef>
                  <a:spcPts val="400"/>
                </a:spcBef>
                <a:spcAft>
                  <a:spcPts val="200"/>
                </a:spcAft>
              </a:pPr>
              <a:r>
                <a:rPr lang="en-US" sz="1000" b="1">
                  <a:solidFill>
                    <a:sysClr val="windowText" lastClr="000000"/>
                  </a:solidFill>
                </a:rPr>
                <a:t>Production Server</a:t>
              </a:r>
            </a:p>
          </p:txBody>
        </p:sp>
      </p:grpSp>
      <p:grpSp>
        <p:nvGrpSpPr>
          <p:cNvPr id="194" name="Group 193"/>
          <p:cNvGrpSpPr/>
          <p:nvPr/>
        </p:nvGrpSpPr>
        <p:grpSpPr>
          <a:xfrm>
            <a:off x="3451550" y="4398221"/>
            <a:ext cx="971513" cy="872442"/>
            <a:chOff x="456851" y="3976627"/>
            <a:chExt cx="971513" cy="872442"/>
          </a:xfrm>
        </p:grpSpPr>
        <p:pic>
          <p:nvPicPr>
            <p:cNvPr id="197" name="Picture 196"/>
            <p:cNvPicPr>
              <a:picLocks noChangeAspect="1"/>
            </p:cNvPicPr>
            <p:nvPr/>
          </p:nvPicPr>
          <p:blipFill>
            <a:blip r:embed="rId7"/>
            <a:stretch>
              <a:fillRect/>
            </a:stretch>
          </p:blipFill>
          <p:spPr>
            <a:xfrm>
              <a:off x="710024" y="3976627"/>
              <a:ext cx="457200" cy="571500"/>
            </a:xfrm>
            <a:prstGeom prst="rect">
              <a:avLst/>
            </a:prstGeom>
          </p:spPr>
        </p:pic>
        <p:sp>
          <p:nvSpPr>
            <p:cNvPr id="198" name="TextBox 197"/>
            <p:cNvSpPr txBox="1"/>
            <p:nvPr/>
          </p:nvSpPr>
          <p:spPr>
            <a:xfrm>
              <a:off x="456851" y="4548127"/>
              <a:ext cx="971513" cy="300942"/>
            </a:xfrm>
            <a:prstGeom prst="rect">
              <a:avLst/>
            </a:prstGeom>
          </p:spPr>
          <p:txBody>
            <a:bodyPr vert="horz" wrap="square" lIns="91440" tIns="45720" rIns="91440" bIns="45720" rtlCol="0" anchor="ctr">
              <a:noAutofit/>
            </a:bodyPr>
            <a:lstStyle/>
            <a:p>
              <a:pPr algn="ctr">
                <a:lnSpc>
                  <a:spcPct val="95000"/>
                </a:lnSpc>
                <a:spcBef>
                  <a:spcPts val="400"/>
                </a:spcBef>
                <a:spcAft>
                  <a:spcPts val="200"/>
                </a:spcAft>
              </a:pPr>
              <a:r>
                <a:rPr lang="en-US" sz="1000" b="1">
                  <a:solidFill>
                    <a:sysClr val="windowText" lastClr="000000"/>
                  </a:solidFill>
                </a:rPr>
                <a:t>Backup\Test Server</a:t>
              </a:r>
            </a:p>
          </p:txBody>
        </p:sp>
      </p:grpSp>
      <p:grpSp>
        <p:nvGrpSpPr>
          <p:cNvPr id="199" name="Group 198"/>
          <p:cNvGrpSpPr/>
          <p:nvPr/>
        </p:nvGrpSpPr>
        <p:grpSpPr>
          <a:xfrm>
            <a:off x="4333212" y="4406064"/>
            <a:ext cx="783044" cy="877160"/>
            <a:chOff x="547102" y="3976627"/>
            <a:chExt cx="783044" cy="877160"/>
          </a:xfrm>
        </p:grpSpPr>
        <p:pic>
          <p:nvPicPr>
            <p:cNvPr id="200" name="Picture 199"/>
            <p:cNvPicPr>
              <a:picLocks noChangeAspect="1"/>
            </p:cNvPicPr>
            <p:nvPr/>
          </p:nvPicPr>
          <p:blipFill>
            <a:blip r:embed="rId7"/>
            <a:stretch>
              <a:fillRect/>
            </a:stretch>
          </p:blipFill>
          <p:spPr>
            <a:xfrm>
              <a:off x="710024" y="3976627"/>
              <a:ext cx="457200" cy="571500"/>
            </a:xfrm>
            <a:prstGeom prst="rect">
              <a:avLst/>
            </a:prstGeom>
          </p:spPr>
        </p:pic>
        <p:sp>
          <p:nvSpPr>
            <p:cNvPr id="201" name="TextBox 200"/>
            <p:cNvSpPr txBox="1"/>
            <p:nvPr/>
          </p:nvSpPr>
          <p:spPr>
            <a:xfrm>
              <a:off x="547102" y="4552845"/>
              <a:ext cx="783044" cy="300942"/>
            </a:xfrm>
            <a:prstGeom prst="rect">
              <a:avLst/>
            </a:prstGeom>
          </p:spPr>
          <p:txBody>
            <a:bodyPr vert="horz" wrap="square" lIns="91440" tIns="45720" rIns="91440" bIns="45720" rtlCol="0" anchor="ctr">
              <a:noAutofit/>
            </a:bodyPr>
            <a:lstStyle/>
            <a:p>
              <a:pPr algn="ctr">
                <a:lnSpc>
                  <a:spcPct val="95000"/>
                </a:lnSpc>
                <a:spcBef>
                  <a:spcPts val="400"/>
                </a:spcBef>
                <a:spcAft>
                  <a:spcPts val="200"/>
                </a:spcAft>
              </a:pPr>
              <a:r>
                <a:rPr lang="en-US" sz="1000" b="1">
                  <a:solidFill>
                    <a:sysClr val="windowText" lastClr="000000"/>
                  </a:solidFill>
                </a:rPr>
                <a:t>Report Server</a:t>
              </a:r>
            </a:p>
          </p:txBody>
        </p:sp>
      </p:grpSp>
      <p:grpSp>
        <p:nvGrpSpPr>
          <p:cNvPr id="202" name="Group 201"/>
          <p:cNvGrpSpPr/>
          <p:nvPr/>
        </p:nvGrpSpPr>
        <p:grpSpPr>
          <a:xfrm>
            <a:off x="6973194" y="4398221"/>
            <a:ext cx="775493" cy="885003"/>
            <a:chOff x="562680" y="3976627"/>
            <a:chExt cx="775493" cy="885003"/>
          </a:xfrm>
        </p:grpSpPr>
        <p:pic>
          <p:nvPicPr>
            <p:cNvPr id="203" name="Picture 202"/>
            <p:cNvPicPr>
              <a:picLocks noChangeAspect="1"/>
            </p:cNvPicPr>
            <p:nvPr/>
          </p:nvPicPr>
          <p:blipFill>
            <a:blip r:embed="rId7"/>
            <a:stretch>
              <a:fillRect/>
            </a:stretch>
          </p:blipFill>
          <p:spPr>
            <a:xfrm>
              <a:off x="710024" y="3976627"/>
              <a:ext cx="457200" cy="571500"/>
            </a:xfrm>
            <a:prstGeom prst="rect">
              <a:avLst/>
            </a:prstGeom>
          </p:spPr>
        </p:pic>
        <p:sp>
          <p:nvSpPr>
            <p:cNvPr id="204" name="TextBox 203"/>
            <p:cNvSpPr txBox="1"/>
            <p:nvPr/>
          </p:nvSpPr>
          <p:spPr>
            <a:xfrm>
              <a:off x="562680" y="4560688"/>
              <a:ext cx="775493" cy="300942"/>
            </a:xfrm>
            <a:prstGeom prst="rect">
              <a:avLst/>
            </a:prstGeom>
          </p:spPr>
          <p:txBody>
            <a:bodyPr vert="horz" wrap="square" lIns="91440" tIns="45720" rIns="91440" bIns="45720" rtlCol="0" anchor="ctr">
              <a:noAutofit/>
            </a:bodyPr>
            <a:lstStyle/>
            <a:p>
              <a:pPr algn="ctr">
                <a:lnSpc>
                  <a:spcPct val="95000"/>
                </a:lnSpc>
                <a:spcBef>
                  <a:spcPts val="400"/>
                </a:spcBef>
                <a:spcAft>
                  <a:spcPts val="200"/>
                </a:spcAft>
              </a:pPr>
              <a:r>
                <a:rPr lang="en-US" sz="1000" b="1">
                  <a:solidFill>
                    <a:sysClr val="windowText" lastClr="000000"/>
                  </a:solidFill>
                </a:rPr>
                <a:t>Clarity Server</a:t>
              </a:r>
            </a:p>
          </p:txBody>
        </p:sp>
      </p:grpSp>
      <p:grpSp>
        <p:nvGrpSpPr>
          <p:cNvPr id="205" name="Group 204"/>
          <p:cNvGrpSpPr/>
          <p:nvPr/>
        </p:nvGrpSpPr>
        <p:grpSpPr>
          <a:xfrm>
            <a:off x="7682213" y="4410782"/>
            <a:ext cx="971513" cy="872442"/>
            <a:chOff x="456851" y="3976627"/>
            <a:chExt cx="971513" cy="872442"/>
          </a:xfrm>
        </p:grpSpPr>
        <p:pic>
          <p:nvPicPr>
            <p:cNvPr id="206" name="Picture 205"/>
            <p:cNvPicPr>
              <a:picLocks noChangeAspect="1"/>
            </p:cNvPicPr>
            <p:nvPr/>
          </p:nvPicPr>
          <p:blipFill>
            <a:blip r:embed="rId7"/>
            <a:stretch>
              <a:fillRect/>
            </a:stretch>
          </p:blipFill>
          <p:spPr>
            <a:xfrm>
              <a:off x="710024" y="3976627"/>
              <a:ext cx="457200" cy="571500"/>
            </a:xfrm>
            <a:prstGeom prst="rect">
              <a:avLst/>
            </a:prstGeom>
          </p:spPr>
        </p:pic>
        <p:sp>
          <p:nvSpPr>
            <p:cNvPr id="207" name="TextBox 206"/>
            <p:cNvSpPr txBox="1"/>
            <p:nvPr/>
          </p:nvSpPr>
          <p:spPr>
            <a:xfrm>
              <a:off x="456851" y="4548127"/>
              <a:ext cx="971513" cy="300942"/>
            </a:xfrm>
            <a:prstGeom prst="rect">
              <a:avLst/>
            </a:prstGeom>
          </p:spPr>
          <p:txBody>
            <a:bodyPr vert="horz" wrap="square" lIns="91440" tIns="45720" rIns="91440" bIns="45720" rtlCol="0" anchor="ctr">
              <a:noAutofit/>
            </a:bodyPr>
            <a:lstStyle/>
            <a:p>
              <a:pPr algn="ctr">
                <a:lnSpc>
                  <a:spcPct val="95000"/>
                </a:lnSpc>
                <a:spcBef>
                  <a:spcPts val="400"/>
                </a:spcBef>
                <a:spcAft>
                  <a:spcPts val="200"/>
                </a:spcAft>
              </a:pPr>
              <a:r>
                <a:rPr lang="en-US" sz="1000" b="1">
                  <a:solidFill>
                    <a:sysClr val="windowText" lastClr="000000"/>
                  </a:solidFill>
                </a:rPr>
                <a:t>Business Objects</a:t>
              </a:r>
            </a:p>
          </p:txBody>
        </p:sp>
      </p:grpSp>
      <p:grpSp>
        <p:nvGrpSpPr>
          <p:cNvPr id="208" name="Group 207"/>
          <p:cNvGrpSpPr/>
          <p:nvPr/>
        </p:nvGrpSpPr>
        <p:grpSpPr>
          <a:xfrm>
            <a:off x="8465657" y="4410782"/>
            <a:ext cx="971513" cy="872442"/>
            <a:chOff x="456851" y="3976627"/>
            <a:chExt cx="971513" cy="872442"/>
          </a:xfrm>
        </p:grpSpPr>
        <p:pic>
          <p:nvPicPr>
            <p:cNvPr id="209" name="Picture 208"/>
            <p:cNvPicPr>
              <a:picLocks noChangeAspect="1"/>
            </p:cNvPicPr>
            <p:nvPr/>
          </p:nvPicPr>
          <p:blipFill>
            <a:blip r:embed="rId7"/>
            <a:stretch>
              <a:fillRect/>
            </a:stretch>
          </p:blipFill>
          <p:spPr>
            <a:xfrm>
              <a:off x="710024" y="3976627"/>
              <a:ext cx="457200" cy="571500"/>
            </a:xfrm>
            <a:prstGeom prst="rect">
              <a:avLst/>
            </a:prstGeom>
          </p:spPr>
        </p:pic>
        <p:sp>
          <p:nvSpPr>
            <p:cNvPr id="210" name="TextBox 209"/>
            <p:cNvSpPr txBox="1"/>
            <p:nvPr/>
          </p:nvSpPr>
          <p:spPr>
            <a:xfrm>
              <a:off x="456851" y="4548127"/>
              <a:ext cx="971513" cy="300942"/>
            </a:xfrm>
            <a:prstGeom prst="rect">
              <a:avLst/>
            </a:prstGeom>
          </p:spPr>
          <p:txBody>
            <a:bodyPr vert="horz" wrap="square" lIns="91440" tIns="45720" rIns="91440" bIns="45720" rtlCol="0" anchor="ctr">
              <a:noAutofit/>
            </a:bodyPr>
            <a:lstStyle/>
            <a:p>
              <a:pPr algn="ctr">
                <a:lnSpc>
                  <a:spcPct val="95000"/>
                </a:lnSpc>
                <a:spcBef>
                  <a:spcPts val="400"/>
                </a:spcBef>
                <a:spcAft>
                  <a:spcPts val="200"/>
                </a:spcAft>
              </a:pPr>
              <a:r>
                <a:rPr lang="en-US" sz="1000" b="1">
                  <a:solidFill>
                    <a:sysClr val="windowText" lastClr="000000"/>
                  </a:solidFill>
                </a:rPr>
                <a:t>Data Warehouse</a:t>
              </a:r>
            </a:p>
          </p:txBody>
        </p:sp>
      </p:grpSp>
      <p:grpSp>
        <p:nvGrpSpPr>
          <p:cNvPr id="213" name="Group 212"/>
          <p:cNvGrpSpPr/>
          <p:nvPr/>
        </p:nvGrpSpPr>
        <p:grpSpPr>
          <a:xfrm>
            <a:off x="9239877" y="4406064"/>
            <a:ext cx="971513" cy="872442"/>
            <a:chOff x="456851" y="3976627"/>
            <a:chExt cx="971513" cy="872442"/>
          </a:xfrm>
        </p:grpSpPr>
        <p:pic>
          <p:nvPicPr>
            <p:cNvPr id="214" name="Picture 213"/>
            <p:cNvPicPr>
              <a:picLocks noChangeAspect="1"/>
            </p:cNvPicPr>
            <p:nvPr/>
          </p:nvPicPr>
          <p:blipFill>
            <a:blip r:embed="rId7"/>
            <a:stretch>
              <a:fillRect/>
            </a:stretch>
          </p:blipFill>
          <p:spPr>
            <a:xfrm>
              <a:off x="710024" y="3976627"/>
              <a:ext cx="457200" cy="571500"/>
            </a:xfrm>
            <a:prstGeom prst="rect">
              <a:avLst/>
            </a:prstGeom>
          </p:spPr>
        </p:pic>
        <p:sp>
          <p:nvSpPr>
            <p:cNvPr id="216" name="TextBox 215"/>
            <p:cNvSpPr txBox="1"/>
            <p:nvPr/>
          </p:nvSpPr>
          <p:spPr>
            <a:xfrm>
              <a:off x="456851" y="4548127"/>
              <a:ext cx="971513" cy="300942"/>
            </a:xfrm>
            <a:prstGeom prst="rect">
              <a:avLst/>
            </a:prstGeom>
          </p:spPr>
          <p:txBody>
            <a:bodyPr vert="horz" wrap="square" lIns="91440" tIns="45720" rIns="91440" bIns="45720" rtlCol="0" anchor="ctr">
              <a:noAutofit/>
            </a:bodyPr>
            <a:lstStyle/>
            <a:p>
              <a:pPr algn="ctr">
                <a:lnSpc>
                  <a:spcPct val="95000"/>
                </a:lnSpc>
                <a:spcBef>
                  <a:spcPts val="400"/>
                </a:spcBef>
                <a:spcAft>
                  <a:spcPts val="200"/>
                </a:spcAft>
              </a:pPr>
              <a:r>
                <a:rPr lang="en-US" sz="1000" b="1" err="1">
                  <a:solidFill>
                    <a:sysClr val="windowText" lastClr="000000"/>
                  </a:solidFill>
                </a:rPr>
                <a:t>WebBLOB</a:t>
              </a:r>
              <a:r>
                <a:rPr lang="en-US" sz="1000" b="1">
                  <a:solidFill>
                    <a:sysClr val="windowText" lastClr="000000"/>
                  </a:solidFill>
                </a:rPr>
                <a:t> Server</a:t>
              </a:r>
            </a:p>
          </p:txBody>
        </p:sp>
      </p:grpSp>
      <p:cxnSp>
        <p:nvCxnSpPr>
          <p:cNvPr id="227" name="Straight Connector 226"/>
          <p:cNvCxnSpPr/>
          <p:nvPr/>
        </p:nvCxnSpPr>
        <p:spPr>
          <a:xfrm flipV="1">
            <a:off x="2281274" y="3114336"/>
            <a:ext cx="1508514" cy="1"/>
          </a:xfrm>
          <a:prstGeom prst="line">
            <a:avLst/>
          </a:prstGeom>
          <a:ln w="190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28" name="Straight Connector 227"/>
          <p:cNvCxnSpPr/>
          <p:nvPr/>
        </p:nvCxnSpPr>
        <p:spPr>
          <a:xfrm flipV="1">
            <a:off x="2281274" y="3215093"/>
            <a:ext cx="1508514" cy="1"/>
          </a:xfrm>
          <a:prstGeom prst="line">
            <a:avLst/>
          </a:prstGeom>
          <a:ln w="190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grpSp>
        <p:nvGrpSpPr>
          <p:cNvPr id="229" name="Group 228"/>
          <p:cNvGrpSpPr/>
          <p:nvPr/>
        </p:nvGrpSpPr>
        <p:grpSpPr>
          <a:xfrm>
            <a:off x="6800592" y="2540904"/>
            <a:ext cx="217901" cy="1287173"/>
            <a:chOff x="1801281" y="2536674"/>
            <a:chExt cx="217901" cy="1287173"/>
          </a:xfrm>
        </p:grpSpPr>
        <p:cxnSp>
          <p:nvCxnSpPr>
            <p:cNvPr id="230" name="Straight Connector 229"/>
            <p:cNvCxnSpPr/>
            <p:nvPr/>
          </p:nvCxnSpPr>
          <p:spPr>
            <a:xfrm flipH="1" flipV="1">
              <a:off x="1885361" y="2542365"/>
              <a:ext cx="526" cy="1281482"/>
            </a:xfrm>
            <a:prstGeom prst="line">
              <a:avLst/>
            </a:prstGeom>
            <a:ln w="190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31" name="Straight Connector 230"/>
            <p:cNvCxnSpPr/>
            <p:nvPr/>
          </p:nvCxnSpPr>
          <p:spPr>
            <a:xfrm flipH="1" flipV="1">
              <a:off x="1941304" y="2536674"/>
              <a:ext cx="526" cy="1281482"/>
            </a:xfrm>
            <a:prstGeom prst="line">
              <a:avLst/>
            </a:prstGeom>
            <a:ln w="190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232" name="Oval 231"/>
            <p:cNvSpPr/>
            <p:nvPr/>
          </p:nvSpPr>
          <p:spPr>
            <a:xfrm>
              <a:off x="1804634" y="2729757"/>
              <a:ext cx="214548" cy="58058"/>
            </a:xfrm>
            <a:prstGeom prst="ellipse">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7" name="Oval 236"/>
            <p:cNvSpPr/>
            <p:nvPr/>
          </p:nvSpPr>
          <p:spPr>
            <a:xfrm>
              <a:off x="1801281" y="3556661"/>
              <a:ext cx="214548" cy="58058"/>
            </a:xfrm>
            <a:prstGeom prst="ellipse">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8" name="Group 237"/>
          <p:cNvGrpSpPr/>
          <p:nvPr/>
        </p:nvGrpSpPr>
        <p:grpSpPr>
          <a:xfrm>
            <a:off x="9048681" y="2536459"/>
            <a:ext cx="217901" cy="1287173"/>
            <a:chOff x="1801281" y="2536674"/>
            <a:chExt cx="217901" cy="1287173"/>
          </a:xfrm>
        </p:grpSpPr>
        <p:cxnSp>
          <p:nvCxnSpPr>
            <p:cNvPr id="239" name="Straight Connector 238"/>
            <p:cNvCxnSpPr/>
            <p:nvPr/>
          </p:nvCxnSpPr>
          <p:spPr>
            <a:xfrm flipH="1" flipV="1">
              <a:off x="1885361" y="2542365"/>
              <a:ext cx="526" cy="1281482"/>
            </a:xfrm>
            <a:prstGeom prst="line">
              <a:avLst/>
            </a:prstGeom>
            <a:ln w="190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40" name="Straight Connector 239"/>
            <p:cNvCxnSpPr/>
            <p:nvPr/>
          </p:nvCxnSpPr>
          <p:spPr>
            <a:xfrm flipH="1" flipV="1">
              <a:off x="1941304" y="2536674"/>
              <a:ext cx="526" cy="1281482"/>
            </a:xfrm>
            <a:prstGeom prst="line">
              <a:avLst/>
            </a:prstGeom>
            <a:ln w="190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242" name="Oval 241"/>
            <p:cNvSpPr/>
            <p:nvPr/>
          </p:nvSpPr>
          <p:spPr>
            <a:xfrm>
              <a:off x="1804634" y="2729757"/>
              <a:ext cx="214548" cy="58058"/>
            </a:xfrm>
            <a:prstGeom prst="ellipse">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3" name="Oval 242"/>
            <p:cNvSpPr/>
            <p:nvPr/>
          </p:nvSpPr>
          <p:spPr>
            <a:xfrm>
              <a:off x="1801281" y="3556661"/>
              <a:ext cx="214548" cy="58058"/>
            </a:xfrm>
            <a:prstGeom prst="ellipse">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4" name="Group 243"/>
          <p:cNvGrpSpPr/>
          <p:nvPr/>
        </p:nvGrpSpPr>
        <p:grpSpPr>
          <a:xfrm>
            <a:off x="7163456" y="3327173"/>
            <a:ext cx="1752646" cy="500903"/>
            <a:chOff x="2138907" y="3500331"/>
            <a:chExt cx="1752646" cy="500903"/>
          </a:xfrm>
        </p:grpSpPr>
        <p:cxnSp>
          <p:nvCxnSpPr>
            <p:cNvPr id="245" name="Straight Connector 244"/>
            <p:cNvCxnSpPr/>
            <p:nvPr/>
          </p:nvCxnSpPr>
          <p:spPr>
            <a:xfrm flipV="1">
              <a:off x="2141791" y="3511020"/>
              <a:ext cx="2884" cy="490214"/>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6" name="Straight Connector 245"/>
            <p:cNvCxnSpPr/>
            <p:nvPr/>
          </p:nvCxnSpPr>
          <p:spPr>
            <a:xfrm flipV="1">
              <a:off x="3881735" y="3511020"/>
              <a:ext cx="2884" cy="490214"/>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7" name="Straight Connector 246"/>
            <p:cNvCxnSpPr/>
            <p:nvPr/>
          </p:nvCxnSpPr>
          <p:spPr>
            <a:xfrm>
              <a:off x="2141791" y="3511020"/>
              <a:ext cx="1739944" cy="490214"/>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8" name="Straight Connector 247"/>
            <p:cNvCxnSpPr/>
            <p:nvPr/>
          </p:nvCxnSpPr>
          <p:spPr>
            <a:xfrm flipV="1">
              <a:off x="2138907" y="3500331"/>
              <a:ext cx="1752646" cy="500903"/>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249" name="Group 248"/>
          <p:cNvGrpSpPr/>
          <p:nvPr/>
        </p:nvGrpSpPr>
        <p:grpSpPr>
          <a:xfrm>
            <a:off x="7163456" y="2519497"/>
            <a:ext cx="1752646" cy="500903"/>
            <a:chOff x="2138907" y="3500331"/>
            <a:chExt cx="1752646" cy="500903"/>
          </a:xfrm>
        </p:grpSpPr>
        <p:cxnSp>
          <p:nvCxnSpPr>
            <p:cNvPr id="250" name="Straight Connector 249"/>
            <p:cNvCxnSpPr/>
            <p:nvPr/>
          </p:nvCxnSpPr>
          <p:spPr>
            <a:xfrm flipV="1">
              <a:off x="2141791" y="3511020"/>
              <a:ext cx="2884" cy="490214"/>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7" name="Straight Connector 256"/>
            <p:cNvCxnSpPr/>
            <p:nvPr/>
          </p:nvCxnSpPr>
          <p:spPr>
            <a:xfrm flipV="1">
              <a:off x="3881735" y="3511020"/>
              <a:ext cx="2884" cy="490214"/>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8" name="Straight Connector 257"/>
            <p:cNvCxnSpPr/>
            <p:nvPr/>
          </p:nvCxnSpPr>
          <p:spPr>
            <a:xfrm>
              <a:off x="2141791" y="3511020"/>
              <a:ext cx="1739944" cy="490214"/>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0" name="Straight Connector 259"/>
            <p:cNvCxnSpPr/>
            <p:nvPr/>
          </p:nvCxnSpPr>
          <p:spPr>
            <a:xfrm flipV="1">
              <a:off x="2138907" y="3500331"/>
              <a:ext cx="1752646" cy="500903"/>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pic>
        <p:nvPicPr>
          <p:cNvPr id="263" name="Picture 26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885536" y="2195314"/>
            <a:ext cx="1297038" cy="351281"/>
          </a:xfrm>
          <a:prstGeom prst="rect">
            <a:avLst/>
          </a:prstGeom>
        </p:spPr>
      </p:pic>
      <p:pic>
        <p:nvPicPr>
          <p:cNvPr id="264" name="Picture 26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890864" y="2195314"/>
            <a:ext cx="1297038" cy="351281"/>
          </a:xfrm>
          <a:prstGeom prst="rect">
            <a:avLst/>
          </a:prstGeom>
        </p:spPr>
      </p:pic>
      <p:cxnSp>
        <p:nvCxnSpPr>
          <p:cNvPr id="265" name="Straight Connector 264"/>
          <p:cNvCxnSpPr/>
          <p:nvPr/>
        </p:nvCxnSpPr>
        <p:spPr>
          <a:xfrm>
            <a:off x="7182574" y="2326619"/>
            <a:ext cx="170829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6" name="Straight Connector 265"/>
          <p:cNvCxnSpPr/>
          <p:nvPr/>
        </p:nvCxnSpPr>
        <p:spPr>
          <a:xfrm>
            <a:off x="7182574" y="2434233"/>
            <a:ext cx="170829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68" name="TextBox 267"/>
          <p:cNvSpPr txBox="1"/>
          <p:nvPr/>
        </p:nvSpPr>
        <p:spPr>
          <a:xfrm>
            <a:off x="7677080" y="2275283"/>
            <a:ext cx="565265" cy="215444"/>
          </a:xfrm>
          <a:prstGeom prst="rect">
            <a:avLst/>
          </a:prstGeom>
          <a:noFill/>
        </p:spPr>
        <p:txBody>
          <a:bodyPr wrap="square" rtlCol="0">
            <a:spAutoFit/>
          </a:bodyPr>
          <a:lstStyle/>
          <a:p>
            <a:pPr algn="ctr"/>
            <a:r>
              <a:rPr lang="en-US" sz="800"/>
              <a:t>HA Pair</a:t>
            </a:r>
          </a:p>
        </p:txBody>
      </p:sp>
      <p:sp>
        <p:nvSpPr>
          <p:cNvPr id="269" name="TextBox 268"/>
          <p:cNvSpPr txBox="1"/>
          <p:nvPr/>
        </p:nvSpPr>
        <p:spPr>
          <a:xfrm>
            <a:off x="5885536" y="1600580"/>
            <a:ext cx="1297038" cy="170789"/>
          </a:xfrm>
          <a:prstGeom prst="rect">
            <a:avLst/>
          </a:prstGeom>
          <a:noFill/>
          <a:ln w="12700">
            <a:solidFill>
              <a:schemeClr val="tx1"/>
            </a:solidFill>
            <a:prstDash val="dash"/>
          </a:ln>
          <a:effectLst>
            <a:softEdge rad="0"/>
          </a:effectLst>
        </p:spPr>
        <p:style>
          <a:lnRef idx="2">
            <a:schemeClr val="accent3"/>
          </a:lnRef>
          <a:fillRef idx="1">
            <a:schemeClr val="lt1"/>
          </a:fillRef>
          <a:effectRef idx="0">
            <a:schemeClr val="accent3"/>
          </a:effectRef>
          <a:fontRef idx="minor">
            <a:schemeClr val="dk1"/>
          </a:fontRef>
        </p:style>
        <p:txBody>
          <a:bodyPr vert="horz" wrap="square" lIns="91440" tIns="45720" rIns="91440" bIns="45720" rtlCol="0" anchor="ctr">
            <a:noAutofit/>
          </a:bodyPr>
          <a:lstStyle/>
          <a:p>
            <a:pPr algn="ctr"/>
            <a:r>
              <a:rPr lang="en-US" sz="800">
                <a:solidFill>
                  <a:schemeClr val="tx1"/>
                </a:solidFill>
              </a:rPr>
              <a:t>N3_Aggr0 ONTAP ADP</a:t>
            </a:r>
          </a:p>
        </p:txBody>
      </p:sp>
      <p:sp>
        <p:nvSpPr>
          <p:cNvPr id="270" name="TextBox 269"/>
          <p:cNvSpPr txBox="1"/>
          <p:nvPr/>
        </p:nvSpPr>
        <p:spPr>
          <a:xfrm>
            <a:off x="8890864" y="1601752"/>
            <a:ext cx="1297038" cy="170789"/>
          </a:xfrm>
          <a:prstGeom prst="rect">
            <a:avLst/>
          </a:prstGeom>
          <a:noFill/>
          <a:ln w="12700">
            <a:solidFill>
              <a:schemeClr val="tx1"/>
            </a:solidFill>
            <a:prstDash val="dash"/>
          </a:ln>
          <a:effectLst>
            <a:softEdge rad="0"/>
          </a:effectLst>
        </p:spPr>
        <p:style>
          <a:lnRef idx="2">
            <a:schemeClr val="accent3"/>
          </a:lnRef>
          <a:fillRef idx="1">
            <a:schemeClr val="lt1"/>
          </a:fillRef>
          <a:effectRef idx="0">
            <a:schemeClr val="accent3"/>
          </a:effectRef>
          <a:fontRef idx="minor">
            <a:schemeClr val="dk1"/>
          </a:fontRef>
        </p:style>
        <p:txBody>
          <a:bodyPr vert="horz" wrap="square" lIns="91440" tIns="45720" rIns="91440" bIns="45720" rtlCol="0" anchor="ctr">
            <a:noAutofit/>
          </a:bodyPr>
          <a:lstStyle/>
          <a:p>
            <a:pPr algn="ctr"/>
            <a:r>
              <a:rPr lang="en-US" sz="800">
                <a:solidFill>
                  <a:schemeClr val="tx1"/>
                </a:solidFill>
              </a:rPr>
              <a:t>N4_Aggr0 ONTAP ADP</a:t>
            </a:r>
          </a:p>
        </p:txBody>
      </p:sp>
      <p:sp>
        <p:nvSpPr>
          <p:cNvPr id="271" name="TextBox 270"/>
          <p:cNvSpPr txBox="1"/>
          <p:nvPr/>
        </p:nvSpPr>
        <p:spPr>
          <a:xfrm>
            <a:off x="5885536" y="991913"/>
            <a:ext cx="1297038" cy="550061"/>
          </a:xfrm>
          <a:prstGeom prst="rect">
            <a:avLst/>
          </a:prstGeom>
          <a:noFill/>
          <a:ln w="12700">
            <a:solidFill>
              <a:schemeClr val="tx1"/>
            </a:solidFill>
            <a:prstDash val="dash"/>
          </a:ln>
          <a:effectLst>
            <a:softEdge rad="0"/>
          </a:effectLst>
        </p:spPr>
        <p:style>
          <a:lnRef idx="2">
            <a:schemeClr val="accent3"/>
          </a:lnRef>
          <a:fillRef idx="1">
            <a:schemeClr val="lt1"/>
          </a:fillRef>
          <a:effectRef idx="0">
            <a:schemeClr val="accent3"/>
          </a:effectRef>
          <a:fontRef idx="minor">
            <a:schemeClr val="dk1"/>
          </a:fontRef>
        </p:style>
        <p:txBody>
          <a:bodyPr vert="horz" wrap="square" lIns="91440" tIns="45720" rIns="91440" bIns="45720" rtlCol="0" anchor="ctr">
            <a:noAutofit/>
          </a:bodyPr>
          <a:lstStyle/>
          <a:p>
            <a:pPr algn="ctr"/>
            <a:r>
              <a:rPr lang="en-US" sz="800">
                <a:solidFill>
                  <a:schemeClr val="tx1"/>
                </a:solidFill>
              </a:rPr>
              <a:t>N3_Aggr1 ONTAP</a:t>
            </a:r>
          </a:p>
          <a:p>
            <a:pPr algn="ctr"/>
            <a:r>
              <a:rPr lang="en-US" sz="800">
                <a:solidFill>
                  <a:schemeClr val="tx1"/>
                </a:solidFill>
              </a:rPr>
              <a:t>Clarity</a:t>
            </a:r>
          </a:p>
          <a:p>
            <a:pPr algn="ctr"/>
            <a:r>
              <a:rPr lang="en-US" sz="800">
                <a:solidFill>
                  <a:schemeClr val="tx1"/>
                </a:solidFill>
              </a:rPr>
              <a:t>Test</a:t>
            </a:r>
          </a:p>
        </p:txBody>
      </p:sp>
      <p:sp>
        <p:nvSpPr>
          <p:cNvPr id="272" name="TextBox 271"/>
          <p:cNvSpPr txBox="1"/>
          <p:nvPr/>
        </p:nvSpPr>
        <p:spPr>
          <a:xfrm>
            <a:off x="8890864" y="991913"/>
            <a:ext cx="1297038" cy="554173"/>
          </a:xfrm>
          <a:prstGeom prst="rect">
            <a:avLst/>
          </a:prstGeom>
          <a:noFill/>
          <a:ln w="12700">
            <a:solidFill>
              <a:schemeClr val="tx1"/>
            </a:solidFill>
            <a:prstDash val="dash"/>
          </a:ln>
          <a:effectLst>
            <a:softEdge rad="0"/>
          </a:effectLst>
        </p:spPr>
        <p:style>
          <a:lnRef idx="2">
            <a:schemeClr val="accent3"/>
          </a:lnRef>
          <a:fillRef idx="1">
            <a:schemeClr val="lt1"/>
          </a:fillRef>
          <a:effectRef idx="0">
            <a:schemeClr val="accent3"/>
          </a:effectRef>
          <a:fontRef idx="minor">
            <a:schemeClr val="dk1"/>
          </a:fontRef>
        </p:style>
        <p:txBody>
          <a:bodyPr vert="horz" wrap="square" lIns="91440" tIns="45720" rIns="91440" bIns="45720" rtlCol="0" anchor="ctr">
            <a:noAutofit/>
          </a:bodyPr>
          <a:lstStyle/>
          <a:p>
            <a:pPr algn="ctr"/>
            <a:r>
              <a:rPr lang="en-US" sz="800">
                <a:solidFill>
                  <a:schemeClr val="tx1"/>
                </a:solidFill>
              </a:rPr>
              <a:t>N4_Aggr1 ONTAP</a:t>
            </a:r>
          </a:p>
          <a:p>
            <a:pPr algn="ctr"/>
            <a:r>
              <a:rPr lang="en-US" sz="800">
                <a:solidFill>
                  <a:schemeClr val="tx1"/>
                </a:solidFill>
              </a:rPr>
              <a:t>Production services</a:t>
            </a:r>
          </a:p>
          <a:p>
            <a:pPr algn="ctr"/>
            <a:r>
              <a:rPr lang="en-US" sz="800">
                <a:solidFill>
                  <a:schemeClr val="tx1"/>
                </a:solidFill>
              </a:rPr>
              <a:t>NAS</a:t>
            </a:r>
          </a:p>
        </p:txBody>
      </p:sp>
      <p:sp>
        <p:nvSpPr>
          <p:cNvPr id="273" name="TextBox 272"/>
          <p:cNvSpPr txBox="1"/>
          <p:nvPr/>
        </p:nvSpPr>
        <p:spPr>
          <a:xfrm>
            <a:off x="7654535" y="1333333"/>
            <a:ext cx="756635" cy="300070"/>
          </a:xfrm>
          <a:prstGeom prst="rect">
            <a:avLst/>
          </a:prstGeom>
          <a:noFill/>
          <a:ln w="19050">
            <a:solidFill>
              <a:schemeClr val="bg2">
                <a:lumMod val="50000"/>
              </a:schemeClr>
            </a:solidFill>
            <a:prstDash val="solid"/>
          </a:ln>
          <a:effectLst>
            <a:softEdge rad="0"/>
          </a:effectLst>
        </p:spPr>
        <p:style>
          <a:lnRef idx="2">
            <a:schemeClr val="accent3"/>
          </a:lnRef>
          <a:fillRef idx="1">
            <a:schemeClr val="lt1"/>
          </a:fillRef>
          <a:effectRef idx="0">
            <a:schemeClr val="accent3"/>
          </a:effectRef>
          <a:fontRef idx="minor">
            <a:schemeClr val="dk1"/>
          </a:fontRef>
        </p:style>
        <p:txBody>
          <a:bodyPr vert="horz" wrap="square" lIns="91440" tIns="45720" rIns="91440" bIns="45720" rtlCol="0" anchor="ctr">
            <a:noAutofit/>
          </a:bodyPr>
          <a:lstStyle/>
          <a:p>
            <a:pPr algn="ctr"/>
            <a:r>
              <a:rPr lang="en-US" sz="800">
                <a:solidFill>
                  <a:schemeClr val="tx1"/>
                </a:solidFill>
              </a:rPr>
              <a:t>Multipath HA for all disk</a:t>
            </a:r>
          </a:p>
        </p:txBody>
      </p:sp>
      <p:cxnSp>
        <p:nvCxnSpPr>
          <p:cNvPr id="274" name="Straight Connector 273"/>
          <p:cNvCxnSpPr/>
          <p:nvPr/>
        </p:nvCxnSpPr>
        <p:spPr>
          <a:xfrm flipV="1">
            <a:off x="7182389" y="1687147"/>
            <a:ext cx="1708475" cy="532427"/>
          </a:xfrm>
          <a:prstGeom prst="line">
            <a:avLst/>
          </a:prstGeom>
          <a:ln w="190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75" name="Straight Connector 274"/>
          <p:cNvCxnSpPr/>
          <p:nvPr/>
        </p:nvCxnSpPr>
        <p:spPr>
          <a:xfrm>
            <a:off x="7182574" y="1680659"/>
            <a:ext cx="1711376" cy="550293"/>
          </a:xfrm>
          <a:prstGeom prst="line">
            <a:avLst/>
          </a:prstGeom>
          <a:ln w="190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76" name="Straight Connector 275"/>
          <p:cNvCxnSpPr/>
          <p:nvPr/>
        </p:nvCxnSpPr>
        <p:spPr>
          <a:xfrm flipV="1">
            <a:off x="8032852" y="1633403"/>
            <a:ext cx="1" cy="327718"/>
          </a:xfrm>
          <a:prstGeom prst="line">
            <a:avLst/>
          </a:prstGeom>
          <a:ln w="190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77" name="Straight Connector 276"/>
          <p:cNvCxnSpPr/>
          <p:nvPr/>
        </p:nvCxnSpPr>
        <p:spPr>
          <a:xfrm flipV="1">
            <a:off x="7180500" y="1745701"/>
            <a:ext cx="1708475" cy="532427"/>
          </a:xfrm>
          <a:prstGeom prst="line">
            <a:avLst/>
          </a:prstGeom>
          <a:ln w="190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78" name="Straight Connector 277"/>
          <p:cNvCxnSpPr/>
          <p:nvPr/>
        </p:nvCxnSpPr>
        <p:spPr>
          <a:xfrm>
            <a:off x="7179581" y="1735356"/>
            <a:ext cx="1711376" cy="550293"/>
          </a:xfrm>
          <a:prstGeom prst="line">
            <a:avLst/>
          </a:prstGeom>
          <a:ln w="190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280" name="TextBox 279"/>
          <p:cNvSpPr txBox="1"/>
          <p:nvPr/>
        </p:nvSpPr>
        <p:spPr>
          <a:xfrm>
            <a:off x="5881243" y="2498119"/>
            <a:ext cx="1263534" cy="246221"/>
          </a:xfrm>
          <a:prstGeom prst="rect">
            <a:avLst/>
          </a:prstGeom>
          <a:noFill/>
        </p:spPr>
        <p:txBody>
          <a:bodyPr wrap="square" rtlCol="0">
            <a:spAutoFit/>
          </a:bodyPr>
          <a:lstStyle/>
          <a:p>
            <a:pPr algn="ctr"/>
            <a:r>
              <a:rPr lang="en-US" sz="1000"/>
              <a:t>Node1</a:t>
            </a:r>
          </a:p>
        </p:txBody>
      </p:sp>
      <p:sp>
        <p:nvSpPr>
          <p:cNvPr id="281" name="TextBox 280"/>
          <p:cNvSpPr txBox="1"/>
          <p:nvPr/>
        </p:nvSpPr>
        <p:spPr>
          <a:xfrm>
            <a:off x="8907616" y="2498119"/>
            <a:ext cx="1263534" cy="246221"/>
          </a:xfrm>
          <a:prstGeom prst="rect">
            <a:avLst/>
          </a:prstGeom>
          <a:noFill/>
        </p:spPr>
        <p:txBody>
          <a:bodyPr wrap="square" rtlCol="0">
            <a:spAutoFit/>
          </a:bodyPr>
          <a:lstStyle/>
          <a:p>
            <a:pPr algn="ctr"/>
            <a:r>
              <a:rPr lang="en-US" sz="1000"/>
              <a:t>Node2</a:t>
            </a:r>
          </a:p>
        </p:txBody>
      </p:sp>
      <p:pic>
        <p:nvPicPr>
          <p:cNvPr id="282" name="image289.png"/>
          <p:cNvPicPr>
            <a:picLocks noChangeAspect="1"/>
          </p:cNvPicPr>
          <p:nvPr/>
        </p:nvPicPr>
        <p:blipFill>
          <a:blip r:embed="rId6" cstate="print"/>
          <a:stretch>
            <a:fillRect/>
          </a:stretch>
        </p:blipFill>
        <p:spPr>
          <a:xfrm>
            <a:off x="8789099" y="2939133"/>
            <a:ext cx="443581" cy="443699"/>
          </a:xfrm>
          <a:prstGeom prst="rect">
            <a:avLst/>
          </a:prstGeom>
          <a:ln w="12700">
            <a:miter lim="400000"/>
          </a:ln>
        </p:spPr>
      </p:pic>
      <p:pic>
        <p:nvPicPr>
          <p:cNvPr id="283" name="image289.png"/>
          <p:cNvPicPr>
            <a:picLocks noChangeAspect="1"/>
          </p:cNvPicPr>
          <p:nvPr/>
        </p:nvPicPr>
        <p:blipFill>
          <a:blip r:embed="rId6" cstate="print"/>
          <a:stretch>
            <a:fillRect/>
          </a:stretch>
        </p:blipFill>
        <p:spPr>
          <a:xfrm>
            <a:off x="6837004" y="2939134"/>
            <a:ext cx="443581" cy="443699"/>
          </a:xfrm>
          <a:prstGeom prst="rect">
            <a:avLst/>
          </a:prstGeom>
          <a:ln w="12700">
            <a:miter lim="400000"/>
          </a:ln>
        </p:spPr>
      </p:pic>
      <p:sp>
        <p:nvSpPr>
          <p:cNvPr id="284" name="TextBox 283"/>
          <p:cNvSpPr txBox="1"/>
          <p:nvPr/>
        </p:nvSpPr>
        <p:spPr>
          <a:xfrm>
            <a:off x="7385800" y="2526347"/>
            <a:ext cx="1263534" cy="246221"/>
          </a:xfrm>
          <a:prstGeom prst="rect">
            <a:avLst/>
          </a:prstGeom>
          <a:noFill/>
        </p:spPr>
        <p:txBody>
          <a:bodyPr wrap="square" rtlCol="0">
            <a:spAutoFit/>
          </a:bodyPr>
          <a:lstStyle/>
          <a:p>
            <a:pPr algn="ctr"/>
            <a:r>
              <a:rPr lang="en-US" sz="1000">
                <a:solidFill>
                  <a:srgbClr val="FF0000"/>
                </a:solidFill>
              </a:rPr>
              <a:t>FCP Data</a:t>
            </a:r>
          </a:p>
        </p:txBody>
      </p:sp>
      <p:sp>
        <p:nvSpPr>
          <p:cNvPr id="285" name="TextBox 284"/>
          <p:cNvSpPr txBox="1"/>
          <p:nvPr/>
        </p:nvSpPr>
        <p:spPr>
          <a:xfrm>
            <a:off x="7377249" y="3331403"/>
            <a:ext cx="1263534" cy="246221"/>
          </a:xfrm>
          <a:prstGeom prst="rect">
            <a:avLst/>
          </a:prstGeom>
          <a:noFill/>
        </p:spPr>
        <p:txBody>
          <a:bodyPr wrap="square" rtlCol="0">
            <a:spAutoFit/>
          </a:bodyPr>
          <a:lstStyle/>
          <a:p>
            <a:pPr algn="ctr"/>
            <a:r>
              <a:rPr lang="en-US" sz="1000">
                <a:solidFill>
                  <a:srgbClr val="FF0000"/>
                </a:solidFill>
              </a:rPr>
              <a:t>FCP Data</a:t>
            </a:r>
          </a:p>
        </p:txBody>
      </p:sp>
      <p:cxnSp>
        <p:nvCxnSpPr>
          <p:cNvPr id="286" name="Straight Connector 285"/>
          <p:cNvCxnSpPr/>
          <p:nvPr/>
        </p:nvCxnSpPr>
        <p:spPr>
          <a:xfrm flipV="1">
            <a:off x="7280585" y="3118566"/>
            <a:ext cx="1508514" cy="1"/>
          </a:xfrm>
          <a:prstGeom prst="line">
            <a:avLst/>
          </a:prstGeom>
          <a:ln w="190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87" name="Straight Connector 286"/>
          <p:cNvCxnSpPr/>
          <p:nvPr/>
        </p:nvCxnSpPr>
        <p:spPr>
          <a:xfrm flipV="1">
            <a:off x="7280585" y="3219323"/>
            <a:ext cx="1508514" cy="1"/>
          </a:xfrm>
          <a:prstGeom prst="line">
            <a:avLst/>
          </a:prstGeom>
          <a:ln w="190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2" name="Straight Connector 291"/>
          <p:cNvCxnSpPr/>
          <p:nvPr/>
        </p:nvCxnSpPr>
        <p:spPr>
          <a:xfrm>
            <a:off x="2181374" y="2326619"/>
            <a:ext cx="170829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293" name="Picture 73" descr="SnapMirror-right"/>
          <p:cNvPicPr>
            <a:picLocks noGrp="1" noChangeAspect="1" noChangeArrowheads="1"/>
          </p:cNvPicPr>
          <p:nvPr>
            <p:ph sz="quarter" idx="14"/>
          </p:nvPr>
        </p:nvPicPr>
        <p:blipFill>
          <a:blip r:embed="rId8" cstate="print"/>
          <a:srcRect/>
          <a:stretch>
            <a:fillRect/>
          </a:stretch>
        </p:blipFill>
        <p:spPr bwMode="auto">
          <a:xfrm>
            <a:off x="5358743" y="2910922"/>
            <a:ext cx="367493" cy="270339"/>
          </a:xfrm>
          <a:prstGeom prst="rect">
            <a:avLst/>
          </a:prstGeom>
          <a:noFill/>
          <a:ln w="9525">
            <a:noFill/>
            <a:miter lim="800000"/>
            <a:headEnd/>
            <a:tailEnd/>
          </a:ln>
        </p:spPr>
      </p:pic>
      <p:sp>
        <p:nvSpPr>
          <p:cNvPr id="296" name="TextBox 295"/>
          <p:cNvSpPr txBox="1"/>
          <p:nvPr/>
        </p:nvSpPr>
        <p:spPr>
          <a:xfrm>
            <a:off x="4899305" y="2579747"/>
            <a:ext cx="1263534" cy="400110"/>
          </a:xfrm>
          <a:prstGeom prst="rect">
            <a:avLst/>
          </a:prstGeom>
          <a:noFill/>
        </p:spPr>
        <p:txBody>
          <a:bodyPr wrap="square" rtlCol="0">
            <a:spAutoFit/>
          </a:bodyPr>
          <a:lstStyle/>
          <a:p>
            <a:pPr algn="ctr"/>
            <a:r>
              <a:rPr lang="en-US" sz="1000"/>
              <a:t>SnapMirror</a:t>
            </a:r>
          </a:p>
          <a:p>
            <a:pPr algn="ctr"/>
            <a:r>
              <a:rPr lang="en-US" sz="1000"/>
              <a:t>(Optional)*</a:t>
            </a:r>
          </a:p>
        </p:txBody>
      </p:sp>
      <p:sp>
        <p:nvSpPr>
          <p:cNvPr id="66" name="TextBox 65"/>
          <p:cNvSpPr txBox="1"/>
          <p:nvPr/>
        </p:nvSpPr>
        <p:spPr>
          <a:xfrm>
            <a:off x="881932" y="3823348"/>
            <a:ext cx="1919423" cy="1754326"/>
          </a:xfrm>
          <a:prstGeom prst="rect">
            <a:avLst/>
          </a:prstGeom>
          <a:noFill/>
        </p:spPr>
        <p:txBody>
          <a:bodyPr wrap="square" rtlCol="0">
            <a:spAutoFit/>
          </a:bodyPr>
          <a:lstStyle/>
          <a:p>
            <a:r>
              <a:rPr lang="en-US" sz="1400" b="1">
                <a:solidFill>
                  <a:schemeClr val="accent1"/>
                </a:solidFill>
              </a:rPr>
              <a:t>Replication:</a:t>
            </a:r>
          </a:p>
          <a:p>
            <a:endParaRPr lang="en-US" sz="1400" b="1">
              <a:solidFill>
                <a:schemeClr val="accent1"/>
              </a:solidFill>
            </a:endParaRPr>
          </a:p>
          <a:p>
            <a:pPr marL="171450" indent="-171450">
              <a:buFont typeface="Arial" charset="0"/>
              <a:buChar char="•"/>
            </a:pPr>
            <a:r>
              <a:rPr lang="en-US" sz="1000"/>
              <a:t>SnapMirror Epic prod to node3 to offload backup and test refresh.</a:t>
            </a:r>
          </a:p>
          <a:p>
            <a:pPr marL="171450" indent="-171450">
              <a:buFont typeface="Arial" charset="0"/>
              <a:buChar char="•"/>
            </a:pPr>
            <a:r>
              <a:rPr lang="en-US" sz="1000"/>
              <a:t>Epic Mirror from Epic Prod to Epic DR over WAN</a:t>
            </a:r>
          </a:p>
          <a:p>
            <a:pPr marL="171450" indent="-171450">
              <a:buFont typeface="Arial" charset="0"/>
              <a:buChar char="•"/>
            </a:pPr>
            <a:r>
              <a:rPr lang="en-US" sz="1000"/>
              <a:t>*Test can optionally be run on Node1 or Node2 without SnapMirror.</a:t>
            </a:r>
          </a:p>
        </p:txBody>
      </p:sp>
      <p:sp>
        <p:nvSpPr>
          <p:cNvPr id="297" name="TextBox 296"/>
          <p:cNvSpPr txBox="1"/>
          <p:nvPr/>
        </p:nvSpPr>
        <p:spPr>
          <a:xfrm>
            <a:off x="4328344" y="2858287"/>
            <a:ext cx="884899" cy="246221"/>
          </a:xfrm>
          <a:prstGeom prst="rect">
            <a:avLst/>
          </a:prstGeom>
          <a:noFill/>
        </p:spPr>
        <p:txBody>
          <a:bodyPr wrap="square" rtlCol="0">
            <a:spAutoFit/>
          </a:bodyPr>
          <a:lstStyle/>
          <a:p>
            <a:pPr algn="ctr"/>
            <a:r>
              <a:rPr lang="en-US" sz="1000">
                <a:solidFill>
                  <a:schemeClr val="accent1"/>
                </a:solidFill>
              </a:rPr>
              <a:t>Epic Prod</a:t>
            </a:r>
          </a:p>
        </p:txBody>
      </p:sp>
      <p:sp>
        <p:nvSpPr>
          <p:cNvPr id="298" name="TextBox 297"/>
          <p:cNvSpPr txBox="1"/>
          <p:nvPr/>
        </p:nvSpPr>
        <p:spPr>
          <a:xfrm>
            <a:off x="9983021" y="2645227"/>
            <a:ext cx="2025487" cy="1075278"/>
          </a:xfrm>
          <a:prstGeom prst="rect">
            <a:avLst/>
          </a:prstGeom>
          <a:noFill/>
          <a:ln w="12700">
            <a:solidFill>
              <a:schemeClr val="bg1">
                <a:lumMod val="50000"/>
              </a:schemeClr>
            </a:solidFill>
            <a:prstDash val="dash"/>
          </a:ln>
          <a:effectLst>
            <a:softEdge rad="0"/>
          </a:effectLst>
        </p:spPr>
        <p:style>
          <a:lnRef idx="2">
            <a:schemeClr val="accent3"/>
          </a:lnRef>
          <a:fillRef idx="1">
            <a:schemeClr val="lt1"/>
          </a:fillRef>
          <a:effectRef idx="0">
            <a:schemeClr val="accent3"/>
          </a:effectRef>
          <a:fontRef idx="minor">
            <a:schemeClr val="dk1"/>
          </a:fontRef>
        </p:style>
        <p:txBody>
          <a:bodyPr vert="horz" wrap="square" lIns="91440" tIns="45720" rIns="91440" bIns="45720" rtlCol="0" anchor="ctr">
            <a:noAutofit/>
          </a:bodyPr>
          <a:lstStyle/>
          <a:p>
            <a:r>
              <a:rPr lang="en-US" sz="800">
                <a:solidFill>
                  <a:schemeClr val="tx1"/>
                </a:solidFill>
              </a:rPr>
              <a:t>Highly available CIFS shares</a:t>
            </a:r>
          </a:p>
          <a:p>
            <a:pPr marL="171450" indent="-171450">
              <a:buFont typeface="Arial" charset="0"/>
              <a:buChar char="•"/>
            </a:pPr>
            <a:r>
              <a:rPr lang="en-US" sz="800">
                <a:solidFill>
                  <a:schemeClr val="tx1"/>
                </a:solidFill>
              </a:rPr>
              <a:t>Archive Data</a:t>
            </a:r>
          </a:p>
          <a:p>
            <a:pPr marL="171450" indent="-171450">
              <a:buFont typeface="Arial" charset="0"/>
              <a:buChar char="•"/>
            </a:pPr>
            <a:r>
              <a:rPr lang="en-US" sz="800">
                <a:solidFill>
                  <a:schemeClr val="tx1"/>
                </a:solidFill>
              </a:rPr>
              <a:t>Wed BLOB Server Data</a:t>
            </a:r>
          </a:p>
          <a:p>
            <a:pPr marL="171450" indent="-171450">
              <a:buFont typeface="Arial" charset="0"/>
              <a:buChar char="•"/>
            </a:pPr>
            <a:r>
              <a:rPr lang="en-US" sz="800">
                <a:solidFill>
                  <a:schemeClr val="tx1"/>
                </a:solidFill>
              </a:rPr>
              <a:t>Business Objects Enterprise Data</a:t>
            </a:r>
          </a:p>
          <a:p>
            <a:pPr marL="171450" indent="-171450">
              <a:buFont typeface="Arial" charset="0"/>
              <a:buChar char="•"/>
            </a:pPr>
            <a:r>
              <a:rPr lang="en-US" sz="800">
                <a:solidFill>
                  <a:schemeClr val="tx1"/>
                </a:solidFill>
              </a:rPr>
              <a:t>Multipurpose SQL Server Data</a:t>
            </a:r>
          </a:p>
          <a:p>
            <a:pPr marL="171450" indent="-171450">
              <a:buFont typeface="Arial" charset="0"/>
              <a:buChar char="•"/>
            </a:pPr>
            <a:r>
              <a:rPr lang="en-US" sz="800">
                <a:solidFill>
                  <a:schemeClr val="tx1"/>
                </a:solidFill>
              </a:rPr>
              <a:t>Relay Server Data</a:t>
            </a:r>
          </a:p>
          <a:p>
            <a:pPr marL="171450" indent="-171450">
              <a:buFont typeface="Arial" charset="0"/>
              <a:buChar char="•"/>
            </a:pPr>
            <a:r>
              <a:rPr lang="en-US" sz="800">
                <a:solidFill>
                  <a:schemeClr val="tx1"/>
                </a:solidFill>
              </a:rPr>
              <a:t>Nonproduction Service Server Data</a:t>
            </a:r>
          </a:p>
        </p:txBody>
      </p:sp>
      <p:cxnSp>
        <p:nvCxnSpPr>
          <p:cNvPr id="299" name="Straight Connector 298"/>
          <p:cNvCxnSpPr>
            <a:stCxn id="242" idx="6"/>
            <a:endCxn id="298" idx="1"/>
          </p:cNvCxnSpPr>
          <p:nvPr/>
        </p:nvCxnSpPr>
        <p:spPr>
          <a:xfrm>
            <a:off x="9266582" y="2758571"/>
            <a:ext cx="716439" cy="424295"/>
          </a:xfrm>
          <a:prstGeom prst="line">
            <a:avLst/>
          </a:prstGeom>
          <a:ln w="19050">
            <a:solidFill>
              <a:schemeClr val="bg1">
                <a:lumMod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00" name="Straight Connector 299"/>
          <p:cNvCxnSpPr>
            <a:stCxn id="243" idx="6"/>
            <a:endCxn id="298" idx="1"/>
          </p:cNvCxnSpPr>
          <p:nvPr/>
        </p:nvCxnSpPr>
        <p:spPr>
          <a:xfrm flipV="1">
            <a:off x="9263229" y="3182866"/>
            <a:ext cx="719792" cy="402609"/>
          </a:xfrm>
          <a:prstGeom prst="line">
            <a:avLst/>
          </a:prstGeom>
          <a:ln w="19050">
            <a:solidFill>
              <a:schemeClr val="bg1">
                <a:lumMod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1" name="TextBox 300"/>
          <p:cNvSpPr txBox="1"/>
          <p:nvPr/>
        </p:nvSpPr>
        <p:spPr>
          <a:xfrm>
            <a:off x="5139617" y="3853789"/>
            <a:ext cx="1919423" cy="1446550"/>
          </a:xfrm>
          <a:prstGeom prst="rect">
            <a:avLst/>
          </a:prstGeom>
          <a:noFill/>
        </p:spPr>
        <p:txBody>
          <a:bodyPr wrap="square" rtlCol="0">
            <a:spAutoFit/>
          </a:bodyPr>
          <a:lstStyle/>
          <a:p>
            <a:r>
              <a:rPr lang="en-US" sz="1400" b="1">
                <a:solidFill>
                  <a:srgbClr val="00B050"/>
                </a:solidFill>
              </a:rPr>
              <a:t>Backup:</a:t>
            </a:r>
          </a:p>
          <a:p>
            <a:endParaRPr lang="en-US" sz="1400" b="1">
              <a:solidFill>
                <a:srgbClr val="00B050"/>
              </a:solidFill>
            </a:endParaRPr>
          </a:p>
          <a:p>
            <a:pPr marL="171450" indent="-171450">
              <a:buFont typeface="Arial" charset="0"/>
              <a:buChar char="•"/>
            </a:pPr>
            <a:r>
              <a:rPr lang="en-US" sz="1000"/>
              <a:t>Epic Prod nightly backups to disk on Node1</a:t>
            </a:r>
          </a:p>
          <a:p>
            <a:pPr marL="171450" indent="-171450">
              <a:buFont typeface="Arial" charset="0"/>
              <a:buChar char="•"/>
            </a:pPr>
            <a:r>
              <a:rPr lang="en-US" sz="1000"/>
              <a:t>Long term backup can be either SnapVault to remote ONTAP or mounted and streamed from a media server</a:t>
            </a:r>
          </a:p>
        </p:txBody>
      </p:sp>
      <p:sp>
        <p:nvSpPr>
          <p:cNvPr id="304" name="TextBox 303"/>
          <p:cNvSpPr txBox="1"/>
          <p:nvPr/>
        </p:nvSpPr>
        <p:spPr>
          <a:xfrm>
            <a:off x="5094324" y="3236164"/>
            <a:ext cx="679283" cy="420349"/>
          </a:xfrm>
          <a:prstGeom prst="rect">
            <a:avLst/>
          </a:prstGeom>
          <a:noFill/>
          <a:ln w="19050">
            <a:solidFill>
              <a:schemeClr val="accent1"/>
            </a:solidFill>
            <a:prstDash val="solid"/>
          </a:ln>
          <a:effectLst>
            <a:softEdge rad="0"/>
          </a:effectLst>
        </p:spPr>
        <p:style>
          <a:lnRef idx="2">
            <a:schemeClr val="accent3"/>
          </a:lnRef>
          <a:fillRef idx="1">
            <a:schemeClr val="lt1"/>
          </a:fillRef>
          <a:effectRef idx="0">
            <a:schemeClr val="accent3"/>
          </a:effectRef>
          <a:fontRef idx="minor">
            <a:schemeClr val="dk1"/>
          </a:fontRef>
        </p:style>
        <p:txBody>
          <a:bodyPr vert="horz" wrap="square" lIns="91440" tIns="45720" rIns="91440" bIns="45720" rtlCol="0" anchor="ctr">
            <a:noAutofit/>
          </a:bodyPr>
          <a:lstStyle/>
          <a:p>
            <a:pPr algn="ctr"/>
            <a:r>
              <a:rPr lang="en-US" sz="800" b="1">
                <a:solidFill>
                  <a:schemeClr val="accent1"/>
                </a:solidFill>
              </a:rPr>
              <a:t>Epic Mirror over TCP/IP</a:t>
            </a:r>
          </a:p>
        </p:txBody>
      </p:sp>
      <p:sp>
        <p:nvSpPr>
          <p:cNvPr id="78" name="Freeform 77"/>
          <p:cNvSpPr/>
          <p:nvPr/>
        </p:nvSpPr>
        <p:spPr>
          <a:xfrm>
            <a:off x="6096023" y="3241471"/>
            <a:ext cx="492327" cy="511338"/>
          </a:xfrm>
          <a:custGeom>
            <a:avLst/>
            <a:gdLst>
              <a:gd name="connsiteX0" fmla="*/ 0 w 677334"/>
              <a:gd name="connsiteY0" fmla="*/ 0 h 668867"/>
              <a:gd name="connsiteX1" fmla="*/ 8467 w 677334"/>
              <a:gd name="connsiteY1" fmla="*/ 440267 h 668867"/>
              <a:gd name="connsiteX2" fmla="*/ 355600 w 677334"/>
              <a:gd name="connsiteY2" fmla="*/ 668867 h 668867"/>
              <a:gd name="connsiteX3" fmla="*/ 677334 w 677334"/>
              <a:gd name="connsiteY3" fmla="*/ 440267 h 668867"/>
              <a:gd name="connsiteX4" fmla="*/ 677334 w 677334"/>
              <a:gd name="connsiteY4" fmla="*/ 8467 h 668867"/>
              <a:gd name="connsiteX5" fmla="*/ 0 w 677334"/>
              <a:gd name="connsiteY5" fmla="*/ 0 h 668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7334" h="668867">
                <a:moveTo>
                  <a:pt x="0" y="0"/>
                </a:moveTo>
                <a:lnTo>
                  <a:pt x="8467" y="440267"/>
                </a:lnTo>
                <a:lnTo>
                  <a:pt x="355600" y="668867"/>
                </a:lnTo>
                <a:lnTo>
                  <a:pt x="677334" y="440267"/>
                </a:lnTo>
                <a:lnTo>
                  <a:pt x="677334" y="8467"/>
                </a:lnTo>
                <a:lnTo>
                  <a:pt x="0" y="0"/>
                </a:ln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TextBox 78"/>
          <p:cNvSpPr txBox="1"/>
          <p:nvPr/>
        </p:nvSpPr>
        <p:spPr>
          <a:xfrm>
            <a:off x="6096023" y="3271041"/>
            <a:ext cx="498855" cy="400110"/>
          </a:xfrm>
          <a:prstGeom prst="rect">
            <a:avLst/>
          </a:prstGeom>
          <a:noFill/>
        </p:spPr>
        <p:txBody>
          <a:bodyPr wrap="none" rtlCol="0">
            <a:spAutoFit/>
          </a:bodyPr>
          <a:lstStyle/>
          <a:p>
            <a:pPr algn="ctr"/>
            <a:r>
              <a:rPr lang="en-US" sz="1000" b="1">
                <a:solidFill>
                  <a:schemeClr val="accent1"/>
                </a:solidFill>
              </a:rPr>
              <a:t>To DR</a:t>
            </a:r>
          </a:p>
          <a:p>
            <a:pPr algn="ctr"/>
            <a:r>
              <a:rPr lang="en-US" sz="1000" b="1">
                <a:solidFill>
                  <a:schemeClr val="accent1"/>
                </a:solidFill>
              </a:rPr>
              <a:t>DC</a:t>
            </a:r>
          </a:p>
        </p:txBody>
      </p:sp>
      <p:cxnSp>
        <p:nvCxnSpPr>
          <p:cNvPr id="314" name="Straight Connector 313"/>
          <p:cNvCxnSpPr/>
          <p:nvPr/>
        </p:nvCxnSpPr>
        <p:spPr>
          <a:xfrm flipV="1">
            <a:off x="4218056" y="3337862"/>
            <a:ext cx="898200" cy="6755"/>
          </a:xfrm>
          <a:prstGeom prst="line">
            <a:avLst/>
          </a:prstGeom>
          <a:ln w="19050">
            <a:solidFill>
              <a:schemeClr val="accent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4196561"/>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8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6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7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7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7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7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98"/>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 grpId="0" animBg="1"/>
      <p:bldP spid="110" grpId="0" animBg="1"/>
      <p:bldP spid="111" grpId="0" animBg="1"/>
      <p:bldP spid="112" grpId="0" animBg="1"/>
      <p:bldP spid="113" grpId="0" animBg="1"/>
      <p:bldP spid="188" grpId="0" animBg="1"/>
      <p:bldP spid="269" grpId="0" animBg="1"/>
      <p:bldP spid="270" grpId="0" animBg="1"/>
      <p:bldP spid="271" grpId="0" animBg="1"/>
      <p:bldP spid="272" grpId="0" animBg="1"/>
      <p:bldP spid="273" grpId="0" animBg="1"/>
      <p:bldP spid="298" grpId="0" animBg="1"/>
      <p:bldP spid="304"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7" name="Straight Connector 316"/>
          <p:cNvCxnSpPr/>
          <p:nvPr/>
        </p:nvCxnSpPr>
        <p:spPr>
          <a:xfrm>
            <a:off x="2378663" y="3101741"/>
            <a:ext cx="327830" cy="2415"/>
          </a:xfrm>
          <a:prstGeom prst="line">
            <a:avLst/>
          </a:prstGeom>
          <a:ln w="19050">
            <a:solidFill>
              <a:schemeClr val="accent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95" name="Straight Connector 294"/>
          <p:cNvCxnSpPr>
            <a:endCxn id="293" idx="1"/>
          </p:cNvCxnSpPr>
          <p:nvPr/>
        </p:nvCxnSpPr>
        <p:spPr>
          <a:xfrm flipV="1">
            <a:off x="4619121" y="919623"/>
            <a:ext cx="686008" cy="278695"/>
          </a:xfrm>
          <a:prstGeom prst="line">
            <a:avLst/>
          </a:prstGeom>
          <a:ln w="19050">
            <a:solidFill>
              <a:schemeClr val="accent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94" name="Straight Connector 293"/>
          <p:cNvCxnSpPr>
            <a:stCxn id="293" idx="3"/>
          </p:cNvCxnSpPr>
          <p:nvPr/>
        </p:nvCxnSpPr>
        <p:spPr>
          <a:xfrm>
            <a:off x="5672622" y="919623"/>
            <a:ext cx="679318" cy="208786"/>
          </a:xfrm>
          <a:prstGeom prst="line">
            <a:avLst/>
          </a:prstGeom>
          <a:ln w="19050">
            <a:solidFill>
              <a:schemeClr val="accent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290" name="image37.png"/>
          <p:cNvPicPr/>
          <p:nvPr/>
        </p:nvPicPr>
        <p:blipFill>
          <a:blip r:embed="rId3" cstate="print">
            <a:extLst>
              <a:ext uri="{28A0092B-C50C-407E-A947-70E740481C1C}">
                <a14:useLocalDpi xmlns:a14="http://schemas.microsoft.com/office/drawing/2010/main"/>
              </a:ext>
            </a:extLst>
          </a:blip>
          <a:stretch>
            <a:fillRect/>
          </a:stretch>
        </p:blipFill>
        <p:spPr>
          <a:xfrm flipH="1">
            <a:off x="5488876" y="2046594"/>
            <a:ext cx="1725197" cy="159951"/>
          </a:xfrm>
          <a:prstGeom prst="rect">
            <a:avLst/>
          </a:prstGeom>
          <a:ln w="12700" cap="flat">
            <a:noFill/>
            <a:miter lim="400000"/>
          </a:ln>
          <a:effectLst/>
        </p:spPr>
      </p:pic>
      <p:pic>
        <p:nvPicPr>
          <p:cNvPr id="289" name="image37.png"/>
          <p:cNvPicPr/>
          <p:nvPr/>
        </p:nvPicPr>
        <p:blipFill>
          <a:blip r:embed="rId3" cstate="print">
            <a:extLst>
              <a:ext uri="{28A0092B-C50C-407E-A947-70E740481C1C}">
                <a14:useLocalDpi xmlns:a14="http://schemas.microsoft.com/office/drawing/2010/main"/>
              </a:ext>
            </a:extLst>
          </a:blip>
          <a:stretch>
            <a:fillRect/>
          </a:stretch>
        </p:blipFill>
        <p:spPr>
          <a:xfrm>
            <a:off x="3882318" y="2045422"/>
            <a:ext cx="1630824" cy="159951"/>
          </a:xfrm>
          <a:prstGeom prst="rect">
            <a:avLst/>
          </a:prstGeom>
          <a:ln w="12700" cap="flat">
            <a:noFill/>
            <a:miter lim="400000"/>
          </a:ln>
          <a:effectLst/>
        </p:spPr>
      </p:pic>
      <p:grpSp>
        <p:nvGrpSpPr>
          <p:cNvPr id="52" name="Group 51"/>
          <p:cNvGrpSpPr/>
          <p:nvPr/>
        </p:nvGrpSpPr>
        <p:grpSpPr>
          <a:xfrm>
            <a:off x="4256616" y="2536674"/>
            <a:ext cx="217901" cy="1287173"/>
            <a:chOff x="1801281" y="2536674"/>
            <a:chExt cx="217901" cy="1287173"/>
          </a:xfrm>
        </p:grpSpPr>
        <p:cxnSp>
          <p:nvCxnSpPr>
            <p:cNvPr id="218" name="Straight Connector 217"/>
            <p:cNvCxnSpPr/>
            <p:nvPr/>
          </p:nvCxnSpPr>
          <p:spPr>
            <a:xfrm flipH="1" flipV="1">
              <a:off x="1885361" y="2542365"/>
              <a:ext cx="526" cy="1281482"/>
            </a:xfrm>
            <a:prstGeom prst="line">
              <a:avLst/>
            </a:prstGeom>
            <a:ln w="190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p:cNvCxnSpPr/>
            <p:nvPr/>
          </p:nvCxnSpPr>
          <p:spPr>
            <a:xfrm flipH="1" flipV="1">
              <a:off x="1941304" y="2536674"/>
              <a:ext cx="526" cy="1281482"/>
            </a:xfrm>
            <a:prstGeom prst="line">
              <a:avLst/>
            </a:prstGeom>
            <a:ln w="190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51" name="Oval 50"/>
            <p:cNvSpPr/>
            <p:nvPr/>
          </p:nvSpPr>
          <p:spPr>
            <a:xfrm>
              <a:off x="1804634" y="2729757"/>
              <a:ext cx="214548" cy="58058"/>
            </a:xfrm>
            <a:prstGeom prst="ellipse">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0" name="Oval 219"/>
            <p:cNvSpPr/>
            <p:nvPr/>
          </p:nvSpPr>
          <p:spPr>
            <a:xfrm>
              <a:off x="1801281" y="3556661"/>
              <a:ext cx="214548" cy="58058"/>
            </a:xfrm>
            <a:prstGeom prst="ellipse">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1" name="Group 220"/>
          <p:cNvGrpSpPr/>
          <p:nvPr/>
        </p:nvGrpSpPr>
        <p:grpSpPr>
          <a:xfrm>
            <a:off x="6504705" y="2532229"/>
            <a:ext cx="217901" cy="1287173"/>
            <a:chOff x="1801281" y="2536674"/>
            <a:chExt cx="217901" cy="1287173"/>
          </a:xfrm>
        </p:grpSpPr>
        <p:cxnSp>
          <p:nvCxnSpPr>
            <p:cNvPr id="223" name="Straight Connector 222"/>
            <p:cNvCxnSpPr/>
            <p:nvPr/>
          </p:nvCxnSpPr>
          <p:spPr>
            <a:xfrm flipH="1" flipV="1">
              <a:off x="1885361" y="2542365"/>
              <a:ext cx="526" cy="1281482"/>
            </a:xfrm>
            <a:prstGeom prst="line">
              <a:avLst/>
            </a:prstGeom>
            <a:ln w="190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24" name="Straight Connector 223"/>
            <p:cNvCxnSpPr/>
            <p:nvPr/>
          </p:nvCxnSpPr>
          <p:spPr>
            <a:xfrm flipH="1" flipV="1">
              <a:off x="1941304" y="2536674"/>
              <a:ext cx="526" cy="1281482"/>
            </a:xfrm>
            <a:prstGeom prst="line">
              <a:avLst/>
            </a:prstGeom>
            <a:ln w="190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225" name="Oval 224"/>
            <p:cNvSpPr/>
            <p:nvPr/>
          </p:nvSpPr>
          <p:spPr>
            <a:xfrm>
              <a:off x="1804634" y="2729757"/>
              <a:ext cx="214548" cy="58058"/>
            </a:xfrm>
            <a:prstGeom prst="ellipse">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 name="Oval 225"/>
            <p:cNvSpPr/>
            <p:nvPr/>
          </p:nvSpPr>
          <p:spPr>
            <a:xfrm>
              <a:off x="1801281" y="3556661"/>
              <a:ext cx="214548" cy="58058"/>
            </a:xfrm>
            <a:prstGeom prst="ellipse">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8" name="Group 177"/>
          <p:cNvGrpSpPr/>
          <p:nvPr/>
        </p:nvGrpSpPr>
        <p:grpSpPr>
          <a:xfrm>
            <a:off x="4619480" y="3322943"/>
            <a:ext cx="1752646" cy="500903"/>
            <a:chOff x="2138907" y="3500331"/>
            <a:chExt cx="1752646" cy="500903"/>
          </a:xfrm>
        </p:grpSpPr>
        <p:cxnSp>
          <p:nvCxnSpPr>
            <p:cNvPr id="179" name="Straight Connector 178"/>
            <p:cNvCxnSpPr/>
            <p:nvPr/>
          </p:nvCxnSpPr>
          <p:spPr>
            <a:xfrm flipV="1">
              <a:off x="2141791" y="3511020"/>
              <a:ext cx="2884" cy="490214"/>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p:cNvCxnSpPr/>
            <p:nvPr/>
          </p:nvCxnSpPr>
          <p:spPr>
            <a:xfrm flipV="1">
              <a:off x="3881735" y="3511020"/>
              <a:ext cx="2884" cy="490214"/>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p:cNvCxnSpPr/>
            <p:nvPr/>
          </p:nvCxnSpPr>
          <p:spPr>
            <a:xfrm>
              <a:off x="2141791" y="3511020"/>
              <a:ext cx="1739944" cy="490214"/>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p:nvCxnSpPr>
          <p:spPr>
            <a:xfrm flipV="1">
              <a:off x="2138907" y="3500331"/>
              <a:ext cx="1752646" cy="500903"/>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45" name="Group 44"/>
          <p:cNvGrpSpPr/>
          <p:nvPr/>
        </p:nvGrpSpPr>
        <p:grpSpPr>
          <a:xfrm>
            <a:off x="4619480" y="2515267"/>
            <a:ext cx="1752646" cy="500903"/>
            <a:chOff x="2138907" y="3500331"/>
            <a:chExt cx="1752646" cy="500903"/>
          </a:xfrm>
        </p:grpSpPr>
        <p:cxnSp>
          <p:nvCxnSpPr>
            <p:cNvPr id="169" name="Straight Connector 168"/>
            <p:cNvCxnSpPr/>
            <p:nvPr/>
          </p:nvCxnSpPr>
          <p:spPr>
            <a:xfrm flipV="1">
              <a:off x="2141791" y="3511020"/>
              <a:ext cx="2884" cy="490214"/>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p:cNvCxnSpPr/>
            <p:nvPr/>
          </p:nvCxnSpPr>
          <p:spPr>
            <a:xfrm flipV="1">
              <a:off x="3881735" y="3511020"/>
              <a:ext cx="2884" cy="490214"/>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p:nvPr/>
          </p:nvCxnSpPr>
          <p:spPr>
            <a:xfrm>
              <a:off x="2141791" y="3511020"/>
              <a:ext cx="1739944" cy="490214"/>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p:cNvCxnSpPr/>
            <p:nvPr/>
          </p:nvCxnSpPr>
          <p:spPr>
            <a:xfrm flipV="1">
              <a:off x="2138907" y="3500331"/>
              <a:ext cx="1752646" cy="500903"/>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pic>
        <p:nvPicPr>
          <p:cNvPr id="20" name="Picture 1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341560" y="2191084"/>
            <a:ext cx="1297038" cy="351281"/>
          </a:xfrm>
          <a:prstGeom prst="rect">
            <a:avLst/>
          </a:prstGeom>
        </p:spPr>
      </p:pic>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46888" y="2191084"/>
            <a:ext cx="1297038" cy="351281"/>
          </a:xfrm>
          <a:prstGeom prst="rect">
            <a:avLst/>
          </a:prstGeom>
        </p:spPr>
      </p:pic>
      <p:sp>
        <p:nvSpPr>
          <p:cNvPr id="100" name="Rectangle 99"/>
          <p:cNvSpPr/>
          <p:nvPr/>
        </p:nvSpPr>
        <p:spPr bwMode="gray">
          <a:xfrm>
            <a:off x="117335" y="87682"/>
            <a:ext cx="11946846" cy="339655"/>
          </a:xfrm>
          <a:prstGeom prst="rect">
            <a:avLst/>
          </a:prstGeom>
          <a:gradFill flip="none" rotWithShape="1">
            <a:gsLst>
              <a:gs pos="100000">
                <a:schemeClr val="accent1">
                  <a:lumMod val="75000"/>
                </a:schemeClr>
              </a:gs>
              <a:gs pos="0">
                <a:schemeClr val="accent1"/>
              </a:gs>
            </a:gsLst>
            <a:lin ang="8100000" scaled="0"/>
            <a:tileRect/>
          </a:gradFill>
          <a:ln w="12700">
            <a:gradFill>
              <a:gsLst>
                <a:gs pos="0">
                  <a:schemeClr val="bg1">
                    <a:alpha val="90000"/>
                  </a:schemeClr>
                </a:gs>
                <a:gs pos="100000">
                  <a:schemeClr val="bg1">
                    <a:alpha val="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lIns="118840" tIns="182880" rIns="118840" bIns="182832" rtlCol="0" anchor="ctr"/>
          <a:lstStyle/>
          <a:p>
            <a:pPr algn="ctr">
              <a:lnSpc>
                <a:spcPct val="85000"/>
              </a:lnSpc>
              <a:spcBef>
                <a:spcPts val="600"/>
              </a:spcBef>
            </a:pPr>
            <a:r>
              <a:rPr lang="en-US" sz="1600">
                <a:solidFill>
                  <a:prstClr val="white"/>
                </a:solidFill>
              </a:rPr>
              <a:t>Epic Production Cluster</a:t>
            </a:r>
          </a:p>
        </p:txBody>
      </p:sp>
      <p:cxnSp>
        <p:nvCxnSpPr>
          <p:cNvPr id="104" name="Straight Connector 103"/>
          <p:cNvCxnSpPr/>
          <p:nvPr/>
        </p:nvCxnSpPr>
        <p:spPr>
          <a:xfrm>
            <a:off x="4638598" y="2430003"/>
            <a:ext cx="170829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5133104" y="2271053"/>
            <a:ext cx="565265" cy="215444"/>
          </a:xfrm>
          <a:prstGeom prst="rect">
            <a:avLst/>
          </a:prstGeom>
          <a:noFill/>
        </p:spPr>
        <p:txBody>
          <a:bodyPr wrap="square" rtlCol="0">
            <a:spAutoFit/>
          </a:bodyPr>
          <a:lstStyle/>
          <a:p>
            <a:pPr algn="ctr"/>
            <a:r>
              <a:rPr lang="en-US" sz="800"/>
              <a:t>HA Pair</a:t>
            </a:r>
          </a:p>
        </p:txBody>
      </p:sp>
      <p:sp>
        <p:nvSpPr>
          <p:cNvPr id="109" name="TextBox 108"/>
          <p:cNvSpPr txBox="1"/>
          <p:nvPr/>
        </p:nvSpPr>
        <p:spPr>
          <a:xfrm>
            <a:off x="3341560" y="1596350"/>
            <a:ext cx="1297038" cy="170789"/>
          </a:xfrm>
          <a:prstGeom prst="rect">
            <a:avLst/>
          </a:prstGeom>
          <a:noFill/>
          <a:ln w="12700">
            <a:solidFill>
              <a:schemeClr val="tx1"/>
            </a:solidFill>
            <a:prstDash val="dash"/>
          </a:ln>
          <a:effectLst>
            <a:softEdge rad="0"/>
          </a:effectLst>
        </p:spPr>
        <p:style>
          <a:lnRef idx="2">
            <a:schemeClr val="accent3"/>
          </a:lnRef>
          <a:fillRef idx="1">
            <a:schemeClr val="lt1"/>
          </a:fillRef>
          <a:effectRef idx="0">
            <a:schemeClr val="accent3"/>
          </a:effectRef>
          <a:fontRef idx="minor">
            <a:schemeClr val="dk1"/>
          </a:fontRef>
        </p:style>
        <p:txBody>
          <a:bodyPr vert="horz" wrap="square" lIns="91440" tIns="45720" rIns="91440" bIns="45720" rtlCol="0" anchor="ctr">
            <a:noAutofit/>
          </a:bodyPr>
          <a:lstStyle/>
          <a:p>
            <a:pPr algn="ctr"/>
            <a:r>
              <a:rPr lang="en-US" sz="800">
                <a:solidFill>
                  <a:schemeClr val="tx1"/>
                </a:solidFill>
              </a:rPr>
              <a:t>N5_Aggr0 ONTAP ADP</a:t>
            </a:r>
          </a:p>
        </p:txBody>
      </p:sp>
      <p:sp>
        <p:nvSpPr>
          <p:cNvPr id="110" name="TextBox 109"/>
          <p:cNvSpPr txBox="1"/>
          <p:nvPr/>
        </p:nvSpPr>
        <p:spPr>
          <a:xfrm>
            <a:off x="6346888" y="1597522"/>
            <a:ext cx="1297038" cy="170789"/>
          </a:xfrm>
          <a:prstGeom prst="rect">
            <a:avLst/>
          </a:prstGeom>
          <a:noFill/>
          <a:ln w="12700">
            <a:solidFill>
              <a:schemeClr val="tx1"/>
            </a:solidFill>
            <a:prstDash val="dash"/>
          </a:ln>
          <a:effectLst>
            <a:softEdge rad="0"/>
          </a:effectLst>
        </p:spPr>
        <p:style>
          <a:lnRef idx="2">
            <a:schemeClr val="accent3"/>
          </a:lnRef>
          <a:fillRef idx="1">
            <a:schemeClr val="lt1"/>
          </a:fillRef>
          <a:effectRef idx="0">
            <a:schemeClr val="accent3"/>
          </a:effectRef>
          <a:fontRef idx="minor">
            <a:schemeClr val="dk1"/>
          </a:fontRef>
        </p:style>
        <p:txBody>
          <a:bodyPr vert="horz" wrap="square" lIns="91440" tIns="45720" rIns="91440" bIns="45720" rtlCol="0" anchor="ctr">
            <a:noAutofit/>
          </a:bodyPr>
          <a:lstStyle/>
          <a:p>
            <a:pPr algn="ctr"/>
            <a:r>
              <a:rPr lang="en-US" sz="800">
                <a:solidFill>
                  <a:schemeClr val="tx1"/>
                </a:solidFill>
              </a:rPr>
              <a:t>N6_Aggr0 ONTAP ADP</a:t>
            </a:r>
          </a:p>
        </p:txBody>
      </p:sp>
      <p:sp>
        <p:nvSpPr>
          <p:cNvPr id="111" name="TextBox 110"/>
          <p:cNvSpPr txBox="1"/>
          <p:nvPr/>
        </p:nvSpPr>
        <p:spPr>
          <a:xfrm>
            <a:off x="3341560" y="987683"/>
            <a:ext cx="1297038" cy="550061"/>
          </a:xfrm>
          <a:prstGeom prst="rect">
            <a:avLst/>
          </a:prstGeom>
          <a:noFill/>
          <a:ln w="12700">
            <a:solidFill>
              <a:schemeClr val="tx1"/>
            </a:solidFill>
            <a:prstDash val="dash"/>
          </a:ln>
          <a:effectLst>
            <a:softEdge rad="0"/>
          </a:effectLst>
        </p:spPr>
        <p:style>
          <a:lnRef idx="2">
            <a:schemeClr val="accent3"/>
          </a:lnRef>
          <a:fillRef idx="1">
            <a:schemeClr val="lt1"/>
          </a:fillRef>
          <a:effectRef idx="0">
            <a:schemeClr val="accent3"/>
          </a:effectRef>
          <a:fontRef idx="minor">
            <a:schemeClr val="dk1"/>
          </a:fontRef>
        </p:style>
        <p:txBody>
          <a:bodyPr vert="horz" wrap="square" lIns="91440" tIns="45720" rIns="91440" bIns="45720" rtlCol="0" anchor="ctr">
            <a:noAutofit/>
          </a:bodyPr>
          <a:lstStyle/>
          <a:p>
            <a:pPr algn="ctr"/>
            <a:r>
              <a:rPr lang="en-US" sz="800">
                <a:solidFill>
                  <a:schemeClr val="tx1"/>
                </a:solidFill>
              </a:rPr>
              <a:t>N1_Aggr5 ONTAP</a:t>
            </a:r>
          </a:p>
          <a:p>
            <a:pPr algn="ctr"/>
            <a:r>
              <a:rPr lang="en-US" sz="800">
                <a:solidFill>
                  <a:schemeClr val="tx1"/>
                </a:solidFill>
              </a:rPr>
              <a:t>Epic DR</a:t>
            </a:r>
          </a:p>
          <a:p>
            <a:pPr algn="ctr"/>
            <a:r>
              <a:rPr lang="en-US" sz="800">
                <a:solidFill>
                  <a:srgbClr val="00B050"/>
                </a:solidFill>
              </a:rPr>
              <a:t>Nightly backup to disk</a:t>
            </a:r>
          </a:p>
        </p:txBody>
      </p:sp>
      <p:sp>
        <p:nvSpPr>
          <p:cNvPr id="112" name="TextBox 111"/>
          <p:cNvSpPr txBox="1"/>
          <p:nvPr/>
        </p:nvSpPr>
        <p:spPr>
          <a:xfrm>
            <a:off x="6346888" y="987683"/>
            <a:ext cx="1297038" cy="554173"/>
          </a:xfrm>
          <a:prstGeom prst="rect">
            <a:avLst/>
          </a:prstGeom>
          <a:noFill/>
          <a:ln w="12700">
            <a:solidFill>
              <a:schemeClr val="tx1"/>
            </a:solidFill>
            <a:prstDash val="dash"/>
          </a:ln>
          <a:effectLst>
            <a:softEdge rad="0"/>
          </a:effectLst>
        </p:spPr>
        <p:style>
          <a:lnRef idx="2">
            <a:schemeClr val="accent3"/>
          </a:lnRef>
          <a:fillRef idx="1">
            <a:schemeClr val="lt1"/>
          </a:fillRef>
          <a:effectRef idx="0">
            <a:schemeClr val="accent3"/>
          </a:effectRef>
          <a:fontRef idx="minor">
            <a:schemeClr val="dk1"/>
          </a:fontRef>
        </p:style>
        <p:txBody>
          <a:bodyPr vert="horz" wrap="square" lIns="91440" tIns="45720" rIns="91440" bIns="45720" rtlCol="0" anchor="ctr">
            <a:noAutofit/>
          </a:bodyPr>
          <a:lstStyle/>
          <a:p>
            <a:pPr algn="ctr"/>
            <a:r>
              <a:rPr lang="en-US" sz="800">
                <a:solidFill>
                  <a:schemeClr val="tx1"/>
                </a:solidFill>
              </a:rPr>
              <a:t>N6_Aggr1 ONTAP</a:t>
            </a:r>
          </a:p>
          <a:p>
            <a:pPr algn="ctr"/>
            <a:r>
              <a:rPr lang="en-US" sz="800">
                <a:solidFill>
                  <a:schemeClr val="tx1"/>
                </a:solidFill>
              </a:rPr>
              <a:t>DR Services</a:t>
            </a:r>
          </a:p>
          <a:p>
            <a:pPr algn="ctr"/>
            <a:r>
              <a:rPr lang="en-US" sz="800">
                <a:solidFill>
                  <a:srgbClr val="00B050"/>
                </a:solidFill>
              </a:rPr>
              <a:t>DR backup</a:t>
            </a:r>
          </a:p>
        </p:txBody>
      </p:sp>
      <p:sp>
        <p:nvSpPr>
          <p:cNvPr id="113" name="TextBox 112"/>
          <p:cNvSpPr txBox="1"/>
          <p:nvPr/>
        </p:nvSpPr>
        <p:spPr>
          <a:xfrm>
            <a:off x="5110559" y="1329103"/>
            <a:ext cx="756635" cy="300070"/>
          </a:xfrm>
          <a:prstGeom prst="rect">
            <a:avLst/>
          </a:prstGeom>
          <a:noFill/>
          <a:ln w="19050">
            <a:solidFill>
              <a:schemeClr val="bg2">
                <a:lumMod val="50000"/>
              </a:schemeClr>
            </a:solidFill>
            <a:prstDash val="solid"/>
          </a:ln>
          <a:effectLst>
            <a:softEdge rad="0"/>
          </a:effectLst>
        </p:spPr>
        <p:style>
          <a:lnRef idx="2">
            <a:schemeClr val="accent3"/>
          </a:lnRef>
          <a:fillRef idx="1">
            <a:schemeClr val="lt1"/>
          </a:fillRef>
          <a:effectRef idx="0">
            <a:schemeClr val="accent3"/>
          </a:effectRef>
          <a:fontRef idx="minor">
            <a:schemeClr val="dk1"/>
          </a:fontRef>
        </p:style>
        <p:txBody>
          <a:bodyPr vert="horz" wrap="square" lIns="91440" tIns="45720" rIns="91440" bIns="45720" rtlCol="0" anchor="ctr">
            <a:noAutofit/>
          </a:bodyPr>
          <a:lstStyle/>
          <a:p>
            <a:pPr algn="ctr"/>
            <a:r>
              <a:rPr lang="en-US" sz="800" err="1">
                <a:solidFill>
                  <a:schemeClr val="tx1"/>
                </a:solidFill>
              </a:rPr>
              <a:t>MultiPath</a:t>
            </a:r>
            <a:r>
              <a:rPr lang="en-US" sz="800">
                <a:solidFill>
                  <a:schemeClr val="tx1"/>
                </a:solidFill>
              </a:rPr>
              <a:t> HA for all disk</a:t>
            </a:r>
          </a:p>
        </p:txBody>
      </p:sp>
      <p:cxnSp>
        <p:nvCxnSpPr>
          <p:cNvPr id="116" name="Straight Connector 115"/>
          <p:cNvCxnSpPr>
            <a:endCxn id="110" idx="1"/>
          </p:cNvCxnSpPr>
          <p:nvPr/>
        </p:nvCxnSpPr>
        <p:spPr>
          <a:xfrm flipV="1">
            <a:off x="4638413" y="1682917"/>
            <a:ext cx="1708475" cy="532427"/>
          </a:xfrm>
          <a:prstGeom prst="line">
            <a:avLst/>
          </a:prstGeom>
          <a:ln w="190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a:xfrm>
            <a:off x="4638598" y="1676429"/>
            <a:ext cx="1711376" cy="550293"/>
          </a:xfrm>
          <a:prstGeom prst="line">
            <a:avLst/>
          </a:prstGeom>
          <a:ln w="190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p:cNvCxnSpPr>
            <a:endCxn id="113" idx="2"/>
          </p:cNvCxnSpPr>
          <p:nvPr/>
        </p:nvCxnSpPr>
        <p:spPr>
          <a:xfrm flipV="1">
            <a:off x="5488876" y="1629173"/>
            <a:ext cx="1" cy="327718"/>
          </a:xfrm>
          <a:prstGeom prst="line">
            <a:avLst/>
          </a:prstGeom>
          <a:ln w="190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p:cNvCxnSpPr/>
          <p:nvPr/>
        </p:nvCxnSpPr>
        <p:spPr>
          <a:xfrm flipV="1">
            <a:off x="4636524" y="1741471"/>
            <a:ext cx="1708475" cy="532427"/>
          </a:xfrm>
          <a:prstGeom prst="line">
            <a:avLst/>
          </a:prstGeom>
          <a:ln w="190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p:cNvCxnSpPr/>
          <p:nvPr/>
        </p:nvCxnSpPr>
        <p:spPr>
          <a:xfrm>
            <a:off x="4635605" y="1731126"/>
            <a:ext cx="1711376" cy="550293"/>
          </a:xfrm>
          <a:prstGeom prst="line">
            <a:avLst/>
          </a:prstGeom>
          <a:ln w="190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60" name="TextBox 159"/>
          <p:cNvSpPr txBox="1"/>
          <p:nvPr/>
        </p:nvSpPr>
        <p:spPr>
          <a:xfrm>
            <a:off x="3337267" y="2493889"/>
            <a:ext cx="1263534" cy="246221"/>
          </a:xfrm>
          <a:prstGeom prst="rect">
            <a:avLst/>
          </a:prstGeom>
          <a:noFill/>
        </p:spPr>
        <p:txBody>
          <a:bodyPr wrap="square" rtlCol="0">
            <a:spAutoFit/>
          </a:bodyPr>
          <a:lstStyle/>
          <a:p>
            <a:pPr algn="ctr"/>
            <a:r>
              <a:rPr lang="en-US" sz="1000"/>
              <a:t>Node5</a:t>
            </a:r>
          </a:p>
        </p:txBody>
      </p:sp>
      <p:sp>
        <p:nvSpPr>
          <p:cNvPr id="161" name="TextBox 160"/>
          <p:cNvSpPr txBox="1"/>
          <p:nvPr/>
        </p:nvSpPr>
        <p:spPr>
          <a:xfrm>
            <a:off x="6363640" y="2493889"/>
            <a:ext cx="1263534" cy="246221"/>
          </a:xfrm>
          <a:prstGeom prst="rect">
            <a:avLst/>
          </a:prstGeom>
          <a:noFill/>
        </p:spPr>
        <p:txBody>
          <a:bodyPr wrap="square" rtlCol="0">
            <a:spAutoFit/>
          </a:bodyPr>
          <a:lstStyle/>
          <a:p>
            <a:pPr algn="ctr"/>
            <a:r>
              <a:rPr lang="en-US" sz="1000"/>
              <a:t>Node6</a:t>
            </a:r>
          </a:p>
        </p:txBody>
      </p:sp>
      <p:pic>
        <p:nvPicPr>
          <p:cNvPr id="165" name="image289.png"/>
          <p:cNvPicPr>
            <a:picLocks noChangeAspect="1"/>
          </p:cNvPicPr>
          <p:nvPr/>
        </p:nvPicPr>
        <p:blipFill>
          <a:blip r:embed="rId5" cstate="print"/>
          <a:stretch>
            <a:fillRect/>
          </a:stretch>
        </p:blipFill>
        <p:spPr>
          <a:xfrm>
            <a:off x="6245123" y="2934903"/>
            <a:ext cx="443581" cy="443699"/>
          </a:xfrm>
          <a:prstGeom prst="rect">
            <a:avLst/>
          </a:prstGeom>
          <a:ln w="12700">
            <a:miter lim="400000"/>
          </a:ln>
        </p:spPr>
      </p:pic>
      <p:pic>
        <p:nvPicPr>
          <p:cNvPr id="167" name="image289.png"/>
          <p:cNvPicPr>
            <a:picLocks noChangeAspect="1"/>
          </p:cNvPicPr>
          <p:nvPr/>
        </p:nvPicPr>
        <p:blipFill>
          <a:blip r:embed="rId5" cstate="print"/>
          <a:stretch>
            <a:fillRect/>
          </a:stretch>
        </p:blipFill>
        <p:spPr>
          <a:xfrm>
            <a:off x="4293028" y="2934904"/>
            <a:ext cx="443581" cy="443699"/>
          </a:xfrm>
          <a:prstGeom prst="rect">
            <a:avLst/>
          </a:prstGeom>
          <a:ln w="12700">
            <a:miter lim="400000"/>
          </a:ln>
        </p:spPr>
      </p:pic>
      <p:sp>
        <p:nvSpPr>
          <p:cNvPr id="186" name="TextBox 185"/>
          <p:cNvSpPr txBox="1"/>
          <p:nvPr/>
        </p:nvSpPr>
        <p:spPr>
          <a:xfrm>
            <a:off x="4841824" y="2522117"/>
            <a:ext cx="1263534" cy="246221"/>
          </a:xfrm>
          <a:prstGeom prst="rect">
            <a:avLst/>
          </a:prstGeom>
          <a:noFill/>
        </p:spPr>
        <p:txBody>
          <a:bodyPr wrap="square" rtlCol="0">
            <a:spAutoFit/>
          </a:bodyPr>
          <a:lstStyle/>
          <a:p>
            <a:pPr algn="ctr"/>
            <a:r>
              <a:rPr lang="en-US" sz="1000">
                <a:solidFill>
                  <a:srgbClr val="FF0000"/>
                </a:solidFill>
              </a:rPr>
              <a:t>FCP Data</a:t>
            </a:r>
          </a:p>
        </p:txBody>
      </p:sp>
      <p:sp>
        <p:nvSpPr>
          <p:cNvPr id="187" name="TextBox 186"/>
          <p:cNvSpPr txBox="1"/>
          <p:nvPr/>
        </p:nvSpPr>
        <p:spPr>
          <a:xfrm>
            <a:off x="4833273" y="3327173"/>
            <a:ext cx="1263534" cy="246221"/>
          </a:xfrm>
          <a:prstGeom prst="rect">
            <a:avLst/>
          </a:prstGeom>
          <a:noFill/>
        </p:spPr>
        <p:txBody>
          <a:bodyPr wrap="square" rtlCol="0">
            <a:spAutoFit/>
          </a:bodyPr>
          <a:lstStyle/>
          <a:p>
            <a:pPr algn="ctr"/>
            <a:r>
              <a:rPr lang="en-US" sz="1000">
                <a:solidFill>
                  <a:srgbClr val="FF0000"/>
                </a:solidFill>
              </a:rPr>
              <a:t>FCP Data</a:t>
            </a:r>
          </a:p>
        </p:txBody>
      </p:sp>
      <p:sp>
        <p:nvSpPr>
          <p:cNvPr id="188" name="TextBox 187"/>
          <p:cNvSpPr txBox="1"/>
          <p:nvPr/>
        </p:nvSpPr>
        <p:spPr>
          <a:xfrm>
            <a:off x="881932" y="3812463"/>
            <a:ext cx="9289218" cy="2021069"/>
          </a:xfrm>
          <a:prstGeom prst="rect">
            <a:avLst/>
          </a:prstGeom>
          <a:noFill/>
          <a:ln w="12700">
            <a:solidFill>
              <a:schemeClr val="tx1"/>
            </a:solidFill>
            <a:prstDash val="dash"/>
          </a:ln>
          <a:effectLst>
            <a:softEdge rad="0"/>
          </a:effectLst>
        </p:spPr>
        <p:style>
          <a:lnRef idx="2">
            <a:schemeClr val="accent3"/>
          </a:lnRef>
          <a:fillRef idx="1">
            <a:schemeClr val="lt1"/>
          </a:fillRef>
          <a:effectRef idx="0">
            <a:schemeClr val="accent3"/>
          </a:effectRef>
          <a:fontRef idx="minor">
            <a:schemeClr val="dk1"/>
          </a:fontRef>
        </p:style>
        <p:txBody>
          <a:bodyPr vert="horz" wrap="square" lIns="91440" tIns="45720" rIns="91440" bIns="45720" rtlCol="0" anchor="ctr">
            <a:noAutofit/>
          </a:bodyPr>
          <a:lstStyle/>
          <a:p>
            <a:endParaRPr lang="en-US" sz="800">
              <a:solidFill>
                <a:schemeClr val="tx1"/>
              </a:solidFill>
            </a:endParaRPr>
          </a:p>
        </p:txBody>
      </p:sp>
      <p:grpSp>
        <p:nvGrpSpPr>
          <p:cNvPr id="189" name="Group 188"/>
          <p:cNvGrpSpPr/>
          <p:nvPr/>
        </p:nvGrpSpPr>
        <p:grpSpPr>
          <a:xfrm>
            <a:off x="2506997" y="4404921"/>
            <a:ext cx="971513" cy="872442"/>
            <a:chOff x="456851" y="3976627"/>
            <a:chExt cx="971513" cy="872442"/>
          </a:xfrm>
        </p:grpSpPr>
        <p:pic>
          <p:nvPicPr>
            <p:cNvPr id="190" name="Picture 189"/>
            <p:cNvPicPr>
              <a:picLocks noChangeAspect="1"/>
            </p:cNvPicPr>
            <p:nvPr/>
          </p:nvPicPr>
          <p:blipFill>
            <a:blip r:embed="rId6"/>
            <a:stretch>
              <a:fillRect/>
            </a:stretch>
          </p:blipFill>
          <p:spPr>
            <a:xfrm>
              <a:off x="710024" y="3976627"/>
              <a:ext cx="457200" cy="571500"/>
            </a:xfrm>
            <a:prstGeom prst="rect">
              <a:avLst/>
            </a:prstGeom>
          </p:spPr>
        </p:pic>
        <p:sp>
          <p:nvSpPr>
            <p:cNvPr id="193" name="TextBox 192"/>
            <p:cNvSpPr txBox="1"/>
            <p:nvPr/>
          </p:nvSpPr>
          <p:spPr>
            <a:xfrm>
              <a:off x="456851" y="4548127"/>
              <a:ext cx="971513" cy="300942"/>
            </a:xfrm>
            <a:prstGeom prst="rect">
              <a:avLst/>
            </a:prstGeom>
          </p:spPr>
          <p:txBody>
            <a:bodyPr vert="horz" wrap="square" lIns="91440" tIns="45720" rIns="91440" bIns="45720" rtlCol="0" anchor="ctr">
              <a:noAutofit/>
            </a:bodyPr>
            <a:lstStyle/>
            <a:p>
              <a:pPr algn="ctr">
                <a:lnSpc>
                  <a:spcPct val="95000"/>
                </a:lnSpc>
                <a:spcBef>
                  <a:spcPts val="400"/>
                </a:spcBef>
                <a:spcAft>
                  <a:spcPts val="200"/>
                </a:spcAft>
              </a:pPr>
              <a:r>
                <a:rPr lang="en-US" sz="1000" b="1">
                  <a:solidFill>
                    <a:sysClr val="windowText" lastClr="000000"/>
                  </a:solidFill>
                </a:rPr>
                <a:t>Production Server</a:t>
              </a:r>
            </a:p>
          </p:txBody>
        </p:sp>
      </p:grpSp>
      <p:grpSp>
        <p:nvGrpSpPr>
          <p:cNvPr id="194" name="Group 193"/>
          <p:cNvGrpSpPr/>
          <p:nvPr/>
        </p:nvGrpSpPr>
        <p:grpSpPr>
          <a:xfrm>
            <a:off x="3333013" y="4398221"/>
            <a:ext cx="971513" cy="872442"/>
            <a:chOff x="456851" y="3976627"/>
            <a:chExt cx="971513" cy="872442"/>
          </a:xfrm>
        </p:grpSpPr>
        <p:pic>
          <p:nvPicPr>
            <p:cNvPr id="197" name="Picture 196"/>
            <p:cNvPicPr>
              <a:picLocks noChangeAspect="1"/>
            </p:cNvPicPr>
            <p:nvPr/>
          </p:nvPicPr>
          <p:blipFill>
            <a:blip r:embed="rId6"/>
            <a:stretch>
              <a:fillRect/>
            </a:stretch>
          </p:blipFill>
          <p:spPr>
            <a:xfrm>
              <a:off x="710024" y="3976627"/>
              <a:ext cx="457200" cy="571500"/>
            </a:xfrm>
            <a:prstGeom prst="rect">
              <a:avLst/>
            </a:prstGeom>
          </p:spPr>
        </p:pic>
        <p:sp>
          <p:nvSpPr>
            <p:cNvPr id="198" name="TextBox 197"/>
            <p:cNvSpPr txBox="1"/>
            <p:nvPr/>
          </p:nvSpPr>
          <p:spPr>
            <a:xfrm>
              <a:off x="456851" y="4548127"/>
              <a:ext cx="971513" cy="300942"/>
            </a:xfrm>
            <a:prstGeom prst="rect">
              <a:avLst/>
            </a:prstGeom>
          </p:spPr>
          <p:txBody>
            <a:bodyPr vert="horz" wrap="square" lIns="91440" tIns="45720" rIns="91440" bIns="45720" rtlCol="0" anchor="ctr">
              <a:noAutofit/>
            </a:bodyPr>
            <a:lstStyle/>
            <a:p>
              <a:pPr algn="ctr">
                <a:lnSpc>
                  <a:spcPct val="95000"/>
                </a:lnSpc>
                <a:spcBef>
                  <a:spcPts val="400"/>
                </a:spcBef>
                <a:spcAft>
                  <a:spcPts val="200"/>
                </a:spcAft>
              </a:pPr>
              <a:r>
                <a:rPr lang="en-US" sz="1000" b="1">
                  <a:solidFill>
                    <a:sysClr val="windowText" lastClr="000000"/>
                  </a:solidFill>
                </a:rPr>
                <a:t>Backup\Test Server</a:t>
              </a:r>
            </a:p>
          </p:txBody>
        </p:sp>
      </p:grpSp>
      <p:grpSp>
        <p:nvGrpSpPr>
          <p:cNvPr id="199" name="Group 198"/>
          <p:cNvGrpSpPr/>
          <p:nvPr/>
        </p:nvGrpSpPr>
        <p:grpSpPr>
          <a:xfrm>
            <a:off x="4214675" y="4406064"/>
            <a:ext cx="783044" cy="877160"/>
            <a:chOff x="547102" y="3976627"/>
            <a:chExt cx="783044" cy="877160"/>
          </a:xfrm>
        </p:grpSpPr>
        <p:pic>
          <p:nvPicPr>
            <p:cNvPr id="200" name="Picture 199"/>
            <p:cNvPicPr>
              <a:picLocks noChangeAspect="1"/>
            </p:cNvPicPr>
            <p:nvPr/>
          </p:nvPicPr>
          <p:blipFill>
            <a:blip r:embed="rId6"/>
            <a:stretch>
              <a:fillRect/>
            </a:stretch>
          </p:blipFill>
          <p:spPr>
            <a:xfrm>
              <a:off x="710024" y="3976627"/>
              <a:ext cx="457200" cy="571500"/>
            </a:xfrm>
            <a:prstGeom prst="rect">
              <a:avLst/>
            </a:prstGeom>
          </p:spPr>
        </p:pic>
        <p:sp>
          <p:nvSpPr>
            <p:cNvPr id="201" name="TextBox 200"/>
            <p:cNvSpPr txBox="1"/>
            <p:nvPr/>
          </p:nvSpPr>
          <p:spPr>
            <a:xfrm>
              <a:off x="547102" y="4552845"/>
              <a:ext cx="783044" cy="300942"/>
            </a:xfrm>
            <a:prstGeom prst="rect">
              <a:avLst/>
            </a:prstGeom>
          </p:spPr>
          <p:txBody>
            <a:bodyPr vert="horz" wrap="square" lIns="91440" tIns="45720" rIns="91440" bIns="45720" rtlCol="0" anchor="ctr">
              <a:noAutofit/>
            </a:bodyPr>
            <a:lstStyle/>
            <a:p>
              <a:pPr algn="ctr">
                <a:lnSpc>
                  <a:spcPct val="95000"/>
                </a:lnSpc>
                <a:spcBef>
                  <a:spcPts val="400"/>
                </a:spcBef>
                <a:spcAft>
                  <a:spcPts val="200"/>
                </a:spcAft>
              </a:pPr>
              <a:r>
                <a:rPr lang="en-US" sz="1000" b="1">
                  <a:solidFill>
                    <a:sysClr val="windowText" lastClr="000000"/>
                  </a:solidFill>
                </a:rPr>
                <a:t>Report Server</a:t>
              </a:r>
            </a:p>
          </p:txBody>
        </p:sp>
      </p:grpSp>
      <p:grpSp>
        <p:nvGrpSpPr>
          <p:cNvPr id="202" name="Group 201"/>
          <p:cNvGrpSpPr/>
          <p:nvPr/>
        </p:nvGrpSpPr>
        <p:grpSpPr>
          <a:xfrm>
            <a:off x="6888527" y="4398221"/>
            <a:ext cx="775493" cy="885003"/>
            <a:chOff x="562680" y="3976627"/>
            <a:chExt cx="775493" cy="885003"/>
          </a:xfrm>
        </p:grpSpPr>
        <p:pic>
          <p:nvPicPr>
            <p:cNvPr id="203" name="Picture 202"/>
            <p:cNvPicPr>
              <a:picLocks noChangeAspect="1"/>
            </p:cNvPicPr>
            <p:nvPr/>
          </p:nvPicPr>
          <p:blipFill>
            <a:blip r:embed="rId6"/>
            <a:stretch>
              <a:fillRect/>
            </a:stretch>
          </p:blipFill>
          <p:spPr>
            <a:xfrm>
              <a:off x="710024" y="3976627"/>
              <a:ext cx="457200" cy="571500"/>
            </a:xfrm>
            <a:prstGeom prst="rect">
              <a:avLst/>
            </a:prstGeom>
          </p:spPr>
        </p:pic>
        <p:sp>
          <p:nvSpPr>
            <p:cNvPr id="204" name="TextBox 203"/>
            <p:cNvSpPr txBox="1"/>
            <p:nvPr/>
          </p:nvSpPr>
          <p:spPr>
            <a:xfrm>
              <a:off x="562680" y="4560688"/>
              <a:ext cx="775493" cy="300942"/>
            </a:xfrm>
            <a:prstGeom prst="rect">
              <a:avLst/>
            </a:prstGeom>
          </p:spPr>
          <p:txBody>
            <a:bodyPr vert="horz" wrap="square" lIns="91440" tIns="45720" rIns="91440" bIns="45720" rtlCol="0" anchor="ctr">
              <a:noAutofit/>
            </a:bodyPr>
            <a:lstStyle/>
            <a:p>
              <a:pPr algn="ctr">
                <a:lnSpc>
                  <a:spcPct val="95000"/>
                </a:lnSpc>
                <a:spcBef>
                  <a:spcPts val="400"/>
                </a:spcBef>
                <a:spcAft>
                  <a:spcPts val="200"/>
                </a:spcAft>
              </a:pPr>
              <a:r>
                <a:rPr lang="en-US" sz="1000" b="1">
                  <a:solidFill>
                    <a:sysClr val="windowText" lastClr="000000"/>
                  </a:solidFill>
                </a:rPr>
                <a:t>Clarity Server</a:t>
              </a:r>
            </a:p>
          </p:txBody>
        </p:sp>
      </p:grpSp>
      <p:grpSp>
        <p:nvGrpSpPr>
          <p:cNvPr id="205" name="Group 204"/>
          <p:cNvGrpSpPr/>
          <p:nvPr/>
        </p:nvGrpSpPr>
        <p:grpSpPr>
          <a:xfrm>
            <a:off x="7597546" y="4410782"/>
            <a:ext cx="971513" cy="872442"/>
            <a:chOff x="456851" y="3976627"/>
            <a:chExt cx="971513" cy="872442"/>
          </a:xfrm>
        </p:grpSpPr>
        <p:pic>
          <p:nvPicPr>
            <p:cNvPr id="206" name="Picture 205"/>
            <p:cNvPicPr>
              <a:picLocks noChangeAspect="1"/>
            </p:cNvPicPr>
            <p:nvPr/>
          </p:nvPicPr>
          <p:blipFill>
            <a:blip r:embed="rId6"/>
            <a:stretch>
              <a:fillRect/>
            </a:stretch>
          </p:blipFill>
          <p:spPr>
            <a:xfrm>
              <a:off x="710024" y="3976627"/>
              <a:ext cx="457200" cy="571500"/>
            </a:xfrm>
            <a:prstGeom prst="rect">
              <a:avLst/>
            </a:prstGeom>
          </p:spPr>
        </p:pic>
        <p:sp>
          <p:nvSpPr>
            <p:cNvPr id="207" name="TextBox 206"/>
            <p:cNvSpPr txBox="1"/>
            <p:nvPr/>
          </p:nvSpPr>
          <p:spPr>
            <a:xfrm>
              <a:off x="456851" y="4548127"/>
              <a:ext cx="971513" cy="300942"/>
            </a:xfrm>
            <a:prstGeom prst="rect">
              <a:avLst/>
            </a:prstGeom>
          </p:spPr>
          <p:txBody>
            <a:bodyPr vert="horz" wrap="square" lIns="91440" tIns="45720" rIns="91440" bIns="45720" rtlCol="0" anchor="ctr">
              <a:noAutofit/>
            </a:bodyPr>
            <a:lstStyle/>
            <a:p>
              <a:pPr algn="ctr">
                <a:lnSpc>
                  <a:spcPct val="95000"/>
                </a:lnSpc>
                <a:spcBef>
                  <a:spcPts val="400"/>
                </a:spcBef>
                <a:spcAft>
                  <a:spcPts val="200"/>
                </a:spcAft>
              </a:pPr>
              <a:r>
                <a:rPr lang="en-US" sz="1000" b="1">
                  <a:solidFill>
                    <a:sysClr val="windowText" lastClr="000000"/>
                  </a:solidFill>
                </a:rPr>
                <a:t>Business Objects</a:t>
              </a:r>
            </a:p>
          </p:txBody>
        </p:sp>
      </p:grpSp>
      <p:grpSp>
        <p:nvGrpSpPr>
          <p:cNvPr id="208" name="Group 207"/>
          <p:cNvGrpSpPr/>
          <p:nvPr/>
        </p:nvGrpSpPr>
        <p:grpSpPr>
          <a:xfrm>
            <a:off x="8380990" y="4410782"/>
            <a:ext cx="971513" cy="872442"/>
            <a:chOff x="456851" y="3976627"/>
            <a:chExt cx="971513" cy="872442"/>
          </a:xfrm>
        </p:grpSpPr>
        <p:pic>
          <p:nvPicPr>
            <p:cNvPr id="209" name="Picture 208"/>
            <p:cNvPicPr>
              <a:picLocks noChangeAspect="1"/>
            </p:cNvPicPr>
            <p:nvPr/>
          </p:nvPicPr>
          <p:blipFill>
            <a:blip r:embed="rId6"/>
            <a:stretch>
              <a:fillRect/>
            </a:stretch>
          </p:blipFill>
          <p:spPr>
            <a:xfrm>
              <a:off x="710024" y="3976627"/>
              <a:ext cx="457200" cy="571500"/>
            </a:xfrm>
            <a:prstGeom prst="rect">
              <a:avLst/>
            </a:prstGeom>
          </p:spPr>
        </p:pic>
        <p:sp>
          <p:nvSpPr>
            <p:cNvPr id="210" name="TextBox 209"/>
            <p:cNvSpPr txBox="1"/>
            <p:nvPr/>
          </p:nvSpPr>
          <p:spPr>
            <a:xfrm>
              <a:off x="456851" y="4548127"/>
              <a:ext cx="971513" cy="300942"/>
            </a:xfrm>
            <a:prstGeom prst="rect">
              <a:avLst/>
            </a:prstGeom>
          </p:spPr>
          <p:txBody>
            <a:bodyPr vert="horz" wrap="square" lIns="91440" tIns="45720" rIns="91440" bIns="45720" rtlCol="0" anchor="ctr">
              <a:noAutofit/>
            </a:bodyPr>
            <a:lstStyle/>
            <a:p>
              <a:pPr algn="ctr">
                <a:lnSpc>
                  <a:spcPct val="95000"/>
                </a:lnSpc>
                <a:spcBef>
                  <a:spcPts val="400"/>
                </a:spcBef>
                <a:spcAft>
                  <a:spcPts val="200"/>
                </a:spcAft>
              </a:pPr>
              <a:r>
                <a:rPr lang="en-US" sz="1000" b="1">
                  <a:solidFill>
                    <a:sysClr val="windowText" lastClr="000000"/>
                  </a:solidFill>
                </a:rPr>
                <a:t>Data Warehouse</a:t>
              </a:r>
            </a:p>
          </p:txBody>
        </p:sp>
      </p:grpSp>
      <p:grpSp>
        <p:nvGrpSpPr>
          <p:cNvPr id="213" name="Group 212"/>
          <p:cNvGrpSpPr/>
          <p:nvPr/>
        </p:nvGrpSpPr>
        <p:grpSpPr>
          <a:xfrm>
            <a:off x="9155210" y="4406064"/>
            <a:ext cx="971513" cy="872442"/>
            <a:chOff x="456851" y="3976627"/>
            <a:chExt cx="971513" cy="872442"/>
          </a:xfrm>
        </p:grpSpPr>
        <p:pic>
          <p:nvPicPr>
            <p:cNvPr id="214" name="Picture 213"/>
            <p:cNvPicPr>
              <a:picLocks noChangeAspect="1"/>
            </p:cNvPicPr>
            <p:nvPr/>
          </p:nvPicPr>
          <p:blipFill>
            <a:blip r:embed="rId6"/>
            <a:stretch>
              <a:fillRect/>
            </a:stretch>
          </p:blipFill>
          <p:spPr>
            <a:xfrm>
              <a:off x="710024" y="3976627"/>
              <a:ext cx="457200" cy="571500"/>
            </a:xfrm>
            <a:prstGeom prst="rect">
              <a:avLst/>
            </a:prstGeom>
          </p:spPr>
        </p:pic>
        <p:sp>
          <p:nvSpPr>
            <p:cNvPr id="216" name="TextBox 215"/>
            <p:cNvSpPr txBox="1"/>
            <p:nvPr/>
          </p:nvSpPr>
          <p:spPr>
            <a:xfrm>
              <a:off x="456851" y="4548127"/>
              <a:ext cx="971513" cy="300942"/>
            </a:xfrm>
            <a:prstGeom prst="rect">
              <a:avLst/>
            </a:prstGeom>
          </p:spPr>
          <p:txBody>
            <a:bodyPr vert="horz" wrap="square" lIns="91440" tIns="45720" rIns="91440" bIns="45720" rtlCol="0" anchor="ctr">
              <a:noAutofit/>
            </a:bodyPr>
            <a:lstStyle/>
            <a:p>
              <a:pPr algn="ctr">
                <a:lnSpc>
                  <a:spcPct val="95000"/>
                </a:lnSpc>
                <a:spcBef>
                  <a:spcPts val="400"/>
                </a:spcBef>
                <a:spcAft>
                  <a:spcPts val="200"/>
                </a:spcAft>
              </a:pPr>
              <a:r>
                <a:rPr lang="en-US" sz="1000" b="1" err="1">
                  <a:solidFill>
                    <a:sysClr val="windowText" lastClr="000000"/>
                  </a:solidFill>
                </a:rPr>
                <a:t>WebBLOB</a:t>
              </a:r>
              <a:r>
                <a:rPr lang="en-US" sz="1000" b="1">
                  <a:solidFill>
                    <a:sysClr val="windowText" lastClr="000000"/>
                  </a:solidFill>
                </a:rPr>
                <a:t> Server</a:t>
              </a:r>
            </a:p>
          </p:txBody>
        </p:sp>
      </p:grpSp>
      <p:cxnSp>
        <p:nvCxnSpPr>
          <p:cNvPr id="227" name="Straight Connector 226"/>
          <p:cNvCxnSpPr/>
          <p:nvPr/>
        </p:nvCxnSpPr>
        <p:spPr>
          <a:xfrm flipV="1">
            <a:off x="4736609" y="3114336"/>
            <a:ext cx="1508514" cy="1"/>
          </a:xfrm>
          <a:prstGeom prst="line">
            <a:avLst/>
          </a:prstGeom>
          <a:ln w="190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28" name="Straight Connector 227"/>
          <p:cNvCxnSpPr/>
          <p:nvPr/>
        </p:nvCxnSpPr>
        <p:spPr>
          <a:xfrm flipV="1">
            <a:off x="4736609" y="3215093"/>
            <a:ext cx="1508514" cy="1"/>
          </a:xfrm>
          <a:prstGeom prst="line">
            <a:avLst/>
          </a:prstGeom>
          <a:ln w="190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2" name="Straight Connector 291"/>
          <p:cNvCxnSpPr/>
          <p:nvPr/>
        </p:nvCxnSpPr>
        <p:spPr>
          <a:xfrm>
            <a:off x="4636709" y="2326619"/>
            <a:ext cx="170829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293" name="Picture 73" descr="SnapMirror-right"/>
          <p:cNvPicPr>
            <a:picLocks noGrp="1" noChangeAspect="1" noChangeArrowheads="1"/>
          </p:cNvPicPr>
          <p:nvPr>
            <p:ph sz="quarter" idx="14"/>
          </p:nvPr>
        </p:nvPicPr>
        <p:blipFill>
          <a:blip r:embed="rId7" cstate="print"/>
          <a:srcRect/>
          <a:stretch>
            <a:fillRect/>
          </a:stretch>
        </p:blipFill>
        <p:spPr bwMode="auto">
          <a:xfrm>
            <a:off x="5305129" y="784453"/>
            <a:ext cx="367493" cy="270339"/>
          </a:xfrm>
          <a:prstGeom prst="rect">
            <a:avLst/>
          </a:prstGeom>
          <a:noFill/>
          <a:ln w="9525">
            <a:noFill/>
            <a:miter lim="800000"/>
            <a:headEnd/>
            <a:tailEnd/>
          </a:ln>
        </p:spPr>
      </p:pic>
      <p:sp>
        <p:nvSpPr>
          <p:cNvPr id="296" name="TextBox 295"/>
          <p:cNvSpPr txBox="1"/>
          <p:nvPr/>
        </p:nvSpPr>
        <p:spPr>
          <a:xfrm>
            <a:off x="4857108" y="582509"/>
            <a:ext cx="1263534" cy="246221"/>
          </a:xfrm>
          <a:prstGeom prst="rect">
            <a:avLst/>
          </a:prstGeom>
          <a:noFill/>
        </p:spPr>
        <p:txBody>
          <a:bodyPr wrap="square" rtlCol="0">
            <a:spAutoFit/>
          </a:bodyPr>
          <a:lstStyle/>
          <a:p>
            <a:pPr algn="ctr"/>
            <a:r>
              <a:rPr lang="en-US" sz="1000"/>
              <a:t>SnapMirror</a:t>
            </a:r>
          </a:p>
        </p:txBody>
      </p:sp>
      <p:sp>
        <p:nvSpPr>
          <p:cNvPr id="66" name="TextBox 65"/>
          <p:cNvSpPr txBox="1"/>
          <p:nvPr/>
        </p:nvSpPr>
        <p:spPr>
          <a:xfrm>
            <a:off x="881932" y="3823348"/>
            <a:ext cx="1919423" cy="984885"/>
          </a:xfrm>
          <a:prstGeom prst="rect">
            <a:avLst/>
          </a:prstGeom>
          <a:noFill/>
        </p:spPr>
        <p:txBody>
          <a:bodyPr wrap="square" rtlCol="0">
            <a:spAutoFit/>
          </a:bodyPr>
          <a:lstStyle/>
          <a:p>
            <a:r>
              <a:rPr lang="en-US" sz="1400" b="1">
                <a:solidFill>
                  <a:schemeClr val="accent1"/>
                </a:solidFill>
              </a:rPr>
              <a:t>Replication:</a:t>
            </a:r>
          </a:p>
          <a:p>
            <a:endParaRPr lang="en-US" sz="1400" b="1">
              <a:solidFill>
                <a:schemeClr val="accent1"/>
              </a:solidFill>
            </a:endParaRPr>
          </a:p>
          <a:p>
            <a:pPr marL="171450" indent="-171450">
              <a:buFont typeface="Arial" charset="0"/>
              <a:buChar char="•"/>
            </a:pPr>
            <a:r>
              <a:rPr lang="en-US" sz="1000"/>
              <a:t>SnapMirror Epic DR to node6.</a:t>
            </a:r>
          </a:p>
          <a:p>
            <a:pPr marL="171450" indent="-171450">
              <a:buFont typeface="Arial" charset="0"/>
              <a:buChar char="•"/>
            </a:pPr>
            <a:r>
              <a:rPr lang="en-US" sz="1000"/>
              <a:t>Epic Mirror from Epic Prod to Epic DR over WAN</a:t>
            </a:r>
          </a:p>
        </p:txBody>
      </p:sp>
      <p:sp>
        <p:nvSpPr>
          <p:cNvPr id="297" name="TextBox 296"/>
          <p:cNvSpPr txBox="1"/>
          <p:nvPr/>
        </p:nvSpPr>
        <p:spPr>
          <a:xfrm>
            <a:off x="4454457" y="723099"/>
            <a:ext cx="884899" cy="400110"/>
          </a:xfrm>
          <a:prstGeom prst="rect">
            <a:avLst/>
          </a:prstGeom>
          <a:noFill/>
        </p:spPr>
        <p:txBody>
          <a:bodyPr wrap="square" rtlCol="0">
            <a:spAutoFit/>
          </a:bodyPr>
          <a:lstStyle/>
          <a:p>
            <a:pPr algn="ctr"/>
            <a:r>
              <a:rPr lang="en-US" sz="1000">
                <a:solidFill>
                  <a:schemeClr val="accent1"/>
                </a:solidFill>
              </a:rPr>
              <a:t>Epic</a:t>
            </a:r>
          </a:p>
          <a:p>
            <a:pPr algn="ctr"/>
            <a:r>
              <a:rPr lang="en-US" sz="1000">
                <a:solidFill>
                  <a:schemeClr val="accent1"/>
                </a:solidFill>
              </a:rPr>
              <a:t>DR</a:t>
            </a:r>
          </a:p>
        </p:txBody>
      </p:sp>
      <p:sp>
        <p:nvSpPr>
          <p:cNvPr id="301" name="TextBox 300"/>
          <p:cNvSpPr txBox="1"/>
          <p:nvPr/>
        </p:nvSpPr>
        <p:spPr>
          <a:xfrm>
            <a:off x="4978749" y="3853789"/>
            <a:ext cx="1919423" cy="1446550"/>
          </a:xfrm>
          <a:prstGeom prst="rect">
            <a:avLst/>
          </a:prstGeom>
          <a:noFill/>
        </p:spPr>
        <p:txBody>
          <a:bodyPr wrap="square" rtlCol="0">
            <a:spAutoFit/>
          </a:bodyPr>
          <a:lstStyle/>
          <a:p>
            <a:r>
              <a:rPr lang="en-US" sz="1400" b="1">
                <a:solidFill>
                  <a:srgbClr val="00B050"/>
                </a:solidFill>
              </a:rPr>
              <a:t>Backup:</a:t>
            </a:r>
          </a:p>
          <a:p>
            <a:endParaRPr lang="en-US" sz="1400" b="1">
              <a:solidFill>
                <a:srgbClr val="00B050"/>
              </a:solidFill>
            </a:endParaRPr>
          </a:p>
          <a:p>
            <a:pPr marL="171450" indent="-171450">
              <a:buFont typeface="Arial" charset="0"/>
              <a:buChar char="•"/>
            </a:pPr>
            <a:r>
              <a:rPr lang="en-US" sz="1000"/>
              <a:t>Epic DR nightly backups to disk on Node5</a:t>
            </a:r>
          </a:p>
          <a:p>
            <a:pPr marL="171450" indent="-171450">
              <a:buFont typeface="Arial" charset="0"/>
              <a:buChar char="•"/>
            </a:pPr>
            <a:r>
              <a:rPr lang="en-US" sz="1000"/>
              <a:t>Long term backup can be either SnapVault to remote ONTAP or mounted and streamed from a media server</a:t>
            </a:r>
          </a:p>
        </p:txBody>
      </p:sp>
      <p:sp>
        <p:nvSpPr>
          <p:cNvPr id="304" name="TextBox 303"/>
          <p:cNvSpPr txBox="1"/>
          <p:nvPr/>
        </p:nvSpPr>
        <p:spPr>
          <a:xfrm>
            <a:off x="2707070" y="2937854"/>
            <a:ext cx="679283" cy="420349"/>
          </a:xfrm>
          <a:prstGeom prst="rect">
            <a:avLst/>
          </a:prstGeom>
          <a:noFill/>
          <a:ln w="19050">
            <a:solidFill>
              <a:schemeClr val="accent1"/>
            </a:solidFill>
            <a:prstDash val="solid"/>
          </a:ln>
          <a:effectLst>
            <a:softEdge rad="0"/>
          </a:effectLst>
        </p:spPr>
        <p:style>
          <a:lnRef idx="2">
            <a:schemeClr val="accent3"/>
          </a:lnRef>
          <a:fillRef idx="1">
            <a:schemeClr val="lt1"/>
          </a:fillRef>
          <a:effectRef idx="0">
            <a:schemeClr val="accent3"/>
          </a:effectRef>
          <a:fontRef idx="minor">
            <a:schemeClr val="dk1"/>
          </a:fontRef>
        </p:style>
        <p:txBody>
          <a:bodyPr vert="horz" wrap="square" lIns="91440" tIns="45720" rIns="91440" bIns="45720" rtlCol="0" anchor="ctr">
            <a:noAutofit/>
          </a:bodyPr>
          <a:lstStyle/>
          <a:p>
            <a:pPr algn="ctr"/>
            <a:r>
              <a:rPr lang="en-US" sz="800" b="1">
                <a:solidFill>
                  <a:schemeClr val="accent1"/>
                </a:solidFill>
              </a:rPr>
              <a:t>Epic Mirror over TCP/IP</a:t>
            </a:r>
          </a:p>
        </p:txBody>
      </p:sp>
      <p:sp>
        <p:nvSpPr>
          <p:cNvPr id="78" name="Freeform 77"/>
          <p:cNvSpPr/>
          <p:nvPr/>
        </p:nvSpPr>
        <p:spPr>
          <a:xfrm>
            <a:off x="1894890" y="2938945"/>
            <a:ext cx="492327" cy="511338"/>
          </a:xfrm>
          <a:custGeom>
            <a:avLst/>
            <a:gdLst>
              <a:gd name="connsiteX0" fmla="*/ 0 w 677334"/>
              <a:gd name="connsiteY0" fmla="*/ 0 h 668867"/>
              <a:gd name="connsiteX1" fmla="*/ 8467 w 677334"/>
              <a:gd name="connsiteY1" fmla="*/ 440267 h 668867"/>
              <a:gd name="connsiteX2" fmla="*/ 355600 w 677334"/>
              <a:gd name="connsiteY2" fmla="*/ 668867 h 668867"/>
              <a:gd name="connsiteX3" fmla="*/ 677334 w 677334"/>
              <a:gd name="connsiteY3" fmla="*/ 440267 h 668867"/>
              <a:gd name="connsiteX4" fmla="*/ 677334 w 677334"/>
              <a:gd name="connsiteY4" fmla="*/ 8467 h 668867"/>
              <a:gd name="connsiteX5" fmla="*/ 0 w 677334"/>
              <a:gd name="connsiteY5" fmla="*/ 0 h 668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7334" h="668867">
                <a:moveTo>
                  <a:pt x="0" y="0"/>
                </a:moveTo>
                <a:lnTo>
                  <a:pt x="8467" y="440267"/>
                </a:lnTo>
                <a:lnTo>
                  <a:pt x="355600" y="668867"/>
                </a:lnTo>
                <a:lnTo>
                  <a:pt x="677334" y="440267"/>
                </a:lnTo>
                <a:lnTo>
                  <a:pt x="677334" y="8467"/>
                </a:lnTo>
                <a:lnTo>
                  <a:pt x="0" y="0"/>
                </a:ln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TextBox 78"/>
          <p:cNvSpPr txBox="1"/>
          <p:nvPr/>
        </p:nvSpPr>
        <p:spPr>
          <a:xfrm>
            <a:off x="1913324" y="2968515"/>
            <a:ext cx="461986" cy="400110"/>
          </a:xfrm>
          <a:prstGeom prst="rect">
            <a:avLst/>
          </a:prstGeom>
          <a:noFill/>
        </p:spPr>
        <p:txBody>
          <a:bodyPr wrap="none" rtlCol="0">
            <a:spAutoFit/>
          </a:bodyPr>
          <a:lstStyle/>
          <a:p>
            <a:pPr algn="ctr"/>
            <a:r>
              <a:rPr lang="en-US" sz="1000" b="1">
                <a:solidFill>
                  <a:schemeClr val="accent1"/>
                </a:solidFill>
              </a:rPr>
              <a:t>From</a:t>
            </a:r>
          </a:p>
          <a:p>
            <a:pPr algn="ctr"/>
            <a:r>
              <a:rPr lang="en-US" sz="1000" b="1">
                <a:solidFill>
                  <a:schemeClr val="accent1"/>
                </a:solidFill>
              </a:rPr>
              <a:t>Prod</a:t>
            </a:r>
          </a:p>
        </p:txBody>
      </p:sp>
      <p:cxnSp>
        <p:nvCxnSpPr>
          <p:cNvPr id="314" name="Straight Connector 313"/>
          <p:cNvCxnSpPr/>
          <p:nvPr/>
        </p:nvCxnSpPr>
        <p:spPr>
          <a:xfrm flipV="1">
            <a:off x="3395971" y="3098363"/>
            <a:ext cx="898200" cy="6755"/>
          </a:xfrm>
          <a:prstGeom prst="line">
            <a:avLst/>
          </a:prstGeom>
          <a:ln w="19050">
            <a:solidFill>
              <a:schemeClr val="accent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2073305"/>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8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 grpId="0" animBg="1"/>
      <p:bldP spid="110" grpId="0" animBg="1"/>
      <p:bldP spid="111" grpId="0" animBg="1"/>
      <p:bldP spid="112" grpId="0" animBg="1"/>
      <p:bldP spid="113" grpId="0" animBg="1"/>
      <p:bldP spid="188" grpId="0" animBg="1"/>
      <p:bldP spid="304"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2223415" y="2639567"/>
            <a:ext cx="3413051" cy="21060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2414801" y="2820320"/>
            <a:ext cx="2977116" cy="1718773"/>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2620364" y="3036517"/>
            <a:ext cx="2613494" cy="129179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p:cNvGrpSpPr/>
          <p:nvPr/>
        </p:nvGrpSpPr>
        <p:grpSpPr>
          <a:xfrm>
            <a:off x="2691247" y="3160563"/>
            <a:ext cx="435935" cy="489098"/>
            <a:chOff x="6039293" y="2392328"/>
            <a:chExt cx="435935" cy="489098"/>
          </a:xfrm>
        </p:grpSpPr>
        <p:sp>
          <p:nvSpPr>
            <p:cNvPr id="13" name="Can 12"/>
            <p:cNvSpPr/>
            <p:nvPr/>
          </p:nvSpPr>
          <p:spPr>
            <a:xfrm>
              <a:off x="6049926" y="2392328"/>
              <a:ext cx="372140" cy="489098"/>
            </a:xfrm>
            <a:prstGeom prst="can">
              <a:avLst/>
            </a:prstGeom>
            <a:solidFill>
              <a:schemeClr val="bg1">
                <a:lumMod val="75000"/>
              </a:schemeClr>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6039293" y="2560773"/>
              <a:ext cx="435935" cy="246221"/>
            </a:xfrm>
            <a:prstGeom prst="rect">
              <a:avLst/>
            </a:prstGeom>
            <a:noFill/>
          </p:spPr>
          <p:txBody>
            <a:bodyPr wrap="square" rtlCol="0">
              <a:spAutoFit/>
            </a:bodyPr>
            <a:lstStyle/>
            <a:p>
              <a:r>
                <a:rPr lang="en-US" sz="1000" b="1"/>
                <a:t>LUN</a:t>
              </a:r>
            </a:p>
          </p:txBody>
        </p:sp>
      </p:grpSp>
      <p:grpSp>
        <p:nvGrpSpPr>
          <p:cNvPr id="16" name="Group 15"/>
          <p:cNvGrpSpPr/>
          <p:nvPr/>
        </p:nvGrpSpPr>
        <p:grpSpPr>
          <a:xfrm>
            <a:off x="3137815" y="3160563"/>
            <a:ext cx="435935" cy="489098"/>
            <a:chOff x="6039293" y="2392328"/>
            <a:chExt cx="435935" cy="489098"/>
          </a:xfrm>
        </p:grpSpPr>
        <p:sp>
          <p:nvSpPr>
            <p:cNvPr id="17" name="Can 16"/>
            <p:cNvSpPr/>
            <p:nvPr/>
          </p:nvSpPr>
          <p:spPr>
            <a:xfrm>
              <a:off x="6049926" y="2392328"/>
              <a:ext cx="372140" cy="489098"/>
            </a:xfrm>
            <a:prstGeom prst="can">
              <a:avLst/>
            </a:prstGeom>
            <a:solidFill>
              <a:schemeClr val="bg1">
                <a:lumMod val="75000"/>
              </a:schemeClr>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6039293" y="2560773"/>
              <a:ext cx="435935" cy="246221"/>
            </a:xfrm>
            <a:prstGeom prst="rect">
              <a:avLst/>
            </a:prstGeom>
            <a:noFill/>
          </p:spPr>
          <p:txBody>
            <a:bodyPr wrap="square" rtlCol="0">
              <a:spAutoFit/>
            </a:bodyPr>
            <a:lstStyle/>
            <a:p>
              <a:r>
                <a:rPr lang="en-US" sz="1000" b="1"/>
                <a:t>LUN</a:t>
              </a:r>
            </a:p>
          </p:txBody>
        </p:sp>
      </p:grpSp>
      <p:grpSp>
        <p:nvGrpSpPr>
          <p:cNvPr id="19" name="Group 18"/>
          <p:cNvGrpSpPr/>
          <p:nvPr/>
        </p:nvGrpSpPr>
        <p:grpSpPr>
          <a:xfrm>
            <a:off x="4732209" y="3160563"/>
            <a:ext cx="435935" cy="489098"/>
            <a:chOff x="6039293" y="2392328"/>
            <a:chExt cx="435935" cy="489098"/>
          </a:xfrm>
        </p:grpSpPr>
        <p:sp>
          <p:nvSpPr>
            <p:cNvPr id="20" name="Can 19"/>
            <p:cNvSpPr/>
            <p:nvPr/>
          </p:nvSpPr>
          <p:spPr>
            <a:xfrm>
              <a:off x="6049926" y="2392328"/>
              <a:ext cx="372140" cy="489098"/>
            </a:xfrm>
            <a:prstGeom prst="can">
              <a:avLst/>
            </a:prstGeom>
            <a:solidFill>
              <a:schemeClr val="bg1">
                <a:lumMod val="75000"/>
              </a:schemeClr>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p:cNvSpPr txBox="1"/>
            <p:nvPr/>
          </p:nvSpPr>
          <p:spPr>
            <a:xfrm>
              <a:off x="6039293" y="2560773"/>
              <a:ext cx="435935" cy="246221"/>
            </a:xfrm>
            <a:prstGeom prst="rect">
              <a:avLst/>
            </a:prstGeom>
            <a:noFill/>
          </p:spPr>
          <p:txBody>
            <a:bodyPr wrap="square" rtlCol="0">
              <a:spAutoFit/>
            </a:bodyPr>
            <a:lstStyle/>
            <a:p>
              <a:r>
                <a:rPr lang="en-US" sz="1000" b="1"/>
                <a:t>LUN</a:t>
              </a:r>
            </a:p>
          </p:txBody>
        </p:sp>
      </p:grpSp>
      <p:sp>
        <p:nvSpPr>
          <p:cNvPr id="22" name="Rectangle 21"/>
          <p:cNvSpPr/>
          <p:nvPr/>
        </p:nvSpPr>
        <p:spPr>
          <a:xfrm>
            <a:off x="2223415" y="2044143"/>
            <a:ext cx="3413051" cy="435935"/>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p:cNvSpPr txBox="1"/>
          <p:nvPr/>
        </p:nvSpPr>
        <p:spPr>
          <a:xfrm>
            <a:off x="2587238" y="2077444"/>
            <a:ext cx="2191113" cy="369332"/>
          </a:xfrm>
          <a:prstGeom prst="rect">
            <a:avLst/>
          </a:prstGeom>
          <a:noFill/>
        </p:spPr>
        <p:txBody>
          <a:bodyPr wrap="none" rtlCol="0">
            <a:spAutoFit/>
          </a:bodyPr>
          <a:lstStyle/>
          <a:p>
            <a:r>
              <a:rPr lang="en-US" dirty="0"/>
              <a:t>Production DB Server</a:t>
            </a:r>
          </a:p>
        </p:txBody>
      </p:sp>
      <p:sp>
        <p:nvSpPr>
          <p:cNvPr id="25" name="TextBox 24"/>
          <p:cNvSpPr txBox="1"/>
          <p:nvPr/>
        </p:nvSpPr>
        <p:spPr>
          <a:xfrm>
            <a:off x="3473886" y="3189507"/>
            <a:ext cx="1257075" cy="246221"/>
          </a:xfrm>
          <a:prstGeom prst="rect">
            <a:avLst/>
          </a:prstGeom>
          <a:noFill/>
        </p:spPr>
        <p:txBody>
          <a:bodyPr wrap="none" rtlCol="0">
            <a:spAutoFit/>
          </a:bodyPr>
          <a:lstStyle/>
          <a:p>
            <a:r>
              <a:rPr lang="en-US" sz="1000" b="1" dirty="0"/>
              <a:t>Production DB LUNs</a:t>
            </a:r>
          </a:p>
        </p:txBody>
      </p:sp>
      <p:cxnSp>
        <p:nvCxnSpPr>
          <p:cNvPr id="27" name="Straight Arrow Connector 26"/>
          <p:cNvCxnSpPr>
            <a:stCxn id="13" idx="1"/>
          </p:cNvCxnSpPr>
          <p:nvPr/>
        </p:nvCxnSpPr>
        <p:spPr>
          <a:xfrm flipV="1">
            <a:off x="2887950" y="2480078"/>
            <a:ext cx="5317" cy="68048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flipV="1">
            <a:off x="3338947" y="2480077"/>
            <a:ext cx="5317" cy="68048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flipV="1">
            <a:off x="4913783" y="2476989"/>
            <a:ext cx="5317" cy="68048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Rectangle 32"/>
          <p:cNvSpPr/>
          <p:nvPr/>
        </p:nvSpPr>
        <p:spPr>
          <a:xfrm>
            <a:off x="6834944" y="2639567"/>
            <a:ext cx="3413051" cy="21060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7026330" y="2820320"/>
            <a:ext cx="2977116" cy="1718773"/>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p:nvSpPr>
        <p:spPr>
          <a:xfrm>
            <a:off x="7231893" y="3036517"/>
            <a:ext cx="2571864" cy="12917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6" name="Group 35"/>
          <p:cNvGrpSpPr/>
          <p:nvPr/>
        </p:nvGrpSpPr>
        <p:grpSpPr>
          <a:xfrm>
            <a:off x="7302776" y="3160563"/>
            <a:ext cx="435935" cy="489098"/>
            <a:chOff x="6039293" y="2392328"/>
            <a:chExt cx="435935" cy="489098"/>
          </a:xfrm>
        </p:grpSpPr>
        <p:sp>
          <p:nvSpPr>
            <p:cNvPr id="37" name="Can 36"/>
            <p:cNvSpPr/>
            <p:nvPr/>
          </p:nvSpPr>
          <p:spPr>
            <a:xfrm>
              <a:off x="6049926" y="2392328"/>
              <a:ext cx="372140" cy="489098"/>
            </a:xfrm>
            <a:prstGeom prst="can">
              <a:avLst/>
            </a:prstGeom>
            <a:solidFill>
              <a:schemeClr val="bg1">
                <a:lumMod val="75000"/>
              </a:schemeClr>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p:cNvSpPr txBox="1"/>
            <p:nvPr/>
          </p:nvSpPr>
          <p:spPr>
            <a:xfrm>
              <a:off x="6039293" y="2560773"/>
              <a:ext cx="435935" cy="246221"/>
            </a:xfrm>
            <a:prstGeom prst="rect">
              <a:avLst/>
            </a:prstGeom>
            <a:noFill/>
          </p:spPr>
          <p:txBody>
            <a:bodyPr wrap="square" rtlCol="0">
              <a:spAutoFit/>
            </a:bodyPr>
            <a:lstStyle/>
            <a:p>
              <a:r>
                <a:rPr lang="en-US" sz="1000" b="1"/>
                <a:t>LUN</a:t>
              </a:r>
            </a:p>
          </p:txBody>
        </p:sp>
      </p:grpSp>
      <p:grpSp>
        <p:nvGrpSpPr>
          <p:cNvPr id="39" name="Group 38"/>
          <p:cNvGrpSpPr/>
          <p:nvPr/>
        </p:nvGrpSpPr>
        <p:grpSpPr>
          <a:xfrm>
            <a:off x="7749344" y="3160563"/>
            <a:ext cx="435935" cy="489098"/>
            <a:chOff x="6039293" y="2392328"/>
            <a:chExt cx="435935" cy="489098"/>
          </a:xfrm>
        </p:grpSpPr>
        <p:sp>
          <p:nvSpPr>
            <p:cNvPr id="40" name="Can 39"/>
            <p:cNvSpPr/>
            <p:nvPr/>
          </p:nvSpPr>
          <p:spPr>
            <a:xfrm>
              <a:off x="6049926" y="2392328"/>
              <a:ext cx="372140" cy="489098"/>
            </a:xfrm>
            <a:prstGeom prst="can">
              <a:avLst/>
            </a:prstGeom>
            <a:solidFill>
              <a:schemeClr val="bg1">
                <a:lumMod val="75000"/>
              </a:schemeClr>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p:cNvSpPr txBox="1"/>
            <p:nvPr/>
          </p:nvSpPr>
          <p:spPr>
            <a:xfrm>
              <a:off x="6039293" y="2560773"/>
              <a:ext cx="435935" cy="246221"/>
            </a:xfrm>
            <a:prstGeom prst="rect">
              <a:avLst/>
            </a:prstGeom>
            <a:noFill/>
          </p:spPr>
          <p:txBody>
            <a:bodyPr wrap="square" rtlCol="0">
              <a:spAutoFit/>
            </a:bodyPr>
            <a:lstStyle/>
            <a:p>
              <a:r>
                <a:rPr lang="en-US" sz="1000" b="1"/>
                <a:t>LUN</a:t>
              </a:r>
            </a:p>
          </p:txBody>
        </p:sp>
      </p:grpSp>
      <p:grpSp>
        <p:nvGrpSpPr>
          <p:cNvPr id="42" name="Group 41"/>
          <p:cNvGrpSpPr/>
          <p:nvPr/>
        </p:nvGrpSpPr>
        <p:grpSpPr>
          <a:xfrm>
            <a:off x="9309013" y="3160563"/>
            <a:ext cx="435935" cy="489098"/>
            <a:chOff x="6039293" y="2392328"/>
            <a:chExt cx="435935" cy="489098"/>
          </a:xfrm>
        </p:grpSpPr>
        <p:sp>
          <p:nvSpPr>
            <p:cNvPr id="43" name="Can 42"/>
            <p:cNvSpPr/>
            <p:nvPr/>
          </p:nvSpPr>
          <p:spPr>
            <a:xfrm>
              <a:off x="6049926" y="2392328"/>
              <a:ext cx="372140" cy="489098"/>
            </a:xfrm>
            <a:prstGeom prst="can">
              <a:avLst/>
            </a:prstGeom>
            <a:solidFill>
              <a:schemeClr val="bg1">
                <a:lumMod val="75000"/>
              </a:schemeClr>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p:cNvSpPr txBox="1"/>
            <p:nvPr/>
          </p:nvSpPr>
          <p:spPr>
            <a:xfrm>
              <a:off x="6039293" y="2560773"/>
              <a:ext cx="435935" cy="246221"/>
            </a:xfrm>
            <a:prstGeom prst="rect">
              <a:avLst/>
            </a:prstGeom>
            <a:noFill/>
          </p:spPr>
          <p:txBody>
            <a:bodyPr wrap="square" rtlCol="0">
              <a:spAutoFit/>
            </a:bodyPr>
            <a:lstStyle/>
            <a:p>
              <a:r>
                <a:rPr lang="en-US" sz="1000" b="1"/>
                <a:t>LUN</a:t>
              </a:r>
            </a:p>
          </p:txBody>
        </p:sp>
      </p:grpSp>
      <p:sp>
        <p:nvSpPr>
          <p:cNvPr id="45" name="Rectangle 44"/>
          <p:cNvSpPr/>
          <p:nvPr/>
        </p:nvSpPr>
        <p:spPr>
          <a:xfrm>
            <a:off x="6834944" y="2044143"/>
            <a:ext cx="3413051" cy="435935"/>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p:cNvSpPr txBox="1"/>
          <p:nvPr/>
        </p:nvSpPr>
        <p:spPr>
          <a:xfrm>
            <a:off x="7198767" y="2077444"/>
            <a:ext cx="1796582" cy="369332"/>
          </a:xfrm>
          <a:prstGeom prst="rect">
            <a:avLst/>
          </a:prstGeom>
          <a:noFill/>
        </p:spPr>
        <p:txBody>
          <a:bodyPr wrap="none" rtlCol="0">
            <a:spAutoFit/>
          </a:bodyPr>
          <a:lstStyle/>
          <a:p>
            <a:r>
              <a:rPr lang="en-US" dirty="0"/>
              <a:t>Report DB Server</a:t>
            </a:r>
          </a:p>
        </p:txBody>
      </p:sp>
      <p:sp>
        <p:nvSpPr>
          <p:cNvPr id="47" name="TextBox 46"/>
          <p:cNvSpPr txBox="1"/>
          <p:nvPr/>
        </p:nvSpPr>
        <p:spPr>
          <a:xfrm>
            <a:off x="8105789" y="3189507"/>
            <a:ext cx="1257075" cy="246221"/>
          </a:xfrm>
          <a:prstGeom prst="rect">
            <a:avLst/>
          </a:prstGeom>
          <a:noFill/>
        </p:spPr>
        <p:txBody>
          <a:bodyPr wrap="none" rtlCol="0">
            <a:spAutoFit/>
          </a:bodyPr>
          <a:lstStyle/>
          <a:p>
            <a:r>
              <a:rPr lang="en-US" sz="1000" b="1" dirty="0"/>
              <a:t>Production DB LUNs</a:t>
            </a:r>
          </a:p>
        </p:txBody>
      </p:sp>
      <p:cxnSp>
        <p:nvCxnSpPr>
          <p:cNvPr id="48" name="Straight Arrow Connector 47"/>
          <p:cNvCxnSpPr>
            <a:stCxn id="44" idx="1"/>
          </p:cNvCxnSpPr>
          <p:nvPr/>
        </p:nvCxnSpPr>
        <p:spPr>
          <a:xfrm flipV="1">
            <a:off x="7545779" y="2480078"/>
            <a:ext cx="5317" cy="68048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flipV="1">
            <a:off x="7950476" y="2480077"/>
            <a:ext cx="5317" cy="68048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nvCxnSpPr>
        <p:spPr>
          <a:xfrm flipV="1">
            <a:off x="9490587" y="2476989"/>
            <a:ext cx="5317" cy="68048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3654775" y="3449256"/>
            <a:ext cx="975099" cy="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8249071" y="3435728"/>
            <a:ext cx="975099" cy="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grpSp>
        <p:nvGrpSpPr>
          <p:cNvPr id="54" name="Group 53"/>
          <p:cNvGrpSpPr/>
          <p:nvPr/>
        </p:nvGrpSpPr>
        <p:grpSpPr>
          <a:xfrm>
            <a:off x="7313409" y="3728219"/>
            <a:ext cx="435935" cy="489098"/>
            <a:chOff x="6039293" y="2392328"/>
            <a:chExt cx="435935" cy="489098"/>
          </a:xfrm>
        </p:grpSpPr>
        <p:sp>
          <p:nvSpPr>
            <p:cNvPr id="55" name="Can 54"/>
            <p:cNvSpPr/>
            <p:nvPr/>
          </p:nvSpPr>
          <p:spPr>
            <a:xfrm>
              <a:off x="6049926" y="2392328"/>
              <a:ext cx="372140" cy="489098"/>
            </a:xfrm>
            <a:prstGeom prst="can">
              <a:avLst/>
            </a:prstGeom>
            <a:solidFill>
              <a:schemeClr val="bg1">
                <a:lumMod val="75000"/>
              </a:schemeClr>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extBox 55"/>
            <p:cNvSpPr txBox="1"/>
            <p:nvPr/>
          </p:nvSpPr>
          <p:spPr>
            <a:xfrm>
              <a:off x="6039293" y="2560773"/>
              <a:ext cx="435935" cy="246221"/>
            </a:xfrm>
            <a:prstGeom prst="rect">
              <a:avLst/>
            </a:prstGeom>
            <a:noFill/>
          </p:spPr>
          <p:txBody>
            <a:bodyPr wrap="square" rtlCol="0">
              <a:spAutoFit/>
            </a:bodyPr>
            <a:lstStyle/>
            <a:p>
              <a:r>
                <a:rPr lang="en-US" sz="1000" b="1"/>
                <a:t>LUN</a:t>
              </a:r>
            </a:p>
          </p:txBody>
        </p:sp>
      </p:grpSp>
      <p:grpSp>
        <p:nvGrpSpPr>
          <p:cNvPr id="57" name="Group 56"/>
          <p:cNvGrpSpPr/>
          <p:nvPr/>
        </p:nvGrpSpPr>
        <p:grpSpPr>
          <a:xfrm>
            <a:off x="7759977" y="3728219"/>
            <a:ext cx="435935" cy="489098"/>
            <a:chOff x="6039293" y="2392328"/>
            <a:chExt cx="435935" cy="489098"/>
          </a:xfrm>
        </p:grpSpPr>
        <p:sp>
          <p:nvSpPr>
            <p:cNvPr id="58" name="Can 57"/>
            <p:cNvSpPr/>
            <p:nvPr/>
          </p:nvSpPr>
          <p:spPr>
            <a:xfrm>
              <a:off x="6049926" y="2392328"/>
              <a:ext cx="372140" cy="489098"/>
            </a:xfrm>
            <a:prstGeom prst="can">
              <a:avLst/>
            </a:prstGeom>
            <a:solidFill>
              <a:schemeClr val="bg1">
                <a:lumMod val="75000"/>
              </a:schemeClr>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TextBox 58"/>
            <p:cNvSpPr txBox="1"/>
            <p:nvPr/>
          </p:nvSpPr>
          <p:spPr>
            <a:xfrm>
              <a:off x="6039293" y="2560773"/>
              <a:ext cx="435935" cy="246221"/>
            </a:xfrm>
            <a:prstGeom prst="rect">
              <a:avLst/>
            </a:prstGeom>
            <a:noFill/>
          </p:spPr>
          <p:txBody>
            <a:bodyPr wrap="square" rtlCol="0">
              <a:spAutoFit/>
            </a:bodyPr>
            <a:lstStyle/>
            <a:p>
              <a:r>
                <a:rPr lang="en-US" sz="1000" b="1"/>
                <a:t>LUN</a:t>
              </a:r>
            </a:p>
          </p:txBody>
        </p:sp>
      </p:grpSp>
      <p:sp>
        <p:nvSpPr>
          <p:cNvPr id="60" name="TextBox 59"/>
          <p:cNvSpPr txBox="1"/>
          <p:nvPr/>
        </p:nvSpPr>
        <p:spPr>
          <a:xfrm>
            <a:off x="8153383" y="3778350"/>
            <a:ext cx="1218603" cy="400110"/>
          </a:xfrm>
          <a:prstGeom prst="rect">
            <a:avLst/>
          </a:prstGeom>
          <a:noFill/>
        </p:spPr>
        <p:txBody>
          <a:bodyPr wrap="none" rtlCol="0">
            <a:spAutoFit/>
          </a:bodyPr>
          <a:lstStyle/>
          <a:p>
            <a:r>
              <a:rPr lang="en-US" sz="1000" b="1"/>
              <a:t>Production Journal </a:t>
            </a:r>
          </a:p>
          <a:p>
            <a:r>
              <a:rPr lang="en-US" sz="1000" b="1"/>
              <a:t>and installs LUNs</a:t>
            </a:r>
          </a:p>
        </p:txBody>
      </p:sp>
      <p:cxnSp>
        <p:nvCxnSpPr>
          <p:cNvPr id="61" name="Straight Arrow Connector 60"/>
          <p:cNvCxnSpPr>
            <a:stCxn id="56" idx="1"/>
          </p:cNvCxnSpPr>
          <p:nvPr/>
        </p:nvCxnSpPr>
        <p:spPr>
          <a:xfrm flipH="1" flipV="1">
            <a:off x="5611605" y="2477942"/>
            <a:ext cx="1701804" cy="154183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3" name="TextBox 62"/>
          <p:cNvSpPr txBox="1"/>
          <p:nvPr/>
        </p:nvSpPr>
        <p:spPr>
          <a:xfrm>
            <a:off x="3581796" y="4505837"/>
            <a:ext cx="643125" cy="276999"/>
          </a:xfrm>
          <a:prstGeom prst="rect">
            <a:avLst/>
          </a:prstGeom>
          <a:noFill/>
        </p:spPr>
        <p:txBody>
          <a:bodyPr wrap="none" rtlCol="0">
            <a:spAutoFit/>
          </a:bodyPr>
          <a:lstStyle/>
          <a:p>
            <a:r>
              <a:rPr lang="en-US" sz="1200" b="1">
                <a:solidFill>
                  <a:schemeClr val="bg1"/>
                </a:solidFill>
              </a:rPr>
              <a:t>Node 1</a:t>
            </a:r>
          </a:p>
        </p:txBody>
      </p:sp>
      <p:sp>
        <p:nvSpPr>
          <p:cNvPr id="64" name="TextBox 63"/>
          <p:cNvSpPr txBox="1"/>
          <p:nvPr/>
        </p:nvSpPr>
        <p:spPr>
          <a:xfrm>
            <a:off x="8224634" y="4484088"/>
            <a:ext cx="643125" cy="276999"/>
          </a:xfrm>
          <a:prstGeom prst="rect">
            <a:avLst/>
          </a:prstGeom>
          <a:noFill/>
        </p:spPr>
        <p:txBody>
          <a:bodyPr wrap="none" rtlCol="0">
            <a:spAutoFit/>
          </a:bodyPr>
          <a:lstStyle/>
          <a:p>
            <a:r>
              <a:rPr lang="en-US" sz="1200" b="1">
                <a:solidFill>
                  <a:schemeClr val="bg1"/>
                </a:solidFill>
              </a:rPr>
              <a:t>Node 2</a:t>
            </a:r>
          </a:p>
        </p:txBody>
      </p:sp>
      <p:sp>
        <p:nvSpPr>
          <p:cNvPr id="65" name="TextBox 64"/>
          <p:cNvSpPr txBox="1"/>
          <p:nvPr/>
        </p:nvSpPr>
        <p:spPr>
          <a:xfrm>
            <a:off x="3508404" y="4289350"/>
            <a:ext cx="829138" cy="276999"/>
          </a:xfrm>
          <a:prstGeom prst="rect">
            <a:avLst/>
          </a:prstGeom>
          <a:noFill/>
        </p:spPr>
        <p:txBody>
          <a:bodyPr wrap="none" rtlCol="0">
            <a:spAutoFit/>
          </a:bodyPr>
          <a:lstStyle/>
          <a:p>
            <a:r>
              <a:rPr lang="en-US" sz="1200" b="1">
                <a:solidFill>
                  <a:schemeClr val="bg1"/>
                </a:solidFill>
              </a:rPr>
              <a:t>Aggregate</a:t>
            </a:r>
          </a:p>
        </p:txBody>
      </p:sp>
      <p:sp>
        <p:nvSpPr>
          <p:cNvPr id="66" name="TextBox 65"/>
          <p:cNvSpPr txBox="1"/>
          <p:nvPr/>
        </p:nvSpPr>
        <p:spPr>
          <a:xfrm>
            <a:off x="8097142" y="4302374"/>
            <a:ext cx="829138" cy="276999"/>
          </a:xfrm>
          <a:prstGeom prst="rect">
            <a:avLst/>
          </a:prstGeom>
          <a:noFill/>
        </p:spPr>
        <p:txBody>
          <a:bodyPr wrap="none" rtlCol="0">
            <a:spAutoFit/>
          </a:bodyPr>
          <a:lstStyle/>
          <a:p>
            <a:r>
              <a:rPr lang="en-US" sz="1200" b="1">
                <a:solidFill>
                  <a:schemeClr val="bg1"/>
                </a:solidFill>
              </a:rPr>
              <a:t>Aggregate</a:t>
            </a:r>
          </a:p>
        </p:txBody>
      </p:sp>
      <p:sp>
        <p:nvSpPr>
          <p:cNvPr id="68" name="Rectangle 67"/>
          <p:cNvSpPr/>
          <p:nvPr/>
        </p:nvSpPr>
        <p:spPr>
          <a:xfrm>
            <a:off x="3239618" y="431685"/>
            <a:ext cx="5493812" cy="369332"/>
          </a:xfrm>
          <a:prstGeom prst="rect">
            <a:avLst/>
          </a:prstGeom>
        </p:spPr>
        <p:txBody>
          <a:bodyPr wrap="none">
            <a:spAutoFit/>
          </a:bodyPr>
          <a:lstStyle/>
          <a:p>
            <a:pPr>
              <a:spcBef>
                <a:spcPts val="1000"/>
              </a:spcBef>
              <a:spcAft>
                <a:spcPts val="400"/>
              </a:spcAft>
            </a:pPr>
            <a:r>
              <a:rPr lang="en-US" b="1">
                <a:solidFill>
                  <a:srgbClr val="5B6770"/>
                </a:solidFill>
                <a:latin typeface="Arial" charset="0"/>
                <a:ea typeface="Times New Roman" charset="0"/>
                <a:cs typeface="Times New Roman" charset="0"/>
              </a:rPr>
              <a:t>Figure 2) Storage layout for one storage system.</a:t>
            </a:r>
            <a:endParaRPr lang="en-US" b="1">
              <a:solidFill>
                <a:srgbClr val="5B6770"/>
              </a:solidFill>
              <a:effectLst/>
              <a:latin typeface="Arial" charset="0"/>
              <a:ea typeface="Times New Roman" charset="0"/>
              <a:cs typeface="Times New Roman" charset="0"/>
            </a:endParaRPr>
          </a:p>
        </p:txBody>
      </p:sp>
    </p:spTree>
    <p:extLst>
      <p:ext uri="{BB962C8B-B14F-4D97-AF65-F5344CB8AC3E}">
        <p14:creationId xmlns:p14="http://schemas.microsoft.com/office/powerpoint/2010/main" val="2100585433"/>
      </p:ext>
    </p:extLst>
  </p:cSld>
  <p:clrMapOvr>
    <a:masterClrMapping/>
  </p:clrMapOvr>
  <p:transition spd="med">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Text Placeholder 3"/>
          <p:cNvSpPr>
            <a:spLocks noGrp="1"/>
          </p:cNvSpPr>
          <p:nvPr>
            <p:ph type="body" idx="10"/>
          </p:nvPr>
        </p:nvSpPr>
        <p:spPr/>
        <p:txBody>
          <a:bodyPr/>
          <a:lstStyle/>
          <a:p>
            <a:endParaRPr lang="en-US"/>
          </a:p>
        </p:txBody>
      </p:sp>
      <p:sp>
        <p:nvSpPr>
          <p:cNvPr id="5" name="Text Placeholder 4"/>
          <p:cNvSpPr>
            <a:spLocks noGrp="1"/>
          </p:cNvSpPr>
          <p:nvPr>
            <p:ph type="body" sz="quarter" idx="16"/>
          </p:nvPr>
        </p:nvSpPr>
        <p:spPr/>
        <p:txBody>
          <a:bodyPr/>
          <a:lstStyle/>
          <a:p>
            <a:endParaRPr lang="en-US"/>
          </a:p>
        </p:txBody>
      </p:sp>
      <p:pic>
        <p:nvPicPr>
          <p:cNvPr id="6" name="Picture 73" descr="SnapMirror-right"/>
          <p:cNvPicPr>
            <a:picLocks noGrp="1" noChangeAspect="1" noChangeArrowheads="1"/>
          </p:cNvPicPr>
          <p:nvPr>
            <p:ph sz="quarter" idx="14"/>
          </p:nvPr>
        </p:nvPicPr>
        <p:blipFill>
          <a:blip r:embed="rId2" cstate="print"/>
          <a:srcRect/>
          <a:stretch>
            <a:fillRect/>
          </a:stretch>
        </p:blipFill>
        <p:spPr bwMode="auto">
          <a:xfrm>
            <a:off x="5156200" y="3363912"/>
            <a:ext cx="1657350" cy="1219200"/>
          </a:xfrm>
          <a:prstGeom prst="rect">
            <a:avLst/>
          </a:prstGeom>
          <a:noFill/>
          <a:ln w="9525">
            <a:noFill/>
            <a:miter lim="800000"/>
            <a:headEnd/>
            <a:tailEnd/>
          </a:ln>
        </p:spPr>
      </p:pic>
      <p:pic>
        <p:nvPicPr>
          <p:cNvPr id="7" name="Picture 88" descr="Snapshot-Copies-right"/>
          <p:cNvPicPr>
            <a:picLocks noChangeAspect="1" noChangeArrowheads="1"/>
          </p:cNvPicPr>
          <p:nvPr/>
        </p:nvPicPr>
        <p:blipFill>
          <a:blip r:embed="rId3" cstate="print"/>
          <a:srcRect/>
          <a:stretch>
            <a:fillRect/>
          </a:stretch>
        </p:blipFill>
        <p:spPr bwMode="auto">
          <a:xfrm>
            <a:off x="8938473" y="1811296"/>
            <a:ext cx="465728" cy="344691"/>
          </a:xfrm>
          <a:prstGeom prst="rect">
            <a:avLst/>
          </a:prstGeom>
          <a:noFill/>
          <a:ln w="9525">
            <a:noFill/>
            <a:miter lim="800000"/>
            <a:headEnd/>
            <a:tailEnd/>
          </a:ln>
        </p:spPr>
      </p:pic>
      <p:pic>
        <p:nvPicPr>
          <p:cNvPr id="8" name="Picture 53" descr="NetworkCloud-Plain"/>
          <p:cNvPicPr>
            <a:picLocks noChangeAspect="1" noChangeArrowheads="1"/>
          </p:cNvPicPr>
          <p:nvPr/>
        </p:nvPicPr>
        <p:blipFill>
          <a:blip r:embed="rId4" cstate="print"/>
          <a:srcRect/>
          <a:stretch>
            <a:fillRect/>
          </a:stretch>
        </p:blipFill>
        <p:spPr bwMode="auto">
          <a:xfrm>
            <a:off x="7821164" y="3629854"/>
            <a:ext cx="1511414" cy="576072"/>
          </a:xfrm>
          <a:prstGeom prst="rect">
            <a:avLst/>
          </a:prstGeom>
          <a:noFill/>
          <a:ln w="9525">
            <a:noFill/>
            <a:miter lim="800000"/>
            <a:headEnd/>
            <a:tailEnd/>
          </a:ln>
        </p:spPr>
      </p:pic>
      <p:pic>
        <p:nvPicPr>
          <p:cNvPr id="9" name="Picture 8" descr="generic_switch"/>
          <p:cNvPicPr>
            <a:picLocks noChangeAspect="1" noChangeArrowheads="1"/>
          </p:cNvPicPr>
          <p:nvPr/>
        </p:nvPicPr>
        <p:blipFill>
          <a:blip r:embed="rId5" cstate="print"/>
          <a:srcRect/>
          <a:stretch>
            <a:fillRect/>
          </a:stretch>
        </p:blipFill>
        <p:spPr bwMode="auto">
          <a:xfrm>
            <a:off x="541574" y="4471708"/>
            <a:ext cx="1841020" cy="232504"/>
          </a:xfrm>
          <a:prstGeom prst="rect">
            <a:avLst/>
          </a:prstGeom>
          <a:noFill/>
          <a:ln w="9525">
            <a:noFill/>
            <a:miter lim="800000"/>
            <a:headEnd/>
            <a:tailEnd/>
          </a:ln>
        </p:spPr>
      </p:pic>
      <p:pic>
        <p:nvPicPr>
          <p:cNvPr id="10" name="image13.png" descr="FAS8060-6U-HA-Pair.png"/>
          <p:cNvPicPr>
            <a:picLocks noChangeAspect="1"/>
          </p:cNvPicPr>
          <p:nvPr/>
        </p:nvPicPr>
        <p:blipFill>
          <a:blip r:embed="rId6" cstate="print"/>
          <a:stretch>
            <a:fillRect/>
          </a:stretch>
        </p:blipFill>
        <p:spPr>
          <a:xfrm>
            <a:off x="1032634" y="2055131"/>
            <a:ext cx="1197659" cy="642914"/>
          </a:xfrm>
          <a:prstGeom prst="rect">
            <a:avLst/>
          </a:prstGeom>
          <a:ln w="12700">
            <a:miter lim="400000"/>
          </a:ln>
        </p:spPr>
      </p:pic>
      <p:pic>
        <p:nvPicPr>
          <p:cNvPr id="11" name="Picture 10">
            <a:extLst>
              <a:ext uri="{FF2B5EF4-FFF2-40B4-BE49-F238E27FC236}">
                <a16:creationId xmlns:a16="http://schemas.microsoft.com/office/drawing/2014/main" id="{911C43CE-4527-4D43-A49B-481528AC2A26}"/>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58693" y="2936815"/>
            <a:ext cx="1371600" cy="981075"/>
          </a:xfrm>
          <a:prstGeom prst="rect">
            <a:avLst/>
          </a:prstGeom>
        </p:spPr>
      </p:pic>
      <p:pic>
        <p:nvPicPr>
          <p:cNvPr id="12" name="Picture 11">
            <a:extLst>
              <a:ext uri="{FF2B5EF4-FFF2-40B4-BE49-F238E27FC236}">
                <a16:creationId xmlns:a16="http://schemas.microsoft.com/office/drawing/2014/main" id="{244E0DD3-ED8E-4835-AF4B-95E9AD287323}"/>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58693" y="4020188"/>
            <a:ext cx="1371600" cy="371475"/>
          </a:xfrm>
          <a:prstGeom prst="rect">
            <a:avLst/>
          </a:prstGeom>
        </p:spPr>
      </p:pic>
      <p:pic>
        <p:nvPicPr>
          <p:cNvPr id="14" name="image289.png"/>
          <p:cNvPicPr>
            <a:picLocks noChangeAspect="1"/>
          </p:cNvPicPr>
          <p:nvPr/>
        </p:nvPicPr>
        <p:blipFill>
          <a:blip r:embed="rId9" cstate="print"/>
          <a:stretch>
            <a:fillRect/>
          </a:stretch>
        </p:blipFill>
        <p:spPr>
          <a:xfrm>
            <a:off x="3565290" y="2898320"/>
            <a:ext cx="356051" cy="356146"/>
          </a:xfrm>
          <a:prstGeom prst="rect">
            <a:avLst/>
          </a:prstGeom>
          <a:ln w="12700">
            <a:miter lim="400000"/>
          </a:ln>
        </p:spPr>
      </p:pic>
      <p:pic>
        <p:nvPicPr>
          <p:cNvPr id="15" name="image289.png"/>
          <p:cNvPicPr>
            <a:picLocks noChangeAspect="1"/>
          </p:cNvPicPr>
          <p:nvPr/>
        </p:nvPicPr>
        <p:blipFill>
          <a:blip r:embed="rId9" cstate="print"/>
          <a:stretch>
            <a:fillRect/>
          </a:stretch>
        </p:blipFill>
        <p:spPr>
          <a:xfrm>
            <a:off x="3366691" y="2341899"/>
            <a:ext cx="356051" cy="356146"/>
          </a:xfrm>
          <a:prstGeom prst="rect">
            <a:avLst/>
          </a:prstGeom>
          <a:ln w="12700">
            <a:miter lim="400000"/>
          </a:ln>
        </p:spPr>
      </p:pic>
      <p:pic>
        <p:nvPicPr>
          <p:cNvPr id="16" name="Picture 52" descr="cloud-shaded"/>
          <p:cNvPicPr>
            <a:picLocks noChangeAspect="1" noChangeArrowheads="1"/>
          </p:cNvPicPr>
          <p:nvPr/>
        </p:nvPicPr>
        <p:blipFill>
          <a:blip r:embed="rId10" cstate="print"/>
          <a:srcRect/>
          <a:stretch>
            <a:fillRect/>
          </a:stretch>
        </p:blipFill>
        <p:spPr bwMode="auto">
          <a:xfrm>
            <a:off x="7821164" y="4279313"/>
            <a:ext cx="2547384" cy="607529"/>
          </a:xfrm>
          <a:prstGeom prst="rect">
            <a:avLst/>
          </a:prstGeom>
          <a:noFill/>
          <a:ln w="9525">
            <a:noFill/>
            <a:miter lim="800000"/>
            <a:headEnd/>
            <a:tailEnd/>
          </a:ln>
        </p:spPr>
      </p:pic>
      <p:pic>
        <p:nvPicPr>
          <p:cNvPr id="17" name="image138.png" descr="Cylinder.png"/>
          <p:cNvPicPr/>
          <p:nvPr/>
        </p:nvPicPr>
        <p:blipFill>
          <a:blip r:embed="rId11" cstate="print">
            <a:duotone>
              <a:schemeClr val="accent2">
                <a:shade val="45000"/>
                <a:satMod val="135000"/>
              </a:schemeClr>
              <a:prstClr val="white"/>
            </a:duotone>
          </a:blip>
          <a:stretch>
            <a:fillRect/>
          </a:stretch>
        </p:blipFill>
        <p:spPr>
          <a:xfrm>
            <a:off x="8461364" y="2943020"/>
            <a:ext cx="472231" cy="514485"/>
          </a:xfrm>
          <a:prstGeom prst="rect">
            <a:avLst/>
          </a:prstGeom>
          <a:ln w="12700">
            <a:miter lim="400000"/>
          </a:ln>
        </p:spPr>
      </p:pic>
      <p:pic>
        <p:nvPicPr>
          <p:cNvPr id="18" name="image19.png"/>
          <p:cNvPicPr>
            <a:picLocks noChangeAspect="1"/>
          </p:cNvPicPr>
          <p:nvPr/>
        </p:nvPicPr>
        <p:blipFill>
          <a:blip r:embed="rId12" cstate="print"/>
          <a:stretch>
            <a:fillRect/>
          </a:stretch>
        </p:blipFill>
        <p:spPr>
          <a:xfrm>
            <a:off x="704071" y="4744337"/>
            <a:ext cx="1197659" cy="215638"/>
          </a:xfrm>
          <a:prstGeom prst="rect">
            <a:avLst/>
          </a:prstGeom>
          <a:ln w="12700">
            <a:miter lim="400000"/>
          </a:ln>
        </p:spPr>
      </p:pic>
      <p:pic>
        <p:nvPicPr>
          <p:cNvPr id="19" name="Picture 2"/>
          <p:cNvPicPr>
            <a:picLocks noChangeAspect="1" noChangeArrowheads="1"/>
          </p:cNvPicPr>
          <p:nvPr/>
        </p:nvPicPr>
        <p:blipFill>
          <a:blip r:embed="rId13" cstate="print">
            <a:extLst>
              <a:ext uri="{28A0092B-C50C-407E-A947-70E740481C1C}">
                <a14:useLocalDpi xmlns:a14="http://schemas.microsoft.com/office/drawing/2010/main"/>
              </a:ext>
            </a:extLst>
          </a:blip>
          <a:srcRect/>
          <a:stretch>
            <a:fillRect/>
          </a:stretch>
        </p:blipFill>
        <p:spPr bwMode="auto">
          <a:xfrm>
            <a:off x="704071" y="5019148"/>
            <a:ext cx="1200150" cy="924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 name="Right Arrow 19"/>
          <p:cNvSpPr/>
          <p:nvPr/>
        </p:nvSpPr>
        <p:spPr>
          <a:xfrm>
            <a:off x="6855591" y="2143693"/>
            <a:ext cx="534509" cy="465789"/>
          </a:xfrm>
          <a:prstGeom prst="rightArrow">
            <a:avLst/>
          </a:prstGeom>
          <a:solidFill>
            <a:schemeClr val="accent4"/>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err="1"/>
          </a:p>
        </p:txBody>
      </p:sp>
      <p:pic>
        <p:nvPicPr>
          <p:cNvPr id="21" name="Picture 34">
            <a:extLst>
              <a:ext uri="{FF2B5EF4-FFF2-40B4-BE49-F238E27FC236}">
                <a16:creationId xmlns:a16="http://schemas.microsoft.com/office/drawing/2014/main" id="{29315423-8BA2-4D83-A8CB-776F46A37975}"/>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3508386" y="3320324"/>
            <a:ext cx="640080" cy="268833"/>
          </a:xfrm>
          <a:prstGeom prst="rect">
            <a:avLst/>
          </a:prstGeom>
          <a:noFill/>
          <a:ln w="9525" algn="ctr">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7961" dir="2700000" algn="ctr" rotWithShape="0">
                    <a:schemeClr val="bg2"/>
                  </a:outerShdw>
                </a:effectLst>
              </a14:hiddenEffects>
            </a:ext>
          </a:extLst>
        </p:spPr>
      </p:pic>
      <p:grpSp>
        <p:nvGrpSpPr>
          <p:cNvPr id="22" name="Group 21"/>
          <p:cNvGrpSpPr>
            <a:grpSpLocks noChangeAspect="1"/>
          </p:cNvGrpSpPr>
          <p:nvPr/>
        </p:nvGrpSpPr>
        <p:grpSpPr>
          <a:xfrm>
            <a:off x="5468175" y="2727537"/>
            <a:ext cx="523875" cy="525647"/>
            <a:chOff x="-234347" y="3572462"/>
            <a:chExt cx="1400912" cy="1405286"/>
          </a:xfrm>
        </p:grpSpPr>
        <p:sp>
          <p:nvSpPr>
            <p:cNvPr id="23" name="Shape 951"/>
            <p:cNvSpPr/>
            <p:nvPr/>
          </p:nvSpPr>
          <p:spPr>
            <a:xfrm rot="5400000" flipH="1">
              <a:off x="115883" y="3922688"/>
              <a:ext cx="1400908" cy="700456"/>
            </a:xfrm>
            <a:custGeom>
              <a:avLst/>
              <a:gdLst/>
              <a:ahLst/>
              <a:cxnLst>
                <a:cxn ang="0">
                  <a:pos x="wd2" y="hd2"/>
                </a:cxn>
                <a:cxn ang="5400000">
                  <a:pos x="wd2" y="hd2"/>
                </a:cxn>
                <a:cxn ang="10800000">
                  <a:pos x="wd2" y="hd2"/>
                </a:cxn>
                <a:cxn ang="16200000">
                  <a:pos x="wd2" y="hd2"/>
                </a:cxn>
              </a:cxnLst>
              <a:rect l="0" t="0" r="r" b="b"/>
              <a:pathLst>
                <a:path w="21600" h="21599" extrusionOk="0">
                  <a:moveTo>
                    <a:pt x="0" y="21080"/>
                  </a:moveTo>
                  <a:cubicBezTo>
                    <a:pt x="141" y="9357"/>
                    <a:pt x="4934" y="-1"/>
                    <a:pt x="10798" y="0"/>
                  </a:cubicBezTo>
                  <a:cubicBezTo>
                    <a:pt x="16764" y="0"/>
                    <a:pt x="21600" y="9670"/>
                    <a:pt x="21600" y="21599"/>
                  </a:cubicBezTo>
                </a:path>
              </a:pathLst>
            </a:custGeom>
            <a:ln w="50800">
              <a:solidFill>
                <a:schemeClr val="accent3"/>
              </a:solidFill>
              <a:miter lim="400000"/>
              <a:headEnd type="triangle"/>
            </a:ln>
          </p:spPr>
          <p:txBody>
            <a:bodyPr lIns="0" tIns="0" rIns="0" bIns="0" anchor="ctr"/>
            <a:lstStyle/>
            <a:p>
              <a:pPr defTabSz="685983">
                <a:defRPr sz="2000">
                  <a:latin typeface="Arial"/>
                  <a:ea typeface="Arial"/>
                  <a:cs typeface="Arial"/>
                  <a:sym typeface="Arial"/>
                </a:defRPr>
              </a:pPr>
              <a:endParaRPr sz="1500"/>
            </a:p>
          </p:txBody>
        </p:sp>
        <p:sp>
          <p:nvSpPr>
            <p:cNvPr id="24" name="Shape 950"/>
            <p:cNvSpPr/>
            <p:nvPr/>
          </p:nvSpPr>
          <p:spPr>
            <a:xfrm rot="16200000" flipH="1">
              <a:off x="-584573" y="3927067"/>
              <a:ext cx="1400907" cy="700456"/>
            </a:xfrm>
            <a:custGeom>
              <a:avLst/>
              <a:gdLst/>
              <a:ahLst/>
              <a:cxnLst>
                <a:cxn ang="0">
                  <a:pos x="wd2" y="hd2"/>
                </a:cxn>
                <a:cxn ang="5400000">
                  <a:pos x="wd2" y="hd2"/>
                </a:cxn>
                <a:cxn ang="10800000">
                  <a:pos x="wd2" y="hd2"/>
                </a:cxn>
                <a:cxn ang="16200000">
                  <a:pos x="wd2" y="hd2"/>
                </a:cxn>
              </a:cxnLst>
              <a:rect l="0" t="0" r="r" b="b"/>
              <a:pathLst>
                <a:path w="21600" h="21599" extrusionOk="0">
                  <a:moveTo>
                    <a:pt x="0" y="21080"/>
                  </a:moveTo>
                  <a:cubicBezTo>
                    <a:pt x="141" y="9357"/>
                    <a:pt x="4934" y="-1"/>
                    <a:pt x="10798" y="0"/>
                  </a:cubicBezTo>
                  <a:cubicBezTo>
                    <a:pt x="16764" y="0"/>
                    <a:pt x="21600" y="9670"/>
                    <a:pt x="21600" y="21599"/>
                  </a:cubicBezTo>
                </a:path>
              </a:pathLst>
            </a:custGeom>
            <a:ln w="50800">
              <a:solidFill>
                <a:schemeClr val="accent3"/>
              </a:solidFill>
              <a:miter lim="400000"/>
              <a:headEnd type="triangle"/>
            </a:ln>
          </p:spPr>
          <p:txBody>
            <a:bodyPr lIns="0" tIns="0" rIns="0" bIns="0" anchor="ctr"/>
            <a:lstStyle/>
            <a:p>
              <a:pPr defTabSz="685983">
                <a:defRPr sz="2000">
                  <a:latin typeface="Arial"/>
                  <a:ea typeface="Arial"/>
                  <a:cs typeface="Arial"/>
                  <a:sym typeface="Arial"/>
                </a:defRPr>
              </a:pPr>
              <a:endParaRPr sz="1500"/>
            </a:p>
          </p:txBody>
        </p:sp>
      </p:grpSp>
      <p:pic>
        <p:nvPicPr>
          <p:cNvPr id="25" name="image158.png" descr="Failure.png">
            <a:extLst>
              <a:ext uri="{FF2B5EF4-FFF2-40B4-BE49-F238E27FC236}">
                <a16:creationId xmlns:a16="http://schemas.microsoft.com/office/drawing/2014/main" id="{CDB07119-AA45-41A6-96D9-F6554E58E086}"/>
              </a:ext>
            </a:extLst>
          </p:cNvPr>
          <p:cNvPicPr>
            <a:picLocks noChangeAspect="1"/>
          </p:cNvPicPr>
          <p:nvPr/>
        </p:nvPicPr>
        <p:blipFill>
          <a:blip r:embed="rId15" cstate="print"/>
          <a:stretch>
            <a:fillRect/>
          </a:stretch>
        </p:blipFill>
        <p:spPr>
          <a:xfrm>
            <a:off x="5314542" y="1621912"/>
            <a:ext cx="831139" cy="754676"/>
          </a:xfrm>
          <a:prstGeom prst="rect">
            <a:avLst/>
          </a:prstGeom>
          <a:ln w="12700">
            <a:miter lim="400000"/>
          </a:ln>
        </p:spPr>
      </p:pic>
      <p:sp>
        <p:nvSpPr>
          <p:cNvPr id="26" name="Pentagon 25"/>
          <p:cNvSpPr/>
          <p:nvPr/>
        </p:nvSpPr>
        <p:spPr bwMode="gray">
          <a:xfrm>
            <a:off x="7172656" y="5205965"/>
            <a:ext cx="3662543" cy="947656"/>
          </a:xfrm>
          <a:prstGeom prst="homePlate">
            <a:avLst>
              <a:gd name="adj" fmla="val 28014"/>
            </a:avLst>
          </a:prstGeom>
          <a:gradFill flip="none" rotWithShape="1">
            <a:gsLst>
              <a:gs pos="0">
                <a:srgbClr val="00C6A5"/>
              </a:gs>
              <a:gs pos="100000">
                <a:schemeClr val="accent2"/>
              </a:gs>
            </a:gsLst>
            <a:lin ang="8100000" scaled="0"/>
            <a:tileRect/>
          </a:gradFill>
          <a:ln w="12700">
            <a:noFill/>
          </a:ln>
        </p:spPr>
        <p:style>
          <a:lnRef idx="2">
            <a:schemeClr val="accent1">
              <a:shade val="50000"/>
            </a:schemeClr>
          </a:lnRef>
          <a:fillRef idx="1">
            <a:schemeClr val="accent1"/>
          </a:fillRef>
          <a:effectRef idx="0">
            <a:schemeClr val="accent1"/>
          </a:effectRef>
          <a:fontRef idx="minor">
            <a:schemeClr val="lt1"/>
          </a:fontRef>
        </p:style>
        <p:txBody>
          <a:bodyPr lIns="89170" tIns="89170" rIns="89170" bIns="89170" rtlCol="0" anchor="ctr"/>
          <a:lstStyle/>
          <a:p>
            <a:pPr algn="ctr">
              <a:lnSpc>
                <a:spcPct val="85000"/>
              </a:lnSpc>
            </a:pPr>
            <a:r>
              <a:rPr lang="en-US" sz="1725" b="1"/>
              <a:t>Stage 3</a:t>
            </a:r>
            <a:br>
              <a:rPr lang="en-US" sz="1725"/>
            </a:br>
            <a:r>
              <a:rPr lang="en-US" sz="1725"/>
              <a:t>Restore Data Services</a:t>
            </a:r>
          </a:p>
        </p:txBody>
      </p:sp>
      <p:sp>
        <p:nvSpPr>
          <p:cNvPr id="27" name="Pentagon 26"/>
          <p:cNvSpPr/>
          <p:nvPr/>
        </p:nvSpPr>
        <p:spPr bwMode="gray">
          <a:xfrm>
            <a:off x="3650312" y="5205965"/>
            <a:ext cx="3989321" cy="947656"/>
          </a:xfrm>
          <a:prstGeom prst="homePlate">
            <a:avLst>
              <a:gd name="adj" fmla="val 28014"/>
            </a:avLst>
          </a:prstGeom>
          <a:gradFill flip="none" rotWithShape="1">
            <a:gsLst>
              <a:gs pos="100000">
                <a:schemeClr val="accent1">
                  <a:lumMod val="75000"/>
                </a:schemeClr>
              </a:gs>
              <a:gs pos="0">
                <a:schemeClr val="accent1"/>
              </a:gs>
            </a:gsLst>
            <a:lin ang="8100000" scaled="0"/>
            <a:tileRect/>
          </a:gra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68592" rIns="0" bIns="68592" rtlCol="0" anchor="ctr"/>
          <a:lstStyle/>
          <a:p>
            <a:pPr algn="ctr">
              <a:lnSpc>
                <a:spcPct val="85000"/>
              </a:lnSpc>
            </a:pPr>
            <a:r>
              <a:rPr lang="en-US" sz="1725" b="1"/>
              <a:t>Stage 2</a:t>
            </a:r>
            <a:br>
              <a:rPr lang="en-US" sz="1725" b="1"/>
            </a:br>
            <a:r>
              <a:rPr lang="en-US" sz="1725"/>
              <a:t>Switchover</a:t>
            </a:r>
          </a:p>
        </p:txBody>
      </p:sp>
      <p:sp>
        <p:nvSpPr>
          <p:cNvPr id="28" name="Pentagon 27"/>
          <p:cNvSpPr/>
          <p:nvPr/>
        </p:nvSpPr>
        <p:spPr bwMode="gray">
          <a:xfrm>
            <a:off x="807893" y="5205965"/>
            <a:ext cx="3408961" cy="947656"/>
          </a:xfrm>
          <a:prstGeom prst="homePlate">
            <a:avLst>
              <a:gd name="adj" fmla="val 28014"/>
            </a:avLst>
          </a:prstGeom>
          <a:gradFill>
            <a:gsLst>
              <a:gs pos="100000">
                <a:schemeClr val="accent5"/>
              </a:gs>
              <a:gs pos="0">
                <a:schemeClr val="accent4"/>
              </a:gs>
            </a:gsLst>
            <a:lin ang="81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lIns="118877" tIns="118877" rIns="118877" bIns="118877" rtlCol="0" anchor="ctr"/>
          <a:lstStyle/>
          <a:p>
            <a:pPr algn="ctr">
              <a:lnSpc>
                <a:spcPct val="85000"/>
              </a:lnSpc>
            </a:pPr>
            <a:r>
              <a:rPr lang="en-US" sz="1725" b="1"/>
              <a:t>Stage 1</a:t>
            </a:r>
            <a:br>
              <a:rPr lang="en-US" sz="1725"/>
            </a:br>
            <a:r>
              <a:rPr lang="en-US" sz="1725"/>
              <a:t>Detect and Initiate</a:t>
            </a:r>
          </a:p>
        </p:txBody>
      </p:sp>
      <p:sp>
        <p:nvSpPr>
          <p:cNvPr id="29" name="&quot;Not Allowed&quot; Symbol 40"/>
          <p:cNvSpPr>
            <a:spLocks noChangeAspect="1"/>
          </p:cNvSpPr>
          <p:nvPr/>
        </p:nvSpPr>
        <p:spPr>
          <a:xfrm>
            <a:off x="4685267" y="1645866"/>
            <a:ext cx="548640" cy="548640"/>
          </a:xfrm>
          <a:prstGeom prst="noSmoking">
            <a:avLst/>
          </a:prstGeom>
          <a:solidFill>
            <a:srgbClr val="FF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lnSpc>
                <a:spcPct val="95000"/>
              </a:lnSpc>
            </a:pPr>
            <a:endParaRPr lang="en-US" sz="1899" err="1">
              <a:solidFill>
                <a:schemeClr val="tx1"/>
              </a:solidFill>
            </a:endParaRPr>
          </a:p>
        </p:txBody>
      </p:sp>
    </p:spTree>
    <p:extLst>
      <p:ext uri="{BB962C8B-B14F-4D97-AF65-F5344CB8AC3E}">
        <p14:creationId xmlns:p14="http://schemas.microsoft.com/office/powerpoint/2010/main" val="170829380"/>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wipe(left)">
                                      <p:cBhvr>
                                        <p:cTn id="12" dur="500"/>
                                        <p:tgtEl>
                                          <p:spTgt spid="20"/>
                                        </p:tgtEl>
                                      </p:cBhvr>
                                    </p:animEffect>
                                  </p:childTnLst>
                                </p:cTn>
                              </p:par>
                            </p:childTnLst>
                          </p:cTn>
                        </p:par>
                        <p:par>
                          <p:cTn id="13" fill="hold">
                            <p:stCondLst>
                              <p:cond delay="500"/>
                            </p:stCondLst>
                            <p:childTnLst>
                              <p:par>
                                <p:cTn id="14" presetID="1" presetClass="entr" presetSubtype="0" fill="hold" nodeType="afterEffect">
                                  <p:stCondLst>
                                    <p:cond delay="0"/>
                                  </p:stCondLst>
                                  <p:childTnLst>
                                    <p:set>
                                      <p:cBhvr>
                                        <p:cTn id="15" dur="1" fill="hold">
                                          <p:stCondLst>
                                            <p:cond delay="0"/>
                                          </p:stCondLst>
                                        </p:cTn>
                                        <p:tgtEl>
                                          <p:spTgt spid="21"/>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21" presetClass="entr" presetSubtype="1" repeatCount="2000" fill="hold" nodeType="clickEffect">
                                  <p:stCondLst>
                                    <p:cond delay="0"/>
                                  </p:stCondLst>
                                  <p:childTnLst>
                                    <p:set>
                                      <p:cBhvr>
                                        <p:cTn id="19" dur="1" fill="hold">
                                          <p:stCondLst>
                                            <p:cond delay="0"/>
                                          </p:stCondLst>
                                        </p:cTn>
                                        <p:tgtEl>
                                          <p:spTgt spid="22"/>
                                        </p:tgtEl>
                                        <p:attrNameLst>
                                          <p:attrName>style.visibility</p:attrName>
                                        </p:attrNameLst>
                                      </p:cBhvr>
                                      <p:to>
                                        <p:strVal val="visible"/>
                                      </p:to>
                                    </p:set>
                                    <p:animEffect transition="in" filter="wheel(1)">
                                      <p:cBhvr>
                                        <p:cTn id="20" dur="2000"/>
                                        <p:tgtEl>
                                          <p:spTgt spid="22"/>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fade">
                                      <p:cBhvr>
                                        <p:cTn id="25" dur="500"/>
                                        <p:tgtEl>
                                          <p:spTgt spid="25"/>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28"/>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27"/>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26"/>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9"/>
                                        </p:tgtEl>
                                        <p:attrNameLst>
                                          <p:attrName>style.visibility</p:attrName>
                                        </p:attrNameLst>
                                      </p:cBhvr>
                                      <p:to>
                                        <p:strVal val="visible"/>
                                      </p:to>
                                    </p:set>
                                    <p:animEffect transition="in" filter="fade">
                                      <p:cBhvr>
                                        <p:cTn id="42"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6" grpId="0" animBg="1"/>
      <p:bldP spid="27" grpId="0" animBg="1"/>
      <p:bldP spid="28" grpId="0" animBg="1"/>
      <p:bldP spid="29"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Rectangle 120">
            <a:extLst>
              <a:ext uri="{FF2B5EF4-FFF2-40B4-BE49-F238E27FC236}">
                <a16:creationId xmlns:a16="http://schemas.microsoft.com/office/drawing/2014/main" id="{564A2685-98F2-BB41-BBC5-28311EF36226}"/>
              </a:ext>
            </a:extLst>
          </p:cNvPr>
          <p:cNvSpPr/>
          <p:nvPr/>
        </p:nvSpPr>
        <p:spPr>
          <a:xfrm>
            <a:off x="967406" y="2387510"/>
            <a:ext cx="4339258" cy="1403541"/>
          </a:xfrm>
          <a:prstGeom prst="rect">
            <a:avLst/>
          </a:prstGeom>
          <a:solidFill>
            <a:schemeClr val="accent1">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t" anchorCtr="0" forceAA="0" compatLnSpc="1">
            <a:prstTxWarp prst="textNoShape">
              <a:avLst/>
            </a:prstTxWarp>
            <a:noAutofit/>
          </a:bodyPr>
          <a:lstStyle/>
          <a:p>
            <a:pPr marL="0" marR="0" lvl="0" indent="0" algn="ctr" defTabSz="914941" rtl="0" eaLnBrk="1" fontAlgn="auto" latinLnBrk="0" hangingPunct="1">
              <a:lnSpc>
                <a:spcPct val="95000"/>
              </a:lnSpc>
              <a:spcBef>
                <a:spcPts val="0"/>
              </a:spcBef>
              <a:spcAft>
                <a:spcPts val="0"/>
              </a:spcAft>
              <a:buClrTx/>
              <a:buSzTx/>
              <a:buFontTx/>
              <a:buNone/>
              <a:tabLst/>
              <a:defRPr/>
            </a:pPr>
            <a:endParaRPr kumimoji="0" lang="en-US" sz="1200" b="1" i="0" u="none" strike="noStrike" kern="1200" cap="none" spc="0" normalizeH="0" baseline="0" noProof="0">
              <a:ln>
                <a:noFill/>
              </a:ln>
              <a:solidFill>
                <a:srgbClr val="000000"/>
              </a:solidFill>
              <a:effectLst/>
              <a:uLnTx/>
              <a:uFillTx/>
              <a:latin typeface="Arial" panose="020B0604020202020204"/>
              <a:ea typeface="+mn-ea"/>
              <a:cs typeface="+mn-cs"/>
            </a:endParaRPr>
          </a:p>
          <a:p>
            <a:pPr marL="0" marR="0" lvl="0" indent="0" algn="ctr" defTabSz="914941" rtl="0" eaLnBrk="1" fontAlgn="auto" latinLnBrk="0" hangingPunct="1">
              <a:lnSpc>
                <a:spcPct val="95000"/>
              </a:lnSpc>
              <a:spcBef>
                <a:spcPts val="0"/>
              </a:spcBef>
              <a:spcAft>
                <a:spcPts val="0"/>
              </a:spcAft>
              <a:buClrTx/>
              <a:buSzTx/>
              <a:buFontTx/>
              <a:buNone/>
              <a:tabLst/>
              <a:defRPr/>
            </a:pPr>
            <a:endParaRPr kumimoji="0" lang="en-US" sz="1200" b="1" i="0" u="none" strike="noStrike" kern="1200" cap="none" spc="0" normalizeH="0" baseline="0" noProof="0">
              <a:ln>
                <a:noFill/>
              </a:ln>
              <a:solidFill>
                <a:srgbClr val="000000"/>
              </a:solidFill>
              <a:effectLst/>
              <a:uLnTx/>
              <a:uFillTx/>
              <a:latin typeface="Arial" panose="020B0604020202020204"/>
              <a:ea typeface="+mn-ea"/>
              <a:cs typeface="+mn-cs"/>
            </a:endParaRPr>
          </a:p>
          <a:p>
            <a:pPr marL="0" marR="0" lvl="0" indent="0" algn="ctr" defTabSz="914941" rtl="0" eaLnBrk="1" fontAlgn="auto" latinLnBrk="0" hangingPunct="1">
              <a:lnSpc>
                <a:spcPct val="95000"/>
              </a:lnSpc>
              <a:spcBef>
                <a:spcPts val="0"/>
              </a:spcBef>
              <a:spcAft>
                <a:spcPts val="0"/>
              </a:spcAft>
              <a:buClrTx/>
              <a:buSzTx/>
              <a:buFontTx/>
              <a:buNone/>
              <a:tabLst/>
              <a:defRPr/>
            </a:pPr>
            <a:endParaRPr kumimoji="0" lang="en-US" sz="1200" b="1" i="0" u="none" strike="noStrike" kern="1200" cap="none" spc="0" normalizeH="0" baseline="0" noProof="0">
              <a:ln>
                <a:noFill/>
              </a:ln>
              <a:solidFill>
                <a:srgbClr val="000000"/>
              </a:solidFill>
              <a:effectLst/>
              <a:uLnTx/>
              <a:uFillTx/>
              <a:latin typeface="Arial" panose="020B0604020202020204"/>
              <a:ea typeface="+mn-ea"/>
              <a:cs typeface="+mn-cs"/>
            </a:endParaRPr>
          </a:p>
          <a:p>
            <a:pPr marL="0" marR="0" lvl="0" indent="0" algn="ctr" defTabSz="914941" rtl="0" eaLnBrk="1" fontAlgn="auto" latinLnBrk="0" hangingPunct="1">
              <a:lnSpc>
                <a:spcPct val="95000"/>
              </a:lnSpc>
              <a:spcBef>
                <a:spcPts val="0"/>
              </a:spcBef>
              <a:spcAft>
                <a:spcPts val="0"/>
              </a:spcAft>
              <a:buClrTx/>
              <a:buSzTx/>
              <a:buFontTx/>
              <a:buNone/>
              <a:tabLst/>
              <a:defRPr/>
            </a:pPr>
            <a:endParaRPr kumimoji="0" lang="en-US" sz="1200" b="1" i="0" u="none" strike="noStrike" kern="1200" cap="none" spc="0" normalizeH="0" baseline="0" noProof="0">
              <a:ln>
                <a:noFill/>
              </a:ln>
              <a:solidFill>
                <a:srgbClr val="000000"/>
              </a:solidFill>
              <a:effectLst/>
              <a:uLnTx/>
              <a:uFillTx/>
              <a:latin typeface="Arial" panose="020B0604020202020204"/>
              <a:ea typeface="+mn-ea"/>
              <a:cs typeface="+mn-cs"/>
            </a:endParaRPr>
          </a:p>
          <a:p>
            <a:pPr marL="0" marR="0" lvl="0" indent="0" algn="ctr" defTabSz="914941" rtl="0" eaLnBrk="1" fontAlgn="auto" latinLnBrk="0" hangingPunct="1">
              <a:lnSpc>
                <a:spcPct val="95000"/>
              </a:lnSpc>
              <a:spcBef>
                <a:spcPts val="0"/>
              </a:spcBef>
              <a:spcAft>
                <a:spcPts val="0"/>
              </a:spcAft>
              <a:buClrTx/>
              <a:buSzTx/>
              <a:buFontTx/>
              <a:buNone/>
              <a:tabLst/>
              <a:defRPr/>
            </a:pPr>
            <a:endParaRPr kumimoji="0" lang="en-US" sz="1200" b="1"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1" name="Rectangle 150">
            <a:extLst>
              <a:ext uri="{FF2B5EF4-FFF2-40B4-BE49-F238E27FC236}">
                <a16:creationId xmlns:a16="http://schemas.microsoft.com/office/drawing/2014/main" id="{D7517F5F-922A-974F-9987-316355816CAA}"/>
              </a:ext>
            </a:extLst>
          </p:cNvPr>
          <p:cNvSpPr/>
          <p:nvPr/>
        </p:nvSpPr>
        <p:spPr bwMode="gray">
          <a:xfrm>
            <a:off x="790128" y="899693"/>
            <a:ext cx="4592136" cy="3584272"/>
          </a:xfrm>
          <a:prstGeom prst="rect">
            <a:avLst/>
          </a:prstGeom>
          <a:noFill/>
          <a:ln w="12700">
            <a:solidFill>
              <a:schemeClr val="bg2">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118716" tIns="182688" rIns="118716" bIns="182640" rtlCol="0" anchor="t"/>
          <a:lstStyle/>
          <a:p>
            <a:pPr marL="0" marR="0" lvl="0" indent="0" algn="ctr" defTabSz="914941" rtl="0" eaLnBrk="1" fontAlgn="auto" latinLnBrk="0" hangingPunct="1">
              <a:lnSpc>
                <a:spcPct val="85000"/>
              </a:lnSpc>
              <a:spcBef>
                <a:spcPts val="600"/>
              </a:spcBef>
              <a:spcAft>
                <a:spcPts val="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45" name="TextBox 244">
            <a:extLst>
              <a:ext uri="{FF2B5EF4-FFF2-40B4-BE49-F238E27FC236}">
                <a16:creationId xmlns:a16="http://schemas.microsoft.com/office/drawing/2014/main" id="{BC80F431-7E31-BB44-A946-E8BF6ED0BF48}"/>
              </a:ext>
            </a:extLst>
          </p:cNvPr>
          <p:cNvSpPr txBox="1"/>
          <p:nvPr/>
        </p:nvSpPr>
        <p:spPr>
          <a:xfrm>
            <a:off x="2593905" y="1976774"/>
            <a:ext cx="1136277" cy="286194"/>
          </a:xfrm>
          <a:prstGeom prst="rect">
            <a:avLst/>
          </a:prstGeom>
          <a:solidFill>
            <a:schemeClr val="bg1"/>
          </a:solidFill>
          <a:effectLst>
            <a:softEdge rad="50800"/>
          </a:effectLst>
        </p:spPr>
        <p:txBody>
          <a:bodyPr vert="horz" wrap="square" lIns="91344" tIns="45672" rIns="91344" bIns="45672" rtlCol="0" anchor="ctr">
            <a:noAutofit/>
          </a:bodyPr>
          <a:lstStyle/>
          <a:p>
            <a:pPr marL="0" marR="0" lvl="0" indent="0" algn="ctr" defTabSz="914941" rtl="0" eaLnBrk="1" fontAlgn="auto" latinLnBrk="0" hangingPunct="1">
              <a:lnSpc>
                <a:spcPct val="95000"/>
              </a:lnSpc>
              <a:spcBef>
                <a:spcPts val="400"/>
              </a:spcBef>
              <a:spcAft>
                <a:spcPts val="200"/>
              </a:spcAft>
              <a:buClrTx/>
              <a:buSzTx/>
              <a:buFontTx/>
              <a:buNone/>
              <a:tabLst/>
              <a:defRPr/>
            </a:pPr>
            <a:r>
              <a:rPr kumimoji="0" lang="en-US" sz="1000" b="1" i="0" u="none" strike="noStrike" kern="1200" cap="none" spc="0" normalizeH="0" baseline="0" noProof="0" dirty="0">
                <a:ln>
                  <a:noFill/>
                </a:ln>
                <a:solidFill>
                  <a:srgbClr val="CCCCCC">
                    <a:lumMod val="90000"/>
                  </a:srgbClr>
                </a:solidFill>
                <a:effectLst/>
                <a:uLnTx/>
                <a:uFillTx/>
                <a:latin typeface="Arial" panose="020B0604020202020204"/>
                <a:ea typeface="+mn-ea"/>
                <a:cs typeface="+mn-cs"/>
              </a:rPr>
              <a:t>Daily DB Dump</a:t>
            </a:r>
          </a:p>
        </p:txBody>
      </p:sp>
      <p:cxnSp>
        <p:nvCxnSpPr>
          <p:cNvPr id="162" name="Elbow Connector 161">
            <a:extLst>
              <a:ext uri="{FF2B5EF4-FFF2-40B4-BE49-F238E27FC236}">
                <a16:creationId xmlns:a16="http://schemas.microsoft.com/office/drawing/2014/main" id="{60D0C4E1-3FF4-064F-9734-F007CB1FCCB3}"/>
              </a:ext>
            </a:extLst>
          </p:cNvPr>
          <p:cNvCxnSpPr>
            <a:cxnSpLocks/>
          </p:cNvCxnSpPr>
          <p:nvPr/>
        </p:nvCxnSpPr>
        <p:spPr>
          <a:xfrm flipV="1">
            <a:off x="1252775" y="1906198"/>
            <a:ext cx="6668472" cy="467836"/>
          </a:xfrm>
          <a:prstGeom prst="bentConnector3">
            <a:avLst>
              <a:gd name="adj1" fmla="val -121"/>
            </a:avLst>
          </a:prstGeom>
          <a:ln>
            <a:solidFill>
              <a:schemeClr val="accent1">
                <a:lumMod val="75000"/>
              </a:schemeClr>
            </a:solidFill>
            <a:headEnd type="none" w="med" len="med"/>
            <a:tailEnd type="triangle" w="med" len="med"/>
          </a:ln>
          <a:effectLst/>
        </p:spPr>
        <p:style>
          <a:lnRef idx="3">
            <a:schemeClr val="accent2"/>
          </a:lnRef>
          <a:fillRef idx="0">
            <a:schemeClr val="accent2"/>
          </a:fillRef>
          <a:effectRef idx="2">
            <a:schemeClr val="accent2"/>
          </a:effectRef>
          <a:fontRef idx="minor">
            <a:schemeClr val="tx1"/>
          </a:fontRef>
        </p:style>
      </p:cxnSp>
      <p:cxnSp>
        <p:nvCxnSpPr>
          <p:cNvPr id="170" name="Elbow Connector 169">
            <a:extLst>
              <a:ext uri="{FF2B5EF4-FFF2-40B4-BE49-F238E27FC236}">
                <a16:creationId xmlns:a16="http://schemas.microsoft.com/office/drawing/2014/main" id="{8073C014-EBF2-5641-A32B-28E4AFA64535}"/>
              </a:ext>
            </a:extLst>
          </p:cNvPr>
          <p:cNvCxnSpPr>
            <a:cxnSpLocks/>
          </p:cNvCxnSpPr>
          <p:nvPr/>
        </p:nvCxnSpPr>
        <p:spPr>
          <a:xfrm rot="5400000" flipH="1" flipV="1">
            <a:off x="1733750" y="1931215"/>
            <a:ext cx="17370" cy="895240"/>
          </a:xfrm>
          <a:prstGeom prst="bentConnector3">
            <a:avLst>
              <a:gd name="adj1" fmla="val 2104852"/>
            </a:avLst>
          </a:prstGeom>
          <a:ln>
            <a:solidFill>
              <a:schemeClr val="accent1">
                <a:lumMod val="75000"/>
              </a:schemeClr>
            </a:solidFill>
            <a:headEnd type="none" w="med" len="med"/>
            <a:tailEnd type="triangle" w="med" len="med"/>
          </a:ln>
          <a:effectLst/>
        </p:spPr>
        <p:style>
          <a:lnRef idx="3">
            <a:schemeClr val="accent2"/>
          </a:lnRef>
          <a:fillRef idx="0">
            <a:schemeClr val="accent2"/>
          </a:fillRef>
          <a:effectRef idx="2">
            <a:schemeClr val="accent2"/>
          </a:effectRef>
          <a:fontRef idx="minor">
            <a:schemeClr val="tx1"/>
          </a:fontRef>
        </p:style>
      </p:cxnSp>
      <p:cxnSp>
        <p:nvCxnSpPr>
          <p:cNvPr id="172" name="Elbow Connector 171">
            <a:extLst>
              <a:ext uri="{FF2B5EF4-FFF2-40B4-BE49-F238E27FC236}">
                <a16:creationId xmlns:a16="http://schemas.microsoft.com/office/drawing/2014/main" id="{14BE9508-5F4B-AD44-AAC3-BC05266888E4}"/>
              </a:ext>
            </a:extLst>
          </p:cNvPr>
          <p:cNvCxnSpPr>
            <a:cxnSpLocks/>
          </p:cNvCxnSpPr>
          <p:nvPr/>
        </p:nvCxnSpPr>
        <p:spPr>
          <a:xfrm rot="16200000" flipH="1">
            <a:off x="3141990" y="1483511"/>
            <a:ext cx="5303" cy="1778577"/>
          </a:xfrm>
          <a:prstGeom prst="bentConnector3">
            <a:avLst>
              <a:gd name="adj1" fmla="val -6567553"/>
            </a:avLst>
          </a:prstGeom>
          <a:ln>
            <a:solidFill>
              <a:schemeClr val="accent1">
                <a:lumMod val="75000"/>
              </a:schemeClr>
            </a:solidFill>
            <a:prstDash val="dash"/>
            <a:headEnd type="none" w="med" len="med"/>
            <a:tailEnd type="triangle" w="med" len="med"/>
          </a:ln>
          <a:effectLst/>
        </p:spPr>
        <p:style>
          <a:lnRef idx="3">
            <a:schemeClr val="accent2"/>
          </a:lnRef>
          <a:fillRef idx="0">
            <a:schemeClr val="accent2"/>
          </a:fillRef>
          <a:effectRef idx="2">
            <a:schemeClr val="accent2"/>
          </a:effectRef>
          <a:fontRef idx="minor">
            <a:schemeClr val="tx1"/>
          </a:fontRef>
        </p:style>
      </p:cxnSp>
      <p:sp>
        <p:nvSpPr>
          <p:cNvPr id="80" name="Rectangle 79">
            <a:extLst>
              <a:ext uri="{FF2B5EF4-FFF2-40B4-BE49-F238E27FC236}">
                <a16:creationId xmlns:a16="http://schemas.microsoft.com/office/drawing/2014/main" id="{F9A17143-CD55-CD40-96A0-A0DC7151D6D4}"/>
              </a:ext>
            </a:extLst>
          </p:cNvPr>
          <p:cNvSpPr/>
          <p:nvPr/>
        </p:nvSpPr>
        <p:spPr bwMode="gray">
          <a:xfrm>
            <a:off x="6921718" y="899694"/>
            <a:ext cx="4592136" cy="3584273"/>
          </a:xfrm>
          <a:prstGeom prst="rect">
            <a:avLst/>
          </a:prstGeom>
          <a:noFill/>
          <a:ln w="12700">
            <a:solidFill>
              <a:schemeClr val="bg2">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118716" tIns="182688" rIns="118716" bIns="182640" rtlCol="0" anchor="t"/>
          <a:lstStyle/>
          <a:p>
            <a:pPr marL="0" marR="0" lvl="0" indent="0" algn="ctr" defTabSz="914941" rtl="0" eaLnBrk="1" fontAlgn="auto" latinLnBrk="0" hangingPunct="1">
              <a:lnSpc>
                <a:spcPct val="85000"/>
              </a:lnSpc>
              <a:spcBef>
                <a:spcPts val="60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Arial" panose="020B0604020202020204"/>
                <a:ea typeface="+mn-ea"/>
                <a:cs typeface="+mn-cs"/>
              </a:rPr>
              <a:t>Cloud Disaster Recovery</a:t>
            </a:r>
          </a:p>
        </p:txBody>
      </p:sp>
      <p:cxnSp>
        <p:nvCxnSpPr>
          <p:cNvPr id="12" name="Elbow Connector 11">
            <a:extLst>
              <a:ext uri="{FF2B5EF4-FFF2-40B4-BE49-F238E27FC236}">
                <a16:creationId xmlns:a16="http://schemas.microsoft.com/office/drawing/2014/main" id="{EF403666-58E8-8B42-8DB9-FA23E780CACA}"/>
              </a:ext>
            </a:extLst>
          </p:cNvPr>
          <p:cNvCxnSpPr>
            <a:cxnSpLocks/>
          </p:cNvCxnSpPr>
          <p:nvPr/>
        </p:nvCxnSpPr>
        <p:spPr>
          <a:xfrm flipV="1">
            <a:off x="5306665" y="3512384"/>
            <a:ext cx="3281904" cy="159111"/>
          </a:xfrm>
          <a:prstGeom prst="bentConnector3">
            <a:avLst>
              <a:gd name="adj1" fmla="val 25652"/>
            </a:avLst>
          </a:prstGeom>
          <a:ln w="1905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85211805-85F9-6C45-B5EF-5C25F6446C29}"/>
              </a:ext>
            </a:extLst>
          </p:cNvPr>
          <p:cNvSpPr txBox="1"/>
          <p:nvPr/>
        </p:nvSpPr>
        <p:spPr>
          <a:xfrm>
            <a:off x="5452435" y="3924004"/>
            <a:ext cx="1354291" cy="219176"/>
          </a:xfrm>
          <a:prstGeom prst="rect">
            <a:avLst/>
          </a:prstGeom>
        </p:spPr>
        <p:txBody>
          <a:bodyPr vert="horz" wrap="none" lIns="91416" tIns="45708" rIns="91416" bIns="45708" rtlCol="0" anchor="t">
            <a:noAutofit/>
          </a:bodyPr>
          <a:lstStyle/>
          <a:p>
            <a:pPr marL="0" marR="0" lvl="0" indent="0" algn="ctr" defTabSz="914126" rtl="0" eaLnBrk="1" fontAlgn="auto" latinLnBrk="0" hangingPunct="1">
              <a:lnSpc>
                <a:spcPct val="95000"/>
              </a:lnSpc>
              <a:spcBef>
                <a:spcPts val="400"/>
              </a:spcBef>
              <a:spcAft>
                <a:spcPts val="200"/>
              </a:spcAft>
              <a:buClr>
                <a:srgbClr val="5CC3FF"/>
              </a:buClr>
              <a:buSzTx/>
              <a:buFontTx/>
              <a:buNone/>
              <a:tabLst/>
              <a:defRPr/>
            </a:pPr>
            <a:r>
              <a:rPr kumimoji="0" lang="en-US" sz="900" b="0" i="0" u="none" strike="noStrike" kern="1200" cap="none" spc="0" normalizeH="0" baseline="0" noProof="0">
                <a:ln>
                  <a:noFill/>
                </a:ln>
                <a:solidFill>
                  <a:sysClr val="windowText" lastClr="000000"/>
                </a:solidFill>
                <a:effectLst/>
                <a:uLnTx/>
                <a:uFillTx/>
                <a:latin typeface="Arial" panose="020B0604020202020204"/>
                <a:ea typeface="+mn-ea"/>
                <a:cs typeface="+mn-cs"/>
              </a:rPr>
              <a:t>NetApp SnapMirror</a:t>
            </a:r>
          </a:p>
        </p:txBody>
      </p:sp>
      <p:sp>
        <p:nvSpPr>
          <p:cNvPr id="112" name="Footer Placeholder 4">
            <a:extLst>
              <a:ext uri="{FF2B5EF4-FFF2-40B4-BE49-F238E27FC236}">
                <a16:creationId xmlns:a16="http://schemas.microsoft.com/office/drawing/2014/main" id="{4D58862D-6703-C447-9142-4D05C5688C83}"/>
              </a:ext>
            </a:extLst>
          </p:cNvPr>
          <p:cNvSpPr>
            <a:spLocks noGrp="1"/>
          </p:cNvSpPr>
          <p:nvPr>
            <p:ph type="ftr" sz="quarter" idx="3"/>
          </p:nvPr>
        </p:nvSpPr>
        <p:spPr/>
        <p:txBody>
          <a:bodyPr/>
          <a:lstStyle/>
          <a:p>
            <a:pPr marL="0" marR="0" lvl="0" indent="0" algn="l" defTabSz="914941"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Arial" panose="020B0604020202020204"/>
                <a:ea typeface="+mn-ea"/>
                <a:cs typeface="+mn-cs"/>
              </a:rPr>
              <a:t>© 2021 NetApp, Inc. All rights reserved.  --- NETAPP CONFIDENTIAL ---</a:t>
            </a:r>
          </a:p>
        </p:txBody>
      </p:sp>
      <p:sp>
        <p:nvSpPr>
          <p:cNvPr id="113" name="Rectangle 2">
            <a:extLst>
              <a:ext uri="{FF2B5EF4-FFF2-40B4-BE49-F238E27FC236}">
                <a16:creationId xmlns:a16="http://schemas.microsoft.com/office/drawing/2014/main" id="{A3D722F1-A5C4-FF42-B131-DBE26191B3E1}"/>
              </a:ext>
            </a:extLst>
          </p:cNvPr>
          <p:cNvSpPr>
            <a:spLocks noGrp="1" noChangeArrowheads="1"/>
          </p:cNvSpPr>
          <p:nvPr>
            <p:ph type="title" idx="4294967295"/>
          </p:nvPr>
        </p:nvSpPr>
        <p:spPr>
          <a:xfrm>
            <a:off x="492494" y="337162"/>
            <a:ext cx="5603507" cy="345985"/>
          </a:xfrm>
        </p:spPr>
        <p:txBody>
          <a:bodyPr/>
          <a:lstStyle/>
          <a:p>
            <a:r>
              <a:rPr lang="en-US" sz="2399">
                <a:latin typeface="Arial (Headings)"/>
                <a:cs typeface="Arial" panose="020B0604020202020204" pitchFamily="34" charset="0"/>
              </a:rPr>
              <a:t>Cloud Disaster Recovery for Epic</a:t>
            </a:r>
          </a:p>
        </p:txBody>
      </p:sp>
      <p:sp>
        <p:nvSpPr>
          <p:cNvPr id="114" name="Title 1">
            <a:extLst>
              <a:ext uri="{FF2B5EF4-FFF2-40B4-BE49-F238E27FC236}">
                <a16:creationId xmlns:a16="http://schemas.microsoft.com/office/drawing/2014/main" id="{D6D1E56C-2785-784E-9698-980EAF482FAD}"/>
              </a:ext>
            </a:extLst>
          </p:cNvPr>
          <p:cNvSpPr txBox="1">
            <a:spLocks/>
          </p:cNvSpPr>
          <p:nvPr/>
        </p:nvSpPr>
        <p:spPr>
          <a:xfrm>
            <a:off x="517064" y="527115"/>
            <a:ext cx="6775002" cy="295884"/>
          </a:xfrm>
          <a:prstGeom prst="rect">
            <a:avLst/>
          </a:prstGeom>
        </p:spPr>
        <p:txBody>
          <a:bodyPr vert="horz" wrap="square" lIns="91473" tIns="45737" rIns="91473" bIns="45737" rtlCol="0" anchor="b">
            <a:noAutofit/>
          </a:bodyPr>
          <a:lstStyle>
            <a:lvl1pPr algn="l" defTabSz="915216" rtl="0" eaLnBrk="1" latinLnBrk="0" hangingPunct="1">
              <a:lnSpc>
                <a:spcPct val="80000"/>
              </a:lnSpc>
              <a:spcBef>
                <a:spcPct val="0"/>
              </a:spcBef>
              <a:buNone/>
              <a:defRPr sz="3000" b="1" i="0" kern="1200" baseline="0">
                <a:solidFill>
                  <a:schemeClr val="bg1"/>
                </a:solidFill>
                <a:latin typeface="Gotham Bold" panose="02000604030000020004" pitchFamily="2" charset="0"/>
                <a:ea typeface="+mj-ea"/>
                <a:cs typeface="+mj-cs"/>
              </a:defRPr>
            </a:lvl1pPr>
          </a:lstStyle>
          <a:p>
            <a:pPr marL="0" marR="0" lvl="0" indent="0" algn="l" defTabSz="914667" rtl="0" eaLnBrk="1" fontAlgn="auto" latinLnBrk="0" hangingPunct="1">
              <a:lnSpc>
                <a:spcPct val="80000"/>
              </a:lnSpc>
              <a:spcBef>
                <a:spcPct val="0"/>
              </a:spcBef>
              <a:spcAft>
                <a:spcPts val="0"/>
              </a:spcAft>
              <a:buClrTx/>
              <a:buSzTx/>
              <a:buFontTx/>
              <a:buNone/>
              <a:tabLst/>
              <a:defRPr/>
            </a:pPr>
            <a:r>
              <a:rPr kumimoji="0" lang="en-US" sz="1200" b="0" i="0" u="none" strike="noStrike" kern="1200" cap="none" spc="0" normalizeH="0" baseline="0" noProof="0">
                <a:ln>
                  <a:noFill/>
                </a:ln>
                <a:solidFill>
                  <a:srgbClr val="00B0F0"/>
                </a:solidFill>
                <a:effectLst/>
                <a:uLnTx/>
                <a:uFillTx/>
                <a:latin typeface="Arial" panose="020B0604020202020204" pitchFamily="34" charset="0"/>
                <a:ea typeface="+mj-ea"/>
                <a:cs typeface="Arial" panose="020B0604020202020204" pitchFamily="34" charset="0"/>
              </a:rPr>
              <a:t>Cloud Volumes ONTAP</a:t>
            </a:r>
          </a:p>
        </p:txBody>
      </p:sp>
      <p:sp>
        <p:nvSpPr>
          <p:cNvPr id="16" name="TextBox 15">
            <a:extLst>
              <a:ext uri="{FF2B5EF4-FFF2-40B4-BE49-F238E27FC236}">
                <a16:creationId xmlns:a16="http://schemas.microsoft.com/office/drawing/2014/main" id="{5D953B2E-FC88-6A44-A7AD-CDBC3625CEE3}"/>
              </a:ext>
            </a:extLst>
          </p:cNvPr>
          <p:cNvSpPr txBox="1"/>
          <p:nvPr/>
        </p:nvSpPr>
        <p:spPr>
          <a:xfrm>
            <a:off x="7516834" y="320224"/>
            <a:ext cx="0" cy="0"/>
          </a:xfrm>
          <a:prstGeom prst="rect">
            <a:avLst/>
          </a:prstGeom>
        </p:spPr>
        <p:txBody>
          <a:bodyPr vert="horz" wrap="none" lIns="91416" tIns="45708" rIns="91416" bIns="45708" rtlCol="0" anchor="t">
            <a:noAutofit/>
          </a:bodyPr>
          <a:lstStyle/>
          <a:p>
            <a:pPr marL="172986" marR="0" lvl="0" indent="-172986" algn="l" defTabSz="914126" rtl="0" eaLnBrk="1" fontAlgn="auto" latinLnBrk="0" hangingPunct="1">
              <a:lnSpc>
                <a:spcPct val="95000"/>
              </a:lnSpc>
              <a:spcBef>
                <a:spcPts val="400"/>
              </a:spcBef>
              <a:spcAft>
                <a:spcPts val="200"/>
              </a:spcAft>
              <a:buClr>
                <a:srgbClr val="5CC3FF"/>
              </a:buClr>
              <a:buSzTx/>
              <a:buFont typeface="Wingdings" panose="05000000000000000000" pitchFamily="2" charset="2"/>
              <a:buChar char="§"/>
              <a:tabLst/>
              <a:defRPr/>
            </a:pPr>
            <a:endParaRPr kumimoji="0" lang="en-US" sz="1400" b="0" i="0" u="none" strike="noStrike" kern="1200" cap="none" spc="0" normalizeH="0" baseline="0" noProof="0" err="1">
              <a:ln>
                <a:noFill/>
              </a:ln>
              <a:solidFill>
                <a:sysClr val="windowText" lastClr="000000"/>
              </a:solidFill>
              <a:effectLst/>
              <a:uLnTx/>
              <a:uFillTx/>
              <a:latin typeface="Arial" panose="020B0604020202020204"/>
              <a:ea typeface="+mn-ea"/>
              <a:cs typeface="+mn-cs"/>
            </a:endParaRPr>
          </a:p>
        </p:txBody>
      </p:sp>
      <p:pic>
        <p:nvPicPr>
          <p:cNvPr id="7180" name="Picture 12" descr="Image result for netapp logo black">
            <a:extLst>
              <a:ext uri="{FF2B5EF4-FFF2-40B4-BE49-F238E27FC236}">
                <a16:creationId xmlns:a16="http://schemas.microsoft.com/office/drawing/2014/main" id="{23B45066-0B71-FE41-ABB0-22B9C89FDF4A}"/>
              </a:ext>
            </a:extLst>
          </p:cNvPr>
          <p:cNvPicPr>
            <a:picLocks noChangeAspect="1" noChangeArrowheads="1"/>
          </p:cNvPicPr>
          <p:nvPr/>
        </p:nvPicPr>
        <p:blipFill>
          <a:blip r:embed="rId3" cstate="print">
            <a:grayscl/>
            <a:extLst>
              <a:ext uri="{28A0092B-C50C-407E-A947-70E740481C1C}">
                <a14:useLocalDpi xmlns:a14="http://schemas.microsoft.com/office/drawing/2010/main"/>
              </a:ext>
            </a:extLst>
          </a:blip>
          <a:srcRect/>
          <a:stretch>
            <a:fillRect/>
          </a:stretch>
        </p:blipFill>
        <p:spPr bwMode="auto">
          <a:xfrm>
            <a:off x="2423105" y="3387582"/>
            <a:ext cx="1364028" cy="249603"/>
          </a:xfrm>
          <a:prstGeom prst="rect">
            <a:avLst/>
          </a:prstGeom>
          <a:noFill/>
          <a:extLst>
            <a:ext uri="{909E8E84-426E-40DD-AFC4-6F175D3DCCD1}">
              <a14:hiddenFill xmlns:a14="http://schemas.microsoft.com/office/drawing/2010/main">
                <a:solidFill>
                  <a:srgbClr val="FFFFFF"/>
                </a:solidFill>
              </a14:hiddenFill>
            </a:ext>
          </a:extLst>
        </p:spPr>
      </p:pic>
      <p:pic>
        <p:nvPicPr>
          <p:cNvPr id="7182" name="Picture 14" descr="SnapMirror-Right">
            <a:extLst>
              <a:ext uri="{FF2B5EF4-FFF2-40B4-BE49-F238E27FC236}">
                <a16:creationId xmlns:a16="http://schemas.microsoft.com/office/drawing/2014/main" id="{44331338-06A1-C943-A6B7-84F2ABB30832}"/>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5787674" y="3372676"/>
            <a:ext cx="619230" cy="421869"/>
          </a:xfrm>
          <a:prstGeom prst="rect">
            <a:avLst/>
          </a:prstGeom>
          <a:noFill/>
          <a:extLst>
            <a:ext uri="{909E8E84-426E-40DD-AFC4-6F175D3DCCD1}">
              <a14:hiddenFill xmlns:a14="http://schemas.microsoft.com/office/drawing/2010/main">
                <a:solidFill>
                  <a:srgbClr val="FFFFFF"/>
                </a:solidFill>
              </a14:hiddenFill>
            </a:ext>
          </a:extLst>
        </p:spPr>
      </p:pic>
      <p:sp>
        <p:nvSpPr>
          <p:cNvPr id="123" name="Freeform 28">
            <a:extLst>
              <a:ext uri="{FF2B5EF4-FFF2-40B4-BE49-F238E27FC236}">
                <a16:creationId xmlns:a16="http://schemas.microsoft.com/office/drawing/2014/main" id="{4A73EADD-FC59-094B-85C6-3DA1E27DFB47}"/>
              </a:ext>
            </a:extLst>
          </p:cNvPr>
          <p:cNvSpPr>
            <a:spLocks/>
          </p:cNvSpPr>
          <p:nvPr/>
        </p:nvSpPr>
        <p:spPr bwMode="auto">
          <a:xfrm>
            <a:off x="7458881" y="2309588"/>
            <a:ext cx="3582238" cy="1981131"/>
          </a:xfrm>
          <a:custGeom>
            <a:avLst/>
            <a:gdLst>
              <a:gd name="T0" fmla="*/ 2190 w 3702"/>
              <a:gd name="T1" fmla="*/ 11 h 1989"/>
              <a:gd name="T2" fmla="*/ 2389 w 3702"/>
              <a:gd name="T3" fmla="*/ 69 h 1989"/>
              <a:gd name="T4" fmla="*/ 2557 w 3702"/>
              <a:gd name="T5" fmla="*/ 165 h 1989"/>
              <a:gd name="T6" fmla="*/ 2685 w 3702"/>
              <a:gd name="T7" fmla="*/ 294 h 1989"/>
              <a:gd name="T8" fmla="*/ 2838 w 3702"/>
              <a:gd name="T9" fmla="*/ 316 h 1989"/>
              <a:gd name="T10" fmla="*/ 3033 w 3702"/>
              <a:gd name="T11" fmla="*/ 309 h 1989"/>
              <a:gd name="T12" fmla="*/ 3243 w 3702"/>
              <a:gd name="T13" fmla="*/ 352 h 1989"/>
              <a:gd name="T14" fmla="*/ 3425 w 3702"/>
              <a:gd name="T15" fmla="*/ 439 h 1989"/>
              <a:gd name="T16" fmla="*/ 3568 w 3702"/>
              <a:gd name="T17" fmla="*/ 560 h 1989"/>
              <a:gd name="T18" fmla="*/ 3664 w 3702"/>
              <a:gd name="T19" fmla="*/ 709 h 1989"/>
              <a:gd name="T20" fmla="*/ 3702 w 3702"/>
              <a:gd name="T21" fmla="*/ 874 h 1989"/>
              <a:gd name="T22" fmla="*/ 3681 w 3702"/>
              <a:gd name="T23" fmla="*/ 1037 h 1989"/>
              <a:gd name="T24" fmla="*/ 3606 w 3702"/>
              <a:gd name="T25" fmla="*/ 1179 h 1989"/>
              <a:gd name="T26" fmla="*/ 3488 w 3702"/>
              <a:gd name="T27" fmla="*/ 1295 h 1989"/>
              <a:gd name="T28" fmla="*/ 3334 w 3702"/>
              <a:gd name="T29" fmla="*/ 1382 h 1989"/>
              <a:gd name="T30" fmla="*/ 3154 w 3702"/>
              <a:gd name="T31" fmla="*/ 1432 h 1989"/>
              <a:gd name="T32" fmla="*/ 2999 w 3702"/>
              <a:gd name="T33" fmla="*/ 1491 h 1989"/>
              <a:gd name="T34" fmla="*/ 2893 w 3702"/>
              <a:gd name="T35" fmla="*/ 1618 h 1989"/>
              <a:gd name="T36" fmla="*/ 2747 w 3702"/>
              <a:gd name="T37" fmla="*/ 1716 h 1989"/>
              <a:gd name="T38" fmla="*/ 2571 w 3702"/>
              <a:gd name="T39" fmla="*/ 1779 h 1989"/>
              <a:gd name="T40" fmla="*/ 2373 w 3702"/>
              <a:gd name="T41" fmla="*/ 1800 h 1989"/>
              <a:gd name="T42" fmla="*/ 2176 w 3702"/>
              <a:gd name="T43" fmla="*/ 1776 h 1989"/>
              <a:gd name="T44" fmla="*/ 2017 w 3702"/>
              <a:gd name="T45" fmla="*/ 1784 h 1989"/>
              <a:gd name="T46" fmla="*/ 1869 w 3702"/>
              <a:gd name="T47" fmla="*/ 1893 h 1989"/>
              <a:gd name="T48" fmla="*/ 1686 w 3702"/>
              <a:gd name="T49" fmla="*/ 1964 h 1989"/>
              <a:gd name="T50" fmla="*/ 1477 w 3702"/>
              <a:gd name="T51" fmla="*/ 1989 h 1989"/>
              <a:gd name="T52" fmla="*/ 1264 w 3702"/>
              <a:gd name="T53" fmla="*/ 1963 h 1989"/>
              <a:gd name="T54" fmla="*/ 1074 w 3702"/>
              <a:gd name="T55" fmla="*/ 1893 h 1989"/>
              <a:gd name="T56" fmla="*/ 919 w 3702"/>
              <a:gd name="T57" fmla="*/ 1785 h 1989"/>
              <a:gd name="T58" fmla="*/ 806 w 3702"/>
              <a:gd name="T59" fmla="*/ 1649 h 1989"/>
              <a:gd name="T60" fmla="*/ 744 w 3702"/>
              <a:gd name="T61" fmla="*/ 1493 h 1989"/>
              <a:gd name="T62" fmla="*/ 597 w 3702"/>
              <a:gd name="T63" fmla="*/ 1481 h 1989"/>
              <a:gd name="T64" fmla="*/ 396 w 3702"/>
              <a:gd name="T65" fmla="*/ 1422 h 1989"/>
              <a:gd name="T66" fmla="*/ 225 w 3702"/>
              <a:gd name="T67" fmla="*/ 1323 h 1989"/>
              <a:gd name="T68" fmla="*/ 98 w 3702"/>
              <a:gd name="T69" fmla="*/ 1193 h 1989"/>
              <a:gd name="T70" fmla="*/ 20 w 3702"/>
              <a:gd name="T71" fmla="*/ 1037 h 1989"/>
              <a:gd name="T72" fmla="*/ 1 w 3702"/>
              <a:gd name="T73" fmla="*/ 866 h 1989"/>
              <a:gd name="T74" fmla="*/ 45 w 3702"/>
              <a:gd name="T75" fmla="*/ 707 h 1989"/>
              <a:gd name="T76" fmla="*/ 141 w 3702"/>
              <a:gd name="T77" fmla="*/ 569 h 1989"/>
              <a:gd name="T78" fmla="*/ 281 w 3702"/>
              <a:gd name="T79" fmla="*/ 461 h 1989"/>
              <a:gd name="T80" fmla="*/ 417 w 3702"/>
              <a:gd name="T81" fmla="*/ 359 h 1989"/>
              <a:gd name="T82" fmla="*/ 522 w 3702"/>
              <a:gd name="T83" fmla="*/ 226 h 1989"/>
              <a:gd name="T84" fmla="*/ 668 w 3702"/>
              <a:gd name="T85" fmla="*/ 124 h 1989"/>
              <a:gd name="T86" fmla="*/ 847 w 3702"/>
              <a:gd name="T87" fmla="*/ 59 h 1989"/>
              <a:gd name="T88" fmla="*/ 1048 w 3702"/>
              <a:gd name="T89" fmla="*/ 35 h 1989"/>
              <a:gd name="T90" fmla="*/ 1250 w 3702"/>
              <a:gd name="T91" fmla="*/ 59 h 1989"/>
              <a:gd name="T92" fmla="*/ 1427 w 3702"/>
              <a:gd name="T93" fmla="*/ 122 h 1989"/>
              <a:gd name="T94" fmla="*/ 1575 w 3702"/>
              <a:gd name="T95" fmla="*/ 145 h 1989"/>
              <a:gd name="T96" fmla="*/ 1731 w 3702"/>
              <a:gd name="T97" fmla="*/ 59 h 1989"/>
              <a:gd name="T98" fmla="*/ 1915 w 3702"/>
              <a:gd name="T99" fmla="*/ 9 h 19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702" h="1989">
                <a:moveTo>
                  <a:pt x="2049" y="0"/>
                </a:moveTo>
                <a:lnTo>
                  <a:pt x="2118" y="2"/>
                </a:lnTo>
                <a:lnTo>
                  <a:pt x="2190" y="11"/>
                </a:lnTo>
                <a:lnTo>
                  <a:pt x="2259" y="25"/>
                </a:lnTo>
                <a:lnTo>
                  <a:pt x="2326" y="44"/>
                </a:lnTo>
                <a:lnTo>
                  <a:pt x="2389" y="69"/>
                </a:lnTo>
                <a:lnTo>
                  <a:pt x="2448" y="97"/>
                </a:lnTo>
                <a:lnTo>
                  <a:pt x="2505" y="128"/>
                </a:lnTo>
                <a:lnTo>
                  <a:pt x="2557" y="165"/>
                </a:lnTo>
                <a:lnTo>
                  <a:pt x="2604" y="205"/>
                </a:lnTo>
                <a:lnTo>
                  <a:pt x="2647" y="248"/>
                </a:lnTo>
                <a:lnTo>
                  <a:pt x="2685" y="294"/>
                </a:lnTo>
                <a:lnTo>
                  <a:pt x="2717" y="342"/>
                </a:lnTo>
                <a:lnTo>
                  <a:pt x="2776" y="326"/>
                </a:lnTo>
                <a:lnTo>
                  <a:pt x="2838" y="316"/>
                </a:lnTo>
                <a:lnTo>
                  <a:pt x="2902" y="309"/>
                </a:lnTo>
                <a:lnTo>
                  <a:pt x="2967" y="307"/>
                </a:lnTo>
                <a:lnTo>
                  <a:pt x="3033" y="309"/>
                </a:lnTo>
                <a:lnTo>
                  <a:pt x="3106" y="318"/>
                </a:lnTo>
                <a:lnTo>
                  <a:pt x="3177" y="333"/>
                </a:lnTo>
                <a:lnTo>
                  <a:pt x="3243" y="352"/>
                </a:lnTo>
                <a:lnTo>
                  <a:pt x="3307" y="377"/>
                </a:lnTo>
                <a:lnTo>
                  <a:pt x="3368" y="406"/>
                </a:lnTo>
                <a:lnTo>
                  <a:pt x="3425" y="439"/>
                </a:lnTo>
                <a:lnTo>
                  <a:pt x="3478" y="476"/>
                </a:lnTo>
                <a:lnTo>
                  <a:pt x="3525" y="516"/>
                </a:lnTo>
                <a:lnTo>
                  <a:pt x="3568" y="560"/>
                </a:lnTo>
                <a:lnTo>
                  <a:pt x="3605" y="608"/>
                </a:lnTo>
                <a:lnTo>
                  <a:pt x="3638" y="656"/>
                </a:lnTo>
                <a:lnTo>
                  <a:pt x="3664" y="709"/>
                </a:lnTo>
                <a:lnTo>
                  <a:pt x="3683" y="762"/>
                </a:lnTo>
                <a:lnTo>
                  <a:pt x="3696" y="818"/>
                </a:lnTo>
                <a:lnTo>
                  <a:pt x="3702" y="874"/>
                </a:lnTo>
                <a:lnTo>
                  <a:pt x="3702" y="933"/>
                </a:lnTo>
                <a:lnTo>
                  <a:pt x="3694" y="987"/>
                </a:lnTo>
                <a:lnTo>
                  <a:pt x="3681" y="1037"/>
                </a:lnTo>
                <a:lnTo>
                  <a:pt x="3661" y="1087"/>
                </a:lnTo>
                <a:lnTo>
                  <a:pt x="3635" y="1134"/>
                </a:lnTo>
                <a:lnTo>
                  <a:pt x="3606" y="1179"/>
                </a:lnTo>
                <a:lnTo>
                  <a:pt x="3571" y="1221"/>
                </a:lnTo>
                <a:lnTo>
                  <a:pt x="3532" y="1260"/>
                </a:lnTo>
                <a:lnTo>
                  <a:pt x="3488" y="1295"/>
                </a:lnTo>
                <a:lnTo>
                  <a:pt x="3440" y="1328"/>
                </a:lnTo>
                <a:lnTo>
                  <a:pt x="3390" y="1357"/>
                </a:lnTo>
                <a:lnTo>
                  <a:pt x="3334" y="1382"/>
                </a:lnTo>
                <a:lnTo>
                  <a:pt x="3277" y="1403"/>
                </a:lnTo>
                <a:lnTo>
                  <a:pt x="3217" y="1420"/>
                </a:lnTo>
                <a:lnTo>
                  <a:pt x="3154" y="1432"/>
                </a:lnTo>
                <a:lnTo>
                  <a:pt x="3090" y="1440"/>
                </a:lnTo>
                <a:lnTo>
                  <a:pt x="3023" y="1443"/>
                </a:lnTo>
                <a:lnTo>
                  <a:pt x="2999" y="1491"/>
                </a:lnTo>
                <a:lnTo>
                  <a:pt x="2968" y="1536"/>
                </a:lnTo>
                <a:lnTo>
                  <a:pt x="2932" y="1578"/>
                </a:lnTo>
                <a:lnTo>
                  <a:pt x="2893" y="1618"/>
                </a:lnTo>
                <a:lnTo>
                  <a:pt x="2847" y="1654"/>
                </a:lnTo>
                <a:lnTo>
                  <a:pt x="2799" y="1686"/>
                </a:lnTo>
                <a:lnTo>
                  <a:pt x="2747" y="1716"/>
                </a:lnTo>
                <a:lnTo>
                  <a:pt x="2691" y="1740"/>
                </a:lnTo>
                <a:lnTo>
                  <a:pt x="2632" y="1762"/>
                </a:lnTo>
                <a:lnTo>
                  <a:pt x="2571" y="1779"/>
                </a:lnTo>
                <a:lnTo>
                  <a:pt x="2507" y="1790"/>
                </a:lnTo>
                <a:lnTo>
                  <a:pt x="2441" y="1798"/>
                </a:lnTo>
                <a:lnTo>
                  <a:pt x="2373" y="1800"/>
                </a:lnTo>
                <a:lnTo>
                  <a:pt x="2304" y="1797"/>
                </a:lnTo>
                <a:lnTo>
                  <a:pt x="2239" y="1789"/>
                </a:lnTo>
                <a:lnTo>
                  <a:pt x="2176" y="1776"/>
                </a:lnTo>
                <a:lnTo>
                  <a:pt x="2115" y="1761"/>
                </a:lnTo>
                <a:lnTo>
                  <a:pt x="2056" y="1740"/>
                </a:lnTo>
                <a:lnTo>
                  <a:pt x="2017" y="1784"/>
                </a:lnTo>
                <a:lnTo>
                  <a:pt x="1973" y="1825"/>
                </a:lnTo>
                <a:lnTo>
                  <a:pt x="1923" y="1861"/>
                </a:lnTo>
                <a:lnTo>
                  <a:pt x="1869" y="1893"/>
                </a:lnTo>
                <a:lnTo>
                  <a:pt x="1812" y="1922"/>
                </a:lnTo>
                <a:lnTo>
                  <a:pt x="1751" y="1945"/>
                </a:lnTo>
                <a:lnTo>
                  <a:pt x="1686" y="1964"/>
                </a:lnTo>
                <a:lnTo>
                  <a:pt x="1619" y="1978"/>
                </a:lnTo>
                <a:lnTo>
                  <a:pt x="1549" y="1987"/>
                </a:lnTo>
                <a:lnTo>
                  <a:pt x="1477" y="1989"/>
                </a:lnTo>
                <a:lnTo>
                  <a:pt x="1403" y="1986"/>
                </a:lnTo>
                <a:lnTo>
                  <a:pt x="1332" y="1978"/>
                </a:lnTo>
                <a:lnTo>
                  <a:pt x="1264" y="1963"/>
                </a:lnTo>
                <a:lnTo>
                  <a:pt x="1197" y="1945"/>
                </a:lnTo>
                <a:lnTo>
                  <a:pt x="1134" y="1922"/>
                </a:lnTo>
                <a:lnTo>
                  <a:pt x="1074" y="1893"/>
                </a:lnTo>
                <a:lnTo>
                  <a:pt x="1018" y="1861"/>
                </a:lnTo>
                <a:lnTo>
                  <a:pt x="966" y="1825"/>
                </a:lnTo>
                <a:lnTo>
                  <a:pt x="919" y="1785"/>
                </a:lnTo>
                <a:lnTo>
                  <a:pt x="876" y="1743"/>
                </a:lnTo>
                <a:lnTo>
                  <a:pt x="839" y="1698"/>
                </a:lnTo>
                <a:lnTo>
                  <a:pt x="806" y="1649"/>
                </a:lnTo>
                <a:lnTo>
                  <a:pt x="779" y="1599"/>
                </a:lnTo>
                <a:lnTo>
                  <a:pt x="759" y="1547"/>
                </a:lnTo>
                <a:lnTo>
                  <a:pt x="744" y="1493"/>
                </a:lnTo>
                <a:lnTo>
                  <a:pt x="707" y="1492"/>
                </a:lnTo>
                <a:lnTo>
                  <a:pt x="670" y="1490"/>
                </a:lnTo>
                <a:lnTo>
                  <a:pt x="597" y="1481"/>
                </a:lnTo>
                <a:lnTo>
                  <a:pt x="526" y="1466"/>
                </a:lnTo>
                <a:lnTo>
                  <a:pt x="460" y="1447"/>
                </a:lnTo>
                <a:lnTo>
                  <a:pt x="396" y="1422"/>
                </a:lnTo>
                <a:lnTo>
                  <a:pt x="335" y="1394"/>
                </a:lnTo>
                <a:lnTo>
                  <a:pt x="278" y="1360"/>
                </a:lnTo>
                <a:lnTo>
                  <a:pt x="225" y="1323"/>
                </a:lnTo>
                <a:lnTo>
                  <a:pt x="178" y="1283"/>
                </a:lnTo>
                <a:lnTo>
                  <a:pt x="135" y="1239"/>
                </a:lnTo>
                <a:lnTo>
                  <a:pt x="98" y="1193"/>
                </a:lnTo>
                <a:lnTo>
                  <a:pt x="65" y="1143"/>
                </a:lnTo>
                <a:lnTo>
                  <a:pt x="39" y="1091"/>
                </a:lnTo>
                <a:lnTo>
                  <a:pt x="20" y="1037"/>
                </a:lnTo>
                <a:lnTo>
                  <a:pt x="7" y="981"/>
                </a:lnTo>
                <a:lnTo>
                  <a:pt x="0" y="925"/>
                </a:lnTo>
                <a:lnTo>
                  <a:pt x="1" y="866"/>
                </a:lnTo>
                <a:lnTo>
                  <a:pt x="9" y="811"/>
                </a:lnTo>
                <a:lnTo>
                  <a:pt x="24" y="757"/>
                </a:lnTo>
                <a:lnTo>
                  <a:pt x="45" y="707"/>
                </a:lnTo>
                <a:lnTo>
                  <a:pt x="71" y="658"/>
                </a:lnTo>
                <a:lnTo>
                  <a:pt x="104" y="612"/>
                </a:lnTo>
                <a:lnTo>
                  <a:pt x="141" y="569"/>
                </a:lnTo>
                <a:lnTo>
                  <a:pt x="183" y="530"/>
                </a:lnTo>
                <a:lnTo>
                  <a:pt x="230" y="494"/>
                </a:lnTo>
                <a:lnTo>
                  <a:pt x="281" y="461"/>
                </a:lnTo>
                <a:lnTo>
                  <a:pt x="335" y="433"/>
                </a:lnTo>
                <a:lnTo>
                  <a:pt x="393" y="408"/>
                </a:lnTo>
                <a:lnTo>
                  <a:pt x="417" y="359"/>
                </a:lnTo>
                <a:lnTo>
                  <a:pt x="446" y="312"/>
                </a:lnTo>
                <a:lnTo>
                  <a:pt x="481" y="268"/>
                </a:lnTo>
                <a:lnTo>
                  <a:pt x="522" y="226"/>
                </a:lnTo>
                <a:lnTo>
                  <a:pt x="566" y="188"/>
                </a:lnTo>
                <a:lnTo>
                  <a:pt x="615" y="154"/>
                </a:lnTo>
                <a:lnTo>
                  <a:pt x="668" y="124"/>
                </a:lnTo>
                <a:lnTo>
                  <a:pt x="725" y="98"/>
                </a:lnTo>
                <a:lnTo>
                  <a:pt x="785" y="75"/>
                </a:lnTo>
                <a:lnTo>
                  <a:pt x="847" y="59"/>
                </a:lnTo>
                <a:lnTo>
                  <a:pt x="912" y="45"/>
                </a:lnTo>
                <a:lnTo>
                  <a:pt x="980" y="38"/>
                </a:lnTo>
                <a:lnTo>
                  <a:pt x="1048" y="35"/>
                </a:lnTo>
                <a:lnTo>
                  <a:pt x="1119" y="38"/>
                </a:lnTo>
                <a:lnTo>
                  <a:pt x="1186" y="46"/>
                </a:lnTo>
                <a:lnTo>
                  <a:pt x="1250" y="59"/>
                </a:lnTo>
                <a:lnTo>
                  <a:pt x="1312" y="75"/>
                </a:lnTo>
                <a:lnTo>
                  <a:pt x="1371" y="97"/>
                </a:lnTo>
                <a:lnTo>
                  <a:pt x="1427" y="122"/>
                </a:lnTo>
                <a:lnTo>
                  <a:pt x="1481" y="150"/>
                </a:lnTo>
                <a:lnTo>
                  <a:pt x="1531" y="181"/>
                </a:lnTo>
                <a:lnTo>
                  <a:pt x="1575" y="145"/>
                </a:lnTo>
                <a:lnTo>
                  <a:pt x="1624" y="113"/>
                </a:lnTo>
                <a:lnTo>
                  <a:pt x="1676" y="83"/>
                </a:lnTo>
                <a:lnTo>
                  <a:pt x="1731" y="59"/>
                </a:lnTo>
                <a:lnTo>
                  <a:pt x="1790" y="37"/>
                </a:lnTo>
                <a:lnTo>
                  <a:pt x="1852" y="21"/>
                </a:lnTo>
                <a:lnTo>
                  <a:pt x="1915" y="9"/>
                </a:lnTo>
                <a:lnTo>
                  <a:pt x="1982" y="2"/>
                </a:lnTo>
                <a:lnTo>
                  <a:pt x="2049" y="0"/>
                </a:lnTo>
                <a:close/>
              </a:path>
            </a:pathLst>
          </a:custGeom>
          <a:solidFill>
            <a:srgbClr val="E3E5E9"/>
          </a:solidFill>
          <a:ln w="0">
            <a:solidFill>
              <a:schemeClr val="bg1">
                <a:lumMod val="65000"/>
              </a:schemeClr>
            </a:solidFill>
            <a:prstDash val="solid"/>
            <a:round/>
            <a:headEnd/>
            <a:tailEnd/>
          </a:ln>
          <a:effectLst>
            <a:outerShdw blurRad="50800" dist="38100" dir="5400000" algn="t" rotWithShape="0">
              <a:prstClr val="black">
                <a:alpha val="40000"/>
              </a:prstClr>
            </a:outerShdw>
          </a:effectLst>
        </p:spPr>
        <p:txBody>
          <a:bodyPr vert="horz" wrap="square" lIns="91320" tIns="45660" rIns="91320" bIns="45660" numCol="1" anchor="t" anchorCtr="0" compatLnSpc="1">
            <a:prstTxWarp prst="textNoShape">
              <a:avLst/>
            </a:prstTxWarp>
          </a:bodyPr>
          <a:lstStyle/>
          <a:p>
            <a:pPr marL="0" marR="0" lvl="0" indent="0" algn="l" defTabSz="913578"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Arial" panose="020B0604020202020204"/>
              <a:ea typeface="+mn-ea"/>
              <a:cs typeface="+mn-cs"/>
            </a:endParaRPr>
          </a:p>
        </p:txBody>
      </p:sp>
      <p:cxnSp>
        <p:nvCxnSpPr>
          <p:cNvPr id="148" name="Straight Connector 147">
            <a:extLst>
              <a:ext uri="{FF2B5EF4-FFF2-40B4-BE49-F238E27FC236}">
                <a16:creationId xmlns:a16="http://schemas.microsoft.com/office/drawing/2014/main" id="{BEC83BC7-0161-4349-A2A6-8913A938DC78}"/>
              </a:ext>
            </a:extLst>
          </p:cNvPr>
          <p:cNvCxnSpPr>
            <a:cxnSpLocks/>
          </p:cNvCxnSpPr>
          <p:nvPr/>
        </p:nvCxnSpPr>
        <p:spPr>
          <a:xfrm>
            <a:off x="8188078" y="1909277"/>
            <a:ext cx="751277" cy="869689"/>
          </a:xfrm>
          <a:prstGeom prst="line">
            <a:avLst/>
          </a:prstGeom>
          <a:noFill/>
          <a:ln w="19050" cap="rnd" cmpd="sng">
            <a:solidFill>
              <a:srgbClr val="C5271B"/>
            </a:solidFill>
            <a:prstDash val="dash"/>
            <a:round/>
            <a:headEnd type="none" w="med" len="med"/>
            <a:tailEnd type="none" w="med" len="med"/>
          </a:ln>
        </p:spPr>
      </p:cxnSp>
      <p:cxnSp>
        <p:nvCxnSpPr>
          <p:cNvPr id="149" name="Straight Connector 148">
            <a:extLst>
              <a:ext uri="{FF2B5EF4-FFF2-40B4-BE49-F238E27FC236}">
                <a16:creationId xmlns:a16="http://schemas.microsoft.com/office/drawing/2014/main" id="{4A69F919-5D97-7140-B700-C239855D83CA}"/>
              </a:ext>
            </a:extLst>
          </p:cNvPr>
          <p:cNvCxnSpPr>
            <a:cxnSpLocks/>
          </p:cNvCxnSpPr>
          <p:nvPr/>
        </p:nvCxnSpPr>
        <p:spPr>
          <a:xfrm>
            <a:off x="9203078" y="1951274"/>
            <a:ext cx="0" cy="777038"/>
          </a:xfrm>
          <a:prstGeom prst="line">
            <a:avLst/>
          </a:prstGeom>
          <a:noFill/>
          <a:ln w="19050" cap="rnd" cmpd="sng">
            <a:solidFill>
              <a:srgbClr val="C5271B"/>
            </a:solidFill>
            <a:prstDash val="dash"/>
            <a:round/>
            <a:headEnd type="none" w="med" len="med"/>
            <a:tailEnd type="none" w="med" len="med"/>
          </a:ln>
        </p:spPr>
      </p:cxnSp>
      <p:cxnSp>
        <p:nvCxnSpPr>
          <p:cNvPr id="150" name="Straight Connector 149">
            <a:extLst>
              <a:ext uri="{FF2B5EF4-FFF2-40B4-BE49-F238E27FC236}">
                <a16:creationId xmlns:a16="http://schemas.microsoft.com/office/drawing/2014/main" id="{7E82FEB9-BA42-B346-A7A6-8D46D494046C}"/>
              </a:ext>
            </a:extLst>
          </p:cNvPr>
          <p:cNvCxnSpPr>
            <a:cxnSpLocks/>
          </p:cNvCxnSpPr>
          <p:nvPr/>
        </p:nvCxnSpPr>
        <p:spPr>
          <a:xfrm flipH="1">
            <a:off x="9474138" y="1909274"/>
            <a:ext cx="758081" cy="828492"/>
          </a:xfrm>
          <a:prstGeom prst="line">
            <a:avLst/>
          </a:prstGeom>
          <a:noFill/>
          <a:ln w="19050" cap="rnd" cmpd="sng">
            <a:solidFill>
              <a:srgbClr val="C5271B"/>
            </a:solidFill>
            <a:prstDash val="dash"/>
            <a:round/>
            <a:headEnd type="none" w="med" len="med"/>
            <a:tailEnd type="none" w="med" len="med"/>
          </a:ln>
        </p:spPr>
      </p:cxnSp>
      <p:grpSp>
        <p:nvGrpSpPr>
          <p:cNvPr id="248" name="Group 247">
            <a:extLst>
              <a:ext uri="{FF2B5EF4-FFF2-40B4-BE49-F238E27FC236}">
                <a16:creationId xmlns:a16="http://schemas.microsoft.com/office/drawing/2014/main" id="{F4610A75-81C1-AD40-B4AC-1C4EC9E0D719}"/>
              </a:ext>
            </a:extLst>
          </p:cNvPr>
          <p:cNvGrpSpPr/>
          <p:nvPr/>
        </p:nvGrpSpPr>
        <p:grpSpPr>
          <a:xfrm>
            <a:off x="8110839" y="1859423"/>
            <a:ext cx="191407" cy="190176"/>
            <a:chOff x="5613798" y="3249009"/>
            <a:chExt cx="191457" cy="190226"/>
          </a:xfrm>
        </p:grpSpPr>
        <p:sp>
          <p:nvSpPr>
            <p:cNvPr id="249" name="Freeform 24">
              <a:extLst>
                <a:ext uri="{FF2B5EF4-FFF2-40B4-BE49-F238E27FC236}">
                  <a16:creationId xmlns:a16="http://schemas.microsoft.com/office/drawing/2014/main" id="{058BB719-C12B-014F-AC80-F0C5F5A49B62}"/>
                </a:ext>
              </a:extLst>
            </p:cNvPr>
            <p:cNvSpPr>
              <a:spLocks/>
            </p:cNvSpPr>
            <p:nvPr/>
          </p:nvSpPr>
          <p:spPr bwMode="auto">
            <a:xfrm>
              <a:off x="5613798" y="3249009"/>
              <a:ext cx="191457" cy="190226"/>
            </a:xfrm>
            <a:custGeom>
              <a:avLst/>
              <a:gdLst>
                <a:gd name="T0" fmla="*/ 311 w 311"/>
                <a:gd name="T1" fmla="*/ 154 h 309"/>
                <a:gd name="T2" fmla="*/ 308 w 311"/>
                <a:gd name="T3" fmla="*/ 123 h 309"/>
                <a:gd name="T4" fmla="*/ 298 w 311"/>
                <a:gd name="T5" fmla="*/ 94 h 309"/>
                <a:gd name="T6" fmla="*/ 284 w 311"/>
                <a:gd name="T7" fmla="*/ 68 h 309"/>
                <a:gd name="T8" fmla="*/ 264 w 311"/>
                <a:gd name="T9" fmla="*/ 45 h 309"/>
                <a:gd name="T10" fmla="*/ 243 w 311"/>
                <a:gd name="T11" fmla="*/ 26 h 309"/>
                <a:gd name="T12" fmla="*/ 216 w 311"/>
                <a:gd name="T13" fmla="*/ 11 h 309"/>
                <a:gd name="T14" fmla="*/ 186 w 311"/>
                <a:gd name="T15" fmla="*/ 1 h 309"/>
                <a:gd name="T16" fmla="*/ 155 w 311"/>
                <a:gd name="T17" fmla="*/ 0 h 309"/>
                <a:gd name="T18" fmla="*/ 140 w 311"/>
                <a:gd name="T19" fmla="*/ 0 h 309"/>
                <a:gd name="T20" fmla="*/ 110 w 311"/>
                <a:gd name="T21" fmla="*/ 6 h 309"/>
                <a:gd name="T22" fmla="*/ 81 w 311"/>
                <a:gd name="T23" fmla="*/ 18 h 309"/>
                <a:gd name="T24" fmla="*/ 57 w 311"/>
                <a:gd name="T25" fmla="*/ 35 h 309"/>
                <a:gd name="T26" fmla="*/ 35 w 311"/>
                <a:gd name="T27" fmla="*/ 56 h 309"/>
                <a:gd name="T28" fmla="*/ 18 w 311"/>
                <a:gd name="T29" fmla="*/ 79 h 309"/>
                <a:gd name="T30" fmla="*/ 7 w 311"/>
                <a:gd name="T31" fmla="*/ 108 h 309"/>
                <a:gd name="T32" fmla="*/ 2 w 311"/>
                <a:gd name="T33" fmla="*/ 138 h 309"/>
                <a:gd name="T34" fmla="*/ 0 w 311"/>
                <a:gd name="T35" fmla="*/ 154 h 309"/>
                <a:gd name="T36" fmla="*/ 3 w 311"/>
                <a:gd name="T37" fmla="*/ 186 h 309"/>
                <a:gd name="T38" fmla="*/ 12 w 311"/>
                <a:gd name="T39" fmla="*/ 214 h 309"/>
                <a:gd name="T40" fmla="*/ 27 w 311"/>
                <a:gd name="T41" fmla="*/ 241 h 309"/>
                <a:gd name="T42" fmla="*/ 45 w 311"/>
                <a:gd name="T43" fmla="*/ 264 h 309"/>
                <a:gd name="T44" fmla="*/ 68 w 311"/>
                <a:gd name="T45" fmla="*/ 282 h 309"/>
                <a:gd name="T46" fmla="*/ 95 w 311"/>
                <a:gd name="T47" fmla="*/ 297 h 309"/>
                <a:gd name="T48" fmla="*/ 125 w 311"/>
                <a:gd name="T49" fmla="*/ 306 h 309"/>
                <a:gd name="T50" fmla="*/ 155 w 311"/>
                <a:gd name="T51" fmla="*/ 309 h 309"/>
                <a:gd name="T52" fmla="*/ 171 w 311"/>
                <a:gd name="T53" fmla="*/ 309 h 309"/>
                <a:gd name="T54" fmla="*/ 201 w 311"/>
                <a:gd name="T55" fmla="*/ 302 h 309"/>
                <a:gd name="T56" fmla="*/ 230 w 311"/>
                <a:gd name="T57" fmla="*/ 291 h 309"/>
                <a:gd name="T58" fmla="*/ 254 w 311"/>
                <a:gd name="T59" fmla="*/ 274 h 309"/>
                <a:gd name="T60" fmla="*/ 274 w 311"/>
                <a:gd name="T61" fmla="*/ 253 h 309"/>
                <a:gd name="T62" fmla="*/ 293 w 311"/>
                <a:gd name="T63" fmla="*/ 228 h 309"/>
                <a:gd name="T64" fmla="*/ 304 w 311"/>
                <a:gd name="T65" fmla="*/ 201 h 309"/>
                <a:gd name="T66" fmla="*/ 309 w 311"/>
                <a:gd name="T67" fmla="*/ 169 h 309"/>
                <a:gd name="T68" fmla="*/ 311 w 311"/>
                <a:gd name="T69" fmla="*/ 154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11" h="309">
                  <a:moveTo>
                    <a:pt x="311" y="154"/>
                  </a:moveTo>
                  <a:lnTo>
                    <a:pt x="311" y="154"/>
                  </a:lnTo>
                  <a:lnTo>
                    <a:pt x="309" y="138"/>
                  </a:lnTo>
                  <a:lnTo>
                    <a:pt x="308" y="123"/>
                  </a:lnTo>
                  <a:lnTo>
                    <a:pt x="304" y="108"/>
                  </a:lnTo>
                  <a:lnTo>
                    <a:pt x="298" y="94"/>
                  </a:lnTo>
                  <a:lnTo>
                    <a:pt x="293" y="79"/>
                  </a:lnTo>
                  <a:lnTo>
                    <a:pt x="284" y="68"/>
                  </a:lnTo>
                  <a:lnTo>
                    <a:pt x="274" y="56"/>
                  </a:lnTo>
                  <a:lnTo>
                    <a:pt x="264" y="45"/>
                  </a:lnTo>
                  <a:lnTo>
                    <a:pt x="254" y="35"/>
                  </a:lnTo>
                  <a:lnTo>
                    <a:pt x="243" y="26"/>
                  </a:lnTo>
                  <a:lnTo>
                    <a:pt x="230" y="18"/>
                  </a:lnTo>
                  <a:lnTo>
                    <a:pt x="216" y="11"/>
                  </a:lnTo>
                  <a:lnTo>
                    <a:pt x="201" y="6"/>
                  </a:lnTo>
                  <a:lnTo>
                    <a:pt x="186" y="1"/>
                  </a:lnTo>
                  <a:lnTo>
                    <a:pt x="171" y="0"/>
                  </a:lnTo>
                  <a:lnTo>
                    <a:pt x="155" y="0"/>
                  </a:lnTo>
                  <a:lnTo>
                    <a:pt x="155" y="0"/>
                  </a:lnTo>
                  <a:lnTo>
                    <a:pt x="140" y="0"/>
                  </a:lnTo>
                  <a:lnTo>
                    <a:pt x="125" y="1"/>
                  </a:lnTo>
                  <a:lnTo>
                    <a:pt x="110" y="6"/>
                  </a:lnTo>
                  <a:lnTo>
                    <a:pt x="95" y="11"/>
                  </a:lnTo>
                  <a:lnTo>
                    <a:pt x="81" y="18"/>
                  </a:lnTo>
                  <a:lnTo>
                    <a:pt x="68" y="26"/>
                  </a:lnTo>
                  <a:lnTo>
                    <a:pt x="57" y="35"/>
                  </a:lnTo>
                  <a:lnTo>
                    <a:pt x="45" y="45"/>
                  </a:lnTo>
                  <a:lnTo>
                    <a:pt x="35" y="56"/>
                  </a:lnTo>
                  <a:lnTo>
                    <a:pt x="27" y="68"/>
                  </a:lnTo>
                  <a:lnTo>
                    <a:pt x="18" y="79"/>
                  </a:lnTo>
                  <a:lnTo>
                    <a:pt x="12" y="94"/>
                  </a:lnTo>
                  <a:lnTo>
                    <a:pt x="7" y="108"/>
                  </a:lnTo>
                  <a:lnTo>
                    <a:pt x="3" y="123"/>
                  </a:lnTo>
                  <a:lnTo>
                    <a:pt x="2" y="138"/>
                  </a:lnTo>
                  <a:lnTo>
                    <a:pt x="0" y="154"/>
                  </a:lnTo>
                  <a:lnTo>
                    <a:pt x="0" y="154"/>
                  </a:lnTo>
                  <a:lnTo>
                    <a:pt x="2" y="169"/>
                  </a:lnTo>
                  <a:lnTo>
                    <a:pt x="3" y="186"/>
                  </a:lnTo>
                  <a:lnTo>
                    <a:pt x="7" y="201"/>
                  </a:lnTo>
                  <a:lnTo>
                    <a:pt x="12" y="214"/>
                  </a:lnTo>
                  <a:lnTo>
                    <a:pt x="18" y="228"/>
                  </a:lnTo>
                  <a:lnTo>
                    <a:pt x="27" y="241"/>
                  </a:lnTo>
                  <a:lnTo>
                    <a:pt x="35" y="253"/>
                  </a:lnTo>
                  <a:lnTo>
                    <a:pt x="45" y="264"/>
                  </a:lnTo>
                  <a:lnTo>
                    <a:pt x="57" y="274"/>
                  </a:lnTo>
                  <a:lnTo>
                    <a:pt x="68" y="282"/>
                  </a:lnTo>
                  <a:lnTo>
                    <a:pt x="81" y="291"/>
                  </a:lnTo>
                  <a:lnTo>
                    <a:pt x="95" y="297"/>
                  </a:lnTo>
                  <a:lnTo>
                    <a:pt x="110" y="302"/>
                  </a:lnTo>
                  <a:lnTo>
                    <a:pt x="125" y="306"/>
                  </a:lnTo>
                  <a:lnTo>
                    <a:pt x="140" y="309"/>
                  </a:lnTo>
                  <a:lnTo>
                    <a:pt x="155" y="309"/>
                  </a:lnTo>
                  <a:lnTo>
                    <a:pt x="155" y="309"/>
                  </a:lnTo>
                  <a:lnTo>
                    <a:pt x="171" y="309"/>
                  </a:lnTo>
                  <a:lnTo>
                    <a:pt x="186" y="306"/>
                  </a:lnTo>
                  <a:lnTo>
                    <a:pt x="201" y="302"/>
                  </a:lnTo>
                  <a:lnTo>
                    <a:pt x="216" y="297"/>
                  </a:lnTo>
                  <a:lnTo>
                    <a:pt x="230" y="291"/>
                  </a:lnTo>
                  <a:lnTo>
                    <a:pt x="243" y="282"/>
                  </a:lnTo>
                  <a:lnTo>
                    <a:pt x="254" y="274"/>
                  </a:lnTo>
                  <a:lnTo>
                    <a:pt x="264" y="264"/>
                  </a:lnTo>
                  <a:lnTo>
                    <a:pt x="274" y="253"/>
                  </a:lnTo>
                  <a:lnTo>
                    <a:pt x="284" y="241"/>
                  </a:lnTo>
                  <a:lnTo>
                    <a:pt x="293" y="228"/>
                  </a:lnTo>
                  <a:lnTo>
                    <a:pt x="298" y="214"/>
                  </a:lnTo>
                  <a:lnTo>
                    <a:pt x="304" y="201"/>
                  </a:lnTo>
                  <a:lnTo>
                    <a:pt x="308" y="186"/>
                  </a:lnTo>
                  <a:lnTo>
                    <a:pt x="309" y="169"/>
                  </a:lnTo>
                  <a:lnTo>
                    <a:pt x="311" y="154"/>
                  </a:lnTo>
                  <a:lnTo>
                    <a:pt x="311" y="154"/>
                  </a:lnTo>
                  <a:close/>
                </a:path>
              </a:pathLst>
            </a:custGeom>
            <a:solidFill>
              <a:srgbClr val="DEF6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Arial"/>
                <a:ea typeface="+mn-ea"/>
                <a:cs typeface="Arial"/>
                <a:sym typeface="Arial"/>
              </a:endParaRPr>
            </a:p>
          </p:txBody>
        </p:sp>
        <p:sp>
          <p:nvSpPr>
            <p:cNvPr id="250" name="Freeform 25">
              <a:extLst>
                <a:ext uri="{FF2B5EF4-FFF2-40B4-BE49-F238E27FC236}">
                  <a16:creationId xmlns:a16="http://schemas.microsoft.com/office/drawing/2014/main" id="{9BC214FD-F64B-1C44-A9BA-6A793876527B}"/>
                </a:ext>
              </a:extLst>
            </p:cNvPr>
            <p:cNvSpPr>
              <a:spLocks/>
            </p:cNvSpPr>
            <p:nvPr/>
          </p:nvSpPr>
          <p:spPr bwMode="auto">
            <a:xfrm>
              <a:off x="5660893" y="3295796"/>
              <a:ext cx="97267" cy="96652"/>
            </a:xfrm>
            <a:custGeom>
              <a:avLst/>
              <a:gdLst>
                <a:gd name="T0" fmla="*/ 158 w 158"/>
                <a:gd name="T1" fmla="*/ 78 h 157"/>
                <a:gd name="T2" fmla="*/ 158 w 158"/>
                <a:gd name="T3" fmla="*/ 78 h 157"/>
                <a:gd name="T4" fmla="*/ 157 w 158"/>
                <a:gd name="T5" fmla="*/ 62 h 157"/>
                <a:gd name="T6" fmla="*/ 152 w 158"/>
                <a:gd name="T7" fmla="*/ 47 h 157"/>
                <a:gd name="T8" fmla="*/ 145 w 158"/>
                <a:gd name="T9" fmla="*/ 33 h 157"/>
                <a:gd name="T10" fmla="*/ 135 w 158"/>
                <a:gd name="T11" fmla="*/ 22 h 157"/>
                <a:gd name="T12" fmla="*/ 124 w 158"/>
                <a:gd name="T13" fmla="*/ 13 h 157"/>
                <a:gd name="T14" fmla="*/ 110 w 158"/>
                <a:gd name="T15" fmla="*/ 5 h 157"/>
                <a:gd name="T16" fmla="*/ 95 w 158"/>
                <a:gd name="T17" fmla="*/ 2 h 157"/>
                <a:gd name="T18" fmla="*/ 79 w 158"/>
                <a:gd name="T19" fmla="*/ 0 h 157"/>
                <a:gd name="T20" fmla="*/ 79 w 158"/>
                <a:gd name="T21" fmla="*/ 0 h 157"/>
                <a:gd name="T22" fmla="*/ 64 w 158"/>
                <a:gd name="T23" fmla="*/ 2 h 157"/>
                <a:gd name="T24" fmla="*/ 49 w 158"/>
                <a:gd name="T25" fmla="*/ 5 h 157"/>
                <a:gd name="T26" fmla="*/ 35 w 158"/>
                <a:gd name="T27" fmla="*/ 13 h 157"/>
                <a:gd name="T28" fmla="*/ 24 w 158"/>
                <a:gd name="T29" fmla="*/ 22 h 157"/>
                <a:gd name="T30" fmla="*/ 14 w 158"/>
                <a:gd name="T31" fmla="*/ 33 h 157"/>
                <a:gd name="T32" fmla="*/ 7 w 158"/>
                <a:gd name="T33" fmla="*/ 47 h 157"/>
                <a:gd name="T34" fmla="*/ 2 w 158"/>
                <a:gd name="T35" fmla="*/ 62 h 157"/>
                <a:gd name="T36" fmla="*/ 0 w 158"/>
                <a:gd name="T37" fmla="*/ 78 h 157"/>
                <a:gd name="T38" fmla="*/ 0 w 158"/>
                <a:gd name="T39" fmla="*/ 78 h 157"/>
                <a:gd name="T40" fmla="*/ 2 w 158"/>
                <a:gd name="T41" fmla="*/ 93 h 157"/>
                <a:gd name="T42" fmla="*/ 7 w 158"/>
                <a:gd name="T43" fmla="*/ 108 h 157"/>
                <a:gd name="T44" fmla="*/ 14 w 158"/>
                <a:gd name="T45" fmla="*/ 122 h 157"/>
                <a:gd name="T46" fmla="*/ 24 w 158"/>
                <a:gd name="T47" fmla="*/ 133 h 157"/>
                <a:gd name="T48" fmla="*/ 35 w 158"/>
                <a:gd name="T49" fmla="*/ 143 h 157"/>
                <a:gd name="T50" fmla="*/ 49 w 158"/>
                <a:gd name="T51" fmla="*/ 152 h 157"/>
                <a:gd name="T52" fmla="*/ 64 w 158"/>
                <a:gd name="T53" fmla="*/ 155 h 157"/>
                <a:gd name="T54" fmla="*/ 79 w 158"/>
                <a:gd name="T55" fmla="*/ 157 h 157"/>
                <a:gd name="T56" fmla="*/ 79 w 158"/>
                <a:gd name="T57" fmla="*/ 157 h 157"/>
                <a:gd name="T58" fmla="*/ 95 w 158"/>
                <a:gd name="T59" fmla="*/ 155 h 157"/>
                <a:gd name="T60" fmla="*/ 110 w 158"/>
                <a:gd name="T61" fmla="*/ 152 h 157"/>
                <a:gd name="T62" fmla="*/ 124 w 158"/>
                <a:gd name="T63" fmla="*/ 143 h 157"/>
                <a:gd name="T64" fmla="*/ 135 w 158"/>
                <a:gd name="T65" fmla="*/ 133 h 157"/>
                <a:gd name="T66" fmla="*/ 145 w 158"/>
                <a:gd name="T67" fmla="*/ 122 h 157"/>
                <a:gd name="T68" fmla="*/ 152 w 158"/>
                <a:gd name="T69" fmla="*/ 108 h 157"/>
                <a:gd name="T70" fmla="*/ 157 w 158"/>
                <a:gd name="T71" fmla="*/ 93 h 157"/>
                <a:gd name="T72" fmla="*/ 158 w 158"/>
                <a:gd name="T73" fmla="*/ 78 h 157"/>
                <a:gd name="T74" fmla="*/ 158 w 158"/>
                <a:gd name="T75" fmla="*/ 7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8" h="157">
                  <a:moveTo>
                    <a:pt x="158" y="78"/>
                  </a:moveTo>
                  <a:lnTo>
                    <a:pt x="158" y="78"/>
                  </a:lnTo>
                  <a:lnTo>
                    <a:pt x="157" y="62"/>
                  </a:lnTo>
                  <a:lnTo>
                    <a:pt x="152" y="47"/>
                  </a:lnTo>
                  <a:lnTo>
                    <a:pt x="145" y="33"/>
                  </a:lnTo>
                  <a:lnTo>
                    <a:pt x="135" y="22"/>
                  </a:lnTo>
                  <a:lnTo>
                    <a:pt x="124" y="13"/>
                  </a:lnTo>
                  <a:lnTo>
                    <a:pt x="110" y="5"/>
                  </a:lnTo>
                  <a:lnTo>
                    <a:pt x="95" y="2"/>
                  </a:lnTo>
                  <a:lnTo>
                    <a:pt x="79" y="0"/>
                  </a:lnTo>
                  <a:lnTo>
                    <a:pt x="79" y="0"/>
                  </a:lnTo>
                  <a:lnTo>
                    <a:pt x="64" y="2"/>
                  </a:lnTo>
                  <a:lnTo>
                    <a:pt x="49" y="5"/>
                  </a:lnTo>
                  <a:lnTo>
                    <a:pt x="35" y="13"/>
                  </a:lnTo>
                  <a:lnTo>
                    <a:pt x="24" y="22"/>
                  </a:lnTo>
                  <a:lnTo>
                    <a:pt x="14" y="33"/>
                  </a:lnTo>
                  <a:lnTo>
                    <a:pt x="7" y="47"/>
                  </a:lnTo>
                  <a:lnTo>
                    <a:pt x="2" y="62"/>
                  </a:lnTo>
                  <a:lnTo>
                    <a:pt x="0" y="78"/>
                  </a:lnTo>
                  <a:lnTo>
                    <a:pt x="0" y="78"/>
                  </a:lnTo>
                  <a:lnTo>
                    <a:pt x="2" y="93"/>
                  </a:lnTo>
                  <a:lnTo>
                    <a:pt x="7" y="108"/>
                  </a:lnTo>
                  <a:lnTo>
                    <a:pt x="14" y="122"/>
                  </a:lnTo>
                  <a:lnTo>
                    <a:pt x="24" y="133"/>
                  </a:lnTo>
                  <a:lnTo>
                    <a:pt x="35" y="143"/>
                  </a:lnTo>
                  <a:lnTo>
                    <a:pt x="49" y="152"/>
                  </a:lnTo>
                  <a:lnTo>
                    <a:pt x="64" y="155"/>
                  </a:lnTo>
                  <a:lnTo>
                    <a:pt x="79" y="157"/>
                  </a:lnTo>
                  <a:lnTo>
                    <a:pt x="79" y="157"/>
                  </a:lnTo>
                  <a:lnTo>
                    <a:pt x="95" y="155"/>
                  </a:lnTo>
                  <a:lnTo>
                    <a:pt x="110" y="152"/>
                  </a:lnTo>
                  <a:lnTo>
                    <a:pt x="124" y="143"/>
                  </a:lnTo>
                  <a:lnTo>
                    <a:pt x="135" y="133"/>
                  </a:lnTo>
                  <a:lnTo>
                    <a:pt x="145" y="122"/>
                  </a:lnTo>
                  <a:lnTo>
                    <a:pt x="152" y="108"/>
                  </a:lnTo>
                  <a:lnTo>
                    <a:pt x="157" y="93"/>
                  </a:lnTo>
                  <a:lnTo>
                    <a:pt x="158" y="78"/>
                  </a:lnTo>
                  <a:lnTo>
                    <a:pt x="158" y="78"/>
                  </a:lnTo>
                  <a:close/>
                </a:path>
              </a:pathLst>
            </a:custGeom>
            <a:solidFill>
              <a:srgbClr val="91E5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Arial"/>
                <a:ea typeface="+mn-ea"/>
                <a:cs typeface="Arial"/>
                <a:sym typeface="Arial"/>
              </a:endParaRPr>
            </a:p>
          </p:txBody>
        </p:sp>
      </p:grpSp>
      <p:grpSp>
        <p:nvGrpSpPr>
          <p:cNvPr id="256" name="Group 255">
            <a:extLst>
              <a:ext uri="{FF2B5EF4-FFF2-40B4-BE49-F238E27FC236}">
                <a16:creationId xmlns:a16="http://schemas.microsoft.com/office/drawing/2014/main" id="{2BEFAD60-6691-B24C-B3E0-06E9901FE211}"/>
              </a:ext>
            </a:extLst>
          </p:cNvPr>
          <p:cNvGrpSpPr/>
          <p:nvPr/>
        </p:nvGrpSpPr>
        <p:grpSpPr>
          <a:xfrm>
            <a:off x="7963287" y="1695736"/>
            <a:ext cx="486507" cy="472704"/>
            <a:chOff x="5901683" y="1456101"/>
            <a:chExt cx="794135" cy="734116"/>
          </a:xfrm>
        </p:grpSpPr>
        <p:sp>
          <p:nvSpPr>
            <p:cNvPr id="258" name="Rectangle: Rounded Corners 259">
              <a:extLst>
                <a:ext uri="{FF2B5EF4-FFF2-40B4-BE49-F238E27FC236}">
                  <a16:creationId xmlns:a16="http://schemas.microsoft.com/office/drawing/2014/main" id="{D008BE28-B598-424B-A475-41668A57244E}"/>
                </a:ext>
              </a:extLst>
            </p:cNvPr>
            <p:cNvSpPr/>
            <p:nvPr/>
          </p:nvSpPr>
          <p:spPr>
            <a:xfrm>
              <a:off x="5901683" y="1456101"/>
              <a:ext cx="794135" cy="734116"/>
            </a:xfrm>
            <a:prstGeom prst="roundRect">
              <a:avLst>
                <a:gd name="adj" fmla="val 11692"/>
              </a:avLst>
            </a:prstGeom>
            <a:solidFill>
              <a:schemeClr val="bg1"/>
            </a:solidFill>
            <a:ln w="15875" cap="flat" cmpd="sng" algn="ctr">
              <a:noFill/>
              <a:prstDash val="solid"/>
            </a:ln>
            <a:effectLst/>
          </p:spPr>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5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sym typeface="Arial"/>
              </a:endParaRPr>
            </a:p>
          </p:txBody>
        </p:sp>
        <p:sp>
          <p:nvSpPr>
            <p:cNvPr id="259" name="Rectangle 258">
              <a:extLst>
                <a:ext uri="{FF2B5EF4-FFF2-40B4-BE49-F238E27FC236}">
                  <a16:creationId xmlns:a16="http://schemas.microsoft.com/office/drawing/2014/main" id="{9902C9A2-AAE1-4748-B141-EBA9FCA9CADD}"/>
                </a:ext>
              </a:extLst>
            </p:cNvPr>
            <p:cNvSpPr/>
            <p:nvPr/>
          </p:nvSpPr>
          <p:spPr>
            <a:xfrm>
              <a:off x="5975422" y="1648091"/>
              <a:ext cx="646657" cy="191143"/>
            </a:xfrm>
            <a:prstGeom prst="rect">
              <a:avLst/>
            </a:prstGeom>
          </p:spPr>
          <p:txBody>
            <a:bodyPr wrap="none" lIns="91416" tIns="0" rIns="91416" bIns="0">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sym typeface="Arial"/>
                </a:rPr>
                <a:t>APP</a:t>
              </a:r>
              <a:endParaRPr kumimoji="0" lang="en-US" sz="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sym typeface="Arial"/>
              </a:endParaRPr>
            </a:p>
          </p:txBody>
        </p:sp>
        <p:sp>
          <p:nvSpPr>
            <p:cNvPr id="260" name="Rectangle 259">
              <a:extLst>
                <a:ext uri="{FF2B5EF4-FFF2-40B4-BE49-F238E27FC236}">
                  <a16:creationId xmlns:a16="http://schemas.microsoft.com/office/drawing/2014/main" id="{63E2BAFE-05B8-5543-8E14-722B875645F3}"/>
                </a:ext>
              </a:extLst>
            </p:cNvPr>
            <p:cNvSpPr/>
            <p:nvPr/>
          </p:nvSpPr>
          <p:spPr>
            <a:xfrm>
              <a:off x="5977453" y="1834357"/>
              <a:ext cx="625025" cy="334501"/>
            </a:xfrm>
            <a:prstGeom prst="rect">
              <a:avLst/>
            </a:prstGeom>
          </p:spPr>
          <p:txBody>
            <a:bodyPr wrap="square">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sym typeface="Arial"/>
                </a:rPr>
                <a:t>OS</a:t>
              </a:r>
              <a:endParaRPr kumimoji="0" lang="en-US" sz="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sym typeface="Arial"/>
              </a:endParaRPr>
            </a:p>
          </p:txBody>
        </p:sp>
        <p:cxnSp>
          <p:nvCxnSpPr>
            <p:cNvPr id="262" name="Straight Connector 261">
              <a:extLst>
                <a:ext uri="{FF2B5EF4-FFF2-40B4-BE49-F238E27FC236}">
                  <a16:creationId xmlns:a16="http://schemas.microsoft.com/office/drawing/2014/main" id="{C7C1D5B9-B4C3-1A4B-BE24-B50A19BAC138}"/>
                </a:ext>
              </a:extLst>
            </p:cNvPr>
            <p:cNvCxnSpPr>
              <a:cxnSpLocks/>
            </p:cNvCxnSpPr>
            <p:nvPr/>
          </p:nvCxnSpPr>
          <p:spPr>
            <a:xfrm>
              <a:off x="6034061" y="1867727"/>
              <a:ext cx="530351" cy="0"/>
            </a:xfrm>
            <a:prstGeom prst="line">
              <a:avLst/>
            </a:prstGeom>
            <a:noFill/>
            <a:ln w="15875" cap="flat" cmpd="sng" algn="ctr">
              <a:solidFill>
                <a:sysClr val="windowText" lastClr="000000"/>
              </a:solidFill>
              <a:prstDash val="solid"/>
            </a:ln>
            <a:effectLst/>
          </p:spPr>
        </p:cxnSp>
        <p:grpSp>
          <p:nvGrpSpPr>
            <p:cNvPr id="264" name="Group 263">
              <a:extLst>
                <a:ext uri="{FF2B5EF4-FFF2-40B4-BE49-F238E27FC236}">
                  <a16:creationId xmlns:a16="http://schemas.microsoft.com/office/drawing/2014/main" id="{87B120C4-CE5E-3D40-A54D-FBF791A30D4B}"/>
                </a:ext>
              </a:extLst>
            </p:cNvPr>
            <p:cNvGrpSpPr/>
            <p:nvPr/>
          </p:nvGrpSpPr>
          <p:grpSpPr>
            <a:xfrm>
              <a:off x="5903573" y="1458240"/>
              <a:ext cx="791328" cy="731184"/>
              <a:chOff x="4769513" y="1267041"/>
              <a:chExt cx="708040" cy="654226"/>
            </a:xfrm>
          </p:grpSpPr>
          <p:sp>
            <p:nvSpPr>
              <p:cNvPr id="265" name="Freeform 27">
                <a:extLst>
                  <a:ext uri="{FF2B5EF4-FFF2-40B4-BE49-F238E27FC236}">
                    <a16:creationId xmlns:a16="http://schemas.microsoft.com/office/drawing/2014/main" id="{F2977F68-74E0-4F49-90AE-B4654B4CFE7B}"/>
                  </a:ext>
                </a:extLst>
              </p:cNvPr>
              <p:cNvSpPr>
                <a:spLocks/>
              </p:cNvSpPr>
              <p:nvPr/>
            </p:nvSpPr>
            <p:spPr bwMode="auto">
              <a:xfrm>
                <a:off x="4769513" y="1267041"/>
                <a:ext cx="708040" cy="654226"/>
              </a:xfrm>
              <a:custGeom>
                <a:avLst/>
                <a:gdLst>
                  <a:gd name="T0" fmla="*/ 120 w 1171"/>
                  <a:gd name="T1" fmla="*/ 1082 h 1082"/>
                  <a:gd name="T2" fmla="*/ 108 w 1171"/>
                  <a:gd name="T3" fmla="*/ 1082 h 1082"/>
                  <a:gd name="T4" fmla="*/ 85 w 1171"/>
                  <a:gd name="T5" fmla="*/ 1077 h 1082"/>
                  <a:gd name="T6" fmla="*/ 63 w 1171"/>
                  <a:gd name="T7" fmla="*/ 1067 h 1082"/>
                  <a:gd name="T8" fmla="*/ 43 w 1171"/>
                  <a:gd name="T9" fmla="*/ 1056 h 1082"/>
                  <a:gd name="T10" fmla="*/ 28 w 1171"/>
                  <a:gd name="T11" fmla="*/ 1039 h 1082"/>
                  <a:gd name="T12" fmla="*/ 15 w 1171"/>
                  <a:gd name="T13" fmla="*/ 1019 h 1082"/>
                  <a:gd name="T14" fmla="*/ 5 w 1171"/>
                  <a:gd name="T15" fmla="*/ 997 h 1082"/>
                  <a:gd name="T16" fmla="*/ 0 w 1171"/>
                  <a:gd name="T17" fmla="*/ 974 h 1082"/>
                  <a:gd name="T18" fmla="*/ 0 w 1171"/>
                  <a:gd name="T19" fmla="*/ 120 h 1082"/>
                  <a:gd name="T20" fmla="*/ 0 w 1171"/>
                  <a:gd name="T21" fmla="*/ 109 h 1082"/>
                  <a:gd name="T22" fmla="*/ 5 w 1171"/>
                  <a:gd name="T23" fmla="*/ 85 h 1082"/>
                  <a:gd name="T24" fmla="*/ 15 w 1171"/>
                  <a:gd name="T25" fmla="*/ 64 h 1082"/>
                  <a:gd name="T26" fmla="*/ 28 w 1171"/>
                  <a:gd name="T27" fmla="*/ 44 h 1082"/>
                  <a:gd name="T28" fmla="*/ 43 w 1171"/>
                  <a:gd name="T29" fmla="*/ 27 h 1082"/>
                  <a:gd name="T30" fmla="*/ 63 w 1171"/>
                  <a:gd name="T31" fmla="*/ 15 h 1082"/>
                  <a:gd name="T32" fmla="*/ 85 w 1171"/>
                  <a:gd name="T33" fmla="*/ 5 h 1082"/>
                  <a:gd name="T34" fmla="*/ 108 w 1171"/>
                  <a:gd name="T35" fmla="*/ 0 h 1082"/>
                  <a:gd name="T36" fmla="*/ 1050 w 1171"/>
                  <a:gd name="T37" fmla="*/ 0 h 1082"/>
                  <a:gd name="T38" fmla="*/ 1063 w 1171"/>
                  <a:gd name="T39" fmla="*/ 0 h 1082"/>
                  <a:gd name="T40" fmla="*/ 1086 w 1171"/>
                  <a:gd name="T41" fmla="*/ 5 h 1082"/>
                  <a:gd name="T42" fmla="*/ 1108 w 1171"/>
                  <a:gd name="T43" fmla="*/ 15 h 1082"/>
                  <a:gd name="T44" fmla="*/ 1126 w 1171"/>
                  <a:gd name="T45" fmla="*/ 27 h 1082"/>
                  <a:gd name="T46" fmla="*/ 1143 w 1171"/>
                  <a:gd name="T47" fmla="*/ 44 h 1082"/>
                  <a:gd name="T48" fmla="*/ 1156 w 1171"/>
                  <a:gd name="T49" fmla="*/ 64 h 1082"/>
                  <a:gd name="T50" fmla="*/ 1164 w 1171"/>
                  <a:gd name="T51" fmla="*/ 85 h 1082"/>
                  <a:gd name="T52" fmla="*/ 1169 w 1171"/>
                  <a:gd name="T53" fmla="*/ 109 h 1082"/>
                  <a:gd name="T54" fmla="*/ 1171 w 1171"/>
                  <a:gd name="T55" fmla="*/ 962 h 1082"/>
                  <a:gd name="T56" fmla="*/ 1169 w 1171"/>
                  <a:gd name="T57" fmla="*/ 974 h 1082"/>
                  <a:gd name="T58" fmla="*/ 1164 w 1171"/>
                  <a:gd name="T59" fmla="*/ 997 h 1082"/>
                  <a:gd name="T60" fmla="*/ 1156 w 1171"/>
                  <a:gd name="T61" fmla="*/ 1019 h 1082"/>
                  <a:gd name="T62" fmla="*/ 1143 w 1171"/>
                  <a:gd name="T63" fmla="*/ 1039 h 1082"/>
                  <a:gd name="T64" fmla="*/ 1126 w 1171"/>
                  <a:gd name="T65" fmla="*/ 1056 h 1082"/>
                  <a:gd name="T66" fmla="*/ 1108 w 1171"/>
                  <a:gd name="T67" fmla="*/ 1067 h 1082"/>
                  <a:gd name="T68" fmla="*/ 1086 w 1171"/>
                  <a:gd name="T69" fmla="*/ 1077 h 1082"/>
                  <a:gd name="T70" fmla="*/ 1063 w 1171"/>
                  <a:gd name="T71" fmla="*/ 1082 h 1082"/>
                  <a:gd name="T72" fmla="*/ 1050 w 1171"/>
                  <a:gd name="T73" fmla="*/ 1082 h 10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171" h="1082">
                    <a:moveTo>
                      <a:pt x="1050" y="1082"/>
                    </a:moveTo>
                    <a:lnTo>
                      <a:pt x="120" y="1082"/>
                    </a:lnTo>
                    <a:lnTo>
                      <a:pt x="120" y="1082"/>
                    </a:lnTo>
                    <a:lnTo>
                      <a:pt x="108" y="1082"/>
                    </a:lnTo>
                    <a:lnTo>
                      <a:pt x="96" y="1080"/>
                    </a:lnTo>
                    <a:lnTo>
                      <a:pt x="85" y="1077"/>
                    </a:lnTo>
                    <a:lnTo>
                      <a:pt x="73" y="1072"/>
                    </a:lnTo>
                    <a:lnTo>
                      <a:pt x="63" y="1067"/>
                    </a:lnTo>
                    <a:lnTo>
                      <a:pt x="53" y="1062"/>
                    </a:lnTo>
                    <a:lnTo>
                      <a:pt x="43" y="1056"/>
                    </a:lnTo>
                    <a:lnTo>
                      <a:pt x="35" y="1047"/>
                    </a:lnTo>
                    <a:lnTo>
                      <a:pt x="28" y="1039"/>
                    </a:lnTo>
                    <a:lnTo>
                      <a:pt x="20" y="1029"/>
                    </a:lnTo>
                    <a:lnTo>
                      <a:pt x="15" y="1019"/>
                    </a:lnTo>
                    <a:lnTo>
                      <a:pt x="10" y="1009"/>
                    </a:lnTo>
                    <a:lnTo>
                      <a:pt x="5" y="997"/>
                    </a:lnTo>
                    <a:lnTo>
                      <a:pt x="3" y="986"/>
                    </a:lnTo>
                    <a:lnTo>
                      <a:pt x="0" y="974"/>
                    </a:lnTo>
                    <a:lnTo>
                      <a:pt x="0" y="962"/>
                    </a:lnTo>
                    <a:lnTo>
                      <a:pt x="0" y="120"/>
                    </a:lnTo>
                    <a:lnTo>
                      <a:pt x="0" y="120"/>
                    </a:lnTo>
                    <a:lnTo>
                      <a:pt x="0" y="109"/>
                    </a:lnTo>
                    <a:lnTo>
                      <a:pt x="3" y="97"/>
                    </a:lnTo>
                    <a:lnTo>
                      <a:pt x="5" y="85"/>
                    </a:lnTo>
                    <a:lnTo>
                      <a:pt x="10" y="74"/>
                    </a:lnTo>
                    <a:lnTo>
                      <a:pt x="15" y="64"/>
                    </a:lnTo>
                    <a:lnTo>
                      <a:pt x="20" y="54"/>
                    </a:lnTo>
                    <a:lnTo>
                      <a:pt x="28" y="44"/>
                    </a:lnTo>
                    <a:lnTo>
                      <a:pt x="35" y="35"/>
                    </a:lnTo>
                    <a:lnTo>
                      <a:pt x="43" y="27"/>
                    </a:lnTo>
                    <a:lnTo>
                      <a:pt x="53" y="20"/>
                    </a:lnTo>
                    <a:lnTo>
                      <a:pt x="63" y="15"/>
                    </a:lnTo>
                    <a:lnTo>
                      <a:pt x="73" y="10"/>
                    </a:lnTo>
                    <a:lnTo>
                      <a:pt x="85" y="5"/>
                    </a:lnTo>
                    <a:lnTo>
                      <a:pt x="96" y="2"/>
                    </a:lnTo>
                    <a:lnTo>
                      <a:pt x="108" y="0"/>
                    </a:lnTo>
                    <a:lnTo>
                      <a:pt x="120" y="0"/>
                    </a:lnTo>
                    <a:lnTo>
                      <a:pt x="1050" y="0"/>
                    </a:lnTo>
                    <a:lnTo>
                      <a:pt x="1050" y="0"/>
                    </a:lnTo>
                    <a:lnTo>
                      <a:pt x="1063" y="0"/>
                    </a:lnTo>
                    <a:lnTo>
                      <a:pt x="1075" y="2"/>
                    </a:lnTo>
                    <a:lnTo>
                      <a:pt x="1086" y="5"/>
                    </a:lnTo>
                    <a:lnTo>
                      <a:pt x="1096" y="10"/>
                    </a:lnTo>
                    <a:lnTo>
                      <a:pt x="1108" y="15"/>
                    </a:lnTo>
                    <a:lnTo>
                      <a:pt x="1118" y="20"/>
                    </a:lnTo>
                    <a:lnTo>
                      <a:pt x="1126" y="27"/>
                    </a:lnTo>
                    <a:lnTo>
                      <a:pt x="1134" y="35"/>
                    </a:lnTo>
                    <a:lnTo>
                      <a:pt x="1143" y="44"/>
                    </a:lnTo>
                    <a:lnTo>
                      <a:pt x="1149" y="54"/>
                    </a:lnTo>
                    <a:lnTo>
                      <a:pt x="1156" y="64"/>
                    </a:lnTo>
                    <a:lnTo>
                      <a:pt x="1161" y="74"/>
                    </a:lnTo>
                    <a:lnTo>
                      <a:pt x="1164" y="85"/>
                    </a:lnTo>
                    <a:lnTo>
                      <a:pt x="1168" y="97"/>
                    </a:lnTo>
                    <a:lnTo>
                      <a:pt x="1169" y="109"/>
                    </a:lnTo>
                    <a:lnTo>
                      <a:pt x="1171" y="120"/>
                    </a:lnTo>
                    <a:lnTo>
                      <a:pt x="1171" y="962"/>
                    </a:lnTo>
                    <a:lnTo>
                      <a:pt x="1171" y="962"/>
                    </a:lnTo>
                    <a:lnTo>
                      <a:pt x="1169" y="974"/>
                    </a:lnTo>
                    <a:lnTo>
                      <a:pt x="1168" y="986"/>
                    </a:lnTo>
                    <a:lnTo>
                      <a:pt x="1164" y="997"/>
                    </a:lnTo>
                    <a:lnTo>
                      <a:pt x="1161" y="1009"/>
                    </a:lnTo>
                    <a:lnTo>
                      <a:pt x="1156" y="1019"/>
                    </a:lnTo>
                    <a:lnTo>
                      <a:pt x="1149" y="1029"/>
                    </a:lnTo>
                    <a:lnTo>
                      <a:pt x="1143" y="1039"/>
                    </a:lnTo>
                    <a:lnTo>
                      <a:pt x="1134" y="1047"/>
                    </a:lnTo>
                    <a:lnTo>
                      <a:pt x="1126" y="1056"/>
                    </a:lnTo>
                    <a:lnTo>
                      <a:pt x="1118" y="1062"/>
                    </a:lnTo>
                    <a:lnTo>
                      <a:pt x="1108" y="1067"/>
                    </a:lnTo>
                    <a:lnTo>
                      <a:pt x="1096" y="1072"/>
                    </a:lnTo>
                    <a:lnTo>
                      <a:pt x="1086" y="1077"/>
                    </a:lnTo>
                    <a:lnTo>
                      <a:pt x="1075" y="1080"/>
                    </a:lnTo>
                    <a:lnTo>
                      <a:pt x="1063" y="1082"/>
                    </a:lnTo>
                    <a:lnTo>
                      <a:pt x="1050" y="1082"/>
                    </a:lnTo>
                    <a:lnTo>
                      <a:pt x="1050" y="1082"/>
                    </a:lnTo>
                    <a:close/>
                  </a:path>
                </a:pathLst>
              </a:custGeom>
              <a:noFill/>
              <a:ln w="19050">
                <a:solidFill>
                  <a:srgbClr val="44485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16" tIns="45708" rIns="91416" bIns="45708"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5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sym typeface="Arial"/>
                </a:endParaRPr>
              </a:p>
            </p:txBody>
          </p:sp>
          <p:sp>
            <p:nvSpPr>
              <p:cNvPr id="266" name="Line 28">
                <a:extLst>
                  <a:ext uri="{FF2B5EF4-FFF2-40B4-BE49-F238E27FC236}">
                    <a16:creationId xmlns:a16="http://schemas.microsoft.com/office/drawing/2014/main" id="{390FBDEB-61C7-DE43-83CF-6EDEBAD2A80D}"/>
                  </a:ext>
                </a:extLst>
              </p:cNvPr>
              <p:cNvSpPr>
                <a:spLocks noChangeShapeType="1"/>
              </p:cNvSpPr>
              <p:nvPr/>
            </p:nvSpPr>
            <p:spPr bwMode="auto">
              <a:xfrm>
                <a:off x="4769513" y="1392202"/>
                <a:ext cx="708040" cy="0"/>
              </a:xfrm>
              <a:prstGeom prst="line">
                <a:avLst/>
              </a:prstGeom>
              <a:noFill/>
              <a:ln w="19050">
                <a:solidFill>
                  <a:srgbClr val="444857"/>
                </a:solidFill>
                <a:prstDash val="solid"/>
                <a:round/>
                <a:headEnd/>
                <a:tailEnd/>
              </a:ln>
              <a:extLst>
                <a:ext uri="{909E8E84-426E-40DD-AFC4-6F175D3DCCD1}">
                  <a14:hiddenFill xmlns:a14="http://schemas.microsoft.com/office/drawing/2010/main">
                    <a:noFill/>
                  </a14:hiddenFill>
                </a:ext>
              </a:extLst>
            </p:spPr>
            <p:txBody>
              <a:bodyPr vert="horz" wrap="square" lIns="91416" tIns="45708" rIns="91416" bIns="45708"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5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sym typeface="Arial"/>
                </a:endParaRPr>
              </a:p>
            </p:txBody>
          </p:sp>
          <p:sp>
            <p:nvSpPr>
              <p:cNvPr id="267" name="Freeform 29">
                <a:extLst>
                  <a:ext uri="{FF2B5EF4-FFF2-40B4-BE49-F238E27FC236}">
                    <a16:creationId xmlns:a16="http://schemas.microsoft.com/office/drawing/2014/main" id="{86AF08CE-C640-F54C-B8D0-D27F3A6022F2}"/>
                  </a:ext>
                </a:extLst>
              </p:cNvPr>
              <p:cNvSpPr>
                <a:spLocks/>
              </p:cNvSpPr>
              <p:nvPr/>
            </p:nvSpPr>
            <p:spPr bwMode="auto">
              <a:xfrm>
                <a:off x="4798536" y="1297273"/>
                <a:ext cx="319253" cy="70744"/>
              </a:xfrm>
              <a:custGeom>
                <a:avLst/>
                <a:gdLst>
                  <a:gd name="T0" fmla="*/ 528 w 528"/>
                  <a:gd name="T1" fmla="*/ 117 h 117"/>
                  <a:gd name="T2" fmla="*/ 33 w 528"/>
                  <a:gd name="T3" fmla="*/ 117 h 117"/>
                  <a:gd name="T4" fmla="*/ 33 w 528"/>
                  <a:gd name="T5" fmla="*/ 117 h 117"/>
                  <a:gd name="T6" fmla="*/ 0 w 528"/>
                  <a:gd name="T7" fmla="*/ 117 h 117"/>
                  <a:gd name="T8" fmla="*/ 0 w 528"/>
                  <a:gd name="T9" fmla="*/ 49 h 117"/>
                  <a:gd name="T10" fmla="*/ 0 w 528"/>
                  <a:gd name="T11" fmla="*/ 49 h 117"/>
                  <a:gd name="T12" fmla="*/ 0 w 528"/>
                  <a:gd name="T13" fmla="*/ 40 h 117"/>
                  <a:gd name="T14" fmla="*/ 4 w 528"/>
                  <a:gd name="T15" fmla="*/ 32 h 117"/>
                  <a:gd name="T16" fmla="*/ 7 w 528"/>
                  <a:gd name="T17" fmla="*/ 25 h 117"/>
                  <a:gd name="T18" fmla="*/ 13 w 528"/>
                  <a:gd name="T19" fmla="*/ 17 h 117"/>
                  <a:gd name="T20" fmla="*/ 20 w 528"/>
                  <a:gd name="T21" fmla="*/ 10 h 117"/>
                  <a:gd name="T22" fmla="*/ 28 w 528"/>
                  <a:gd name="T23" fmla="*/ 5 h 117"/>
                  <a:gd name="T24" fmla="*/ 38 w 528"/>
                  <a:gd name="T25" fmla="*/ 2 h 117"/>
                  <a:gd name="T26" fmla="*/ 48 w 528"/>
                  <a:gd name="T27" fmla="*/ 0 h 117"/>
                  <a:gd name="T28" fmla="*/ 473 w 528"/>
                  <a:gd name="T29" fmla="*/ 0 h 117"/>
                  <a:gd name="T30" fmla="*/ 473 w 528"/>
                  <a:gd name="T31" fmla="*/ 0 h 117"/>
                  <a:gd name="T32" fmla="*/ 488 w 528"/>
                  <a:gd name="T33" fmla="*/ 2 h 117"/>
                  <a:gd name="T34" fmla="*/ 499 w 528"/>
                  <a:gd name="T35" fmla="*/ 7 h 117"/>
                  <a:gd name="T36" fmla="*/ 509 w 528"/>
                  <a:gd name="T37" fmla="*/ 14 h 117"/>
                  <a:gd name="T38" fmla="*/ 516 w 528"/>
                  <a:gd name="T39" fmla="*/ 24 h 117"/>
                  <a:gd name="T40" fmla="*/ 521 w 528"/>
                  <a:gd name="T41" fmla="*/ 37 h 117"/>
                  <a:gd name="T42" fmla="*/ 524 w 528"/>
                  <a:gd name="T43" fmla="*/ 50 h 117"/>
                  <a:gd name="T44" fmla="*/ 526 w 528"/>
                  <a:gd name="T45" fmla="*/ 65 h 117"/>
                  <a:gd name="T46" fmla="*/ 528 w 528"/>
                  <a:gd name="T47" fmla="*/ 82 h 117"/>
                  <a:gd name="T48" fmla="*/ 528 w 528"/>
                  <a:gd name="T49" fmla="*/ 82 h 117"/>
                  <a:gd name="T50" fmla="*/ 528 w 528"/>
                  <a:gd name="T51" fmla="*/ 82 h 117"/>
                  <a:gd name="T52" fmla="*/ 528 w 528"/>
                  <a:gd name="T53" fmla="*/ 117 h 117"/>
                  <a:gd name="T54" fmla="*/ 528 w 528"/>
                  <a:gd name="T55" fmla="*/ 117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28" h="117">
                    <a:moveTo>
                      <a:pt x="528" y="117"/>
                    </a:moveTo>
                    <a:lnTo>
                      <a:pt x="33" y="117"/>
                    </a:lnTo>
                    <a:lnTo>
                      <a:pt x="33" y="117"/>
                    </a:lnTo>
                    <a:lnTo>
                      <a:pt x="0" y="117"/>
                    </a:lnTo>
                    <a:lnTo>
                      <a:pt x="0" y="49"/>
                    </a:lnTo>
                    <a:lnTo>
                      <a:pt x="0" y="49"/>
                    </a:lnTo>
                    <a:lnTo>
                      <a:pt x="0" y="40"/>
                    </a:lnTo>
                    <a:lnTo>
                      <a:pt x="4" y="32"/>
                    </a:lnTo>
                    <a:lnTo>
                      <a:pt x="7" y="25"/>
                    </a:lnTo>
                    <a:lnTo>
                      <a:pt x="13" y="17"/>
                    </a:lnTo>
                    <a:lnTo>
                      <a:pt x="20" y="10"/>
                    </a:lnTo>
                    <a:lnTo>
                      <a:pt x="28" y="5"/>
                    </a:lnTo>
                    <a:lnTo>
                      <a:pt x="38" y="2"/>
                    </a:lnTo>
                    <a:lnTo>
                      <a:pt x="48" y="0"/>
                    </a:lnTo>
                    <a:lnTo>
                      <a:pt x="473" y="0"/>
                    </a:lnTo>
                    <a:lnTo>
                      <a:pt x="473" y="0"/>
                    </a:lnTo>
                    <a:lnTo>
                      <a:pt x="488" y="2"/>
                    </a:lnTo>
                    <a:lnTo>
                      <a:pt x="499" y="7"/>
                    </a:lnTo>
                    <a:lnTo>
                      <a:pt x="509" y="14"/>
                    </a:lnTo>
                    <a:lnTo>
                      <a:pt x="516" y="24"/>
                    </a:lnTo>
                    <a:lnTo>
                      <a:pt x="521" y="37"/>
                    </a:lnTo>
                    <a:lnTo>
                      <a:pt x="524" y="50"/>
                    </a:lnTo>
                    <a:lnTo>
                      <a:pt x="526" y="65"/>
                    </a:lnTo>
                    <a:lnTo>
                      <a:pt x="528" y="82"/>
                    </a:lnTo>
                    <a:lnTo>
                      <a:pt x="528" y="82"/>
                    </a:lnTo>
                    <a:lnTo>
                      <a:pt x="528" y="82"/>
                    </a:lnTo>
                    <a:lnTo>
                      <a:pt x="528" y="117"/>
                    </a:lnTo>
                    <a:lnTo>
                      <a:pt x="528" y="117"/>
                    </a:lnTo>
                    <a:close/>
                  </a:path>
                </a:pathLst>
              </a:custGeom>
              <a:solidFill>
                <a:srgbClr val="D6D6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5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sym typeface="Arial"/>
                </a:endParaRPr>
              </a:p>
            </p:txBody>
          </p:sp>
          <p:sp>
            <p:nvSpPr>
              <p:cNvPr id="268" name="Freeform 30">
                <a:extLst>
                  <a:ext uri="{FF2B5EF4-FFF2-40B4-BE49-F238E27FC236}">
                    <a16:creationId xmlns:a16="http://schemas.microsoft.com/office/drawing/2014/main" id="{A88AE5C2-94EB-8541-A048-4A4DE5D36B09}"/>
                  </a:ext>
                </a:extLst>
              </p:cNvPr>
              <p:cNvSpPr>
                <a:spLocks/>
              </p:cNvSpPr>
              <p:nvPr/>
            </p:nvSpPr>
            <p:spPr bwMode="auto">
              <a:xfrm>
                <a:off x="4836628" y="1313598"/>
                <a:ext cx="32651" cy="33256"/>
              </a:xfrm>
              <a:custGeom>
                <a:avLst/>
                <a:gdLst>
                  <a:gd name="T0" fmla="*/ 54 w 54"/>
                  <a:gd name="T1" fmla="*/ 28 h 55"/>
                  <a:gd name="T2" fmla="*/ 54 w 54"/>
                  <a:gd name="T3" fmla="*/ 28 h 55"/>
                  <a:gd name="T4" fmla="*/ 54 w 54"/>
                  <a:gd name="T5" fmla="*/ 22 h 55"/>
                  <a:gd name="T6" fmla="*/ 52 w 54"/>
                  <a:gd name="T7" fmla="*/ 17 h 55"/>
                  <a:gd name="T8" fmla="*/ 45 w 54"/>
                  <a:gd name="T9" fmla="*/ 8 h 55"/>
                  <a:gd name="T10" fmla="*/ 37 w 54"/>
                  <a:gd name="T11" fmla="*/ 3 h 55"/>
                  <a:gd name="T12" fmla="*/ 32 w 54"/>
                  <a:gd name="T13" fmla="*/ 2 h 55"/>
                  <a:gd name="T14" fmla="*/ 27 w 54"/>
                  <a:gd name="T15" fmla="*/ 0 h 55"/>
                  <a:gd name="T16" fmla="*/ 27 w 54"/>
                  <a:gd name="T17" fmla="*/ 0 h 55"/>
                  <a:gd name="T18" fmla="*/ 22 w 54"/>
                  <a:gd name="T19" fmla="*/ 2 h 55"/>
                  <a:gd name="T20" fmla="*/ 17 w 54"/>
                  <a:gd name="T21" fmla="*/ 3 h 55"/>
                  <a:gd name="T22" fmla="*/ 9 w 54"/>
                  <a:gd name="T23" fmla="*/ 8 h 55"/>
                  <a:gd name="T24" fmla="*/ 2 w 54"/>
                  <a:gd name="T25" fmla="*/ 17 h 55"/>
                  <a:gd name="T26" fmla="*/ 0 w 54"/>
                  <a:gd name="T27" fmla="*/ 22 h 55"/>
                  <a:gd name="T28" fmla="*/ 0 w 54"/>
                  <a:gd name="T29" fmla="*/ 28 h 55"/>
                  <a:gd name="T30" fmla="*/ 0 w 54"/>
                  <a:gd name="T31" fmla="*/ 28 h 55"/>
                  <a:gd name="T32" fmla="*/ 0 w 54"/>
                  <a:gd name="T33" fmla="*/ 33 h 55"/>
                  <a:gd name="T34" fmla="*/ 2 w 54"/>
                  <a:gd name="T35" fmla="*/ 38 h 55"/>
                  <a:gd name="T36" fmla="*/ 9 w 54"/>
                  <a:gd name="T37" fmla="*/ 47 h 55"/>
                  <a:gd name="T38" fmla="*/ 17 w 54"/>
                  <a:gd name="T39" fmla="*/ 52 h 55"/>
                  <a:gd name="T40" fmla="*/ 22 w 54"/>
                  <a:gd name="T41" fmla="*/ 53 h 55"/>
                  <a:gd name="T42" fmla="*/ 27 w 54"/>
                  <a:gd name="T43" fmla="*/ 55 h 55"/>
                  <a:gd name="T44" fmla="*/ 27 w 54"/>
                  <a:gd name="T45" fmla="*/ 55 h 55"/>
                  <a:gd name="T46" fmla="*/ 32 w 54"/>
                  <a:gd name="T47" fmla="*/ 53 h 55"/>
                  <a:gd name="T48" fmla="*/ 37 w 54"/>
                  <a:gd name="T49" fmla="*/ 52 h 55"/>
                  <a:gd name="T50" fmla="*/ 45 w 54"/>
                  <a:gd name="T51" fmla="*/ 47 h 55"/>
                  <a:gd name="T52" fmla="*/ 52 w 54"/>
                  <a:gd name="T53" fmla="*/ 38 h 55"/>
                  <a:gd name="T54" fmla="*/ 54 w 54"/>
                  <a:gd name="T55" fmla="*/ 33 h 55"/>
                  <a:gd name="T56" fmla="*/ 54 w 54"/>
                  <a:gd name="T57" fmla="*/ 28 h 55"/>
                  <a:gd name="T58" fmla="*/ 54 w 54"/>
                  <a:gd name="T59" fmla="*/ 2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4" h="55">
                    <a:moveTo>
                      <a:pt x="54" y="28"/>
                    </a:moveTo>
                    <a:lnTo>
                      <a:pt x="54" y="28"/>
                    </a:lnTo>
                    <a:lnTo>
                      <a:pt x="54" y="22"/>
                    </a:lnTo>
                    <a:lnTo>
                      <a:pt x="52" y="17"/>
                    </a:lnTo>
                    <a:lnTo>
                      <a:pt x="45" y="8"/>
                    </a:lnTo>
                    <a:lnTo>
                      <a:pt x="37" y="3"/>
                    </a:lnTo>
                    <a:lnTo>
                      <a:pt x="32" y="2"/>
                    </a:lnTo>
                    <a:lnTo>
                      <a:pt x="27" y="0"/>
                    </a:lnTo>
                    <a:lnTo>
                      <a:pt x="27" y="0"/>
                    </a:lnTo>
                    <a:lnTo>
                      <a:pt x="22" y="2"/>
                    </a:lnTo>
                    <a:lnTo>
                      <a:pt x="17" y="3"/>
                    </a:lnTo>
                    <a:lnTo>
                      <a:pt x="9" y="8"/>
                    </a:lnTo>
                    <a:lnTo>
                      <a:pt x="2" y="17"/>
                    </a:lnTo>
                    <a:lnTo>
                      <a:pt x="0" y="22"/>
                    </a:lnTo>
                    <a:lnTo>
                      <a:pt x="0" y="28"/>
                    </a:lnTo>
                    <a:lnTo>
                      <a:pt x="0" y="28"/>
                    </a:lnTo>
                    <a:lnTo>
                      <a:pt x="0" y="33"/>
                    </a:lnTo>
                    <a:lnTo>
                      <a:pt x="2" y="38"/>
                    </a:lnTo>
                    <a:lnTo>
                      <a:pt x="9" y="47"/>
                    </a:lnTo>
                    <a:lnTo>
                      <a:pt x="17" y="52"/>
                    </a:lnTo>
                    <a:lnTo>
                      <a:pt x="22" y="53"/>
                    </a:lnTo>
                    <a:lnTo>
                      <a:pt x="27" y="55"/>
                    </a:lnTo>
                    <a:lnTo>
                      <a:pt x="27" y="55"/>
                    </a:lnTo>
                    <a:lnTo>
                      <a:pt x="32" y="53"/>
                    </a:lnTo>
                    <a:lnTo>
                      <a:pt x="37" y="52"/>
                    </a:lnTo>
                    <a:lnTo>
                      <a:pt x="45" y="47"/>
                    </a:lnTo>
                    <a:lnTo>
                      <a:pt x="52" y="38"/>
                    </a:lnTo>
                    <a:lnTo>
                      <a:pt x="54" y="33"/>
                    </a:lnTo>
                    <a:lnTo>
                      <a:pt x="54" y="28"/>
                    </a:lnTo>
                    <a:lnTo>
                      <a:pt x="54" y="28"/>
                    </a:lnTo>
                    <a:close/>
                  </a:path>
                </a:pathLst>
              </a:custGeom>
              <a:solidFill>
                <a:srgbClr val="91E5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5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sym typeface="Arial"/>
                </a:endParaRPr>
              </a:p>
            </p:txBody>
          </p:sp>
          <p:sp>
            <p:nvSpPr>
              <p:cNvPr id="269" name="Freeform 31">
                <a:extLst>
                  <a:ext uri="{FF2B5EF4-FFF2-40B4-BE49-F238E27FC236}">
                    <a16:creationId xmlns:a16="http://schemas.microsoft.com/office/drawing/2014/main" id="{BCB2F7A3-EB79-8146-9AB4-22399A4F19EF}"/>
                  </a:ext>
                </a:extLst>
              </p:cNvPr>
              <p:cNvSpPr>
                <a:spLocks/>
              </p:cNvSpPr>
              <p:nvPr/>
            </p:nvSpPr>
            <p:spPr bwMode="auto">
              <a:xfrm>
                <a:off x="4897093" y="1313598"/>
                <a:ext cx="32046" cy="33256"/>
              </a:xfrm>
              <a:custGeom>
                <a:avLst/>
                <a:gdLst>
                  <a:gd name="T0" fmla="*/ 53 w 53"/>
                  <a:gd name="T1" fmla="*/ 28 h 55"/>
                  <a:gd name="T2" fmla="*/ 53 w 53"/>
                  <a:gd name="T3" fmla="*/ 28 h 55"/>
                  <a:gd name="T4" fmla="*/ 53 w 53"/>
                  <a:gd name="T5" fmla="*/ 22 h 55"/>
                  <a:gd name="T6" fmla="*/ 52 w 53"/>
                  <a:gd name="T7" fmla="*/ 17 h 55"/>
                  <a:gd name="T8" fmla="*/ 47 w 53"/>
                  <a:gd name="T9" fmla="*/ 8 h 55"/>
                  <a:gd name="T10" fmla="*/ 37 w 53"/>
                  <a:gd name="T11" fmla="*/ 3 h 55"/>
                  <a:gd name="T12" fmla="*/ 32 w 53"/>
                  <a:gd name="T13" fmla="*/ 2 h 55"/>
                  <a:gd name="T14" fmla="*/ 27 w 53"/>
                  <a:gd name="T15" fmla="*/ 0 h 55"/>
                  <a:gd name="T16" fmla="*/ 27 w 53"/>
                  <a:gd name="T17" fmla="*/ 0 h 55"/>
                  <a:gd name="T18" fmla="*/ 22 w 53"/>
                  <a:gd name="T19" fmla="*/ 2 h 55"/>
                  <a:gd name="T20" fmla="*/ 17 w 53"/>
                  <a:gd name="T21" fmla="*/ 3 h 55"/>
                  <a:gd name="T22" fmla="*/ 9 w 53"/>
                  <a:gd name="T23" fmla="*/ 8 h 55"/>
                  <a:gd name="T24" fmla="*/ 2 w 53"/>
                  <a:gd name="T25" fmla="*/ 17 h 55"/>
                  <a:gd name="T26" fmla="*/ 2 w 53"/>
                  <a:gd name="T27" fmla="*/ 22 h 55"/>
                  <a:gd name="T28" fmla="*/ 0 w 53"/>
                  <a:gd name="T29" fmla="*/ 28 h 55"/>
                  <a:gd name="T30" fmla="*/ 0 w 53"/>
                  <a:gd name="T31" fmla="*/ 28 h 55"/>
                  <a:gd name="T32" fmla="*/ 2 w 53"/>
                  <a:gd name="T33" fmla="*/ 33 h 55"/>
                  <a:gd name="T34" fmla="*/ 2 w 53"/>
                  <a:gd name="T35" fmla="*/ 38 h 55"/>
                  <a:gd name="T36" fmla="*/ 9 w 53"/>
                  <a:gd name="T37" fmla="*/ 47 h 55"/>
                  <a:gd name="T38" fmla="*/ 17 w 53"/>
                  <a:gd name="T39" fmla="*/ 52 h 55"/>
                  <a:gd name="T40" fmla="*/ 22 w 53"/>
                  <a:gd name="T41" fmla="*/ 53 h 55"/>
                  <a:gd name="T42" fmla="*/ 27 w 53"/>
                  <a:gd name="T43" fmla="*/ 55 h 55"/>
                  <a:gd name="T44" fmla="*/ 27 w 53"/>
                  <a:gd name="T45" fmla="*/ 55 h 55"/>
                  <a:gd name="T46" fmla="*/ 32 w 53"/>
                  <a:gd name="T47" fmla="*/ 53 h 55"/>
                  <a:gd name="T48" fmla="*/ 37 w 53"/>
                  <a:gd name="T49" fmla="*/ 52 h 55"/>
                  <a:gd name="T50" fmla="*/ 47 w 53"/>
                  <a:gd name="T51" fmla="*/ 47 h 55"/>
                  <a:gd name="T52" fmla="*/ 52 w 53"/>
                  <a:gd name="T53" fmla="*/ 38 h 55"/>
                  <a:gd name="T54" fmla="*/ 53 w 53"/>
                  <a:gd name="T55" fmla="*/ 33 h 55"/>
                  <a:gd name="T56" fmla="*/ 53 w 53"/>
                  <a:gd name="T57" fmla="*/ 28 h 55"/>
                  <a:gd name="T58" fmla="*/ 53 w 53"/>
                  <a:gd name="T59" fmla="*/ 2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3" h="55">
                    <a:moveTo>
                      <a:pt x="53" y="28"/>
                    </a:moveTo>
                    <a:lnTo>
                      <a:pt x="53" y="28"/>
                    </a:lnTo>
                    <a:lnTo>
                      <a:pt x="53" y="22"/>
                    </a:lnTo>
                    <a:lnTo>
                      <a:pt x="52" y="17"/>
                    </a:lnTo>
                    <a:lnTo>
                      <a:pt x="47" y="8"/>
                    </a:lnTo>
                    <a:lnTo>
                      <a:pt x="37" y="3"/>
                    </a:lnTo>
                    <a:lnTo>
                      <a:pt x="32" y="2"/>
                    </a:lnTo>
                    <a:lnTo>
                      <a:pt x="27" y="0"/>
                    </a:lnTo>
                    <a:lnTo>
                      <a:pt x="27" y="0"/>
                    </a:lnTo>
                    <a:lnTo>
                      <a:pt x="22" y="2"/>
                    </a:lnTo>
                    <a:lnTo>
                      <a:pt x="17" y="3"/>
                    </a:lnTo>
                    <a:lnTo>
                      <a:pt x="9" y="8"/>
                    </a:lnTo>
                    <a:lnTo>
                      <a:pt x="2" y="17"/>
                    </a:lnTo>
                    <a:lnTo>
                      <a:pt x="2" y="22"/>
                    </a:lnTo>
                    <a:lnTo>
                      <a:pt x="0" y="28"/>
                    </a:lnTo>
                    <a:lnTo>
                      <a:pt x="0" y="28"/>
                    </a:lnTo>
                    <a:lnTo>
                      <a:pt x="2" y="33"/>
                    </a:lnTo>
                    <a:lnTo>
                      <a:pt x="2" y="38"/>
                    </a:lnTo>
                    <a:lnTo>
                      <a:pt x="9" y="47"/>
                    </a:lnTo>
                    <a:lnTo>
                      <a:pt x="17" y="52"/>
                    </a:lnTo>
                    <a:lnTo>
                      <a:pt x="22" y="53"/>
                    </a:lnTo>
                    <a:lnTo>
                      <a:pt x="27" y="55"/>
                    </a:lnTo>
                    <a:lnTo>
                      <a:pt x="27" y="55"/>
                    </a:lnTo>
                    <a:lnTo>
                      <a:pt x="32" y="53"/>
                    </a:lnTo>
                    <a:lnTo>
                      <a:pt x="37" y="52"/>
                    </a:lnTo>
                    <a:lnTo>
                      <a:pt x="47" y="47"/>
                    </a:lnTo>
                    <a:lnTo>
                      <a:pt x="52" y="38"/>
                    </a:lnTo>
                    <a:lnTo>
                      <a:pt x="53" y="33"/>
                    </a:lnTo>
                    <a:lnTo>
                      <a:pt x="53" y="28"/>
                    </a:lnTo>
                    <a:lnTo>
                      <a:pt x="53" y="28"/>
                    </a:lnTo>
                    <a:close/>
                  </a:path>
                </a:pathLst>
              </a:custGeom>
              <a:solidFill>
                <a:srgbClr val="91E5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5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sym typeface="Arial"/>
                </a:endParaRPr>
              </a:p>
            </p:txBody>
          </p:sp>
          <p:sp>
            <p:nvSpPr>
              <p:cNvPr id="270" name="Freeform 32">
                <a:extLst>
                  <a:ext uri="{FF2B5EF4-FFF2-40B4-BE49-F238E27FC236}">
                    <a16:creationId xmlns:a16="http://schemas.microsoft.com/office/drawing/2014/main" id="{8BE85C4C-F813-A544-B418-047CA11D7E90}"/>
                  </a:ext>
                </a:extLst>
              </p:cNvPr>
              <p:cNvSpPr>
                <a:spLocks/>
              </p:cNvSpPr>
              <p:nvPr/>
            </p:nvSpPr>
            <p:spPr bwMode="auto">
              <a:xfrm>
                <a:off x="4957558" y="1313598"/>
                <a:ext cx="32046" cy="33256"/>
              </a:xfrm>
              <a:custGeom>
                <a:avLst/>
                <a:gdLst>
                  <a:gd name="T0" fmla="*/ 53 w 53"/>
                  <a:gd name="T1" fmla="*/ 28 h 55"/>
                  <a:gd name="T2" fmla="*/ 53 w 53"/>
                  <a:gd name="T3" fmla="*/ 28 h 55"/>
                  <a:gd name="T4" fmla="*/ 53 w 53"/>
                  <a:gd name="T5" fmla="*/ 22 h 55"/>
                  <a:gd name="T6" fmla="*/ 52 w 53"/>
                  <a:gd name="T7" fmla="*/ 17 h 55"/>
                  <a:gd name="T8" fmla="*/ 47 w 53"/>
                  <a:gd name="T9" fmla="*/ 8 h 55"/>
                  <a:gd name="T10" fmla="*/ 38 w 53"/>
                  <a:gd name="T11" fmla="*/ 3 h 55"/>
                  <a:gd name="T12" fmla="*/ 33 w 53"/>
                  <a:gd name="T13" fmla="*/ 2 h 55"/>
                  <a:gd name="T14" fmla="*/ 27 w 53"/>
                  <a:gd name="T15" fmla="*/ 0 h 55"/>
                  <a:gd name="T16" fmla="*/ 27 w 53"/>
                  <a:gd name="T17" fmla="*/ 0 h 55"/>
                  <a:gd name="T18" fmla="*/ 22 w 53"/>
                  <a:gd name="T19" fmla="*/ 2 h 55"/>
                  <a:gd name="T20" fmla="*/ 17 w 53"/>
                  <a:gd name="T21" fmla="*/ 3 h 55"/>
                  <a:gd name="T22" fmla="*/ 8 w 53"/>
                  <a:gd name="T23" fmla="*/ 8 h 55"/>
                  <a:gd name="T24" fmla="*/ 3 w 53"/>
                  <a:gd name="T25" fmla="*/ 17 h 55"/>
                  <a:gd name="T26" fmla="*/ 2 w 53"/>
                  <a:gd name="T27" fmla="*/ 22 h 55"/>
                  <a:gd name="T28" fmla="*/ 0 w 53"/>
                  <a:gd name="T29" fmla="*/ 28 h 55"/>
                  <a:gd name="T30" fmla="*/ 0 w 53"/>
                  <a:gd name="T31" fmla="*/ 28 h 55"/>
                  <a:gd name="T32" fmla="*/ 2 w 53"/>
                  <a:gd name="T33" fmla="*/ 33 h 55"/>
                  <a:gd name="T34" fmla="*/ 3 w 53"/>
                  <a:gd name="T35" fmla="*/ 38 h 55"/>
                  <a:gd name="T36" fmla="*/ 8 w 53"/>
                  <a:gd name="T37" fmla="*/ 47 h 55"/>
                  <a:gd name="T38" fmla="*/ 17 w 53"/>
                  <a:gd name="T39" fmla="*/ 52 h 55"/>
                  <a:gd name="T40" fmla="*/ 22 w 53"/>
                  <a:gd name="T41" fmla="*/ 53 h 55"/>
                  <a:gd name="T42" fmla="*/ 27 w 53"/>
                  <a:gd name="T43" fmla="*/ 55 h 55"/>
                  <a:gd name="T44" fmla="*/ 27 w 53"/>
                  <a:gd name="T45" fmla="*/ 55 h 55"/>
                  <a:gd name="T46" fmla="*/ 33 w 53"/>
                  <a:gd name="T47" fmla="*/ 53 h 55"/>
                  <a:gd name="T48" fmla="*/ 38 w 53"/>
                  <a:gd name="T49" fmla="*/ 52 h 55"/>
                  <a:gd name="T50" fmla="*/ 47 w 53"/>
                  <a:gd name="T51" fmla="*/ 47 h 55"/>
                  <a:gd name="T52" fmla="*/ 52 w 53"/>
                  <a:gd name="T53" fmla="*/ 38 h 55"/>
                  <a:gd name="T54" fmla="*/ 53 w 53"/>
                  <a:gd name="T55" fmla="*/ 33 h 55"/>
                  <a:gd name="T56" fmla="*/ 53 w 53"/>
                  <a:gd name="T57" fmla="*/ 28 h 55"/>
                  <a:gd name="T58" fmla="*/ 53 w 53"/>
                  <a:gd name="T59" fmla="*/ 2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3" h="55">
                    <a:moveTo>
                      <a:pt x="53" y="28"/>
                    </a:moveTo>
                    <a:lnTo>
                      <a:pt x="53" y="28"/>
                    </a:lnTo>
                    <a:lnTo>
                      <a:pt x="53" y="22"/>
                    </a:lnTo>
                    <a:lnTo>
                      <a:pt x="52" y="17"/>
                    </a:lnTo>
                    <a:lnTo>
                      <a:pt x="47" y="8"/>
                    </a:lnTo>
                    <a:lnTo>
                      <a:pt x="38" y="3"/>
                    </a:lnTo>
                    <a:lnTo>
                      <a:pt x="33" y="2"/>
                    </a:lnTo>
                    <a:lnTo>
                      <a:pt x="27" y="0"/>
                    </a:lnTo>
                    <a:lnTo>
                      <a:pt x="27" y="0"/>
                    </a:lnTo>
                    <a:lnTo>
                      <a:pt x="22" y="2"/>
                    </a:lnTo>
                    <a:lnTo>
                      <a:pt x="17" y="3"/>
                    </a:lnTo>
                    <a:lnTo>
                      <a:pt x="8" y="8"/>
                    </a:lnTo>
                    <a:lnTo>
                      <a:pt x="3" y="17"/>
                    </a:lnTo>
                    <a:lnTo>
                      <a:pt x="2" y="22"/>
                    </a:lnTo>
                    <a:lnTo>
                      <a:pt x="0" y="28"/>
                    </a:lnTo>
                    <a:lnTo>
                      <a:pt x="0" y="28"/>
                    </a:lnTo>
                    <a:lnTo>
                      <a:pt x="2" y="33"/>
                    </a:lnTo>
                    <a:lnTo>
                      <a:pt x="3" y="38"/>
                    </a:lnTo>
                    <a:lnTo>
                      <a:pt x="8" y="47"/>
                    </a:lnTo>
                    <a:lnTo>
                      <a:pt x="17" y="52"/>
                    </a:lnTo>
                    <a:lnTo>
                      <a:pt x="22" y="53"/>
                    </a:lnTo>
                    <a:lnTo>
                      <a:pt x="27" y="55"/>
                    </a:lnTo>
                    <a:lnTo>
                      <a:pt x="27" y="55"/>
                    </a:lnTo>
                    <a:lnTo>
                      <a:pt x="33" y="53"/>
                    </a:lnTo>
                    <a:lnTo>
                      <a:pt x="38" y="52"/>
                    </a:lnTo>
                    <a:lnTo>
                      <a:pt x="47" y="47"/>
                    </a:lnTo>
                    <a:lnTo>
                      <a:pt x="52" y="38"/>
                    </a:lnTo>
                    <a:lnTo>
                      <a:pt x="53" y="33"/>
                    </a:lnTo>
                    <a:lnTo>
                      <a:pt x="53" y="28"/>
                    </a:lnTo>
                    <a:lnTo>
                      <a:pt x="53" y="28"/>
                    </a:lnTo>
                    <a:close/>
                  </a:path>
                </a:pathLst>
              </a:custGeom>
              <a:solidFill>
                <a:srgbClr val="91E5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5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sym typeface="Arial"/>
                </a:endParaRPr>
              </a:p>
            </p:txBody>
          </p:sp>
          <p:sp>
            <p:nvSpPr>
              <p:cNvPr id="271" name="Freeform 33">
                <a:extLst>
                  <a:ext uri="{FF2B5EF4-FFF2-40B4-BE49-F238E27FC236}">
                    <a16:creationId xmlns:a16="http://schemas.microsoft.com/office/drawing/2014/main" id="{D802FA82-A40A-864F-9756-2401A9887FE9}"/>
                  </a:ext>
                </a:extLst>
              </p:cNvPr>
              <p:cNvSpPr>
                <a:spLocks/>
              </p:cNvSpPr>
              <p:nvPr/>
            </p:nvSpPr>
            <p:spPr bwMode="auto">
              <a:xfrm>
                <a:off x="4812443" y="1313598"/>
                <a:ext cx="32651" cy="33256"/>
              </a:xfrm>
              <a:custGeom>
                <a:avLst/>
                <a:gdLst>
                  <a:gd name="T0" fmla="*/ 54 w 54"/>
                  <a:gd name="T1" fmla="*/ 28 h 55"/>
                  <a:gd name="T2" fmla="*/ 54 w 54"/>
                  <a:gd name="T3" fmla="*/ 28 h 55"/>
                  <a:gd name="T4" fmla="*/ 54 w 54"/>
                  <a:gd name="T5" fmla="*/ 22 h 55"/>
                  <a:gd name="T6" fmla="*/ 52 w 54"/>
                  <a:gd name="T7" fmla="*/ 17 h 55"/>
                  <a:gd name="T8" fmla="*/ 45 w 54"/>
                  <a:gd name="T9" fmla="*/ 8 h 55"/>
                  <a:gd name="T10" fmla="*/ 37 w 54"/>
                  <a:gd name="T11" fmla="*/ 3 h 55"/>
                  <a:gd name="T12" fmla="*/ 32 w 54"/>
                  <a:gd name="T13" fmla="*/ 2 h 55"/>
                  <a:gd name="T14" fmla="*/ 27 w 54"/>
                  <a:gd name="T15" fmla="*/ 0 h 55"/>
                  <a:gd name="T16" fmla="*/ 27 w 54"/>
                  <a:gd name="T17" fmla="*/ 0 h 55"/>
                  <a:gd name="T18" fmla="*/ 22 w 54"/>
                  <a:gd name="T19" fmla="*/ 2 h 55"/>
                  <a:gd name="T20" fmla="*/ 17 w 54"/>
                  <a:gd name="T21" fmla="*/ 3 h 55"/>
                  <a:gd name="T22" fmla="*/ 9 w 54"/>
                  <a:gd name="T23" fmla="*/ 8 h 55"/>
                  <a:gd name="T24" fmla="*/ 2 w 54"/>
                  <a:gd name="T25" fmla="*/ 17 h 55"/>
                  <a:gd name="T26" fmla="*/ 0 w 54"/>
                  <a:gd name="T27" fmla="*/ 22 h 55"/>
                  <a:gd name="T28" fmla="*/ 0 w 54"/>
                  <a:gd name="T29" fmla="*/ 28 h 55"/>
                  <a:gd name="T30" fmla="*/ 0 w 54"/>
                  <a:gd name="T31" fmla="*/ 28 h 55"/>
                  <a:gd name="T32" fmla="*/ 0 w 54"/>
                  <a:gd name="T33" fmla="*/ 33 h 55"/>
                  <a:gd name="T34" fmla="*/ 2 w 54"/>
                  <a:gd name="T35" fmla="*/ 38 h 55"/>
                  <a:gd name="T36" fmla="*/ 9 w 54"/>
                  <a:gd name="T37" fmla="*/ 47 h 55"/>
                  <a:gd name="T38" fmla="*/ 17 w 54"/>
                  <a:gd name="T39" fmla="*/ 52 h 55"/>
                  <a:gd name="T40" fmla="*/ 22 w 54"/>
                  <a:gd name="T41" fmla="*/ 53 h 55"/>
                  <a:gd name="T42" fmla="*/ 27 w 54"/>
                  <a:gd name="T43" fmla="*/ 55 h 55"/>
                  <a:gd name="T44" fmla="*/ 27 w 54"/>
                  <a:gd name="T45" fmla="*/ 55 h 55"/>
                  <a:gd name="T46" fmla="*/ 32 w 54"/>
                  <a:gd name="T47" fmla="*/ 53 h 55"/>
                  <a:gd name="T48" fmla="*/ 37 w 54"/>
                  <a:gd name="T49" fmla="*/ 52 h 55"/>
                  <a:gd name="T50" fmla="*/ 45 w 54"/>
                  <a:gd name="T51" fmla="*/ 47 h 55"/>
                  <a:gd name="T52" fmla="*/ 52 w 54"/>
                  <a:gd name="T53" fmla="*/ 38 h 55"/>
                  <a:gd name="T54" fmla="*/ 54 w 54"/>
                  <a:gd name="T55" fmla="*/ 33 h 55"/>
                  <a:gd name="T56" fmla="*/ 54 w 54"/>
                  <a:gd name="T57" fmla="*/ 28 h 55"/>
                  <a:gd name="T58" fmla="*/ 54 w 54"/>
                  <a:gd name="T59" fmla="*/ 2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4" h="55">
                    <a:moveTo>
                      <a:pt x="54" y="28"/>
                    </a:moveTo>
                    <a:lnTo>
                      <a:pt x="54" y="28"/>
                    </a:lnTo>
                    <a:lnTo>
                      <a:pt x="54" y="22"/>
                    </a:lnTo>
                    <a:lnTo>
                      <a:pt x="52" y="17"/>
                    </a:lnTo>
                    <a:lnTo>
                      <a:pt x="45" y="8"/>
                    </a:lnTo>
                    <a:lnTo>
                      <a:pt x="37" y="3"/>
                    </a:lnTo>
                    <a:lnTo>
                      <a:pt x="32" y="2"/>
                    </a:lnTo>
                    <a:lnTo>
                      <a:pt x="27" y="0"/>
                    </a:lnTo>
                    <a:lnTo>
                      <a:pt x="27" y="0"/>
                    </a:lnTo>
                    <a:lnTo>
                      <a:pt x="22" y="2"/>
                    </a:lnTo>
                    <a:lnTo>
                      <a:pt x="17" y="3"/>
                    </a:lnTo>
                    <a:lnTo>
                      <a:pt x="9" y="8"/>
                    </a:lnTo>
                    <a:lnTo>
                      <a:pt x="2" y="17"/>
                    </a:lnTo>
                    <a:lnTo>
                      <a:pt x="0" y="22"/>
                    </a:lnTo>
                    <a:lnTo>
                      <a:pt x="0" y="28"/>
                    </a:lnTo>
                    <a:lnTo>
                      <a:pt x="0" y="28"/>
                    </a:lnTo>
                    <a:lnTo>
                      <a:pt x="0" y="33"/>
                    </a:lnTo>
                    <a:lnTo>
                      <a:pt x="2" y="38"/>
                    </a:lnTo>
                    <a:lnTo>
                      <a:pt x="9" y="47"/>
                    </a:lnTo>
                    <a:lnTo>
                      <a:pt x="17" y="52"/>
                    </a:lnTo>
                    <a:lnTo>
                      <a:pt x="22" y="53"/>
                    </a:lnTo>
                    <a:lnTo>
                      <a:pt x="27" y="55"/>
                    </a:lnTo>
                    <a:lnTo>
                      <a:pt x="27" y="55"/>
                    </a:lnTo>
                    <a:lnTo>
                      <a:pt x="32" y="53"/>
                    </a:lnTo>
                    <a:lnTo>
                      <a:pt x="37" y="52"/>
                    </a:lnTo>
                    <a:lnTo>
                      <a:pt x="45" y="47"/>
                    </a:lnTo>
                    <a:lnTo>
                      <a:pt x="52" y="38"/>
                    </a:lnTo>
                    <a:lnTo>
                      <a:pt x="54" y="33"/>
                    </a:lnTo>
                    <a:lnTo>
                      <a:pt x="54" y="28"/>
                    </a:lnTo>
                    <a:lnTo>
                      <a:pt x="54" y="28"/>
                    </a:lnTo>
                    <a:close/>
                  </a:path>
                </a:pathLst>
              </a:custGeom>
              <a:solidFill>
                <a:srgbClr val="4448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5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sym typeface="Arial"/>
                </a:endParaRPr>
              </a:p>
            </p:txBody>
          </p:sp>
          <p:sp>
            <p:nvSpPr>
              <p:cNvPr id="272" name="Freeform 34">
                <a:extLst>
                  <a:ext uri="{FF2B5EF4-FFF2-40B4-BE49-F238E27FC236}">
                    <a16:creationId xmlns:a16="http://schemas.microsoft.com/office/drawing/2014/main" id="{AC7ED091-A4D6-F84C-BBB2-3B76AA0C6944}"/>
                  </a:ext>
                </a:extLst>
              </p:cNvPr>
              <p:cNvSpPr>
                <a:spLocks/>
              </p:cNvSpPr>
              <p:nvPr/>
            </p:nvSpPr>
            <p:spPr bwMode="auto">
              <a:xfrm>
                <a:off x="4872907" y="1313598"/>
                <a:ext cx="32651" cy="33256"/>
              </a:xfrm>
              <a:custGeom>
                <a:avLst/>
                <a:gdLst>
                  <a:gd name="T0" fmla="*/ 54 w 54"/>
                  <a:gd name="T1" fmla="*/ 28 h 55"/>
                  <a:gd name="T2" fmla="*/ 54 w 54"/>
                  <a:gd name="T3" fmla="*/ 28 h 55"/>
                  <a:gd name="T4" fmla="*/ 54 w 54"/>
                  <a:gd name="T5" fmla="*/ 22 h 55"/>
                  <a:gd name="T6" fmla="*/ 52 w 54"/>
                  <a:gd name="T7" fmla="*/ 17 h 55"/>
                  <a:gd name="T8" fmla="*/ 47 w 54"/>
                  <a:gd name="T9" fmla="*/ 8 h 55"/>
                  <a:gd name="T10" fmla="*/ 37 w 54"/>
                  <a:gd name="T11" fmla="*/ 3 h 55"/>
                  <a:gd name="T12" fmla="*/ 32 w 54"/>
                  <a:gd name="T13" fmla="*/ 2 h 55"/>
                  <a:gd name="T14" fmla="*/ 27 w 54"/>
                  <a:gd name="T15" fmla="*/ 0 h 55"/>
                  <a:gd name="T16" fmla="*/ 27 w 54"/>
                  <a:gd name="T17" fmla="*/ 0 h 55"/>
                  <a:gd name="T18" fmla="*/ 22 w 54"/>
                  <a:gd name="T19" fmla="*/ 2 h 55"/>
                  <a:gd name="T20" fmla="*/ 17 w 54"/>
                  <a:gd name="T21" fmla="*/ 3 h 55"/>
                  <a:gd name="T22" fmla="*/ 9 w 54"/>
                  <a:gd name="T23" fmla="*/ 8 h 55"/>
                  <a:gd name="T24" fmla="*/ 2 w 54"/>
                  <a:gd name="T25" fmla="*/ 17 h 55"/>
                  <a:gd name="T26" fmla="*/ 2 w 54"/>
                  <a:gd name="T27" fmla="*/ 22 h 55"/>
                  <a:gd name="T28" fmla="*/ 0 w 54"/>
                  <a:gd name="T29" fmla="*/ 28 h 55"/>
                  <a:gd name="T30" fmla="*/ 0 w 54"/>
                  <a:gd name="T31" fmla="*/ 28 h 55"/>
                  <a:gd name="T32" fmla="*/ 2 w 54"/>
                  <a:gd name="T33" fmla="*/ 33 h 55"/>
                  <a:gd name="T34" fmla="*/ 2 w 54"/>
                  <a:gd name="T35" fmla="*/ 38 h 55"/>
                  <a:gd name="T36" fmla="*/ 9 w 54"/>
                  <a:gd name="T37" fmla="*/ 47 h 55"/>
                  <a:gd name="T38" fmla="*/ 17 w 54"/>
                  <a:gd name="T39" fmla="*/ 52 h 55"/>
                  <a:gd name="T40" fmla="*/ 22 w 54"/>
                  <a:gd name="T41" fmla="*/ 53 h 55"/>
                  <a:gd name="T42" fmla="*/ 27 w 54"/>
                  <a:gd name="T43" fmla="*/ 55 h 55"/>
                  <a:gd name="T44" fmla="*/ 27 w 54"/>
                  <a:gd name="T45" fmla="*/ 55 h 55"/>
                  <a:gd name="T46" fmla="*/ 32 w 54"/>
                  <a:gd name="T47" fmla="*/ 53 h 55"/>
                  <a:gd name="T48" fmla="*/ 37 w 54"/>
                  <a:gd name="T49" fmla="*/ 52 h 55"/>
                  <a:gd name="T50" fmla="*/ 47 w 54"/>
                  <a:gd name="T51" fmla="*/ 47 h 55"/>
                  <a:gd name="T52" fmla="*/ 52 w 54"/>
                  <a:gd name="T53" fmla="*/ 38 h 55"/>
                  <a:gd name="T54" fmla="*/ 54 w 54"/>
                  <a:gd name="T55" fmla="*/ 33 h 55"/>
                  <a:gd name="T56" fmla="*/ 54 w 54"/>
                  <a:gd name="T57" fmla="*/ 28 h 55"/>
                  <a:gd name="T58" fmla="*/ 54 w 54"/>
                  <a:gd name="T59" fmla="*/ 2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4" h="55">
                    <a:moveTo>
                      <a:pt x="54" y="28"/>
                    </a:moveTo>
                    <a:lnTo>
                      <a:pt x="54" y="28"/>
                    </a:lnTo>
                    <a:lnTo>
                      <a:pt x="54" y="22"/>
                    </a:lnTo>
                    <a:lnTo>
                      <a:pt x="52" y="17"/>
                    </a:lnTo>
                    <a:lnTo>
                      <a:pt x="47" y="8"/>
                    </a:lnTo>
                    <a:lnTo>
                      <a:pt x="37" y="3"/>
                    </a:lnTo>
                    <a:lnTo>
                      <a:pt x="32" y="2"/>
                    </a:lnTo>
                    <a:lnTo>
                      <a:pt x="27" y="0"/>
                    </a:lnTo>
                    <a:lnTo>
                      <a:pt x="27" y="0"/>
                    </a:lnTo>
                    <a:lnTo>
                      <a:pt x="22" y="2"/>
                    </a:lnTo>
                    <a:lnTo>
                      <a:pt x="17" y="3"/>
                    </a:lnTo>
                    <a:lnTo>
                      <a:pt x="9" y="8"/>
                    </a:lnTo>
                    <a:lnTo>
                      <a:pt x="2" y="17"/>
                    </a:lnTo>
                    <a:lnTo>
                      <a:pt x="2" y="22"/>
                    </a:lnTo>
                    <a:lnTo>
                      <a:pt x="0" y="28"/>
                    </a:lnTo>
                    <a:lnTo>
                      <a:pt x="0" y="28"/>
                    </a:lnTo>
                    <a:lnTo>
                      <a:pt x="2" y="33"/>
                    </a:lnTo>
                    <a:lnTo>
                      <a:pt x="2" y="38"/>
                    </a:lnTo>
                    <a:lnTo>
                      <a:pt x="9" y="47"/>
                    </a:lnTo>
                    <a:lnTo>
                      <a:pt x="17" y="52"/>
                    </a:lnTo>
                    <a:lnTo>
                      <a:pt x="22" y="53"/>
                    </a:lnTo>
                    <a:lnTo>
                      <a:pt x="27" y="55"/>
                    </a:lnTo>
                    <a:lnTo>
                      <a:pt x="27" y="55"/>
                    </a:lnTo>
                    <a:lnTo>
                      <a:pt x="32" y="53"/>
                    </a:lnTo>
                    <a:lnTo>
                      <a:pt x="37" y="52"/>
                    </a:lnTo>
                    <a:lnTo>
                      <a:pt x="47" y="47"/>
                    </a:lnTo>
                    <a:lnTo>
                      <a:pt x="52" y="38"/>
                    </a:lnTo>
                    <a:lnTo>
                      <a:pt x="54" y="33"/>
                    </a:lnTo>
                    <a:lnTo>
                      <a:pt x="54" y="28"/>
                    </a:lnTo>
                    <a:lnTo>
                      <a:pt x="54" y="28"/>
                    </a:lnTo>
                    <a:close/>
                  </a:path>
                </a:pathLst>
              </a:custGeom>
              <a:solidFill>
                <a:srgbClr val="4448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5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sym typeface="Arial"/>
                </a:endParaRPr>
              </a:p>
            </p:txBody>
          </p:sp>
          <p:sp>
            <p:nvSpPr>
              <p:cNvPr id="273" name="Freeform 35">
                <a:extLst>
                  <a:ext uri="{FF2B5EF4-FFF2-40B4-BE49-F238E27FC236}">
                    <a16:creationId xmlns:a16="http://schemas.microsoft.com/office/drawing/2014/main" id="{D2B7E1E1-CCA9-4843-8B01-166152F2AB2E}"/>
                  </a:ext>
                </a:extLst>
              </p:cNvPr>
              <p:cNvSpPr>
                <a:spLocks/>
              </p:cNvSpPr>
              <p:nvPr/>
            </p:nvSpPr>
            <p:spPr bwMode="auto">
              <a:xfrm>
                <a:off x="4933372" y="1313598"/>
                <a:ext cx="32046" cy="33256"/>
              </a:xfrm>
              <a:custGeom>
                <a:avLst/>
                <a:gdLst>
                  <a:gd name="T0" fmla="*/ 53 w 53"/>
                  <a:gd name="T1" fmla="*/ 28 h 55"/>
                  <a:gd name="T2" fmla="*/ 53 w 53"/>
                  <a:gd name="T3" fmla="*/ 28 h 55"/>
                  <a:gd name="T4" fmla="*/ 53 w 53"/>
                  <a:gd name="T5" fmla="*/ 22 h 55"/>
                  <a:gd name="T6" fmla="*/ 52 w 53"/>
                  <a:gd name="T7" fmla="*/ 17 h 55"/>
                  <a:gd name="T8" fmla="*/ 47 w 53"/>
                  <a:gd name="T9" fmla="*/ 8 h 55"/>
                  <a:gd name="T10" fmla="*/ 38 w 53"/>
                  <a:gd name="T11" fmla="*/ 3 h 55"/>
                  <a:gd name="T12" fmla="*/ 33 w 53"/>
                  <a:gd name="T13" fmla="*/ 2 h 55"/>
                  <a:gd name="T14" fmla="*/ 27 w 53"/>
                  <a:gd name="T15" fmla="*/ 0 h 55"/>
                  <a:gd name="T16" fmla="*/ 27 w 53"/>
                  <a:gd name="T17" fmla="*/ 0 h 55"/>
                  <a:gd name="T18" fmla="*/ 22 w 53"/>
                  <a:gd name="T19" fmla="*/ 2 h 55"/>
                  <a:gd name="T20" fmla="*/ 17 w 53"/>
                  <a:gd name="T21" fmla="*/ 3 h 55"/>
                  <a:gd name="T22" fmla="*/ 8 w 53"/>
                  <a:gd name="T23" fmla="*/ 8 h 55"/>
                  <a:gd name="T24" fmla="*/ 3 w 53"/>
                  <a:gd name="T25" fmla="*/ 17 h 55"/>
                  <a:gd name="T26" fmla="*/ 2 w 53"/>
                  <a:gd name="T27" fmla="*/ 22 h 55"/>
                  <a:gd name="T28" fmla="*/ 0 w 53"/>
                  <a:gd name="T29" fmla="*/ 28 h 55"/>
                  <a:gd name="T30" fmla="*/ 0 w 53"/>
                  <a:gd name="T31" fmla="*/ 28 h 55"/>
                  <a:gd name="T32" fmla="*/ 2 w 53"/>
                  <a:gd name="T33" fmla="*/ 33 h 55"/>
                  <a:gd name="T34" fmla="*/ 3 w 53"/>
                  <a:gd name="T35" fmla="*/ 38 h 55"/>
                  <a:gd name="T36" fmla="*/ 8 w 53"/>
                  <a:gd name="T37" fmla="*/ 47 h 55"/>
                  <a:gd name="T38" fmla="*/ 17 w 53"/>
                  <a:gd name="T39" fmla="*/ 52 h 55"/>
                  <a:gd name="T40" fmla="*/ 22 w 53"/>
                  <a:gd name="T41" fmla="*/ 53 h 55"/>
                  <a:gd name="T42" fmla="*/ 27 w 53"/>
                  <a:gd name="T43" fmla="*/ 55 h 55"/>
                  <a:gd name="T44" fmla="*/ 27 w 53"/>
                  <a:gd name="T45" fmla="*/ 55 h 55"/>
                  <a:gd name="T46" fmla="*/ 33 w 53"/>
                  <a:gd name="T47" fmla="*/ 53 h 55"/>
                  <a:gd name="T48" fmla="*/ 38 w 53"/>
                  <a:gd name="T49" fmla="*/ 52 h 55"/>
                  <a:gd name="T50" fmla="*/ 47 w 53"/>
                  <a:gd name="T51" fmla="*/ 47 h 55"/>
                  <a:gd name="T52" fmla="*/ 52 w 53"/>
                  <a:gd name="T53" fmla="*/ 38 h 55"/>
                  <a:gd name="T54" fmla="*/ 53 w 53"/>
                  <a:gd name="T55" fmla="*/ 33 h 55"/>
                  <a:gd name="T56" fmla="*/ 53 w 53"/>
                  <a:gd name="T57" fmla="*/ 28 h 55"/>
                  <a:gd name="T58" fmla="*/ 53 w 53"/>
                  <a:gd name="T59" fmla="*/ 2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3" h="55">
                    <a:moveTo>
                      <a:pt x="53" y="28"/>
                    </a:moveTo>
                    <a:lnTo>
                      <a:pt x="53" y="28"/>
                    </a:lnTo>
                    <a:lnTo>
                      <a:pt x="53" y="22"/>
                    </a:lnTo>
                    <a:lnTo>
                      <a:pt x="52" y="17"/>
                    </a:lnTo>
                    <a:lnTo>
                      <a:pt x="47" y="8"/>
                    </a:lnTo>
                    <a:lnTo>
                      <a:pt x="38" y="3"/>
                    </a:lnTo>
                    <a:lnTo>
                      <a:pt x="33" y="2"/>
                    </a:lnTo>
                    <a:lnTo>
                      <a:pt x="27" y="0"/>
                    </a:lnTo>
                    <a:lnTo>
                      <a:pt x="27" y="0"/>
                    </a:lnTo>
                    <a:lnTo>
                      <a:pt x="22" y="2"/>
                    </a:lnTo>
                    <a:lnTo>
                      <a:pt x="17" y="3"/>
                    </a:lnTo>
                    <a:lnTo>
                      <a:pt x="8" y="8"/>
                    </a:lnTo>
                    <a:lnTo>
                      <a:pt x="3" y="17"/>
                    </a:lnTo>
                    <a:lnTo>
                      <a:pt x="2" y="22"/>
                    </a:lnTo>
                    <a:lnTo>
                      <a:pt x="0" y="28"/>
                    </a:lnTo>
                    <a:lnTo>
                      <a:pt x="0" y="28"/>
                    </a:lnTo>
                    <a:lnTo>
                      <a:pt x="2" y="33"/>
                    </a:lnTo>
                    <a:lnTo>
                      <a:pt x="3" y="38"/>
                    </a:lnTo>
                    <a:lnTo>
                      <a:pt x="8" y="47"/>
                    </a:lnTo>
                    <a:lnTo>
                      <a:pt x="17" y="52"/>
                    </a:lnTo>
                    <a:lnTo>
                      <a:pt x="22" y="53"/>
                    </a:lnTo>
                    <a:lnTo>
                      <a:pt x="27" y="55"/>
                    </a:lnTo>
                    <a:lnTo>
                      <a:pt x="27" y="55"/>
                    </a:lnTo>
                    <a:lnTo>
                      <a:pt x="33" y="53"/>
                    </a:lnTo>
                    <a:lnTo>
                      <a:pt x="38" y="52"/>
                    </a:lnTo>
                    <a:lnTo>
                      <a:pt x="47" y="47"/>
                    </a:lnTo>
                    <a:lnTo>
                      <a:pt x="52" y="38"/>
                    </a:lnTo>
                    <a:lnTo>
                      <a:pt x="53" y="33"/>
                    </a:lnTo>
                    <a:lnTo>
                      <a:pt x="53" y="28"/>
                    </a:lnTo>
                    <a:lnTo>
                      <a:pt x="53" y="28"/>
                    </a:lnTo>
                    <a:close/>
                  </a:path>
                </a:pathLst>
              </a:custGeom>
              <a:solidFill>
                <a:srgbClr val="4448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5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sym typeface="Arial"/>
                </a:endParaRPr>
              </a:p>
            </p:txBody>
          </p:sp>
        </p:grpSp>
      </p:grpSp>
      <p:pic>
        <p:nvPicPr>
          <p:cNvPr id="274" name="Picture 273">
            <a:extLst>
              <a:ext uri="{FF2B5EF4-FFF2-40B4-BE49-F238E27FC236}">
                <a16:creationId xmlns:a16="http://schemas.microsoft.com/office/drawing/2014/main" id="{BD65286A-9ABE-004C-BE48-8D4079227A49}"/>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8829170" y="2676615"/>
            <a:ext cx="743569" cy="743569"/>
          </a:xfrm>
          <a:prstGeom prst="rect">
            <a:avLst/>
          </a:prstGeom>
        </p:spPr>
      </p:pic>
      <p:grpSp>
        <p:nvGrpSpPr>
          <p:cNvPr id="289" name="Group 288">
            <a:extLst>
              <a:ext uri="{FF2B5EF4-FFF2-40B4-BE49-F238E27FC236}">
                <a16:creationId xmlns:a16="http://schemas.microsoft.com/office/drawing/2014/main" id="{E8B3BCD7-3646-544C-998A-ED07862B8494}"/>
              </a:ext>
            </a:extLst>
          </p:cNvPr>
          <p:cNvGrpSpPr/>
          <p:nvPr/>
        </p:nvGrpSpPr>
        <p:grpSpPr>
          <a:xfrm>
            <a:off x="9521322" y="3599078"/>
            <a:ext cx="1004191" cy="703335"/>
            <a:chOff x="5416225" y="5349240"/>
            <a:chExt cx="1073216" cy="858478"/>
          </a:xfrm>
        </p:grpSpPr>
        <p:sp>
          <p:nvSpPr>
            <p:cNvPr id="292" name="Freeform 28">
              <a:extLst>
                <a:ext uri="{FF2B5EF4-FFF2-40B4-BE49-F238E27FC236}">
                  <a16:creationId xmlns:a16="http://schemas.microsoft.com/office/drawing/2014/main" id="{77FE1F0B-3D4C-3F4F-BD69-24208B3365F3}"/>
                </a:ext>
              </a:extLst>
            </p:cNvPr>
            <p:cNvSpPr>
              <a:spLocks/>
            </p:cNvSpPr>
            <p:nvPr/>
          </p:nvSpPr>
          <p:spPr bwMode="auto">
            <a:xfrm>
              <a:off x="5416225" y="5349240"/>
              <a:ext cx="1073216" cy="858478"/>
            </a:xfrm>
            <a:custGeom>
              <a:avLst/>
              <a:gdLst>
                <a:gd name="T0" fmla="*/ 2190 w 3702"/>
                <a:gd name="T1" fmla="*/ 11 h 1989"/>
                <a:gd name="T2" fmla="*/ 2389 w 3702"/>
                <a:gd name="T3" fmla="*/ 69 h 1989"/>
                <a:gd name="T4" fmla="*/ 2557 w 3702"/>
                <a:gd name="T5" fmla="*/ 165 h 1989"/>
                <a:gd name="T6" fmla="*/ 2685 w 3702"/>
                <a:gd name="T7" fmla="*/ 294 h 1989"/>
                <a:gd name="T8" fmla="*/ 2838 w 3702"/>
                <a:gd name="T9" fmla="*/ 316 h 1989"/>
                <a:gd name="T10" fmla="*/ 3033 w 3702"/>
                <a:gd name="T11" fmla="*/ 309 h 1989"/>
                <a:gd name="T12" fmla="*/ 3243 w 3702"/>
                <a:gd name="T13" fmla="*/ 352 h 1989"/>
                <a:gd name="T14" fmla="*/ 3425 w 3702"/>
                <a:gd name="T15" fmla="*/ 439 h 1989"/>
                <a:gd name="T16" fmla="*/ 3568 w 3702"/>
                <a:gd name="T17" fmla="*/ 560 h 1989"/>
                <a:gd name="T18" fmla="*/ 3664 w 3702"/>
                <a:gd name="T19" fmla="*/ 709 h 1989"/>
                <a:gd name="T20" fmla="*/ 3702 w 3702"/>
                <a:gd name="T21" fmla="*/ 874 h 1989"/>
                <a:gd name="T22" fmla="*/ 3681 w 3702"/>
                <a:gd name="T23" fmla="*/ 1037 h 1989"/>
                <a:gd name="T24" fmla="*/ 3606 w 3702"/>
                <a:gd name="T25" fmla="*/ 1179 h 1989"/>
                <a:gd name="T26" fmla="*/ 3488 w 3702"/>
                <a:gd name="T27" fmla="*/ 1295 h 1989"/>
                <a:gd name="T28" fmla="*/ 3334 w 3702"/>
                <a:gd name="T29" fmla="*/ 1382 h 1989"/>
                <a:gd name="T30" fmla="*/ 3154 w 3702"/>
                <a:gd name="T31" fmla="*/ 1432 h 1989"/>
                <a:gd name="T32" fmla="*/ 2999 w 3702"/>
                <a:gd name="T33" fmla="*/ 1491 h 1989"/>
                <a:gd name="T34" fmla="*/ 2893 w 3702"/>
                <a:gd name="T35" fmla="*/ 1618 h 1989"/>
                <a:gd name="T36" fmla="*/ 2747 w 3702"/>
                <a:gd name="T37" fmla="*/ 1716 h 1989"/>
                <a:gd name="T38" fmla="*/ 2571 w 3702"/>
                <a:gd name="T39" fmla="*/ 1779 h 1989"/>
                <a:gd name="T40" fmla="*/ 2373 w 3702"/>
                <a:gd name="T41" fmla="*/ 1800 h 1989"/>
                <a:gd name="T42" fmla="*/ 2176 w 3702"/>
                <a:gd name="T43" fmla="*/ 1776 h 1989"/>
                <a:gd name="T44" fmla="*/ 2017 w 3702"/>
                <a:gd name="T45" fmla="*/ 1784 h 1989"/>
                <a:gd name="T46" fmla="*/ 1869 w 3702"/>
                <a:gd name="T47" fmla="*/ 1893 h 1989"/>
                <a:gd name="T48" fmla="*/ 1686 w 3702"/>
                <a:gd name="T49" fmla="*/ 1964 h 1989"/>
                <a:gd name="T50" fmla="*/ 1477 w 3702"/>
                <a:gd name="T51" fmla="*/ 1989 h 1989"/>
                <a:gd name="T52" fmla="*/ 1264 w 3702"/>
                <a:gd name="T53" fmla="*/ 1963 h 1989"/>
                <a:gd name="T54" fmla="*/ 1074 w 3702"/>
                <a:gd name="T55" fmla="*/ 1893 h 1989"/>
                <a:gd name="T56" fmla="*/ 919 w 3702"/>
                <a:gd name="T57" fmla="*/ 1785 h 1989"/>
                <a:gd name="T58" fmla="*/ 806 w 3702"/>
                <a:gd name="T59" fmla="*/ 1649 h 1989"/>
                <a:gd name="T60" fmla="*/ 744 w 3702"/>
                <a:gd name="T61" fmla="*/ 1493 h 1989"/>
                <a:gd name="T62" fmla="*/ 597 w 3702"/>
                <a:gd name="T63" fmla="*/ 1481 h 1989"/>
                <a:gd name="T64" fmla="*/ 396 w 3702"/>
                <a:gd name="T65" fmla="*/ 1422 h 1989"/>
                <a:gd name="T66" fmla="*/ 225 w 3702"/>
                <a:gd name="T67" fmla="*/ 1323 h 1989"/>
                <a:gd name="T68" fmla="*/ 98 w 3702"/>
                <a:gd name="T69" fmla="*/ 1193 h 1989"/>
                <a:gd name="T70" fmla="*/ 20 w 3702"/>
                <a:gd name="T71" fmla="*/ 1037 h 1989"/>
                <a:gd name="T72" fmla="*/ 1 w 3702"/>
                <a:gd name="T73" fmla="*/ 866 h 1989"/>
                <a:gd name="T74" fmla="*/ 45 w 3702"/>
                <a:gd name="T75" fmla="*/ 707 h 1989"/>
                <a:gd name="T76" fmla="*/ 141 w 3702"/>
                <a:gd name="T77" fmla="*/ 569 h 1989"/>
                <a:gd name="T78" fmla="*/ 281 w 3702"/>
                <a:gd name="T79" fmla="*/ 461 h 1989"/>
                <a:gd name="T80" fmla="*/ 417 w 3702"/>
                <a:gd name="T81" fmla="*/ 359 h 1989"/>
                <a:gd name="T82" fmla="*/ 522 w 3702"/>
                <a:gd name="T83" fmla="*/ 226 h 1989"/>
                <a:gd name="T84" fmla="*/ 668 w 3702"/>
                <a:gd name="T85" fmla="*/ 124 h 1989"/>
                <a:gd name="T86" fmla="*/ 847 w 3702"/>
                <a:gd name="T87" fmla="*/ 59 h 1989"/>
                <a:gd name="T88" fmla="*/ 1048 w 3702"/>
                <a:gd name="T89" fmla="*/ 35 h 1989"/>
                <a:gd name="T90" fmla="*/ 1250 w 3702"/>
                <a:gd name="T91" fmla="*/ 59 h 1989"/>
                <a:gd name="T92" fmla="*/ 1427 w 3702"/>
                <a:gd name="T93" fmla="*/ 122 h 1989"/>
                <a:gd name="T94" fmla="*/ 1575 w 3702"/>
                <a:gd name="T95" fmla="*/ 145 h 1989"/>
                <a:gd name="T96" fmla="*/ 1731 w 3702"/>
                <a:gd name="T97" fmla="*/ 59 h 1989"/>
                <a:gd name="T98" fmla="*/ 1915 w 3702"/>
                <a:gd name="T99" fmla="*/ 9 h 19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702" h="1989">
                  <a:moveTo>
                    <a:pt x="2049" y="0"/>
                  </a:moveTo>
                  <a:lnTo>
                    <a:pt x="2118" y="2"/>
                  </a:lnTo>
                  <a:lnTo>
                    <a:pt x="2190" y="11"/>
                  </a:lnTo>
                  <a:lnTo>
                    <a:pt x="2259" y="25"/>
                  </a:lnTo>
                  <a:lnTo>
                    <a:pt x="2326" y="44"/>
                  </a:lnTo>
                  <a:lnTo>
                    <a:pt x="2389" y="69"/>
                  </a:lnTo>
                  <a:lnTo>
                    <a:pt x="2448" y="97"/>
                  </a:lnTo>
                  <a:lnTo>
                    <a:pt x="2505" y="128"/>
                  </a:lnTo>
                  <a:lnTo>
                    <a:pt x="2557" y="165"/>
                  </a:lnTo>
                  <a:lnTo>
                    <a:pt x="2604" y="205"/>
                  </a:lnTo>
                  <a:lnTo>
                    <a:pt x="2647" y="248"/>
                  </a:lnTo>
                  <a:lnTo>
                    <a:pt x="2685" y="294"/>
                  </a:lnTo>
                  <a:lnTo>
                    <a:pt x="2717" y="342"/>
                  </a:lnTo>
                  <a:lnTo>
                    <a:pt x="2776" y="326"/>
                  </a:lnTo>
                  <a:lnTo>
                    <a:pt x="2838" y="316"/>
                  </a:lnTo>
                  <a:lnTo>
                    <a:pt x="2902" y="309"/>
                  </a:lnTo>
                  <a:lnTo>
                    <a:pt x="2967" y="307"/>
                  </a:lnTo>
                  <a:lnTo>
                    <a:pt x="3033" y="309"/>
                  </a:lnTo>
                  <a:lnTo>
                    <a:pt x="3106" y="318"/>
                  </a:lnTo>
                  <a:lnTo>
                    <a:pt x="3177" y="333"/>
                  </a:lnTo>
                  <a:lnTo>
                    <a:pt x="3243" y="352"/>
                  </a:lnTo>
                  <a:lnTo>
                    <a:pt x="3307" y="377"/>
                  </a:lnTo>
                  <a:lnTo>
                    <a:pt x="3368" y="406"/>
                  </a:lnTo>
                  <a:lnTo>
                    <a:pt x="3425" y="439"/>
                  </a:lnTo>
                  <a:lnTo>
                    <a:pt x="3478" y="476"/>
                  </a:lnTo>
                  <a:lnTo>
                    <a:pt x="3525" y="516"/>
                  </a:lnTo>
                  <a:lnTo>
                    <a:pt x="3568" y="560"/>
                  </a:lnTo>
                  <a:lnTo>
                    <a:pt x="3605" y="608"/>
                  </a:lnTo>
                  <a:lnTo>
                    <a:pt x="3638" y="656"/>
                  </a:lnTo>
                  <a:lnTo>
                    <a:pt x="3664" y="709"/>
                  </a:lnTo>
                  <a:lnTo>
                    <a:pt x="3683" y="762"/>
                  </a:lnTo>
                  <a:lnTo>
                    <a:pt x="3696" y="818"/>
                  </a:lnTo>
                  <a:lnTo>
                    <a:pt x="3702" y="874"/>
                  </a:lnTo>
                  <a:lnTo>
                    <a:pt x="3702" y="933"/>
                  </a:lnTo>
                  <a:lnTo>
                    <a:pt x="3694" y="987"/>
                  </a:lnTo>
                  <a:lnTo>
                    <a:pt x="3681" y="1037"/>
                  </a:lnTo>
                  <a:lnTo>
                    <a:pt x="3661" y="1087"/>
                  </a:lnTo>
                  <a:lnTo>
                    <a:pt x="3635" y="1134"/>
                  </a:lnTo>
                  <a:lnTo>
                    <a:pt x="3606" y="1179"/>
                  </a:lnTo>
                  <a:lnTo>
                    <a:pt x="3571" y="1221"/>
                  </a:lnTo>
                  <a:lnTo>
                    <a:pt x="3532" y="1260"/>
                  </a:lnTo>
                  <a:lnTo>
                    <a:pt x="3488" y="1295"/>
                  </a:lnTo>
                  <a:lnTo>
                    <a:pt x="3440" y="1328"/>
                  </a:lnTo>
                  <a:lnTo>
                    <a:pt x="3390" y="1357"/>
                  </a:lnTo>
                  <a:lnTo>
                    <a:pt x="3334" y="1382"/>
                  </a:lnTo>
                  <a:lnTo>
                    <a:pt x="3277" y="1403"/>
                  </a:lnTo>
                  <a:lnTo>
                    <a:pt x="3217" y="1420"/>
                  </a:lnTo>
                  <a:lnTo>
                    <a:pt x="3154" y="1432"/>
                  </a:lnTo>
                  <a:lnTo>
                    <a:pt x="3090" y="1440"/>
                  </a:lnTo>
                  <a:lnTo>
                    <a:pt x="3023" y="1443"/>
                  </a:lnTo>
                  <a:lnTo>
                    <a:pt x="2999" y="1491"/>
                  </a:lnTo>
                  <a:lnTo>
                    <a:pt x="2968" y="1536"/>
                  </a:lnTo>
                  <a:lnTo>
                    <a:pt x="2932" y="1578"/>
                  </a:lnTo>
                  <a:lnTo>
                    <a:pt x="2893" y="1618"/>
                  </a:lnTo>
                  <a:lnTo>
                    <a:pt x="2847" y="1654"/>
                  </a:lnTo>
                  <a:lnTo>
                    <a:pt x="2799" y="1686"/>
                  </a:lnTo>
                  <a:lnTo>
                    <a:pt x="2747" y="1716"/>
                  </a:lnTo>
                  <a:lnTo>
                    <a:pt x="2691" y="1740"/>
                  </a:lnTo>
                  <a:lnTo>
                    <a:pt x="2632" y="1762"/>
                  </a:lnTo>
                  <a:lnTo>
                    <a:pt x="2571" y="1779"/>
                  </a:lnTo>
                  <a:lnTo>
                    <a:pt x="2507" y="1790"/>
                  </a:lnTo>
                  <a:lnTo>
                    <a:pt x="2441" y="1798"/>
                  </a:lnTo>
                  <a:lnTo>
                    <a:pt x="2373" y="1800"/>
                  </a:lnTo>
                  <a:lnTo>
                    <a:pt x="2304" y="1797"/>
                  </a:lnTo>
                  <a:lnTo>
                    <a:pt x="2239" y="1789"/>
                  </a:lnTo>
                  <a:lnTo>
                    <a:pt x="2176" y="1776"/>
                  </a:lnTo>
                  <a:lnTo>
                    <a:pt x="2115" y="1761"/>
                  </a:lnTo>
                  <a:lnTo>
                    <a:pt x="2056" y="1740"/>
                  </a:lnTo>
                  <a:lnTo>
                    <a:pt x="2017" y="1784"/>
                  </a:lnTo>
                  <a:lnTo>
                    <a:pt x="1973" y="1825"/>
                  </a:lnTo>
                  <a:lnTo>
                    <a:pt x="1923" y="1861"/>
                  </a:lnTo>
                  <a:lnTo>
                    <a:pt x="1869" y="1893"/>
                  </a:lnTo>
                  <a:lnTo>
                    <a:pt x="1812" y="1922"/>
                  </a:lnTo>
                  <a:lnTo>
                    <a:pt x="1751" y="1945"/>
                  </a:lnTo>
                  <a:lnTo>
                    <a:pt x="1686" y="1964"/>
                  </a:lnTo>
                  <a:lnTo>
                    <a:pt x="1619" y="1978"/>
                  </a:lnTo>
                  <a:lnTo>
                    <a:pt x="1549" y="1987"/>
                  </a:lnTo>
                  <a:lnTo>
                    <a:pt x="1477" y="1989"/>
                  </a:lnTo>
                  <a:lnTo>
                    <a:pt x="1403" y="1986"/>
                  </a:lnTo>
                  <a:lnTo>
                    <a:pt x="1332" y="1978"/>
                  </a:lnTo>
                  <a:lnTo>
                    <a:pt x="1264" y="1963"/>
                  </a:lnTo>
                  <a:lnTo>
                    <a:pt x="1197" y="1945"/>
                  </a:lnTo>
                  <a:lnTo>
                    <a:pt x="1134" y="1922"/>
                  </a:lnTo>
                  <a:lnTo>
                    <a:pt x="1074" y="1893"/>
                  </a:lnTo>
                  <a:lnTo>
                    <a:pt x="1018" y="1861"/>
                  </a:lnTo>
                  <a:lnTo>
                    <a:pt x="966" y="1825"/>
                  </a:lnTo>
                  <a:lnTo>
                    <a:pt x="919" y="1785"/>
                  </a:lnTo>
                  <a:lnTo>
                    <a:pt x="876" y="1743"/>
                  </a:lnTo>
                  <a:lnTo>
                    <a:pt x="839" y="1698"/>
                  </a:lnTo>
                  <a:lnTo>
                    <a:pt x="806" y="1649"/>
                  </a:lnTo>
                  <a:lnTo>
                    <a:pt x="779" y="1599"/>
                  </a:lnTo>
                  <a:lnTo>
                    <a:pt x="759" y="1547"/>
                  </a:lnTo>
                  <a:lnTo>
                    <a:pt x="744" y="1493"/>
                  </a:lnTo>
                  <a:lnTo>
                    <a:pt x="707" y="1492"/>
                  </a:lnTo>
                  <a:lnTo>
                    <a:pt x="670" y="1490"/>
                  </a:lnTo>
                  <a:lnTo>
                    <a:pt x="597" y="1481"/>
                  </a:lnTo>
                  <a:lnTo>
                    <a:pt x="526" y="1466"/>
                  </a:lnTo>
                  <a:lnTo>
                    <a:pt x="460" y="1447"/>
                  </a:lnTo>
                  <a:lnTo>
                    <a:pt x="396" y="1422"/>
                  </a:lnTo>
                  <a:lnTo>
                    <a:pt x="335" y="1394"/>
                  </a:lnTo>
                  <a:lnTo>
                    <a:pt x="278" y="1360"/>
                  </a:lnTo>
                  <a:lnTo>
                    <a:pt x="225" y="1323"/>
                  </a:lnTo>
                  <a:lnTo>
                    <a:pt x="178" y="1283"/>
                  </a:lnTo>
                  <a:lnTo>
                    <a:pt x="135" y="1239"/>
                  </a:lnTo>
                  <a:lnTo>
                    <a:pt x="98" y="1193"/>
                  </a:lnTo>
                  <a:lnTo>
                    <a:pt x="65" y="1143"/>
                  </a:lnTo>
                  <a:lnTo>
                    <a:pt x="39" y="1091"/>
                  </a:lnTo>
                  <a:lnTo>
                    <a:pt x="20" y="1037"/>
                  </a:lnTo>
                  <a:lnTo>
                    <a:pt x="7" y="981"/>
                  </a:lnTo>
                  <a:lnTo>
                    <a:pt x="0" y="925"/>
                  </a:lnTo>
                  <a:lnTo>
                    <a:pt x="1" y="866"/>
                  </a:lnTo>
                  <a:lnTo>
                    <a:pt x="9" y="811"/>
                  </a:lnTo>
                  <a:lnTo>
                    <a:pt x="24" y="757"/>
                  </a:lnTo>
                  <a:lnTo>
                    <a:pt x="45" y="707"/>
                  </a:lnTo>
                  <a:lnTo>
                    <a:pt x="71" y="658"/>
                  </a:lnTo>
                  <a:lnTo>
                    <a:pt x="104" y="612"/>
                  </a:lnTo>
                  <a:lnTo>
                    <a:pt x="141" y="569"/>
                  </a:lnTo>
                  <a:lnTo>
                    <a:pt x="183" y="530"/>
                  </a:lnTo>
                  <a:lnTo>
                    <a:pt x="230" y="494"/>
                  </a:lnTo>
                  <a:lnTo>
                    <a:pt x="281" y="461"/>
                  </a:lnTo>
                  <a:lnTo>
                    <a:pt x="335" y="433"/>
                  </a:lnTo>
                  <a:lnTo>
                    <a:pt x="393" y="408"/>
                  </a:lnTo>
                  <a:lnTo>
                    <a:pt x="417" y="359"/>
                  </a:lnTo>
                  <a:lnTo>
                    <a:pt x="446" y="312"/>
                  </a:lnTo>
                  <a:lnTo>
                    <a:pt x="481" y="268"/>
                  </a:lnTo>
                  <a:lnTo>
                    <a:pt x="522" y="226"/>
                  </a:lnTo>
                  <a:lnTo>
                    <a:pt x="566" y="188"/>
                  </a:lnTo>
                  <a:lnTo>
                    <a:pt x="615" y="154"/>
                  </a:lnTo>
                  <a:lnTo>
                    <a:pt x="668" y="124"/>
                  </a:lnTo>
                  <a:lnTo>
                    <a:pt x="725" y="98"/>
                  </a:lnTo>
                  <a:lnTo>
                    <a:pt x="785" y="75"/>
                  </a:lnTo>
                  <a:lnTo>
                    <a:pt x="847" y="59"/>
                  </a:lnTo>
                  <a:lnTo>
                    <a:pt x="912" y="45"/>
                  </a:lnTo>
                  <a:lnTo>
                    <a:pt x="980" y="38"/>
                  </a:lnTo>
                  <a:lnTo>
                    <a:pt x="1048" y="35"/>
                  </a:lnTo>
                  <a:lnTo>
                    <a:pt x="1119" y="38"/>
                  </a:lnTo>
                  <a:lnTo>
                    <a:pt x="1186" y="46"/>
                  </a:lnTo>
                  <a:lnTo>
                    <a:pt x="1250" y="59"/>
                  </a:lnTo>
                  <a:lnTo>
                    <a:pt x="1312" y="75"/>
                  </a:lnTo>
                  <a:lnTo>
                    <a:pt x="1371" y="97"/>
                  </a:lnTo>
                  <a:lnTo>
                    <a:pt x="1427" y="122"/>
                  </a:lnTo>
                  <a:lnTo>
                    <a:pt x="1481" y="150"/>
                  </a:lnTo>
                  <a:lnTo>
                    <a:pt x="1531" y="181"/>
                  </a:lnTo>
                  <a:lnTo>
                    <a:pt x="1575" y="145"/>
                  </a:lnTo>
                  <a:lnTo>
                    <a:pt x="1624" y="113"/>
                  </a:lnTo>
                  <a:lnTo>
                    <a:pt x="1676" y="83"/>
                  </a:lnTo>
                  <a:lnTo>
                    <a:pt x="1731" y="59"/>
                  </a:lnTo>
                  <a:lnTo>
                    <a:pt x="1790" y="37"/>
                  </a:lnTo>
                  <a:lnTo>
                    <a:pt x="1852" y="21"/>
                  </a:lnTo>
                  <a:lnTo>
                    <a:pt x="1915" y="9"/>
                  </a:lnTo>
                  <a:lnTo>
                    <a:pt x="1982" y="2"/>
                  </a:lnTo>
                  <a:lnTo>
                    <a:pt x="2049" y="0"/>
                  </a:lnTo>
                  <a:close/>
                </a:path>
              </a:pathLst>
            </a:custGeom>
            <a:solidFill>
              <a:schemeClr val="bg1"/>
            </a:solidFill>
            <a:ln w="0">
              <a:solidFill>
                <a:schemeClr val="bg1">
                  <a:lumMod val="65000"/>
                </a:schemeClr>
              </a:solidFill>
              <a:prstDash val="solid"/>
              <a:round/>
              <a:headEnd/>
              <a:tailEnd/>
            </a:ln>
            <a:effectLst>
              <a:outerShdw blurRad="50800" dist="38100" dir="5400000" algn="t" rotWithShape="0">
                <a:prstClr val="black">
                  <a:alpha val="40000"/>
                </a:prstClr>
              </a:outerShdw>
            </a:effectLst>
          </p:spPr>
          <p:txBody>
            <a:bodyPr vert="horz" wrap="square" lIns="91320" tIns="45660" rIns="91320" bIns="45660" numCol="1" anchor="t" anchorCtr="0" compatLnSpc="1">
              <a:prstTxWarp prst="textNoShape">
                <a:avLst/>
              </a:prstTxWarp>
            </a:bodyPr>
            <a:lstStyle/>
            <a:p>
              <a:pPr marL="0" marR="0" lvl="0" indent="0" algn="l" defTabSz="913578" rtl="0" eaLnBrk="1" fontAlgn="auto" latinLnBrk="0" hangingPunct="1">
                <a:lnSpc>
                  <a:spcPct val="100000"/>
                </a:lnSpc>
                <a:spcBef>
                  <a:spcPts val="0"/>
                </a:spcBef>
                <a:spcAft>
                  <a:spcPts val="0"/>
                </a:spcAft>
                <a:buClrTx/>
                <a:buSzTx/>
                <a:buFontTx/>
                <a:buNone/>
                <a:tabLst/>
                <a:defRPr/>
              </a:pPr>
              <a:endParaRPr kumimoji="0" lang="en-US" sz="1895" b="0" i="0" u="none" strike="noStrike" kern="1200" cap="none" spc="0" normalizeH="0" baseline="0" noProof="0">
                <a:ln>
                  <a:noFill/>
                </a:ln>
                <a:solidFill>
                  <a:prstClr val="black"/>
                </a:solidFill>
                <a:effectLst/>
                <a:uLnTx/>
                <a:uFillTx/>
                <a:latin typeface="Arial" panose="020B0604020202020204"/>
                <a:ea typeface="+mn-ea"/>
                <a:cs typeface="+mn-cs"/>
              </a:endParaRPr>
            </a:p>
          </p:txBody>
        </p:sp>
        <p:pic>
          <p:nvPicPr>
            <p:cNvPr id="293" name="Graphic 292">
              <a:extLst>
                <a:ext uri="{FF2B5EF4-FFF2-40B4-BE49-F238E27FC236}">
                  <a16:creationId xmlns:a16="http://schemas.microsoft.com/office/drawing/2014/main" id="{826733D8-5B27-EC45-BA68-3382D4604B15}"/>
                </a:ext>
              </a:extLst>
            </p:cNvPr>
            <p:cNvPicPr>
              <a:picLocks noChangeAspect="1"/>
            </p:cNvPicPr>
            <p:nvPr/>
          </p:nvPicPr>
          <p:blipFill>
            <a:blip r:embed="rId6" cstate="email">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5686937" y="5589065"/>
              <a:ext cx="531793" cy="358924"/>
            </a:xfrm>
            <a:prstGeom prst="rect">
              <a:avLst/>
            </a:prstGeom>
          </p:spPr>
        </p:pic>
      </p:grpSp>
      <p:grpSp>
        <p:nvGrpSpPr>
          <p:cNvPr id="298" name="Group 297">
            <a:extLst>
              <a:ext uri="{FF2B5EF4-FFF2-40B4-BE49-F238E27FC236}">
                <a16:creationId xmlns:a16="http://schemas.microsoft.com/office/drawing/2014/main" id="{32E64C09-7D1F-104A-94E0-893783A2E9F5}"/>
              </a:ext>
            </a:extLst>
          </p:cNvPr>
          <p:cNvGrpSpPr/>
          <p:nvPr/>
        </p:nvGrpSpPr>
        <p:grpSpPr>
          <a:xfrm>
            <a:off x="8111276" y="3598150"/>
            <a:ext cx="1004192" cy="716429"/>
            <a:chOff x="1554480" y="5349240"/>
            <a:chExt cx="1073216" cy="858478"/>
          </a:xfrm>
        </p:grpSpPr>
        <p:sp>
          <p:nvSpPr>
            <p:cNvPr id="299" name="Freeform 28">
              <a:extLst>
                <a:ext uri="{FF2B5EF4-FFF2-40B4-BE49-F238E27FC236}">
                  <a16:creationId xmlns:a16="http://schemas.microsoft.com/office/drawing/2014/main" id="{499FD4E9-1564-9941-A9D8-676406F1E5BD}"/>
                </a:ext>
              </a:extLst>
            </p:cNvPr>
            <p:cNvSpPr>
              <a:spLocks/>
            </p:cNvSpPr>
            <p:nvPr/>
          </p:nvSpPr>
          <p:spPr bwMode="auto">
            <a:xfrm>
              <a:off x="1554480" y="5349240"/>
              <a:ext cx="1073216" cy="858478"/>
            </a:xfrm>
            <a:custGeom>
              <a:avLst/>
              <a:gdLst>
                <a:gd name="T0" fmla="*/ 2190 w 3702"/>
                <a:gd name="T1" fmla="*/ 11 h 1989"/>
                <a:gd name="T2" fmla="*/ 2389 w 3702"/>
                <a:gd name="T3" fmla="*/ 69 h 1989"/>
                <a:gd name="T4" fmla="*/ 2557 w 3702"/>
                <a:gd name="T5" fmla="*/ 165 h 1989"/>
                <a:gd name="T6" fmla="*/ 2685 w 3702"/>
                <a:gd name="T7" fmla="*/ 294 h 1989"/>
                <a:gd name="T8" fmla="*/ 2838 w 3702"/>
                <a:gd name="T9" fmla="*/ 316 h 1989"/>
                <a:gd name="T10" fmla="*/ 3033 w 3702"/>
                <a:gd name="T11" fmla="*/ 309 h 1989"/>
                <a:gd name="T12" fmla="*/ 3243 w 3702"/>
                <a:gd name="T13" fmla="*/ 352 h 1989"/>
                <a:gd name="T14" fmla="*/ 3425 w 3702"/>
                <a:gd name="T15" fmla="*/ 439 h 1989"/>
                <a:gd name="T16" fmla="*/ 3568 w 3702"/>
                <a:gd name="T17" fmla="*/ 560 h 1989"/>
                <a:gd name="T18" fmla="*/ 3664 w 3702"/>
                <a:gd name="T19" fmla="*/ 709 h 1989"/>
                <a:gd name="T20" fmla="*/ 3702 w 3702"/>
                <a:gd name="T21" fmla="*/ 874 h 1989"/>
                <a:gd name="T22" fmla="*/ 3681 w 3702"/>
                <a:gd name="T23" fmla="*/ 1037 h 1989"/>
                <a:gd name="T24" fmla="*/ 3606 w 3702"/>
                <a:gd name="T25" fmla="*/ 1179 h 1989"/>
                <a:gd name="T26" fmla="*/ 3488 w 3702"/>
                <a:gd name="T27" fmla="*/ 1295 h 1989"/>
                <a:gd name="T28" fmla="*/ 3334 w 3702"/>
                <a:gd name="T29" fmla="*/ 1382 h 1989"/>
                <a:gd name="T30" fmla="*/ 3154 w 3702"/>
                <a:gd name="T31" fmla="*/ 1432 h 1989"/>
                <a:gd name="T32" fmla="*/ 2999 w 3702"/>
                <a:gd name="T33" fmla="*/ 1491 h 1989"/>
                <a:gd name="T34" fmla="*/ 2893 w 3702"/>
                <a:gd name="T35" fmla="*/ 1618 h 1989"/>
                <a:gd name="T36" fmla="*/ 2747 w 3702"/>
                <a:gd name="T37" fmla="*/ 1716 h 1989"/>
                <a:gd name="T38" fmla="*/ 2571 w 3702"/>
                <a:gd name="T39" fmla="*/ 1779 h 1989"/>
                <a:gd name="T40" fmla="*/ 2373 w 3702"/>
                <a:gd name="T41" fmla="*/ 1800 h 1989"/>
                <a:gd name="T42" fmla="*/ 2176 w 3702"/>
                <a:gd name="T43" fmla="*/ 1776 h 1989"/>
                <a:gd name="T44" fmla="*/ 2017 w 3702"/>
                <a:gd name="T45" fmla="*/ 1784 h 1989"/>
                <a:gd name="T46" fmla="*/ 1869 w 3702"/>
                <a:gd name="T47" fmla="*/ 1893 h 1989"/>
                <a:gd name="T48" fmla="*/ 1686 w 3702"/>
                <a:gd name="T49" fmla="*/ 1964 h 1989"/>
                <a:gd name="T50" fmla="*/ 1477 w 3702"/>
                <a:gd name="T51" fmla="*/ 1989 h 1989"/>
                <a:gd name="T52" fmla="*/ 1264 w 3702"/>
                <a:gd name="T53" fmla="*/ 1963 h 1989"/>
                <a:gd name="T54" fmla="*/ 1074 w 3702"/>
                <a:gd name="T55" fmla="*/ 1893 h 1989"/>
                <a:gd name="T56" fmla="*/ 919 w 3702"/>
                <a:gd name="T57" fmla="*/ 1785 h 1989"/>
                <a:gd name="T58" fmla="*/ 806 w 3702"/>
                <a:gd name="T59" fmla="*/ 1649 h 1989"/>
                <a:gd name="T60" fmla="*/ 744 w 3702"/>
                <a:gd name="T61" fmla="*/ 1493 h 1989"/>
                <a:gd name="T62" fmla="*/ 597 w 3702"/>
                <a:gd name="T63" fmla="*/ 1481 h 1989"/>
                <a:gd name="T64" fmla="*/ 396 w 3702"/>
                <a:gd name="T65" fmla="*/ 1422 h 1989"/>
                <a:gd name="T66" fmla="*/ 225 w 3702"/>
                <a:gd name="T67" fmla="*/ 1323 h 1989"/>
                <a:gd name="T68" fmla="*/ 98 w 3702"/>
                <a:gd name="T69" fmla="*/ 1193 h 1989"/>
                <a:gd name="T70" fmla="*/ 20 w 3702"/>
                <a:gd name="T71" fmla="*/ 1037 h 1989"/>
                <a:gd name="T72" fmla="*/ 1 w 3702"/>
                <a:gd name="T73" fmla="*/ 866 h 1989"/>
                <a:gd name="T74" fmla="*/ 45 w 3702"/>
                <a:gd name="T75" fmla="*/ 707 h 1989"/>
                <a:gd name="T76" fmla="*/ 141 w 3702"/>
                <a:gd name="T77" fmla="*/ 569 h 1989"/>
                <a:gd name="T78" fmla="*/ 281 w 3702"/>
                <a:gd name="T79" fmla="*/ 461 h 1989"/>
                <a:gd name="T80" fmla="*/ 417 w 3702"/>
                <a:gd name="T81" fmla="*/ 359 h 1989"/>
                <a:gd name="T82" fmla="*/ 522 w 3702"/>
                <a:gd name="T83" fmla="*/ 226 h 1989"/>
                <a:gd name="T84" fmla="*/ 668 w 3702"/>
                <a:gd name="T85" fmla="*/ 124 h 1989"/>
                <a:gd name="T86" fmla="*/ 847 w 3702"/>
                <a:gd name="T87" fmla="*/ 59 h 1989"/>
                <a:gd name="T88" fmla="*/ 1048 w 3702"/>
                <a:gd name="T89" fmla="*/ 35 h 1989"/>
                <a:gd name="T90" fmla="*/ 1250 w 3702"/>
                <a:gd name="T91" fmla="*/ 59 h 1989"/>
                <a:gd name="T92" fmla="*/ 1427 w 3702"/>
                <a:gd name="T93" fmla="*/ 122 h 1989"/>
                <a:gd name="T94" fmla="*/ 1575 w 3702"/>
                <a:gd name="T95" fmla="*/ 145 h 1989"/>
                <a:gd name="T96" fmla="*/ 1731 w 3702"/>
                <a:gd name="T97" fmla="*/ 59 h 1989"/>
                <a:gd name="T98" fmla="*/ 1915 w 3702"/>
                <a:gd name="T99" fmla="*/ 9 h 19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702" h="1989">
                  <a:moveTo>
                    <a:pt x="2049" y="0"/>
                  </a:moveTo>
                  <a:lnTo>
                    <a:pt x="2118" y="2"/>
                  </a:lnTo>
                  <a:lnTo>
                    <a:pt x="2190" y="11"/>
                  </a:lnTo>
                  <a:lnTo>
                    <a:pt x="2259" y="25"/>
                  </a:lnTo>
                  <a:lnTo>
                    <a:pt x="2326" y="44"/>
                  </a:lnTo>
                  <a:lnTo>
                    <a:pt x="2389" y="69"/>
                  </a:lnTo>
                  <a:lnTo>
                    <a:pt x="2448" y="97"/>
                  </a:lnTo>
                  <a:lnTo>
                    <a:pt x="2505" y="128"/>
                  </a:lnTo>
                  <a:lnTo>
                    <a:pt x="2557" y="165"/>
                  </a:lnTo>
                  <a:lnTo>
                    <a:pt x="2604" y="205"/>
                  </a:lnTo>
                  <a:lnTo>
                    <a:pt x="2647" y="248"/>
                  </a:lnTo>
                  <a:lnTo>
                    <a:pt x="2685" y="294"/>
                  </a:lnTo>
                  <a:lnTo>
                    <a:pt x="2717" y="342"/>
                  </a:lnTo>
                  <a:lnTo>
                    <a:pt x="2776" y="326"/>
                  </a:lnTo>
                  <a:lnTo>
                    <a:pt x="2838" y="316"/>
                  </a:lnTo>
                  <a:lnTo>
                    <a:pt x="2902" y="309"/>
                  </a:lnTo>
                  <a:lnTo>
                    <a:pt x="2967" y="307"/>
                  </a:lnTo>
                  <a:lnTo>
                    <a:pt x="3033" y="309"/>
                  </a:lnTo>
                  <a:lnTo>
                    <a:pt x="3106" y="318"/>
                  </a:lnTo>
                  <a:lnTo>
                    <a:pt x="3177" y="333"/>
                  </a:lnTo>
                  <a:lnTo>
                    <a:pt x="3243" y="352"/>
                  </a:lnTo>
                  <a:lnTo>
                    <a:pt x="3307" y="377"/>
                  </a:lnTo>
                  <a:lnTo>
                    <a:pt x="3368" y="406"/>
                  </a:lnTo>
                  <a:lnTo>
                    <a:pt x="3425" y="439"/>
                  </a:lnTo>
                  <a:lnTo>
                    <a:pt x="3478" y="476"/>
                  </a:lnTo>
                  <a:lnTo>
                    <a:pt x="3525" y="516"/>
                  </a:lnTo>
                  <a:lnTo>
                    <a:pt x="3568" y="560"/>
                  </a:lnTo>
                  <a:lnTo>
                    <a:pt x="3605" y="608"/>
                  </a:lnTo>
                  <a:lnTo>
                    <a:pt x="3638" y="656"/>
                  </a:lnTo>
                  <a:lnTo>
                    <a:pt x="3664" y="709"/>
                  </a:lnTo>
                  <a:lnTo>
                    <a:pt x="3683" y="762"/>
                  </a:lnTo>
                  <a:lnTo>
                    <a:pt x="3696" y="818"/>
                  </a:lnTo>
                  <a:lnTo>
                    <a:pt x="3702" y="874"/>
                  </a:lnTo>
                  <a:lnTo>
                    <a:pt x="3702" y="933"/>
                  </a:lnTo>
                  <a:lnTo>
                    <a:pt x="3694" y="987"/>
                  </a:lnTo>
                  <a:lnTo>
                    <a:pt x="3681" y="1037"/>
                  </a:lnTo>
                  <a:lnTo>
                    <a:pt x="3661" y="1087"/>
                  </a:lnTo>
                  <a:lnTo>
                    <a:pt x="3635" y="1134"/>
                  </a:lnTo>
                  <a:lnTo>
                    <a:pt x="3606" y="1179"/>
                  </a:lnTo>
                  <a:lnTo>
                    <a:pt x="3571" y="1221"/>
                  </a:lnTo>
                  <a:lnTo>
                    <a:pt x="3532" y="1260"/>
                  </a:lnTo>
                  <a:lnTo>
                    <a:pt x="3488" y="1295"/>
                  </a:lnTo>
                  <a:lnTo>
                    <a:pt x="3440" y="1328"/>
                  </a:lnTo>
                  <a:lnTo>
                    <a:pt x="3390" y="1357"/>
                  </a:lnTo>
                  <a:lnTo>
                    <a:pt x="3334" y="1382"/>
                  </a:lnTo>
                  <a:lnTo>
                    <a:pt x="3277" y="1403"/>
                  </a:lnTo>
                  <a:lnTo>
                    <a:pt x="3217" y="1420"/>
                  </a:lnTo>
                  <a:lnTo>
                    <a:pt x="3154" y="1432"/>
                  </a:lnTo>
                  <a:lnTo>
                    <a:pt x="3090" y="1440"/>
                  </a:lnTo>
                  <a:lnTo>
                    <a:pt x="3023" y="1443"/>
                  </a:lnTo>
                  <a:lnTo>
                    <a:pt x="2999" y="1491"/>
                  </a:lnTo>
                  <a:lnTo>
                    <a:pt x="2968" y="1536"/>
                  </a:lnTo>
                  <a:lnTo>
                    <a:pt x="2932" y="1578"/>
                  </a:lnTo>
                  <a:lnTo>
                    <a:pt x="2893" y="1618"/>
                  </a:lnTo>
                  <a:lnTo>
                    <a:pt x="2847" y="1654"/>
                  </a:lnTo>
                  <a:lnTo>
                    <a:pt x="2799" y="1686"/>
                  </a:lnTo>
                  <a:lnTo>
                    <a:pt x="2747" y="1716"/>
                  </a:lnTo>
                  <a:lnTo>
                    <a:pt x="2691" y="1740"/>
                  </a:lnTo>
                  <a:lnTo>
                    <a:pt x="2632" y="1762"/>
                  </a:lnTo>
                  <a:lnTo>
                    <a:pt x="2571" y="1779"/>
                  </a:lnTo>
                  <a:lnTo>
                    <a:pt x="2507" y="1790"/>
                  </a:lnTo>
                  <a:lnTo>
                    <a:pt x="2441" y="1798"/>
                  </a:lnTo>
                  <a:lnTo>
                    <a:pt x="2373" y="1800"/>
                  </a:lnTo>
                  <a:lnTo>
                    <a:pt x="2304" y="1797"/>
                  </a:lnTo>
                  <a:lnTo>
                    <a:pt x="2239" y="1789"/>
                  </a:lnTo>
                  <a:lnTo>
                    <a:pt x="2176" y="1776"/>
                  </a:lnTo>
                  <a:lnTo>
                    <a:pt x="2115" y="1761"/>
                  </a:lnTo>
                  <a:lnTo>
                    <a:pt x="2056" y="1740"/>
                  </a:lnTo>
                  <a:lnTo>
                    <a:pt x="2017" y="1784"/>
                  </a:lnTo>
                  <a:lnTo>
                    <a:pt x="1973" y="1825"/>
                  </a:lnTo>
                  <a:lnTo>
                    <a:pt x="1923" y="1861"/>
                  </a:lnTo>
                  <a:lnTo>
                    <a:pt x="1869" y="1893"/>
                  </a:lnTo>
                  <a:lnTo>
                    <a:pt x="1812" y="1922"/>
                  </a:lnTo>
                  <a:lnTo>
                    <a:pt x="1751" y="1945"/>
                  </a:lnTo>
                  <a:lnTo>
                    <a:pt x="1686" y="1964"/>
                  </a:lnTo>
                  <a:lnTo>
                    <a:pt x="1619" y="1978"/>
                  </a:lnTo>
                  <a:lnTo>
                    <a:pt x="1549" y="1987"/>
                  </a:lnTo>
                  <a:lnTo>
                    <a:pt x="1477" y="1989"/>
                  </a:lnTo>
                  <a:lnTo>
                    <a:pt x="1403" y="1986"/>
                  </a:lnTo>
                  <a:lnTo>
                    <a:pt x="1332" y="1978"/>
                  </a:lnTo>
                  <a:lnTo>
                    <a:pt x="1264" y="1963"/>
                  </a:lnTo>
                  <a:lnTo>
                    <a:pt x="1197" y="1945"/>
                  </a:lnTo>
                  <a:lnTo>
                    <a:pt x="1134" y="1922"/>
                  </a:lnTo>
                  <a:lnTo>
                    <a:pt x="1074" y="1893"/>
                  </a:lnTo>
                  <a:lnTo>
                    <a:pt x="1018" y="1861"/>
                  </a:lnTo>
                  <a:lnTo>
                    <a:pt x="966" y="1825"/>
                  </a:lnTo>
                  <a:lnTo>
                    <a:pt x="919" y="1785"/>
                  </a:lnTo>
                  <a:lnTo>
                    <a:pt x="876" y="1743"/>
                  </a:lnTo>
                  <a:lnTo>
                    <a:pt x="839" y="1698"/>
                  </a:lnTo>
                  <a:lnTo>
                    <a:pt x="806" y="1649"/>
                  </a:lnTo>
                  <a:lnTo>
                    <a:pt x="779" y="1599"/>
                  </a:lnTo>
                  <a:lnTo>
                    <a:pt x="759" y="1547"/>
                  </a:lnTo>
                  <a:lnTo>
                    <a:pt x="744" y="1493"/>
                  </a:lnTo>
                  <a:lnTo>
                    <a:pt x="707" y="1492"/>
                  </a:lnTo>
                  <a:lnTo>
                    <a:pt x="670" y="1490"/>
                  </a:lnTo>
                  <a:lnTo>
                    <a:pt x="597" y="1481"/>
                  </a:lnTo>
                  <a:lnTo>
                    <a:pt x="526" y="1466"/>
                  </a:lnTo>
                  <a:lnTo>
                    <a:pt x="460" y="1447"/>
                  </a:lnTo>
                  <a:lnTo>
                    <a:pt x="396" y="1422"/>
                  </a:lnTo>
                  <a:lnTo>
                    <a:pt x="335" y="1394"/>
                  </a:lnTo>
                  <a:lnTo>
                    <a:pt x="278" y="1360"/>
                  </a:lnTo>
                  <a:lnTo>
                    <a:pt x="225" y="1323"/>
                  </a:lnTo>
                  <a:lnTo>
                    <a:pt x="178" y="1283"/>
                  </a:lnTo>
                  <a:lnTo>
                    <a:pt x="135" y="1239"/>
                  </a:lnTo>
                  <a:lnTo>
                    <a:pt x="98" y="1193"/>
                  </a:lnTo>
                  <a:lnTo>
                    <a:pt x="65" y="1143"/>
                  </a:lnTo>
                  <a:lnTo>
                    <a:pt x="39" y="1091"/>
                  </a:lnTo>
                  <a:lnTo>
                    <a:pt x="20" y="1037"/>
                  </a:lnTo>
                  <a:lnTo>
                    <a:pt x="7" y="981"/>
                  </a:lnTo>
                  <a:lnTo>
                    <a:pt x="0" y="925"/>
                  </a:lnTo>
                  <a:lnTo>
                    <a:pt x="1" y="866"/>
                  </a:lnTo>
                  <a:lnTo>
                    <a:pt x="9" y="811"/>
                  </a:lnTo>
                  <a:lnTo>
                    <a:pt x="24" y="757"/>
                  </a:lnTo>
                  <a:lnTo>
                    <a:pt x="45" y="707"/>
                  </a:lnTo>
                  <a:lnTo>
                    <a:pt x="71" y="658"/>
                  </a:lnTo>
                  <a:lnTo>
                    <a:pt x="104" y="612"/>
                  </a:lnTo>
                  <a:lnTo>
                    <a:pt x="141" y="569"/>
                  </a:lnTo>
                  <a:lnTo>
                    <a:pt x="183" y="530"/>
                  </a:lnTo>
                  <a:lnTo>
                    <a:pt x="230" y="494"/>
                  </a:lnTo>
                  <a:lnTo>
                    <a:pt x="281" y="461"/>
                  </a:lnTo>
                  <a:lnTo>
                    <a:pt x="335" y="433"/>
                  </a:lnTo>
                  <a:lnTo>
                    <a:pt x="393" y="408"/>
                  </a:lnTo>
                  <a:lnTo>
                    <a:pt x="417" y="359"/>
                  </a:lnTo>
                  <a:lnTo>
                    <a:pt x="446" y="312"/>
                  </a:lnTo>
                  <a:lnTo>
                    <a:pt x="481" y="268"/>
                  </a:lnTo>
                  <a:lnTo>
                    <a:pt x="522" y="226"/>
                  </a:lnTo>
                  <a:lnTo>
                    <a:pt x="566" y="188"/>
                  </a:lnTo>
                  <a:lnTo>
                    <a:pt x="615" y="154"/>
                  </a:lnTo>
                  <a:lnTo>
                    <a:pt x="668" y="124"/>
                  </a:lnTo>
                  <a:lnTo>
                    <a:pt x="725" y="98"/>
                  </a:lnTo>
                  <a:lnTo>
                    <a:pt x="785" y="75"/>
                  </a:lnTo>
                  <a:lnTo>
                    <a:pt x="847" y="59"/>
                  </a:lnTo>
                  <a:lnTo>
                    <a:pt x="912" y="45"/>
                  </a:lnTo>
                  <a:lnTo>
                    <a:pt x="980" y="38"/>
                  </a:lnTo>
                  <a:lnTo>
                    <a:pt x="1048" y="35"/>
                  </a:lnTo>
                  <a:lnTo>
                    <a:pt x="1119" y="38"/>
                  </a:lnTo>
                  <a:lnTo>
                    <a:pt x="1186" y="46"/>
                  </a:lnTo>
                  <a:lnTo>
                    <a:pt x="1250" y="59"/>
                  </a:lnTo>
                  <a:lnTo>
                    <a:pt x="1312" y="75"/>
                  </a:lnTo>
                  <a:lnTo>
                    <a:pt x="1371" y="97"/>
                  </a:lnTo>
                  <a:lnTo>
                    <a:pt x="1427" y="122"/>
                  </a:lnTo>
                  <a:lnTo>
                    <a:pt x="1481" y="150"/>
                  </a:lnTo>
                  <a:lnTo>
                    <a:pt x="1531" y="181"/>
                  </a:lnTo>
                  <a:lnTo>
                    <a:pt x="1575" y="145"/>
                  </a:lnTo>
                  <a:lnTo>
                    <a:pt x="1624" y="113"/>
                  </a:lnTo>
                  <a:lnTo>
                    <a:pt x="1676" y="83"/>
                  </a:lnTo>
                  <a:lnTo>
                    <a:pt x="1731" y="59"/>
                  </a:lnTo>
                  <a:lnTo>
                    <a:pt x="1790" y="37"/>
                  </a:lnTo>
                  <a:lnTo>
                    <a:pt x="1852" y="21"/>
                  </a:lnTo>
                  <a:lnTo>
                    <a:pt x="1915" y="9"/>
                  </a:lnTo>
                  <a:lnTo>
                    <a:pt x="1982" y="2"/>
                  </a:lnTo>
                  <a:lnTo>
                    <a:pt x="2049" y="0"/>
                  </a:lnTo>
                  <a:close/>
                </a:path>
              </a:pathLst>
            </a:custGeom>
            <a:solidFill>
              <a:schemeClr val="bg1"/>
            </a:solidFill>
            <a:ln w="0">
              <a:solidFill>
                <a:schemeClr val="bg1">
                  <a:lumMod val="65000"/>
                </a:schemeClr>
              </a:solidFill>
              <a:prstDash val="solid"/>
              <a:round/>
              <a:headEnd/>
              <a:tailEnd/>
            </a:ln>
            <a:effectLst>
              <a:outerShdw blurRad="50800" dist="38100" dir="5400000" algn="t" rotWithShape="0">
                <a:prstClr val="black">
                  <a:alpha val="40000"/>
                </a:prstClr>
              </a:outerShdw>
            </a:effectLst>
          </p:spPr>
          <p:txBody>
            <a:bodyPr vert="horz" wrap="square" lIns="91320" tIns="45660" rIns="91320" bIns="45660" numCol="1" anchor="t" anchorCtr="0" compatLnSpc="1">
              <a:prstTxWarp prst="textNoShape">
                <a:avLst/>
              </a:prstTxWarp>
            </a:bodyPr>
            <a:lstStyle/>
            <a:p>
              <a:pPr marL="0" marR="0" lvl="0" indent="0" algn="l" defTabSz="913578" rtl="0" eaLnBrk="1" fontAlgn="auto" latinLnBrk="0" hangingPunct="1">
                <a:lnSpc>
                  <a:spcPct val="100000"/>
                </a:lnSpc>
                <a:spcBef>
                  <a:spcPts val="0"/>
                </a:spcBef>
                <a:spcAft>
                  <a:spcPts val="0"/>
                </a:spcAft>
                <a:buClrTx/>
                <a:buSzTx/>
                <a:buFontTx/>
                <a:buNone/>
                <a:tabLst/>
                <a:defRPr/>
              </a:pPr>
              <a:endParaRPr kumimoji="0" lang="en-US" sz="1895" b="0" i="0" u="none" strike="noStrike" kern="1200" cap="none" spc="0" normalizeH="0" baseline="0" noProof="0">
                <a:ln>
                  <a:noFill/>
                </a:ln>
                <a:solidFill>
                  <a:prstClr val="black"/>
                </a:solidFill>
                <a:effectLst/>
                <a:uLnTx/>
                <a:uFillTx/>
                <a:latin typeface="Arial" panose="020B0604020202020204"/>
                <a:ea typeface="+mn-ea"/>
                <a:cs typeface="+mn-cs"/>
              </a:endParaRPr>
            </a:p>
          </p:txBody>
        </p:sp>
        <p:pic>
          <p:nvPicPr>
            <p:cNvPr id="300" name="Picture 299">
              <a:extLst>
                <a:ext uri="{FF2B5EF4-FFF2-40B4-BE49-F238E27FC236}">
                  <a16:creationId xmlns:a16="http://schemas.microsoft.com/office/drawing/2014/main" id="{1C1785C1-D1CA-F946-83AA-81810BA3A58A}"/>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1727101" y="5589065"/>
              <a:ext cx="727973" cy="280045"/>
            </a:xfrm>
            <a:prstGeom prst="rect">
              <a:avLst/>
            </a:prstGeom>
          </p:spPr>
        </p:pic>
      </p:grpSp>
      <p:sp>
        <p:nvSpPr>
          <p:cNvPr id="20" name="TextBox 19">
            <a:extLst>
              <a:ext uri="{FF2B5EF4-FFF2-40B4-BE49-F238E27FC236}">
                <a16:creationId xmlns:a16="http://schemas.microsoft.com/office/drawing/2014/main" id="{24013CDD-C635-FC4A-8AF6-16EF55DAECAA}"/>
              </a:ext>
            </a:extLst>
          </p:cNvPr>
          <p:cNvSpPr txBox="1"/>
          <p:nvPr/>
        </p:nvSpPr>
        <p:spPr>
          <a:xfrm>
            <a:off x="9843885" y="1506648"/>
            <a:ext cx="736894" cy="209153"/>
          </a:xfrm>
          <a:prstGeom prst="rect">
            <a:avLst/>
          </a:prstGeom>
        </p:spPr>
        <p:txBody>
          <a:bodyPr vert="horz" wrap="none" lIns="91416" tIns="45708" rIns="91416" bIns="45708" rtlCol="0" anchor="t">
            <a:noAutofit/>
          </a:bodyPr>
          <a:lstStyle/>
          <a:p>
            <a:pPr marL="0" marR="0" lvl="0" indent="0" algn="ctr" defTabSz="914126" rtl="0" eaLnBrk="1" fontAlgn="auto" latinLnBrk="0" hangingPunct="1">
              <a:lnSpc>
                <a:spcPct val="95000"/>
              </a:lnSpc>
              <a:spcBef>
                <a:spcPts val="400"/>
              </a:spcBef>
              <a:spcAft>
                <a:spcPts val="200"/>
              </a:spcAft>
              <a:buClr>
                <a:srgbClr val="5CC3FF"/>
              </a:buClr>
              <a:buSzTx/>
              <a:buFontTx/>
              <a:buNone/>
              <a:tabLst/>
              <a:defRPr/>
            </a:pPr>
            <a:r>
              <a:rPr kumimoji="0" lang="en-US" sz="800" b="1" i="0" u="none" strike="noStrike" kern="1200" cap="none" spc="0" normalizeH="0" baseline="0" noProof="0">
                <a:ln>
                  <a:noFill/>
                </a:ln>
                <a:solidFill>
                  <a:sysClr val="windowText" lastClr="000000"/>
                </a:solidFill>
                <a:effectLst/>
                <a:uLnTx/>
                <a:uFillTx/>
                <a:latin typeface="Arial" panose="020B0604020202020204"/>
                <a:ea typeface="+mn-ea"/>
                <a:cs typeface="+mn-cs"/>
              </a:rPr>
              <a:t>Hyperspace</a:t>
            </a:r>
          </a:p>
        </p:txBody>
      </p:sp>
      <p:sp>
        <p:nvSpPr>
          <p:cNvPr id="339" name="TextBox 338">
            <a:extLst>
              <a:ext uri="{FF2B5EF4-FFF2-40B4-BE49-F238E27FC236}">
                <a16:creationId xmlns:a16="http://schemas.microsoft.com/office/drawing/2014/main" id="{D8C65503-8716-3546-92F5-3FBC503EAFDF}"/>
              </a:ext>
            </a:extLst>
          </p:cNvPr>
          <p:cNvSpPr txBox="1"/>
          <p:nvPr/>
        </p:nvSpPr>
        <p:spPr>
          <a:xfrm>
            <a:off x="8847462" y="1504724"/>
            <a:ext cx="736894" cy="209153"/>
          </a:xfrm>
          <a:prstGeom prst="rect">
            <a:avLst/>
          </a:prstGeom>
        </p:spPr>
        <p:txBody>
          <a:bodyPr vert="horz" wrap="none" lIns="91416" tIns="45708" rIns="91416" bIns="45708" rtlCol="0" anchor="t">
            <a:noAutofit/>
          </a:bodyPr>
          <a:lstStyle/>
          <a:p>
            <a:pPr marL="0" marR="0" lvl="0" indent="0" algn="ctr" defTabSz="914126" rtl="0" eaLnBrk="1" fontAlgn="auto" latinLnBrk="0" hangingPunct="1">
              <a:lnSpc>
                <a:spcPct val="95000"/>
              </a:lnSpc>
              <a:spcBef>
                <a:spcPts val="400"/>
              </a:spcBef>
              <a:spcAft>
                <a:spcPts val="200"/>
              </a:spcAft>
              <a:buClr>
                <a:srgbClr val="5CC3FF"/>
              </a:buClr>
              <a:buSzTx/>
              <a:buFontTx/>
              <a:buNone/>
              <a:tabLst/>
              <a:defRPr/>
            </a:pPr>
            <a:r>
              <a:rPr kumimoji="0" lang="en-US" sz="800" b="1" i="0" u="none" strike="noStrike" kern="1200" cap="none" spc="0" normalizeH="0" baseline="0" noProof="0">
                <a:ln>
                  <a:noFill/>
                </a:ln>
                <a:solidFill>
                  <a:sysClr val="windowText" lastClr="000000"/>
                </a:solidFill>
                <a:effectLst/>
                <a:uLnTx/>
                <a:uFillTx/>
                <a:latin typeface="Arial" panose="020B0604020202020204"/>
                <a:ea typeface="+mn-ea"/>
                <a:cs typeface="+mn-cs"/>
              </a:rPr>
              <a:t>DR Non-Prod</a:t>
            </a:r>
          </a:p>
        </p:txBody>
      </p:sp>
      <p:sp>
        <p:nvSpPr>
          <p:cNvPr id="340" name="TextBox 339">
            <a:extLst>
              <a:ext uri="{FF2B5EF4-FFF2-40B4-BE49-F238E27FC236}">
                <a16:creationId xmlns:a16="http://schemas.microsoft.com/office/drawing/2014/main" id="{05BFC810-7456-6F41-829D-F2436F5EDDAE}"/>
              </a:ext>
            </a:extLst>
          </p:cNvPr>
          <p:cNvSpPr txBox="1"/>
          <p:nvPr/>
        </p:nvSpPr>
        <p:spPr>
          <a:xfrm>
            <a:off x="7832711" y="1504332"/>
            <a:ext cx="736894" cy="209153"/>
          </a:xfrm>
          <a:prstGeom prst="rect">
            <a:avLst/>
          </a:prstGeom>
        </p:spPr>
        <p:txBody>
          <a:bodyPr vert="horz" wrap="none" lIns="91416" tIns="45708" rIns="91416" bIns="45708" rtlCol="0" anchor="t">
            <a:noAutofit/>
          </a:bodyPr>
          <a:lstStyle/>
          <a:p>
            <a:pPr marL="0" marR="0" lvl="0" indent="0" algn="ctr" defTabSz="914126" rtl="0" eaLnBrk="1" fontAlgn="auto" latinLnBrk="0" hangingPunct="1">
              <a:lnSpc>
                <a:spcPct val="95000"/>
              </a:lnSpc>
              <a:spcBef>
                <a:spcPts val="400"/>
              </a:spcBef>
              <a:spcAft>
                <a:spcPts val="200"/>
              </a:spcAft>
              <a:buClr>
                <a:srgbClr val="5CC3FF"/>
              </a:buClr>
              <a:buSzTx/>
              <a:buFontTx/>
              <a:buNone/>
              <a:tabLst/>
              <a:defRPr/>
            </a:pPr>
            <a:r>
              <a:rPr kumimoji="0" lang="en-US" sz="800" b="1" i="0" u="none" strike="noStrike" kern="1200" cap="none" spc="0" normalizeH="0" baseline="0" noProof="0">
                <a:ln>
                  <a:noFill/>
                </a:ln>
                <a:solidFill>
                  <a:sysClr val="windowText" lastClr="000000"/>
                </a:solidFill>
                <a:effectLst/>
                <a:uLnTx/>
                <a:uFillTx/>
                <a:latin typeface="Arial" panose="020B0604020202020204"/>
                <a:ea typeface="+mn-ea"/>
                <a:cs typeface="+mn-cs"/>
              </a:rPr>
              <a:t>Epic DR</a:t>
            </a:r>
          </a:p>
        </p:txBody>
      </p:sp>
      <p:grpSp>
        <p:nvGrpSpPr>
          <p:cNvPr id="341" name="Group 340">
            <a:extLst>
              <a:ext uri="{FF2B5EF4-FFF2-40B4-BE49-F238E27FC236}">
                <a16:creationId xmlns:a16="http://schemas.microsoft.com/office/drawing/2014/main" id="{8B684624-521B-AA4D-96D4-02C7A323C23E}"/>
              </a:ext>
            </a:extLst>
          </p:cNvPr>
          <p:cNvGrpSpPr/>
          <p:nvPr/>
        </p:nvGrpSpPr>
        <p:grpSpPr>
          <a:xfrm>
            <a:off x="1056943" y="2598930"/>
            <a:ext cx="486507" cy="472704"/>
            <a:chOff x="5901683" y="1456101"/>
            <a:chExt cx="794135" cy="734116"/>
          </a:xfrm>
        </p:grpSpPr>
        <p:sp>
          <p:nvSpPr>
            <p:cNvPr id="342" name="Rectangle: Rounded Corners 259">
              <a:extLst>
                <a:ext uri="{FF2B5EF4-FFF2-40B4-BE49-F238E27FC236}">
                  <a16:creationId xmlns:a16="http://schemas.microsoft.com/office/drawing/2014/main" id="{1386DF56-92D3-474F-A317-F0CCF795C134}"/>
                </a:ext>
              </a:extLst>
            </p:cNvPr>
            <p:cNvSpPr/>
            <p:nvPr/>
          </p:nvSpPr>
          <p:spPr>
            <a:xfrm>
              <a:off x="5901683" y="1456101"/>
              <a:ext cx="794135" cy="734116"/>
            </a:xfrm>
            <a:prstGeom prst="roundRect">
              <a:avLst>
                <a:gd name="adj" fmla="val 11692"/>
              </a:avLst>
            </a:prstGeom>
            <a:solidFill>
              <a:sysClr val="window" lastClr="FFFFFF">
                <a:alpha val="40000"/>
              </a:sysClr>
            </a:solidFill>
            <a:ln w="15875" cap="flat" cmpd="sng" algn="ctr">
              <a:noFill/>
              <a:prstDash val="solid"/>
            </a:ln>
            <a:effectLst/>
          </p:spPr>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5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sym typeface="Arial"/>
              </a:endParaRPr>
            </a:p>
          </p:txBody>
        </p:sp>
        <p:sp>
          <p:nvSpPr>
            <p:cNvPr id="343" name="Rectangle 342">
              <a:extLst>
                <a:ext uri="{FF2B5EF4-FFF2-40B4-BE49-F238E27FC236}">
                  <a16:creationId xmlns:a16="http://schemas.microsoft.com/office/drawing/2014/main" id="{8D6746E2-BC1F-4C48-87C9-FAED45083F8F}"/>
                </a:ext>
              </a:extLst>
            </p:cNvPr>
            <p:cNvSpPr/>
            <p:nvPr/>
          </p:nvSpPr>
          <p:spPr>
            <a:xfrm>
              <a:off x="5975422" y="1648091"/>
              <a:ext cx="646657" cy="191143"/>
            </a:xfrm>
            <a:prstGeom prst="rect">
              <a:avLst/>
            </a:prstGeom>
          </p:spPr>
          <p:txBody>
            <a:bodyPr wrap="none" lIns="91416" tIns="0" rIns="91416" bIns="0">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sym typeface="Arial"/>
                </a:rPr>
                <a:t>APP</a:t>
              </a:r>
              <a:endParaRPr kumimoji="0" lang="en-US" sz="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sym typeface="Arial"/>
              </a:endParaRPr>
            </a:p>
          </p:txBody>
        </p:sp>
        <p:sp>
          <p:nvSpPr>
            <p:cNvPr id="344" name="Rectangle 343">
              <a:extLst>
                <a:ext uri="{FF2B5EF4-FFF2-40B4-BE49-F238E27FC236}">
                  <a16:creationId xmlns:a16="http://schemas.microsoft.com/office/drawing/2014/main" id="{E68AF0FC-2238-1B43-84B3-DEE652551E4D}"/>
                </a:ext>
              </a:extLst>
            </p:cNvPr>
            <p:cNvSpPr/>
            <p:nvPr/>
          </p:nvSpPr>
          <p:spPr>
            <a:xfrm>
              <a:off x="5977453" y="1834357"/>
              <a:ext cx="625025" cy="334501"/>
            </a:xfrm>
            <a:prstGeom prst="rect">
              <a:avLst/>
            </a:prstGeom>
          </p:spPr>
          <p:txBody>
            <a:bodyPr wrap="square">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sym typeface="Arial"/>
                </a:rPr>
                <a:t>OS</a:t>
              </a:r>
              <a:endParaRPr kumimoji="0" lang="en-US" sz="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sym typeface="Arial"/>
              </a:endParaRPr>
            </a:p>
          </p:txBody>
        </p:sp>
        <p:cxnSp>
          <p:nvCxnSpPr>
            <p:cNvPr id="345" name="Straight Connector 344">
              <a:extLst>
                <a:ext uri="{FF2B5EF4-FFF2-40B4-BE49-F238E27FC236}">
                  <a16:creationId xmlns:a16="http://schemas.microsoft.com/office/drawing/2014/main" id="{C8B6798D-E766-6940-93C0-BB8D68DCA333}"/>
                </a:ext>
              </a:extLst>
            </p:cNvPr>
            <p:cNvCxnSpPr>
              <a:cxnSpLocks/>
            </p:cNvCxnSpPr>
            <p:nvPr/>
          </p:nvCxnSpPr>
          <p:spPr>
            <a:xfrm>
              <a:off x="6034061" y="1867727"/>
              <a:ext cx="530351" cy="0"/>
            </a:xfrm>
            <a:prstGeom prst="line">
              <a:avLst/>
            </a:prstGeom>
            <a:noFill/>
            <a:ln w="15875" cap="flat" cmpd="sng" algn="ctr">
              <a:solidFill>
                <a:sysClr val="windowText" lastClr="000000"/>
              </a:solidFill>
              <a:prstDash val="solid"/>
            </a:ln>
            <a:effectLst/>
          </p:spPr>
        </p:cxnSp>
        <p:grpSp>
          <p:nvGrpSpPr>
            <p:cNvPr id="346" name="Group 345">
              <a:extLst>
                <a:ext uri="{FF2B5EF4-FFF2-40B4-BE49-F238E27FC236}">
                  <a16:creationId xmlns:a16="http://schemas.microsoft.com/office/drawing/2014/main" id="{D6D3D204-4E0A-3941-A08E-AFD4451B3FA4}"/>
                </a:ext>
              </a:extLst>
            </p:cNvPr>
            <p:cNvGrpSpPr/>
            <p:nvPr/>
          </p:nvGrpSpPr>
          <p:grpSpPr>
            <a:xfrm>
              <a:off x="5903573" y="1458240"/>
              <a:ext cx="791328" cy="731184"/>
              <a:chOff x="4769513" y="1267041"/>
              <a:chExt cx="708040" cy="654226"/>
            </a:xfrm>
          </p:grpSpPr>
          <p:sp>
            <p:nvSpPr>
              <p:cNvPr id="347" name="Freeform 27">
                <a:extLst>
                  <a:ext uri="{FF2B5EF4-FFF2-40B4-BE49-F238E27FC236}">
                    <a16:creationId xmlns:a16="http://schemas.microsoft.com/office/drawing/2014/main" id="{364653D2-2CE8-DF4C-9E45-5F5928649329}"/>
                  </a:ext>
                </a:extLst>
              </p:cNvPr>
              <p:cNvSpPr>
                <a:spLocks/>
              </p:cNvSpPr>
              <p:nvPr/>
            </p:nvSpPr>
            <p:spPr bwMode="auto">
              <a:xfrm>
                <a:off x="4769513" y="1267041"/>
                <a:ext cx="708040" cy="654226"/>
              </a:xfrm>
              <a:custGeom>
                <a:avLst/>
                <a:gdLst>
                  <a:gd name="T0" fmla="*/ 120 w 1171"/>
                  <a:gd name="T1" fmla="*/ 1082 h 1082"/>
                  <a:gd name="T2" fmla="*/ 108 w 1171"/>
                  <a:gd name="T3" fmla="*/ 1082 h 1082"/>
                  <a:gd name="T4" fmla="*/ 85 w 1171"/>
                  <a:gd name="T5" fmla="*/ 1077 h 1082"/>
                  <a:gd name="T6" fmla="*/ 63 w 1171"/>
                  <a:gd name="T7" fmla="*/ 1067 h 1082"/>
                  <a:gd name="T8" fmla="*/ 43 w 1171"/>
                  <a:gd name="T9" fmla="*/ 1056 h 1082"/>
                  <a:gd name="T10" fmla="*/ 28 w 1171"/>
                  <a:gd name="T11" fmla="*/ 1039 h 1082"/>
                  <a:gd name="T12" fmla="*/ 15 w 1171"/>
                  <a:gd name="T13" fmla="*/ 1019 h 1082"/>
                  <a:gd name="T14" fmla="*/ 5 w 1171"/>
                  <a:gd name="T15" fmla="*/ 997 h 1082"/>
                  <a:gd name="T16" fmla="*/ 0 w 1171"/>
                  <a:gd name="T17" fmla="*/ 974 h 1082"/>
                  <a:gd name="T18" fmla="*/ 0 w 1171"/>
                  <a:gd name="T19" fmla="*/ 120 h 1082"/>
                  <a:gd name="T20" fmla="*/ 0 w 1171"/>
                  <a:gd name="T21" fmla="*/ 109 h 1082"/>
                  <a:gd name="T22" fmla="*/ 5 w 1171"/>
                  <a:gd name="T23" fmla="*/ 85 h 1082"/>
                  <a:gd name="T24" fmla="*/ 15 w 1171"/>
                  <a:gd name="T25" fmla="*/ 64 h 1082"/>
                  <a:gd name="T26" fmla="*/ 28 w 1171"/>
                  <a:gd name="T27" fmla="*/ 44 h 1082"/>
                  <a:gd name="T28" fmla="*/ 43 w 1171"/>
                  <a:gd name="T29" fmla="*/ 27 h 1082"/>
                  <a:gd name="T30" fmla="*/ 63 w 1171"/>
                  <a:gd name="T31" fmla="*/ 15 h 1082"/>
                  <a:gd name="T32" fmla="*/ 85 w 1171"/>
                  <a:gd name="T33" fmla="*/ 5 h 1082"/>
                  <a:gd name="T34" fmla="*/ 108 w 1171"/>
                  <a:gd name="T35" fmla="*/ 0 h 1082"/>
                  <a:gd name="T36" fmla="*/ 1050 w 1171"/>
                  <a:gd name="T37" fmla="*/ 0 h 1082"/>
                  <a:gd name="T38" fmla="*/ 1063 w 1171"/>
                  <a:gd name="T39" fmla="*/ 0 h 1082"/>
                  <a:gd name="T40" fmla="*/ 1086 w 1171"/>
                  <a:gd name="T41" fmla="*/ 5 h 1082"/>
                  <a:gd name="T42" fmla="*/ 1108 w 1171"/>
                  <a:gd name="T43" fmla="*/ 15 h 1082"/>
                  <a:gd name="T44" fmla="*/ 1126 w 1171"/>
                  <a:gd name="T45" fmla="*/ 27 h 1082"/>
                  <a:gd name="T46" fmla="*/ 1143 w 1171"/>
                  <a:gd name="T47" fmla="*/ 44 h 1082"/>
                  <a:gd name="T48" fmla="*/ 1156 w 1171"/>
                  <a:gd name="T49" fmla="*/ 64 h 1082"/>
                  <a:gd name="T50" fmla="*/ 1164 w 1171"/>
                  <a:gd name="T51" fmla="*/ 85 h 1082"/>
                  <a:gd name="T52" fmla="*/ 1169 w 1171"/>
                  <a:gd name="T53" fmla="*/ 109 h 1082"/>
                  <a:gd name="T54" fmla="*/ 1171 w 1171"/>
                  <a:gd name="T55" fmla="*/ 962 h 1082"/>
                  <a:gd name="T56" fmla="*/ 1169 w 1171"/>
                  <a:gd name="T57" fmla="*/ 974 h 1082"/>
                  <a:gd name="T58" fmla="*/ 1164 w 1171"/>
                  <a:gd name="T59" fmla="*/ 997 h 1082"/>
                  <a:gd name="T60" fmla="*/ 1156 w 1171"/>
                  <a:gd name="T61" fmla="*/ 1019 h 1082"/>
                  <a:gd name="T62" fmla="*/ 1143 w 1171"/>
                  <a:gd name="T63" fmla="*/ 1039 h 1082"/>
                  <a:gd name="T64" fmla="*/ 1126 w 1171"/>
                  <a:gd name="T65" fmla="*/ 1056 h 1082"/>
                  <a:gd name="T66" fmla="*/ 1108 w 1171"/>
                  <a:gd name="T67" fmla="*/ 1067 h 1082"/>
                  <a:gd name="T68" fmla="*/ 1086 w 1171"/>
                  <a:gd name="T69" fmla="*/ 1077 h 1082"/>
                  <a:gd name="T70" fmla="*/ 1063 w 1171"/>
                  <a:gd name="T71" fmla="*/ 1082 h 1082"/>
                  <a:gd name="T72" fmla="*/ 1050 w 1171"/>
                  <a:gd name="T73" fmla="*/ 1082 h 10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171" h="1082">
                    <a:moveTo>
                      <a:pt x="1050" y="1082"/>
                    </a:moveTo>
                    <a:lnTo>
                      <a:pt x="120" y="1082"/>
                    </a:lnTo>
                    <a:lnTo>
                      <a:pt x="120" y="1082"/>
                    </a:lnTo>
                    <a:lnTo>
                      <a:pt x="108" y="1082"/>
                    </a:lnTo>
                    <a:lnTo>
                      <a:pt x="96" y="1080"/>
                    </a:lnTo>
                    <a:lnTo>
                      <a:pt x="85" y="1077"/>
                    </a:lnTo>
                    <a:lnTo>
                      <a:pt x="73" y="1072"/>
                    </a:lnTo>
                    <a:lnTo>
                      <a:pt x="63" y="1067"/>
                    </a:lnTo>
                    <a:lnTo>
                      <a:pt x="53" y="1062"/>
                    </a:lnTo>
                    <a:lnTo>
                      <a:pt x="43" y="1056"/>
                    </a:lnTo>
                    <a:lnTo>
                      <a:pt x="35" y="1047"/>
                    </a:lnTo>
                    <a:lnTo>
                      <a:pt x="28" y="1039"/>
                    </a:lnTo>
                    <a:lnTo>
                      <a:pt x="20" y="1029"/>
                    </a:lnTo>
                    <a:lnTo>
                      <a:pt x="15" y="1019"/>
                    </a:lnTo>
                    <a:lnTo>
                      <a:pt x="10" y="1009"/>
                    </a:lnTo>
                    <a:lnTo>
                      <a:pt x="5" y="997"/>
                    </a:lnTo>
                    <a:lnTo>
                      <a:pt x="3" y="986"/>
                    </a:lnTo>
                    <a:lnTo>
                      <a:pt x="0" y="974"/>
                    </a:lnTo>
                    <a:lnTo>
                      <a:pt x="0" y="962"/>
                    </a:lnTo>
                    <a:lnTo>
                      <a:pt x="0" y="120"/>
                    </a:lnTo>
                    <a:lnTo>
                      <a:pt x="0" y="120"/>
                    </a:lnTo>
                    <a:lnTo>
                      <a:pt x="0" y="109"/>
                    </a:lnTo>
                    <a:lnTo>
                      <a:pt x="3" y="97"/>
                    </a:lnTo>
                    <a:lnTo>
                      <a:pt x="5" y="85"/>
                    </a:lnTo>
                    <a:lnTo>
                      <a:pt x="10" y="74"/>
                    </a:lnTo>
                    <a:lnTo>
                      <a:pt x="15" y="64"/>
                    </a:lnTo>
                    <a:lnTo>
                      <a:pt x="20" y="54"/>
                    </a:lnTo>
                    <a:lnTo>
                      <a:pt x="28" y="44"/>
                    </a:lnTo>
                    <a:lnTo>
                      <a:pt x="35" y="35"/>
                    </a:lnTo>
                    <a:lnTo>
                      <a:pt x="43" y="27"/>
                    </a:lnTo>
                    <a:lnTo>
                      <a:pt x="53" y="20"/>
                    </a:lnTo>
                    <a:lnTo>
                      <a:pt x="63" y="15"/>
                    </a:lnTo>
                    <a:lnTo>
                      <a:pt x="73" y="10"/>
                    </a:lnTo>
                    <a:lnTo>
                      <a:pt x="85" y="5"/>
                    </a:lnTo>
                    <a:lnTo>
                      <a:pt x="96" y="2"/>
                    </a:lnTo>
                    <a:lnTo>
                      <a:pt x="108" y="0"/>
                    </a:lnTo>
                    <a:lnTo>
                      <a:pt x="120" y="0"/>
                    </a:lnTo>
                    <a:lnTo>
                      <a:pt x="1050" y="0"/>
                    </a:lnTo>
                    <a:lnTo>
                      <a:pt x="1050" y="0"/>
                    </a:lnTo>
                    <a:lnTo>
                      <a:pt x="1063" y="0"/>
                    </a:lnTo>
                    <a:lnTo>
                      <a:pt x="1075" y="2"/>
                    </a:lnTo>
                    <a:lnTo>
                      <a:pt x="1086" y="5"/>
                    </a:lnTo>
                    <a:lnTo>
                      <a:pt x="1096" y="10"/>
                    </a:lnTo>
                    <a:lnTo>
                      <a:pt x="1108" y="15"/>
                    </a:lnTo>
                    <a:lnTo>
                      <a:pt x="1118" y="20"/>
                    </a:lnTo>
                    <a:lnTo>
                      <a:pt x="1126" y="27"/>
                    </a:lnTo>
                    <a:lnTo>
                      <a:pt x="1134" y="35"/>
                    </a:lnTo>
                    <a:lnTo>
                      <a:pt x="1143" y="44"/>
                    </a:lnTo>
                    <a:lnTo>
                      <a:pt x="1149" y="54"/>
                    </a:lnTo>
                    <a:lnTo>
                      <a:pt x="1156" y="64"/>
                    </a:lnTo>
                    <a:lnTo>
                      <a:pt x="1161" y="74"/>
                    </a:lnTo>
                    <a:lnTo>
                      <a:pt x="1164" y="85"/>
                    </a:lnTo>
                    <a:lnTo>
                      <a:pt x="1168" y="97"/>
                    </a:lnTo>
                    <a:lnTo>
                      <a:pt x="1169" y="109"/>
                    </a:lnTo>
                    <a:lnTo>
                      <a:pt x="1171" y="120"/>
                    </a:lnTo>
                    <a:lnTo>
                      <a:pt x="1171" y="962"/>
                    </a:lnTo>
                    <a:lnTo>
                      <a:pt x="1171" y="962"/>
                    </a:lnTo>
                    <a:lnTo>
                      <a:pt x="1169" y="974"/>
                    </a:lnTo>
                    <a:lnTo>
                      <a:pt x="1168" y="986"/>
                    </a:lnTo>
                    <a:lnTo>
                      <a:pt x="1164" y="997"/>
                    </a:lnTo>
                    <a:lnTo>
                      <a:pt x="1161" y="1009"/>
                    </a:lnTo>
                    <a:lnTo>
                      <a:pt x="1156" y="1019"/>
                    </a:lnTo>
                    <a:lnTo>
                      <a:pt x="1149" y="1029"/>
                    </a:lnTo>
                    <a:lnTo>
                      <a:pt x="1143" y="1039"/>
                    </a:lnTo>
                    <a:lnTo>
                      <a:pt x="1134" y="1047"/>
                    </a:lnTo>
                    <a:lnTo>
                      <a:pt x="1126" y="1056"/>
                    </a:lnTo>
                    <a:lnTo>
                      <a:pt x="1118" y="1062"/>
                    </a:lnTo>
                    <a:lnTo>
                      <a:pt x="1108" y="1067"/>
                    </a:lnTo>
                    <a:lnTo>
                      <a:pt x="1096" y="1072"/>
                    </a:lnTo>
                    <a:lnTo>
                      <a:pt x="1086" y="1077"/>
                    </a:lnTo>
                    <a:lnTo>
                      <a:pt x="1075" y="1080"/>
                    </a:lnTo>
                    <a:lnTo>
                      <a:pt x="1063" y="1082"/>
                    </a:lnTo>
                    <a:lnTo>
                      <a:pt x="1050" y="1082"/>
                    </a:lnTo>
                    <a:lnTo>
                      <a:pt x="1050" y="1082"/>
                    </a:lnTo>
                    <a:close/>
                  </a:path>
                </a:pathLst>
              </a:custGeom>
              <a:noFill/>
              <a:ln w="19050">
                <a:solidFill>
                  <a:srgbClr val="44485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16" tIns="45708" rIns="91416" bIns="45708"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5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sym typeface="Arial"/>
                </a:endParaRPr>
              </a:p>
            </p:txBody>
          </p:sp>
          <p:sp>
            <p:nvSpPr>
              <p:cNvPr id="348" name="Line 28">
                <a:extLst>
                  <a:ext uri="{FF2B5EF4-FFF2-40B4-BE49-F238E27FC236}">
                    <a16:creationId xmlns:a16="http://schemas.microsoft.com/office/drawing/2014/main" id="{C8FDBCBA-8DF3-404D-BC41-C3B17935D79C}"/>
                  </a:ext>
                </a:extLst>
              </p:cNvPr>
              <p:cNvSpPr>
                <a:spLocks noChangeShapeType="1"/>
              </p:cNvSpPr>
              <p:nvPr/>
            </p:nvSpPr>
            <p:spPr bwMode="auto">
              <a:xfrm>
                <a:off x="4769513" y="1392202"/>
                <a:ext cx="708040" cy="0"/>
              </a:xfrm>
              <a:prstGeom prst="line">
                <a:avLst/>
              </a:prstGeom>
              <a:noFill/>
              <a:ln w="19050">
                <a:solidFill>
                  <a:srgbClr val="444857"/>
                </a:solidFill>
                <a:prstDash val="solid"/>
                <a:round/>
                <a:headEnd/>
                <a:tailEnd/>
              </a:ln>
              <a:extLst>
                <a:ext uri="{909E8E84-426E-40DD-AFC4-6F175D3DCCD1}">
                  <a14:hiddenFill xmlns:a14="http://schemas.microsoft.com/office/drawing/2010/main">
                    <a:noFill/>
                  </a14:hiddenFill>
                </a:ext>
              </a:extLst>
            </p:spPr>
            <p:txBody>
              <a:bodyPr vert="horz" wrap="square" lIns="91416" tIns="45708" rIns="91416" bIns="45708"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5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sym typeface="Arial"/>
                </a:endParaRPr>
              </a:p>
            </p:txBody>
          </p:sp>
          <p:sp>
            <p:nvSpPr>
              <p:cNvPr id="349" name="Freeform 29">
                <a:extLst>
                  <a:ext uri="{FF2B5EF4-FFF2-40B4-BE49-F238E27FC236}">
                    <a16:creationId xmlns:a16="http://schemas.microsoft.com/office/drawing/2014/main" id="{DCBB9135-BC87-E34F-9DFA-643C432D9D64}"/>
                  </a:ext>
                </a:extLst>
              </p:cNvPr>
              <p:cNvSpPr>
                <a:spLocks/>
              </p:cNvSpPr>
              <p:nvPr/>
            </p:nvSpPr>
            <p:spPr bwMode="auto">
              <a:xfrm>
                <a:off x="4798536" y="1297273"/>
                <a:ext cx="319253" cy="70744"/>
              </a:xfrm>
              <a:custGeom>
                <a:avLst/>
                <a:gdLst>
                  <a:gd name="T0" fmla="*/ 528 w 528"/>
                  <a:gd name="T1" fmla="*/ 117 h 117"/>
                  <a:gd name="T2" fmla="*/ 33 w 528"/>
                  <a:gd name="T3" fmla="*/ 117 h 117"/>
                  <a:gd name="T4" fmla="*/ 33 w 528"/>
                  <a:gd name="T5" fmla="*/ 117 h 117"/>
                  <a:gd name="T6" fmla="*/ 0 w 528"/>
                  <a:gd name="T7" fmla="*/ 117 h 117"/>
                  <a:gd name="T8" fmla="*/ 0 w 528"/>
                  <a:gd name="T9" fmla="*/ 49 h 117"/>
                  <a:gd name="T10" fmla="*/ 0 w 528"/>
                  <a:gd name="T11" fmla="*/ 49 h 117"/>
                  <a:gd name="T12" fmla="*/ 0 w 528"/>
                  <a:gd name="T13" fmla="*/ 40 h 117"/>
                  <a:gd name="T14" fmla="*/ 4 w 528"/>
                  <a:gd name="T15" fmla="*/ 32 h 117"/>
                  <a:gd name="T16" fmla="*/ 7 w 528"/>
                  <a:gd name="T17" fmla="*/ 25 h 117"/>
                  <a:gd name="T18" fmla="*/ 13 w 528"/>
                  <a:gd name="T19" fmla="*/ 17 h 117"/>
                  <a:gd name="T20" fmla="*/ 20 w 528"/>
                  <a:gd name="T21" fmla="*/ 10 h 117"/>
                  <a:gd name="T22" fmla="*/ 28 w 528"/>
                  <a:gd name="T23" fmla="*/ 5 h 117"/>
                  <a:gd name="T24" fmla="*/ 38 w 528"/>
                  <a:gd name="T25" fmla="*/ 2 h 117"/>
                  <a:gd name="T26" fmla="*/ 48 w 528"/>
                  <a:gd name="T27" fmla="*/ 0 h 117"/>
                  <a:gd name="T28" fmla="*/ 473 w 528"/>
                  <a:gd name="T29" fmla="*/ 0 h 117"/>
                  <a:gd name="T30" fmla="*/ 473 w 528"/>
                  <a:gd name="T31" fmla="*/ 0 h 117"/>
                  <a:gd name="T32" fmla="*/ 488 w 528"/>
                  <a:gd name="T33" fmla="*/ 2 h 117"/>
                  <a:gd name="T34" fmla="*/ 499 w 528"/>
                  <a:gd name="T35" fmla="*/ 7 h 117"/>
                  <a:gd name="T36" fmla="*/ 509 w 528"/>
                  <a:gd name="T37" fmla="*/ 14 h 117"/>
                  <a:gd name="T38" fmla="*/ 516 w 528"/>
                  <a:gd name="T39" fmla="*/ 24 h 117"/>
                  <a:gd name="T40" fmla="*/ 521 w 528"/>
                  <a:gd name="T41" fmla="*/ 37 h 117"/>
                  <a:gd name="T42" fmla="*/ 524 w 528"/>
                  <a:gd name="T43" fmla="*/ 50 h 117"/>
                  <a:gd name="T44" fmla="*/ 526 w 528"/>
                  <a:gd name="T45" fmla="*/ 65 h 117"/>
                  <a:gd name="T46" fmla="*/ 528 w 528"/>
                  <a:gd name="T47" fmla="*/ 82 h 117"/>
                  <a:gd name="T48" fmla="*/ 528 w 528"/>
                  <a:gd name="T49" fmla="*/ 82 h 117"/>
                  <a:gd name="T50" fmla="*/ 528 w 528"/>
                  <a:gd name="T51" fmla="*/ 82 h 117"/>
                  <a:gd name="T52" fmla="*/ 528 w 528"/>
                  <a:gd name="T53" fmla="*/ 117 h 117"/>
                  <a:gd name="T54" fmla="*/ 528 w 528"/>
                  <a:gd name="T55" fmla="*/ 117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28" h="117">
                    <a:moveTo>
                      <a:pt x="528" y="117"/>
                    </a:moveTo>
                    <a:lnTo>
                      <a:pt x="33" y="117"/>
                    </a:lnTo>
                    <a:lnTo>
                      <a:pt x="33" y="117"/>
                    </a:lnTo>
                    <a:lnTo>
                      <a:pt x="0" y="117"/>
                    </a:lnTo>
                    <a:lnTo>
                      <a:pt x="0" y="49"/>
                    </a:lnTo>
                    <a:lnTo>
                      <a:pt x="0" y="49"/>
                    </a:lnTo>
                    <a:lnTo>
                      <a:pt x="0" y="40"/>
                    </a:lnTo>
                    <a:lnTo>
                      <a:pt x="4" y="32"/>
                    </a:lnTo>
                    <a:lnTo>
                      <a:pt x="7" y="25"/>
                    </a:lnTo>
                    <a:lnTo>
                      <a:pt x="13" y="17"/>
                    </a:lnTo>
                    <a:lnTo>
                      <a:pt x="20" y="10"/>
                    </a:lnTo>
                    <a:lnTo>
                      <a:pt x="28" y="5"/>
                    </a:lnTo>
                    <a:lnTo>
                      <a:pt x="38" y="2"/>
                    </a:lnTo>
                    <a:lnTo>
                      <a:pt x="48" y="0"/>
                    </a:lnTo>
                    <a:lnTo>
                      <a:pt x="473" y="0"/>
                    </a:lnTo>
                    <a:lnTo>
                      <a:pt x="473" y="0"/>
                    </a:lnTo>
                    <a:lnTo>
                      <a:pt x="488" y="2"/>
                    </a:lnTo>
                    <a:lnTo>
                      <a:pt x="499" y="7"/>
                    </a:lnTo>
                    <a:lnTo>
                      <a:pt x="509" y="14"/>
                    </a:lnTo>
                    <a:lnTo>
                      <a:pt x="516" y="24"/>
                    </a:lnTo>
                    <a:lnTo>
                      <a:pt x="521" y="37"/>
                    </a:lnTo>
                    <a:lnTo>
                      <a:pt x="524" y="50"/>
                    </a:lnTo>
                    <a:lnTo>
                      <a:pt x="526" y="65"/>
                    </a:lnTo>
                    <a:lnTo>
                      <a:pt x="528" y="82"/>
                    </a:lnTo>
                    <a:lnTo>
                      <a:pt x="528" y="82"/>
                    </a:lnTo>
                    <a:lnTo>
                      <a:pt x="528" y="82"/>
                    </a:lnTo>
                    <a:lnTo>
                      <a:pt x="528" y="117"/>
                    </a:lnTo>
                    <a:lnTo>
                      <a:pt x="528" y="117"/>
                    </a:lnTo>
                    <a:close/>
                  </a:path>
                </a:pathLst>
              </a:custGeom>
              <a:solidFill>
                <a:srgbClr val="D6D6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5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sym typeface="Arial"/>
                </a:endParaRPr>
              </a:p>
            </p:txBody>
          </p:sp>
          <p:sp>
            <p:nvSpPr>
              <p:cNvPr id="350" name="Freeform 30">
                <a:extLst>
                  <a:ext uri="{FF2B5EF4-FFF2-40B4-BE49-F238E27FC236}">
                    <a16:creationId xmlns:a16="http://schemas.microsoft.com/office/drawing/2014/main" id="{FFC1EE4A-D9E1-6E40-86EF-1DF9F4B9EED0}"/>
                  </a:ext>
                </a:extLst>
              </p:cNvPr>
              <p:cNvSpPr>
                <a:spLocks/>
              </p:cNvSpPr>
              <p:nvPr/>
            </p:nvSpPr>
            <p:spPr bwMode="auto">
              <a:xfrm>
                <a:off x="4836628" y="1313598"/>
                <a:ext cx="32651" cy="33256"/>
              </a:xfrm>
              <a:custGeom>
                <a:avLst/>
                <a:gdLst>
                  <a:gd name="T0" fmla="*/ 54 w 54"/>
                  <a:gd name="T1" fmla="*/ 28 h 55"/>
                  <a:gd name="T2" fmla="*/ 54 w 54"/>
                  <a:gd name="T3" fmla="*/ 28 h 55"/>
                  <a:gd name="T4" fmla="*/ 54 w 54"/>
                  <a:gd name="T5" fmla="*/ 22 h 55"/>
                  <a:gd name="T6" fmla="*/ 52 w 54"/>
                  <a:gd name="T7" fmla="*/ 17 h 55"/>
                  <a:gd name="T8" fmla="*/ 45 w 54"/>
                  <a:gd name="T9" fmla="*/ 8 h 55"/>
                  <a:gd name="T10" fmla="*/ 37 w 54"/>
                  <a:gd name="T11" fmla="*/ 3 h 55"/>
                  <a:gd name="T12" fmla="*/ 32 w 54"/>
                  <a:gd name="T13" fmla="*/ 2 h 55"/>
                  <a:gd name="T14" fmla="*/ 27 w 54"/>
                  <a:gd name="T15" fmla="*/ 0 h 55"/>
                  <a:gd name="T16" fmla="*/ 27 w 54"/>
                  <a:gd name="T17" fmla="*/ 0 h 55"/>
                  <a:gd name="T18" fmla="*/ 22 w 54"/>
                  <a:gd name="T19" fmla="*/ 2 h 55"/>
                  <a:gd name="T20" fmla="*/ 17 w 54"/>
                  <a:gd name="T21" fmla="*/ 3 h 55"/>
                  <a:gd name="T22" fmla="*/ 9 w 54"/>
                  <a:gd name="T23" fmla="*/ 8 h 55"/>
                  <a:gd name="T24" fmla="*/ 2 w 54"/>
                  <a:gd name="T25" fmla="*/ 17 h 55"/>
                  <a:gd name="T26" fmla="*/ 0 w 54"/>
                  <a:gd name="T27" fmla="*/ 22 h 55"/>
                  <a:gd name="T28" fmla="*/ 0 w 54"/>
                  <a:gd name="T29" fmla="*/ 28 h 55"/>
                  <a:gd name="T30" fmla="*/ 0 w 54"/>
                  <a:gd name="T31" fmla="*/ 28 h 55"/>
                  <a:gd name="T32" fmla="*/ 0 w 54"/>
                  <a:gd name="T33" fmla="*/ 33 h 55"/>
                  <a:gd name="T34" fmla="*/ 2 w 54"/>
                  <a:gd name="T35" fmla="*/ 38 h 55"/>
                  <a:gd name="T36" fmla="*/ 9 w 54"/>
                  <a:gd name="T37" fmla="*/ 47 h 55"/>
                  <a:gd name="T38" fmla="*/ 17 w 54"/>
                  <a:gd name="T39" fmla="*/ 52 h 55"/>
                  <a:gd name="T40" fmla="*/ 22 w 54"/>
                  <a:gd name="T41" fmla="*/ 53 h 55"/>
                  <a:gd name="T42" fmla="*/ 27 w 54"/>
                  <a:gd name="T43" fmla="*/ 55 h 55"/>
                  <a:gd name="T44" fmla="*/ 27 w 54"/>
                  <a:gd name="T45" fmla="*/ 55 h 55"/>
                  <a:gd name="T46" fmla="*/ 32 w 54"/>
                  <a:gd name="T47" fmla="*/ 53 h 55"/>
                  <a:gd name="T48" fmla="*/ 37 w 54"/>
                  <a:gd name="T49" fmla="*/ 52 h 55"/>
                  <a:gd name="T50" fmla="*/ 45 w 54"/>
                  <a:gd name="T51" fmla="*/ 47 h 55"/>
                  <a:gd name="T52" fmla="*/ 52 w 54"/>
                  <a:gd name="T53" fmla="*/ 38 h 55"/>
                  <a:gd name="T54" fmla="*/ 54 w 54"/>
                  <a:gd name="T55" fmla="*/ 33 h 55"/>
                  <a:gd name="T56" fmla="*/ 54 w 54"/>
                  <a:gd name="T57" fmla="*/ 28 h 55"/>
                  <a:gd name="T58" fmla="*/ 54 w 54"/>
                  <a:gd name="T59" fmla="*/ 2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4" h="55">
                    <a:moveTo>
                      <a:pt x="54" y="28"/>
                    </a:moveTo>
                    <a:lnTo>
                      <a:pt x="54" y="28"/>
                    </a:lnTo>
                    <a:lnTo>
                      <a:pt x="54" y="22"/>
                    </a:lnTo>
                    <a:lnTo>
                      <a:pt x="52" y="17"/>
                    </a:lnTo>
                    <a:lnTo>
                      <a:pt x="45" y="8"/>
                    </a:lnTo>
                    <a:lnTo>
                      <a:pt x="37" y="3"/>
                    </a:lnTo>
                    <a:lnTo>
                      <a:pt x="32" y="2"/>
                    </a:lnTo>
                    <a:lnTo>
                      <a:pt x="27" y="0"/>
                    </a:lnTo>
                    <a:lnTo>
                      <a:pt x="27" y="0"/>
                    </a:lnTo>
                    <a:lnTo>
                      <a:pt x="22" y="2"/>
                    </a:lnTo>
                    <a:lnTo>
                      <a:pt x="17" y="3"/>
                    </a:lnTo>
                    <a:lnTo>
                      <a:pt x="9" y="8"/>
                    </a:lnTo>
                    <a:lnTo>
                      <a:pt x="2" y="17"/>
                    </a:lnTo>
                    <a:lnTo>
                      <a:pt x="0" y="22"/>
                    </a:lnTo>
                    <a:lnTo>
                      <a:pt x="0" y="28"/>
                    </a:lnTo>
                    <a:lnTo>
                      <a:pt x="0" y="28"/>
                    </a:lnTo>
                    <a:lnTo>
                      <a:pt x="0" y="33"/>
                    </a:lnTo>
                    <a:lnTo>
                      <a:pt x="2" y="38"/>
                    </a:lnTo>
                    <a:lnTo>
                      <a:pt x="9" y="47"/>
                    </a:lnTo>
                    <a:lnTo>
                      <a:pt x="17" y="52"/>
                    </a:lnTo>
                    <a:lnTo>
                      <a:pt x="22" y="53"/>
                    </a:lnTo>
                    <a:lnTo>
                      <a:pt x="27" y="55"/>
                    </a:lnTo>
                    <a:lnTo>
                      <a:pt x="27" y="55"/>
                    </a:lnTo>
                    <a:lnTo>
                      <a:pt x="32" y="53"/>
                    </a:lnTo>
                    <a:lnTo>
                      <a:pt x="37" y="52"/>
                    </a:lnTo>
                    <a:lnTo>
                      <a:pt x="45" y="47"/>
                    </a:lnTo>
                    <a:lnTo>
                      <a:pt x="52" y="38"/>
                    </a:lnTo>
                    <a:lnTo>
                      <a:pt x="54" y="33"/>
                    </a:lnTo>
                    <a:lnTo>
                      <a:pt x="54" y="28"/>
                    </a:lnTo>
                    <a:lnTo>
                      <a:pt x="54" y="28"/>
                    </a:lnTo>
                    <a:close/>
                  </a:path>
                </a:pathLst>
              </a:custGeom>
              <a:solidFill>
                <a:srgbClr val="91E5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5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sym typeface="Arial"/>
                </a:endParaRPr>
              </a:p>
            </p:txBody>
          </p:sp>
          <p:sp>
            <p:nvSpPr>
              <p:cNvPr id="351" name="Freeform 31">
                <a:extLst>
                  <a:ext uri="{FF2B5EF4-FFF2-40B4-BE49-F238E27FC236}">
                    <a16:creationId xmlns:a16="http://schemas.microsoft.com/office/drawing/2014/main" id="{E1CD6ABD-7F76-164D-90AC-61A78B6E2048}"/>
                  </a:ext>
                </a:extLst>
              </p:cNvPr>
              <p:cNvSpPr>
                <a:spLocks/>
              </p:cNvSpPr>
              <p:nvPr/>
            </p:nvSpPr>
            <p:spPr bwMode="auto">
              <a:xfrm>
                <a:off x="4897093" y="1313598"/>
                <a:ext cx="32046" cy="33256"/>
              </a:xfrm>
              <a:custGeom>
                <a:avLst/>
                <a:gdLst>
                  <a:gd name="T0" fmla="*/ 53 w 53"/>
                  <a:gd name="T1" fmla="*/ 28 h 55"/>
                  <a:gd name="T2" fmla="*/ 53 w 53"/>
                  <a:gd name="T3" fmla="*/ 28 h 55"/>
                  <a:gd name="T4" fmla="*/ 53 w 53"/>
                  <a:gd name="T5" fmla="*/ 22 h 55"/>
                  <a:gd name="T6" fmla="*/ 52 w 53"/>
                  <a:gd name="T7" fmla="*/ 17 h 55"/>
                  <a:gd name="T8" fmla="*/ 47 w 53"/>
                  <a:gd name="T9" fmla="*/ 8 h 55"/>
                  <a:gd name="T10" fmla="*/ 37 w 53"/>
                  <a:gd name="T11" fmla="*/ 3 h 55"/>
                  <a:gd name="T12" fmla="*/ 32 w 53"/>
                  <a:gd name="T13" fmla="*/ 2 h 55"/>
                  <a:gd name="T14" fmla="*/ 27 w 53"/>
                  <a:gd name="T15" fmla="*/ 0 h 55"/>
                  <a:gd name="T16" fmla="*/ 27 w 53"/>
                  <a:gd name="T17" fmla="*/ 0 h 55"/>
                  <a:gd name="T18" fmla="*/ 22 w 53"/>
                  <a:gd name="T19" fmla="*/ 2 h 55"/>
                  <a:gd name="T20" fmla="*/ 17 w 53"/>
                  <a:gd name="T21" fmla="*/ 3 h 55"/>
                  <a:gd name="T22" fmla="*/ 9 w 53"/>
                  <a:gd name="T23" fmla="*/ 8 h 55"/>
                  <a:gd name="T24" fmla="*/ 2 w 53"/>
                  <a:gd name="T25" fmla="*/ 17 h 55"/>
                  <a:gd name="T26" fmla="*/ 2 w 53"/>
                  <a:gd name="T27" fmla="*/ 22 h 55"/>
                  <a:gd name="T28" fmla="*/ 0 w 53"/>
                  <a:gd name="T29" fmla="*/ 28 h 55"/>
                  <a:gd name="T30" fmla="*/ 0 w 53"/>
                  <a:gd name="T31" fmla="*/ 28 h 55"/>
                  <a:gd name="T32" fmla="*/ 2 w 53"/>
                  <a:gd name="T33" fmla="*/ 33 h 55"/>
                  <a:gd name="T34" fmla="*/ 2 w 53"/>
                  <a:gd name="T35" fmla="*/ 38 h 55"/>
                  <a:gd name="T36" fmla="*/ 9 w 53"/>
                  <a:gd name="T37" fmla="*/ 47 h 55"/>
                  <a:gd name="T38" fmla="*/ 17 w 53"/>
                  <a:gd name="T39" fmla="*/ 52 h 55"/>
                  <a:gd name="T40" fmla="*/ 22 w 53"/>
                  <a:gd name="T41" fmla="*/ 53 h 55"/>
                  <a:gd name="T42" fmla="*/ 27 w 53"/>
                  <a:gd name="T43" fmla="*/ 55 h 55"/>
                  <a:gd name="T44" fmla="*/ 27 w 53"/>
                  <a:gd name="T45" fmla="*/ 55 h 55"/>
                  <a:gd name="T46" fmla="*/ 32 w 53"/>
                  <a:gd name="T47" fmla="*/ 53 h 55"/>
                  <a:gd name="T48" fmla="*/ 37 w 53"/>
                  <a:gd name="T49" fmla="*/ 52 h 55"/>
                  <a:gd name="T50" fmla="*/ 47 w 53"/>
                  <a:gd name="T51" fmla="*/ 47 h 55"/>
                  <a:gd name="T52" fmla="*/ 52 w 53"/>
                  <a:gd name="T53" fmla="*/ 38 h 55"/>
                  <a:gd name="T54" fmla="*/ 53 w 53"/>
                  <a:gd name="T55" fmla="*/ 33 h 55"/>
                  <a:gd name="T56" fmla="*/ 53 w 53"/>
                  <a:gd name="T57" fmla="*/ 28 h 55"/>
                  <a:gd name="T58" fmla="*/ 53 w 53"/>
                  <a:gd name="T59" fmla="*/ 2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3" h="55">
                    <a:moveTo>
                      <a:pt x="53" y="28"/>
                    </a:moveTo>
                    <a:lnTo>
                      <a:pt x="53" y="28"/>
                    </a:lnTo>
                    <a:lnTo>
                      <a:pt x="53" y="22"/>
                    </a:lnTo>
                    <a:lnTo>
                      <a:pt x="52" y="17"/>
                    </a:lnTo>
                    <a:lnTo>
                      <a:pt x="47" y="8"/>
                    </a:lnTo>
                    <a:lnTo>
                      <a:pt x="37" y="3"/>
                    </a:lnTo>
                    <a:lnTo>
                      <a:pt x="32" y="2"/>
                    </a:lnTo>
                    <a:lnTo>
                      <a:pt x="27" y="0"/>
                    </a:lnTo>
                    <a:lnTo>
                      <a:pt x="27" y="0"/>
                    </a:lnTo>
                    <a:lnTo>
                      <a:pt x="22" y="2"/>
                    </a:lnTo>
                    <a:lnTo>
                      <a:pt x="17" y="3"/>
                    </a:lnTo>
                    <a:lnTo>
                      <a:pt x="9" y="8"/>
                    </a:lnTo>
                    <a:lnTo>
                      <a:pt x="2" y="17"/>
                    </a:lnTo>
                    <a:lnTo>
                      <a:pt x="2" y="22"/>
                    </a:lnTo>
                    <a:lnTo>
                      <a:pt x="0" y="28"/>
                    </a:lnTo>
                    <a:lnTo>
                      <a:pt x="0" y="28"/>
                    </a:lnTo>
                    <a:lnTo>
                      <a:pt x="2" y="33"/>
                    </a:lnTo>
                    <a:lnTo>
                      <a:pt x="2" y="38"/>
                    </a:lnTo>
                    <a:lnTo>
                      <a:pt x="9" y="47"/>
                    </a:lnTo>
                    <a:lnTo>
                      <a:pt x="17" y="52"/>
                    </a:lnTo>
                    <a:lnTo>
                      <a:pt x="22" y="53"/>
                    </a:lnTo>
                    <a:lnTo>
                      <a:pt x="27" y="55"/>
                    </a:lnTo>
                    <a:lnTo>
                      <a:pt x="27" y="55"/>
                    </a:lnTo>
                    <a:lnTo>
                      <a:pt x="32" y="53"/>
                    </a:lnTo>
                    <a:lnTo>
                      <a:pt x="37" y="52"/>
                    </a:lnTo>
                    <a:lnTo>
                      <a:pt x="47" y="47"/>
                    </a:lnTo>
                    <a:lnTo>
                      <a:pt x="52" y="38"/>
                    </a:lnTo>
                    <a:lnTo>
                      <a:pt x="53" y="33"/>
                    </a:lnTo>
                    <a:lnTo>
                      <a:pt x="53" y="28"/>
                    </a:lnTo>
                    <a:lnTo>
                      <a:pt x="53" y="28"/>
                    </a:lnTo>
                    <a:close/>
                  </a:path>
                </a:pathLst>
              </a:custGeom>
              <a:solidFill>
                <a:srgbClr val="91E5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5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sym typeface="Arial"/>
                </a:endParaRPr>
              </a:p>
            </p:txBody>
          </p:sp>
          <p:sp>
            <p:nvSpPr>
              <p:cNvPr id="352" name="Freeform 32">
                <a:extLst>
                  <a:ext uri="{FF2B5EF4-FFF2-40B4-BE49-F238E27FC236}">
                    <a16:creationId xmlns:a16="http://schemas.microsoft.com/office/drawing/2014/main" id="{BB0047E5-C043-CE48-859C-7F9E72AE1844}"/>
                  </a:ext>
                </a:extLst>
              </p:cNvPr>
              <p:cNvSpPr>
                <a:spLocks/>
              </p:cNvSpPr>
              <p:nvPr/>
            </p:nvSpPr>
            <p:spPr bwMode="auto">
              <a:xfrm>
                <a:off x="4957558" y="1313598"/>
                <a:ext cx="32046" cy="33256"/>
              </a:xfrm>
              <a:custGeom>
                <a:avLst/>
                <a:gdLst>
                  <a:gd name="T0" fmla="*/ 53 w 53"/>
                  <a:gd name="T1" fmla="*/ 28 h 55"/>
                  <a:gd name="T2" fmla="*/ 53 w 53"/>
                  <a:gd name="T3" fmla="*/ 28 h 55"/>
                  <a:gd name="T4" fmla="*/ 53 w 53"/>
                  <a:gd name="T5" fmla="*/ 22 h 55"/>
                  <a:gd name="T6" fmla="*/ 52 w 53"/>
                  <a:gd name="T7" fmla="*/ 17 h 55"/>
                  <a:gd name="T8" fmla="*/ 47 w 53"/>
                  <a:gd name="T9" fmla="*/ 8 h 55"/>
                  <a:gd name="T10" fmla="*/ 38 w 53"/>
                  <a:gd name="T11" fmla="*/ 3 h 55"/>
                  <a:gd name="T12" fmla="*/ 33 w 53"/>
                  <a:gd name="T13" fmla="*/ 2 h 55"/>
                  <a:gd name="T14" fmla="*/ 27 w 53"/>
                  <a:gd name="T15" fmla="*/ 0 h 55"/>
                  <a:gd name="T16" fmla="*/ 27 w 53"/>
                  <a:gd name="T17" fmla="*/ 0 h 55"/>
                  <a:gd name="T18" fmla="*/ 22 w 53"/>
                  <a:gd name="T19" fmla="*/ 2 h 55"/>
                  <a:gd name="T20" fmla="*/ 17 w 53"/>
                  <a:gd name="T21" fmla="*/ 3 h 55"/>
                  <a:gd name="T22" fmla="*/ 8 w 53"/>
                  <a:gd name="T23" fmla="*/ 8 h 55"/>
                  <a:gd name="T24" fmla="*/ 3 w 53"/>
                  <a:gd name="T25" fmla="*/ 17 h 55"/>
                  <a:gd name="T26" fmla="*/ 2 w 53"/>
                  <a:gd name="T27" fmla="*/ 22 h 55"/>
                  <a:gd name="T28" fmla="*/ 0 w 53"/>
                  <a:gd name="T29" fmla="*/ 28 h 55"/>
                  <a:gd name="T30" fmla="*/ 0 w 53"/>
                  <a:gd name="T31" fmla="*/ 28 h 55"/>
                  <a:gd name="T32" fmla="*/ 2 w 53"/>
                  <a:gd name="T33" fmla="*/ 33 h 55"/>
                  <a:gd name="T34" fmla="*/ 3 w 53"/>
                  <a:gd name="T35" fmla="*/ 38 h 55"/>
                  <a:gd name="T36" fmla="*/ 8 w 53"/>
                  <a:gd name="T37" fmla="*/ 47 h 55"/>
                  <a:gd name="T38" fmla="*/ 17 w 53"/>
                  <a:gd name="T39" fmla="*/ 52 h 55"/>
                  <a:gd name="T40" fmla="*/ 22 w 53"/>
                  <a:gd name="T41" fmla="*/ 53 h 55"/>
                  <a:gd name="T42" fmla="*/ 27 w 53"/>
                  <a:gd name="T43" fmla="*/ 55 h 55"/>
                  <a:gd name="T44" fmla="*/ 27 w 53"/>
                  <a:gd name="T45" fmla="*/ 55 h 55"/>
                  <a:gd name="T46" fmla="*/ 33 w 53"/>
                  <a:gd name="T47" fmla="*/ 53 h 55"/>
                  <a:gd name="T48" fmla="*/ 38 w 53"/>
                  <a:gd name="T49" fmla="*/ 52 h 55"/>
                  <a:gd name="T50" fmla="*/ 47 w 53"/>
                  <a:gd name="T51" fmla="*/ 47 h 55"/>
                  <a:gd name="T52" fmla="*/ 52 w 53"/>
                  <a:gd name="T53" fmla="*/ 38 h 55"/>
                  <a:gd name="T54" fmla="*/ 53 w 53"/>
                  <a:gd name="T55" fmla="*/ 33 h 55"/>
                  <a:gd name="T56" fmla="*/ 53 w 53"/>
                  <a:gd name="T57" fmla="*/ 28 h 55"/>
                  <a:gd name="T58" fmla="*/ 53 w 53"/>
                  <a:gd name="T59" fmla="*/ 2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3" h="55">
                    <a:moveTo>
                      <a:pt x="53" y="28"/>
                    </a:moveTo>
                    <a:lnTo>
                      <a:pt x="53" y="28"/>
                    </a:lnTo>
                    <a:lnTo>
                      <a:pt x="53" y="22"/>
                    </a:lnTo>
                    <a:lnTo>
                      <a:pt x="52" y="17"/>
                    </a:lnTo>
                    <a:lnTo>
                      <a:pt x="47" y="8"/>
                    </a:lnTo>
                    <a:lnTo>
                      <a:pt x="38" y="3"/>
                    </a:lnTo>
                    <a:lnTo>
                      <a:pt x="33" y="2"/>
                    </a:lnTo>
                    <a:lnTo>
                      <a:pt x="27" y="0"/>
                    </a:lnTo>
                    <a:lnTo>
                      <a:pt x="27" y="0"/>
                    </a:lnTo>
                    <a:lnTo>
                      <a:pt x="22" y="2"/>
                    </a:lnTo>
                    <a:lnTo>
                      <a:pt x="17" y="3"/>
                    </a:lnTo>
                    <a:lnTo>
                      <a:pt x="8" y="8"/>
                    </a:lnTo>
                    <a:lnTo>
                      <a:pt x="3" y="17"/>
                    </a:lnTo>
                    <a:lnTo>
                      <a:pt x="2" y="22"/>
                    </a:lnTo>
                    <a:lnTo>
                      <a:pt x="0" y="28"/>
                    </a:lnTo>
                    <a:lnTo>
                      <a:pt x="0" y="28"/>
                    </a:lnTo>
                    <a:lnTo>
                      <a:pt x="2" y="33"/>
                    </a:lnTo>
                    <a:lnTo>
                      <a:pt x="3" y="38"/>
                    </a:lnTo>
                    <a:lnTo>
                      <a:pt x="8" y="47"/>
                    </a:lnTo>
                    <a:lnTo>
                      <a:pt x="17" y="52"/>
                    </a:lnTo>
                    <a:lnTo>
                      <a:pt x="22" y="53"/>
                    </a:lnTo>
                    <a:lnTo>
                      <a:pt x="27" y="55"/>
                    </a:lnTo>
                    <a:lnTo>
                      <a:pt x="27" y="55"/>
                    </a:lnTo>
                    <a:lnTo>
                      <a:pt x="33" y="53"/>
                    </a:lnTo>
                    <a:lnTo>
                      <a:pt x="38" y="52"/>
                    </a:lnTo>
                    <a:lnTo>
                      <a:pt x="47" y="47"/>
                    </a:lnTo>
                    <a:lnTo>
                      <a:pt x="52" y="38"/>
                    </a:lnTo>
                    <a:lnTo>
                      <a:pt x="53" y="33"/>
                    </a:lnTo>
                    <a:lnTo>
                      <a:pt x="53" y="28"/>
                    </a:lnTo>
                    <a:lnTo>
                      <a:pt x="53" y="28"/>
                    </a:lnTo>
                    <a:close/>
                  </a:path>
                </a:pathLst>
              </a:custGeom>
              <a:solidFill>
                <a:srgbClr val="91E5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5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sym typeface="Arial"/>
                </a:endParaRPr>
              </a:p>
            </p:txBody>
          </p:sp>
          <p:sp>
            <p:nvSpPr>
              <p:cNvPr id="353" name="Freeform 33">
                <a:extLst>
                  <a:ext uri="{FF2B5EF4-FFF2-40B4-BE49-F238E27FC236}">
                    <a16:creationId xmlns:a16="http://schemas.microsoft.com/office/drawing/2014/main" id="{4E0CA7AF-1B1A-5C43-9F6F-ECE14BFDF828}"/>
                  </a:ext>
                </a:extLst>
              </p:cNvPr>
              <p:cNvSpPr>
                <a:spLocks/>
              </p:cNvSpPr>
              <p:nvPr/>
            </p:nvSpPr>
            <p:spPr bwMode="auto">
              <a:xfrm>
                <a:off x="4812443" y="1313598"/>
                <a:ext cx="32651" cy="33256"/>
              </a:xfrm>
              <a:custGeom>
                <a:avLst/>
                <a:gdLst>
                  <a:gd name="T0" fmla="*/ 54 w 54"/>
                  <a:gd name="T1" fmla="*/ 28 h 55"/>
                  <a:gd name="T2" fmla="*/ 54 w 54"/>
                  <a:gd name="T3" fmla="*/ 28 h 55"/>
                  <a:gd name="T4" fmla="*/ 54 w 54"/>
                  <a:gd name="T5" fmla="*/ 22 h 55"/>
                  <a:gd name="T6" fmla="*/ 52 w 54"/>
                  <a:gd name="T7" fmla="*/ 17 h 55"/>
                  <a:gd name="T8" fmla="*/ 45 w 54"/>
                  <a:gd name="T9" fmla="*/ 8 h 55"/>
                  <a:gd name="T10" fmla="*/ 37 w 54"/>
                  <a:gd name="T11" fmla="*/ 3 h 55"/>
                  <a:gd name="T12" fmla="*/ 32 w 54"/>
                  <a:gd name="T13" fmla="*/ 2 h 55"/>
                  <a:gd name="T14" fmla="*/ 27 w 54"/>
                  <a:gd name="T15" fmla="*/ 0 h 55"/>
                  <a:gd name="T16" fmla="*/ 27 w 54"/>
                  <a:gd name="T17" fmla="*/ 0 h 55"/>
                  <a:gd name="T18" fmla="*/ 22 w 54"/>
                  <a:gd name="T19" fmla="*/ 2 h 55"/>
                  <a:gd name="T20" fmla="*/ 17 w 54"/>
                  <a:gd name="T21" fmla="*/ 3 h 55"/>
                  <a:gd name="T22" fmla="*/ 9 w 54"/>
                  <a:gd name="T23" fmla="*/ 8 h 55"/>
                  <a:gd name="T24" fmla="*/ 2 w 54"/>
                  <a:gd name="T25" fmla="*/ 17 h 55"/>
                  <a:gd name="T26" fmla="*/ 0 w 54"/>
                  <a:gd name="T27" fmla="*/ 22 h 55"/>
                  <a:gd name="T28" fmla="*/ 0 w 54"/>
                  <a:gd name="T29" fmla="*/ 28 h 55"/>
                  <a:gd name="T30" fmla="*/ 0 w 54"/>
                  <a:gd name="T31" fmla="*/ 28 h 55"/>
                  <a:gd name="T32" fmla="*/ 0 w 54"/>
                  <a:gd name="T33" fmla="*/ 33 h 55"/>
                  <a:gd name="T34" fmla="*/ 2 w 54"/>
                  <a:gd name="T35" fmla="*/ 38 h 55"/>
                  <a:gd name="T36" fmla="*/ 9 w 54"/>
                  <a:gd name="T37" fmla="*/ 47 h 55"/>
                  <a:gd name="T38" fmla="*/ 17 w 54"/>
                  <a:gd name="T39" fmla="*/ 52 h 55"/>
                  <a:gd name="T40" fmla="*/ 22 w 54"/>
                  <a:gd name="T41" fmla="*/ 53 h 55"/>
                  <a:gd name="T42" fmla="*/ 27 w 54"/>
                  <a:gd name="T43" fmla="*/ 55 h 55"/>
                  <a:gd name="T44" fmla="*/ 27 w 54"/>
                  <a:gd name="T45" fmla="*/ 55 h 55"/>
                  <a:gd name="T46" fmla="*/ 32 w 54"/>
                  <a:gd name="T47" fmla="*/ 53 h 55"/>
                  <a:gd name="T48" fmla="*/ 37 w 54"/>
                  <a:gd name="T49" fmla="*/ 52 h 55"/>
                  <a:gd name="T50" fmla="*/ 45 w 54"/>
                  <a:gd name="T51" fmla="*/ 47 h 55"/>
                  <a:gd name="T52" fmla="*/ 52 w 54"/>
                  <a:gd name="T53" fmla="*/ 38 h 55"/>
                  <a:gd name="T54" fmla="*/ 54 w 54"/>
                  <a:gd name="T55" fmla="*/ 33 h 55"/>
                  <a:gd name="T56" fmla="*/ 54 w 54"/>
                  <a:gd name="T57" fmla="*/ 28 h 55"/>
                  <a:gd name="T58" fmla="*/ 54 w 54"/>
                  <a:gd name="T59" fmla="*/ 2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4" h="55">
                    <a:moveTo>
                      <a:pt x="54" y="28"/>
                    </a:moveTo>
                    <a:lnTo>
                      <a:pt x="54" y="28"/>
                    </a:lnTo>
                    <a:lnTo>
                      <a:pt x="54" y="22"/>
                    </a:lnTo>
                    <a:lnTo>
                      <a:pt x="52" y="17"/>
                    </a:lnTo>
                    <a:lnTo>
                      <a:pt x="45" y="8"/>
                    </a:lnTo>
                    <a:lnTo>
                      <a:pt x="37" y="3"/>
                    </a:lnTo>
                    <a:lnTo>
                      <a:pt x="32" y="2"/>
                    </a:lnTo>
                    <a:lnTo>
                      <a:pt x="27" y="0"/>
                    </a:lnTo>
                    <a:lnTo>
                      <a:pt x="27" y="0"/>
                    </a:lnTo>
                    <a:lnTo>
                      <a:pt x="22" y="2"/>
                    </a:lnTo>
                    <a:lnTo>
                      <a:pt x="17" y="3"/>
                    </a:lnTo>
                    <a:lnTo>
                      <a:pt x="9" y="8"/>
                    </a:lnTo>
                    <a:lnTo>
                      <a:pt x="2" y="17"/>
                    </a:lnTo>
                    <a:lnTo>
                      <a:pt x="0" y="22"/>
                    </a:lnTo>
                    <a:lnTo>
                      <a:pt x="0" y="28"/>
                    </a:lnTo>
                    <a:lnTo>
                      <a:pt x="0" y="28"/>
                    </a:lnTo>
                    <a:lnTo>
                      <a:pt x="0" y="33"/>
                    </a:lnTo>
                    <a:lnTo>
                      <a:pt x="2" y="38"/>
                    </a:lnTo>
                    <a:lnTo>
                      <a:pt x="9" y="47"/>
                    </a:lnTo>
                    <a:lnTo>
                      <a:pt x="17" y="52"/>
                    </a:lnTo>
                    <a:lnTo>
                      <a:pt x="22" y="53"/>
                    </a:lnTo>
                    <a:lnTo>
                      <a:pt x="27" y="55"/>
                    </a:lnTo>
                    <a:lnTo>
                      <a:pt x="27" y="55"/>
                    </a:lnTo>
                    <a:lnTo>
                      <a:pt x="32" y="53"/>
                    </a:lnTo>
                    <a:lnTo>
                      <a:pt x="37" y="52"/>
                    </a:lnTo>
                    <a:lnTo>
                      <a:pt x="45" y="47"/>
                    </a:lnTo>
                    <a:lnTo>
                      <a:pt x="52" y="38"/>
                    </a:lnTo>
                    <a:lnTo>
                      <a:pt x="54" y="33"/>
                    </a:lnTo>
                    <a:lnTo>
                      <a:pt x="54" y="28"/>
                    </a:lnTo>
                    <a:lnTo>
                      <a:pt x="54" y="28"/>
                    </a:lnTo>
                    <a:close/>
                  </a:path>
                </a:pathLst>
              </a:custGeom>
              <a:solidFill>
                <a:srgbClr val="4448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5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sym typeface="Arial"/>
                </a:endParaRPr>
              </a:p>
            </p:txBody>
          </p:sp>
          <p:sp>
            <p:nvSpPr>
              <p:cNvPr id="354" name="Freeform 34">
                <a:extLst>
                  <a:ext uri="{FF2B5EF4-FFF2-40B4-BE49-F238E27FC236}">
                    <a16:creationId xmlns:a16="http://schemas.microsoft.com/office/drawing/2014/main" id="{F6B02019-55EA-A54E-9612-27C2AF8F1397}"/>
                  </a:ext>
                </a:extLst>
              </p:cNvPr>
              <p:cNvSpPr>
                <a:spLocks/>
              </p:cNvSpPr>
              <p:nvPr/>
            </p:nvSpPr>
            <p:spPr bwMode="auto">
              <a:xfrm>
                <a:off x="4872907" y="1313598"/>
                <a:ext cx="32651" cy="33256"/>
              </a:xfrm>
              <a:custGeom>
                <a:avLst/>
                <a:gdLst>
                  <a:gd name="T0" fmla="*/ 54 w 54"/>
                  <a:gd name="T1" fmla="*/ 28 h 55"/>
                  <a:gd name="T2" fmla="*/ 54 w 54"/>
                  <a:gd name="T3" fmla="*/ 28 h 55"/>
                  <a:gd name="T4" fmla="*/ 54 w 54"/>
                  <a:gd name="T5" fmla="*/ 22 h 55"/>
                  <a:gd name="T6" fmla="*/ 52 w 54"/>
                  <a:gd name="T7" fmla="*/ 17 h 55"/>
                  <a:gd name="T8" fmla="*/ 47 w 54"/>
                  <a:gd name="T9" fmla="*/ 8 h 55"/>
                  <a:gd name="T10" fmla="*/ 37 w 54"/>
                  <a:gd name="T11" fmla="*/ 3 h 55"/>
                  <a:gd name="T12" fmla="*/ 32 w 54"/>
                  <a:gd name="T13" fmla="*/ 2 h 55"/>
                  <a:gd name="T14" fmla="*/ 27 w 54"/>
                  <a:gd name="T15" fmla="*/ 0 h 55"/>
                  <a:gd name="T16" fmla="*/ 27 w 54"/>
                  <a:gd name="T17" fmla="*/ 0 h 55"/>
                  <a:gd name="T18" fmla="*/ 22 w 54"/>
                  <a:gd name="T19" fmla="*/ 2 h 55"/>
                  <a:gd name="T20" fmla="*/ 17 w 54"/>
                  <a:gd name="T21" fmla="*/ 3 h 55"/>
                  <a:gd name="T22" fmla="*/ 9 w 54"/>
                  <a:gd name="T23" fmla="*/ 8 h 55"/>
                  <a:gd name="T24" fmla="*/ 2 w 54"/>
                  <a:gd name="T25" fmla="*/ 17 h 55"/>
                  <a:gd name="T26" fmla="*/ 2 w 54"/>
                  <a:gd name="T27" fmla="*/ 22 h 55"/>
                  <a:gd name="T28" fmla="*/ 0 w 54"/>
                  <a:gd name="T29" fmla="*/ 28 h 55"/>
                  <a:gd name="T30" fmla="*/ 0 w 54"/>
                  <a:gd name="T31" fmla="*/ 28 h 55"/>
                  <a:gd name="T32" fmla="*/ 2 w 54"/>
                  <a:gd name="T33" fmla="*/ 33 h 55"/>
                  <a:gd name="T34" fmla="*/ 2 w 54"/>
                  <a:gd name="T35" fmla="*/ 38 h 55"/>
                  <a:gd name="T36" fmla="*/ 9 w 54"/>
                  <a:gd name="T37" fmla="*/ 47 h 55"/>
                  <a:gd name="T38" fmla="*/ 17 w 54"/>
                  <a:gd name="T39" fmla="*/ 52 h 55"/>
                  <a:gd name="T40" fmla="*/ 22 w 54"/>
                  <a:gd name="T41" fmla="*/ 53 h 55"/>
                  <a:gd name="T42" fmla="*/ 27 w 54"/>
                  <a:gd name="T43" fmla="*/ 55 h 55"/>
                  <a:gd name="T44" fmla="*/ 27 w 54"/>
                  <a:gd name="T45" fmla="*/ 55 h 55"/>
                  <a:gd name="T46" fmla="*/ 32 w 54"/>
                  <a:gd name="T47" fmla="*/ 53 h 55"/>
                  <a:gd name="T48" fmla="*/ 37 w 54"/>
                  <a:gd name="T49" fmla="*/ 52 h 55"/>
                  <a:gd name="T50" fmla="*/ 47 w 54"/>
                  <a:gd name="T51" fmla="*/ 47 h 55"/>
                  <a:gd name="T52" fmla="*/ 52 w 54"/>
                  <a:gd name="T53" fmla="*/ 38 h 55"/>
                  <a:gd name="T54" fmla="*/ 54 w 54"/>
                  <a:gd name="T55" fmla="*/ 33 h 55"/>
                  <a:gd name="T56" fmla="*/ 54 w 54"/>
                  <a:gd name="T57" fmla="*/ 28 h 55"/>
                  <a:gd name="T58" fmla="*/ 54 w 54"/>
                  <a:gd name="T59" fmla="*/ 2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4" h="55">
                    <a:moveTo>
                      <a:pt x="54" y="28"/>
                    </a:moveTo>
                    <a:lnTo>
                      <a:pt x="54" y="28"/>
                    </a:lnTo>
                    <a:lnTo>
                      <a:pt x="54" y="22"/>
                    </a:lnTo>
                    <a:lnTo>
                      <a:pt x="52" y="17"/>
                    </a:lnTo>
                    <a:lnTo>
                      <a:pt x="47" y="8"/>
                    </a:lnTo>
                    <a:lnTo>
                      <a:pt x="37" y="3"/>
                    </a:lnTo>
                    <a:lnTo>
                      <a:pt x="32" y="2"/>
                    </a:lnTo>
                    <a:lnTo>
                      <a:pt x="27" y="0"/>
                    </a:lnTo>
                    <a:lnTo>
                      <a:pt x="27" y="0"/>
                    </a:lnTo>
                    <a:lnTo>
                      <a:pt x="22" y="2"/>
                    </a:lnTo>
                    <a:lnTo>
                      <a:pt x="17" y="3"/>
                    </a:lnTo>
                    <a:lnTo>
                      <a:pt x="9" y="8"/>
                    </a:lnTo>
                    <a:lnTo>
                      <a:pt x="2" y="17"/>
                    </a:lnTo>
                    <a:lnTo>
                      <a:pt x="2" y="22"/>
                    </a:lnTo>
                    <a:lnTo>
                      <a:pt x="0" y="28"/>
                    </a:lnTo>
                    <a:lnTo>
                      <a:pt x="0" y="28"/>
                    </a:lnTo>
                    <a:lnTo>
                      <a:pt x="2" y="33"/>
                    </a:lnTo>
                    <a:lnTo>
                      <a:pt x="2" y="38"/>
                    </a:lnTo>
                    <a:lnTo>
                      <a:pt x="9" y="47"/>
                    </a:lnTo>
                    <a:lnTo>
                      <a:pt x="17" y="52"/>
                    </a:lnTo>
                    <a:lnTo>
                      <a:pt x="22" y="53"/>
                    </a:lnTo>
                    <a:lnTo>
                      <a:pt x="27" y="55"/>
                    </a:lnTo>
                    <a:lnTo>
                      <a:pt x="27" y="55"/>
                    </a:lnTo>
                    <a:lnTo>
                      <a:pt x="32" y="53"/>
                    </a:lnTo>
                    <a:lnTo>
                      <a:pt x="37" y="52"/>
                    </a:lnTo>
                    <a:lnTo>
                      <a:pt x="47" y="47"/>
                    </a:lnTo>
                    <a:lnTo>
                      <a:pt x="52" y="38"/>
                    </a:lnTo>
                    <a:lnTo>
                      <a:pt x="54" y="33"/>
                    </a:lnTo>
                    <a:lnTo>
                      <a:pt x="54" y="28"/>
                    </a:lnTo>
                    <a:lnTo>
                      <a:pt x="54" y="28"/>
                    </a:lnTo>
                    <a:close/>
                  </a:path>
                </a:pathLst>
              </a:custGeom>
              <a:solidFill>
                <a:srgbClr val="4448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5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sym typeface="Arial"/>
                </a:endParaRPr>
              </a:p>
            </p:txBody>
          </p:sp>
          <p:sp>
            <p:nvSpPr>
              <p:cNvPr id="357" name="Freeform 35">
                <a:extLst>
                  <a:ext uri="{FF2B5EF4-FFF2-40B4-BE49-F238E27FC236}">
                    <a16:creationId xmlns:a16="http://schemas.microsoft.com/office/drawing/2014/main" id="{CC2614BF-015A-CC41-B565-1C7DA8A7BC04}"/>
                  </a:ext>
                </a:extLst>
              </p:cNvPr>
              <p:cNvSpPr>
                <a:spLocks/>
              </p:cNvSpPr>
              <p:nvPr/>
            </p:nvSpPr>
            <p:spPr bwMode="auto">
              <a:xfrm>
                <a:off x="4933372" y="1313598"/>
                <a:ext cx="32046" cy="33256"/>
              </a:xfrm>
              <a:custGeom>
                <a:avLst/>
                <a:gdLst>
                  <a:gd name="T0" fmla="*/ 53 w 53"/>
                  <a:gd name="T1" fmla="*/ 28 h 55"/>
                  <a:gd name="T2" fmla="*/ 53 w 53"/>
                  <a:gd name="T3" fmla="*/ 28 h 55"/>
                  <a:gd name="T4" fmla="*/ 53 w 53"/>
                  <a:gd name="T5" fmla="*/ 22 h 55"/>
                  <a:gd name="T6" fmla="*/ 52 w 53"/>
                  <a:gd name="T7" fmla="*/ 17 h 55"/>
                  <a:gd name="T8" fmla="*/ 47 w 53"/>
                  <a:gd name="T9" fmla="*/ 8 h 55"/>
                  <a:gd name="T10" fmla="*/ 38 w 53"/>
                  <a:gd name="T11" fmla="*/ 3 h 55"/>
                  <a:gd name="T12" fmla="*/ 33 w 53"/>
                  <a:gd name="T13" fmla="*/ 2 h 55"/>
                  <a:gd name="T14" fmla="*/ 27 w 53"/>
                  <a:gd name="T15" fmla="*/ 0 h 55"/>
                  <a:gd name="T16" fmla="*/ 27 w 53"/>
                  <a:gd name="T17" fmla="*/ 0 h 55"/>
                  <a:gd name="T18" fmla="*/ 22 w 53"/>
                  <a:gd name="T19" fmla="*/ 2 h 55"/>
                  <a:gd name="T20" fmla="*/ 17 w 53"/>
                  <a:gd name="T21" fmla="*/ 3 h 55"/>
                  <a:gd name="T22" fmla="*/ 8 w 53"/>
                  <a:gd name="T23" fmla="*/ 8 h 55"/>
                  <a:gd name="T24" fmla="*/ 3 w 53"/>
                  <a:gd name="T25" fmla="*/ 17 h 55"/>
                  <a:gd name="T26" fmla="*/ 2 w 53"/>
                  <a:gd name="T27" fmla="*/ 22 h 55"/>
                  <a:gd name="T28" fmla="*/ 0 w 53"/>
                  <a:gd name="T29" fmla="*/ 28 h 55"/>
                  <a:gd name="T30" fmla="*/ 0 w 53"/>
                  <a:gd name="T31" fmla="*/ 28 h 55"/>
                  <a:gd name="T32" fmla="*/ 2 w 53"/>
                  <a:gd name="T33" fmla="*/ 33 h 55"/>
                  <a:gd name="T34" fmla="*/ 3 w 53"/>
                  <a:gd name="T35" fmla="*/ 38 h 55"/>
                  <a:gd name="T36" fmla="*/ 8 w 53"/>
                  <a:gd name="T37" fmla="*/ 47 h 55"/>
                  <a:gd name="T38" fmla="*/ 17 w 53"/>
                  <a:gd name="T39" fmla="*/ 52 h 55"/>
                  <a:gd name="T40" fmla="*/ 22 w 53"/>
                  <a:gd name="T41" fmla="*/ 53 h 55"/>
                  <a:gd name="T42" fmla="*/ 27 w 53"/>
                  <a:gd name="T43" fmla="*/ 55 h 55"/>
                  <a:gd name="T44" fmla="*/ 27 w 53"/>
                  <a:gd name="T45" fmla="*/ 55 h 55"/>
                  <a:gd name="T46" fmla="*/ 33 w 53"/>
                  <a:gd name="T47" fmla="*/ 53 h 55"/>
                  <a:gd name="T48" fmla="*/ 38 w 53"/>
                  <a:gd name="T49" fmla="*/ 52 h 55"/>
                  <a:gd name="T50" fmla="*/ 47 w 53"/>
                  <a:gd name="T51" fmla="*/ 47 h 55"/>
                  <a:gd name="T52" fmla="*/ 52 w 53"/>
                  <a:gd name="T53" fmla="*/ 38 h 55"/>
                  <a:gd name="T54" fmla="*/ 53 w 53"/>
                  <a:gd name="T55" fmla="*/ 33 h 55"/>
                  <a:gd name="T56" fmla="*/ 53 w 53"/>
                  <a:gd name="T57" fmla="*/ 28 h 55"/>
                  <a:gd name="T58" fmla="*/ 53 w 53"/>
                  <a:gd name="T59" fmla="*/ 2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3" h="55">
                    <a:moveTo>
                      <a:pt x="53" y="28"/>
                    </a:moveTo>
                    <a:lnTo>
                      <a:pt x="53" y="28"/>
                    </a:lnTo>
                    <a:lnTo>
                      <a:pt x="53" y="22"/>
                    </a:lnTo>
                    <a:lnTo>
                      <a:pt x="52" y="17"/>
                    </a:lnTo>
                    <a:lnTo>
                      <a:pt x="47" y="8"/>
                    </a:lnTo>
                    <a:lnTo>
                      <a:pt x="38" y="3"/>
                    </a:lnTo>
                    <a:lnTo>
                      <a:pt x="33" y="2"/>
                    </a:lnTo>
                    <a:lnTo>
                      <a:pt x="27" y="0"/>
                    </a:lnTo>
                    <a:lnTo>
                      <a:pt x="27" y="0"/>
                    </a:lnTo>
                    <a:lnTo>
                      <a:pt x="22" y="2"/>
                    </a:lnTo>
                    <a:lnTo>
                      <a:pt x="17" y="3"/>
                    </a:lnTo>
                    <a:lnTo>
                      <a:pt x="8" y="8"/>
                    </a:lnTo>
                    <a:lnTo>
                      <a:pt x="3" y="17"/>
                    </a:lnTo>
                    <a:lnTo>
                      <a:pt x="2" y="22"/>
                    </a:lnTo>
                    <a:lnTo>
                      <a:pt x="0" y="28"/>
                    </a:lnTo>
                    <a:lnTo>
                      <a:pt x="0" y="28"/>
                    </a:lnTo>
                    <a:lnTo>
                      <a:pt x="2" y="33"/>
                    </a:lnTo>
                    <a:lnTo>
                      <a:pt x="3" y="38"/>
                    </a:lnTo>
                    <a:lnTo>
                      <a:pt x="8" y="47"/>
                    </a:lnTo>
                    <a:lnTo>
                      <a:pt x="17" y="52"/>
                    </a:lnTo>
                    <a:lnTo>
                      <a:pt x="22" y="53"/>
                    </a:lnTo>
                    <a:lnTo>
                      <a:pt x="27" y="55"/>
                    </a:lnTo>
                    <a:lnTo>
                      <a:pt x="27" y="55"/>
                    </a:lnTo>
                    <a:lnTo>
                      <a:pt x="33" y="53"/>
                    </a:lnTo>
                    <a:lnTo>
                      <a:pt x="38" y="52"/>
                    </a:lnTo>
                    <a:lnTo>
                      <a:pt x="47" y="47"/>
                    </a:lnTo>
                    <a:lnTo>
                      <a:pt x="52" y="38"/>
                    </a:lnTo>
                    <a:lnTo>
                      <a:pt x="53" y="33"/>
                    </a:lnTo>
                    <a:lnTo>
                      <a:pt x="53" y="28"/>
                    </a:lnTo>
                    <a:lnTo>
                      <a:pt x="53" y="28"/>
                    </a:lnTo>
                    <a:close/>
                  </a:path>
                </a:pathLst>
              </a:custGeom>
              <a:solidFill>
                <a:srgbClr val="4448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5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sym typeface="Arial"/>
                </a:endParaRPr>
              </a:p>
            </p:txBody>
          </p:sp>
        </p:grpSp>
      </p:grpSp>
      <p:grpSp>
        <p:nvGrpSpPr>
          <p:cNvPr id="358" name="Group 357">
            <a:extLst>
              <a:ext uri="{FF2B5EF4-FFF2-40B4-BE49-F238E27FC236}">
                <a16:creationId xmlns:a16="http://schemas.microsoft.com/office/drawing/2014/main" id="{EF145458-63F0-9E43-931E-C4CA6534F9AB}"/>
              </a:ext>
            </a:extLst>
          </p:cNvPr>
          <p:cNvGrpSpPr/>
          <p:nvPr/>
        </p:nvGrpSpPr>
        <p:grpSpPr>
          <a:xfrm>
            <a:off x="1971087" y="2593803"/>
            <a:ext cx="486507" cy="472704"/>
            <a:chOff x="5901683" y="1456101"/>
            <a:chExt cx="794135" cy="734116"/>
          </a:xfrm>
        </p:grpSpPr>
        <p:sp>
          <p:nvSpPr>
            <p:cNvPr id="359" name="Rectangle: Rounded Corners 259">
              <a:extLst>
                <a:ext uri="{FF2B5EF4-FFF2-40B4-BE49-F238E27FC236}">
                  <a16:creationId xmlns:a16="http://schemas.microsoft.com/office/drawing/2014/main" id="{06423BBB-D788-EE45-835A-9E49D898A60E}"/>
                </a:ext>
              </a:extLst>
            </p:cNvPr>
            <p:cNvSpPr/>
            <p:nvPr/>
          </p:nvSpPr>
          <p:spPr>
            <a:xfrm>
              <a:off x="5901683" y="1456101"/>
              <a:ext cx="794135" cy="734116"/>
            </a:xfrm>
            <a:prstGeom prst="roundRect">
              <a:avLst>
                <a:gd name="adj" fmla="val 11692"/>
              </a:avLst>
            </a:prstGeom>
            <a:solidFill>
              <a:sysClr val="window" lastClr="FFFFFF">
                <a:alpha val="40000"/>
              </a:sysClr>
            </a:solidFill>
            <a:ln w="15875" cap="flat" cmpd="sng" algn="ctr">
              <a:noFill/>
              <a:prstDash val="solid"/>
            </a:ln>
            <a:effectLst/>
          </p:spPr>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5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sym typeface="Arial"/>
              </a:endParaRPr>
            </a:p>
          </p:txBody>
        </p:sp>
        <p:sp>
          <p:nvSpPr>
            <p:cNvPr id="360" name="Rectangle 359">
              <a:extLst>
                <a:ext uri="{FF2B5EF4-FFF2-40B4-BE49-F238E27FC236}">
                  <a16:creationId xmlns:a16="http://schemas.microsoft.com/office/drawing/2014/main" id="{2750975D-A0D9-D74A-83C6-07A2C0F80885}"/>
                </a:ext>
              </a:extLst>
            </p:cNvPr>
            <p:cNvSpPr/>
            <p:nvPr/>
          </p:nvSpPr>
          <p:spPr>
            <a:xfrm>
              <a:off x="5975422" y="1648091"/>
              <a:ext cx="646657" cy="191143"/>
            </a:xfrm>
            <a:prstGeom prst="rect">
              <a:avLst/>
            </a:prstGeom>
          </p:spPr>
          <p:txBody>
            <a:bodyPr wrap="none" lIns="91416" tIns="0" rIns="91416" bIns="0">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sym typeface="Arial"/>
                </a:rPr>
                <a:t>APP</a:t>
              </a:r>
              <a:endParaRPr kumimoji="0" lang="en-US" sz="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sym typeface="Arial"/>
              </a:endParaRPr>
            </a:p>
          </p:txBody>
        </p:sp>
        <p:sp>
          <p:nvSpPr>
            <p:cNvPr id="361" name="Rectangle 360">
              <a:extLst>
                <a:ext uri="{FF2B5EF4-FFF2-40B4-BE49-F238E27FC236}">
                  <a16:creationId xmlns:a16="http://schemas.microsoft.com/office/drawing/2014/main" id="{C80F527B-CA84-A44F-8987-80E98549F043}"/>
                </a:ext>
              </a:extLst>
            </p:cNvPr>
            <p:cNvSpPr/>
            <p:nvPr/>
          </p:nvSpPr>
          <p:spPr>
            <a:xfrm>
              <a:off x="5977453" y="1834357"/>
              <a:ext cx="625025" cy="334501"/>
            </a:xfrm>
            <a:prstGeom prst="rect">
              <a:avLst/>
            </a:prstGeom>
          </p:spPr>
          <p:txBody>
            <a:bodyPr wrap="square">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sym typeface="Arial"/>
                </a:rPr>
                <a:t>OS</a:t>
              </a:r>
              <a:endParaRPr kumimoji="0" lang="en-US" sz="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sym typeface="Arial"/>
              </a:endParaRPr>
            </a:p>
          </p:txBody>
        </p:sp>
        <p:cxnSp>
          <p:nvCxnSpPr>
            <p:cNvPr id="362" name="Straight Connector 361">
              <a:extLst>
                <a:ext uri="{FF2B5EF4-FFF2-40B4-BE49-F238E27FC236}">
                  <a16:creationId xmlns:a16="http://schemas.microsoft.com/office/drawing/2014/main" id="{4538644A-99DA-8E43-8CD4-A1A86EBF8B27}"/>
                </a:ext>
              </a:extLst>
            </p:cNvPr>
            <p:cNvCxnSpPr>
              <a:cxnSpLocks/>
            </p:cNvCxnSpPr>
            <p:nvPr/>
          </p:nvCxnSpPr>
          <p:spPr>
            <a:xfrm>
              <a:off x="6034061" y="1867727"/>
              <a:ext cx="530351" cy="0"/>
            </a:xfrm>
            <a:prstGeom prst="line">
              <a:avLst/>
            </a:prstGeom>
            <a:noFill/>
            <a:ln w="15875" cap="flat" cmpd="sng" algn="ctr">
              <a:solidFill>
                <a:sysClr val="windowText" lastClr="000000"/>
              </a:solidFill>
              <a:prstDash val="solid"/>
            </a:ln>
            <a:effectLst/>
          </p:spPr>
        </p:cxnSp>
        <p:grpSp>
          <p:nvGrpSpPr>
            <p:cNvPr id="363" name="Group 362">
              <a:extLst>
                <a:ext uri="{FF2B5EF4-FFF2-40B4-BE49-F238E27FC236}">
                  <a16:creationId xmlns:a16="http://schemas.microsoft.com/office/drawing/2014/main" id="{E4A8AA73-E695-CC42-9066-CA64CD39798E}"/>
                </a:ext>
              </a:extLst>
            </p:cNvPr>
            <p:cNvGrpSpPr/>
            <p:nvPr/>
          </p:nvGrpSpPr>
          <p:grpSpPr>
            <a:xfrm>
              <a:off x="5903573" y="1458240"/>
              <a:ext cx="791328" cy="731184"/>
              <a:chOff x="4769513" y="1267041"/>
              <a:chExt cx="708040" cy="654226"/>
            </a:xfrm>
          </p:grpSpPr>
          <p:sp>
            <p:nvSpPr>
              <p:cNvPr id="364" name="Freeform 27">
                <a:extLst>
                  <a:ext uri="{FF2B5EF4-FFF2-40B4-BE49-F238E27FC236}">
                    <a16:creationId xmlns:a16="http://schemas.microsoft.com/office/drawing/2014/main" id="{72141769-53EF-7C4B-8937-191D973049FE}"/>
                  </a:ext>
                </a:extLst>
              </p:cNvPr>
              <p:cNvSpPr>
                <a:spLocks/>
              </p:cNvSpPr>
              <p:nvPr/>
            </p:nvSpPr>
            <p:spPr bwMode="auto">
              <a:xfrm>
                <a:off x="4769513" y="1267041"/>
                <a:ext cx="708040" cy="654226"/>
              </a:xfrm>
              <a:custGeom>
                <a:avLst/>
                <a:gdLst>
                  <a:gd name="T0" fmla="*/ 120 w 1171"/>
                  <a:gd name="T1" fmla="*/ 1082 h 1082"/>
                  <a:gd name="T2" fmla="*/ 108 w 1171"/>
                  <a:gd name="T3" fmla="*/ 1082 h 1082"/>
                  <a:gd name="T4" fmla="*/ 85 w 1171"/>
                  <a:gd name="T5" fmla="*/ 1077 h 1082"/>
                  <a:gd name="T6" fmla="*/ 63 w 1171"/>
                  <a:gd name="T7" fmla="*/ 1067 h 1082"/>
                  <a:gd name="T8" fmla="*/ 43 w 1171"/>
                  <a:gd name="T9" fmla="*/ 1056 h 1082"/>
                  <a:gd name="T10" fmla="*/ 28 w 1171"/>
                  <a:gd name="T11" fmla="*/ 1039 h 1082"/>
                  <a:gd name="T12" fmla="*/ 15 w 1171"/>
                  <a:gd name="T13" fmla="*/ 1019 h 1082"/>
                  <a:gd name="T14" fmla="*/ 5 w 1171"/>
                  <a:gd name="T15" fmla="*/ 997 h 1082"/>
                  <a:gd name="T16" fmla="*/ 0 w 1171"/>
                  <a:gd name="T17" fmla="*/ 974 h 1082"/>
                  <a:gd name="T18" fmla="*/ 0 w 1171"/>
                  <a:gd name="T19" fmla="*/ 120 h 1082"/>
                  <a:gd name="T20" fmla="*/ 0 w 1171"/>
                  <a:gd name="T21" fmla="*/ 109 h 1082"/>
                  <a:gd name="T22" fmla="*/ 5 w 1171"/>
                  <a:gd name="T23" fmla="*/ 85 h 1082"/>
                  <a:gd name="T24" fmla="*/ 15 w 1171"/>
                  <a:gd name="T25" fmla="*/ 64 h 1082"/>
                  <a:gd name="T26" fmla="*/ 28 w 1171"/>
                  <a:gd name="T27" fmla="*/ 44 h 1082"/>
                  <a:gd name="T28" fmla="*/ 43 w 1171"/>
                  <a:gd name="T29" fmla="*/ 27 h 1082"/>
                  <a:gd name="T30" fmla="*/ 63 w 1171"/>
                  <a:gd name="T31" fmla="*/ 15 h 1082"/>
                  <a:gd name="T32" fmla="*/ 85 w 1171"/>
                  <a:gd name="T33" fmla="*/ 5 h 1082"/>
                  <a:gd name="T34" fmla="*/ 108 w 1171"/>
                  <a:gd name="T35" fmla="*/ 0 h 1082"/>
                  <a:gd name="T36" fmla="*/ 1050 w 1171"/>
                  <a:gd name="T37" fmla="*/ 0 h 1082"/>
                  <a:gd name="T38" fmla="*/ 1063 w 1171"/>
                  <a:gd name="T39" fmla="*/ 0 h 1082"/>
                  <a:gd name="T40" fmla="*/ 1086 w 1171"/>
                  <a:gd name="T41" fmla="*/ 5 h 1082"/>
                  <a:gd name="T42" fmla="*/ 1108 w 1171"/>
                  <a:gd name="T43" fmla="*/ 15 h 1082"/>
                  <a:gd name="T44" fmla="*/ 1126 w 1171"/>
                  <a:gd name="T45" fmla="*/ 27 h 1082"/>
                  <a:gd name="T46" fmla="*/ 1143 w 1171"/>
                  <a:gd name="T47" fmla="*/ 44 h 1082"/>
                  <a:gd name="T48" fmla="*/ 1156 w 1171"/>
                  <a:gd name="T49" fmla="*/ 64 h 1082"/>
                  <a:gd name="T50" fmla="*/ 1164 w 1171"/>
                  <a:gd name="T51" fmla="*/ 85 h 1082"/>
                  <a:gd name="T52" fmla="*/ 1169 w 1171"/>
                  <a:gd name="T53" fmla="*/ 109 h 1082"/>
                  <a:gd name="T54" fmla="*/ 1171 w 1171"/>
                  <a:gd name="T55" fmla="*/ 962 h 1082"/>
                  <a:gd name="T56" fmla="*/ 1169 w 1171"/>
                  <a:gd name="T57" fmla="*/ 974 h 1082"/>
                  <a:gd name="T58" fmla="*/ 1164 w 1171"/>
                  <a:gd name="T59" fmla="*/ 997 h 1082"/>
                  <a:gd name="T60" fmla="*/ 1156 w 1171"/>
                  <a:gd name="T61" fmla="*/ 1019 h 1082"/>
                  <a:gd name="T62" fmla="*/ 1143 w 1171"/>
                  <a:gd name="T63" fmla="*/ 1039 h 1082"/>
                  <a:gd name="T64" fmla="*/ 1126 w 1171"/>
                  <a:gd name="T65" fmla="*/ 1056 h 1082"/>
                  <a:gd name="T66" fmla="*/ 1108 w 1171"/>
                  <a:gd name="T67" fmla="*/ 1067 h 1082"/>
                  <a:gd name="T68" fmla="*/ 1086 w 1171"/>
                  <a:gd name="T69" fmla="*/ 1077 h 1082"/>
                  <a:gd name="T70" fmla="*/ 1063 w 1171"/>
                  <a:gd name="T71" fmla="*/ 1082 h 1082"/>
                  <a:gd name="T72" fmla="*/ 1050 w 1171"/>
                  <a:gd name="T73" fmla="*/ 1082 h 10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171" h="1082">
                    <a:moveTo>
                      <a:pt x="1050" y="1082"/>
                    </a:moveTo>
                    <a:lnTo>
                      <a:pt x="120" y="1082"/>
                    </a:lnTo>
                    <a:lnTo>
                      <a:pt x="120" y="1082"/>
                    </a:lnTo>
                    <a:lnTo>
                      <a:pt x="108" y="1082"/>
                    </a:lnTo>
                    <a:lnTo>
                      <a:pt x="96" y="1080"/>
                    </a:lnTo>
                    <a:lnTo>
                      <a:pt x="85" y="1077"/>
                    </a:lnTo>
                    <a:lnTo>
                      <a:pt x="73" y="1072"/>
                    </a:lnTo>
                    <a:lnTo>
                      <a:pt x="63" y="1067"/>
                    </a:lnTo>
                    <a:lnTo>
                      <a:pt x="53" y="1062"/>
                    </a:lnTo>
                    <a:lnTo>
                      <a:pt x="43" y="1056"/>
                    </a:lnTo>
                    <a:lnTo>
                      <a:pt x="35" y="1047"/>
                    </a:lnTo>
                    <a:lnTo>
                      <a:pt x="28" y="1039"/>
                    </a:lnTo>
                    <a:lnTo>
                      <a:pt x="20" y="1029"/>
                    </a:lnTo>
                    <a:lnTo>
                      <a:pt x="15" y="1019"/>
                    </a:lnTo>
                    <a:lnTo>
                      <a:pt x="10" y="1009"/>
                    </a:lnTo>
                    <a:lnTo>
                      <a:pt x="5" y="997"/>
                    </a:lnTo>
                    <a:lnTo>
                      <a:pt x="3" y="986"/>
                    </a:lnTo>
                    <a:lnTo>
                      <a:pt x="0" y="974"/>
                    </a:lnTo>
                    <a:lnTo>
                      <a:pt x="0" y="962"/>
                    </a:lnTo>
                    <a:lnTo>
                      <a:pt x="0" y="120"/>
                    </a:lnTo>
                    <a:lnTo>
                      <a:pt x="0" y="120"/>
                    </a:lnTo>
                    <a:lnTo>
                      <a:pt x="0" y="109"/>
                    </a:lnTo>
                    <a:lnTo>
                      <a:pt x="3" y="97"/>
                    </a:lnTo>
                    <a:lnTo>
                      <a:pt x="5" y="85"/>
                    </a:lnTo>
                    <a:lnTo>
                      <a:pt x="10" y="74"/>
                    </a:lnTo>
                    <a:lnTo>
                      <a:pt x="15" y="64"/>
                    </a:lnTo>
                    <a:lnTo>
                      <a:pt x="20" y="54"/>
                    </a:lnTo>
                    <a:lnTo>
                      <a:pt x="28" y="44"/>
                    </a:lnTo>
                    <a:lnTo>
                      <a:pt x="35" y="35"/>
                    </a:lnTo>
                    <a:lnTo>
                      <a:pt x="43" y="27"/>
                    </a:lnTo>
                    <a:lnTo>
                      <a:pt x="53" y="20"/>
                    </a:lnTo>
                    <a:lnTo>
                      <a:pt x="63" y="15"/>
                    </a:lnTo>
                    <a:lnTo>
                      <a:pt x="73" y="10"/>
                    </a:lnTo>
                    <a:lnTo>
                      <a:pt x="85" y="5"/>
                    </a:lnTo>
                    <a:lnTo>
                      <a:pt x="96" y="2"/>
                    </a:lnTo>
                    <a:lnTo>
                      <a:pt x="108" y="0"/>
                    </a:lnTo>
                    <a:lnTo>
                      <a:pt x="120" y="0"/>
                    </a:lnTo>
                    <a:lnTo>
                      <a:pt x="1050" y="0"/>
                    </a:lnTo>
                    <a:lnTo>
                      <a:pt x="1050" y="0"/>
                    </a:lnTo>
                    <a:lnTo>
                      <a:pt x="1063" y="0"/>
                    </a:lnTo>
                    <a:lnTo>
                      <a:pt x="1075" y="2"/>
                    </a:lnTo>
                    <a:lnTo>
                      <a:pt x="1086" y="5"/>
                    </a:lnTo>
                    <a:lnTo>
                      <a:pt x="1096" y="10"/>
                    </a:lnTo>
                    <a:lnTo>
                      <a:pt x="1108" y="15"/>
                    </a:lnTo>
                    <a:lnTo>
                      <a:pt x="1118" y="20"/>
                    </a:lnTo>
                    <a:lnTo>
                      <a:pt x="1126" y="27"/>
                    </a:lnTo>
                    <a:lnTo>
                      <a:pt x="1134" y="35"/>
                    </a:lnTo>
                    <a:lnTo>
                      <a:pt x="1143" y="44"/>
                    </a:lnTo>
                    <a:lnTo>
                      <a:pt x="1149" y="54"/>
                    </a:lnTo>
                    <a:lnTo>
                      <a:pt x="1156" y="64"/>
                    </a:lnTo>
                    <a:lnTo>
                      <a:pt x="1161" y="74"/>
                    </a:lnTo>
                    <a:lnTo>
                      <a:pt x="1164" y="85"/>
                    </a:lnTo>
                    <a:lnTo>
                      <a:pt x="1168" y="97"/>
                    </a:lnTo>
                    <a:lnTo>
                      <a:pt x="1169" y="109"/>
                    </a:lnTo>
                    <a:lnTo>
                      <a:pt x="1171" y="120"/>
                    </a:lnTo>
                    <a:lnTo>
                      <a:pt x="1171" y="962"/>
                    </a:lnTo>
                    <a:lnTo>
                      <a:pt x="1171" y="962"/>
                    </a:lnTo>
                    <a:lnTo>
                      <a:pt x="1169" y="974"/>
                    </a:lnTo>
                    <a:lnTo>
                      <a:pt x="1168" y="986"/>
                    </a:lnTo>
                    <a:lnTo>
                      <a:pt x="1164" y="997"/>
                    </a:lnTo>
                    <a:lnTo>
                      <a:pt x="1161" y="1009"/>
                    </a:lnTo>
                    <a:lnTo>
                      <a:pt x="1156" y="1019"/>
                    </a:lnTo>
                    <a:lnTo>
                      <a:pt x="1149" y="1029"/>
                    </a:lnTo>
                    <a:lnTo>
                      <a:pt x="1143" y="1039"/>
                    </a:lnTo>
                    <a:lnTo>
                      <a:pt x="1134" y="1047"/>
                    </a:lnTo>
                    <a:lnTo>
                      <a:pt x="1126" y="1056"/>
                    </a:lnTo>
                    <a:lnTo>
                      <a:pt x="1118" y="1062"/>
                    </a:lnTo>
                    <a:lnTo>
                      <a:pt x="1108" y="1067"/>
                    </a:lnTo>
                    <a:lnTo>
                      <a:pt x="1096" y="1072"/>
                    </a:lnTo>
                    <a:lnTo>
                      <a:pt x="1086" y="1077"/>
                    </a:lnTo>
                    <a:lnTo>
                      <a:pt x="1075" y="1080"/>
                    </a:lnTo>
                    <a:lnTo>
                      <a:pt x="1063" y="1082"/>
                    </a:lnTo>
                    <a:lnTo>
                      <a:pt x="1050" y="1082"/>
                    </a:lnTo>
                    <a:lnTo>
                      <a:pt x="1050" y="1082"/>
                    </a:lnTo>
                    <a:close/>
                  </a:path>
                </a:pathLst>
              </a:custGeom>
              <a:noFill/>
              <a:ln w="19050">
                <a:solidFill>
                  <a:srgbClr val="44485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16" tIns="45708" rIns="91416" bIns="45708"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5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sym typeface="Arial"/>
                </a:endParaRPr>
              </a:p>
            </p:txBody>
          </p:sp>
          <p:sp>
            <p:nvSpPr>
              <p:cNvPr id="365" name="Line 28">
                <a:extLst>
                  <a:ext uri="{FF2B5EF4-FFF2-40B4-BE49-F238E27FC236}">
                    <a16:creationId xmlns:a16="http://schemas.microsoft.com/office/drawing/2014/main" id="{E6187DD6-C19D-CC46-9DE9-6BAB03FB167D}"/>
                  </a:ext>
                </a:extLst>
              </p:cNvPr>
              <p:cNvSpPr>
                <a:spLocks noChangeShapeType="1"/>
              </p:cNvSpPr>
              <p:nvPr/>
            </p:nvSpPr>
            <p:spPr bwMode="auto">
              <a:xfrm>
                <a:off x="4769513" y="1392202"/>
                <a:ext cx="708040" cy="0"/>
              </a:xfrm>
              <a:prstGeom prst="line">
                <a:avLst/>
              </a:prstGeom>
              <a:noFill/>
              <a:ln w="19050">
                <a:solidFill>
                  <a:srgbClr val="444857"/>
                </a:solidFill>
                <a:prstDash val="solid"/>
                <a:round/>
                <a:headEnd/>
                <a:tailEnd/>
              </a:ln>
              <a:extLst>
                <a:ext uri="{909E8E84-426E-40DD-AFC4-6F175D3DCCD1}">
                  <a14:hiddenFill xmlns:a14="http://schemas.microsoft.com/office/drawing/2010/main">
                    <a:noFill/>
                  </a14:hiddenFill>
                </a:ext>
              </a:extLst>
            </p:spPr>
            <p:txBody>
              <a:bodyPr vert="horz" wrap="square" lIns="91416" tIns="45708" rIns="91416" bIns="45708"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5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sym typeface="Arial"/>
                </a:endParaRPr>
              </a:p>
            </p:txBody>
          </p:sp>
          <p:sp>
            <p:nvSpPr>
              <p:cNvPr id="366" name="Freeform 29">
                <a:extLst>
                  <a:ext uri="{FF2B5EF4-FFF2-40B4-BE49-F238E27FC236}">
                    <a16:creationId xmlns:a16="http://schemas.microsoft.com/office/drawing/2014/main" id="{4F51B7E1-BB31-D840-A9B5-B56DC9DB9B42}"/>
                  </a:ext>
                </a:extLst>
              </p:cNvPr>
              <p:cNvSpPr>
                <a:spLocks/>
              </p:cNvSpPr>
              <p:nvPr/>
            </p:nvSpPr>
            <p:spPr bwMode="auto">
              <a:xfrm>
                <a:off x="4798536" y="1297273"/>
                <a:ext cx="319253" cy="70744"/>
              </a:xfrm>
              <a:custGeom>
                <a:avLst/>
                <a:gdLst>
                  <a:gd name="T0" fmla="*/ 528 w 528"/>
                  <a:gd name="T1" fmla="*/ 117 h 117"/>
                  <a:gd name="T2" fmla="*/ 33 w 528"/>
                  <a:gd name="T3" fmla="*/ 117 h 117"/>
                  <a:gd name="T4" fmla="*/ 33 w 528"/>
                  <a:gd name="T5" fmla="*/ 117 h 117"/>
                  <a:gd name="T6" fmla="*/ 0 w 528"/>
                  <a:gd name="T7" fmla="*/ 117 h 117"/>
                  <a:gd name="T8" fmla="*/ 0 w 528"/>
                  <a:gd name="T9" fmla="*/ 49 h 117"/>
                  <a:gd name="T10" fmla="*/ 0 w 528"/>
                  <a:gd name="T11" fmla="*/ 49 h 117"/>
                  <a:gd name="T12" fmla="*/ 0 w 528"/>
                  <a:gd name="T13" fmla="*/ 40 h 117"/>
                  <a:gd name="T14" fmla="*/ 4 w 528"/>
                  <a:gd name="T15" fmla="*/ 32 h 117"/>
                  <a:gd name="T16" fmla="*/ 7 w 528"/>
                  <a:gd name="T17" fmla="*/ 25 h 117"/>
                  <a:gd name="T18" fmla="*/ 13 w 528"/>
                  <a:gd name="T19" fmla="*/ 17 h 117"/>
                  <a:gd name="T20" fmla="*/ 20 w 528"/>
                  <a:gd name="T21" fmla="*/ 10 h 117"/>
                  <a:gd name="T22" fmla="*/ 28 w 528"/>
                  <a:gd name="T23" fmla="*/ 5 h 117"/>
                  <a:gd name="T24" fmla="*/ 38 w 528"/>
                  <a:gd name="T25" fmla="*/ 2 h 117"/>
                  <a:gd name="T26" fmla="*/ 48 w 528"/>
                  <a:gd name="T27" fmla="*/ 0 h 117"/>
                  <a:gd name="T28" fmla="*/ 473 w 528"/>
                  <a:gd name="T29" fmla="*/ 0 h 117"/>
                  <a:gd name="T30" fmla="*/ 473 w 528"/>
                  <a:gd name="T31" fmla="*/ 0 h 117"/>
                  <a:gd name="T32" fmla="*/ 488 w 528"/>
                  <a:gd name="T33" fmla="*/ 2 h 117"/>
                  <a:gd name="T34" fmla="*/ 499 w 528"/>
                  <a:gd name="T35" fmla="*/ 7 h 117"/>
                  <a:gd name="T36" fmla="*/ 509 w 528"/>
                  <a:gd name="T37" fmla="*/ 14 h 117"/>
                  <a:gd name="T38" fmla="*/ 516 w 528"/>
                  <a:gd name="T39" fmla="*/ 24 h 117"/>
                  <a:gd name="T40" fmla="*/ 521 w 528"/>
                  <a:gd name="T41" fmla="*/ 37 h 117"/>
                  <a:gd name="T42" fmla="*/ 524 w 528"/>
                  <a:gd name="T43" fmla="*/ 50 h 117"/>
                  <a:gd name="T44" fmla="*/ 526 w 528"/>
                  <a:gd name="T45" fmla="*/ 65 h 117"/>
                  <a:gd name="T46" fmla="*/ 528 w 528"/>
                  <a:gd name="T47" fmla="*/ 82 h 117"/>
                  <a:gd name="T48" fmla="*/ 528 w 528"/>
                  <a:gd name="T49" fmla="*/ 82 h 117"/>
                  <a:gd name="T50" fmla="*/ 528 w 528"/>
                  <a:gd name="T51" fmla="*/ 82 h 117"/>
                  <a:gd name="T52" fmla="*/ 528 w 528"/>
                  <a:gd name="T53" fmla="*/ 117 h 117"/>
                  <a:gd name="T54" fmla="*/ 528 w 528"/>
                  <a:gd name="T55" fmla="*/ 117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28" h="117">
                    <a:moveTo>
                      <a:pt x="528" y="117"/>
                    </a:moveTo>
                    <a:lnTo>
                      <a:pt x="33" y="117"/>
                    </a:lnTo>
                    <a:lnTo>
                      <a:pt x="33" y="117"/>
                    </a:lnTo>
                    <a:lnTo>
                      <a:pt x="0" y="117"/>
                    </a:lnTo>
                    <a:lnTo>
                      <a:pt x="0" y="49"/>
                    </a:lnTo>
                    <a:lnTo>
                      <a:pt x="0" y="49"/>
                    </a:lnTo>
                    <a:lnTo>
                      <a:pt x="0" y="40"/>
                    </a:lnTo>
                    <a:lnTo>
                      <a:pt x="4" y="32"/>
                    </a:lnTo>
                    <a:lnTo>
                      <a:pt x="7" y="25"/>
                    </a:lnTo>
                    <a:lnTo>
                      <a:pt x="13" y="17"/>
                    </a:lnTo>
                    <a:lnTo>
                      <a:pt x="20" y="10"/>
                    </a:lnTo>
                    <a:lnTo>
                      <a:pt x="28" y="5"/>
                    </a:lnTo>
                    <a:lnTo>
                      <a:pt x="38" y="2"/>
                    </a:lnTo>
                    <a:lnTo>
                      <a:pt x="48" y="0"/>
                    </a:lnTo>
                    <a:lnTo>
                      <a:pt x="473" y="0"/>
                    </a:lnTo>
                    <a:lnTo>
                      <a:pt x="473" y="0"/>
                    </a:lnTo>
                    <a:lnTo>
                      <a:pt x="488" y="2"/>
                    </a:lnTo>
                    <a:lnTo>
                      <a:pt x="499" y="7"/>
                    </a:lnTo>
                    <a:lnTo>
                      <a:pt x="509" y="14"/>
                    </a:lnTo>
                    <a:lnTo>
                      <a:pt x="516" y="24"/>
                    </a:lnTo>
                    <a:lnTo>
                      <a:pt x="521" y="37"/>
                    </a:lnTo>
                    <a:lnTo>
                      <a:pt x="524" y="50"/>
                    </a:lnTo>
                    <a:lnTo>
                      <a:pt x="526" y="65"/>
                    </a:lnTo>
                    <a:lnTo>
                      <a:pt x="528" y="82"/>
                    </a:lnTo>
                    <a:lnTo>
                      <a:pt x="528" y="82"/>
                    </a:lnTo>
                    <a:lnTo>
                      <a:pt x="528" y="82"/>
                    </a:lnTo>
                    <a:lnTo>
                      <a:pt x="528" y="117"/>
                    </a:lnTo>
                    <a:lnTo>
                      <a:pt x="528" y="117"/>
                    </a:lnTo>
                    <a:close/>
                  </a:path>
                </a:pathLst>
              </a:custGeom>
              <a:solidFill>
                <a:srgbClr val="D6D6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5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sym typeface="Arial"/>
                </a:endParaRPr>
              </a:p>
            </p:txBody>
          </p:sp>
          <p:sp>
            <p:nvSpPr>
              <p:cNvPr id="367" name="Freeform 30">
                <a:extLst>
                  <a:ext uri="{FF2B5EF4-FFF2-40B4-BE49-F238E27FC236}">
                    <a16:creationId xmlns:a16="http://schemas.microsoft.com/office/drawing/2014/main" id="{9DD608A2-451A-874C-975D-1815D6AD5048}"/>
                  </a:ext>
                </a:extLst>
              </p:cNvPr>
              <p:cNvSpPr>
                <a:spLocks/>
              </p:cNvSpPr>
              <p:nvPr/>
            </p:nvSpPr>
            <p:spPr bwMode="auto">
              <a:xfrm>
                <a:off x="4836628" y="1313598"/>
                <a:ext cx="32651" cy="33256"/>
              </a:xfrm>
              <a:custGeom>
                <a:avLst/>
                <a:gdLst>
                  <a:gd name="T0" fmla="*/ 54 w 54"/>
                  <a:gd name="T1" fmla="*/ 28 h 55"/>
                  <a:gd name="T2" fmla="*/ 54 w 54"/>
                  <a:gd name="T3" fmla="*/ 28 h 55"/>
                  <a:gd name="T4" fmla="*/ 54 w 54"/>
                  <a:gd name="T5" fmla="*/ 22 h 55"/>
                  <a:gd name="T6" fmla="*/ 52 w 54"/>
                  <a:gd name="T7" fmla="*/ 17 h 55"/>
                  <a:gd name="T8" fmla="*/ 45 w 54"/>
                  <a:gd name="T9" fmla="*/ 8 h 55"/>
                  <a:gd name="T10" fmla="*/ 37 w 54"/>
                  <a:gd name="T11" fmla="*/ 3 h 55"/>
                  <a:gd name="T12" fmla="*/ 32 w 54"/>
                  <a:gd name="T13" fmla="*/ 2 h 55"/>
                  <a:gd name="T14" fmla="*/ 27 w 54"/>
                  <a:gd name="T15" fmla="*/ 0 h 55"/>
                  <a:gd name="T16" fmla="*/ 27 w 54"/>
                  <a:gd name="T17" fmla="*/ 0 h 55"/>
                  <a:gd name="T18" fmla="*/ 22 w 54"/>
                  <a:gd name="T19" fmla="*/ 2 h 55"/>
                  <a:gd name="T20" fmla="*/ 17 w 54"/>
                  <a:gd name="T21" fmla="*/ 3 h 55"/>
                  <a:gd name="T22" fmla="*/ 9 w 54"/>
                  <a:gd name="T23" fmla="*/ 8 h 55"/>
                  <a:gd name="T24" fmla="*/ 2 w 54"/>
                  <a:gd name="T25" fmla="*/ 17 h 55"/>
                  <a:gd name="T26" fmla="*/ 0 w 54"/>
                  <a:gd name="T27" fmla="*/ 22 h 55"/>
                  <a:gd name="T28" fmla="*/ 0 w 54"/>
                  <a:gd name="T29" fmla="*/ 28 h 55"/>
                  <a:gd name="T30" fmla="*/ 0 w 54"/>
                  <a:gd name="T31" fmla="*/ 28 h 55"/>
                  <a:gd name="T32" fmla="*/ 0 w 54"/>
                  <a:gd name="T33" fmla="*/ 33 h 55"/>
                  <a:gd name="T34" fmla="*/ 2 w 54"/>
                  <a:gd name="T35" fmla="*/ 38 h 55"/>
                  <a:gd name="T36" fmla="*/ 9 w 54"/>
                  <a:gd name="T37" fmla="*/ 47 h 55"/>
                  <a:gd name="T38" fmla="*/ 17 w 54"/>
                  <a:gd name="T39" fmla="*/ 52 h 55"/>
                  <a:gd name="T40" fmla="*/ 22 w 54"/>
                  <a:gd name="T41" fmla="*/ 53 h 55"/>
                  <a:gd name="T42" fmla="*/ 27 w 54"/>
                  <a:gd name="T43" fmla="*/ 55 h 55"/>
                  <a:gd name="T44" fmla="*/ 27 w 54"/>
                  <a:gd name="T45" fmla="*/ 55 h 55"/>
                  <a:gd name="T46" fmla="*/ 32 w 54"/>
                  <a:gd name="T47" fmla="*/ 53 h 55"/>
                  <a:gd name="T48" fmla="*/ 37 w 54"/>
                  <a:gd name="T49" fmla="*/ 52 h 55"/>
                  <a:gd name="T50" fmla="*/ 45 w 54"/>
                  <a:gd name="T51" fmla="*/ 47 h 55"/>
                  <a:gd name="T52" fmla="*/ 52 w 54"/>
                  <a:gd name="T53" fmla="*/ 38 h 55"/>
                  <a:gd name="T54" fmla="*/ 54 w 54"/>
                  <a:gd name="T55" fmla="*/ 33 h 55"/>
                  <a:gd name="T56" fmla="*/ 54 w 54"/>
                  <a:gd name="T57" fmla="*/ 28 h 55"/>
                  <a:gd name="T58" fmla="*/ 54 w 54"/>
                  <a:gd name="T59" fmla="*/ 2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4" h="55">
                    <a:moveTo>
                      <a:pt x="54" y="28"/>
                    </a:moveTo>
                    <a:lnTo>
                      <a:pt x="54" y="28"/>
                    </a:lnTo>
                    <a:lnTo>
                      <a:pt x="54" y="22"/>
                    </a:lnTo>
                    <a:lnTo>
                      <a:pt x="52" y="17"/>
                    </a:lnTo>
                    <a:lnTo>
                      <a:pt x="45" y="8"/>
                    </a:lnTo>
                    <a:lnTo>
                      <a:pt x="37" y="3"/>
                    </a:lnTo>
                    <a:lnTo>
                      <a:pt x="32" y="2"/>
                    </a:lnTo>
                    <a:lnTo>
                      <a:pt x="27" y="0"/>
                    </a:lnTo>
                    <a:lnTo>
                      <a:pt x="27" y="0"/>
                    </a:lnTo>
                    <a:lnTo>
                      <a:pt x="22" y="2"/>
                    </a:lnTo>
                    <a:lnTo>
                      <a:pt x="17" y="3"/>
                    </a:lnTo>
                    <a:lnTo>
                      <a:pt x="9" y="8"/>
                    </a:lnTo>
                    <a:lnTo>
                      <a:pt x="2" y="17"/>
                    </a:lnTo>
                    <a:lnTo>
                      <a:pt x="0" y="22"/>
                    </a:lnTo>
                    <a:lnTo>
                      <a:pt x="0" y="28"/>
                    </a:lnTo>
                    <a:lnTo>
                      <a:pt x="0" y="28"/>
                    </a:lnTo>
                    <a:lnTo>
                      <a:pt x="0" y="33"/>
                    </a:lnTo>
                    <a:lnTo>
                      <a:pt x="2" y="38"/>
                    </a:lnTo>
                    <a:lnTo>
                      <a:pt x="9" y="47"/>
                    </a:lnTo>
                    <a:lnTo>
                      <a:pt x="17" y="52"/>
                    </a:lnTo>
                    <a:lnTo>
                      <a:pt x="22" y="53"/>
                    </a:lnTo>
                    <a:lnTo>
                      <a:pt x="27" y="55"/>
                    </a:lnTo>
                    <a:lnTo>
                      <a:pt x="27" y="55"/>
                    </a:lnTo>
                    <a:lnTo>
                      <a:pt x="32" y="53"/>
                    </a:lnTo>
                    <a:lnTo>
                      <a:pt x="37" y="52"/>
                    </a:lnTo>
                    <a:lnTo>
                      <a:pt x="45" y="47"/>
                    </a:lnTo>
                    <a:lnTo>
                      <a:pt x="52" y="38"/>
                    </a:lnTo>
                    <a:lnTo>
                      <a:pt x="54" y="33"/>
                    </a:lnTo>
                    <a:lnTo>
                      <a:pt x="54" y="28"/>
                    </a:lnTo>
                    <a:lnTo>
                      <a:pt x="54" y="28"/>
                    </a:lnTo>
                    <a:close/>
                  </a:path>
                </a:pathLst>
              </a:custGeom>
              <a:solidFill>
                <a:srgbClr val="91E5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5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sym typeface="Arial"/>
                </a:endParaRPr>
              </a:p>
            </p:txBody>
          </p:sp>
          <p:sp>
            <p:nvSpPr>
              <p:cNvPr id="368" name="Freeform 31">
                <a:extLst>
                  <a:ext uri="{FF2B5EF4-FFF2-40B4-BE49-F238E27FC236}">
                    <a16:creationId xmlns:a16="http://schemas.microsoft.com/office/drawing/2014/main" id="{32FEC8CC-EC29-9548-9694-FDDC2DF7B56A}"/>
                  </a:ext>
                </a:extLst>
              </p:cNvPr>
              <p:cNvSpPr>
                <a:spLocks/>
              </p:cNvSpPr>
              <p:nvPr/>
            </p:nvSpPr>
            <p:spPr bwMode="auto">
              <a:xfrm>
                <a:off x="4897093" y="1313598"/>
                <a:ext cx="32046" cy="33256"/>
              </a:xfrm>
              <a:custGeom>
                <a:avLst/>
                <a:gdLst>
                  <a:gd name="T0" fmla="*/ 53 w 53"/>
                  <a:gd name="T1" fmla="*/ 28 h 55"/>
                  <a:gd name="T2" fmla="*/ 53 w 53"/>
                  <a:gd name="T3" fmla="*/ 28 h 55"/>
                  <a:gd name="T4" fmla="*/ 53 w 53"/>
                  <a:gd name="T5" fmla="*/ 22 h 55"/>
                  <a:gd name="T6" fmla="*/ 52 w 53"/>
                  <a:gd name="T7" fmla="*/ 17 h 55"/>
                  <a:gd name="T8" fmla="*/ 47 w 53"/>
                  <a:gd name="T9" fmla="*/ 8 h 55"/>
                  <a:gd name="T10" fmla="*/ 37 w 53"/>
                  <a:gd name="T11" fmla="*/ 3 h 55"/>
                  <a:gd name="T12" fmla="*/ 32 w 53"/>
                  <a:gd name="T13" fmla="*/ 2 h 55"/>
                  <a:gd name="T14" fmla="*/ 27 w 53"/>
                  <a:gd name="T15" fmla="*/ 0 h 55"/>
                  <a:gd name="T16" fmla="*/ 27 w 53"/>
                  <a:gd name="T17" fmla="*/ 0 h 55"/>
                  <a:gd name="T18" fmla="*/ 22 w 53"/>
                  <a:gd name="T19" fmla="*/ 2 h 55"/>
                  <a:gd name="T20" fmla="*/ 17 w 53"/>
                  <a:gd name="T21" fmla="*/ 3 h 55"/>
                  <a:gd name="T22" fmla="*/ 9 w 53"/>
                  <a:gd name="T23" fmla="*/ 8 h 55"/>
                  <a:gd name="T24" fmla="*/ 2 w 53"/>
                  <a:gd name="T25" fmla="*/ 17 h 55"/>
                  <a:gd name="T26" fmla="*/ 2 w 53"/>
                  <a:gd name="T27" fmla="*/ 22 h 55"/>
                  <a:gd name="T28" fmla="*/ 0 w 53"/>
                  <a:gd name="T29" fmla="*/ 28 h 55"/>
                  <a:gd name="T30" fmla="*/ 0 w 53"/>
                  <a:gd name="T31" fmla="*/ 28 h 55"/>
                  <a:gd name="T32" fmla="*/ 2 w 53"/>
                  <a:gd name="T33" fmla="*/ 33 h 55"/>
                  <a:gd name="T34" fmla="*/ 2 w 53"/>
                  <a:gd name="T35" fmla="*/ 38 h 55"/>
                  <a:gd name="T36" fmla="*/ 9 w 53"/>
                  <a:gd name="T37" fmla="*/ 47 h 55"/>
                  <a:gd name="T38" fmla="*/ 17 w 53"/>
                  <a:gd name="T39" fmla="*/ 52 h 55"/>
                  <a:gd name="T40" fmla="*/ 22 w 53"/>
                  <a:gd name="T41" fmla="*/ 53 h 55"/>
                  <a:gd name="T42" fmla="*/ 27 w 53"/>
                  <a:gd name="T43" fmla="*/ 55 h 55"/>
                  <a:gd name="T44" fmla="*/ 27 w 53"/>
                  <a:gd name="T45" fmla="*/ 55 h 55"/>
                  <a:gd name="T46" fmla="*/ 32 w 53"/>
                  <a:gd name="T47" fmla="*/ 53 h 55"/>
                  <a:gd name="T48" fmla="*/ 37 w 53"/>
                  <a:gd name="T49" fmla="*/ 52 h 55"/>
                  <a:gd name="T50" fmla="*/ 47 w 53"/>
                  <a:gd name="T51" fmla="*/ 47 h 55"/>
                  <a:gd name="T52" fmla="*/ 52 w 53"/>
                  <a:gd name="T53" fmla="*/ 38 h 55"/>
                  <a:gd name="T54" fmla="*/ 53 w 53"/>
                  <a:gd name="T55" fmla="*/ 33 h 55"/>
                  <a:gd name="T56" fmla="*/ 53 w 53"/>
                  <a:gd name="T57" fmla="*/ 28 h 55"/>
                  <a:gd name="T58" fmla="*/ 53 w 53"/>
                  <a:gd name="T59" fmla="*/ 2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3" h="55">
                    <a:moveTo>
                      <a:pt x="53" y="28"/>
                    </a:moveTo>
                    <a:lnTo>
                      <a:pt x="53" y="28"/>
                    </a:lnTo>
                    <a:lnTo>
                      <a:pt x="53" y="22"/>
                    </a:lnTo>
                    <a:lnTo>
                      <a:pt x="52" y="17"/>
                    </a:lnTo>
                    <a:lnTo>
                      <a:pt x="47" y="8"/>
                    </a:lnTo>
                    <a:lnTo>
                      <a:pt x="37" y="3"/>
                    </a:lnTo>
                    <a:lnTo>
                      <a:pt x="32" y="2"/>
                    </a:lnTo>
                    <a:lnTo>
                      <a:pt x="27" y="0"/>
                    </a:lnTo>
                    <a:lnTo>
                      <a:pt x="27" y="0"/>
                    </a:lnTo>
                    <a:lnTo>
                      <a:pt x="22" y="2"/>
                    </a:lnTo>
                    <a:lnTo>
                      <a:pt x="17" y="3"/>
                    </a:lnTo>
                    <a:lnTo>
                      <a:pt x="9" y="8"/>
                    </a:lnTo>
                    <a:lnTo>
                      <a:pt x="2" y="17"/>
                    </a:lnTo>
                    <a:lnTo>
                      <a:pt x="2" y="22"/>
                    </a:lnTo>
                    <a:lnTo>
                      <a:pt x="0" y="28"/>
                    </a:lnTo>
                    <a:lnTo>
                      <a:pt x="0" y="28"/>
                    </a:lnTo>
                    <a:lnTo>
                      <a:pt x="2" y="33"/>
                    </a:lnTo>
                    <a:lnTo>
                      <a:pt x="2" y="38"/>
                    </a:lnTo>
                    <a:lnTo>
                      <a:pt x="9" y="47"/>
                    </a:lnTo>
                    <a:lnTo>
                      <a:pt x="17" y="52"/>
                    </a:lnTo>
                    <a:lnTo>
                      <a:pt x="22" y="53"/>
                    </a:lnTo>
                    <a:lnTo>
                      <a:pt x="27" y="55"/>
                    </a:lnTo>
                    <a:lnTo>
                      <a:pt x="27" y="55"/>
                    </a:lnTo>
                    <a:lnTo>
                      <a:pt x="32" y="53"/>
                    </a:lnTo>
                    <a:lnTo>
                      <a:pt x="37" y="52"/>
                    </a:lnTo>
                    <a:lnTo>
                      <a:pt x="47" y="47"/>
                    </a:lnTo>
                    <a:lnTo>
                      <a:pt x="52" y="38"/>
                    </a:lnTo>
                    <a:lnTo>
                      <a:pt x="53" y="33"/>
                    </a:lnTo>
                    <a:lnTo>
                      <a:pt x="53" y="28"/>
                    </a:lnTo>
                    <a:lnTo>
                      <a:pt x="53" y="28"/>
                    </a:lnTo>
                    <a:close/>
                  </a:path>
                </a:pathLst>
              </a:custGeom>
              <a:solidFill>
                <a:srgbClr val="91E5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5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sym typeface="Arial"/>
                </a:endParaRPr>
              </a:p>
            </p:txBody>
          </p:sp>
          <p:sp>
            <p:nvSpPr>
              <p:cNvPr id="369" name="Freeform 32">
                <a:extLst>
                  <a:ext uri="{FF2B5EF4-FFF2-40B4-BE49-F238E27FC236}">
                    <a16:creationId xmlns:a16="http://schemas.microsoft.com/office/drawing/2014/main" id="{D4DE2ECA-712A-8A47-BFE5-5E88DAACBB95}"/>
                  </a:ext>
                </a:extLst>
              </p:cNvPr>
              <p:cNvSpPr>
                <a:spLocks/>
              </p:cNvSpPr>
              <p:nvPr/>
            </p:nvSpPr>
            <p:spPr bwMode="auto">
              <a:xfrm>
                <a:off x="4957558" y="1313598"/>
                <a:ext cx="32046" cy="33256"/>
              </a:xfrm>
              <a:custGeom>
                <a:avLst/>
                <a:gdLst>
                  <a:gd name="T0" fmla="*/ 53 w 53"/>
                  <a:gd name="T1" fmla="*/ 28 h 55"/>
                  <a:gd name="T2" fmla="*/ 53 w 53"/>
                  <a:gd name="T3" fmla="*/ 28 h 55"/>
                  <a:gd name="T4" fmla="*/ 53 w 53"/>
                  <a:gd name="T5" fmla="*/ 22 h 55"/>
                  <a:gd name="T6" fmla="*/ 52 w 53"/>
                  <a:gd name="T7" fmla="*/ 17 h 55"/>
                  <a:gd name="T8" fmla="*/ 47 w 53"/>
                  <a:gd name="T9" fmla="*/ 8 h 55"/>
                  <a:gd name="T10" fmla="*/ 38 w 53"/>
                  <a:gd name="T11" fmla="*/ 3 h 55"/>
                  <a:gd name="T12" fmla="*/ 33 w 53"/>
                  <a:gd name="T13" fmla="*/ 2 h 55"/>
                  <a:gd name="T14" fmla="*/ 27 w 53"/>
                  <a:gd name="T15" fmla="*/ 0 h 55"/>
                  <a:gd name="T16" fmla="*/ 27 w 53"/>
                  <a:gd name="T17" fmla="*/ 0 h 55"/>
                  <a:gd name="T18" fmla="*/ 22 w 53"/>
                  <a:gd name="T19" fmla="*/ 2 h 55"/>
                  <a:gd name="T20" fmla="*/ 17 w 53"/>
                  <a:gd name="T21" fmla="*/ 3 h 55"/>
                  <a:gd name="T22" fmla="*/ 8 w 53"/>
                  <a:gd name="T23" fmla="*/ 8 h 55"/>
                  <a:gd name="T24" fmla="*/ 3 w 53"/>
                  <a:gd name="T25" fmla="*/ 17 h 55"/>
                  <a:gd name="T26" fmla="*/ 2 w 53"/>
                  <a:gd name="T27" fmla="*/ 22 h 55"/>
                  <a:gd name="T28" fmla="*/ 0 w 53"/>
                  <a:gd name="T29" fmla="*/ 28 h 55"/>
                  <a:gd name="T30" fmla="*/ 0 w 53"/>
                  <a:gd name="T31" fmla="*/ 28 h 55"/>
                  <a:gd name="T32" fmla="*/ 2 w 53"/>
                  <a:gd name="T33" fmla="*/ 33 h 55"/>
                  <a:gd name="T34" fmla="*/ 3 w 53"/>
                  <a:gd name="T35" fmla="*/ 38 h 55"/>
                  <a:gd name="T36" fmla="*/ 8 w 53"/>
                  <a:gd name="T37" fmla="*/ 47 h 55"/>
                  <a:gd name="T38" fmla="*/ 17 w 53"/>
                  <a:gd name="T39" fmla="*/ 52 h 55"/>
                  <a:gd name="T40" fmla="*/ 22 w 53"/>
                  <a:gd name="T41" fmla="*/ 53 h 55"/>
                  <a:gd name="T42" fmla="*/ 27 w 53"/>
                  <a:gd name="T43" fmla="*/ 55 h 55"/>
                  <a:gd name="T44" fmla="*/ 27 w 53"/>
                  <a:gd name="T45" fmla="*/ 55 h 55"/>
                  <a:gd name="T46" fmla="*/ 33 w 53"/>
                  <a:gd name="T47" fmla="*/ 53 h 55"/>
                  <a:gd name="T48" fmla="*/ 38 w 53"/>
                  <a:gd name="T49" fmla="*/ 52 h 55"/>
                  <a:gd name="T50" fmla="*/ 47 w 53"/>
                  <a:gd name="T51" fmla="*/ 47 h 55"/>
                  <a:gd name="T52" fmla="*/ 52 w 53"/>
                  <a:gd name="T53" fmla="*/ 38 h 55"/>
                  <a:gd name="T54" fmla="*/ 53 w 53"/>
                  <a:gd name="T55" fmla="*/ 33 h 55"/>
                  <a:gd name="T56" fmla="*/ 53 w 53"/>
                  <a:gd name="T57" fmla="*/ 28 h 55"/>
                  <a:gd name="T58" fmla="*/ 53 w 53"/>
                  <a:gd name="T59" fmla="*/ 2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3" h="55">
                    <a:moveTo>
                      <a:pt x="53" y="28"/>
                    </a:moveTo>
                    <a:lnTo>
                      <a:pt x="53" y="28"/>
                    </a:lnTo>
                    <a:lnTo>
                      <a:pt x="53" y="22"/>
                    </a:lnTo>
                    <a:lnTo>
                      <a:pt x="52" y="17"/>
                    </a:lnTo>
                    <a:lnTo>
                      <a:pt x="47" y="8"/>
                    </a:lnTo>
                    <a:lnTo>
                      <a:pt x="38" y="3"/>
                    </a:lnTo>
                    <a:lnTo>
                      <a:pt x="33" y="2"/>
                    </a:lnTo>
                    <a:lnTo>
                      <a:pt x="27" y="0"/>
                    </a:lnTo>
                    <a:lnTo>
                      <a:pt x="27" y="0"/>
                    </a:lnTo>
                    <a:lnTo>
                      <a:pt x="22" y="2"/>
                    </a:lnTo>
                    <a:lnTo>
                      <a:pt x="17" y="3"/>
                    </a:lnTo>
                    <a:lnTo>
                      <a:pt x="8" y="8"/>
                    </a:lnTo>
                    <a:lnTo>
                      <a:pt x="3" y="17"/>
                    </a:lnTo>
                    <a:lnTo>
                      <a:pt x="2" y="22"/>
                    </a:lnTo>
                    <a:lnTo>
                      <a:pt x="0" y="28"/>
                    </a:lnTo>
                    <a:lnTo>
                      <a:pt x="0" y="28"/>
                    </a:lnTo>
                    <a:lnTo>
                      <a:pt x="2" y="33"/>
                    </a:lnTo>
                    <a:lnTo>
                      <a:pt x="3" y="38"/>
                    </a:lnTo>
                    <a:lnTo>
                      <a:pt x="8" y="47"/>
                    </a:lnTo>
                    <a:lnTo>
                      <a:pt x="17" y="52"/>
                    </a:lnTo>
                    <a:lnTo>
                      <a:pt x="22" y="53"/>
                    </a:lnTo>
                    <a:lnTo>
                      <a:pt x="27" y="55"/>
                    </a:lnTo>
                    <a:lnTo>
                      <a:pt x="27" y="55"/>
                    </a:lnTo>
                    <a:lnTo>
                      <a:pt x="33" y="53"/>
                    </a:lnTo>
                    <a:lnTo>
                      <a:pt x="38" y="52"/>
                    </a:lnTo>
                    <a:lnTo>
                      <a:pt x="47" y="47"/>
                    </a:lnTo>
                    <a:lnTo>
                      <a:pt x="52" y="38"/>
                    </a:lnTo>
                    <a:lnTo>
                      <a:pt x="53" y="33"/>
                    </a:lnTo>
                    <a:lnTo>
                      <a:pt x="53" y="28"/>
                    </a:lnTo>
                    <a:lnTo>
                      <a:pt x="53" y="28"/>
                    </a:lnTo>
                    <a:close/>
                  </a:path>
                </a:pathLst>
              </a:custGeom>
              <a:solidFill>
                <a:srgbClr val="91E5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5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sym typeface="Arial"/>
                </a:endParaRPr>
              </a:p>
            </p:txBody>
          </p:sp>
          <p:sp>
            <p:nvSpPr>
              <p:cNvPr id="370" name="Freeform 33">
                <a:extLst>
                  <a:ext uri="{FF2B5EF4-FFF2-40B4-BE49-F238E27FC236}">
                    <a16:creationId xmlns:a16="http://schemas.microsoft.com/office/drawing/2014/main" id="{82CFB0E5-754E-B043-BD8C-E4DB669FB94C}"/>
                  </a:ext>
                </a:extLst>
              </p:cNvPr>
              <p:cNvSpPr>
                <a:spLocks/>
              </p:cNvSpPr>
              <p:nvPr/>
            </p:nvSpPr>
            <p:spPr bwMode="auto">
              <a:xfrm>
                <a:off x="4812443" y="1313598"/>
                <a:ext cx="32651" cy="33256"/>
              </a:xfrm>
              <a:custGeom>
                <a:avLst/>
                <a:gdLst>
                  <a:gd name="T0" fmla="*/ 54 w 54"/>
                  <a:gd name="T1" fmla="*/ 28 h 55"/>
                  <a:gd name="T2" fmla="*/ 54 w 54"/>
                  <a:gd name="T3" fmla="*/ 28 h 55"/>
                  <a:gd name="T4" fmla="*/ 54 w 54"/>
                  <a:gd name="T5" fmla="*/ 22 h 55"/>
                  <a:gd name="T6" fmla="*/ 52 w 54"/>
                  <a:gd name="T7" fmla="*/ 17 h 55"/>
                  <a:gd name="T8" fmla="*/ 45 w 54"/>
                  <a:gd name="T9" fmla="*/ 8 h 55"/>
                  <a:gd name="T10" fmla="*/ 37 w 54"/>
                  <a:gd name="T11" fmla="*/ 3 h 55"/>
                  <a:gd name="T12" fmla="*/ 32 w 54"/>
                  <a:gd name="T13" fmla="*/ 2 h 55"/>
                  <a:gd name="T14" fmla="*/ 27 w 54"/>
                  <a:gd name="T15" fmla="*/ 0 h 55"/>
                  <a:gd name="T16" fmla="*/ 27 w 54"/>
                  <a:gd name="T17" fmla="*/ 0 h 55"/>
                  <a:gd name="T18" fmla="*/ 22 w 54"/>
                  <a:gd name="T19" fmla="*/ 2 h 55"/>
                  <a:gd name="T20" fmla="*/ 17 w 54"/>
                  <a:gd name="T21" fmla="*/ 3 h 55"/>
                  <a:gd name="T22" fmla="*/ 9 w 54"/>
                  <a:gd name="T23" fmla="*/ 8 h 55"/>
                  <a:gd name="T24" fmla="*/ 2 w 54"/>
                  <a:gd name="T25" fmla="*/ 17 h 55"/>
                  <a:gd name="T26" fmla="*/ 0 w 54"/>
                  <a:gd name="T27" fmla="*/ 22 h 55"/>
                  <a:gd name="T28" fmla="*/ 0 w 54"/>
                  <a:gd name="T29" fmla="*/ 28 h 55"/>
                  <a:gd name="T30" fmla="*/ 0 w 54"/>
                  <a:gd name="T31" fmla="*/ 28 h 55"/>
                  <a:gd name="T32" fmla="*/ 0 w 54"/>
                  <a:gd name="T33" fmla="*/ 33 h 55"/>
                  <a:gd name="T34" fmla="*/ 2 w 54"/>
                  <a:gd name="T35" fmla="*/ 38 h 55"/>
                  <a:gd name="T36" fmla="*/ 9 w 54"/>
                  <a:gd name="T37" fmla="*/ 47 h 55"/>
                  <a:gd name="T38" fmla="*/ 17 w 54"/>
                  <a:gd name="T39" fmla="*/ 52 h 55"/>
                  <a:gd name="T40" fmla="*/ 22 w 54"/>
                  <a:gd name="T41" fmla="*/ 53 h 55"/>
                  <a:gd name="T42" fmla="*/ 27 w 54"/>
                  <a:gd name="T43" fmla="*/ 55 h 55"/>
                  <a:gd name="T44" fmla="*/ 27 w 54"/>
                  <a:gd name="T45" fmla="*/ 55 h 55"/>
                  <a:gd name="T46" fmla="*/ 32 w 54"/>
                  <a:gd name="T47" fmla="*/ 53 h 55"/>
                  <a:gd name="T48" fmla="*/ 37 w 54"/>
                  <a:gd name="T49" fmla="*/ 52 h 55"/>
                  <a:gd name="T50" fmla="*/ 45 w 54"/>
                  <a:gd name="T51" fmla="*/ 47 h 55"/>
                  <a:gd name="T52" fmla="*/ 52 w 54"/>
                  <a:gd name="T53" fmla="*/ 38 h 55"/>
                  <a:gd name="T54" fmla="*/ 54 w 54"/>
                  <a:gd name="T55" fmla="*/ 33 h 55"/>
                  <a:gd name="T56" fmla="*/ 54 w 54"/>
                  <a:gd name="T57" fmla="*/ 28 h 55"/>
                  <a:gd name="T58" fmla="*/ 54 w 54"/>
                  <a:gd name="T59" fmla="*/ 2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4" h="55">
                    <a:moveTo>
                      <a:pt x="54" y="28"/>
                    </a:moveTo>
                    <a:lnTo>
                      <a:pt x="54" y="28"/>
                    </a:lnTo>
                    <a:lnTo>
                      <a:pt x="54" y="22"/>
                    </a:lnTo>
                    <a:lnTo>
                      <a:pt x="52" y="17"/>
                    </a:lnTo>
                    <a:lnTo>
                      <a:pt x="45" y="8"/>
                    </a:lnTo>
                    <a:lnTo>
                      <a:pt x="37" y="3"/>
                    </a:lnTo>
                    <a:lnTo>
                      <a:pt x="32" y="2"/>
                    </a:lnTo>
                    <a:lnTo>
                      <a:pt x="27" y="0"/>
                    </a:lnTo>
                    <a:lnTo>
                      <a:pt x="27" y="0"/>
                    </a:lnTo>
                    <a:lnTo>
                      <a:pt x="22" y="2"/>
                    </a:lnTo>
                    <a:lnTo>
                      <a:pt x="17" y="3"/>
                    </a:lnTo>
                    <a:lnTo>
                      <a:pt x="9" y="8"/>
                    </a:lnTo>
                    <a:lnTo>
                      <a:pt x="2" y="17"/>
                    </a:lnTo>
                    <a:lnTo>
                      <a:pt x="0" y="22"/>
                    </a:lnTo>
                    <a:lnTo>
                      <a:pt x="0" y="28"/>
                    </a:lnTo>
                    <a:lnTo>
                      <a:pt x="0" y="28"/>
                    </a:lnTo>
                    <a:lnTo>
                      <a:pt x="0" y="33"/>
                    </a:lnTo>
                    <a:lnTo>
                      <a:pt x="2" y="38"/>
                    </a:lnTo>
                    <a:lnTo>
                      <a:pt x="9" y="47"/>
                    </a:lnTo>
                    <a:lnTo>
                      <a:pt x="17" y="52"/>
                    </a:lnTo>
                    <a:lnTo>
                      <a:pt x="22" y="53"/>
                    </a:lnTo>
                    <a:lnTo>
                      <a:pt x="27" y="55"/>
                    </a:lnTo>
                    <a:lnTo>
                      <a:pt x="27" y="55"/>
                    </a:lnTo>
                    <a:lnTo>
                      <a:pt x="32" y="53"/>
                    </a:lnTo>
                    <a:lnTo>
                      <a:pt x="37" y="52"/>
                    </a:lnTo>
                    <a:lnTo>
                      <a:pt x="45" y="47"/>
                    </a:lnTo>
                    <a:lnTo>
                      <a:pt x="52" y="38"/>
                    </a:lnTo>
                    <a:lnTo>
                      <a:pt x="54" y="33"/>
                    </a:lnTo>
                    <a:lnTo>
                      <a:pt x="54" y="28"/>
                    </a:lnTo>
                    <a:lnTo>
                      <a:pt x="54" y="28"/>
                    </a:lnTo>
                    <a:close/>
                  </a:path>
                </a:pathLst>
              </a:custGeom>
              <a:solidFill>
                <a:srgbClr val="4448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5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sym typeface="Arial"/>
                </a:endParaRPr>
              </a:p>
            </p:txBody>
          </p:sp>
          <p:sp>
            <p:nvSpPr>
              <p:cNvPr id="371" name="Freeform 34">
                <a:extLst>
                  <a:ext uri="{FF2B5EF4-FFF2-40B4-BE49-F238E27FC236}">
                    <a16:creationId xmlns:a16="http://schemas.microsoft.com/office/drawing/2014/main" id="{2CDCD880-48E4-C342-9E82-4595DF24A73C}"/>
                  </a:ext>
                </a:extLst>
              </p:cNvPr>
              <p:cNvSpPr>
                <a:spLocks/>
              </p:cNvSpPr>
              <p:nvPr/>
            </p:nvSpPr>
            <p:spPr bwMode="auto">
              <a:xfrm>
                <a:off x="4872907" y="1313598"/>
                <a:ext cx="32651" cy="33256"/>
              </a:xfrm>
              <a:custGeom>
                <a:avLst/>
                <a:gdLst>
                  <a:gd name="T0" fmla="*/ 54 w 54"/>
                  <a:gd name="T1" fmla="*/ 28 h 55"/>
                  <a:gd name="T2" fmla="*/ 54 w 54"/>
                  <a:gd name="T3" fmla="*/ 28 h 55"/>
                  <a:gd name="T4" fmla="*/ 54 w 54"/>
                  <a:gd name="T5" fmla="*/ 22 h 55"/>
                  <a:gd name="T6" fmla="*/ 52 w 54"/>
                  <a:gd name="T7" fmla="*/ 17 h 55"/>
                  <a:gd name="T8" fmla="*/ 47 w 54"/>
                  <a:gd name="T9" fmla="*/ 8 h 55"/>
                  <a:gd name="T10" fmla="*/ 37 w 54"/>
                  <a:gd name="T11" fmla="*/ 3 h 55"/>
                  <a:gd name="T12" fmla="*/ 32 w 54"/>
                  <a:gd name="T13" fmla="*/ 2 h 55"/>
                  <a:gd name="T14" fmla="*/ 27 w 54"/>
                  <a:gd name="T15" fmla="*/ 0 h 55"/>
                  <a:gd name="T16" fmla="*/ 27 w 54"/>
                  <a:gd name="T17" fmla="*/ 0 h 55"/>
                  <a:gd name="T18" fmla="*/ 22 w 54"/>
                  <a:gd name="T19" fmla="*/ 2 h 55"/>
                  <a:gd name="T20" fmla="*/ 17 w 54"/>
                  <a:gd name="T21" fmla="*/ 3 h 55"/>
                  <a:gd name="T22" fmla="*/ 9 w 54"/>
                  <a:gd name="T23" fmla="*/ 8 h 55"/>
                  <a:gd name="T24" fmla="*/ 2 w 54"/>
                  <a:gd name="T25" fmla="*/ 17 h 55"/>
                  <a:gd name="T26" fmla="*/ 2 w 54"/>
                  <a:gd name="T27" fmla="*/ 22 h 55"/>
                  <a:gd name="T28" fmla="*/ 0 w 54"/>
                  <a:gd name="T29" fmla="*/ 28 h 55"/>
                  <a:gd name="T30" fmla="*/ 0 w 54"/>
                  <a:gd name="T31" fmla="*/ 28 h 55"/>
                  <a:gd name="T32" fmla="*/ 2 w 54"/>
                  <a:gd name="T33" fmla="*/ 33 h 55"/>
                  <a:gd name="T34" fmla="*/ 2 w 54"/>
                  <a:gd name="T35" fmla="*/ 38 h 55"/>
                  <a:gd name="T36" fmla="*/ 9 w 54"/>
                  <a:gd name="T37" fmla="*/ 47 h 55"/>
                  <a:gd name="T38" fmla="*/ 17 w 54"/>
                  <a:gd name="T39" fmla="*/ 52 h 55"/>
                  <a:gd name="T40" fmla="*/ 22 w 54"/>
                  <a:gd name="T41" fmla="*/ 53 h 55"/>
                  <a:gd name="T42" fmla="*/ 27 w 54"/>
                  <a:gd name="T43" fmla="*/ 55 h 55"/>
                  <a:gd name="T44" fmla="*/ 27 w 54"/>
                  <a:gd name="T45" fmla="*/ 55 h 55"/>
                  <a:gd name="T46" fmla="*/ 32 w 54"/>
                  <a:gd name="T47" fmla="*/ 53 h 55"/>
                  <a:gd name="T48" fmla="*/ 37 w 54"/>
                  <a:gd name="T49" fmla="*/ 52 h 55"/>
                  <a:gd name="T50" fmla="*/ 47 w 54"/>
                  <a:gd name="T51" fmla="*/ 47 h 55"/>
                  <a:gd name="T52" fmla="*/ 52 w 54"/>
                  <a:gd name="T53" fmla="*/ 38 h 55"/>
                  <a:gd name="T54" fmla="*/ 54 w 54"/>
                  <a:gd name="T55" fmla="*/ 33 h 55"/>
                  <a:gd name="T56" fmla="*/ 54 w 54"/>
                  <a:gd name="T57" fmla="*/ 28 h 55"/>
                  <a:gd name="T58" fmla="*/ 54 w 54"/>
                  <a:gd name="T59" fmla="*/ 2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4" h="55">
                    <a:moveTo>
                      <a:pt x="54" y="28"/>
                    </a:moveTo>
                    <a:lnTo>
                      <a:pt x="54" y="28"/>
                    </a:lnTo>
                    <a:lnTo>
                      <a:pt x="54" y="22"/>
                    </a:lnTo>
                    <a:lnTo>
                      <a:pt x="52" y="17"/>
                    </a:lnTo>
                    <a:lnTo>
                      <a:pt x="47" y="8"/>
                    </a:lnTo>
                    <a:lnTo>
                      <a:pt x="37" y="3"/>
                    </a:lnTo>
                    <a:lnTo>
                      <a:pt x="32" y="2"/>
                    </a:lnTo>
                    <a:lnTo>
                      <a:pt x="27" y="0"/>
                    </a:lnTo>
                    <a:lnTo>
                      <a:pt x="27" y="0"/>
                    </a:lnTo>
                    <a:lnTo>
                      <a:pt x="22" y="2"/>
                    </a:lnTo>
                    <a:lnTo>
                      <a:pt x="17" y="3"/>
                    </a:lnTo>
                    <a:lnTo>
                      <a:pt x="9" y="8"/>
                    </a:lnTo>
                    <a:lnTo>
                      <a:pt x="2" y="17"/>
                    </a:lnTo>
                    <a:lnTo>
                      <a:pt x="2" y="22"/>
                    </a:lnTo>
                    <a:lnTo>
                      <a:pt x="0" y="28"/>
                    </a:lnTo>
                    <a:lnTo>
                      <a:pt x="0" y="28"/>
                    </a:lnTo>
                    <a:lnTo>
                      <a:pt x="2" y="33"/>
                    </a:lnTo>
                    <a:lnTo>
                      <a:pt x="2" y="38"/>
                    </a:lnTo>
                    <a:lnTo>
                      <a:pt x="9" y="47"/>
                    </a:lnTo>
                    <a:lnTo>
                      <a:pt x="17" y="52"/>
                    </a:lnTo>
                    <a:lnTo>
                      <a:pt x="22" y="53"/>
                    </a:lnTo>
                    <a:lnTo>
                      <a:pt x="27" y="55"/>
                    </a:lnTo>
                    <a:lnTo>
                      <a:pt x="27" y="55"/>
                    </a:lnTo>
                    <a:lnTo>
                      <a:pt x="32" y="53"/>
                    </a:lnTo>
                    <a:lnTo>
                      <a:pt x="37" y="52"/>
                    </a:lnTo>
                    <a:lnTo>
                      <a:pt x="47" y="47"/>
                    </a:lnTo>
                    <a:lnTo>
                      <a:pt x="52" y="38"/>
                    </a:lnTo>
                    <a:lnTo>
                      <a:pt x="54" y="33"/>
                    </a:lnTo>
                    <a:lnTo>
                      <a:pt x="54" y="28"/>
                    </a:lnTo>
                    <a:lnTo>
                      <a:pt x="54" y="28"/>
                    </a:lnTo>
                    <a:close/>
                  </a:path>
                </a:pathLst>
              </a:custGeom>
              <a:solidFill>
                <a:srgbClr val="4448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5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sym typeface="Arial"/>
                </a:endParaRPr>
              </a:p>
            </p:txBody>
          </p:sp>
          <p:sp>
            <p:nvSpPr>
              <p:cNvPr id="372" name="Freeform 35">
                <a:extLst>
                  <a:ext uri="{FF2B5EF4-FFF2-40B4-BE49-F238E27FC236}">
                    <a16:creationId xmlns:a16="http://schemas.microsoft.com/office/drawing/2014/main" id="{8FC4B3B5-B39E-8943-9B4F-11E6C7E013E8}"/>
                  </a:ext>
                </a:extLst>
              </p:cNvPr>
              <p:cNvSpPr>
                <a:spLocks/>
              </p:cNvSpPr>
              <p:nvPr/>
            </p:nvSpPr>
            <p:spPr bwMode="auto">
              <a:xfrm>
                <a:off x="4933372" y="1313598"/>
                <a:ext cx="32046" cy="33256"/>
              </a:xfrm>
              <a:custGeom>
                <a:avLst/>
                <a:gdLst>
                  <a:gd name="T0" fmla="*/ 53 w 53"/>
                  <a:gd name="T1" fmla="*/ 28 h 55"/>
                  <a:gd name="T2" fmla="*/ 53 w 53"/>
                  <a:gd name="T3" fmla="*/ 28 h 55"/>
                  <a:gd name="T4" fmla="*/ 53 w 53"/>
                  <a:gd name="T5" fmla="*/ 22 h 55"/>
                  <a:gd name="T6" fmla="*/ 52 w 53"/>
                  <a:gd name="T7" fmla="*/ 17 h 55"/>
                  <a:gd name="T8" fmla="*/ 47 w 53"/>
                  <a:gd name="T9" fmla="*/ 8 h 55"/>
                  <a:gd name="T10" fmla="*/ 38 w 53"/>
                  <a:gd name="T11" fmla="*/ 3 h 55"/>
                  <a:gd name="T12" fmla="*/ 33 w 53"/>
                  <a:gd name="T13" fmla="*/ 2 h 55"/>
                  <a:gd name="T14" fmla="*/ 27 w 53"/>
                  <a:gd name="T15" fmla="*/ 0 h 55"/>
                  <a:gd name="T16" fmla="*/ 27 w 53"/>
                  <a:gd name="T17" fmla="*/ 0 h 55"/>
                  <a:gd name="T18" fmla="*/ 22 w 53"/>
                  <a:gd name="T19" fmla="*/ 2 h 55"/>
                  <a:gd name="T20" fmla="*/ 17 w 53"/>
                  <a:gd name="T21" fmla="*/ 3 h 55"/>
                  <a:gd name="T22" fmla="*/ 8 w 53"/>
                  <a:gd name="T23" fmla="*/ 8 h 55"/>
                  <a:gd name="T24" fmla="*/ 3 w 53"/>
                  <a:gd name="T25" fmla="*/ 17 h 55"/>
                  <a:gd name="T26" fmla="*/ 2 w 53"/>
                  <a:gd name="T27" fmla="*/ 22 h 55"/>
                  <a:gd name="T28" fmla="*/ 0 w 53"/>
                  <a:gd name="T29" fmla="*/ 28 h 55"/>
                  <a:gd name="T30" fmla="*/ 0 w 53"/>
                  <a:gd name="T31" fmla="*/ 28 h 55"/>
                  <a:gd name="T32" fmla="*/ 2 w 53"/>
                  <a:gd name="T33" fmla="*/ 33 h 55"/>
                  <a:gd name="T34" fmla="*/ 3 w 53"/>
                  <a:gd name="T35" fmla="*/ 38 h 55"/>
                  <a:gd name="T36" fmla="*/ 8 w 53"/>
                  <a:gd name="T37" fmla="*/ 47 h 55"/>
                  <a:gd name="T38" fmla="*/ 17 w 53"/>
                  <a:gd name="T39" fmla="*/ 52 h 55"/>
                  <a:gd name="T40" fmla="*/ 22 w 53"/>
                  <a:gd name="T41" fmla="*/ 53 h 55"/>
                  <a:gd name="T42" fmla="*/ 27 w 53"/>
                  <a:gd name="T43" fmla="*/ 55 h 55"/>
                  <a:gd name="T44" fmla="*/ 27 w 53"/>
                  <a:gd name="T45" fmla="*/ 55 h 55"/>
                  <a:gd name="T46" fmla="*/ 33 w 53"/>
                  <a:gd name="T47" fmla="*/ 53 h 55"/>
                  <a:gd name="T48" fmla="*/ 38 w 53"/>
                  <a:gd name="T49" fmla="*/ 52 h 55"/>
                  <a:gd name="T50" fmla="*/ 47 w 53"/>
                  <a:gd name="T51" fmla="*/ 47 h 55"/>
                  <a:gd name="T52" fmla="*/ 52 w 53"/>
                  <a:gd name="T53" fmla="*/ 38 h 55"/>
                  <a:gd name="T54" fmla="*/ 53 w 53"/>
                  <a:gd name="T55" fmla="*/ 33 h 55"/>
                  <a:gd name="T56" fmla="*/ 53 w 53"/>
                  <a:gd name="T57" fmla="*/ 28 h 55"/>
                  <a:gd name="T58" fmla="*/ 53 w 53"/>
                  <a:gd name="T59" fmla="*/ 2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3" h="55">
                    <a:moveTo>
                      <a:pt x="53" y="28"/>
                    </a:moveTo>
                    <a:lnTo>
                      <a:pt x="53" y="28"/>
                    </a:lnTo>
                    <a:lnTo>
                      <a:pt x="53" y="22"/>
                    </a:lnTo>
                    <a:lnTo>
                      <a:pt x="52" y="17"/>
                    </a:lnTo>
                    <a:lnTo>
                      <a:pt x="47" y="8"/>
                    </a:lnTo>
                    <a:lnTo>
                      <a:pt x="38" y="3"/>
                    </a:lnTo>
                    <a:lnTo>
                      <a:pt x="33" y="2"/>
                    </a:lnTo>
                    <a:lnTo>
                      <a:pt x="27" y="0"/>
                    </a:lnTo>
                    <a:lnTo>
                      <a:pt x="27" y="0"/>
                    </a:lnTo>
                    <a:lnTo>
                      <a:pt x="22" y="2"/>
                    </a:lnTo>
                    <a:lnTo>
                      <a:pt x="17" y="3"/>
                    </a:lnTo>
                    <a:lnTo>
                      <a:pt x="8" y="8"/>
                    </a:lnTo>
                    <a:lnTo>
                      <a:pt x="3" y="17"/>
                    </a:lnTo>
                    <a:lnTo>
                      <a:pt x="2" y="22"/>
                    </a:lnTo>
                    <a:lnTo>
                      <a:pt x="0" y="28"/>
                    </a:lnTo>
                    <a:lnTo>
                      <a:pt x="0" y="28"/>
                    </a:lnTo>
                    <a:lnTo>
                      <a:pt x="2" y="33"/>
                    </a:lnTo>
                    <a:lnTo>
                      <a:pt x="3" y="38"/>
                    </a:lnTo>
                    <a:lnTo>
                      <a:pt x="8" y="47"/>
                    </a:lnTo>
                    <a:lnTo>
                      <a:pt x="17" y="52"/>
                    </a:lnTo>
                    <a:lnTo>
                      <a:pt x="22" y="53"/>
                    </a:lnTo>
                    <a:lnTo>
                      <a:pt x="27" y="55"/>
                    </a:lnTo>
                    <a:lnTo>
                      <a:pt x="27" y="55"/>
                    </a:lnTo>
                    <a:lnTo>
                      <a:pt x="33" y="53"/>
                    </a:lnTo>
                    <a:lnTo>
                      <a:pt x="38" y="52"/>
                    </a:lnTo>
                    <a:lnTo>
                      <a:pt x="47" y="47"/>
                    </a:lnTo>
                    <a:lnTo>
                      <a:pt x="52" y="38"/>
                    </a:lnTo>
                    <a:lnTo>
                      <a:pt x="53" y="33"/>
                    </a:lnTo>
                    <a:lnTo>
                      <a:pt x="53" y="28"/>
                    </a:lnTo>
                    <a:lnTo>
                      <a:pt x="53" y="28"/>
                    </a:lnTo>
                    <a:close/>
                  </a:path>
                </a:pathLst>
              </a:custGeom>
              <a:solidFill>
                <a:srgbClr val="4448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5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sym typeface="Arial"/>
                </a:endParaRPr>
              </a:p>
            </p:txBody>
          </p:sp>
        </p:grpSp>
      </p:grpSp>
      <p:grpSp>
        <p:nvGrpSpPr>
          <p:cNvPr id="373" name="Group 372">
            <a:extLst>
              <a:ext uri="{FF2B5EF4-FFF2-40B4-BE49-F238E27FC236}">
                <a16:creationId xmlns:a16="http://schemas.microsoft.com/office/drawing/2014/main" id="{559F2920-CC04-E742-B5A3-C2EDEB5F54B1}"/>
              </a:ext>
            </a:extLst>
          </p:cNvPr>
          <p:cNvGrpSpPr/>
          <p:nvPr/>
        </p:nvGrpSpPr>
        <p:grpSpPr>
          <a:xfrm>
            <a:off x="2873382" y="2601014"/>
            <a:ext cx="486507" cy="472704"/>
            <a:chOff x="5901683" y="1456101"/>
            <a:chExt cx="794135" cy="734116"/>
          </a:xfrm>
        </p:grpSpPr>
        <p:sp>
          <p:nvSpPr>
            <p:cNvPr id="374" name="Rectangle: Rounded Corners 259">
              <a:extLst>
                <a:ext uri="{FF2B5EF4-FFF2-40B4-BE49-F238E27FC236}">
                  <a16:creationId xmlns:a16="http://schemas.microsoft.com/office/drawing/2014/main" id="{F69D741F-3C1D-8E4D-9643-7202DF2F4E4B}"/>
                </a:ext>
              </a:extLst>
            </p:cNvPr>
            <p:cNvSpPr/>
            <p:nvPr/>
          </p:nvSpPr>
          <p:spPr>
            <a:xfrm>
              <a:off x="5901683" y="1456101"/>
              <a:ext cx="794135" cy="734116"/>
            </a:xfrm>
            <a:prstGeom prst="roundRect">
              <a:avLst>
                <a:gd name="adj" fmla="val 11692"/>
              </a:avLst>
            </a:prstGeom>
            <a:solidFill>
              <a:sysClr val="window" lastClr="FFFFFF">
                <a:alpha val="40000"/>
              </a:sysClr>
            </a:solidFill>
            <a:ln w="15875" cap="flat" cmpd="sng" algn="ctr">
              <a:noFill/>
              <a:prstDash val="solid"/>
            </a:ln>
            <a:effectLst/>
          </p:spPr>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5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sym typeface="Arial"/>
              </a:endParaRPr>
            </a:p>
          </p:txBody>
        </p:sp>
        <p:sp>
          <p:nvSpPr>
            <p:cNvPr id="375" name="Rectangle 374">
              <a:extLst>
                <a:ext uri="{FF2B5EF4-FFF2-40B4-BE49-F238E27FC236}">
                  <a16:creationId xmlns:a16="http://schemas.microsoft.com/office/drawing/2014/main" id="{82599DFC-CD2E-004D-9926-974976085498}"/>
                </a:ext>
              </a:extLst>
            </p:cNvPr>
            <p:cNvSpPr/>
            <p:nvPr/>
          </p:nvSpPr>
          <p:spPr>
            <a:xfrm>
              <a:off x="5975422" y="1648091"/>
              <a:ext cx="646657" cy="191143"/>
            </a:xfrm>
            <a:prstGeom prst="rect">
              <a:avLst/>
            </a:prstGeom>
          </p:spPr>
          <p:txBody>
            <a:bodyPr wrap="none" lIns="91416" tIns="0" rIns="91416" bIns="0">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sym typeface="Arial"/>
                </a:rPr>
                <a:t>APP</a:t>
              </a:r>
              <a:endParaRPr kumimoji="0" lang="en-US" sz="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sym typeface="Arial"/>
              </a:endParaRPr>
            </a:p>
          </p:txBody>
        </p:sp>
        <p:sp>
          <p:nvSpPr>
            <p:cNvPr id="376" name="Rectangle 375">
              <a:extLst>
                <a:ext uri="{FF2B5EF4-FFF2-40B4-BE49-F238E27FC236}">
                  <a16:creationId xmlns:a16="http://schemas.microsoft.com/office/drawing/2014/main" id="{E5F74099-F409-9F4B-AF73-52321D3BD706}"/>
                </a:ext>
              </a:extLst>
            </p:cNvPr>
            <p:cNvSpPr/>
            <p:nvPr/>
          </p:nvSpPr>
          <p:spPr>
            <a:xfrm>
              <a:off x="5977453" y="1834357"/>
              <a:ext cx="625025" cy="334501"/>
            </a:xfrm>
            <a:prstGeom prst="rect">
              <a:avLst/>
            </a:prstGeom>
          </p:spPr>
          <p:txBody>
            <a:bodyPr wrap="square">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sym typeface="Arial"/>
                </a:rPr>
                <a:t>OS</a:t>
              </a:r>
              <a:endParaRPr kumimoji="0" lang="en-US" sz="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sym typeface="Arial"/>
              </a:endParaRPr>
            </a:p>
          </p:txBody>
        </p:sp>
        <p:cxnSp>
          <p:nvCxnSpPr>
            <p:cNvPr id="377" name="Straight Connector 376">
              <a:extLst>
                <a:ext uri="{FF2B5EF4-FFF2-40B4-BE49-F238E27FC236}">
                  <a16:creationId xmlns:a16="http://schemas.microsoft.com/office/drawing/2014/main" id="{873E956C-93B6-0842-8BB0-25E81ADA2FB5}"/>
                </a:ext>
              </a:extLst>
            </p:cNvPr>
            <p:cNvCxnSpPr>
              <a:cxnSpLocks/>
            </p:cNvCxnSpPr>
            <p:nvPr/>
          </p:nvCxnSpPr>
          <p:spPr>
            <a:xfrm>
              <a:off x="6034061" y="1867727"/>
              <a:ext cx="530351" cy="0"/>
            </a:xfrm>
            <a:prstGeom prst="line">
              <a:avLst/>
            </a:prstGeom>
            <a:noFill/>
            <a:ln w="15875" cap="flat" cmpd="sng" algn="ctr">
              <a:solidFill>
                <a:sysClr val="windowText" lastClr="000000"/>
              </a:solidFill>
              <a:prstDash val="solid"/>
            </a:ln>
            <a:effectLst/>
          </p:spPr>
        </p:cxnSp>
        <p:grpSp>
          <p:nvGrpSpPr>
            <p:cNvPr id="378" name="Group 377">
              <a:extLst>
                <a:ext uri="{FF2B5EF4-FFF2-40B4-BE49-F238E27FC236}">
                  <a16:creationId xmlns:a16="http://schemas.microsoft.com/office/drawing/2014/main" id="{FC75C623-C17D-4B40-A8AB-04F4E402970A}"/>
                </a:ext>
              </a:extLst>
            </p:cNvPr>
            <p:cNvGrpSpPr/>
            <p:nvPr/>
          </p:nvGrpSpPr>
          <p:grpSpPr>
            <a:xfrm>
              <a:off x="5903573" y="1458240"/>
              <a:ext cx="791328" cy="731184"/>
              <a:chOff x="4769513" y="1267041"/>
              <a:chExt cx="708040" cy="654226"/>
            </a:xfrm>
          </p:grpSpPr>
          <p:sp>
            <p:nvSpPr>
              <p:cNvPr id="379" name="Freeform 27">
                <a:extLst>
                  <a:ext uri="{FF2B5EF4-FFF2-40B4-BE49-F238E27FC236}">
                    <a16:creationId xmlns:a16="http://schemas.microsoft.com/office/drawing/2014/main" id="{9592E6BD-BD73-544D-A272-9B6D99A5B873}"/>
                  </a:ext>
                </a:extLst>
              </p:cNvPr>
              <p:cNvSpPr>
                <a:spLocks/>
              </p:cNvSpPr>
              <p:nvPr/>
            </p:nvSpPr>
            <p:spPr bwMode="auto">
              <a:xfrm>
                <a:off x="4769513" y="1267041"/>
                <a:ext cx="708040" cy="654226"/>
              </a:xfrm>
              <a:custGeom>
                <a:avLst/>
                <a:gdLst>
                  <a:gd name="T0" fmla="*/ 120 w 1171"/>
                  <a:gd name="T1" fmla="*/ 1082 h 1082"/>
                  <a:gd name="T2" fmla="*/ 108 w 1171"/>
                  <a:gd name="T3" fmla="*/ 1082 h 1082"/>
                  <a:gd name="T4" fmla="*/ 85 w 1171"/>
                  <a:gd name="T5" fmla="*/ 1077 h 1082"/>
                  <a:gd name="T6" fmla="*/ 63 w 1171"/>
                  <a:gd name="T7" fmla="*/ 1067 h 1082"/>
                  <a:gd name="T8" fmla="*/ 43 w 1171"/>
                  <a:gd name="T9" fmla="*/ 1056 h 1082"/>
                  <a:gd name="T10" fmla="*/ 28 w 1171"/>
                  <a:gd name="T11" fmla="*/ 1039 h 1082"/>
                  <a:gd name="T12" fmla="*/ 15 w 1171"/>
                  <a:gd name="T13" fmla="*/ 1019 h 1082"/>
                  <a:gd name="T14" fmla="*/ 5 w 1171"/>
                  <a:gd name="T15" fmla="*/ 997 h 1082"/>
                  <a:gd name="T16" fmla="*/ 0 w 1171"/>
                  <a:gd name="T17" fmla="*/ 974 h 1082"/>
                  <a:gd name="T18" fmla="*/ 0 w 1171"/>
                  <a:gd name="T19" fmla="*/ 120 h 1082"/>
                  <a:gd name="T20" fmla="*/ 0 w 1171"/>
                  <a:gd name="T21" fmla="*/ 109 h 1082"/>
                  <a:gd name="T22" fmla="*/ 5 w 1171"/>
                  <a:gd name="T23" fmla="*/ 85 h 1082"/>
                  <a:gd name="T24" fmla="*/ 15 w 1171"/>
                  <a:gd name="T25" fmla="*/ 64 h 1082"/>
                  <a:gd name="T26" fmla="*/ 28 w 1171"/>
                  <a:gd name="T27" fmla="*/ 44 h 1082"/>
                  <a:gd name="T28" fmla="*/ 43 w 1171"/>
                  <a:gd name="T29" fmla="*/ 27 h 1082"/>
                  <a:gd name="T30" fmla="*/ 63 w 1171"/>
                  <a:gd name="T31" fmla="*/ 15 h 1082"/>
                  <a:gd name="T32" fmla="*/ 85 w 1171"/>
                  <a:gd name="T33" fmla="*/ 5 h 1082"/>
                  <a:gd name="T34" fmla="*/ 108 w 1171"/>
                  <a:gd name="T35" fmla="*/ 0 h 1082"/>
                  <a:gd name="T36" fmla="*/ 1050 w 1171"/>
                  <a:gd name="T37" fmla="*/ 0 h 1082"/>
                  <a:gd name="T38" fmla="*/ 1063 w 1171"/>
                  <a:gd name="T39" fmla="*/ 0 h 1082"/>
                  <a:gd name="T40" fmla="*/ 1086 w 1171"/>
                  <a:gd name="T41" fmla="*/ 5 h 1082"/>
                  <a:gd name="T42" fmla="*/ 1108 w 1171"/>
                  <a:gd name="T43" fmla="*/ 15 h 1082"/>
                  <a:gd name="T44" fmla="*/ 1126 w 1171"/>
                  <a:gd name="T45" fmla="*/ 27 h 1082"/>
                  <a:gd name="T46" fmla="*/ 1143 w 1171"/>
                  <a:gd name="T47" fmla="*/ 44 h 1082"/>
                  <a:gd name="T48" fmla="*/ 1156 w 1171"/>
                  <a:gd name="T49" fmla="*/ 64 h 1082"/>
                  <a:gd name="T50" fmla="*/ 1164 w 1171"/>
                  <a:gd name="T51" fmla="*/ 85 h 1082"/>
                  <a:gd name="T52" fmla="*/ 1169 w 1171"/>
                  <a:gd name="T53" fmla="*/ 109 h 1082"/>
                  <a:gd name="T54" fmla="*/ 1171 w 1171"/>
                  <a:gd name="T55" fmla="*/ 962 h 1082"/>
                  <a:gd name="T56" fmla="*/ 1169 w 1171"/>
                  <a:gd name="T57" fmla="*/ 974 h 1082"/>
                  <a:gd name="T58" fmla="*/ 1164 w 1171"/>
                  <a:gd name="T59" fmla="*/ 997 h 1082"/>
                  <a:gd name="T60" fmla="*/ 1156 w 1171"/>
                  <a:gd name="T61" fmla="*/ 1019 h 1082"/>
                  <a:gd name="T62" fmla="*/ 1143 w 1171"/>
                  <a:gd name="T63" fmla="*/ 1039 h 1082"/>
                  <a:gd name="T64" fmla="*/ 1126 w 1171"/>
                  <a:gd name="T65" fmla="*/ 1056 h 1082"/>
                  <a:gd name="T66" fmla="*/ 1108 w 1171"/>
                  <a:gd name="T67" fmla="*/ 1067 h 1082"/>
                  <a:gd name="T68" fmla="*/ 1086 w 1171"/>
                  <a:gd name="T69" fmla="*/ 1077 h 1082"/>
                  <a:gd name="T70" fmla="*/ 1063 w 1171"/>
                  <a:gd name="T71" fmla="*/ 1082 h 1082"/>
                  <a:gd name="T72" fmla="*/ 1050 w 1171"/>
                  <a:gd name="T73" fmla="*/ 1082 h 10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171" h="1082">
                    <a:moveTo>
                      <a:pt x="1050" y="1082"/>
                    </a:moveTo>
                    <a:lnTo>
                      <a:pt x="120" y="1082"/>
                    </a:lnTo>
                    <a:lnTo>
                      <a:pt x="120" y="1082"/>
                    </a:lnTo>
                    <a:lnTo>
                      <a:pt x="108" y="1082"/>
                    </a:lnTo>
                    <a:lnTo>
                      <a:pt x="96" y="1080"/>
                    </a:lnTo>
                    <a:lnTo>
                      <a:pt x="85" y="1077"/>
                    </a:lnTo>
                    <a:lnTo>
                      <a:pt x="73" y="1072"/>
                    </a:lnTo>
                    <a:lnTo>
                      <a:pt x="63" y="1067"/>
                    </a:lnTo>
                    <a:lnTo>
                      <a:pt x="53" y="1062"/>
                    </a:lnTo>
                    <a:lnTo>
                      <a:pt x="43" y="1056"/>
                    </a:lnTo>
                    <a:lnTo>
                      <a:pt x="35" y="1047"/>
                    </a:lnTo>
                    <a:lnTo>
                      <a:pt x="28" y="1039"/>
                    </a:lnTo>
                    <a:lnTo>
                      <a:pt x="20" y="1029"/>
                    </a:lnTo>
                    <a:lnTo>
                      <a:pt x="15" y="1019"/>
                    </a:lnTo>
                    <a:lnTo>
                      <a:pt x="10" y="1009"/>
                    </a:lnTo>
                    <a:lnTo>
                      <a:pt x="5" y="997"/>
                    </a:lnTo>
                    <a:lnTo>
                      <a:pt x="3" y="986"/>
                    </a:lnTo>
                    <a:lnTo>
                      <a:pt x="0" y="974"/>
                    </a:lnTo>
                    <a:lnTo>
                      <a:pt x="0" y="962"/>
                    </a:lnTo>
                    <a:lnTo>
                      <a:pt x="0" y="120"/>
                    </a:lnTo>
                    <a:lnTo>
                      <a:pt x="0" y="120"/>
                    </a:lnTo>
                    <a:lnTo>
                      <a:pt x="0" y="109"/>
                    </a:lnTo>
                    <a:lnTo>
                      <a:pt x="3" y="97"/>
                    </a:lnTo>
                    <a:lnTo>
                      <a:pt x="5" y="85"/>
                    </a:lnTo>
                    <a:lnTo>
                      <a:pt x="10" y="74"/>
                    </a:lnTo>
                    <a:lnTo>
                      <a:pt x="15" y="64"/>
                    </a:lnTo>
                    <a:lnTo>
                      <a:pt x="20" y="54"/>
                    </a:lnTo>
                    <a:lnTo>
                      <a:pt x="28" y="44"/>
                    </a:lnTo>
                    <a:lnTo>
                      <a:pt x="35" y="35"/>
                    </a:lnTo>
                    <a:lnTo>
                      <a:pt x="43" y="27"/>
                    </a:lnTo>
                    <a:lnTo>
                      <a:pt x="53" y="20"/>
                    </a:lnTo>
                    <a:lnTo>
                      <a:pt x="63" y="15"/>
                    </a:lnTo>
                    <a:lnTo>
                      <a:pt x="73" y="10"/>
                    </a:lnTo>
                    <a:lnTo>
                      <a:pt x="85" y="5"/>
                    </a:lnTo>
                    <a:lnTo>
                      <a:pt x="96" y="2"/>
                    </a:lnTo>
                    <a:lnTo>
                      <a:pt x="108" y="0"/>
                    </a:lnTo>
                    <a:lnTo>
                      <a:pt x="120" y="0"/>
                    </a:lnTo>
                    <a:lnTo>
                      <a:pt x="1050" y="0"/>
                    </a:lnTo>
                    <a:lnTo>
                      <a:pt x="1050" y="0"/>
                    </a:lnTo>
                    <a:lnTo>
                      <a:pt x="1063" y="0"/>
                    </a:lnTo>
                    <a:lnTo>
                      <a:pt x="1075" y="2"/>
                    </a:lnTo>
                    <a:lnTo>
                      <a:pt x="1086" y="5"/>
                    </a:lnTo>
                    <a:lnTo>
                      <a:pt x="1096" y="10"/>
                    </a:lnTo>
                    <a:lnTo>
                      <a:pt x="1108" y="15"/>
                    </a:lnTo>
                    <a:lnTo>
                      <a:pt x="1118" y="20"/>
                    </a:lnTo>
                    <a:lnTo>
                      <a:pt x="1126" y="27"/>
                    </a:lnTo>
                    <a:lnTo>
                      <a:pt x="1134" y="35"/>
                    </a:lnTo>
                    <a:lnTo>
                      <a:pt x="1143" y="44"/>
                    </a:lnTo>
                    <a:lnTo>
                      <a:pt x="1149" y="54"/>
                    </a:lnTo>
                    <a:lnTo>
                      <a:pt x="1156" y="64"/>
                    </a:lnTo>
                    <a:lnTo>
                      <a:pt x="1161" y="74"/>
                    </a:lnTo>
                    <a:lnTo>
                      <a:pt x="1164" y="85"/>
                    </a:lnTo>
                    <a:lnTo>
                      <a:pt x="1168" y="97"/>
                    </a:lnTo>
                    <a:lnTo>
                      <a:pt x="1169" y="109"/>
                    </a:lnTo>
                    <a:lnTo>
                      <a:pt x="1171" y="120"/>
                    </a:lnTo>
                    <a:lnTo>
                      <a:pt x="1171" y="962"/>
                    </a:lnTo>
                    <a:lnTo>
                      <a:pt x="1171" y="962"/>
                    </a:lnTo>
                    <a:lnTo>
                      <a:pt x="1169" y="974"/>
                    </a:lnTo>
                    <a:lnTo>
                      <a:pt x="1168" y="986"/>
                    </a:lnTo>
                    <a:lnTo>
                      <a:pt x="1164" y="997"/>
                    </a:lnTo>
                    <a:lnTo>
                      <a:pt x="1161" y="1009"/>
                    </a:lnTo>
                    <a:lnTo>
                      <a:pt x="1156" y="1019"/>
                    </a:lnTo>
                    <a:lnTo>
                      <a:pt x="1149" y="1029"/>
                    </a:lnTo>
                    <a:lnTo>
                      <a:pt x="1143" y="1039"/>
                    </a:lnTo>
                    <a:lnTo>
                      <a:pt x="1134" y="1047"/>
                    </a:lnTo>
                    <a:lnTo>
                      <a:pt x="1126" y="1056"/>
                    </a:lnTo>
                    <a:lnTo>
                      <a:pt x="1118" y="1062"/>
                    </a:lnTo>
                    <a:lnTo>
                      <a:pt x="1108" y="1067"/>
                    </a:lnTo>
                    <a:lnTo>
                      <a:pt x="1096" y="1072"/>
                    </a:lnTo>
                    <a:lnTo>
                      <a:pt x="1086" y="1077"/>
                    </a:lnTo>
                    <a:lnTo>
                      <a:pt x="1075" y="1080"/>
                    </a:lnTo>
                    <a:lnTo>
                      <a:pt x="1063" y="1082"/>
                    </a:lnTo>
                    <a:lnTo>
                      <a:pt x="1050" y="1082"/>
                    </a:lnTo>
                    <a:lnTo>
                      <a:pt x="1050" y="1082"/>
                    </a:lnTo>
                    <a:close/>
                  </a:path>
                </a:pathLst>
              </a:custGeom>
              <a:noFill/>
              <a:ln w="19050">
                <a:solidFill>
                  <a:srgbClr val="44485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16" tIns="45708" rIns="91416" bIns="45708"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5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sym typeface="Arial"/>
                </a:endParaRPr>
              </a:p>
            </p:txBody>
          </p:sp>
          <p:sp>
            <p:nvSpPr>
              <p:cNvPr id="380" name="Line 28">
                <a:extLst>
                  <a:ext uri="{FF2B5EF4-FFF2-40B4-BE49-F238E27FC236}">
                    <a16:creationId xmlns:a16="http://schemas.microsoft.com/office/drawing/2014/main" id="{D5A12FF3-45EA-9E45-834A-29D83387DB79}"/>
                  </a:ext>
                </a:extLst>
              </p:cNvPr>
              <p:cNvSpPr>
                <a:spLocks noChangeShapeType="1"/>
              </p:cNvSpPr>
              <p:nvPr/>
            </p:nvSpPr>
            <p:spPr bwMode="auto">
              <a:xfrm>
                <a:off x="4769513" y="1392202"/>
                <a:ext cx="708040" cy="0"/>
              </a:xfrm>
              <a:prstGeom prst="line">
                <a:avLst/>
              </a:prstGeom>
              <a:noFill/>
              <a:ln w="19050">
                <a:solidFill>
                  <a:srgbClr val="444857"/>
                </a:solidFill>
                <a:prstDash val="solid"/>
                <a:round/>
                <a:headEnd/>
                <a:tailEnd/>
              </a:ln>
              <a:extLst>
                <a:ext uri="{909E8E84-426E-40DD-AFC4-6F175D3DCCD1}">
                  <a14:hiddenFill xmlns:a14="http://schemas.microsoft.com/office/drawing/2010/main">
                    <a:noFill/>
                  </a14:hiddenFill>
                </a:ext>
              </a:extLst>
            </p:spPr>
            <p:txBody>
              <a:bodyPr vert="horz" wrap="square" lIns="91416" tIns="45708" rIns="91416" bIns="45708"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5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sym typeface="Arial"/>
                </a:endParaRPr>
              </a:p>
            </p:txBody>
          </p:sp>
          <p:sp>
            <p:nvSpPr>
              <p:cNvPr id="381" name="Freeform 29">
                <a:extLst>
                  <a:ext uri="{FF2B5EF4-FFF2-40B4-BE49-F238E27FC236}">
                    <a16:creationId xmlns:a16="http://schemas.microsoft.com/office/drawing/2014/main" id="{A036E1A6-D458-3347-B691-54B1A2906157}"/>
                  </a:ext>
                </a:extLst>
              </p:cNvPr>
              <p:cNvSpPr>
                <a:spLocks/>
              </p:cNvSpPr>
              <p:nvPr/>
            </p:nvSpPr>
            <p:spPr bwMode="auto">
              <a:xfrm>
                <a:off x="4798536" y="1297273"/>
                <a:ext cx="319253" cy="70744"/>
              </a:xfrm>
              <a:custGeom>
                <a:avLst/>
                <a:gdLst>
                  <a:gd name="T0" fmla="*/ 528 w 528"/>
                  <a:gd name="T1" fmla="*/ 117 h 117"/>
                  <a:gd name="T2" fmla="*/ 33 w 528"/>
                  <a:gd name="T3" fmla="*/ 117 h 117"/>
                  <a:gd name="T4" fmla="*/ 33 w 528"/>
                  <a:gd name="T5" fmla="*/ 117 h 117"/>
                  <a:gd name="T6" fmla="*/ 0 w 528"/>
                  <a:gd name="T7" fmla="*/ 117 h 117"/>
                  <a:gd name="T8" fmla="*/ 0 w 528"/>
                  <a:gd name="T9" fmla="*/ 49 h 117"/>
                  <a:gd name="T10" fmla="*/ 0 w 528"/>
                  <a:gd name="T11" fmla="*/ 49 h 117"/>
                  <a:gd name="T12" fmla="*/ 0 w 528"/>
                  <a:gd name="T13" fmla="*/ 40 h 117"/>
                  <a:gd name="T14" fmla="*/ 4 w 528"/>
                  <a:gd name="T15" fmla="*/ 32 h 117"/>
                  <a:gd name="T16" fmla="*/ 7 w 528"/>
                  <a:gd name="T17" fmla="*/ 25 h 117"/>
                  <a:gd name="T18" fmla="*/ 13 w 528"/>
                  <a:gd name="T19" fmla="*/ 17 h 117"/>
                  <a:gd name="T20" fmla="*/ 20 w 528"/>
                  <a:gd name="T21" fmla="*/ 10 h 117"/>
                  <a:gd name="T22" fmla="*/ 28 w 528"/>
                  <a:gd name="T23" fmla="*/ 5 h 117"/>
                  <a:gd name="T24" fmla="*/ 38 w 528"/>
                  <a:gd name="T25" fmla="*/ 2 h 117"/>
                  <a:gd name="T26" fmla="*/ 48 w 528"/>
                  <a:gd name="T27" fmla="*/ 0 h 117"/>
                  <a:gd name="T28" fmla="*/ 473 w 528"/>
                  <a:gd name="T29" fmla="*/ 0 h 117"/>
                  <a:gd name="T30" fmla="*/ 473 w 528"/>
                  <a:gd name="T31" fmla="*/ 0 h 117"/>
                  <a:gd name="T32" fmla="*/ 488 w 528"/>
                  <a:gd name="T33" fmla="*/ 2 h 117"/>
                  <a:gd name="T34" fmla="*/ 499 w 528"/>
                  <a:gd name="T35" fmla="*/ 7 h 117"/>
                  <a:gd name="T36" fmla="*/ 509 w 528"/>
                  <a:gd name="T37" fmla="*/ 14 h 117"/>
                  <a:gd name="T38" fmla="*/ 516 w 528"/>
                  <a:gd name="T39" fmla="*/ 24 h 117"/>
                  <a:gd name="T40" fmla="*/ 521 w 528"/>
                  <a:gd name="T41" fmla="*/ 37 h 117"/>
                  <a:gd name="T42" fmla="*/ 524 w 528"/>
                  <a:gd name="T43" fmla="*/ 50 h 117"/>
                  <a:gd name="T44" fmla="*/ 526 w 528"/>
                  <a:gd name="T45" fmla="*/ 65 h 117"/>
                  <a:gd name="T46" fmla="*/ 528 w 528"/>
                  <a:gd name="T47" fmla="*/ 82 h 117"/>
                  <a:gd name="T48" fmla="*/ 528 w 528"/>
                  <a:gd name="T49" fmla="*/ 82 h 117"/>
                  <a:gd name="T50" fmla="*/ 528 w 528"/>
                  <a:gd name="T51" fmla="*/ 82 h 117"/>
                  <a:gd name="T52" fmla="*/ 528 w 528"/>
                  <a:gd name="T53" fmla="*/ 117 h 117"/>
                  <a:gd name="T54" fmla="*/ 528 w 528"/>
                  <a:gd name="T55" fmla="*/ 117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28" h="117">
                    <a:moveTo>
                      <a:pt x="528" y="117"/>
                    </a:moveTo>
                    <a:lnTo>
                      <a:pt x="33" y="117"/>
                    </a:lnTo>
                    <a:lnTo>
                      <a:pt x="33" y="117"/>
                    </a:lnTo>
                    <a:lnTo>
                      <a:pt x="0" y="117"/>
                    </a:lnTo>
                    <a:lnTo>
                      <a:pt x="0" y="49"/>
                    </a:lnTo>
                    <a:lnTo>
                      <a:pt x="0" y="49"/>
                    </a:lnTo>
                    <a:lnTo>
                      <a:pt x="0" y="40"/>
                    </a:lnTo>
                    <a:lnTo>
                      <a:pt x="4" y="32"/>
                    </a:lnTo>
                    <a:lnTo>
                      <a:pt x="7" y="25"/>
                    </a:lnTo>
                    <a:lnTo>
                      <a:pt x="13" y="17"/>
                    </a:lnTo>
                    <a:lnTo>
                      <a:pt x="20" y="10"/>
                    </a:lnTo>
                    <a:lnTo>
                      <a:pt x="28" y="5"/>
                    </a:lnTo>
                    <a:lnTo>
                      <a:pt x="38" y="2"/>
                    </a:lnTo>
                    <a:lnTo>
                      <a:pt x="48" y="0"/>
                    </a:lnTo>
                    <a:lnTo>
                      <a:pt x="473" y="0"/>
                    </a:lnTo>
                    <a:lnTo>
                      <a:pt x="473" y="0"/>
                    </a:lnTo>
                    <a:lnTo>
                      <a:pt x="488" y="2"/>
                    </a:lnTo>
                    <a:lnTo>
                      <a:pt x="499" y="7"/>
                    </a:lnTo>
                    <a:lnTo>
                      <a:pt x="509" y="14"/>
                    </a:lnTo>
                    <a:lnTo>
                      <a:pt x="516" y="24"/>
                    </a:lnTo>
                    <a:lnTo>
                      <a:pt x="521" y="37"/>
                    </a:lnTo>
                    <a:lnTo>
                      <a:pt x="524" y="50"/>
                    </a:lnTo>
                    <a:lnTo>
                      <a:pt x="526" y="65"/>
                    </a:lnTo>
                    <a:lnTo>
                      <a:pt x="528" y="82"/>
                    </a:lnTo>
                    <a:lnTo>
                      <a:pt x="528" y="82"/>
                    </a:lnTo>
                    <a:lnTo>
                      <a:pt x="528" y="82"/>
                    </a:lnTo>
                    <a:lnTo>
                      <a:pt x="528" y="117"/>
                    </a:lnTo>
                    <a:lnTo>
                      <a:pt x="528" y="117"/>
                    </a:lnTo>
                    <a:close/>
                  </a:path>
                </a:pathLst>
              </a:custGeom>
              <a:solidFill>
                <a:srgbClr val="D6D6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5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sym typeface="Arial"/>
                </a:endParaRPr>
              </a:p>
            </p:txBody>
          </p:sp>
          <p:sp>
            <p:nvSpPr>
              <p:cNvPr id="382" name="Freeform 30">
                <a:extLst>
                  <a:ext uri="{FF2B5EF4-FFF2-40B4-BE49-F238E27FC236}">
                    <a16:creationId xmlns:a16="http://schemas.microsoft.com/office/drawing/2014/main" id="{7C93C630-C7A0-F940-BA24-00AF7330D255}"/>
                  </a:ext>
                </a:extLst>
              </p:cNvPr>
              <p:cNvSpPr>
                <a:spLocks/>
              </p:cNvSpPr>
              <p:nvPr/>
            </p:nvSpPr>
            <p:spPr bwMode="auto">
              <a:xfrm>
                <a:off x="4836628" y="1313598"/>
                <a:ext cx="32651" cy="33256"/>
              </a:xfrm>
              <a:custGeom>
                <a:avLst/>
                <a:gdLst>
                  <a:gd name="T0" fmla="*/ 54 w 54"/>
                  <a:gd name="T1" fmla="*/ 28 h 55"/>
                  <a:gd name="T2" fmla="*/ 54 w 54"/>
                  <a:gd name="T3" fmla="*/ 28 h 55"/>
                  <a:gd name="T4" fmla="*/ 54 w 54"/>
                  <a:gd name="T5" fmla="*/ 22 h 55"/>
                  <a:gd name="T6" fmla="*/ 52 w 54"/>
                  <a:gd name="T7" fmla="*/ 17 h 55"/>
                  <a:gd name="T8" fmla="*/ 45 w 54"/>
                  <a:gd name="T9" fmla="*/ 8 h 55"/>
                  <a:gd name="T10" fmla="*/ 37 w 54"/>
                  <a:gd name="T11" fmla="*/ 3 h 55"/>
                  <a:gd name="T12" fmla="*/ 32 w 54"/>
                  <a:gd name="T13" fmla="*/ 2 h 55"/>
                  <a:gd name="T14" fmla="*/ 27 w 54"/>
                  <a:gd name="T15" fmla="*/ 0 h 55"/>
                  <a:gd name="T16" fmla="*/ 27 w 54"/>
                  <a:gd name="T17" fmla="*/ 0 h 55"/>
                  <a:gd name="T18" fmla="*/ 22 w 54"/>
                  <a:gd name="T19" fmla="*/ 2 h 55"/>
                  <a:gd name="T20" fmla="*/ 17 w 54"/>
                  <a:gd name="T21" fmla="*/ 3 h 55"/>
                  <a:gd name="T22" fmla="*/ 9 w 54"/>
                  <a:gd name="T23" fmla="*/ 8 h 55"/>
                  <a:gd name="T24" fmla="*/ 2 w 54"/>
                  <a:gd name="T25" fmla="*/ 17 h 55"/>
                  <a:gd name="T26" fmla="*/ 0 w 54"/>
                  <a:gd name="T27" fmla="*/ 22 h 55"/>
                  <a:gd name="T28" fmla="*/ 0 w 54"/>
                  <a:gd name="T29" fmla="*/ 28 h 55"/>
                  <a:gd name="T30" fmla="*/ 0 w 54"/>
                  <a:gd name="T31" fmla="*/ 28 h 55"/>
                  <a:gd name="T32" fmla="*/ 0 w 54"/>
                  <a:gd name="T33" fmla="*/ 33 h 55"/>
                  <a:gd name="T34" fmla="*/ 2 w 54"/>
                  <a:gd name="T35" fmla="*/ 38 h 55"/>
                  <a:gd name="T36" fmla="*/ 9 w 54"/>
                  <a:gd name="T37" fmla="*/ 47 h 55"/>
                  <a:gd name="T38" fmla="*/ 17 w 54"/>
                  <a:gd name="T39" fmla="*/ 52 h 55"/>
                  <a:gd name="T40" fmla="*/ 22 w 54"/>
                  <a:gd name="T41" fmla="*/ 53 h 55"/>
                  <a:gd name="T42" fmla="*/ 27 w 54"/>
                  <a:gd name="T43" fmla="*/ 55 h 55"/>
                  <a:gd name="T44" fmla="*/ 27 w 54"/>
                  <a:gd name="T45" fmla="*/ 55 h 55"/>
                  <a:gd name="T46" fmla="*/ 32 w 54"/>
                  <a:gd name="T47" fmla="*/ 53 h 55"/>
                  <a:gd name="T48" fmla="*/ 37 w 54"/>
                  <a:gd name="T49" fmla="*/ 52 h 55"/>
                  <a:gd name="T50" fmla="*/ 45 w 54"/>
                  <a:gd name="T51" fmla="*/ 47 h 55"/>
                  <a:gd name="T52" fmla="*/ 52 w 54"/>
                  <a:gd name="T53" fmla="*/ 38 h 55"/>
                  <a:gd name="T54" fmla="*/ 54 w 54"/>
                  <a:gd name="T55" fmla="*/ 33 h 55"/>
                  <a:gd name="T56" fmla="*/ 54 w 54"/>
                  <a:gd name="T57" fmla="*/ 28 h 55"/>
                  <a:gd name="T58" fmla="*/ 54 w 54"/>
                  <a:gd name="T59" fmla="*/ 2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4" h="55">
                    <a:moveTo>
                      <a:pt x="54" y="28"/>
                    </a:moveTo>
                    <a:lnTo>
                      <a:pt x="54" y="28"/>
                    </a:lnTo>
                    <a:lnTo>
                      <a:pt x="54" y="22"/>
                    </a:lnTo>
                    <a:lnTo>
                      <a:pt x="52" y="17"/>
                    </a:lnTo>
                    <a:lnTo>
                      <a:pt x="45" y="8"/>
                    </a:lnTo>
                    <a:lnTo>
                      <a:pt x="37" y="3"/>
                    </a:lnTo>
                    <a:lnTo>
                      <a:pt x="32" y="2"/>
                    </a:lnTo>
                    <a:lnTo>
                      <a:pt x="27" y="0"/>
                    </a:lnTo>
                    <a:lnTo>
                      <a:pt x="27" y="0"/>
                    </a:lnTo>
                    <a:lnTo>
                      <a:pt x="22" y="2"/>
                    </a:lnTo>
                    <a:lnTo>
                      <a:pt x="17" y="3"/>
                    </a:lnTo>
                    <a:lnTo>
                      <a:pt x="9" y="8"/>
                    </a:lnTo>
                    <a:lnTo>
                      <a:pt x="2" y="17"/>
                    </a:lnTo>
                    <a:lnTo>
                      <a:pt x="0" y="22"/>
                    </a:lnTo>
                    <a:lnTo>
                      <a:pt x="0" y="28"/>
                    </a:lnTo>
                    <a:lnTo>
                      <a:pt x="0" y="28"/>
                    </a:lnTo>
                    <a:lnTo>
                      <a:pt x="0" y="33"/>
                    </a:lnTo>
                    <a:lnTo>
                      <a:pt x="2" y="38"/>
                    </a:lnTo>
                    <a:lnTo>
                      <a:pt x="9" y="47"/>
                    </a:lnTo>
                    <a:lnTo>
                      <a:pt x="17" y="52"/>
                    </a:lnTo>
                    <a:lnTo>
                      <a:pt x="22" y="53"/>
                    </a:lnTo>
                    <a:lnTo>
                      <a:pt x="27" y="55"/>
                    </a:lnTo>
                    <a:lnTo>
                      <a:pt x="27" y="55"/>
                    </a:lnTo>
                    <a:lnTo>
                      <a:pt x="32" y="53"/>
                    </a:lnTo>
                    <a:lnTo>
                      <a:pt x="37" y="52"/>
                    </a:lnTo>
                    <a:lnTo>
                      <a:pt x="45" y="47"/>
                    </a:lnTo>
                    <a:lnTo>
                      <a:pt x="52" y="38"/>
                    </a:lnTo>
                    <a:lnTo>
                      <a:pt x="54" y="33"/>
                    </a:lnTo>
                    <a:lnTo>
                      <a:pt x="54" y="28"/>
                    </a:lnTo>
                    <a:lnTo>
                      <a:pt x="54" y="28"/>
                    </a:lnTo>
                    <a:close/>
                  </a:path>
                </a:pathLst>
              </a:custGeom>
              <a:solidFill>
                <a:srgbClr val="91E5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5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sym typeface="Arial"/>
                </a:endParaRPr>
              </a:p>
            </p:txBody>
          </p:sp>
          <p:sp>
            <p:nvSpPr>
              <p:cNvPr id="383" name="Freeform 31">
                <a:extLst>
                  <a:ext uri="{FF2B5EF4-FFF2-40B4-BE49-F238E27FC236}">
                    <a16:creationId xmlns:a16="http://schemas.microsoft.com/office/drawing/2014/main" id="{C4FFB85C-3ECD-E942-9CF1-4D249B8C01DE}"/>
                  </a:ext>
                </a:extLst>
              </p:cNvPr>
              <p:cNvSpPr>
                <a:spLocks/>
              </p:cNvSpPr>
              <p:nvPr/>
            </p:nvSpPr>
            <p:spPr bwMode="auto">
              <a:xfrm>
                <a:off x="4897093" y="1313598"/>
                <a:ext cx="32046" cy="33256"/>
              </a:xfrm>
              <a:custGeom>
                <a:avLst/>
                <a:gdLst>
                  <a:gd name="T0" fmla="*/ 53 w 53"/>
                  <a:gd name="T1" fmla="*/ 28 h 55"/>
                  <a:gd name="T2" fmla="*/ 53 w 53"/>
                  <a:gd name="T3" fmla="*/ 28 h 55"/>
                  <a:gd name="T4" fmla="*/ 53 w 53"/>
                  <a:gd name="T5" fmla="*/ 22 h 55"/>
                  <a:gd name="T6" fmla="*/ 52 w 53"/>
                  <a:gd name="T7" fmla="*/ 17 h 55"/>
                  <a:gd name="T8" fmla="*/ 47 w 53"/>
                  <a:gd name="T9" fmla="*/ 8 h 55"/>
                  <a:gd name="T10" fmla="*/ 37 w 53"/>
                  <a:gd name="T11" fmla="*/ 3 h 55"/>
                  <a:gd name="T12" fmla="*/ 32 w 53"/>
                  <a:gd name="T13" fmla="*/ 2 h 55"/>
                  <a:gd name="T14" fmla="*/ 27 w 53"/>
                  <a:gd name="T15" fmla="*/ 0 h 55"/>
                  <a:gd name="T16" fmla="*/ 27 w 53"/>
                  <a:gd name="T17" fmla="*/ 0 h 55"/>
                  <a:gd name="T18" fmla="*/ 22 w 53"/>
                  <a:gd name="T19" fmla="*/ 2 h 55"/>
                  <a:gd name="T20" fmla="*/ 17 w 53"/>
                  <a:gd name="T21" fmla="*/ 3 h 55"/>
                  <a:gd name="T22" fmla="*/ 9 w 53"/>
                  <a:gd name="T23" fmla="*/ 8 h 55"/>
                  <a:gd name="T24" fmla="*/ 2 w 53"/>
                  <a:gd name="T25" fmla="*/ 17 h 55"/>
                  <a:gd name="T26" fmla="*/ 2 w 53"/>
                  <a:gd name="T27" fmla="*/ 22 h 55"/>
                  <a:gd name="T28" fmla="*/ 0 w 53"/>
                  <a:gd name="T29" fmla="*/ 28 h 55"/>
                  <a:gd name="T30" fmla="*/ 0 w 53"/>
                  <a:gd name="T31" fmla="*/ 28 h 55"/>
                  <a:gd name="T32" fmla="*/ 2 w 53"/>
                  <a:gd name="T33" fmla="*/ 33 h 55"/>
                  <a:gd name="T34" fmla="*/ 2 w 53"/>
                  <a:gd name="T35" fmla="*/ 38 h 55"/>
                  <a:gd name="T36" fmla="*/ 9 w 53"/>
                  <a:gd name="T37" fmla="*/ 47 h 55"/>
                  <a:gd name="T38" fmla="*/ 17 w 53"/>
                  <a:gd name="T39" fmla="*/ 52 h 55"/>
                  <a:gd name="T40" fmla="*/ 22 w 53"/>
                  <a:gd name="T41" fmla="*/ 53 h 55"/>
                  <a:gd name="T42" fmla="*/ 27 w 53"/>
                  <a:gd name="T43" fmla="*/ 55 h 55"/>
                  <a:gd name="T44" fmla="*/ 27 w 53"/>
                  <a:gd name="T45" fmla="*/ 55 h 55"/>
                  <a:gd name="T46" fmla="*/ 32 w 53"/>
                  <a:gd name="T47" fmla="*/ 53 h 55"/>
                  <a:gd name="T48" fmla="*/ 37 w 53"/>
                  <a:gd name="T49" fmla="*/ 52 h 55"/>
                  <a:gd name="T50" fmla="*/ 47 w 53"/>
                  <a:gd name="T51" fmla="*/ 47 h 55"/>
                  <a:gd name="T52" fmla="*/ 52 w 53"/>
                  <a:gd name="T53" fmla="*/ 38 h 55"/>
                  <a:gd name="T54" fmla="*/ 53 w 53"/>
                  <a:gd name="T55" fmla="*/ 33 h 55"/>
                  <a:gd name="T56" fmla="*/ 53 w 53"/>
                  <a:gd name="T57" fmla="*/ 28 h 55"/>
                  <a:gd name="T58" fmla="*/ 53 w 53"/>
                  <a:gd name="T59" fmla="*/ 2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3" h="55">
                    <a:moveTo>
                      <a:pt x="53" y="28"/>
                    </a:moveTo>
                    <a:lnTo>
                      <a:pt x="53" y="28"/>
                    </a:lnTo>
                    <a:lnTo>
                      <a:pt x="53" y="22"/>
                    </a:lnTo>
                    <a:lnTo>
                      <a:pt x="52" y="17"/>
                    </a:lnTo>
                    <a:lnTo>
                      <a:pt x="47" y="8"/>
                    </a:lnTo>
                    <a:lnTo>
                      <a:pt x="37" y="3"/>
                    </a:lnTo>
                    <a:lnTo>
                      <a:pt x="32" y="2"/>
                    </a:lnTo>
                    <a:lnTo>
                      <a:pt x="27" y="0"/>
                    </a:lnTo>
                    <a:lnTo>
                      <a:pt x="27" y="0"/>
                    </a:lnTo>
                    <a:lnTo>
                      <a:pt x="22" y="2"/>
                    </a:lnTo>
                    <a:lnTo>
                      <a:pt x="17" y="3"/>
                    </a:lnTo>
                    <a:lnTo>
                      <a:pt x="9" y="8"/>
                    </a:lnTo>
                    <a:lnTo>
                      <a:pt x="2" y="17"/>
                    </a:lnTo>
                    <a:lnTo>
                      <a:pt x="2" y="22"/>
                    </a:lnTo>
                    <a:lnTo>
                      <a:pt x="0" y="28"/>
                    </a:lnTo>
                    <a:lnTo>
                      <a:pt x="0" y="28"/>
                    </a:lnTo>
                    <a:lnTo>
                      <a:pt x="2" y="33"/>
                    </a:lnTo>
                    <a:lnTo>
                      <a:pt x="2" y="38"/>
                    </a:lnTo>
                    <a:lnTo>
                      <a:pt x="9" y="47"/>
                    </a:lnTo>
                    <a:lnTo>
                      <a:pt x="17" y="52"/>
                    </a:lnTo>
                    <a:lnTo>
                      <a:pt x="22" y="53"/>
                    </a:lnTo>
                    <a:lnTo>
                      <a:pt x="27" y="55"/>
                    </a:lnTo>
                    <a:lnTo>
                      <a:pt x="27" y="55"/>
                    </a:lnTo>
                    <a:lnTo>
                      <a:pt x="32" y="53"/>
                    </a:lnTo>
                    <a:lnTo>
                      <a:pt x="37" y="52"/>
                    </a:lnTo>
                    <a:lnTo>
                      <a:pt x="47" y="47"/>
                    </a:lnTo>
                    <a:lnTo>
                      <a:pt x="52" y="38"/>
                    </a:lnTo>
                    <a:lnTo>
                      <a:pt x="53" y="33"/>
                    </a:lnTo>
                    <a:lnTo>
                      <a:pt x="53" y="28"/>
                    </a:lnTo>
                    <a:lnTo>
                      <a:pt x="53" y="28"/>
                    </a:lnTo>
                    <a:close/>
                  </a:path>
                </a:pathLst>
              </a:custGeom>
              <a:solidFill>
                <a:srgbClr val="91E5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5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sym typeface="Arial"/>
                </a:endParaRPr>
              </a:p>
            </p:txBody>
          </p:sp>
          <p:sp>
            <p:nvSpPr>
              <p:cNvPr id="384" name="Freeform 32">
                <a:extLst>
                  <a:ext uri="{FF2B5EF4-FFF2-40B4-BE49-F238E27FC236}">
                    <a16:creationId xmlns:a16="http://schemas.microsoft.com/office/drawing/2014/main" id="{A896CB21-8A6E-C042-9B39-81F3FAC68A05}"/>
                  </a:ext>
                </a:extLst>
              </p:cNvPr>
              <p:cNvSpPr>
                <a:spLocks/>
              </p:cNvSpPr>
              <p:nvPr/>
            </p:nvSpPr>
            <p:spPr bwMode="auto">
              <a:xfrm>
                <a:off x="4957558" y="1313598"/>
                <a:ext cx="32046" cy="33256"/>
              </a:xfrm>
              <a:custGeom>
                <a:avLst/>
                <a:gdLst>
                  <a:gd name="T0" fmla="*/ 53 w 53"/>
                  <a:gd name="T1" fmla="*/ 28 h 55"/>
                  <a:gd name="T2" fmla="*/ 53 w 53"/>
                  <a:gd name="T3" fmla="*/ 28 h 55"/>
                  <a:gd name="T4" fmla="*/ 53 w 53"/>
                  <a:gd name="T5" fmla="*/ 22 h 55"/>
                  <a:gd name="T6" fmla="*/ 52 w 53"/>
                  <a:gd name="T7" fmla="*/ 17 h 55"/>
                  <a:gd name="T8" fmla="*/ 47 w 53"/>
                  <a:gd name="T9" fmla="*/ 8 h 55"/>
                  <a:gd name="T10" fmla="*/ 38 w 53"/>
                  <a:gd name="T11" fmla="*/ 3 h 55"/>
                  <a:gd name="T12" fmla="*/ 33 w 53"/>
                  <a:gd name="T13" fmla="*/ 2 h 55"/>
                  <a:gd name="T14" fmla="*/ 27 w 53"/>
                  <a:gd name="T15" fmla="*/ 0 h 55"/>
                  <a:gd name="T16" fmla="*/ 27 w 53"/>
                  <a:gd name="T17" fmla="*/ 0 h 55"/>
                  <a:gd name="T18" fmla="*/ 22 w 53"/>
                  <a:gd name="T19" fmla="*/ 2 h 55"/>
                  <a:gd name="T20" fmla="*/ 17 w 53"/>
                  <a:gd name="T21" fmla="*/ 3 h 55"/>
                  <a:gd name="T22" fmla="*/ 8 w 53"/>
                  <a:gd name="T23" fmla="*/ 8 h 55"/>
                  <a:gd name="T24" fmla="*/ 3 w 53"/>
                  <a:gd name="T25" fmla="*/ 17 h 55"/>
                  <a:gd name="T26" fmla="*/ 2 w 53"/>
                  <a:gd name="T27" fmla="*/ 22 h 55"/>
                  <a:gd name="T28" fmla="*/ 0 w 53"/>
                  <a:gd name="T29" fmla="*/ 28 h 55"/>
                  <a:gd name="T30" fmla="*/ 0 w 53"/>
                  <a:gd name="T31" fmla="*/ 28 h 55"/>
                  <a:gd name="T32" fmla="*/ 2 w 53"/>
                  <a:gd name="T33" fmla="*/ 33 h 55"/>
                  <a:gd name="T34" fmla="*/ 3 w 53"/>
                  <a:gd name="T35" fmla="*/ 38 h 55"/>
                  <a:gd name="T36" fmla="*/ 8 w 53"/>
                  <a:gd name="T37" fmla="*/ 47 h 55"/>
                  <a:gd name="T38" fmla="*/ 17 w 53"/>
                  <a:gd name="T39" fmla="*/ 52 h 55"/>
                  <a:gd name="T40" fmla="*/ 22 w 53"/>
                  <a:gd name="T41" fmla="*/ 53 h 55"/>
                  <a:gd name="T42" fmla="*/ 27 w 53"/>
                  <a:gd name="T43" fmla="*/ 55 h 55"/>
                  <a:gd name="T44" fmla="*/ 27 w 53"/>
                  <a:gd name="T45" fmla="*/ 55 h 55"/>
                  <a:gd name="T46" fmla="*/ 33 w 53"/>
                  <a:gd name="T47" fmla="*/ 53 h 55"/>
                  <a:gd name="T48" fmla="*/ 38 w 53"/>
                  <a:gd name="T49" fmla="*/ 52 h 55"/>
                  <a:gd name="T50" fmla="*/ 47 w 53"/>
                  <a:gd name="T51" fmla="*/ 47 h 55"/>
                  <a:gd name="T52" fmla="*/ 52 w 53"/>
                  <a:gd name="T53" fmla="*/ 38 h 55"/>
                  <a:gd name="T54" fmla="*/ 53 w 53"/>
                  <a:gd name="T55" fmla="*/ 33 h 55"/>
                  <a:gd name="T56" fmla="*/ 53 w 53"/>
                  <a:gd name="T57" fmla="*/ 28 h 55"/>
                  <a:gd name="T58" fmla="*/ 53 w 53"/>
                  <a:gd name="T59" fmla="*/ 2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3" h="55">
                    <a:moveTo>
                      <a:pt x="53" y="28"/>
                    </a:moveTo>
                    <a:lnTo>
                      <a:pt x="53" y="28"/>
                    </a:lnTo>
                    <a:lnTo>
                      <a:pt x="53" y="22"/>
                    </a:lnTo>
                    <a:lnTo>
                      <a:pt x="52" y="17"/>
                    </a:lnTo>
                    <a:lnTo>
                      <a:pt x="47" y="8"/>
                    </a:lnTo>
                    <a:lnTo>
                      <a:pt x="38" y="3"/>
                    </a:lnTo>
                    <a:lnTo>
                      <a:pt x="33" y="2"/>
                    </a:lnTo>
                    <a:lnTo>
                      <a:pt x="27" y="0"/>
                    </a:lnTo>
                    <a:lnTo>
                      <a:pt x="27" y="0"/>
                    </a:lnTo>
                    <a:lnTo>
                      <a:pt x="22" y="2"/>
                    </a:lnTo>
                    <a:lnTo>
                      <a:pt x="17" y="3"/>
                    </a:lnTo>
                    <a:lnTo>
                      <a:pt x="8" y="8"/>
                    </a:lnTo>
                    <a:lnTo>
                      <a:pt x="3" y="17"/>
                    </a:lnTo>
                    <a:lnTo>
                      <a:pt x="2" y="22"/>
                    </a:lnTo>
                    <a:lnTo>
                      <a:pt x="0" y="28"/>
                    </a:lnTo>
                    <a:lnTo>
                      <a:pt x="0" y="28"/>
                    </a:lnTo>
                    <a:lnTo>
                      <a:pt x="2" y="33"/>
                    </a:lnTo>
                    <a:lnTo>
                      <a:pt x="3" y="38"/>
                    </a:lnTo>
                    <a:lnTo>
                      <a:pt x="8" y="47"/>
                    </a:lnTo>
                    <a:lnTo>
                      <a:pt x="17" y="52"/>
                    </a:lnTo>
                    <a:lnTo>
                      <a:pt x="22" y="53"/>
                    </a:lnTo>
                    <a:lnTo>
                      <a:pt x="27" y="55"/>
                    </a:lnTo>
                    <a:lnTo>
                      <a:pt x="27" y="55"/>
                    </a:lnTo>
                    <a:lnTo>
                      <a:pt x="33" y="53"/>
                    </a:lnTo>
                    <a:lnTo>
                      <a:pt x="38" y="52"/>
                    </a:lnTo>
                    <a:lnTo>
                      <a:pt x="47" y="47"/>
                    </a:lnTo>
                    <a:lnTo>
                      <a:pt x="52" y="38"/>
                    </a:lnTo>
                    <a:lnTo>
                      <a:pt x="53" y="33"/>
                    </a:lnTo>
                    <a:lnTo>
                      <a:pt x="53" y="28"/>
                    </a:lnTo>
                    <a:lnTo>
                      <a:pt x="53" y="28"/>
                    </a:lnTo>
                    <a:close/>
                  </a:path>
                </a:pathLst>
              </a:custGeom>
              <a:solidFill>
                <a:srgbClr val="91E5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5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sym typeface="Arial"/>
                </a:endParaRPr>
              </a:p>
            </p:txBody>
          </p:sp>
          <p:sp>
            <p:nvSpPr>
              <p:cNvPr id="385" name="Freeform 33">
                <a:extLst>
                  <a:ext uri="{FF2B5EF4-FFF2-40B4-BE49-F238E27FC236}">
                    <a16:creationId xmlns:a16="http://schemas.microsoft.com/office/drawing/2014/main" id="{367DBE97-168A-9C43-A066-9C13C1D72C1D}"/>
                  </a:ext>
                </a:extLst>
              </p:cNvPr>
              <p:cNvSpPr>
                <a:spLocks/>
              </p:cNvSpPr>
              <p:nvPr/>
            </p:nvSpPr>
            <p:spPr bwMode="auto">
              <a:xfrm>
                <a:off x="4812443" y="1313598"/>
                <a:ext cx="32651" cy="33256"/>
              </a:xfrm>
              <a:custGeom>
                <a:avLst/>
                <a:gdLst>
                  <a:gd name="T0" fmla="*/ 54 w 54"/>
                  <a:gd name="T1" fmla="*/ 28 h 55"/>
                  <a:gd name="T2" fmla="*/ 54 w 54"/>
                  <a:gd name="T3" fmla="*/ 28 h 55"/>
                  <a:gd name="T4" fmla="*/ 54 w 54"/>
                  <a:gd name="T5" fmla="*/ 22 h 55"/>
                  <a:gd name="T6" fmla="*/ 52 w 54"/>
                  <a:gd name="T7" fmla="*/ 17 h 55"/>
                  <a:gd name="T8" fmla="*/ 45 w 54"/>
                  <a:gd name="T9" fmla="*/ 8 h 55"/>
                  <a:gd name="T10" fmla="*/ 37 w 54"/>
                  <a:gd name="T11" fmla="*/ 3 h 55"/>
                  <a:gd name="T12" fmla="*/ 32 w 54"/>
                  <a:gd name="T13" fmla="*/ 2 h 55"/>
                  <a:gd name="T14" fmla="*/ 27 w 54"/>
                  <a:gd name="T15" fmla="*/ 0 h 55"/>
                  <a:gd name="T16" fmla="*/ 27 w 54"/>
                  <a:gd name="T17" fmla="*/ 0 h 55"/>
                  <a:gd name="T18" fmla="*/ 22 w 54"/>
                  <a:gd name="T19" fmla="*/ 2 h 55"/>
                  <a:gd name="T20" fmla="*/ 17 w 54"/>
                  <a:gd name="T21" fmla="*/ 3 h 55"/>
                  <a:gd name="T22" fmla="*/ 9 w 54"/>
                  <a:gd name="T23" fmla="*/ 8 h 55"/>
                  <a:gd name="T24" fmla="*/ 2 w 54"/>
                  <a:gd name="T25" fmla="*/ 17 h 55"/>
                  <a:gd name="T26" fmla="*/ 0 w 54"/>
                  <a:gd name="T27" fmla="*/ 22 h 55"/>
                  <a:gd name="T28" fmla="*/ 0 w 54"/>
                  <a:gd name="T29" fmla="*/ 28 h 55"/>
                  <a:gd name="T30" fmla="*/ 0 w 54"/>
                  <a:gd name="T31" fmla="*/ 28 h 55"/>
                  <a:gd name="T32" fmla="*/ 0 w 54"/>
                  <a:gd name="T33" fmla="*/ 33 h 55"/>
                  <a:gd name="T34" fmla="*/ 2 w 54"/>
                  <a:gd name="T35" fmla="*/ 38 h 55"/>
                  <a:gd name="T36" fmla="*/ 9 w 54"/>
                  <a:gd name="T37" fmla="*/ 47 h 55"/>
                  <a:gd name="T38" fmla="*/ 17 w 54"/>
                  <a:gd name="T39" fmla="*/ 52 h 55"/>
                  <a:gd name="T40" fmla="*/ 22 w 54"/>
                  <a:gd name="T41" fmla="*/ 53 h 55"/>
                  <a:gd name="T42" fmla="*/ 27 w 54"/>
                  <a:gd name="T43" fmla="*/ 55 h 55"/>
                  <a:gd name="T44" fmla="*/ 27 w 54"/>
                  <a:gd name="T45" fmla="*/ 55 h 55"/>
                  <a:gd name="T46" fmla="*/ 32 w 54"/>
                  <a:gd name="T47" fmla="*/ 53 h 55"/>
                  <a:gd name="T48" fmla="*/ 37 w 54"/>
                  <a:gd name="T49" fmla="*/ 52 h 55"/>
                  <a:gd name="T50" fmla="*/ 45 w 54"/>
                  <a:gd name="T51" fmla="*/ 47 h 55"/>
                  <a:gd name="T52" fmla="*/ 52 w 54"/>
                  <a:gd name="T53" fmla="*/ 38 h 55"/>
                  <a:gd name="T54" fmla="*/ 54 w 54"/>
                  <a:gd name="T55" fmla="*/ 33 h 55"/>
                  <a:gd name="T56" fmla="*/ 54 w 54"/>
                  <a:gd name="T57" fmla="*/ 28 h 55"/>
                  <a:gd name="T58" fmla="*/ 54 w 54"/>
                  <a:gd name="T59" fmla="*/ 2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4" h="55">
                    <a:moveTo>
                      <a:pt x="54" y="28"/>
                    </a:moveTo>
                    <a:lnTo>
                      <a:pt x="54" y="28"/>
                    </a:lnTo>
                    <a:lnTo>
                      <a:pt x="54" y="22"/>
                    </a:lnTo>
                    <a:lnTo>
                      <a:pt x="52" y="17"/>
                    </a:lnTo>
                    <a:lnTo>
                      <a:pt x="45" y="8"/>
                    </a:lnTo>
                    <a:lnTo>
                      <a:pt x="37" y="3"/>
                    </a:lnTo>
                    <a:lnTo>
                      <a:pt x="32" y="2"/>
                    </a:lnTo>
                    <a:lnTo>
                      <a:pt x="27" y="0"/>
                    </a:lnTo>
                    <a:lnTo>
                      <a:pt x="27" y="0"/>
                    </a:lnTo>
                    <a:lnTo>
                      <a:pt x="22" y="2"/>
                    </a:lnTo>
                    <a:lnTo>
                      <a:pt x="17" y="3"/>
                    </a:lnTo>
                    <a:lnTo>
                      <a:pt x="9" y="8"/>
                    </a:lnTo>
                    <a:lnTo>
                      <a:pt x="2" y="17"/>
                    </a:lnTo>
                    <a:lnTo>
                      <a:pt x="0" y="22"/>
                    </a:lnTo>
                    <a:lnTo>
                      <a:pt x="0" y="28"/>
                    </a:lnTo>
                    <a:lnTo>
                      <a:pt x="0" y="28"/>
                    </a:lnTo>
                    <a:lnTo>
                      <a:pt x="0" y="33"/>
                    </a:lnTo>
                    <a:lnTo>
                      <a:pt x="2" y="38"/>
                    </a:lnTo>
                    <a:lnTo>
                      <a:pt x="9" y="47"/>
                    </a:lnTo>
                    <a:lnTo>
                      <a:pt x="17" y="52"/>
                    </a:lnTo>
                    <a:lnTo>
                      <a:pt x="22" y="53"/>
                    </a:lnTo>
                    <a:lnTo>
                      <a:pt x="27" y="55"/>
                    </a:lnTo>
                    <a:lnTo>
                      <a:pt x="27" y="55"/>
                    </a:lnTo>
                    <a:lnTo>
                      <a:pt x="32" y="53"/>
                    </a:lnTo>
                    <a:lnTo>
                      <a:pt x="37" y="52"/>
                    </a:lnTo>
                    <a:lnTo>
                      <a:pt x="45" y="47"/>
                    </a:lnTo>
                    <a:lnTo>
                      <a:pt x="52" y="38"/>
                    </a:lnTo>
                    <a:lnTo>
                      <a:pt x="54" y="33"/>
                    </a:lnTo>
                    <a:lnTo>
                      <a:pt x="54" y="28"/>
                    </a:lnTo>
                    <a:lnTo>
                      <a:pt x="54" y="28"/>
                    </a:lnTo>
                    <a:close/>
                  </a:path>
                </a:pathLst>
              </a:custGeom>
              <a:solidFill>
                <a:srgbClr val="4448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5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sym typeface="Arial"/>
                </a:endParaRPr>
              </a:p>
            </p:txBody>
          </p:sp>
          <p:sp>
            <p:nvSpPr>
              <p:cNvPr id="386" name="Freeform 34">
                <a:extLst>
                  <a:ext uri="{FF2B5EF4-FFF2-40B4-BE49-F238E27FC236}">
                    <a16:creationId xmlns:a16="http://schemas.microsoft.com/office/drawing/2014/main" id="{0685F538-4EA9-C642-9104-D1DE21427524}"/>
                  </a:ext>
                </a:extLst>
              </p:cNvPr>
              <p:cNvSpPr>
                <a:spLocks/>
              </p:cNvSpPr>
              <p:nvPr/>
            </p:nvSpPr>
            <p:spPr bwMode="auto">
              <a:xfrm>
                <a:off x="4872907" y="1313598"/>
                <a:ext cx="32651" cy="33256"/>
              </a:xfrm>
              <a:custGeom>
                <a:avLst/>
                <a:gdLst>
                  <a:gd name="T0" fmla="*/ 54 w 54"/>
                  <a:gd name="T1" fmla="*/ 28 h 55"/>
                  <a:gd name="T2" fmla="*/ 54 w 54"/>
                  <a:gd name="T3" fmla="*/ 28 h 55"/>
                  <a:gd name="T4" fmla="*/ 54 w 54"/>
                  <a:gd name="T5" fmla="*/ 22 h 55"/>
                  <a:gd name="T6" fmla="*/ 52 w 54"/>
                  <a:gd name="T7" fmla="*/ 17 h 55"/>
                  <a:gd name="T8" fmla="*/ 47 w 54"/>
                  <a:gd name="T9" fmla="*/ 8 h 55"/>
                  <a:gd name="T10" fmla="*/ 37 w 54"/>
                  <a:gd name="T11" fmla="*/ 3 h 55"/>
                  <a:gd name="T12" fmla="*/ 32 w 54"/>
                  <a:gd name="T13" fmla="*/ 2 h 55"/>
                  <a:gd name="T14" fmla="*/ 27 w 54"/>
                  <a:gd name="T15" fmla="*/ 0 h 55"/>
                  <a:gd name="T16" fmla="*/ 27 w 54"/>
                  <a:gd name="T17" fmla="*/ 0 h 55"/>
                  <a:gd name="T18" fmla="*/ 22 w 54"/>
                  <a:gd name="T19" fmla="*/ 2 h 55"/>
                  <a:gd name="T20" fmla="*/ 17 w 54"/>
                  <a:gd name="T21" fmla="*/ 3 h 55"/>
                  <a:gd name="T22" fmla="*/ 9 w 54"/>
                  <a:gd name="T23" fmla="*/ 8 h 55"/>
                  <a:gd name="T24" fmla="*/ 2 w 54"/>
                  <a:gd name="T25" fmla="*/ 17 h 55"/>
                  <a:gd name="T26" fmla="*/ 2 w 54"/>
                  <a:gd name="T27" fmla="*/ 22 h 55"/>
                  <a:gd name="T28" fmla="*/ 0 w 54"/>
                  <a:gd name="T29" fmla="*/ 28 h 55"/>
                  <a:gd name="T30" fmla="*/ 0 w 54"/>
                  <a:gd name="T31" fmla="*/ 28 h 55"/>
                  <a:gd name="T32" fmla="*/ 2 w 54"/>
                  <a:gd name="T33" fmla="*/ 33 h 55"/>
                  <a:gd name="T34" fmla="*/ 2 w 54"/>
                  <a:gd name="T35" fmla="*/ 38 h 55"/>
                  <a:gd name="T36" fmla="*/ 9 w 54"/>
                  <a:gd name="T37" fmla="*/ 47 h 55"/>
                  <a:gd name="T38" fmla="*/ 17 w 54"/>
                  <a:gd name="T39" fmla="*/ 52 h 55"/>
                  <a:gd name="T40" fmla="*/ 22 w 54"/>
                  <a:gd name="T41" fmla="*/ 53 h 55"/>
                  <a:gd name="T42" fmla="*/ 27 w 54"/>
                  <a:gd name="T43" fmla="*/ 55 h 55"/>
                  <a:gd name="T44" fmla="*/ 27 w 54"/>
                  <a:gd name="T45" fmla="*/ 55 h 55"/>
                  <a:gd name="T46" fmla="*/ 32 w 54"/>
                  <a:gd name="T47" fmla="*/ 53 h 55"/>
                  <a:gd name="T48" fmla="*/ 37 w 54"/>
                  <a:gd name="T49" fmla="*/ 52 h 55"/>
                  <a:gd name="T50" fmla="*/ 47 w 54"/>
                  <a:gd name="T51" fmla="*/ 47 h 55"/>
                  <a:gd name="T52" fmla="*/ 52 w 54"/>
                  <a:gd name="T53" fmla="*/ 38 h 55"/>
                  <a:gd name="T54" fmla="*/ 54 w 54"/>
                  <a:gd name="T55" fmla="*/ 33 h 55"/>
                  <a:gd name="T56" fmla="*/ 54 w 54"/>
                  <a:gd name="T57" fmla="*/ 28 h 55"/>
                  <a:gd name="T58" fmla="*/ 54 w 54"/>
                  <a:gd name="T59" fmla="*/ 2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4" h="55">
                    <a:moveTo>
                      <a:pt x="54" y="28"/>
                    </a:moveTo>
                    <a:lnTo>
                      <a:pt x="54" y="28"/>
                    </a:lnTo>
                    <a:lnTo>
                      <a:pt x="54" y="22"/>
                    </a:lnTo>
                    <a:lnTo>
                      <a:pt x="52" y="17"/>
                    </a:lnTo>
                    <a:lnTo>
                      <a:pt x="47" y="8"/>
                    </a:lnTo>
                    <a:lnTo>
                      <a:pt x="37" y="3"/>
                    </a:lnTo>
                    <a:lnTo>
                      <a:pt x="32" y="2"/>
                    </a:lnTo>
                    <a:lnTo>
                      <a:pt x="27" y="0"/>
                    </a:lnTo>
                    <a:lnTo>
                      <a:pt x="27" y="0"/>
                    </a:lnTo>
                    <a:lnTo>
                      <a:pt x="22" y="2"/>
                    </a:lnTo>
                    <a:lnTo>
                      <a:pt x="17" y="3"/>
                    </a:lnTo>
                    <a:lnTo>
                      <a:pt x="9" y="8"/>
                    </a:lnTo>
                    <a:lnTo>
                      <a:pt x="2" y="17"/>
                    </a:lnTo>
                    <a:lnTo>
                      <a:pt x="2" y="22"/>
                    </a:lnTo>
                    <a:lnTo>
                      <a:pt x="0" y="28"/>
                    </a:lnTo>
                    <a:lnTo>
                      <a:pt x="0" y="28"/>
                    </a:lnTo>
                    <a:lnTo>
                      <a:pt x="2" y="33"/>
                    </a:lnTo>
                    <a:lnTo>
                      <a:pt x="2" y="38"/>
                    </a:lnTo>
                    <a:lnTo>
                      <a:pt x="9" y="47"/>
                    </a:lnTo>
                    <a:lnTo>
                      <a:pt x="17" y="52"/>
                    </a:lnTo>
                    <a:lnTo>
                      <a:pt x="22" y="53"/>
                    </a:lnTo>
                    <a:lnTo>
                      <a:pt x="27" y="55"/>
                    </a:lnTo>
                    <a:lnTo>
                      <a:pt x="27" y="55"/>
                    </a:lnTo>
                    <a:lnTo>
                      <a:pt x="32" y="53"/>
                    </a:lnTo>
                    <a:lnTo>
                      <a:pt x="37" y="52"/>
                    </a:lnTo>
                    <a:lnTo>
                      <a:pt x="47" y="47"/>
                    </a:lnTo>
                    <a:lnTo>
                      <a:pt x="52" y="38"/>
                    </a:lnTo>
                    <a:lnTo>
                      <a:pt x="54" y="33"/>
                    </a:lnTo>
                    <a:lnTo>
                      <a:pt x="54" y="28"/>
                    </a:lnTo>
                    <a:lnTo>
                      <a:pt x="54" y="28"/>
                    </a:lnTo>
                    <a:close/>
                  </a:path>
                </a:pathLst>
              </a:custGeom>
              <a:solidFill>
                <a:srgbClr val="4448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5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sym typeface="Arial"/>
                </a:endParaRPr>
              </a:p>
            </p:txBody>
          </p:sp>
          <p:sp>
            <p:nvSpPr>
              <p:cNvPr id="387" name="Freeform 35">
                <a:extLst>
                  <a:ext uri="{FF2B5EF4-FFF2-40B4-BE49-F238E27FC236}">
                    <a16:creationId xmlns:a16="http://schemas.microsoft.com/office/drawing/2014/main" id="{934AB613-5197-EE42-9739-E0DD652E7D17}"/>
                  </a:ext>
                </a:extLst>
              </p:cNvPr>
              <p:cNvSpPr>
                <a:spLocks/>
              </p:cNvSpPr>
              <p:nvPr/>
            </p:nvSpPr>
            <p:spPr bwMode="auto">
              <a:xfrm>
                <a:off x="4933372" y="1313598"/>
                <a:ext cx="32046" cy="33256"/>
              </a:xfrm>
              <a:custGeom>
                <a:avLst/>
                <a:gdLst>
                  <a:gd name="T0" fmla="*/ 53 w 53"/>
                  <a:gd name="T1" fmla="*/ 28 h 55"/>
                  <a:gd name="T2" fmla="*/ 53 w 53"/>
                  <a:gd name="T3" fmla="*/ 28 h 55"/>
                  <a:gd name="T4" fmla="*/ 53 w 53"/>
                  <a:gd name="T5" fmla="*/ 22 h 55"/>
                  <a:gd name="T6" fmla="*/ 52 w 53"/>
                  <a:gd name="T7" fmla="*/ 17 h 55"/>
                  <a:gd name="T8" fmla="*/ 47 w 53"/>
                  <a:gd name="T9" fmla="*/ 8 h 55"/>
                  <a:gd name="T10" fmla="*/ 38 w 53"/>
                  <a:gd name="T11" fmla="*/ 3 h 55"/>
                  <a:gd name="T12" fmla="*/ 33 w 53"/>
                  <a:gd name="T13" fmla="*/ 2 h 55"/>
                  <a:gd name="T14" fmla="*/ 27 w 53"/>
                  <a:gd name="T15" fmla="*/ 0 h 55"/>
                  <a:gd name="T16" fmla="*/ 27 w 53"/>
                  <a:gd name="T17" fmla="*/ 0 h 55"/>
                  <a:gd name="T18" fmla="*/ 22 w 53"/>
                  <a:gd name="T19" fmla="*/ 2 h 55"/>
                  <a:gd name="T20" fmla="*/ 17 w 53"/>
                  <a:gd name="T21" fmla="*/ 3 h 55"/>
                  <a:gd name="T22" fmla="*/ 8 w 53"/>
                  <a:gd name="T23" fmla="*/ 8 h 55"/>
                  <a:gd name="T24" fmla="*/ 3 w 53"/>
                  <a:gd name="T25" fmla="*/ 17 h 55"/>
                  <a:gd name="T26" fmla="*/ 2 w 53"/>
                  <a:gd name="T27" fmla="*/ 22 h 55"/>
                  <a:gd name="T28" fmla="*/ 0 w 53"/>
                  <a:gd name="T29" fmla="*/ 28 h 55"/>
                  <a:gd name="T30" fmla="*/ 0 w 53"/>
                  <a:gd name="T31" fmla="*/ 28 h 55"/>
                  <a:gd name="T32" fmla="*/ 2 w 53"/>
                  <a:gd name="T33" fmla="*/ 33 h 55"/>
                  <a:gd name="T34" fmla="*/ 3 w 53"/>
                  <a:gd name="T35" fmla="*/ 38 h 55"/>
                  <a:gd name="T36" fmla="*/ 8 w 53"/>
                  <a:gd name="T37" fmla="*/ 47 h 55"/>
                  <a:gd name="T38" fmla="*/ 17 w 53"/>
                  <a:gd name="T39" fmla="*/ 52 h 55"/>
                  <a:gd name="T40" fmla="*/ 22 w 53"/>
                  <a:gd name="T41" fmla="*/ 53 h 55"/>
                  <a:gd name="T42" fmla="*/ 27 w 53"/>
                  <a:gd name="T43" fmla="*/ 55 h 55"/>
                  <a:gd name="T44" fmla="*/ 27 w 53"/>
                  <a:gd name="T45" fmla="*/ 55 h 55"/>
                  <a:gd name="T46" fmla="*/ 33 w 53"/>
                  <a:gd name="T47" fmla="*/ 53 h 55"/>
                  <a:gd name="T48" fmla="*/ 38 w 53"/>
                  <a:gd name="T49" fmla="*/ 52 h 55"/>
                  <a:gd name="T50" fmla="*/ 47 w 53"/>
                  <a:gd name="T51" fmla="*/ 47 h 55"/>
                  <a:gd name="T52" fmla="*/ 52 w 53"/>
                  <a:gd name="T53" fmla="*/ 38 h 55"/>
                  <a:gd name="T54" fmla="*/ 53 w 53"/>
                  <a:gd name="T55" fmla="*/ 33 h 55"/>
                  <a:gd name="T56" fmla="*/ 53 w 53"/>
                  <a:gd name="T57" fmla="*/ 28 h 55"/>
                  <a:gd name="T58" fmla="*/ 53 w 53"/>
                  <a:gd name="T59" fmla="*/ 2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3" h="55">
                    <a:moveTo>
                      <a:pt x="53" y="28"/>
                    </a:moveTo>
                    <a:lnTo>
                      <a:pt x="53" y="28"/>
                    </a:lnTo>
                    <a:lnTo>
                      <a:pt x="53" y="22"/>
                    </a:lnTo>
                    <a:lnTo>
                      <a:pt x="52" y="17"/>
                    </a:lnTo>
                    <a:lnTo>
                      <a:pt x="47" y="8"/>
                    </a:lnTo>
                    <a:lnTo>
                      <a:pt x="38" y="3"/>
                    </a:lnTo>
                    <a:lnTo>
                      <a:pt x="33" y="2"/>
                    </a:lnTo>
                    <a:lnTo>
                      <a:pt x="27" y="0"/>
                    </a:lnTo>
                    <a:lnTo>
                      <a:pt x="27" y="0"/>
                    </a:lnTo>
                    <a:lnTo>
                      <a:pt x="22" y="2"/>
                    </a:lnTo>
                    <a:lnTo>
                      <a:pt x="17" y="3"/>
                    </a:lnTo>
                    <a:lnTo>
                      <a:pt x="8" y="8"/>
                    </a:lnTo>
                    <a:lnTo>
                      <a:pt x="3" y="17"/>
                    </a:lnTo>
                    <a:lnTo>
                      <a:pt x="2" y="22"/>
                    </a:lnTo>
                    <a:lnTo>
                      <a:pt x="0" y="28"/>
                    </a:lnTo>
                    <a:lnTo>
                      <a:pt x="0" y="28"/>
                    </a:lnTo>
                    <a:lnTo>
                      <a:pt x="2" y="33"/>
                    </a:lnTo>
                    <a:lnTo>
                      <a:pt x="3" y="38"/>
                    </a:lnTo>
                    <a:lnTo>
                      <a:pt x="8" y="47"/>
                    </a:lnTo>
                    <a:lnTo>
                      <a:pt x="17" y="52"/>
                    </a:lnTo>
                    <a:lnTo>
                      <a:pt x="22" y="53"/>
                    </a:lnTo>
                    <a:lnTo>
                      <a:pt x="27" y="55"/>
                    </a:lnTo>
                    <a:lnTo>
                      <a:pt x="27" y="55"/>
                    </a:lnTo>
                    <a:lnTo>
                      <a:pt x="33" y="53"/>
                    </a:lnTo>
                    <a:lnTo>
                      <a:pt x="38" y="52"/>
                    </a:lnTo>
                    <a:lnTo>
                      <a:pt x="47" y="47"/>
                    </a:lnTo>
                    <a:lnTo>
                      <a:pt x="52" y="38"/>
                    </a:lnTo>
                    <a:lnTo>
                      <a:pt x="53" y="33"/>
                    </a:lnTo>
                    <a:lnTo>
                      <a:pt x="53" y="28"/>
                    </a:lnTo>
                    <a:lnTo>
                      <a:pt x="53" y="28"/>
                    </a:lnTo>
                    <a:close/>
                  </a:path>
                </a:pathLst>
              </a:custGeom>
              <a:solidFill>
                <a:srgbClr val="4448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5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sym typeface="Arial"/>
                </a:endParaRPr>
              </a:p>
            </p:txBody>
          </p:sp>
        </p:grpSp>
      </p:grpSp>
      <p:sp>
        <p:nvSpPr>
          <p:cNvPr id="388" name="TextBox 387">
            <a:extLst>
              <a:ext uri="{FF2B5EF4-FFF2-40B4-BE49-F238E27FC236}">
                <a16:creationId xmlns:a16="http://schemas.microsoft.com/office/drawing/2014/main" id="{8A76F2BD-FBF2-5040-98CA-AF4BF6A016E5}"/>
              </a:ext>
            </a:extLst>
          </p:cNvPr>
          <p:cNvSpPr txBox="1"/>
          <p:nvPr/>
        </p:nvSpPr>
        <p:spPr>
          <a:xfrm>
            <a:off x="2746347" y="2408635"/>
            <a:ext cx="736894" cy="209153"/>
          </a:xfrm>
          <a:prstGeom prst="rect">
            <a:avLst/>
          </a:prstGeom>
        </p:spPr>
        <p:txBody>
          <a:bodyPr vert="horz" wrap="none" lIns="91416" tIns="45708" rIns="91416" bIns="45708" rtlCol="0" anchor="t">
            <a:noAutofit/>
          </a:bodyPr>
          <a:lstStyle/>
          <a:p>
            <a:pPr marL="0" marR="0" lvl="0" indent="0" algn="ctr" defTabSz="914126" rtl="0" eaLnBrk="1" fontAlgn="auto" latinLnBrk="0" hangingPunct="1">
              <a:lnSpc>
                <a:spcPct val="95000"/>
              </a:lnSpc>
              <a:spcBef>
                <a:spcPts val="400"/>
              </a:spcBef>
              <a:spcAft>
                <a:spcPts val="200"/>
              </a:spcAft>
              <a:buClr>
                <a:srgbClr val="5CC3FF"/>
              </a:buClr>
              <a:buSzTx/>
              <a:buFontTx/>
              <a:buNone/>
              <a:tabLst/>
              <a:defRPr/>
            </a:pPr>
            <a:r>
              <a:rPr kumimoji="0" lang="en-US" sz="800" b="1" i="0" u="none" strike="noStrike" kern="1200" cap="none" spc="0" normalizeH="0" baseline="0" noProof="0">
                <a:ln>
                  <a:noFill/>
                </a:ln>
                <a:solidFill>
                  <a:sysClr val="windowText" lastClr="000000"/>
                </a:solidFill>
                <a:effectLst/>
                <a:uLnTx/>
                <a:uFillTx/>
                <a:latin typeface="Arial" panose="020B0604020202020204"/>
                <a:ea typeface="+mn-ea"/>
                <a:cs typeface="+mn-cs"/>
              </a:rPr>
              <a:t>Non-Prod</a:t>
            </a:r>
          </a:p>
        </p:txBody>
      </p:sp>
      <p:sp>
        <p:nvSpPr>
          <p:cNvPr id="389" name="TextBox 388">
            <a:extLst>
              <a:ext uri="{FF2B5EF4-FFF2-40B4-BE49-F238E27FC236}">
                <a16:creationId xmlns:a16="http://schemas.microsoft.com/office/drawing/2014/main" id="{8A3F3508-8AB5-1140-B1E9-294B00DC4E4B}"/>
              </a:ext>
            </a:extLst>
          </p:cNvPr>
          <p:cNvSpPr txBox="1"/>
          <p:nvPr/>
        </p:nvSpPr>
        <p:spPr>
          <a:xfrm>
            <a:off x="1858464" y="2410135"/>
            <a:ext cx="736894" cy="209153"/>
          </a:xfrm>
          <a:prstGeom prst="rect">
            <a:avLst/>
          </a:prstGeom>
        </p:spPr>
        <p:txBody>
          <a:bodyPr vert="horz" wrap="none" lIns="91416" tIns="45708" rIns="91416" bIns="45708" rtlCol="0" anchor="t">
            <a:noAutofit/>
          </a:bodyPr>
          <a:lstStyle/>
          <a:p>
            <a:pPr marL="0" marR="0" lvl="0" indent="0" algn="ctr" defTabSz="914126" rtl="0" eaLnBrk="1" fontAlgn="auto" latinLnBrk="0" hangingPunct="1">
              <a:lnSpc>
                <a:spcPct val="95000"/>
              </a:lnSpc>
              <a:spcBef>
                <a:spcPts val="400"/>
              </a:spcBef>
              <a:spcAft>
                <a:spcPts val="200"/>
              </a:spcAft>
              <a:buClr>
                <a:srgbClr val="5CC3FF"/>
              </a:buClr>
              <a:buSzTx/>
              <a:buFontTx/>
              <a:buNone/>
              <a:tabLst/>
              <a:defRPr/>
            </a:pPr>
            <a:r>
              <a:rPr kumimoji="0" lang="en-US" sz="800" b="1" i="0" u="none" strike="noStrike" kern="1200" cap="none" spc="0" normalizeH="0" baseline="0" noProof="0">
                <a:ln>
                  <a:noFill/>
                </a:ln>
                <a:solidFill>
                  <a:sysClr val="windowText" lastClr="000000"/>
                </a:solidFill>
                <a:effectLst/>
                <a:uLnTx/>
                <a:uFillTx/>
                <a:latin typeface="Arial" panose="020B0604020202020204"/>
                <a:ea typeface="+mn-ea"/>
                <a:cs typeface="+mn-cs"/>
              </a:rPr>
              <a:t>Report Prod</a:t>
            </a:r>
          </a:p>
        </p:txBody>
      </p:sp>
      <p:sp>
        <p:nvSpPr>
          <p:cNvPr id="390" name="TextBox 389">
            <a:extLst>
              <a:ext uri="{FF2B5EF4-FFF2-40B4-BE49-F238E27FC236}">
                <a16:creationId xmlns:a16="http://schemas.microsoft.com/office/drawing/2014/main" id="{9E78F6EB-1B78-E547-902C-798032E319A0}"/>
              </a:ext>
            </a:extLst>
          </p:cNvPr>
          <p:cNvSpPr txBox="1"/>
          <p:nvPr/>
        </p:nvSpPr>
        <p:spPr>
          <a:xfrm>
            <a:off x="926367" y="2407526"/>
            <a:ext cx="736894" cy="209153"/>
          </a:xfrm>
          <a:prstGeom prst="rect">
            <a:avLst/>
          </a:prstGeom>
        </p:spPr>
        <p:txBody>
          <a:bodyPr vert="horz" wrap="none" lIns="91416" tIns="45708" rIns="91416" bIns="45708" rtlCol="0" anchor="t">
            <a:noAutofit/>
          </a:bodyPr>
          <a:lstStyle/>
          <a:p>
            <a:pPr marL="0" marR="0" lvl="0" indent="0" algn="ctr" defTabSz="914126" rtl="0" eaLnBrk="1" fontAlgn="auto" latinLnBrk="0" hangingPunct="1">
              <a:lnSpc>
                <a:spcPct val="95000"/>
              </a:lnSpc>
              <a:spcBef>
                <a:spcPts val="400"/>
              </a:spcBef>
              <a:spcAft>
                <a:spcPts val="200"/>
              </a:spcAft>
              <a:buClr>
                <a:srgbClr val="5CC3FF"/>
              </a:buClr>
              <a:buSzTx/>
              <a:buFontTx/>
              <a:buNone/>
              <a:tabLst/>
              <a:defRPr/>
            </a:pPr>
            <a:r>
              <a:rPr kumimoji="0" lang="en-US" sz="800" b="1" i="0" u="none" strike="noStrike" kern="1200" cap="none" spc="0" normalizeH="0" baseline="0" noProof="0">
                <a:ln>
                  <a:noFill/>
                </a:ln>
                <a:solidFill>
                  <a:sysClr val="windowText" lastClr="000000"/>
                </a:solidFill>
                <a:effectLst/>
                <a:uLnTx/>
                <a:uFillTx/>
                <a:latin typeface="Arial" panose="020B0604020202020204"/>
                <a:ea typeface="+mn-ea"/>
                <a:cs typeface="+mn-cs"/>
              </a:rPr>
              <a:t>Epic Prod</a:t>
            </a:r>
          </a:p>
        </p:txBody>
      </p:sp>
      <p:grpSp>
        <p:nvGrpSpPr>
          <p:cNvPr id="391" name="Group 390">
            <a:extLst>
              <a:ext uri="{FF2B5EF4-FFF2-40B4-BE49-F238E27FC236}">
                <a16:creationId xmlns:a16="http://schemas.microsoft.com/office/drawing/2014/main" id="{B25105D3-9CBD-834F-B7B0-0673F3A63A9D}"/>
              </a:ext>
            </a:extLst>
          </p:cNvPr>
          <p:cNvGrpSpPr/>
          <p:nvPr/>
        </p:nvGrpSpPr>
        <p:grpSpPr>
          <a:xfrm>
            <a:off x="3780519" y="2606140"/>
            <a:ext cx="486507" cy="472704"/>
            <a:chOff x="5901683" y="1456101"/>
            <a:chExt cx="794135" cy="734116"/>
          </a:xfrm>
        </p:grpSpPr>
        <p:sp>
          <p:nvSpPr>
            <p:cNvPr id="392" name="Rectangle: Rounded Corners 259">
              <a:extLst>
                <a:ext uri="{FF2B5EF4-FFF2-40B4-BE49-F238E27FC236}">
                  <a16:creationId xmlns:a16="http://schemas.microsoft.com/office/drawing/2014/main" id="{F10D1011-3B1E-0442-A2D2-8621AC44DE68}"/>
                </a:ext>
              </a:extLst>
            </p:cNvPr>
            <p:cNvSpPr/>
            <p:nvPr/>
          </p:nvSpPr>
          <p:spPr>
            <a:xfrm>
              <a:off x="5901683" y="1456101"/>
              <a:ext cx="794135" cy="734116"/>
            </a:xfrm>
            <a:prstGeom prst="roundRect">
              <a:avLst>
                <a:gd name="adj" fmla="val 11692"/>
              </a:avLst>
            </a:prstGeom>
            <a:solidFill>
              <a:sysClr val="window" lastClr="FFFFFF">
                <a:alpha val="40000"/>
              </a:sysClr>
            </a:solidFill>
            <a:ln w="15875" cap="flat" cmpd="sng" algn="ctr">
              <a:noFill/>
              <a:prstDash val="solid"/>
            </a:ln>
            <a:effectLst/>
          </p:spPr>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5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sym typeface="Arial"/>
              </a:endParaRPr>
            </a:p>
          </p:txBody>
        </p:sp>
        <p:sp>
          <p:nvSpPr>
            <p:cNvPr id="393" name="Rectangle 392">
              <a:extLst>
                <a:ext uri="{FF2B5EF4-FFF2-40B4-BE49-F238E27FC236}">
                  <a16:creationId xmlns:a16="http://schemas.microsoft.com/office/drawing/2014/main" id="{6B6C8BEC-54C7-5848-9B87-6D7F4DEE65C4}"/>
                </a:ext>
              </a:extLst>
            </p:cNvPr>
            <p:cNvSpPr/>
            <p:nvPr/>
          </p:nvSpPr>
          <p:spPr>
            <a:xfrm>
              <a:off x="5975422" y="1648091"/>
              <a:ext cx="646657" cy="191143"/>
            </a:xfrm>
            <a:prstGeom prst="rect">
              <a:avLst/>
            </a:prstGeom>
          </p:spPr>
          <p:txBody>
            <a:bodyPr wrap="none" lIns="91416" tIns="0" rIns="91416" bIns="0">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sym typeface="Arial"/>
                </a:rPr>
                <a:t>APP</a:t>
              </a:r>
              <a:endParaRPr kumimoji="0" lang="en-US" sz="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sym typeface="Arial"/>
              </a:endParaRPr>
            </a:p>
          </p:txBody>
        </p:sp>
        <p:sp>
          <p:nvSpPr>
            <p:cNvPr id="394" name="Rectangle 393">
              <a:extLst>
                <a:ext uri="{FF2B5EF4-FFF2-40B4-BE49-F238E27FC236}">
                  <a16:creationId xmlns:a16="http://schemas.microsoft.com/office/drawing/2014/main" id="{D4CA5026-F60B-2743-A286-5B083854EF1E}"/>
                </a:ext>
              </a:extLst>
            </p:cNvPr>
            <p:cNvSpPr/>
            <p:nvPr/>
          </p:nvSpPr>
          <p:spPr>
            <a:xfrm>
              <a:off x="5977453" y="1834357"/>
              <a:ext cx="625025" cy="334501"/>
            </a:xfrm>
            <a:prstGeom prst="rect">
              <a:avLst/>
            </a:prstGeom>
          </p:spPr>
          <p:txBody>
            <a:bodyPr wrap="square">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sym typeface="Arial"/>
                </a:rPr>
                <a:t>OS</a:t>
              </a:r>
              <a:endParaRPr kumimoji="0" lang="en-US" sz="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sym typeface="Arial"/>
              </a:endParaRPr>
            </a:p>
          </p:txBody>
        </p:sp>
        <p:cxnSp>
          <p:nvCxnSpPr>
            <p:cNvPr id="395" name="Straight Connector 394">
              <a:extLst>
                <a:ext uri="{FF2B5EF4-FFF2-40B4-BE49-F238E27FC236}">
                  <a16:creationId xmlns:a16="http://schemas.microsoft.com/office/drawing/2014/main" id="{DF33143E-CE96-3042-BAC8-1CF949979823}"/>
                </a:ext>
              </a:extLst>
            </p:cNvPr>
            <p:cNvCxnSpPr>
              <a:cxnSpLocks/>
            </p:cNvCxnSpPr>
            <p:nvPr/>
          </p:nvCxnSpPr>
          <p:spPr>
            <a:xfrm>
              <a:off x="6034061" y="1867727"/>
              <a:ext cx="530351" cy="0"/>
            </a:xfrm>
            <a:prstGeom prst="line">
              <a:avLst/>
            </a:prstGeom>
            <a:noFill/>
            <a:ln w="15875" cap="flat" cmpd="sng" algn="ctr">
              <a:solidFill>
                <a:sysClr val="windowText" lastClr="000000"/>
              </a:solidFill>
              <a:prstDash val="solid"/>
            </a:ln>
            <a:effectLst/>
          </p:spPr>
        </p:cxnSp>
        <p:grpSp>
          <p:nvGrpSpPr>
            <p:cNvPr id="396" name="Group 395">
              <a:extLst>
                <a:ext uri="{FF2B5EF4-FFF2-40B4-BE49-F238E27FC236}">
                  <a16:creationId xmlns:a16="http://schemas.microsoft.com/office/drawing/2014/main" id="{CEF56842-9AFA-2347-969C-180B52FA5A5F}"/>
                </a:ext>
              </a:extLst>
            </p:cNvPr>
            <p:cNvGrpSpPr/>
            <p:nvPr/>
          </p:nvGrpSpPr>
          <p:grpSpPr>
            <a:xfrm>
              <a:off x="5903573" y="1458240"/>
              <a:ext cx="791328" cy="731184"/>
              <a:chOff x="4769513" y="1267041"/>
              <a:chExt cx="708040" cy="654226"/>
            </a:xfrm>
          </p:grpSpPr>
          <p:sp>
            <p:nvSpPr>
              <p:cNvPr id="397" name="Freeform 27">
                <a:extLst>
                  <a:ext uri="{FF2B5EF4-FFF2-40B4-BE49-F238E27FC236}">
                    <a16:creationId xmlns:a16="http://schemas.microsoft.com/office/drawing/2014/main" id="{FB5BC261-24CA-204E-B228-A9CB74979A01}"/>
                  </a:ext>
                </a:extLst>
              </p:cNvPr>
              <p:cNvSpPr>
                <a:spLocks/>
              </p:cNvSpPr>
              <p:nvPr/>
            </p:nvSpPr>
            <p:spPr bwMode="auto">
              <a:xfrm>
                <a:off x="4769513" y="1267041"/>
                <a:ext cx="708040" cy="654226"/>
              </a:xfrm>
              <a:custGeom>
                <a:avLst/>
                <a:gdLst>
                  <a:gd name="T0" fmla="*/ 120 w 1171"/>
                  <a:gd name="T1" fmla="*/ 1082 h 1082"/>
                  <a:gd name="T2" fmla="*/ 108 w 1171"/>
                  <a:gd name="T3" fmla="*/ 1082 h 1082"/>
                  <a:gd name="T4" fmla="*/ 85 w 1171"/>
                  <a:gd name="T5" fmla="*/ 1077 h 1082"/>
                  <a:gd name="T6" fmla="*/ 63 w 1171"/>
                  <a:gd name="T7" fmla="*/ 1067 h 1082"/>
                  <a:gd name="T8" fmla="*/ 43 w 1171"/>
                  <a:gd name="T9" fmla="*/ 1056 h 1082"/>
                  <a:gd name="T10" fmla="*/ 28 w 1171"/>
                  <a:gd name="T11" fmla="*/ 1039 h 1082"/>
                  <a:gd name="T12" fmla="*/ 15 w 1171"/>
                  <a:gd name="T13" fmla="*/ 1019 h 1082"/>
                  <a:gd name="T14" fmla="*/ 5 w 1171"/>
                  <a:gd name="T15" fmla="*/ 997 h 1082"/>
                  <a:gd name="T16" fmla="*/ 0 w 1171"/>
                  <a:gd name="T17" fmla="*/ 974 h 1082"/>
                  <a:gd name="T18" fmla="*/ 0 w 1171"/>
                  <a:gd name="T19" fmla="*/ 120 h 1082"/>
                  <a:gd name="T20" fmla="*/ 0 w 1171"/>
                  <a:gd name="T21" fmla="*/ 109 h 1082"/>
                  <a:gd name="T22" fmla="*/ 5 w 1171"/>
                  <a:gd name="T23" fmla="*/ 85 h 1082"/>
                  <a:gd name="T24" fmla="*/ 15 w 1171"/>
                  <a:gd name="T25" fmla="*/ 64 h 1082"/>
                  <a:gd name="T26" fmla="*/ 28 w 1171"/>
                  <a:gd name="T27" fmla="*/ 44 h 1082"/>
                  <a:gd name="T28" fmla="*/ 43 w 1171"/>
                  <a:gd name="T29" fmla="*/ 27 h 1082"/>
                  <a:gd name="T30" fmla="*/ 63 w 1171"/>
                  <a:gd name="T31" fmla="*/ 15 h 1082"/>
                  <a:gd name="T32" fmla="*/ 85 w 1171"/>
                  <a:gd name="T33" fmla="*/ 5 h 1082"/>
                  <a:gd name="T34" fmla="*/ 108 w 1171"/>
                  <a:gd name="T35" fmla="*/ 0 h 1082"/>
                  <a:gd name="T36" fmla="*/ 1050 w 1171"/>
                  <a:gd name="T37" fmla="*/ 0 h 1082"/>
                  <a:gd name="T38" fmla="*/ 1063 w 1171"/>
                  <a:gd name="T39" fmla="*/ 0 h 1082"/>
                  <a:gd name="T40" fmla="*/ 1086 w 1171"/>
                  <a:gd name="T41" fmla="*/ 5 h 1082"/>
                  <a:gd name="T42" fmla="*/ 1108 w 1171"/>
                  <a:gd name="T43" fmla="*/ 15 h 1082"/>
                  <a:gd name="T44" fmla="*/ 1126 w 1171"/>
                  <a:gd name="T45" fmla="*/ 27 h 1082"/>
                  <a:gd name="T46" fmla="*/ 1143 w 1171"/>
                  <a:gd name="T47" fmla="*/ 44 h 1082"/>
                  <a:gd name="T48" fmla="*/ 1156 w 1171"/>
                  <a:gd name="T49" fmla="*/ 64 h 1082"/>
                  <a:gd name="T50" fmla="*/ 1164 w 1171"/>
                  <a:gd name="T51" fmla="*/ 85 h 1082"/>
                  <a:gd name="T52" fmla="*/ 1169 w 1171"/>
                  <a:gd name="T53" fmla="*/ 109 h 1082"/>
                  <a:gd name="T54" fmla="*/ 1171 w 1171"/>
                  <a:gd name="T55" fmla="*/ 962 h 1082"/>
                  <a:gd name="T56" fmla="*/ 1169 w 1171"/>
                  <a:gd name="T57" fmla="*/ 974 h 1082"/>
                  <a:gd name="T58" fmla="*/ 1164 w 1171"/>
                  <a:gd name="T59" fmla="*/ 997 h 1082"/>
                  <a:gd name="T60" fmla="*/ 1156 w 1171"/>
                  <a:gd name="T61" fmla="*/ 1019 h 1082"/>
                  <a:gd name="T62" fmla="*/ 1143 w 1171"/>
                  <a:gd name="T63" fmla="*/ 1039 h 1082"/>
                  <a:gd name="T64" fmla="*/ 1126 w 1171"/>
                  <a:gd name="T65" fmla="*/ 1056 h 1082"/>
                  <a:gd name="T66" fmla="*/ 1108 w 1171"/>
                  <a:gd name="T67" fmla="*/ 1067 h 1082"/>
                  <a:gd name="T68" fmla="*/ 1086 w 1171"/>
                  <a:gd name="T69" fmla="*/ 1077 h 1082"/>
                  <a:gd name="T70" fmla="*/ 1063 w 1171"/>
                  <a:gd name="T71" fmla="*/ 1082 h 1082"/>
                  <a:gd name="T72" fmla="*/ 1050 w 1171"/>
                  <a:gd name="T73" fmla="*/ 1082 h 10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171" h="1082">
                    <a:moveTo>
                      <a:pt x="1050" y="1082"/>
                    </a:moveTo>
                    <a:lnTo>
                      <a:pt x="120" y="1082"/>
                    </a:lnTo>
                    <a:lnTo>
                      <a:pt x="120" y="1082"/>
                    </a:lnTo>
                    <a:lnTo>
                      <a:pt x="108" y="1082"/>
                    </a:lnTo>
                    <a:lnTo>
                      <a:pt x="96" y="1080"/>
                    </a:lnTo>
                    <a:lnTo>
                      <a:pt x="85" y="1077"/>
                    </a:lnTo>
                    <a:lnTo>
                      <a:pt x="73" y="1072"/>
                    </a:lnTo>
                    <a:lnTo>
                      <a:pt x="63" y="1067"/>
                    </a:lnTo>
                    <a:lnTo>
                      <a:pt x="53" y="1062"/>
                    </a:lnTo>
                    <a:lnTo>
                      <a:pt x="43" y="1056"/>
                    </a:lnTo>
                    <a:lnTo>
                      <a:pt x="35" y="1047"/>
                    </a:lnTo>
                    <a:lnTo>
                      <a:pt x="28" y="1039"/>
                    </a:lnTo>
                    <a:lnTo>
                      <a:pt x="20" y="1029"/>
                    </a:lnTo>
                    <a:lnTo>
                      <a:pt x="15" y="1019"/>
                    </a:lnTo>
                    <a:lnTo>
                      <a:pt x="10" y="1009"/>
                    </a:lnTo>
                    <a:lnTo>
                      <a:pt x="5" y="997"/>
                    </a:lnTo>
                    <a:lnTo>
                      <a:pt x="3" y="986"/>
                    </a:lnTo>
                    <a:lnTo>
                      <a:pt x="0" y="974"/>
                    </a:lnTo>
                    <a:lnTo>
                      <a:pt x="0" y="962"/>
                    </a:lnTo>
                    <a:lnTo>
                      <a:pt x="0" y="120"/>
                    </a:lnTo>
                    <a:lnTo>
                      <a:pt x="0" y="120"/>
                    </a:lnTo>
                    <a:lnTo>
                      <a:pt x="0" y="109"/>
                    </a:lnTo>
                    <a:lnTo>
                      <a:pt x="3" y="97"/>
                    </a:lnTo>
                    <a:lnTo>
                      <a:pt x="5" y="85"/>
                    </a:lnTo>
                    <a:lnTo>
                      <a:pt x="10" y="74"/>
                    </a:lnTo>
                    <a:lnTo>
                      <a:pt x="15" y="64"/>
                    </a:lnTo>
                    <a:lnTo>
                      <a:pt x="20" y="54"/>
                    </a:lnTo>
                    <a:lnTo>
                      <a:pt x="28" y="44"/>
                    </a:lnTo>
                    <a:lnTo>
                      <a:pt x="35" y="35"/>
                    </a:lnTo>
                    <a:lnTo>
                      <a:pt x="43" y="27"/>
                    </a:lnTo>
                    <a:lnTo>
                      <a:pt x="53" y="20"/>
                    </a:lnTo>
                    <a:lnTo>
                      <a:pt x="63" y="15"/>
                    </a:lnTo>
                    <a:lnTo>
                      <a:pt x="73" y="10"/>
                    </a:lnTo>
                    <a:lnTo>
                      <a:pt x="85" y="5"/>
                    </a:lnTo>
                    <a:lnTo>
                      <a:pt x="96" y="2"/>
                    </a:lnTo>
                    <a:lnTo>
                      <a:pt x="108" y="0"/>
                    </a:lnTo>
                    <a:lnTo>
                      <a:pt x="120" y="0"/>
                    </a:lnTo>
                    <a:lnTo>
                      <a:pt x="1050" y="0"/>
                    </a:lnTo>
                    <a:lnTo>
                      <a:pt x="1050" y="0"/>
                    </a:lnTo>
                    <a:lnTo>
                      <a:pt x="1063" y="0"/>
                    </a:lnTo>
                    <a:lnTo>
                      <a:pt x="1075" y="2"/>
                    </a:lnTo>
                    <a:lnTo>
                      <a:pt x="1086" y="5"/>
                    </a:lnTo>
                    <a:lnTo>
                      <a:pt x="1096" y="10"/>
                    </a:lnTo>
                    <a:lnTo>
                      <a:pt x="1108" y="15"/>
                    </a:lnTo>
                    <a:lnTo>
                      <a:pt x="1118" y="20"/>
                    </a:lnTo>
                    <a:lnTo>
                      <a:pt x="1126" y="27"/>
                    </a:lnTo>
                    <a:lnTo>
                      <a:pt x="1134" y="35"/>
                    </a:lnTo>
                    <a:lnTo>
                      <a:pt x="1143" y="44"/>
                    </a:lnTo>
                    <a:lnTo>
                      <a:pt x="1149" y="54"/>
                    </a:lnTo>
                    <a:lnTo>
                      <a:pt x="1156" y="64"/>
                    </a:lnTo>
                    <a:lnTo>
                      <a:pt x="1161" y="74"/>
                    </a:lnTo>
                    <a:lnTo>
                      <a:pt x="1164" y="85"/>
                    </a:lnTo>
                    <a:lnTo>
                      <a:pt x="1168" y="97"/>
                    </a:lnTo>
                    <a:lnTo>
                      <a:pt x="1169" y="109"/>
                    </a:lnTo>
                    <a:lnTo>
                      <a:pt x="1171" y="120"/>
                    </a:lnTo>
                    <a:lnTo>
                      <a:pt x="1171" y="962"/>
                    </a:lnTo>
                    <a:lnTo>
                      <a:pt x="1171" y="962"/>
                    </a:lnTo>
                    <a:lnTo>
                      <a:pt x="1169" y="974"/>
                    </a:lnTo>
                    <a:lnTo>
                      <a:pt x="1168" y="986"/>
                    </a:lnTo>
                    <a:lnTo>
                      <a:pt x="1164" y="997"/>
                    </a:lnTo>
                    <a:lnTo>
                      <a:pt x="1161" y="1009"/>
                    </a:lnTo>
                    <a:lnTo>
                      <a:pt x="1156" y="1019"/>
                    </a:lnTo>
                    <a:lnTo>
                      <a:pt x="1149" y="1029"/>
                    </a:lnTo>
                    <a:lnTo>
                      <a:pt x="1143" y="1039"/>
                    </a:lnTo>
                    <a:lnTo>
                      <a:pt x="1134" y="1047"/>
                    </a:lnTo>
                    <a:lnTo>
                      <a:pt x="1126" y="1056"/>
                    </a:lnTo>
                    <a:lnTo>
                      <a:pt x="1118" y="1062"/>
                    </a:lnTo>
                    <a:lnTo>
                      <a:pt x="1108" y="1067"/>
                    </a:lnTo>
                    <a:lnTo>
                      <a:pt x="1096" y="1072"/>
                    </a:lnTo>
                    <a:lnTo>
                      <a:pt x="1086" y="1077"/>
                    </a:lnTo>
                    <a:lnTo>
                      <a:pt x="1075" y="1080"/>
                    </a:lnTo>
                    <a:lnTo>
                      <a:pt x="1063" y="1082"/>
                    </a:lnTo>
                    <a:lnTo>
                      <a:pt x="1050" y="1082"/>
                    </a:lnTo>
                    <a:lnTo>
                      <a:pt x="1050" y="1082"/>
                    </a:lnTo>
                    <a:close/>
                  </a:path>
                </a:pathLst>
              </a:custGeom>
              <a:noFill/>
              <a:ln w="19050">
                <a:solidFill>
                  <a:srgbClr val="44485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16" tIns="45708" rIns="91416" bIns="45708"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5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sym typeface="Arial"/>
                </a:endParaRPr>
              </a:p>
            </p:txBody>
          </p:sp>
          <p:sp>
            <p:nvSpPr>
              <p:cNvPr id="398" name="Line 28">
                <a:extLst>
                  <a:ext uri="{FF2B5EF4-FFF2-40B4-BE49-F238E27FC236}">
                    <a16:creationId xmlns:a16="http://schemas.microsoft.com/office/drawing/2014/main" id="{71125E7A-92C8-2C40-AC21-7193A83CABF5}"/>
                  </a:ext>
                </a:extLst>
              </p:cNvPr>
              <p:cNvSpPr>
                <a:spLocks noChangeShapeType="1"/>
              </p:cNvSpPr>
              <p:nvPr/>
            </p:nvSpPr>
            <p:spPr bwMode="auto">
              <a:xfrm>
                <a:off x="4769513" y="1392202"/>
                <a:ext cx="708040" cy="0"/>
              </a:xfrm>
              <a:prstGeom prst="line">
                <a:avLst/>
              </a:prstGeom>
              <a:noFill/>
              <a:ln w="19050">
                <a:solidFill>
                  <a:srgbClr val="444857"/>
                </a:solidFill>
                <a:prstDash val="solid"/>
                <a:round/>
                <a:headEnd/>
                <a:tailEnd/>
              </a:ln>
              <a:extLst>
                <a:ext uri="{909E8E84-426E-40DD-AFC4-6F175D3DCCD1}">
                  <a14:hiddenFill xmlns:a14="http://schemas.microsoft.com/office/drawing/2010/main">
                    <a:noFill/>
                  </a14:hiddenFill>
                </a:ext>
              </a:extLst>
            </p:spPr>
            <p:txBody>
              <a:bodyPr vert="horz" wrap="square" lIns="91416" tIns="45708" rIns="91416" bIns="45708"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5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sym typeface="Arial"/>
                </a:endParaRPr>
              </a:p>
            </p:txBody>
          </p:sp>
          <p:sp>
            <p:nvSpPr>
              <p:cNvPr id="399" name="Freeform 29">
                <a:extLst>
                  <a:ext uri="{FF2B5EF4-FFF2-40B4-BE49-F238E27FC236}">
                    <a16:creationId xmlns:a16="http://schemas.microsoft.com/office/drawing/2014/main" id="{A4953FD3-550B-E349-B89A-5E499C90F5FE}"/>
                  </a:ext>
                </a:extLst>
              </p:cNvPr>
              <p:cNvSpPr>
                <a:spLocks/>
              </p:cNvSpPr>
              <p:nvPr/>
            </p:nvSpPr>
            <p:spPr bwMode="auto">
              <a:xfrm>
                <a:off x="4798536" y="1297273"/>
                <a:ext cx="319253" cy="70744"/>
              </a:xfrm>
              <a:custGeom>
                <a:avLst/>
                <a:gdLst>
                  <a:gd name="T0" fmla="*/ 528 w 528"/>
                  <a:gd name="T1" fmla="*/ 117 h 117"/>
                  <a:gd name="T2" fmla="*/ 33 w 528"/>
                  <a:gd name="T3" fmla="*/ 117 h 117"/>
                  <a:gd name="T4" fmla="*/ 33 w 528"/>
                  <a:gd name="T5" fmla="*/ 117 h 117"/>
                  <a:gd name="T6" fmla="*/ 0 w 528"/>
                  <a:gd name="T7" fmla="*/ 117 h 117"/>
                  <a:gd name="T8" fmla="*/ 0 w 528"/>
                  <a:gd name="T9" fmla="*/ 49 h 117"/>
                  <a:gd name="T10" fmla="*/ 0 w 528"/>
                  <a:gd name="T11" fmla="*/ 49 h 117"/>
                  <a:gd name="T12" fmla="*/ 0 w 528"/>
                  <a:gd name="T13" fmla="*/ 40 h 117"/>
                  <a:gd name="T14" fmla="*/ 4 w 528"/>
                  <a:gd name="T15" fmla="*/ 32 h 117"/>
                  <a:gd name="T16" fmla="*/ 7 w 528"/>
                  <a:gd name="T17" fmla="*/ 25 h 117"/>
                  <a:gd name="T18" fmla="*/ 13 w 528"/>
                  <a:gd name="T19" fmla="*/ 17 h 117"/>
                  <a:gd name="T20" fmla="*/ 20 w 528"/>
                  <a:gd name="T21" fmla="*/ 10 h 117"/>
                  <a:gd name="T22" fmla="*/ 28 w 528"/>
                  <a:gd name="T23" fmla="*/ 5 h 117"/>
                  <a:gd name="T24" fmla="*/ 38 w 528"/>
                  <a:gd name="T25" fmla="*/ 2 h 117"/>
                  <a:gd name="T26" fmla="*/ 48 w 528"/>
                  <a:gd name="T27" fmla="*/ 0 h 117"/>
                  <a:gd name="T28" fmla="*/ 473 w 528"/>
                  <a:gd name="T29" fmla="*/ 0 h 117"/>
                  <a:gd name="T30" fmla="*/ 473 w 528"/>
                  <a:gd name="T31" fmla="*/ 0 h 117"/>
                  <a:gd name="T32" fmla="*/ 488 w 528"/>
                  <a:gd name="T33" fmla="*/ 2 h 117"/>
                  <a:gd name="T34" fmla="*/ 499 w 528"/>
                  <a:gd name="T35" fmla="*/ 7 h 117"/>
                  <a:gd name="T36" fmla="*/ 509 w 528"/>
                  <a:gd name="T37" fmla="*/ 14 h 117"/>
                  <a:gd name="T38" fmla="*/ 516 w 528"/>
                  <a:gd name="T39" fmla="*/ 24 h 117"/>
                  <a:gd name="T40" fmla="*/ 521 w 528"/>
                  <a:gd name="T41" fmla="*/ 37 h 117"/>
                  <a:gd name="T42" fmla="*/ 524 w 528"/>
                  <a:gd name="T43" fmla="*/ 50 h 117"/>
                  <a:gd name="T44" fmla="*/ 526 w 528"/>
                  <a:gd name="T45" fmla="*/ 65 h 117"/>
                  <a:gd name="T46" fmla="*/ 528 w 528"/>
                  <a:gd name="T47" fmla="*/ 82 h 117"/>
                  <a:gd name="T48" fmla="*/ 528 w 528"/>
                  <a:gd name="T49" fmla="*/ 82 h 117"/>
                  <a:gd name="T50" fmla="*/ 528 w 528"/>
                  <a:gd name="T51" fmla="*/ 82 h 117"/>
                  <a:gd name="T52" fmla="*/ 528 w 528"/>
                  <a:gd name="T53" fmla="*/ 117 h 117"/>
                  <a:gd name="T54" fmla="*/ 528 w 528"/>
                  <a:gd name="T55" fmla="*/ 117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28" h="117">
                    <a:moveTo>
                      <a:pt x="528" y="117"/>
                    </a:moveTo>
                    <a:lnTo>
                      <a:pt x="33" y="117"/>
                    </a:lnTo>
                    <a:lnTo>
                      <a:pt x="33" y="117"/>
                    </a:lnTo>
                    <a:lnTo>
                      <a:pt x="0" y="117"/>
                    </a:lnTo>
                    <a:lnTo>
                      <a:pt x="0" y="49"/>
                    </a:lnTo>
                    <a:lnTo>
                      <a:pt x="0" y="49"/>
                    </a:lnTo>
                    <a:lnTo>
                      <a:pt x="0" y="40"/>
                    </a:lnTo>
                    <a:lnTo>
                      <a:pt x="4" y="32"/>
                    </a:lnTo>
                    <a:lnTo>
                      <a:pt x="7" y="25"/>
                    </a:lnTo>
                    <a:lnTo>
                      <a:pt x="13" y="17"/>
                    </a:lnTo>
                    <a:lnTo>
                      <a:pt x="20" y="10"/>
                    </a:lnTo>
                    <a:lnTo>
                      <a:pt x="28" y="5"/>
                    </a:lnTo>
                    <a:lnTo>
                      <a:pt x="38" y="2"/>
                    </a:lnTo>
                    <a:lnTo>
                      <a:pt x="48" y="0"/>
                    </a:lnTo>
                    <a:lnTo>
                      <a:pt x="473" y="0"/>
                    </a:lnTo>
                    <a:lnTo>
                      <a:pt x="473" y="0"/>
                    </a:lnTo>
                    <a:lnTo>
                      <a:pt x="488" y="2"/>
                    </a:lnTo>
                    <a:lnTo>
                      <a:pt x="499" y="7"/>
                    </a:lnTo>
                    <a:lnTo>
                      <a:pt x="509" y="14"/>
                    </a:lnTo>
                    <a:lnTo>
                      <a:pt x="516" y="24"/>
                    </a:lnTo>
                    <a:lnTo>
                      <a:pt x="521" y="37"/>
                    </a:lnTo>
                    <a:lnTo>
                      <a:pt x="524" y="50"/>
                    </a:lnTo>
                    <a:lnTo>
                      <a:pt x="526" y="65"/>
                    </a:lnTo>
                    <a:lnTo>
                      <a:pt x="528" y="82"/>
                    </a:lnTo>
                    <a:lnTo>
                      <a:pt x="528" y="82"/>
                    </a:lnTo>
                    <a:lnTo>
                      <a:pt x="528" y="82"/>
                    </a:lnTo>
                    <a:lnTo>
                      <a:pt x="528" y="117"/>
                    </a:lnTo>
                    <a:lnTo>
                      <a:pt x="528" y="117"/>
                    </a:lnTo>
                    <a:close/>
                  </a:path>
                </a:pathLst>
              </a:custGeom>
              <a:solidFill>
                <a:srgbClr val="D6D6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5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sym typeface="Arial"/>
                </a:endParaRPr>
              </a:p>
            </p:txBody>
          </p:sp>
          <p:sp>
            <p:nvSpPr>
              <p:cNvPr id="400" name="Freeform 30">
                <a:extLst>
                  <a:ext uri="{FF2B5EF4-FFF2-40B4-BE49-F238E27FC236}">
                    <a16:creationId xmlns:a16="http://schemas.microsoft.com/office/drawing/2014/main" id="{85614011-7B8C-C24B-904E-9104D32DD807}"/>
                  </a:ext>
                </a:extLst>
              </p:cNvPr>
              <p:cNvSpPr>
                <a:spLocks/>
              </p:cNvSpPr>
              <p:nvPr/>
            </p:nvSpPr>
            <p:spPr bwMode="auto">
              <a:xfrm>
                <a:off x="4836628" y="1313598"/>
                <a:ext cx="32651" cy="33256"/>
              </a:xfrm>
              <a:custGeom>
                <a:avLst/>
                <a:gdLst>
                  <a:gd name="T0" fmla="*/ 54 w 54"/>
                  <a:gd name="T1" fmla="*/ 28 h 55"/>
                  <a:gd name="T2" fmla="*/ 54 w 54"/>
                  <a:gd name="T3" fmla="*/ 28 h 55"/>
                  <a:gd name="T4" fmla="*/ 54 w 54"/>
                  <a:gd name="T5" fmla="*/ 22 h 55"/>
                  <a:gd name="T6" fmla="*/ 52 w 54"/>
                  <a:gd name="T7" fmla="*/ 17 h 55"/>
                  <a:gd name="T8" fmla="*/ 45 w 54"/>
                  <a:gd name="T9" fmla="*/ 8 h 55"/>
                  <a:gd name="T10" fmla="*/ 37 w 54"/>
                  <a:gd name="T11" fmla="*/ 3 h 55"/>
                  <a:gd name="T12" fmla="*/ 32 w 54"/>
                  <a:gd name="T13" fmla="*/ 2 h 55"/>
                  <a:gd name="T14" fmla="*/ 27 w 54"/>
                  <a:gd name="T15" fmla="*/ 0 h 55"/>
                  <a:gd name="T16" fmla="*/ 27 w 54"/>
                  <a:gd name="T17" fmla="*/ 0 h 55"/>
                  <a:gd name="T18" fmla="*/ 22 w 54"/>
                  <a:gd name="T19" fmla="*/ 2 h 55"/>
                  <a:gd name="T20" fmla="*/ 17 w 54"/>
                  <a:gd name="T21" fmla="*/ 3 h 55"/>
                  <a:gd name="T22" fmla="*/ 9 w 54"/>
                  <a:gd name="T23" fmla="*/ 8 h 55"/>
                  <a:gd name="T24" fmla="*/ 2 w 54"/>
                  <a:gd name="T25" fmla="*/ 17 h 55"/>
                  <a:gd name="T26" fmla="*/ 0 w 54"/>
                  <a:gd name="T27" fmla="*/ 22 h 55"/>
                  <a:gd name="T28" fmla="*/ 0 w 54"/>
                  <a:gd name="T29" fmla="*/ 28 h 55"/>
                  <a:gd name="T30" fmla="*/ 0 w 54"/>
                  <a:gd name="T31" fmla="*/ 28 h 55"/>
                  <a:gd name="T32" fmla="*/ 0 w 54"/>
                  <a:gd name="T33" fmla="*/ 33 h 55"/>
                  <a:gd name="T34" fmla="*/ 2 w 54"/>
                  <a:gd name="T35" fmla="*/ 38 h 55"/>
                  <a:gd name="T36" fmla="*/ 9 w 54"/>
                  <a:gd name="T37" fmla="*/ 47 h 55"/>
                  <a:gd name="T38" fmla="*/ 17 w 54"/>
                  <a:gd name="T39" fmla="*/ 52 h 55"/>
                  <a:gd name="T40" fmla="*/ 22 w 54"/>
                  <a:gd name="T41" fmla="*/ 53 h 55"/>
                  <a:gd name="T42" fmla="*/ 27 w 54"/>
                  <a:gd name="T43" fmla="*/ 55 h 55"/>
                  <a:gd name="T44" fmla="*/ 27 w 54"/>
                  <a:gd name="T45" fmla="*/ 55 h 55"/>
                  <a:gd name="T46" fmla="*/ 32 w 54"/>
                  <a:gd name="T47" fmla="*/ 53 h 55"/>
                  <a:gd name="T48" fmla="*/ 37 w 54"/>
                  <a:gd name="T49" fmla="*/ 52 h 55"/>
                  <a:gd name="T50" fmla="*/ 45 w 54"/>
                  <a:gd name="T51" fmla="*/ 47 h 55"/>
                  <a:gd name="T52" fmla="*/ 52 w 54"/>
                  <a:gd name="T53" fmla="*/ 38 h 55"/>
                  <a:gd name="T54" fmla="*/ 54 w 54"/>
                  <a:gd name="T55" fmla="*/ 33 h 55"/>
                  <a:gd name="T56" fmla="*/ 54 w 54"/>
                  <a:gd name="T57" fmla="*/ 28 h 55"/>
                  <a:gd name="T58" fmla="*/ 54 w 54"/>
                  <a:gd name="T59" fmla="*/ 2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4" h="55">
                    <a:moveTo>
                      <a:pt x="54" y="28"/>
                    </a:moveTo>
                    <a:lnTo>
                      <a:pt x="54" y="28"/>
                    </a:lnTo>
                    <a:lnTo>
                      <a:pt x="54" y="22"/>
                    </a:lnTo>
                    <a:lnTo>
                      <a:pt x="52" y="17"/>
                    </a:lnTo>
                    <a:lnTo>
                      <a:pt x="45" y="8"/>
                    </a:lnTo>
                    <a:lnTo>
                      <a:pt x="37" y="3"/>
                    </a:lnTo>
                    <a:lnTo>
                      <a:pt x="32" y="2"/>
                    </a:lnTo>
                    <a:lnTo>
                      <a:pt x="27" y="0"/>
                    </a:lnTo>
                    <a:lnTo>
                      <a:pt x="27" y="0"/>
                    </a:lnTo>
                    <a:lnTo>
                      <a:pt x="22" y="2"/>
                    </a:lnTo>
                    <a:lnTo>
                      <a:pt x="17" y="3"/>
                    </a:lnTo>
                    <a:lnTo>
                      <a:pt x="9" y="8"/>
                    </a:lnTo>
                    <a:lnTo>
                      <a:pt x="2" y="17"/>
                    </a:lnTo>
                    <a:lnTo>
                      <a:pt x="0" y="22"/>
                    </a:lnTo>
                    <a:lnTo>
                      <a:pt x="0" y="28"/>
                    </a:lnTo>
                    <a:lnTo>
                      <a:pt x="0" y="28"/>
                    </a:lnTo>
                    <a:lnTo>
                      <a:pt x="0" y="33"/>
                    </a:lnTo>
                    <a:lnTo>
                      <a:pt x="2" y="38"/>
                    </a:lnTo>
                    <a:lnTo>
                      <a:pt x="9" y="47"/>
                    </a:lnTo>
                    <a:lnTo>
                      <a:pt x="17" y="52"/>
                    </a:lnTo>
                    <a:lnTo>
                      <a:pt x="22" y="53"/>
                    </a:lnTo>
                    <a:lnTo>
                      <a:pt x="27" y="55"/>
                    </a:lnTo>
                    <a:lnTo>
                      <a:pt x="27" y="55"/>
                    </a:lnTo>
                    <a:lnTo>
                      <a:pt x="32" y="53"/>
                    </a:lnTo>
                    <a:lnTo>
                      <a:pt x="37" y="52"/>
                    </a:lnTo>
                    <a:lnTo>
                      <a:pt x="45" y="47"/>
                    </a:lnTo>
                    <a:lnTo>
                      <a:pt x="52" y="38"/>
                    </a:lnTo>
                    <a:lnTo>
                      <a:pt x="54" y="33"/>
                    </a:lnTo>
                    <a:lnTo>
                      <a:pt x="54" y="28"/>
                    </a:lnTo>
                    <a:lnTo>
                      <a:pt x="54" y="28"/>
                    </a:lnTo>
                    <a:close/>
                  </a:path>
                </a:pathLst>
              </a:custGeom>
              <a:solidFill>
                <a:srgbClr val="91E5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5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sym typeface="Arial"/>
                </a:endParaRPr>
              </a:p>
            </p:txBody>
          </p:sp>
          <p:sp>
            <p:nvSpPr>
              <p:cNvPr id="401" name="Freeform 31">
                <a:extLst>
                  <a:ext uri="{FF2B5EF4-FFF2-40B4-BE49-F238E27FC236}">
                    <a16:creationId xmlns:a16="http://schemas.microsoft.com/office/drawing/2014/main" id="{436706E5-997D-3D47-B6BB-0AB3850E2B14}"/>
                  </a:ext>
                </a:extLst>
              </p:cNvPr>
              <p:cNvSpPr>
                <a:spLocks/>
              </p:cNvSpPr>
              <p:nvPr/>
            </p:nvSpPr>
            <p:spPr bwMode="auto">
              <a:xfrm>
                <a:off x="4897093" y="1313598"/>
                <a:ext cx="32046" cy="33256"/>
              </a:xfrm>
              <a:custGeom>
                <a:avLst/>
                <a:gdLst>
                  <a:gd name="T0" fmla="*/ 53 w 53"/>
                  <a:gd name="T1" fmla="*/ 28 h 55"/>
                  <a:gd name="T2" fmla="*/ 53 w 53"/>
                  <a:gd name="T3" fmla="*/ 28 h 55"/>
                  <a:gd name="T4" fmla="*/ 53 w 53"/>
                  <a:gd name="T5" fmla="*/ 22 h 55"/>
                  <a:gd name="T6" fmla="*/ 52 w 53"/>
                  <a:gd name="T7" fmla="*/ 17 h 55"/>
                  <a:gd name="T8" fmla="*/ 47 w 53"/>
                  <a:gd name="T9" fmla="*/ 8 h 55"/>
                  <a:gd name="T10" fmla="*/ 37 w 53"/>
                  <a:gd name="T11" fmla="*/ 3 h 55"/>
                  <a:gd name="T12" fmla="*/ 32 w 53"/>
                  <a:gd name="T13" fmla="*/ 2 h 55"/>
                  <a:gd name="T14" fmla="*/ 27 w 53"/>
                  <a:gd name="T15" fmla="*/ 0 h 55"/>
                  <a:gd name="T16" fmla="*/ 27 w 53"/>
                  <a:gd name="T17" fmla="*/ 0 h 55"/>
                  <a:gd name="T18" fmla="*/ 22 w 53"/>
                  <a:gd name="T19" fmla="*/ 2 h 55"/>
                  <a:gd name="T20" fmla="*/ 17 w 53"/>
                  <a:gd name="T21" fmla="*/ 3 h 55"/>
                  <a:gd name="T22" fmla="*/ 9 w 53"/>
                  <a:gd name="T23" fmla="*/ 8 h 55"/>
                  <a:gd name="T24" fmla="*/ 2 w 53"/>
                  <a:gd name="T25" fmla="*/ 17 h 55"/>
                  <a:gd name="T26" fmla="*/ 2 w 53"/>
                  <a:gd name="T27" fmla="*/ 22 h 55"/>
                  <a:gd name="T28" fmla="*/ 0 w 53"/>
                  <a:gd name="T29" fmla="*/ 28 h 55"/>
                  <a:gd name="T30" fmla="*/ 0 w 53"/>
                  <a:gd name="T31" fmla="*/ 28 h 55"/>
                  <a:gd name="T32" fmla="*/ 2 w 53"/>
                  <a:gd name="T33" fmla="*/ 33 h 55"/>
                  <a:gd name="T34" fmla="*/ 2 w 53"/>
                  <a:gd name="T35" fmla="*/ 38 h 55"/>
                  <a:gd name="T36" fmla="*/ 9 w 53"/>
                  <a:gd name="T37" fmla="*/ 47 h 55"/>
                  <a:gd name="T38" fmla="*/ 17 w 53"/>
                  <a:gd name="T39" fmla="*/ 52 h 55"/>
                  <a:gd name="T40" fmla="*/ 22 w 53"/>
                  <a:gd name="T41" fmla="*/ 53 h 55"/>
                  <a:gd name="T42" fmla="*/ 27 w 53"/>
                  <a:gd name="T43" fmla="*/ 55 h 55"/>
                  <a:gd name="T44" fmla="*/ 27 w 53"/>
                  <a:gd name="T45" fmla="*/ 55 h 55"/>
                  <a:gd name="T46" fmla="*/ 32 w 53"/>
                  <a:gd name="T47" fmla="*/ 53 h 55"/>
                  <a:gd name="T48" fmla="*/ 37 w 53"/>
                  <a:gd name="T49" fmla="*/ 52 h 55"/>
                  <a:gd name="T50" fmla="*/ 47 w 53"/>
                  <a:gd name="T51" fmla="*/ 47 h 55"/>
                  <a:gd name="T52" fmla="*/ 52 w 53"/>
                  <a:gd name="T53" fmla="*/ 38 h 55"/>
                  <a:gd name="T54" fmla="*/ 53 w 53"/>
                  <a:gd name="T55" fmla="*/ 33 h 55"/>
                  <a:gd name="T56" fmla="*/ 53 w 53"/>
                  <a:gd name="T57" fmla="*/ 28 h 55"/>
                  <a:gd name="T58" fmla="*/ 53 w 53"/>
                  <a:gd name="T59" fmla="*/ 2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3" h="55">
                    <a:moveTo>
                      <a:pt x="53" y="28"/>
                    </a:moveTo>
                    <a:lnTo>
                      <a:pt x="53" y="28"/>
                    </a:lnTo>
                    <a:lnTo>
                      <a:pt x="53" y="22"/>
                    </a:lnTo>
                    <a:lnTo>
                      <a:pt x="52" y="17"/>
                    </a:lnTo>
                    <a:lnTo>
                      <a:pt x="47" y="8"/>
                    </a:lnTo>
                    <a:lnTo>
                      <a:pt x="37" y="3"/>
                    </a:lnTo>
                    <a:lnTo>
                      <a:pt x="32" y="2"/>
                    </a:lnTo>
                    <a:lnTo>
                      <a:pt x="27" y="0"/>
                    </a:lnTo>
                    <a:lnTo>
                      <a:pt x="27" y="0"/>
                    </a:lnTo>
                    <a:lnTo>
                      <a:pt x="22" y="2"/>
                    </a:lnTo>
                    <a:lnTo>
                      <a:pt x="17" y="3"/>
                    </a:lnTo>
                    <a:lnTo>
                      <a:pt x="9" y="8"/>
                    </a:lnTo>
                    <a:lnTo>
                      <a:pt x="2" y="17"/>
                    </a:lnTo>
                    <a:lnTo>
                      <a:pt x="2" y="22"/>
                    </a:lnTo>
                    <a:lnTo>
                      <a:pt x="0" y="28"/>
                    </a:lnTo>
                    <a:lnTo>
                      <a:pt x="0" y="28"/>
                    </a:lnTo>
                    <a:lnTo>
                      <a:pt x="2" y="33"/>
                    </a:lnTo>
                    <a:lnTo>
                      <a:pt x="2" y="38"/>
                    </a:lnTo>
                    <a:lnTo>
                      <a:pt x="9" y="47"/>
                    </a:lnTo>
                    <a:lnTo>
                      <a:pt x="17" y="52"/>
                    </a:lnTo>
                    <a:lnTo>
                      <a:pt x="22" y="53"/>
                    </a:lnTo>
                    <a:lnTo>
                      <a:pt x="27" y="55"/>
                    </a:lnTo>
                    <a:lnTo>
                      <a:pt x="27" y="55"/>
                    </a:lnTo>
                    <a:lnTo>
                      <a:pt x="32" y="53"/>
                    </a:lnTo>
                    <a:lnTo>
                      <a:pt x="37" y="52"/>
                    </a:lnTo>
                    <a:lnTo>
                      <a:pt x="47" y="47"/>
                    </a:lnTo>
                    <a:lnTo>
                      <a:pt x="52" y="38"/>
                    </a:lnTo>
                    <a:lnTo>
                      <a:pt x="53" y="33"/>
                    </a:lnTo>
                    <a:lnTo>
                      <a:pt x="53" y="28"/>
                    </a:lnTo>
                    <a:lnTo>
                      <a:pt x="53" y="28"/>
                    </a:lnTo>
                    <a:close/>
                  </a:path>
                </a:pathLst>
              </a:custGeom>
              <a:solidFill>
                <a:srgbClr val="91E5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5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sym typeface="Arial"/>
                </a:endParaRPr>
              </a:p>
            </p:txBody>
          </p:sp>
          <p:sp>
            <p:nvSpPr>
              <p:cNvPr id="402" name="Freeform 32">
                <a:extLst>
                  <a:ext uri="{FF2B5EF4-FFF2-40B4-BE49-F238E27FC236}">
                    <a16:creationId xmlns:a16="http://schemas.microsoft.com/office/drawing/2014/main" id="{62184EE8-A4A2-9842-A6B2-CB78109B2B08}"/>
                  </a:ext>
                </a:extLst>
              </p:cNvPr>
              <p:cNvSpPr>
                <a:spLocks/>
              </p:cNvSpPr>
              <p:nvPr/>
            </p:nvSpPr>
            <p:spPr bwMode="auto">
              <a:xfrm>
                <a:off x="4957558" y="1313598"/>
                <a:ext cx="32046" cy="33256"/>
              </a:xfrm>
              <a:custGeom>
                <a:avLst/>
                <a:gdLst>
                  <a:gd name="T0" fmla="*/ 53 w 53"/>
                  <a:gd name="T1" fmla="*/ 28 h 55"/>
                  <a:gd name="T2" fmla="*/ 53 w 53"/>
                  <a:gd name="T3" fmla="*/ 28 h 55"/>
                  <a:gd name="T4" fmla="*/ 53 w 53"/>
                  <a:gd name="T5" fmla="*/ 22 h 55"/>
                  <a:gd name="T6" fmla="*/ 52 w 53"/>
                  <a:gd name="T7" fmla="*/ 17 h 55"/>
                  <a:gd name="T8" fmla="*/ 47 w 53"/>
                  <a:gd name="T9" fmla="*/ 8 h 55"/>
                  <a:gd name="T10" fmla="*/ 38 w 53"/>
                  <a:gd name="T11" fmla="*/ 3 h 55"/>
                  <a:gd name="T12" fmla="*/ 33 w 53"/>
                  <a:gd name="T13" fmla="*/ 2 h 55"/>
                  <a:gd name="T14" fmla="*/ 27 w 53"/>
                  <a:gd name="T15" fmla="*/ 0 h 55"/>
                  <a:gd name="T16" fmla="*/ 27 w 53"/>
                  <a:gd name="T17" fmla="*/ 0 h 55"/>
                  <a:gd name="T18" fmla="*/ 22 w 53"/>
                  <a:gd name="T19" fmla="*/ 2 h 55"/>
                  <a:gd name="T20" fmla="*/ 17 w 53"/>
                  <a:gd name="T21" fmla="*/ 3 h 55"/>
                  <a:gd name="T22" fmla="*/ 8 w 53"/>
                  <a:gd name="T23" fmla="*/ 8 h 55"/>
                  <a:gd name="T24" fmla="*/ 3 w 53"/>
                  <a:gd name="T25" fmla="*/ 17 h 55"/>
                  <a:gd name="T26" fmla="*/ 2 w 53"/>
                  <a:gd name="T27" fmla="*/ 22 h 55"/>
                  <a:gd name="T28" fmla="*/ 0 w 53"/>
                  <a:gd name="T29" fmla="*/ 28 h 55"/>
                  <a:gd name="T30" fmla="*/ 0 w 53"/>
                  <a:gd name="T31" fmla="*/ 28 h 55"/>
                  <a:gd name="T32" fmla="*/ 2 w 53"/>
                  <a:gd name="T33" fmla="*/ 33 h 55"/>
                  <a:gd name="T34" fmla="*/ 3 w 53"/>
                  <a:gd name="T35" fmla="*/ 38 h 55"/>
                  <a:gd name="T36" fmla="*/ 8 w 53"/>
                  <a:gd name="T37" fmla="*/ 47 h 55"/>
                  <a:gd name="T38" fmla="*/ 17 w 53"/>
                  <a:gd name="T39" fmla="*/ 52 h 55"/>
                  <a:gd name="T40" fmla="*/ 22 w 53"/>
                  <a:gd name="T41" fmla="*/ 53 h 55"/>
                  <a:gd name="T42" fmla="*/ 27 w 53"/>
                  <a:gd name="T43" fmla="*/ 55 h 55"/>
                  <a:gd name="T44" fmla="*/ 27 w 53"/>
                  <a:gd name="T45" fmla="*/ 55 h 55"/>
                  <a:gd name="T46" fmla="*/ 33 w 53"/>
                  <a:gd name="T47" fmla="*/ 53 h 55"/>
                  <a:gd name="T48" fmla="*/ 38 w 53"/>
                  <a:gd name="T49" fmla="*/ 52 h 55"/>
                  <a:gd name="T50" fmla="*/ 47 w 53"/>
                  <a:gd name="T51" fmla="*/ 47 h 55"/>
                  <a:gd name="T52" fmla="*/ 52 w 53"/>
                  <a:gd name="T53" fmla="*/ 38 h 55"/>
                  <a:gd name="T54" fmla="*/ 53 w 53"/>
                  <a:gd name="T55" fmla="*/ 33 h 55"/>
                  <a:gd name="T56" fmla="*/ 53 w 53"/>
                  <a:gd name="T57" fmla="*/ 28 h 55"/>
                  <a:gd name="T58" fmla="*/ 53 w 53"/>
                  <a:gd name="T59" fmla="*/ 2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3" h="55">
                    <a:moveTo>
                      <a:pt x="53" y="28"/>
                    </a:moveTo>
                    <a:lnTo>
                      <a:pt x="53" y="28"/>
                    </a:lnTo>
                    <a:lnTo>
                      <a:pt x="53" y="22"/>
                    </a:lnTo>
                    <a:lnTo>
                      <a:pt x="52" y="17"/>
                    </a:lnTo>
                    <a:lnTo>
                      <a:pt x="47" y="8"/>
                    </a:lnTo>
                    <a:lnTo>
                      <a:pt x="38" y="3"/>
                    </a:lnTo>
                    <a:lnTo>
                      <a:pt x="33" y="2"/>
                    </a:lnTo>
                    <a:lnTo>
                      <a:pt x="27" y="0"/>
                    </a:lnTo>
                    <a:lnTo>
                      <a:pt x="27" y="0"/>
                    </a:lnTo>
                    <a:lnTo>
                      <a:pt x="22" y="2"/>
                    </a:lnTo>
                    <a:lnTo>
                      <a:pt x="17" y="3"/>
                    </a:lnTo>
                    <a:lnTo>
                      <a:pt x="8" y="8"/>
                    </a:lnTo>
                    <a:lnTo>
                      <a:pt x="3" y="17"/>
                    </a:lnTo>
                    <a:lnTo>
                      <a:pt x="2" y="22"/>
                    </a:lnTo>
                    <a:lnTo>
                      <a:pt x="0" y="28"/>
                    </a:lnTo>
                    <a:lnTo>
                      <a:pt x="0" y="28"/>
                    </a:lnTo>
                    <a:lnTo>
                      <a:pt x="2" y="33"/>
                    </a:lnTo>
                    <a:lnTo>
                      <a:pt x="3" y="38"/>
                    </a:lnTo>
                    <a:lnTo>
                      <a:pt x="8" y="47"/>
                    </a:lnTo>
                    <a:lnTo>
                      <a:pt x="17" y="52"/>
                    </a:lnTo>
                    <a:lnTo>
                      <a:pt x="22" y="53"/>
                    </a:lnTo>
                    <a:lnTo>
                      <a:pt x="27" y="55"/>
                    </a:lnTo>
                    <a:lnTo>
                      <a:pt x="27" y="55"/>
                    </a:lnTo>
                    <a:lnTo>
                      <a:pt x="33" y="53"/>
                    </a:lnTo>
                    <a:lnTo>
                      <a:pt x="38" y="52"/>
                    </a:lnTo>
                    <a:lnTo>
                      <a:pt x="47" y="47"/>
                    </a:lnTo>
                    <a:lnTo>
                      <a:pt x="52" y="38"/>
                    </a:lnTo>
                    <a:lnTo>
                      <a:pt x="53" y="33"/>
                    </a:lnTo>
                    <a:lnTo>
                      <a:pt x="53" y="28"/>
                    </a:lnTo>
                    <a:lnTo>
                      <a:pt x="53" y="28"/>
                    </a:lnTo>
                    <a:close/>
                  </a:path>
                </a:pathLst>
              </a:custGeom>
              <a:solidFill>
                <a:srgbClr val="91E5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5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sym typeface="Arial"/>
                </a:endParaRPr>
              </a:p>
            </p:txBody>
          </p:sp>
          <p:sp>
            <p:nvSpPr>
              <p:cNvPr id="403" name="Freeform 33">
                <a:extLst>
                  <a:ext uri="{FF2B5EF4-FFF2-40B4-BE49-F238E27FC236}">
                    <a16:creationId xmlns:a16="http://schemas.microsoft.com/office/drawing/2014/main" id="{4BE7DBAF-8578-EE47-B8DD-1A23C2DD3D4A}"/>
                  </a:ext>
                </a:extLst>
              </p:cNvPr>
              <p:cNvSpPr>
                <a:spLocks/>
              </p:cNvSpPr>
              <p:nvPr/>
            </p:nvSpPr>
            <p:spPr bwMode="auto">
              <a:xfrm>
                <a:off x="4812443" y="1313598"/>
                <a:ext cx="32651" cy="33256"/>
              </a:xfrm>
              <a:custGeom>
                <a:avLst/>
                <a:gdLst>
                  <a:gd name="T0" fmla="*/ 54 w 54"/>
                  <a:gd name="T1" fmla="*/ 28 h 55"/>
                  <a:gd name="T2" fmla="*/ 54 w 54"/>
                  <a:gd name="T3" fmla="*/ 28 h 55"/>
                  <a:gd name="T4" fmla="*/ 54 w 54"/>
                  <a:gd name="T5" fmla="*/ 22 h 55"/>
                  <a:gd name="T6" fmla="*/ 52 w 54"/>
                  <a:gd name="T7" fmla="*/ 17 h 55"/>
                  <a:gd name="T8" fmla="*/ 45 w 54"/>
                  <a:gd name="T9" fmla="*/ 8 h 55"/>
                  <a:gd name="T10" fmla="*/ 37 w 54"/>
                  <a:gd name="T11" fmla="*/ 3 h 55"/>
                  <a:gd name="T12" fmla="*/ 32 w 54"/>
                  <a:gd name="T13" fmla="*/ 2 h 55"/>
                  <a:gd name="T14" fmla="*/ 27 w 54"/>
                  <a:gd name="T15" fmla="*/ 0 h 55"/>
                  <a:gd name="T16" fmla="*/ 27 w 54"/>
                  <a:gd name="T17" fmla="*/ 0 h 55"/>
                  <a:gd name="T18" fmla="*/ 22 w 54"/>
                  <a:gd name="T19" fmla="*/ 2 h 55"/>
                  <a:gd name="T20" fmla="*/ 17 w 54"/>
                  <a:gd name="T21" fmla="*/ 3 h 55"/>
                  <a:gd name="T22" fmla="*/ 9 w 54"/>
                  <a:gd name="T23" fmla="*/ 8 h 55"/>
                  <a:gd name="T24" fmla="*/ 2 w 54"/>
                  <a:gd name="T25" fmla="*/ 17 h 55"/>
                  <a:gd name="T26" fmla="*/ 0 w 54"/>
                  <a:gd name="T27" fmla="*/ 22 h 55"/>
                  <a:gd name="T28" fmla="*/ 0 w 54"/>
                  <a:gd name="T29" fmla="*/ 28 h 55"/>
                  <a:gd name="T30" fmla="*/ 0 w 54"/>
                  <a:gd name="T31" fmla="*/ 28 h 55"/>
                  <a:gd name="T32" fmla="*/ 0 w 54"/>
                  <a:gd name="T33" fmla="*/ 33 h 55"/>
                  <a:gd name="T34" fmla="*/ 2 w 54"/>
                  <a:gd name="T35" fmla="*/ 38 h 55"/>
                  <a:gd name="T36" fmla="*/ 9 w 54"/>
                  <a:gd name="T37" fmla="*/ 47 h 55"/>
                  <a:gd name="T38" fmla="*/ 17 w 54"/>
                  <a:gd name="T39" fmla="*/ 52 h 55"/>
                  <a:gd name="T40" fmla="*/ 22 w 54"/>
                  <a:gd name="T41" fmla="*/ 53 h 55"/>
                  <a:gd name="T42" fmla="*/ 27 w 54"/>
                  <a:gd name="T43" fmla="*/ 55 h 55"/>
                  <a:gd name="T44" fmla="*/ 27 w 54"/>
                  <a:gd name="T45" fmla="*/ 55 h 55"/>
                  <a:gd name="T46" fmla="*/ 32 w 54"/>
                  <a:gd name="T47" fmla="*/ 53 h 55"/>
                  <a:gd name="T48" fmla="*/ 37 w 54"/>
                  <a:gd name="T49" fmla="*/ 52 h 55"/>
                  <a:gd name="T50" fmla="*/ 45 w 54"/>
                  <a:gd name="T51" fmla="*/ 47 h 55"/>
                  <a:gd name="T52" fmla="*/ 52 w 54"/>
                  <a:gd name="T53" fmla="*/ 38 h 55"/>
                  <a:gd name="T54" fmla="*/ 54 w 54"/>
                  <a:gd name="T55" fmla="*/ 33 h 55"/>
                  <a:gd name="T56" fmla="*/ 54 w 54"/>
                  <a:gd name="T57" fmla="*/ 28 h 55"/>
                  <a:gd name="T58" fmla="*/ 54 w 54"/>
                  <a:gd name="T59" fmla="*/ 2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4" h="55">
                    <a:moveTo>
                      <a:pt x="54" y="28"/>
                    </a:moveTo>
                    <a:lnTo>
                      <a:pt x="54" y="28"/>
                    </a:lnTo>
                    <a:lnTo>
                      <a:pt x="54" y="22"/>
                    </a:lnTo>
                    <a:lnTo>
                      <a:pt x="52" y="17"/>
                    </a:lnTo>
                    <a:lnTo>
                      <a:pt x="45" y="8"/>
                    </a:lnTo>
                    <a:lnTo>
                      <a:pt x="37" y="3"/>
                    </a:lnTo>
                    <a:lnTo>
                      <a:pt x="32" y="2"/>
                    </a:lnTo>
                    <a:lnTo>
                      <a:pt x="27" y="0"/>
                    </a:lnTo>
                    <a:lnTo>
                      <a:pt x="27" y="0"/>
                    </a:lnTo>
                    <a:lnTo>
                      <a:pt x="22" y="2"/>
                    </a:lnTo>
                    <a:lnTo>
                      <a:pt x="17" y="3"/>
                    </a:lnTo>
                    <a:lnTo>
                      <a:pt x="9" y="8"/>
                    </a:lnTo>
                    <a:lnTo>
                      <a:pt x="2" y="17"/>
                    </a:lnTo>
                    <a:lnTo>
                      <a:pt x="0" y="22"/>
                    </a:lnTo>
                    <a:lnTo>
                      <a:pt x="0" y="28"/>
                    </a:lnTo>
                    <a:lnTo>
                      <a:pt x="0" y="28"/>
                    </a:lnTo>
                    <a:lnTo>
                      <a:pt x="0" y="33"/>
                    </a:lnTo>
                    <a:lnTo>
                      <a:pt x="2" y="38"/>
                    </a:lnTo>
                    <a:lnTo>
                      <a:pt x="9" y="47"/>
                    </a:lnTo>
                    <a:lnTo>
                      <a:pt x="17" y="52"/>
                    </a:lnTo>
                    <a:lnTo>
                      <a:pt x="22" y="53"/>
                    </a:lnTo>
                    <a:lnTo>
                      <a:pt x="27" y="55"/>
                    </a:lnTo>
                    <a:lnTo>
                      <a:pt x="27" y="55"/>
                    </a:lnTo>
                    <a:lnTo>
                      <a:pt x="32" y="53"/>
                    </a:lnTo>
                    <a:lnTo>
                      <a:pt x="37" y="52"/>
                    </a:lnTo>
                    <a:lnTo>
                      <a:pt x="45" y="47"/>
                    </a:lnTo>
                    <a:lnTo>
                      <a:pt x="52" y="38"/>
                    </a:lnTo>
                    <a:lnTo>
                      <a:pt x="54" y="33"/>
                    </a:lnTo>
                    <a:lnTo>
                      <a:pt x="54" y="28"/>
                    </a:lnTo>
                    <a:lnTo>
                      <a:pt x="54" y="28"/>
                    </a:lnTo>
                    <a:close/>
                  </a:path>
                </a:pathLst>
              </a:custGeom>
              <a:solidFill>
                <a:srgbClr val="4448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5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sym typeface="Arial"/>
                </a:endParaRPr>
              </a:p>
            </p:txBody>
          </p:sp>
          <p:sp>
            <p:nvSpPr>
              <p:cNvPr id="404" name="Freeform 34">
                <a:extLst>
                  <a:ext uri="{FF2B5EF4-FFF2-40B4-BE49-F238E27FC236}">
                    <a16:creationId xmlns:a16="http://schemas.microsoft.com/office/drawing/2014/main" id="{4268B471-D2D2-8541-B29B-45041255A8E6}"/>
                  </a:ext>
                </a:extLst>
              </p:cNvPr>
              <p:cNvSpPr>
                <a:spLocks/>
              </p:cNvSpPr>
              <p:nvPr/>
            </p:nvSpPr>
            <p:spPr bwMode="auto">
              <a:xfrm>
                <a:off x="4872907" y="1313598"/>
                <a:ext cx="32651" cy="33256"/>
              </a:xfrm>
              <a:custGeom>
                <a:avLst/>
                <a:gdLst>
                  <a:gd name="T0" fmla="*/ 54 w 54"/>
                  <a:gd name="T1" fmla="*/ 28 h 55"/>
                  <a:gd name="T2" fmla="*/ 54 w 54"/>
                  <a:gd name="T3" fmla="*/ 28 h 55"/>
                  <a:gd name="T4" fmla="*/ 54 w 54"/>
                  <a:gd name="T5" fmla="*/ 22 h 55"/>
                  <a:gd name="T6" fmla="*/ 52 w 54"/>
                  <a:gd name="T7" fmla="*/ 17 h 55"/>
                  <a:gd name="T8" fmla="*/ 47 w 54"/>
                  <a:gd name="T9" fmla="*/ 8 h 55"/>
                  <a:gd name="T10" fmla="*/ 37 w 54"/>
                  <a:gd name="T11" fmla="*/ 3 h 55"/>
                  <a:gd name="T12" fmla="*/ 32 w 54"/>
                  <a:gd name="T13" fmla="*/ 2 h 55"/>
                  <a:gd name="T14" fmla="*/ 27 w 54"/>
                  <a:gd name="T15" fmla="*/ 0 h 55"/>
                  <a:gd name="T16" fmla="*/ 27 w 54"/>
                  <a:gd name="T17" fmla="*/ 0 h 55"/>
                  <a:gd name="T18" fmla="*/ 22 w 54"/>
                  <a:gd name="T19" fmla="*/ 2 h 55"/>
                  <a:gd name="T20" fmla="*/ 17 w 54"/>
                  <a:gd name="T21" fmla="*/ 3 h 55"/>
                  <a:gd name="T22" fmla="*/ 9 w 54"/>
                  <a:gd name="T23" fmla="*/ 8 h 55"/>
                  <a:gd name="T24" fmla="*/ 2 w 54"/>
                  <a:gd name="T25" fmla="*/ 17 h 55"/>
                  <a:gd name="T26" fmla="*/ 2 w 54"/>
                  <a:gd name="T27" fmla="*/ 22 h 55"/>
                  <a:gd name="T28" fmla="*/ 0 w 54"/>
                  <a:gd name="T29" fmla="*/ 28 h 55"/>
                  <a:gd name="T30" fmla="*/ 0 w 54"/>
                  <a:gd name="T31" fmla="*/ 28 h 55"/>
                  <a:gd name="T32" fmla="*/ 2 w 54"/>
                  <a:gd name="T33" fmla="*/ 33 h 55"/>
                  <a:gd name="T34" fmla="*/ 2 w 54"/>
                  <a:gd name="T35" fmla="*/ 38 h 55"/>
                  <a:gd name="T36" fmla="*/ 9 w 54"/>
                  <a:gd name="T37" fmla="*/ 47 h 55"/>
                  <a:gd name="T38" fmla="*/ 17 w 54"/>
                  <a:gd name="T39" fmla="*/ 52 h 55"/>
                  <a:gd name="T40" fmla="*/ 22 w 54"/>
                  <a:gd name="T41" fmla="*/ 53 h 55"/>
                  <a:gd name="T42" fmla="*/ 27 w 54"/>
                  <a:gd name="T43" fmla="*/ 55 h 55"/>
                  <a:gd name="T44" fmla="*/ 27 w 54"/>
                  <a:gd name="T45" fmla="*/ 55 h 55"/>
                  <a:gd name="T46" fmla="*/ 32 w 54"/>
                  <a:gd name="T47" fmla="*/ 53 h 55"/>
                  <a:gd name="T48" fmla="*/ 37 w 54"/>
                  <a:gd name="T49" fmla="*/ 52 h 55"/>
                  <a:gd name="T50" fmla="*/ 47 w 54"/>
                  <a:gd name="T51" fmla="*/ 47 h 55"/>
                  <a:gd name="T52" fmla="*/ 52 w 54"/>
                  <a:gd name="T53" fmla="*/ 38 h 55"/>
                  <a:gd name="T54" fmla="*/ 54 w 54"/>
                  <a:gd name="T55" fmla="*/ 33 h 55"/>
                  <a:gd name="T56" fmla="*/ 54 w 54"/>
                  <a:gd name="T57" fmla="*/ 28 h 55"/>
                  <a:gd name="T58" fmla="*/ 54 w 54"/>
                  <a:gd name="T59" fmla="*/ 2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4" h="55">
                    <a:moveTo>
                      <a:pt x="54" y="28"/>
                    </a:moveTo>
                    <a:lnTo>
                      <a:pt x="54" y="28"/>
                    </a:lnTo>
                    <a:lnTo>
                      <a:pt x="54" y="22"/>
                    </a:lnTo>
                    <a:lnTo>
                      <a:pt x="52" y="17"/>
                    </a:lnTo>
                    <a:lnTo>
                      <a:pt x="47" y="8"/>
                    </a:lnTo>
                    <a:lnTo>
                      <a:pt x="37" y="3"/>
                    </a:lnTo>
                    <a:lnTo>
                      <a:pt x="32" y="2"/>
                    </a:lnTo>
                    <a:lnTo>
                      <a:pt x="27" y="0"/>
                    </a:lnTo>
                    <a:lnTo>
                      <a:pt x="27" y="0"/>
                    </a:lnTo>
                    <a:lnTo>
                      <a:pt x="22" y="2"/>
                    </a:lnTo>
                    <a:lnTo>
                      <a:pt x="17" y="3"/>
                    </a:lnTo>
                    <a:lnTo>
                      <a:pt x="9" y="8"/>
                    </a:lnTo>
                    <a:lnTo>
                      <a:pt x="2" y="17"/>
                    </a:lnTo>
                    <a:lnTo>
                      <a:pt x="2" y="22"/>
                    </a:lnTo>
                    <a:lnTo>
                      <a:pt x="0" y="28"/>
                    </a:lnTo>
                    <a:lnTo>
                      <a:pt x="0" y="28"/>
                    </a:lnTo>
                    <a:lnTo>
                      <a:pt x="2" y="33"/>
                    </a:lnTo>
                    <a:lnTo>
                      <a:pt x="2" y="38"/>
                    </a:lnTo>
                    <a:lnTo>
                      <a:pt x="9" y="47"/>
                    </a:lnTo>
                    <a:lnTo>
                      <a:pt x="17" y="52"/>
                    </a:lnTo>
                    <a:lnTo>
                      <a:pt x="22" y="53"/>
                    </a:lnTo>
                    <a:lnTo>
                      <a:pt x="27" y="55"/>
                    </a:lnTo>
                    <a:lnTo>
                      <a:pt x="27" y="55"/>
                    </a:lnTo>
                    <a:lnTo>
                      <a:pt x="32" y="53"/>
                    </a:lnTo>
                    <a:lnTo>
                      <a:pt x="37" y="52"/>
                    </a:lnTo>
                    <a:lnTo>
                      <a:pt x="47" y="47"/>
                    </a:lnTo>
                    <a:lnTo>
                      <a:pt x="52" y="38"/>
                    </a:lnTo>
                    <a:lnTo>
                      <a:pt x="54" y="33"/>
                    </a:lnTo>
                    <a:lnTo>
                      <a:pt x="54" y="28"/>
                    </a:lnTo>
                    <a:lnTo>
                      <a:pt x="54" y="28"/>
                    </a:lnTo>
                    <a:close/>
                  </a:path>
                </a:pathLst>
              </a:custGeom>
              <a:solidFill>
                <a:srgbClr val="4448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5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sym typeface="Arial"/>
                </a:endParaRPr>
              </a:p>
            </p:txBody>
          </p:sp>
          <p:sp>
            <p:nvSpPr>
              <p:cNvPr id="405" name="Freeform 35">
                <a:extLst>
                  <a:ext uri="{FF2B5EF4-FFF2-40B4-BE49-F238E27FC236}">
                    <a16:creationId xmlns:a16="http://schemas.microsoft.com/office/drawing/2014/main" id="{DD3B2BEC-BAF2-2A43-B7BD-EF13CCD29C70}"/>
                  </a:ext>
                </a:extLst>
              </p:cNvPr>
              <p:cNvSpPr>
                <a:spLocks/>
              </p:cNvSpPr>
              <p:nvPr/>
            </p:nvSpPr>
            <p:spPr bwMode="auto">
              <a:xfrm>
                <a:off x="4933372" y="1313598"/>
                <a:ext cx="32046" cy="33256"/>
              </a:xfrm>
              <a:custGeom>
                <a:avLst/>
                <a:gdLst>
                  <a:gd name="T0" fmla="*/ 53 w 53"/>
                  <a:gd name="T1" fmla="*/ 28 h 55"/>
                  <a:gd name="T2" fmla="*/ 53 w 53"/>
                  <a:gd name="T3" fmla="*/ 28 h 55"/>
                  <a:gd name="T4" fmla="*/ 53 w 53"/>
                  <a:gd name="T5" fmla="*/ 22 h 55"/>
                  <a:gd name="T6" fmla="*/ 52 w 53"/>
                  <a:gd name="T7" fmla="*/ 17 h 55"/>
                  <a:gd name="T8" fmla="*/ 47 w 53"/>
                  <a:gd name="T9" fmla="*/ 8 h 55"/>
                  <a:gd name="T10" fmla="*/ 38 w 53"/>
                  <a:gd name="T11" fmla="*/ 3 h 55"/>
                  <a:gd name="T12" fmla="*/ 33 w 53"/>
                  <a:gd name="T13" fmla="*/ 2 h 55"/>
                  <a:gd name="T14" fmla="*/ 27 w 53"/>
                  <a:gd name="T15" fmla="*/ 0 h 55"/>
                  <a:gd name="T16" fmla="*/ 27 w 53"/>
                  <a:gd name="T17" fmla="*/ 0 h 55"/>
                  <a:gd name="T18" fmla="*/ 22 w 53"/>
                  <a:gd name="T19" fmla="*/ 2 h 55"/>
                  <a:gd name="T20" fmla="*/ 17 w 53"/>
                  <a:gd name="T21" fmla="*/ 3 h 55"/>
                  <a:gd name="T22" fmla="*/ 8 w 53"/>
                  <a:gd name="T23" fmla="*/ 8 h 55"/>
                  <a:gd name="T24" fmla="*/ 3 w 53"/>
                  <a:gd name="T25" fmla="*/ 17 h 55"/>
                  <a:gd name="T26" fmla="*/ 2 w 53"/>
                  <a:gd name="T27" fmla="*/ 22 h 55"/>
                  <a:gd name="T28" fmla="*/ 0 w 53"/>
                  <a:gd name="T29" fmla="*/ 28 h 55"/>
                  <a:gd name="T30" fmla="*/ 0 w 53"/>
                  <a:gd name="T31" fmla="*/ 28 h 55"/>
                  <a:gd name="T32" fmla="*/ 2 w 53"/>
                  <a:gd name="T33" fmla="*/ 33 h 55"/>
                  <a:gd name="T34" fmla="*/ 3 w 53"/>
                  <a:gd name="T35" fmla="*/ 38 h 55"/>
                  <a:gd name="T36" fmla="*/ 8 w 53"/>
                  <a:gd name="T37" fmla="*/ 47 h 55"/>
                  <a:gd name="T38" fmla="*/ 17 w 53"/>
                  <a:gd name="T39" fmla="*/ 52 h 55"/>
                  <a:gd name="T40" fmla="*/ 22 w 53"/>
                  <a:gd name="T41" fmla="*/ 53 h 55"/>
                  <a:gd name="T42" fmla="*/ 27 w 53"/>
                  <a:gd name="T43" fmla="*/ 55 h 55"/>
                  <a:gd name="T44" fmla="*/ 27 w 53"/>
                  <a:gd name="T45" fmla="*/ 55 h 55"/>
                  <a:gd name="T46" fmla="*/ 33 w 53"/>
                  <a:gd name="T47" fmla="*/ 53 h 55"/>
                  <a:gd name="T48" fmla="*/ 38 w 53"/>
                  <a:gd name="T49" fmla="*/ 52 h 55"/>
                  <a:gd name="T50" fmla="*/ 47 w 53"/>
                  <a:gd name="T51" fmla="*/ 47 h 55"/>
                  <a:gd name="T52" fmla="*/ 52 w 53"/>
                  <a:gd name="T53" fmla="*/ 38 h 55"/>
                  <a:gd name="T54" fmla="*/ 53 w 53"/>
                  <a:gd name="T55" fmla="*/ 33 h 55"/>
                  <a:gd name="T56" fmla="*/ 53 w 53"/>
                  <a:gd name="T57" fmla="*/ 28 h 55"/>
                  <a:gd name="T58" fmla="*/ 53 w 53"/>
                  <a:gd name="T59" fmla="*/ 2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3" h="55">
                    <a:moveTo>
                      <a:pt x="53" y="28"/>
                    </a:moveTo>
                    <a:lnTo>
                      <a:pt x="53" y="28"/>
                    </a:lnTo>
                    <a:lnTo>
                      <a:pt x="53" y="22"/>
                    </a:lnTo>
                    <a:lnTo>
                      <a:pt x="52" y="17"/>
                    </a:lnTo>
                    <a:lnTo>
                      <a:pt x="47" y="8"/>
                    </a:lnTo>
                    <a:lnTo>
                      <a:pt x="38" y="3"/>
                    </a:lnTo>
                    <a:lnTo>
                      <a:pt x="33" y="2"/>
                    </a:lnTo>
                    <a:lnTo>
                      <a:pt x="27" y="0"/>
                    </a:lnTo>
                    <a:lnTo>
                      <a:pt x="27" y="0"/>
                    </a:lnTo>
                    <a:lnTo>
                      <a:pt x="22" y="2"/>
                    </a:lnTo>
                    <a:lnTo>
                      <a:pt x="17" y="3"/>
                    </a:lnTo>
                    <a:lnTo>
                      <a:pt x="8" y="8"/>
                    </a:lnTo>
                    <a:lnTo>
                      <a:pt x="3" y="17"/>
                    </a:lnTo>
                    <a:lnTo>
                      <a:pt x="2" y="22"/>
                    </a:lnTo>
                    <a:lnTo>
                      <a:pt x="0" y="28"/>
                    </a:lnTo>
                    <a:lnTo>
                      <a:pt x="0" y="28"/>
                    </a:lnTo>
                    <a:lnTo>
                      <a:pt x="2" y="33"/>
                    </a:lnTo>
                    <a:lnTo>
                      <a:pt x="3" y="38"/>
                    </a:lnTo>
                    <a:lnTo>
                      <a:pt x="8" y="47"/>
                    </a:lnTo>
                    <a:lnTo>
                      <a:pt x="17" y="52"/>
                    </a:lnTo>
                    <a:lnTo>
                      <a:pt x="22" y="53"/>
                    </a:lnTo>
                    <a:lnTo>
                      <a:pt x="27" y="55"/>
                    </a:lnTo>
                    <a:lnTo>
                      <a:pt x="27" y="55"/>
                    </a:lnTo>
                    <a:lnTo>
                      <a:pt x="33" y="53"/>
                    </a:lnTo>
                    <a:lnTo>
                      <a:pt x="38" y="52"/>
                    </a:lnTo>
                    <a:lnTo>
                      <a:pt x="47" y="47"/>
                    </a:lnTo>
                    <a:lnTo>
                      <a:pt x="52" y="38"/>
                    </a:lnTo>
                    <a:lnTo>
                      <a:pt x="53" y="33"/>
                    </a:lnTo>
                    <a:lnTo>
                      <a:pt x="53" y="28"/>
                    </a:lnTo>
                    <a:lnTo>
                      <a:pt x="53" y="28"/>
                    </a:lnTo>
                    <a:close/>
                  </a:path>
                </a:pathLst>
              </a:custGeom>
              <a:solidFill>
                <a:srgbClr val="4448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5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sym typeface="Arial"/>
                </a:endParaRPr>
              </a:p>
            </p:txBody>
          </p:sp>
        </p:grpSp>
      </p:grpSp>
      <p:grpSp>
        <p:nvGrpSpPr>
          <p:cNvPr id="406" name="Group 405">
            <a:extLst>
              <a:ext uri="{FF2B5EF4-FFF2-40B4-BE49-F238E27FC236}">
                <a16:creationId xmlns:a16="http://schemas.microsoft.com/office/drawing/2014/main" id="{5000C32A-0165-DE4E-B55A-C475C76F9E38}"/>
              </a:ext>
            </a:extLst>
          </p:cNvPr>
          <p:cNvGrpSpPr/>
          <p:nvPr/>
        </p:nvGrpSpPr>
        <p:grpSpPr>
          <a:xfrm>
            <a:off x="4694663" y="2601014"/>
            <a:ext cx="486507" cy="472704"/>
            <a:chOff x="5901683" y="1456101"/>
            <a:chExt cx="794135" cy="734116"/>
          </a:xfrm>
        </p:grpSpPr>
        <p:sp>
          <p:nvSpPr>
            <p:cNvPr id="407" name="Rectangle: Rounded Corners 259">
              <a:extLst>
                <a:ext uri="{FF2B5EF4-FFF2-40B4-BE49-F238E27FC236}">
                  <a16:creationId xmlns:a16="http://schemas.microsoft.com/office/drawing/2014/main" id="{791C95C8-E882-704F-AFC6-7E4DBEEE7E8B}"/>
                </a:ext>
              </a:extLst>
            </p:cNvPr>
            <p:cNvSpPr/>
            <p:nvPr/>
          </p:nvSpPr>
          <p:spPr>
            <a:xfrm>
              <a:off x="5901683" y="1456101"/>
              <a:ext cx="794135" cy="734116"/>
            </a:xfrm>
            <a:prstGeom prst="roundRect">
              <a:avLst>
                <a:gd name="adj" fmla="val 11692"/>
              </a:avLst>
            </a:prstGeom>
            <a:solidFill>
              <a:sysClr val="window" lastClr="FFFFFF">
                <a:alpha val="40000"/>
              </a:sysClr>
            </a:solidFill>
            <a:ln w="15875" cap="flat" cmpd="sng" algn="ctr">
              <a:noFill/>
              <a:prstDash val="solid"/>
            </a:ln>
            <a:effectLst/>
          </p:spPr>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5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sym typeface="Arial"/>
              </a:endParaRPr>
            </a:p>
          </p:txBody>
        </p:sp>
        <p:sp>
          <p:nvSpPr>
            <p:cNvPr id="408" name="Rectangle 407">
              <a:extLst>
                <a:ext uri="{FF2B5EF4-FFF2-40B4-BE49-F238E27FC236}">
                  <a16:creationId xmlns:a16="http://schemas.microsoft.com/office/drawing/2014/main" id="{2D541CCE-F36C-0447-B950-F725CB43C4C8}"/>
                </a:ext>
              </a:extLst>
            </p:cNvPr>
            <p:cNvSpPr/>
            <p:nvPr/>
          </p:nvSpPr>
          <p:spPr>
            <a:xfrm>
              <a:off x="5975422" y="1648091"/>
              <a:ext cx="646657" cy="191143"/>
            </a:xfrm>
            <a:prstGeom prst="rect">
              <a:avLst/>
            </a:prstGeom>
          </p:spPr>
          <p:txBody>
            <a:bodyPr wrap="none" lIns="91416" tIns="0" rIns="91416" bIns="0">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sym typeface="Arial"/>
                </a:rPr>
                <a:t>APP</a:t>
              </a:r>
              <a:endParaRPr kumimoji="0" lang="en-US" sz="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sym typeface="Arial"/>
              </a:endParaRPr>
            </a:p>
          </p:txBody>
        </p:sp>
        <p:sp>
          <p:nvSpPr>
            <p:cNvPr id="409" name="Rectangle 408">
              <a:extLst>
                <a:ext uri="{FF2B5EF4-FFF2-40B4-BE49-F238E27FC236}">
                  <a16:creationId xmlns:a16="http://schemas.microsoft.com/office/drawing/2014/main" id="{8F830B04-A4D0-8A44-B794-903BE87AB069}"/>
                </a:ext>
              </a:extLst>
            </p:cNvPr>
            <p:cNvSpPr/>
            <p:nvPr/>
          </p:nvSpPr>
          <p:spPr>
            <a:xfrm>
              <a:off x="5977453" y="1834357"/>
              <a:ext cx="625025" cy="334501"/>
            </a:xfrm>
            <a:prstGeom prst="rect">
              <a:avLst/>
            </a:prstGeom>
          </p:spPr>
          <p:txBody>
            <a:bodyPr wrap="square">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sym typeface="Arial"/>
                </a:rPr>
                <a:t>OS</a:t>
              </a:r>
              <a:endParaRPr kumimoji="0" lang="en-US" sz="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sym typeface="Arial"/>
              </a:endParaRPr>
            </a:p>
          </p:txBody>
        </p:sp>
        <p:cxnSp>
          <p:nvCxnSpPr>
            <p:cNvPr id="410" name="Straight Connector 409">
              <a:extLst>
                <a:ext uri="{FF2B5EF4-FFF2-40B4-BE49-F238E27FC236}">
                  <a16:creationId xmlns:a16="http://schemas.microsoft.com/office/drawing/2014/main" id="{643237E4-9424-D94E-BB90-3A829620F6F3}"/>
                </a:ext>
              </a:extLst>
            </p:cNvPr>
            <p:cNvCxnSpPr>
              <a:cxnSpLocks/>
            </p:cNvCxnSpPr>
            <p:nvPr/>
          </p:nvCxnSpPr>
          <p:spPr>
            <a:xfrm>
              <a:off x="6034061" y="1867727"/>
              <a:ext cx="530351" cy="0"/>
            </a:xfrm>
            <a:prstGeom prst="line">
              <a:avLst/>
            </a:prstGeom>
            <a:noFill/>
            <a:ln w="15875" cap="flat" cmpd="sng" algn="ctr">
              <a:solidFill>
                <a:sysClr val="windowText" lastClr="000000"/>
              </a:solidFill>
              <a:prstDash val="solid"/>
            </a:ln>
            <a:effectLst/>
          </p:spPr>
        </p:cxnSp>
        <p:grpSp>
          <p:nvGrpSpPr>
            <p:cNvPr id="411" name="Group 410">
              <a:extLst>
                <a:ext uri="{FF2B5EF4-FFF2-40B4-BE49-F238E27FC236}">
                  <a16:creationId xmlns:a16="http://schemas.microsoft.com/office/drawing/2014/main" id="{27AF209B-A4E5-3849-A63B-7499C4BA85FF}"/>
                </a:ext>
              </a:extLst>
            </p:cNvPr>
            <p:cNvGrpSpPr/>
            <p:nvPr/>
          </p:nvGrpSpPr>
          <p:grpSpPr>
            <a:xfrm>
              <a:off x="5903573" y="1458240"/>
              <a:ext cx="791328" cy="731184"/>
              <a:chOff x="4769513" y="1267041"/>
              <a:chExt cx="708040" cy="654226"/>
            </a:xfrm>
          </p:grpSpPr>
          <p:sp>
            <p:nvSpPr>
              <p:cNvPr id="412" name="Freeform 27">
                <a:extLst>
                  <a:ext uri="{FF2B5EF4-FFF2-40B4-BE49-F238E27FC236}">
                    <a16:creationId xmlns:a16="http://schemas.microsoft.com/office/drawing/2014/main" id="{39640A12-6306-4D45-9528-B6FCDC3F9E0A}"/>
                  </a:ext>
                </a:extLst>
              </p:cNvPr>
              <p:cNvSpPr>
                <a:spLocks/>
              </p:cNvSpPr>
              <p:nvPr/>
            </p:nvSpPr>
            <p:spPr bwMode="auto">
              <a:xfrm>
                <a:off x="4769513" y="1267041"/>
                <a:ext cx="708040" cy="654226"/>
              </a:xfrm>
              <a:custGeom>
                <a:avLst/>
                <a:gdLst>
                  <a:gd name="T0" fmla="*/ 120 w 1171"/>
                  <a:gd name="T1" fmla="*/ 1082 h 1082"/>
                  <a:gd name="T2" fmla="*/ 108 w 1171"/>
                  <a:gd name="T3" fmla="*/ 1082 h 1082"/>
                  <a:gd name="T4" fmla="*/ 85 w 1171"/>
                  <a:gd name="T5" fmla="*/ 1077 h 1082"/>
                  <a:gd name="T6" fmla="*/ 63 w 1171"/>
                  <a:gd name="T7" fmla="*/ 1067 h 1082"/>
                  <a:gd name="T8" fmla="*/ 43 w 1171"/>
                  <a:gd name="T9" fmla="*/ 1056 h 1082"/>
                  <a:gd name="T10" fmla="*/ 28 w 1171"/>
                  <a:gd name="T11" fmla="*/ 1039 h 1082"/>
                  <a:gd name="T12" fmla="*/ 15 w 1171"/>
                  <a:gd name="T13" fmla="*/ 1019 h 1082"/>
                  <a:gd name="T14" fmla="*/ 5 w 1171"/>
                  <a:gd name="T15" fmla="*/ 997 h 1082"/>
                  <a:gd name="T16" fmla="*/ 0 w 1171"/>
                  <a:gd name="T17" fmla="*/ 974 h 1082"/>
                  <a:gd name="T18" fmla="*/ 0 w 1171"/>
                  <a:gd name="T19" fmla="*/ 120 h 1082"/>
                  <a:gd name="T20" fmla="*/ 0 w 1171"/>
                  <a:gd name="T21" fmla="*/ 109 h 1082"/>
                  <a:gd name="T22" fmla="*/ 5 w 1171"/>
                  <a:gd name="T23" fmla="*/ 85 h 1082"/>
                  <a:gd name="T24" fmla="*/ 15 w 1171"/>
                  <a:gd name="T25" fmla="*/ 64 h 1082"/>
                  <a:gd name="T26" fmla="*/ 28 w 1171"/>
                  <a:gd name="T27" fmla="*/ 44 h 1082"/>
                  <a:gd name="T28" fmla="*/ 43 w 1171"/>
                  <a:gd name="T29" fmla="*/ 27 h 1082"/>
                  <a:gd name="T30" fmla="*/ 63 w 1171"/>
                  <a:gd name="T31" fmla="*/ 15 h 1082"/>
                  <a:gd name="T32" fmla="*/ 85 w 1171"/>
                  <a:gd name="T33" fmla="*/ 5 h 1082"/>
                  <a:gd name="T34" fmla="*/ 108 w 1171"/>
                  <a:gd name="T35" fmla="*/ 0 h 1082"/>
                  <a:gd name="T36" fmla="*/ 1050 w 1171"/>
                  <a:gd name="T37" fmla="*/ 0 h 1082"/>
                  <a:gd name="T38" fmla="*/ 1063 w 1171"/>
                  <a:gd name="T39" fmla="*/ 0 h 1082"/>
                  <a:gd name="T40" fmla="*/ 1086 w 1171"/>
                  <a:gd name="T41" fmla="*/ 5 h 1082"/>
                  <a:gd name="T42" fmla="*/ 1108 w 1171"/>
                  <a:gd name="T43" fmla="*/ 15 h 1082"/>
                  <a:gd name="T44" fmla="*/ 1126 w 1171"/>
                  <a:gd name="T45" fmla="*/ 27 h 1082"/>
                  <a:gd name="T46" fmla="*/ 1143 w 1171"/>
                  <a:gd name="T47" fmla="*/ 44 h 1082"/>
                  <a:gd name="T48" fmla="*/ 1156 w 1171"/>
                  <a:gd name="T49" fmla="*/ 64 h 1082"/>
                  <a:gd name="T50" fmla="*/ 1164 w 1171"/>
                  <a:gd name="T51" fmla="*/ 85 h 1082"/>
                  <a:gd name="T52" fmla="*/ 1169 w 1171"/>
                  <a:gd name="T53" fmla="*/ 109 h 1082"/>
                  <a:gd name="T54" fmla="*/ 1171 w 1171"/>
                  <a:gd name="T55" fmla="*/ 962 h 1082"/>
                  <a:gd name="T56" fmla="*/ 1169 w 1171"/>
                  <a:gd name="T57" fmla="*/ 974 h 1082"/>
                  <a:gd name="T58" fmla="*/ 1164 w 1171"/>
                  <a:gd name="T59" fmla="*/ 997 h 1082"/>
                  <a:gd name="T60" fmla="*/ 1156 w 1171"/>
                  <a:gd name="T61" fmla="*/ 1019 h 1082"/>
                  <a:gd name="T62" fmla="*/ 1143 w 1171"/>
                  <a:gd name="T63" fmla="*/ 1039 h 1082"/>
                  <a:gd name="T64" fmla="*/ 1126 w 1171"/>
                  <a:gd name="T65" fmla="*/ 1056 h 1082"/>
                  <a:gd name="T66" fmla="*/ 1108 w 1171"/>
                  <a:gd name="T67" fmla="*/ 1067 h 1082"/>
                  <a:gd name="T68" fmla="*/ 1086 w 1171"/>
                  <a:gd name="T69" fmla="*/ 1077 h 1082"/>
                  <a:gd name="T70" fmla="*/ 1063 w 1171"/>
                  <a:gd name="T71" fmla="*/ 1082 h 1082"/>
                  <a:gd name="T72" fmla="*/ 1050 w 1171"/>
                  <a:gd name="T73" fmla="*/ 1082 h 10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171" h="1082">
                    <a:moveTo>
                      <a:pt x="1050" y="1082"/>
                    </a:moveTo>
                    <a:lnTo>
                      <a:pt x="120" y="1082"/>
                    </a:lnTo>
                    <a:lnTo>
                      <a:pt x="120" y="1082"/>
                    </a:lnTo>
                    <a:lnTo>
                      <a:pt x="108" y="1082"/>
                    </a:lnTo>
                    <a:lnTo>
                      <a:pt x="96" y="1080"/>
                    </a:lnTo>
                    <a:lnTo>
                      <a:pt x="85" y="1077"/>
                    </a:lnTo>
                    <a:lnTo>
                      <a:pt x="73" y="1072"/>
                    </a:lnTo>
                    <a:lnTo>
                      <a:pt x="63" y="1067"/>
                    </a:lnTo>
                    <a:lnTo>
                      <a:pt x="53" y="1062"/>
                    </a:lnTo>
                    <a:lnTo>
                      <a:pt x="43" y="1056"/>
                    </a:lnTo>
                    <a:lnTo>
                      <a:pt x="35" y="1047"/>
                    </a:lnTo>
                    <a:lnTo>
                      <a:pt x="28" y="1039"/>
                    </a:lnTo>
                    <a:lnTo>
                      <a:pt x="20" y="1029"/>
                    </a:lnTo>
                    <a:lnTo>
                      <a:pt x="15" y="1019"/>
                    </a:lnTo>
                    <a:lnTo>
                      <a:pt x="10" y="1009"/>
                    </a:lnTo>
                    <a:lnTo>
                      <a:pt x="5" y="997"/>
                    </a:lnTo>
                    <a:lnTo>
                      <a:pt x="3" y="986"/>
                    </a:lnTo>
                    <a:lnTo>
                      <a:pt x="0" y="974"/>
                    </a:lnTo>
                    <a:lnTo>
                      <a:pt x="0" y="962"/>
                    </a:lnTo>
                    <a:lnTo>
                      <a:pt x="0" y="120"/>
                    </a:lnTo>
                    <a:lnTo>
                      <a:pt x="0" y="120"/>
                    </a:lnTo>
                    <a:lnTo>
                      <a:pt x="0" y="109"/>
                    </a:lnTo>
                    <a:lnTo>
                      <a:pt x="3" y="97"/>
                    </a:lnTo>
                    <a:lnTo>
                      <a:pt x="5" y="85"/>
                    </a:lnTo>
                    <a:lnTo>
                      <a:pt x="10" y="74"/>
                    </a:lnTo>
                    <a:lnTo>
                      <a:pt x="15" y="64"/>
                    </a:lnTo>
                    <a:lnTo>
                      <a:pt x="20" y="54"/>
                    </a:lnTo>
                    <a:lnTo>
                      <a:pt x="28" y="44"/>
                    </a:lnTo>
                    <a:lnTo>
                      <a:pt x="35" y="35"/>
                    </a:lnTo>
                    <a:lnTo>
                      <a:pt x="43" y="27"/>
                    </a:lnTo>
                    <a:lnTo>
                      <a:pt x="53" y="20"/>
                    </a:lnTo>
                    <a:lnTo>
                      <a:pt x="63" y="15"/>
                    </a:lnTo>
                    <a:lnTo>
                      <a:pt x="73" y="10"/>
                    </a:lnTo>
                    <a:lnTo>
                      <a:pt x="85" y="5"/>
                    </a:lnTo>
                    <a:lnTo>
                      <a:pt x="96" y="2"/>
                    </a:lnTo>
                    <a:lnTo>
                      <a:pt x="108" y="0"/>
                    </a:lnTo>
                    <a:lnTo>
                      <a:pt x="120" y="0"/>
                    </a:lnTo>
                    <a:lnTo>
                      <a:pt x="1050" y="0"/>
                    </a:lnTo>
                    <a:lnTo>
                      <a:pt x="1050" y="0"/>
                    </a:lnTo>
                    <a:lnTo>
                      <a:pt x="1063" y="0"/>
                    </a:lnTo>
                    <a:lnTo>
                      <a:pt x="1075" y="2"/>
                    </a:lnTo>
                    <a:lnTo>
                      <a:pt x="1086" y="5"/>
                    </a:lnTo>
                    <a:lnTo>
                      <a:pt x="1096" y="10"/>
                    </a:lnTo>
                    <a:lnTo>
                      <a:pt x="1108" y="15"/>
                    </a:lnTo>
                    <a:lnTo>
                      <a:pt x="1118" y="20"/>
                    </a:lnTo>
                    <a:lnTo>
                      <a:pt x="1126" y="27"/>
                    </a:lnTo>
                    <a:lnTo>
                      <a:pt x="1134" y="35"/>
                    </a:lnTo>
                    <a:lnTo>
                      <a:pt x="1143" y="44"/>
                    </a:lnTo>
                    <a:lnTo>
                      <a:pt x="1149" y="54"/>
                    </a:lnTo>
                    <a:lnTo>
                      <a:pt x="1156" y="64"/>
                    </a:lnTo>
                    <a:lnTo>
                      <a:pt x="1161" y="74"/>
                    </a:lnTo>
                    <a:lnTo>
                      <a:pt x="1164" y="85"/>
                    </a:lnTo>
                    <a:lnTo>
                      <a:pt x="1168" y="97"/>
                    </a:lnTo>
                    <a:lnTo>
                      <a:pt x="1169" y="109"/>
                    </a:lnTo>
                    <a:lnTo>
                      <a:pt x="1171" y="120"/>
                    </a:lnTo>
                    <a:lnTo>
                      <a:pt x="1171" y="962"/>
                    </a:lnTo>
                    <a:lnTo>
                      <a:pt x="1171" y="962"/>
                    </a:lnTo>
                    <a:lnTo>
                      <a:pt x="1169" y="974"/>
                    </a:lnTo>
                    <a:lnTo>
                      <a:pt x="1168" y="986"/>
                    </a:lnTo>
                    <a:lnTo>
                      <a:pt x="1164" y="997"/>
                    </a:lnTo>
                    <a:lnTo>
                      <a:pt x="1161" y="1009"/>
                    </a:lnTo>
                    <a:lnTo>
                      <a:pt x="1156" y="1019"/>
                    </a:lnTo>
                    <a:lnTo>
                      <a:pt x="1149" y="1029"/>
                    </a:lnTo>
                    <a:lnTo>
                      <a:pt x="1143" y="1039"/>
                    </a:lnTo>
                    <a:lnTo>
                      <a:pt x="1134" y="1047"/>
                    </a:lnTo>
                    <a:lnTo>
                      <a:pt x="1126" y="1056"/>
                    </a:lnTo>
                    <a:lnTo>
                      <a:pt x="1118" y="1062"/>
                    </a:lnTo>
                    <a:lnTo>
                      <a:pt x="1108" y="1067"/>
                    </a:lnTo>
                    <a:lnTo>
                      <a:pt x="1096" y="1072"/>
                    </a:lnTo>
                    <a:lnTo>
                      <a:pt x="1086" y="1077"/>
                    </a:lnTo>
                    <a:lnTo>
                      <a:pt x="1075" y="1080"/>
                    </a:lnTo>
                    <a:lnTo>
                      <a:pt x="1063" y="1082"/>
                    </a:lnTo>
                    <a:lnTo>
                      <a:pt x="1050" y="1082"/>
                    </a:lnTo>
                    <a:lnTo>
                      <a:pt x="1050" y="1082"/>
                    </a:lnTo>
                    <a:close/>
                  </a:path>
                </a:pathLst>
              </a:custGeom>
              <a:noFill/>
              <a:ln w="19050">
                <a:solidFill>
                  <a:srgbClr val="44485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16" tIns="45708" rIns="91416" bIns="45708"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5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sym typeface="Arial"/>
                </a:endParaRPr>
              </a:p>
            </p:txBody>
          </p:sp>
          <p:sp>
            <p:nvSpPr>
              <p:cNvPr id="413" name="Line 28">
                <a:extLst>
                  <a:ext uri="{FF2B5EF4-FFF2-40B4-BE49-F238E27FC236}">
                    <a16:creationId xmlns:a16="http://schemas.microsoft.com/office/drawing/2014/main" id="{77FD119B-5EB1-EE46-A454-639B1B40171B}"/>
                  </a:ext>
                </a:extLst>
              </p:cNvPr>
              <p:cNvSpPr>
                <a:spLocks noChangeShapeType="1"/>
              </p:cNvSpPr>
              <p:nvPr/>
            </p:nvSpPr>
            <p:spPr bwMode="auto">
              <a:xfrm>
                <a:off x="4769513" y="1392202"/>
                <a:ext cx="708040" cy="0"/>
              </a:xfrm>
              <a:prstGeom prst="line">
                <a:avLst/>
              </a:prstGeom>
              <a:noFill/>
              <a:ln w="19050">
                <a:solidFill>
                  <a:srgbClr val="444857"/>
                </a:solidFill>
                <a:prstDash val="solid"/>
                <a:round/>
                <a:headEnd/>
                <a:tailEnd/>
              </a:ln>
              <a:extLst>
                <a:ext uri="{909E8E84-426E-40DD-AFC4-6F175D3DCCD1}">
                  <a14:hiddenFill xmlns:a14="http://schemas.microsoft.com/office/drawing/2010/main">
                    <a:noFill/>
                  </a14:hiddenFill>
                </a:ext>
              </a:extLst>
            </p:spPr>
            <p:txBody>
              <a:bodyPr vert="horz" wrap="square" lIns="91416" tIns="45708" rIns="91416" bIns="45708"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5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sym typeface="Arial"/>
                </a:endParaRPr>
              </a:p>
            </p:txBody>
          </p:sp>
          <p:sp>
            <p:nvSpPr>
              <p:cNvPr id="414" name="Freeform 29">
                <a:extLst>
                  <a:ext uri="{FF2B5EF4-FFF2-40B4-BE49-F238E27FC236}">
                    <a16:creationId xmlns:a16="http://schemas.microsoft.com/office/drawing/2014/main" id="{A6E7E5D2-EB4D-2D43-9F4E-BE513A640522}"/>
                  </a:ext>
                </a:extLst>
              </p:cNvPr>
              <p:cNvSpPr>
                <a:spLocks/>
              </p:cNvSpPr>
              <p:nvPr/>
            </p:nvSpPr>
            <p:spPr bwMode="auto">
              <a:xfrm>
                <a:off x="4798536" y="1297273"/>
                <a:ext cx="319253" cy="70744"/>
              </a:xfrm>
              <a:custGeom>
                <a:avLst/>
                <a:gdLst>
                  <a:gd name="T0" fmla="*/ 528 w 528"/>
                  <a:gd name="T1" fmla="*/ 117 h 117"/>
                  <a:gd name="T2" fmla="*/ 33 w 528"/>
                  <a:gd name="T3" fmla="*/ 117 h 117"/>
                  <a:gd name="T4" fmla="*/ 33 w 528"/>
                  <a:gd name="T5" fmla="*/ 117 h 117"/>
                  <a:gd name="T6" fmla="*/ 0 w 528"/>
                  <a:gd name="T7" fmla="*/ 117 h 117"/>
                  <a:gd name="T8" fmla="*/ 0 w 528"/>
                  <a:gd name="T9" fmla="*/ 49 h 117"/>
                  <a:gd name="T10" fmla="*/ 0 w 528"/>
                  <a:gd name="T11" fmla="*/ 49 h 117"/>
                  <a:gd name="T12" fmla="*/ 0 w 528"/>
                  <a:gd name="T13" fmla="*/ 40 h 117"/>
                  <a:gd name="T14" fmla="*/ 4 w 528"/>
                  <a:gd name="T15" fmla="*/ 32 h 117"/>
                  <a:gd name="T16" fmla="*/ 7 w 528"/>
                  <a:gd name="T17" fmla="*/ 25 h 117"/>
                  <a:gd name="T18" fmla="*/ 13 w 528"/>
                  <a:gd name="T19" fmla="*/ 17 h 117"/>
                  <a:gd name="T20" fmla="*/ 20 w 528"/>
                  <a:gd name="T21" fmla="*/ 10 h 117"/>
                  <a:gd name="T22" fmla="*/ 28 w 528"/>
                  <a:gd name="T23" fmla="*/ 5 h 117"/>
                  <a:gd name="T24" fmla="*/ 38 w 528"/>
                  <a:gd name="T25" fmla="*/ 2 h 117"/>
                  <a:gd name="T26" fmla="*/ 48 w 528"/>
                  <a:gd name="T27" fmla="*/ 0 h 117"/>
                  <a:gd name="T28" fmla="*/ 473 w 528"/>
                  <a:gd name="T29" fmla="*/ 0 h 117"/>
                  <a:gd name="T30" fmla="*/ 473 w 528"/>
                  <a:gd name="T31" fmla="*/ 0 h 117"/>
                  <a:gd name="T32" fmla="*/ 488 w 528"/>
                  <a:gd name="T33" fmla="*/ 2 h 117"/>
                  <a:gd name="T34" fmla="*/ 499 w 528"/>
                  <a:gd name="T35" fmla="*/ 7 h 117"/>
                  <a:gd name="T36" fmla="*/ 509 w 528"/>
                  <a:gd name="T37" fmla="*/ 14 h 117"/>
                  <a:gd name="T38" fmla="*/ 516 w 528"/>
                  <a:gd name="T39" fmla="*/ 24 h 117"/>
                  <a:gd name="T40" fmla="*/ 521 w 528"/>
                  <a:gd name="T41" fmla="*/ 37 h 117"/>
                  <a:gd name="T42" fmla="*/ 524 w 528"/>
                  <a:gd name="T43" fmla="*/ 50 h 117"/>
                  <a:gd name="T44" fmla="*/ 526 w 528"/>
                  <a:gd name="T45" fmla="*/ 65 h 117"/>
                  <a:gd name="T46" fmla="*/ 528 w 528"/>
                  <a:gd name="T47" fmla="*/ 82 h 117"/>
                  <a:gd name="T48" fmla="*/ 528 w 528"/>
                  <a:gd name="T49" fmla="*/ 82 h 117"/>
                  <a:gd name="T50" fmla="*/ 528 w 528"/>
                  <a:gd name="T51" fmla="*/ 82 h 117"/>
                  <a:gd name="T52" fmla="*/ 528 w 528"/>
                  <a:gd name="T53" fmla="*/ 117 h 117"/>
                  <a:gd name="T54" fmla="*/ 528 w 528"/>
                  <a:gd name="T55" fmla="*/ 117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28" h="117">
                    <a:moveTo>
                      <a:pt x="528" y="117"/>
                    </a:moveTo>
                    <a:lnTo>
                      <a:pt x="33" y="117"/>
                    </a:lnTo>
                    <a:lnTo>
                      <a:pt x="33" y="117"/>
                    </a:lnTo>
                    <a:lnTo>
                      <a:pt x="0" y="117"/>
                    </a:lnTo>
                    <a:lnTo>
                      <a:pt x="0" y="49"/>
                    </a:lnTo>
                    <a:lnTo>
                      <a:pt x="0" y="49"/>
                    </a:lnTo>
                    <a:lnTo>
                      <a:pt x="0" y="40"/>
                    </a:lnTo>
                    <a:lnTo>
                      <a:pt x="4" y="32"/>
                    </a:lnTo>
                    <a:lnTo>
                      <a:pt x="7" y="25"/>
                    </a:lnTo>
                    <a:lnTo>
                      <a:pt x="13" y="17"/>
                    </a:lnTo>
                    <a:lnTo>
                      <a:pt x="20" y="10"/>
                    </a:lnTo>
                    <a:lnTo>
                      <a:pt x="28" y="5"/>
                    </a:lnTo>
                    <a:lnTo>
                      <a:pt x="38" y="2"/>
                    </a:lnTo>
                    <a:lnTo>
                      <a:pt x="48" y="0"/>
                    </a:lnTo>
                    <a:lnTo>
                      <a:pt x="473" y="0"/>
                    </a:lnTo>
                    <a:lnTo>
                      <a:pt x="473" y="0"/>
                    </a:lnTo>
                    <a:lnTo>
                      <a:pt x="488" y="2"/>
                    </a:lnTo>
                    <a:lnTo>
                      <a:pt x="499" y="7"/>
                    </a:lnTo>
                    <a:lnTo>
                      <a:pt x="509" y="14"/>
                    </a:lnTo>
                    <a:lnTo>
                      <a:pt x="516" y="24"/>
                    </a:lnTo>
                    <a:lnTo>
                      <a:pt x="521" y="37"/>
                    </a:lnTo>
                    <a:lnTo>
                      <a:pt x="524" y="50"/>
                    </a:lnTo>
                    <a:lnTo>
                      <a:pt x="526" y="65"/>
                    </a:lnTo>
                    <a:lnTo>
                      <a:pt x="528" y="82"/>
                    </a:lnTo>
                    <a:lnTo>
                      <a:pt x="528" y="82"/>
                    </a:lnTo>
                    <a:lnTo>
                      <a:pt x="528" y="82"/>
                    </a:lnTo>
                    <a:lnTo>
                      <a:pt x="528" y="117"/>
                    </a:lnTo>
                    <a:lnTo>
                      <a:pt x="528" y="117"/>
                    </a:lnTo>
                    <a:close/>
                  </a:path>
                </a:pathLst>
              </a:custGeom>
              <a:solidFill>
                <a:srgbClr val="D6D6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5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sym typeface="Arial"/>
                </a:endParaRPr>
              </a:p>
            </p:txBody>
          </p:sp>
          <p:sp>
            <p:nvSpPr>
              <p:cNvPr id="415" name="Freeform 30">
                <a:extLst>
                  <a:ext uri="{FF2B5EF4-FFF2-40B4-BE49-F238E27FC236}">
                    <a16:creationId xmlns:a16="http://schemas.microsoft.com/office/drawing/2014/main" id="{44B51B20-FE40-4F46-BF90-B722139CD115}"/>
                  </a:ext>
                </a:extLst>
              </p:cNvPr>
              <p:cNvSpPr>
                <a:spLocks/>
              </p:cNvSpPr>
              <p:nvPr/>
            </p:nvSpPr>
            <p:spPr bwMode="auto">
              <a:xfrm>
                <a:off x="4836628" y="1313598"/>
                <a:ext cx="32651" cy="33256"/>
              </a:xfrm>
              <a:custGeom>
                <a:avLst/>
                <a:gdLst>
                  <a:gd name="T0" fmla="*/ 54 w 54"/>
                  <a:gd name="T1" fmla="*/ 28 h 55"/>
                  <a:gd name="T2" fmla="*/ 54 w 54"/>
                  <a:gd name="T3" fmla="*/ 28 h 55"/>
                  <a:gd name="T4" fmla="*/ 54 w 54"/>
                  <a:gd name="T5" fmla="*/ 22 h 55"/>
                  <a:gd name="T6" fmla="*/ 52 w 54"/>
                  <a:gd name="T7" fmla="*/ 17 h 55"/>
                  <a:gd name="T8" fmla="*/ 45 w 54"/>
                  <a:gd name="T9" fmla="*/ 8 h 55"/>
                  <a:gd name="T10" fmla="*/ 37 w 54"/>
                  <a:gd name="T11" fmla="*/ 3 h 55"/>
                  <a:gd name="T12" fmla="*/ 32 w 54"/>
                  <a:gd name="T13" fmla="*/ 2 h 55"/>
                  <a:gd name="T14" fmla="*/ 27 w 54"/>
                  <a:gd name="T15" fmla="*/ 0 h 55"/>
                  <a:gd name="T16" fmla="*/ 27 w 54"/>
                  <a:gd name="T17" fmla="*/ 0 h 55"/>
                  <a:gd name="T18" fmla="*/ 22 w 54"/>
                  <a:gd name="T19" fmla="*/ 2 h 55"/>
                  <a:gd name="T20" fmla="*/ 17 w 54"/>
                  <a:gd name="T21" fmla="*/ 3 h 55"/>
                  <a:gd name="T22" fmla="*/ 9 w 54"/>
                  <a:gd name="T23" fmla="*/ 8 h 55"/>
                  <a:gd name="T24" fmla="*/ 2 w 54"/>
                  <a:gd name="T25" fmla="*/ 17 h 55"/>
                  <a:gd name="T26" fmla="*/ 0 w 54"/>
                  <a:gd name="T27" fmla="*/ 22 h 55"/>
                  <a:gd name="T28" fmla="*/ 0 w 54"/>
                  <a:gd name="T29" fmla="*/ 28 h 55"/>
                  <a:gd name="T30" fmla="*/ 0 w 54"/>
                  <a:gd name="T31" fmla="*/ 28 h 55"/>
                  <a:gd name="T32" fmla="*/ 0 w 54"/>
                  <a:gd name="T33" fmla="*/ 33 h 55"/>
                  <a:gd name="T34" fmla="*/ 2 w 54"/>
                  <a:gd name="T35" fmla="*/ 38 h 55"/>
                  <a:gd name="T36" fmla="*/ 9 w 54"/>
                  <a:gd name="T37" fmla="*/ 47 h 55"/>
                  <a:gd name="T38" fmla="*/ 17 w 54"/>
                  <a:gd name="T39" fmla="*/ 52 h 55"/>
                  <a:gd name="T40" fmla="*/ 22 w 54"/>
                  <a:gd name="T41" fmla="*/ 53 h 55"/>
                  <a:gd name="T42" fmla="*/ 27 w 54"/>
                  <a:gd name="T43" fmla="*/ 55 h 55"/>
                  <a:gd name="T44" fmla="*/ 27 w 54"/>
                  <a:gd name="T45" fmla="*/ 55 h 55"/>
                  <a:gd name="T46" fmla="*/ 32 w 54"/>
                  <a:gd name="T47" fmla="*/ 53 h 55"/>
                  <a:gd name="T48" fmla="*/ 37 w 54"/>
                  <a:gd name="T49" fmla="*/ 52 h 55"/>
                  <a:gd name="T50" fmla="*/ 45 w 54"/>
                  <a:gd name="T51" fmla="*/ 47 h 55"/>
                  <a:gd name="T52" fmla="*/ 52 w 54"/>
                  <a:gd name="T53" fmla="*/ 38 h 55"/>
                  <a:gd name="T54" fmla="*/ 54 w 54"/>
                  <a:gd name="T55" fmla="*/ 33 h 55"/>
                  <a:gd name="T56" fmla="*/ 54 w 54"/>
                  <a:gd name="T57" fmla="*/ 28 h 55"/>
                  <a:gd name="T58" fmla="*/ 54 w 54"/>
                  <a:gd name="T59" fmla="*/ 2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4" h="55">
                    <a:moveTo>
                      <a:pt x="54" y="28"/>
                    </a:moveTo>
                    <a:lnTo>
                      <a:pt x="54" y="28"/>
                    </a:lnTo>
                    <a:lnTo>
                      <a:pt x="54" y="22"/>
                    </a:lnTo>
                    <a:lnTo>
                      <a:pt x="52" y="17"/>
                    </a:lnTo>
                    <a:lnTo>
                      <a:pt x="45" y="8"/>
                    </a:lnTo>
                    <a:lnTo>
                      <a:pt x="37" y="3"/>
                    </a:lnTo>
                    <a:lnTo>
                      <a:pt x="32" y="2"/>
                    </a:lnTo>
                    <a:lnTo>
                      <a:pt x="27" y="0"/>
                    </a:lnTo>
                    <a:lnTo>
                      <a:pt x="27" y="0"/>
                    </a:lnTo>
                    <a:lnTo>
                      <a:pt x="22" y="2"/>
                    </a:lnTo>
                    <a:lnTo>
                      <a:pt x="17" y="3"/>
                    </a:lnTo>
                    <a:lnTo>
                      <a:pt x="9" y="8"/>
                    </a:lnTo>
                    <a:lnTo>
                      <a:pt x="2" y="17"/>
                    </a:lnTo>
                    <a:lnTo>
                      <a:pt x="0" y="22"/>
                    </a:lnTo>
                    <a:lnTo>
                      <a:pt x="0" y="28"/>
                    </a:lnTo>
                    <a:lnTo>
                      <a:pt x="0" y="28"/>
                    </a:lnTo>
                    <a:lnTo>
                      <a:pt x="0" y="33"/>
                    </a:lnTo>
                    <a:lnTo>
                      <a:pt x="2" y="38"/>
                    </a:lnTo>
                    <a:lnTo>
                      <a:pt x="9" y="47"/>
                    </a:lnTo>
                    <a:lnTo>
                      <a:pt x="17" y="52"/>
                    </a:lnTo>
                    <a:lnTo>
                      <a:pt x="22" y="53"/>
                    </a:lnTo>
                    <a:lnTo>
                      <a:pt x="27" y="55"/>
                    </a:lnTo>
                    <a:lnTo>
                      <a:pt x="27" y="55"/>
                    </a:lnTo>
                    <a:lnTo>
                      <a:pt x="32" y="53"/>
                    </a:lnTo>
                    <a:lnTo>
                      <a:pt x="37" y="52"/>
                    </a:lnTo>
                    <a:lnTo>
                      <a:pt x="45" y="47"/>
                    </a:lnTo>
                    <a:lnTo>
                      <a:pt x="52" y="38"/>
                    </a:lnTo>
                    <a:lnTo>
                      <a:pt x="54" y="33"/>
                    </a:lnTo>
                    <a:lnTo>
                      <a:pt x="54" y="28"/>
                    </a:lnTo>
                    <a:lnTo>
                      <a:pt x="54" y="28"/>
                    </a:lnTo>
                    <a:close/>
                  </a:path>
                </a:pathLst>
              </a:custGeom>
              <a:solidFill>
                <a:srgbClr val="91E5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5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sym typeface="Arial"/>
                </a:endParaRPr>
              </a:p>
            </p:txBody>
          </p:sp>
          <p:sp>
            <p:nvSpPr>
              <p:cNvPr id="416" name="Freeform 31">
                <a:extLst>
                  <a:ext uri="{FF2B5EF4-FFF2-40B4-BE49-F238E27FC236}">
                    <a16:creationId xmlns:a16="http://schemas.microsoft.com/office/drawing/2014/main" id="{2DC72AE0-2041-464C-A498-56DE87108131}"/>
                  </a:ext>
                </a:extLst>
              </p:cNvPr>
              <p:cNvSpPr>
                <a:spLocks/>
              </p:cNvSpPr>
              <p:nvPr/>
            </p:nvSpPr>
            <p:spPr bwMode="auto">
              <a:xfrm>
                <a:off x="4897093" y="1313598"/>
                <a:ext cx="32046" cy="33256"/>
              </a:xfrm>
              <a:custGeom>
                <a:avLst/>
                <a:gdLst>
                  <a:gd name="T0" fmla="*/ 53 w 53"/>
                  <a:gd name="T1" fmla="*/ 28 h 55"/>
                  <a:gd name="T2" fmla="*/ 53 w 53"/>
                  <a:gd name="T3" fmla="*/ 28 h 55"/>
                  <a:gd name="T4" fmla="*/ 53 w 53"/>
                  <a:gd name="T5" fmla="*/ 22 h 55"/>
                  <a:gd name="T6" fmla="*/ 52 w 53"/>
                  <a:gd name="T7" fmla="*/ 17 h 55"/>
                  <a:gd name="T8" fmla="*/ 47 w 53"/>
                  <a:gd name="T9" fmla="*/ 8 h 55"/>
                  <a:gd name="T10" fmla="*/ 37 w 53"/>
                  <a:gd name="T11" fmla="*/ 3 h 55"/>
                  <a:gd name="T12" fmla="*/ 32 w 53"/>
                  <a:gd name="T13" fmla="*/ 2 h 55"/>
                  <a:gd name="T14" fmla="*/ 27 w 53"/>
                  <a:gd name="T15" fmla="*/ 0 h 55"/>
                  <a:gd name="T16" fmla="*/ 27 w 53"/>
                  <a:gd name="T17" fmla="*/ 0 h 55"/>
                  <a:gd name="T18" fmla="*/ 22 w 53"/>
                  <a:gd name="T19" fmla="*/ 2 h 55"/>
                  <a:gd name="T20" fmla="*/ 17 w 53"/>
                  <a:gd name="T21" fmla="*/ 3 h 55"/>
                  <a:gd name="T22" fmla="*/ 9 w 53"/>
                  <a:gd name="T23" fmla="*/ 8 h 55"/>
                  <a:gd name="T24" fmla="*/ 2 w 53"/>
                  <a:gd name="T25" fmla="*/ 17 h 55"/>
                  <a:gd name="T26" fmla="*/ 2 w 53"/>
                  <a:gd name="T27" fmla="*/ 22 h 55"/>
                  <a:gd name="T28" fmla="*/ 0 w 53"/>
                  <a:gd name="T29" fmla="*/ 28 h 55"/>
                  <a:gd name="T30" fmla="*/ 0 w 53"/>
                  <a:gd name="T31" fmla="*/ 28 h 55"/>
                  <a:gd name="T32" fmla="*/ 2 w 53"/>
                  <a:gd name="T33" fmla="*/ 33 h 55"/>
                  <a:gd name="T34" fmla="*/ 2 w 53"/>
                  <a:gd name="T35" fmla="*/ 38 h 55"/>
                  <a:gd name="T36" fmla="*/ 9 w 53"/>
                  <a:gd name="T37" fmla="*/ 47 h 55"/>
                  <a:gd name="T38" fmla="*/ 17 w 53"/>
                  <a:gd name="T39" fmla="*/ 52 h 55"/>
                  <a:gd name="T40" fmla="*/ 22 w 53"/>
                  <a:gd name="T41" fmla="*/ 53 h 55"/>
                  <a:gd name="T42" fmla="*/ 27 w 53"/>
                  <a:gd name="T43" fmla="*/ 55 h 55"/>
                  <a:gd name="T44" fmla="*/ 27 w 53"/>
                  <a:gd name="T45" fmla="*/ 55 h 55"/>
                  <a:gd name="T46" fmla="*/ 32 w 53"/>
                  <a:gd name="T47" fmla="*/ 53 h 55"/>
                  <a:gd name="T48" fmla="*/ 37 w 53"/>
                  <a:gd name="T49" fmla="*/ 52 h 55"/>
                  <a:gd name="T50" fmla="*/ 47 w 53"/>
                  <a:gd name="T51" fmla="*/ 47 h 55"/>
                  <a:gd name="T52" fmla="*/ 52 w 53"/>
                  <a:gd name="T53" fmla="*/ 38 h 55"/>
                  <a:gd name="T54" fmla="*/ 53 w 53"/>
                  <a:gd name="T55" fmla="*/ 33 h 55"/>
                  <a:gd name="T56" fmla="*/ 53 w 53"/>
                  <a:gd name="T57" fmla="*/ 28 h 55"/>
                  <a:gd name="T58" fmla="*/ 53 w 53"/>
                  <a:gd name="T59" fmla="*/ 2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3" h="55">
                    <a:moveTo>
                      <a:pt x="53" y="28"/>
                    </a:moveTo>
                    <a:lnTo>
                      <a:pt x="53" y="28"/>
                    </a:lnTo>
                    <a:lnTo>
                      <a:pt x="53" y="22"/>
                    </a:lnTo>
                    <a:lnTo>
                      <a:pt x="52" y="17"/>
                    </a:lnTo>
                    <a:lnTo>
                      <a:pt x="47" y="8"/>
                    </a:lnTo>
                    <a:lnTo>
                      <a:pt x="37" y="3"/>
                    </a:lnTo>
                    <a:lnTo>
                      <a:pt x="32" y="2"/>
                    </a:lnTo>
                    <a:lnTo>
                      <a:pt x="27" y="0"/>
                    </a:lnTo>
                    <a:lnTo>
                      <a:pt x="27" y="0"/>
                    </a:lnTo>
                    <a:lnTo>
                      <a:pt x="22" y="2"/>
                    </a:lnTo>
                    <a:lnTo>
                      <a:pt x="17" y="3"/>
                    </a:lnTo>
                    <a:lnTo>
                      <a:pt x="9" y="8"/>
                    </a:lnTo>
                    <a:lnTo>
                      <a:pt x="2" y="17"/>
                    </a:lnTo>
                    <a:lnTo>
                      <a:pt x="2" y="22"/>
                    </a:lnTo>
                    <a:lnTo>
                      <a:pt x="0" y="28"/>
                    </a:lnTo>
                    <a:lnTo>
                      <a:pt x="0" y="28"/>
                    </a:lnTo>
                    <a:lnTo>
                      <a:pt x="2" y="33"/>
                    </a:lnTo>
                    <a:lnTo>
                      <a:pt x="2" y="38"/>
                    </a:lnTo>
                    <a:lnTo>
                      <a:pt x="9" y="47"/>
                    </a:lnTo>
                    <a:lnTo>
                      <a:pt x="17" y="52"/>
                    </a:lnTo>
                    <a:lnTo>
                      <a:pt x="22" y="53"/>
                    </a:lnTo>
                    <a:lnTo>
                      <a:pt x="27" y="55"/>
                    </a:lnTo>
                    <a:lnTo>
                      <a:pt x="27" y="55"/>
                    </a:lnTo>
                    <a:lnTo>
                      <a:pt x="32" y="53"/>
                    </a:lnTo>
                    <a:lnTo>
                      <a:pt x="37" y="52"/>
                    </a:lnTo>
                    <a:lnTo>
                      <a:pt x="47" y="47"/>
                    </a:lnTo>
                    <a:lnTo>
                      <a:pt x="52" y="38"/>
                    </a:lnTo>
                    <a:lnTo>
                      <a:pt x="53" y="33"/>
                    </a:lnTo>
                    <a:lnTo>
                      <a:pt x="53" y="28"/>
                    </a:lnTo>
                    <a:lnTo>
                      <a:pt x="53" y="28"/>
                    </a:lnTo>
                    <a:close/>
                  </a:path>
                </a:pathLst>
              </a:custGeom>
              <a:solidFill>
                <a:srgbClr val="91E5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5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sym typeface="Arial"/>
                </a:endParaRPr>
              </a:p>
            </p:txBody>
          </p:sp>
          <p:sp>
            <p:nvSpPr>
              <p:cNvPr id="417" name="Freeform 32">
                <a:extLst>
                  <a:ext uri="{FF2B5EF4-FFF2-40B4-BE49-F238E27FC236}">
                    <a16:creationId xmlns:a16="http://schemas.microsoft.com/office/drawing/2014/main" id="{1955E721-15F2-7F41-86CB-60FAAE0F1B4A}"/>
                  </a:ext>
                </a:extLst>
              </p:cNvPr>
              <p:cNvSpPr>
                <a:spLocks/>
              </p:cNvSpPr>
              <p:nvPr/>
            </p:nvSpPr>
            <p:spPr bwMode="auto">
              <a:xfrm>
                <a:off x="4957558" y="1313598"/>
                <a:ext cx="32046" cy="33256"/>
              </a:xfrm>
              <a:custGeom>
                <a:avLst/>
                <a:gdLst>
                  <a:gd name="T0" fmla="*/ 53 w 53"/>
                  <a:gd name="T1" fmla="*/ 28 h 55"/>
                  <a:gd name="T2" fmla="*/ 53 w 53"/>
                  <a:gd name="T3" fmla="*/ 28 h 55"/>
                  <a:gd name="T4" fmla="*/ 53 w 53"/>
                  <a:gd name="T5" fmla="*/ 22 h 55"/>
                  <a:gd name="T6" fmla="*/ 52 w 53"/>
                  <a:gd name="T7" fmla="*/ 17 h 55"/>
                  <a:gd name="T8" fmla="*/ 47 w 53"/>
                  <a:gd name="T9" fmla="*/ 8 h 55"/>
                  <a:gd name="T10" fmla="*/ 38 w 53"/>
                  <a:gd name="T11" fmla="*/ 3 h 55"/>
                  <a:gd name="T12" fmla="*/ 33 w 53"/>
                  <a:gd name="T13" fmla="*/ 2 h 55"/>
                  <a:gd name="T14" fmla="*/ 27 w 53"/>
                  <a:gd name="T15" fmla="*/ 0 h 55"/>
                  <a:gd name="T16" fmla="*/ 27 w 53"/>
                  <a:gd name="T17" fmla="*/ 0 h 55"/>
                  <a:gd name="T18" fmla="*/ 22 w 53"/>
                  <a:gd name="T19" fmla="*/ 2 h 55"/>
                  <a:gd name="T20" fmla="*/ 17 w 53"/>
                  <a:gd name="T21" fmla="*/ 3 h 55"/>
                  <a:gd name="T22" fmla="*/ 8 w 53"/>
                  <a:gd name="T23" fmla="*/ 8 h 55"/>
                  <a:gd name="T24" fmla="*/ 3 w 53"/>
                  <a:gd name="T25" fmla="*/ 17 h 55"/>
                  <a:gd name="T26" fmla="*/ 2 w 53"/>
                  <a:gd name="T27" fmla="*/ 22 h 55"/>
                  <a:gd name="T28" fmla="*/ 0 w 53"/>
                  <a:gd name="T29" fmla="*/ 28 h 55"/>
                  <a:gd name="T30" fmla="*/ 0 w 53"/>
                  <a:gd name="T31" fmla="*/ 28 h 55"/>
                  <a:gd name="T32" fmla="*/ 2 w 53"/>
                  <a:gd name="T33" fmla="*/ 33 h 55"/>
                  <a:gd name="T34" fmla="*/ 3 w 53"/>
                  <a:gd name="T35" fmla="*/ 38 h 55"/>
                  <a:gd name="T36" fmla="*/ 8 w 53"/>
                  <a:gd name="T37" fmla="*/ 47 h 55"/>
                  <a:gd name="T38" fmla="*/ 17 w 53"/>
                  <a:gd name="T39" fmla="*/ 52 h 55"/>
                  <a:gd name="T40" fmla="*/ 22 w 53"/>
                  <a:gd name="T41" fmla="*/ 53 h 55"/>
                  <a:gd name="T42" fmla="*/ 27 w 53"/>
                  <a:gd name="T43" fmla="*/ 55 h 55"/>
                  <a:gd name="T44" fmla="*/ 27 w 53"/>
                  <a:gd name="T45" fmla="*/ 55 h 55"/>
                  <a:gd name="T46" fmla="*/ 33 w 53"/>
                  <a:gd name="T47" fmla="*/ 53 h 55"/>
                  <a:gd name="T48" fmla="*/ 38 w 53"/>
                  <a:gd name="T49" fmla="*/ 52 h 55"/>
                  <a:gd name="T50" fmla="*/ 47 w 53"/>
                  <a:gd name="T51" fmla="*/ 47 h 55"/>
                  <a:gd name="T52" fmla="*/ 52 w 53"/>
                  <a:gd name="T53" fmla="*/ 38 h 55"/>
                  <a:gd name="T54" fmla="*/ 53 w 53"/>
                  <a:gd name="T55" fmla="*/ 33 h 55"/>
                  <a:gd name="T56" fmla="*/ 53 w 53"/>
                  <a:gd name="T57" fmla="*/ 28 h 55"/>
                  <a:gd name="T58" fmla="*/ 53 w 53"/>
                  <a:gd name="T59" fmla="*/ 2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3" h="55">
                    <a:moveTo>
                      <a:pt x="53" y="28"/>
                    </a:moveTo>
                    <a:lnTo>
                      <a:pt x="53" y="28"/>
                    </a:lnTo>
                    <a:lnTo>
                      <a:pt x="53" y="22"/>
                    </a:lnTo>
                    <a:lnTo>
                      <a:pt x="52" y="17"/>
                    </a:lnTo>
                    <a:lnTo>
                      <a:pt x="47" y="8"/>
                    </a:lnTo>
                    <a:lnTo>
                      <a:pt x="38" y="3"/>
                    </a:lnTo>
                    <a:lnTo>
                      <a:pt x="33" y="2"/>
                    </a:lnTo>
                    <a:lnTo>
                      <a:pt x="27" y="0"/>
                    </a:lnTo>
                    <a:lnTo>
                      <a:pt x="27" y="0"/>
                    </a:lnTo>
                    <a:lnTo>
                      <a:pt x="22" y="2"/>
                    </a:lnTo>
                    <a:lnTo>
                      <a:pt x="17" y="3"/>
                    </a:lnTo>
                    <a:lnTo>
                      <a:pt x="8" y="8"/>
                    </a:lnTo>
                    <a:lnTo>
                      <a:pt x="3" y="17"/>
                    </a:lnTo>
                    <a:lnTo>
                      <a:pt x="2" y="22"/>
                    </a:lnTo>
                    <a:lnTo>
                      <a:pt x="0" y="28"/>
                    </a:lnTo>
                    <a:lnTo>
                      <a:pt x="0" y="28"/>
                    </a:lnTo>
                    <a:lnTo>
                      <a:pt x="2" y="33"/>
                    </a:lnTo>
                    <a:lnTo>
                      <a:pt x="3" y="38"/>
                    </a:lnTo>
                    <a:lnTo>
                      <a:pt x="8" y="47"/>
                    </a:lnTo>
                    <a:lnTo>
                      <a:pt x="17" y="52"/>
                    </a:lnTo>
                    <a:lnTo>
                      <a:pt x="22" y="53"/>
                    </a:lnTo>
                    <a:lnTo>
                      <a:pt x="27" y="55"/>
                    </a:lnTo>
                    <a:lnTo>
                      <a:pt x="27" y="55"/>
                    </a:lnTo>
                    <a:lnTo>
                      <a:pt x="33" y="53"/>
                    </a:lnTo>
                    <a:lnTo>
                      <a:pt x="38" y="52"/>
                    </a:lnTo>
                    <a:lnTo>
                      <a:pt x="47" y="47"/>
                    </a:lnTo>
                    <a:lnTo>
                      <a:pt x="52" y="38"/>
                    </a:lnTo>
                    <a:lnTo>
                      <a:pt x="53" y="33"/>
                    </a:lnTo>
                    <a:lnTo>
                      <a:pt x="53" y="28"/>
                    </a:lnTo>
                    <a:lnTo>
                      <a:pt x="53" y="28"/>
                    </a:lnTo>
                    <a:close/>
                  </a:path>
                </a:pathLst>
              </a:custGeom>
              <a:solidFill>
                <a:srgbClr val="91E5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5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sym typeface="Arial"/>
                </a:endParaRPr>
              </a:p>
            </p:txBody>
          </p:sp>
          <p:sp>
            <p:nvSpPr>
              <p:cNvPr id="418" name="Freeform 33">
                <a:extLst>
                  <a:ext uri="{FF2B5EF4-FFF2-40B4-BE49-F238E27FC236}">
                    <a16:creationId xmlns:a16="http://schemas.microsoft.com/office/drawing/2014/main" id="{0FA98532-554D-6644-93B7-A1446C73E88D}"/>
                  </a:ext>
                </a:extLst>
              </p:cNvPr>
              <p:cNvSpPr>
                <a:spLocks/>
              </p:cNvSpPr>
              <p:nvPr/>
            </p:nvSpPr>
            <p:spPr bwMode="auto">
              <a:xfrm>
                <a:off x="4812443" y="1313598"/>
                <a:ext cx="32651" cy="33256"/>
              </a:xfrm>
              <a:custGeom>
                <a:avLst/>
                <a:gdLst>
                  <a:gd name="T0" fmla="*/ 54 w 54"/>
                  <a:gd name="T1" fmla="*/ 28 h 55"/>
                  <a:gd name="T2" fmla="*/ 54 w 54"/>
                  <a:gd name="T3" fmla="*/ 28 h 55"/>
                  <a:gd name="T4" fmla="*/ 54 w 54"/>
                  <a:gd name="T5" fmla="*/ 22 h 55"/>
                  <a:gd name="T6" fmla="*/ 52 w 54"/>
                  <a:gd name="T7" fmla="*/ 17 h 55"/>
                  <a:gd name="T8" fmla="*/ 45 w 54"/>
                  <a:gd name="T9" fmla="*/ 8 h 55"/>
                  <a:gd name="T10" fmla="*/ 37 w 54"/>
                  <a:gd name="T11" fmla="*/ 3 h 55"/>
                  <a:gd name="T12" fmla="*/ 32 w 54"/>
                  <a:gd name="T13" fmla="*/ 2 h 55"/>
                  <a:gd name="T14" fmla="*/ 27 w 54"/>
                  <a:gd name="T15" fmla="*/ 0 h 55"/>
                  <a:gd name="T16" fmla="*/ 27 w 54"/>
                  <a:gd name="T17" fmla="*/ 0 h 55"/>
                  <a:gd name="T18" fmla="*/ 22 w 54"/>
                  <a:gd name="T19" fmla="*/ 2 h 55"/>
                  <a:gd name="T20" fmla="*/ 17 w 54"/>
                  <a:gd name="T21" fmla="*/ 3 h 55"/>
                  <a:gd name="T22" fmla="*/ 9 w 54"/>
                  <a:gd name="T23" fmla="*/ 8 h 55"/>
                  <a:gd name="T24" fmla="*/ 2 w 54"/>
                  <a:gd name="T25" fmla="*/ 17 h 55"/>
                  <a:gd name="T26" fmla="*/ 0 w 54"/>
                  <a:gd name="T27" fmla="*/ 22 h 55"/>
                  <a:gd name="T28" fmla="*/ 0 w 54"/>
                  <a:gd name="T29" fmla="*/ 28 h 55"/>
                  <a:gd name="T30" fmla="*/ 0 w 54"/>
                  <a:gd name="T31" fmla="*/ 28 h 55"/>
                  <a:gd name="T32" fmla="*/ 0 w 54"/>
                  <a:gd name="T33" fmla="*/ 33 h 55"/>
                  <a:gd name="T34" fmla="*/ 2 w 54"/>
                  <a:gd name="T35" fmla="*/ 38 h 55"/>
                  <a:gd name="T36" fmla="*/ 9 w 54"/>
                  <a:gd name="T37" fmla="*/ 47 h 55"/>
                  <a:gd name="T38" fmla="*/ 17 w 54"/>
                  <a:gd name="T39" fmla="*/ 52 h 55"/>
                  <a:gd name="T40" fmla="*/ 22 w 54"/>
                  <a:gd name="T41" fmla="*/ 53 h 55"/>
                  <a:gd name="T42" fmla="*/ 27 w 54"/>
                  <a:gd name="T43" fmla="*/ 55 h 55"/>
                  <a:gd name="T44" fmla="*/ 27 w 54"/>
                  <a:gd name="T45" fmla="*/ 55 h 55"/>
                  <a:gd name="T46" fmla="*/ 32 w 54"/>
                  <a:gd name="T47" fmla="*/ 53 h 55"/>
                  <a:gd name="T48" fmla="*/ 37 w 54"/>
                  <a:gd name="T49" fmla="*/ 52 h 55"/>
                  <a:gd name="T50" fmla="*/ 45 w 54"/>
                  <a:gd name="T51" fmla="*/ 47 h 55"/>
                  <a:gd name="T52" fmla="*/ 52 w 54"/>
                  <a:gd name="T53" fmla="*/ 38 h 55"/>
                  <a:gd name="T54" fmla="*/ 54 w 54"/>
                  <a:gd name="T55" fmla="*/ 33 h 55"/>
                  <a:gd name="T56" fmla="*/ 54 w 54"/>
                  <a:gd name="T57" fmla="*/ 28 h 55"/>
                  <a:gd name="T58" fmla="*/ 54 w 54"/>
                  <a:gd name="T59" fmla="*/ 2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4" h="55">
                    <a:moveTo>
                      <a:pt x="54" y="28"/>
                    </a:moveTo>
                    <a:lnTo>
                      <a:pt x="54" y="28"/>
                    </a:lnTo>
                    <a:lnTo>
                      <a:pt x="54" y="22"/>
                    </a:lnTo>
                    <a:lnTo>
                      <a:pt x="52" y="17"/>
                    </a:lnTo>
                    <a:lnTo>
                      <a:pt x="45" y="8"/>
                    </a:lnTo>
                    <a:lnTo>
                      <a:pt x="37" y="3"/>
                    </a:lnTo>
                    <a:lnTo>
                      <a:pt x="32" y="2"/>
                    </a:lnTo>
                    <a:lnTo>
                      <a:pt x="27" y="0"/>
                    </a:lnTo>
                    <a:lnTo>
                      <a:pt x="27" y="0"/>
                    </a:lnTo>
                    <a:lnTo>
                      <a:pt x="22" y="2"/>
                    </a:lnTo>
                    <a:lnTo>
                      <a:pt x="17" y="3"/>
                    </a:lnTo>
                    <a:lnTo>
                      <a:pt x="9" y="8"/>
                    </a:lnTo>
                    <a:lnTo>
                      <a:pt x="2" y="17"/>
                    </a:lnTo>
                    <a:lnTo>
                      <a:pt x="0" y="22"/>
                    </a:lnTo>
                    <a:lnTo>
                      <a:pt x="0" y="28"/>
                    </a:lnTo>
                    <a:lnTo>
                      <a:pt x="0" y="28"/>
                    </a:lnTo>
                    <a:lnTo>
                      <a:pt x="0" y="33"/>
                    </a:lnTo>
                    <a:lnTo>
                      <a:pt x="2" y="38"/>
                    </a:lnTo>
                    <a:lnTo>
                      <a:pt x="9" y="47"/>
                    </a:lnTo>
                    <a:lnTo>
                      <a:pt x="17" y="52"/>
                    </a:lnTo>
                    <a:lnTo>
                      <a:pt x="22" y="53"/>
                    </a:lnTo>
                    <a:lnTo>
                      <a:pt x="27" y="55"/>
                    </a:lnTo>
                    <a:lnTo>
                      <a:pt x="27" y="55"/>
                    </a:lnTo>
                    <a:lnTo>
                      <a:pt x="32" y="53"/>
                    </a:lnTo>
                    <a:lnTo>
                      <a:pt x="37" y="52"/>
                    </a:lnTo>
                    <a:lnTo>
                      <a:pt x="45" y="47"/>
                    </a:lnTo>
                    <a:lnTo>
                      <a:pt x="52" y="38"/>
                    </a:lnTo>
                    <a:lnTo>
                      <a:pt x="54" y="33"/>
                    </a:lnTo>
                    <a:lnTo>
                      <a:pt x="54" y="28"/>
                    </a:lnTo>
                    <a:lnTo>
                      <a:pt x="54" y="28"/>
                    </a:lnTo>
                    <a:close/>
                  </a:path>
                </a:pathLst>
              </a:custGeom>
              <a:solidFill>
                <a:srgbClr val="4448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5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sym typeface="Arial"/>
                </a:endParaRPr>
              </a:p>
            </p:txBody>
          </p:sp>
          <p:sp>
            <p:nvSpPr>
              <p:cNvPr id="419" name="Freeform 34">
                <a:extLst>
                  <a:ext uri="{FF2B5EF4-FFF2-40B4-BE49-F238E27FC236}">
                    <a16:creationId xmlns:a16="http://schemas.microsoft.com/office/drawing/2014/main" id="{E773ABB7-758D-DD4E-BE97-40D3C21D6E3B}"/>
                  </a:ext>
                </a:extLst>
              </p:cNvPr>
              <p:cNvSpPr>
                <a:spLocks/>
              </p:cNvSpPr>
              <p:nvPr/>
            </p:nvSpPr>
            <p:spPr bwMode="auto">
              <a:xfrm>
                <a:off x="4872907" y="1313598"/>
                <a:ext cx="32651" cy="33256"/>
              </a:xfrm>
              <a:custGeom>
                <a:avLst/>
                <a:gdLst>
                  <a:gd name="T0" fmla="*/ 54 w 54"/>
                  <a:gd name="T1" fmla="*/ 28 h 55"/>
                  <a:gd name="T2" fmla="*/ 54 w 54"/>
                  <a:gd name="T3" fmla="*/ 28 h 55"/>
                  <a:gd name="T4" fmla="*/ 54 w 54"/>
                  <a:gd name="T5" fmla="*/ 22 h 55"/>
                  <a:gd name="T6" fmla="*/ 52 w 54"/>
                  <a:gd name="T7" fmla="*/ 17 h 55"/>
                  <a:gd name="T8" fmla="*/ 47 w 54"/>
                  <a:gd name="T9" fmla="*/ 8 h 55"/>
                  <a:gd name="T10" fmla="*/ 37 w 54"/>
                  <a:gd name="T11" fmla="*/ 3 h 55"/>
                  <a:gd name="T12" fmla="*/ 32 w 54"/>
                  <a:gd name="T13" fmla="*/ 2 h 55"/>
                  <a:gd name="T14" fmla="*/ 27 w 54"/>
                  <a:gd name="T15" fmla="*/ 0 h 55"/>
                  <a:gd name="T16" fmla="*/ 27 w 54"/>
                  <a:gd name="T17" fmla="*/ 0 h 55"/>
                  <a:gd name="T18" fmla="*/ 22 w 54"/>
                  <a:gd name="T19" fmla="*/ 2 h 55"/>
                  <a:gd name="T20" fmla="*/ 17 w 54"/>
                  <a:gd name="T21" fmla="*/ 3 h 55"/>
                  <a:gd name="T22" fmla="*/ 9 w 54"/>
                  <a:gd name="T23" fmla="*/ 8 h 55"/>
                  <a:gd name="T24" fmla="*/ 2 w 54"/>
                  <a:gd name="T25" fmla="*/ 17 h 55"/>
                  <a:gd name="T26" fmla="*/ 2 w 54"/>
                  <a:gd name="T27" fmla="*/ 22 h 55"/>
                  <a:gd name="T28" fmla="*/ 0 w 54"/>
                  <a:gd name="T29" fmla="*/ 28 h 55"/>
                  <a:gd name="T30" fmla="*/ 0 w 54"/>
                  <a:gd name="T31" fmla="*/ 28 h 55"/>
                  <a:gd name="T32" fmla="*/ 2 w 54"/>
                  <a:gd name="T33" fmla="*/ 33 h 55"/>
                  <a:gd name="T34" fmla="*/ 2 w 54"/>
                  <a:gd name="T35" fmla="*/ 38 h 55"/>
                  <a:gd name="T36" fmla="*/ 9 w 54"/>
                  <a:gd name="T37" fmla="*/ 47 h 55"/>
                  <a:gd name="T38" fmla="*/ 17 w 54"/>
                  <a:gd name="T39" fmla="*/ 52 h 55"/>
                  <a:gd name="T40" fmla="*/ 22 w 54"/>
                  <a:gd name="T41" fmla="*/ 53 h 55"/>
                  <a:gd name="T42" fmla="*/ 27 w 54"/>
                  <a:gd name="T43" fmla="*/ 55 h 55"/>
                  <a:gd name="T44" fmla="*/ 27 w 54"/>
                  <a:gd name="T45" fmla="*/ 55 h 55"/>
                  <a:gd name="T46" fmla="*/ 32 w 54"/>
                  <a:gd name="T47" fmla="*/ 53 h 55"/>
                  <a:gd name="T48" fmla="*/ 37 w 54"/>
                  <a:gd name="T49" fmla="*/ 52 h 55"/>
                  <a:gd name="T50" fmla="*/ 47 w 54"/>
                  <a:gd name="T51" fmla="*/ 47 h 55"/>
                  <a:gd name="T52" fmla="*/ 52 w 54"/>
                  <a:gd name="T53" fmla="*/ 38 h 55"/>
                  <a:gd name="T54" fmla="*/ 54 w 54"/>
                  <a:gd name="T55" fmla="*/ 33 h 55"/>
                  <a:gd name="T56" fmla="*/ 54 w 54"/>
                  <a:gd name="T57" fmla="*/ 28 h 55"/>
                  <a:gd name="T58" fmla="*/ 54 w 54"/>
                  <a:gd name="T59" fmla="*/ 2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4" h="55">
                    <a:moveTo>
                      <a:pt x="54" y="28"/>
                    </a:moveTo>
                    <a:lnTo>
                      <a:pt x="54" y="28"/>
                    </a:lnTo>
                    <a:lnTo>
                      <a:pt x="54" y="22"/>
                    </a:lnTo>
                    <a:lnTo>
                      <a:pt x="52" y="17"/>
                    </a:lnTo>
                    <a:lnTo>
                      <a:pt x="47" y="8"/>
                    </a:lnTo>
                    <a:lnTo>
                      <a:pt x="37" y="3"/>
                    </a:lnTo>
                    <a:lnTo>
                      <a:pt x="32" y="2"/>
                    </a:lnTo>
                    <a:lnTo>
                      <a:pt x="27" y="0"/>
                    </a:lnTo>
                    <a:lnTo>
                      <a:pt x="27" y="0"/>
                    </a:lnTo>
                    <a:lnTo>
                      <a:pt x="22" y="2"/>
                    </a:lnTo>
                    <a:lnTo>
                      <a:pt x="17" y="3"/>
                    </a:lnTo>
                    <a:lnTo>
                      <a:pt x="9" y="8"/>
                    </a:lnTo>
                    <a:lnTo>
                      <a:pt x="2" y="17"/>
                    </a:lnTo>
                    <a:lnTo>
                      <a:pt x="2" y="22"/>
                    </a:lnTo>
                    <a:lnTo>
                      <a:pt x="0" y="28"/>
                    </a:lnTo>
                    <a:lnTo>
                      <a:pt x="0" y="28"/>
                    </a:lnTo>
                    <a:lnTo>
                      <a:pt x="2" y="33"/>
                    </a:lnTo>
                    <a:lnTo>
                      <a:pt x="2" y="38"/>
                    </a:lnTo>
                    <a:lnTo>
                      <a:pt x="9" y="47"/>
                    </a:lnTo>
                    <a:lnTo>
                      <a:pt x="17" y="52"/>
                    </a:lnTo>
                    <a:lnTo>
                      <a:pt x="22" y="53"/>
                    </a:lnTo>
                    <a:lnTo>
                      <a:pt x="27" y="55"/>
                    </a:lnTo>
                    <a:lnTo>
                      <a:pt x="27" y="55"/>
                    </a:lnTo>
                    <a:lnTo>
                      <a:pt x="32" y="53"/>
                    </a:lnTo>
                    <a:lnTo>
                      <a:pt x="37" y="52"/>
                    </a:lnTo>
                    <a:lnTo>
                      <a:pt x="47" y="47"/>
                    </a:lnTo>
                    <a:lnTo>
                      <a:pt x="52" y="38"/>
                    </a:lnTo>
                    <a:lnTo>
                      <a:pt x="54" y="33"/>
                    </a:lnTo>
                    <a:lnTo>
                      <a:pt x="54" y="28"/>
                    </a:lnTo>
                    <a:lnTo>
                      <a:pt x="54" y="28"/>
                    </a:lnTo>
                    <a:close/>
                  </a:path>
                </a:pathLst>
              </a:custGeom>
              <a:solidFill>
                <a:srgbClr val="4448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5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sym typeface="Arial"/>
                </a:endParaRPr>
              </a:p>
            </p:txBody>
          </p:sp>
          <p:sp>
            <p:nvSpPr>
              <p:cNvPr id="420" name="Freeform 35">
                <a:extLst>
                  <a:ext uri="{FF2B5EF4-FFF2-40B4-BE49-F238E27FC236}">
                    <a16:creationId xmlns:a16="http://schemas.microsoft.com/office/drawing/2014/main" id="{2AE49C1C-A528-5C4F-A24C-904C2255D84F}"/>
                  </a:ext>
                </a:extLst>
              </p:cNvPr>
              <p:cNvSpPr>
                <a:spLocks/>
              </p:cNvSpPr>
              <p:nvPr/>
            </p:nvSpPr>
            <p:spPr bwMode="auto">
              <a:xfrm>
                <a:off x="4933372" y="1313598"/>
                <a:ext cx="32046" cy="33256"/>
              </a:xfrm>
              <a:custGeom>
                <a:avLst/>
                <a:gdLst>
                  <a:gd name="T0" fmla="*/ 53 w 53"/>
                  <a:gd name="T1" fmla="*/ 28 h 55"/>
                  <a:gd name="T2" fmla="*/ 53 w 53"/>
                  <a:gd name="T3" fmla="*/ 28 h 55"/>
                  <a:gd name="T4" fmla="*/ 53 w 53"/>
                  <a:gd name="T5" fmla="*/ 22 h 55"/>
                  <a:gd name="T6" fmla="*/ 52 w 53"/>
                  <a:gd name="T7" fmla="*/ 17 h 55"/>
                  <a:gd name="T8" fmla="*/ 47 w 53"/>
                  <a:gd name="T9" fmla="*/ 8 h 55"/>
                  <a:gd name="T10" fmla="*/ 38 w 53"/>
                  <a:gd name="T11" fmla="*/ 3 h 55"/>
                  <a:gd name="T12" fmla="*/ 33 w 53"/>
                  <a:gd name="T13" fmla="*/ 2 h 55"/>
                  <a:gd name="T14" fmla="*/ 27 w 53"/>
                  <a:gd name="T15" fmla="*/ 0 h 55"/>
                  <a:gd name="T16" fmla="*/ 27 w 53"/>
                  <a:gd name="T17" fmla="*/ 0 h 55"/>
                  <a:gd name="T18" fmla="*/ 22 w 53"/>
                  <a:gd name="T19" fmla="*/ 2 h 55"/>
                  <a:gd name="T20" fmla="*/ 17 w 53"/>
                  <a:gd name="T21" fmla="*/ 3 h 55"/>
                  <a:gd name="T22" fmla="*/ 8 w 53"/>
                  <a:gd name="T23" fmla="*/ 8 h 55"/>
                  <a:gd name="T24" fmla="*/ 3 w 53"/>
                  <a:gd name="T25" fmla="*/ 17 h 55"/>
                  <a:gd name="T26" fmla="*/ 2 w 53"/>
                  <a:gd name="T27" fmla="*/ 22 h 55"/>
                  <a:gd name="T28" fmla="*/ 0 w 53"/>
                  <a:gd name="T29" fmla="*/ 28 h 55"/>
                  <a:gd name="T30" fmla="*/ 0 w 53"/>
                  <a:gd name="T31" fmla="*/ 28 h 55"/>
                  <a:gd name="T32" fmla="*/ 2 w 53"/>
                  <a:gd name="T33" fmla="*/ 33 h 55"/>
                  <a:gd name="T34" fmla="*/ 3 w 53"/>
                  <a:gd name="T35" fmla="*/ 38 h 55"/>
                  <a:gd name="T36" fmla="*/ 8 w 53"/>
                  <a:gd name="T37" fmla="*/ 47 h 55"/>
                  <a:gd name="T38" fmla="*/ 17 w 53"/>
                  <a:gd name="T39" fmla="*/ 52 h 55"/>
                  <a:gd name="T40" fmla="*/ 22 w 53"/>
                  <a:gd name="T41" fmla="*/ 53 h 55"/>
                  <a:gd name="T42" fmla="*/ 27 w 53"/>
                  <a:gd name="T43" fmla="*/ 55 h 55"/>
                  <a:gd name="T44" fmla="*/ 27 w 53"/>
                  <a:gd name="T45" fmla="*/ 55 h 55"/>
                  <a:gd name="T46" fmla="*/ 33 w 53"/>
                  <a:gd name="T47" fmla="*/ 53 h 55"/>
                  <a:gd name="T48" fmla="*/ 38 w 53"/>
                  <a:gd name="T49" fmla="*/ 52 h 55"/>
                  <a:gd name="T50" fmla="*/ 47 w 53"/>
                  <a:gd name="T51" fmla="*/ 47 h 55"/>
                  <a:gd name="T52" fmla="*/ 52 w 53"/>
                  <a:gd name="T53" fmla="*/ 38 h 55"/>
                  <a:gd name="T54" fmla="*/ 53 w 53"/>
                  <a:gd name="T55" fmla="*/ 33 h 55"/>
                  <a:gd name="T56" fmla="*/ 53 w 53"/>
                  <a:gd name="T57" fmla="*/ 28 h 55"/>
                  <a:gd name="T58" fmla="*/ 53 w 53"/>
                  <a:gd name="T59" fmla="*/ 2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3" h="55">
                    <a:moveTo>
                      <a:pt x="53" y="28"/>
                    </a:moveTo>
                    <a:lnTo>
                      <a:pt x="53" y="28"/>
                    </a:lnTo>
                    <a:lnTo>
                      <a:pt x="53" y="22"/>
                    </a:lnTo>
                    <a:lnTo>
                      <a:pt x="52" y="17"/>
                    </a:lnTo>
                    <a:lnTo>
                      <a:pt x="47" y="8"/>
                    </a:lnTo>
                    <a:lnTo>
                      <a:pt x="38" y="3"/>
                    </a:lnTo>
                    <a:lnTo>
                      <a:pt x="33" y="2"/>
                    </a:lnTo>
                    <a:lnTo>
                      <a:pt x="27" y="0"/>
                    </a:lnTo>
                    <a:lnTo>
                      <a:pt x="27" y="0"/>
                    </a:lnTo>
                    <a:lnTo>
                      <a:pt x="22" y="2"/>
                    </a:lnTo>
                    <a:lnTo>
                      <a:pt x="17" y="3"/>
                    </a:lnTo>
                    <a:lnTo>
                      <a:pt x="8" y="8"/>
                    </a:lnTo>
                    <a:lnTo>
                      <a:pt x="3" y="17"/>
                    </a:lnTo>
                    <a:lnTo>
                      <a:pt x="2" y="22"/>
                    </a:lnTo>
                    <a:lnTo>
                      <a:pt x="0" y="28"/>
                    </a:lnTo>
                    <a:lnTo>
                      <a:pt x="0" y="28"/>
                    </a:lnTo>
                    <a:lnTo>
                      <a:pt x="2" y="33"/>
                    </a:lnTo>
                    <a:lnTo>
                      <a:pt x="3" y="38"/>
                    </a:lnTo>
                    <a:lnTo>
                      <a:pt x="8" y="47"/>
                    </a:lnTo>
                    <a:lnTo>
                      <a:pt x="17" y="52"/>
                    </a:lnTo>
                    <a:lnTo>
                      <a:pt x="22" y="53"/>
                    </a:lnTo>
                    <a:lnTo>
                      <a:pt x="27" y="55"/>
                    </a:lnTo>
                    <a:lnTo>
                      <a:pt x="27" y="55"/>
                    </a:lnTo>
                    <a:lnTo>
                      <a:pt x="33" y="53"/>
                    </a:lnTo>
                    <a:lnTo>
                      <a:pt x="38" y="52"/>
                    </a:lnTo>
                    <a:lnTo>
                      <a:pt x="47" y="47"/>
                    </a:lnTo>
                    <a:lnTo>
                      <a:pt x="52" y="38"/>
                    </a:lnTo>
                    <a:lnTo>
                      <a:pt x="53" y="33"/>
                    </a:lnTo>
                    <a:lnTo>
                      <a:pt x="53" y="28"/>
                    </a:lnTo>
                    <a:lnTo>
                      <a:pt x="53" y="28"/>
                    </a:lnTo>
                    <a:close/>
                  </a:path>
                </a:pathLst>
              </a:custGeom>
              <a:solidFill>
                <a:srgbClr val="4448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5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sym typeface="Arial"/>
                </a:endParaRPr>
              </a:p>
            </p:txBody>
          </p:sp>
        </p:grpSp>
      </p:grpSp>
      <p:sp>
        <p:nvSpPr>
          <p:cNvPr id="421" name="TextBox 420">
            <a:extLst>
              <a:ext uri="{FF2B5EF4-FFF2-40B4-BE49-F238E27FC236}">
                <a16:creationId xmlns:a16="http://schemas.microsoft.com/office/drawing/2014/main" id="{8DB152DB-9BD9-134E-9245-B14153B6A6A8}"/>
              </a:ext>
            </a:extLst>
          </p:cNvPr>
          <p:cNvSpPr txBox="1"/>
          <p:nvPr/>
        </p:nvSpPr>
        <p:spPr>
          <a:xfrm>
            <a:off x="4569770" y="2417345"/>
            <a:ext cx="736894" cy="209153"/>
          </a:xfrm>
          <a:prstGeom prst="rect">
            <a:avLst/>
          </a:prstGeom>
        </p:spPr>
        <p:txBody>
          <a:bodyPr vert="horz" wrap="none" lIns="91416" tIns="45708" rIns="91416" bIns="45708" rtlCol="0" anchor="t">
            <a:noAutofit/>
          </a:bodyPr>
          <a:lstStyle/>
          <a:p>
            <a:pPr marL="0" marR="0" lvl="0" indent="0" algn="ctr" defTabSz="914126" rtl="0" eaLnBrk="1" fontAlgn="auto" latinLnBrk="0" hangingPunct="1">
              <a:lnSpc>
                <a:spcPct val="95000"/>
              </a:lnSpc>
              <a:spcBef>
                <a:spcPts val="400"/>
              </a:spcBef>
              <a:spcAft>
                <a:spcPts val="200"/>
              </a:spcAft>
              <a:buClr>
                <a:srgbClr val="5CC3FF"/>
              </a:buClr>
              <a:buSzTx/>
              <a:buFontTx/>
              <a:buNone/>
              <a:tabLst/>
              <a:defRPr/>
            </a:pPr>
            <a:r>
              <a:rPr kumimoji="0" lang="en-US" sz="800" b="1" i="0" u="none" strike="noStrike" kern="1200" cap="none" spc="0" normalizeH="0" baseline="0" noProof="0">
                <a:ln>
                  <a:noFill/>
                </a:ln>
                <a:solidFill>
                  <a:sysClr val="windowText" lastClr="000000"/>
                </a:solidFill>
                <a:effectLst/>
                <a:uLnTx/>
                <a:uFillTx/>
                <a:latin typeface="Arial" panose="020B0604020202020204"/>
                <a:ea typeface="+mn-ea"/>
                <a:cs typeface="+mn-cs"/>
              </a:rPr>
              <a:t>Hyperspace</a:t>
            </a:r>
          </a:p>
        </p:txBody>
      </p:sp>
      <p:sp>
        <p:nvSpPr>
          <p:cNvPr id="422" name="TextBox 421">
            <a:extLst>
              <a:ext uri="{FF2B5EF4-FFF2-40B4-BE49-F238E27FC236}">
                <a16:creationId xmlns:a16="http://schemas.microsoft.com/office/drawing/2014/main" id="{D38CF11E-7CFA-6B4B-99C0-19A029BF889E}"/>
              </a:ext>
            </a:extLst>
          </p:cNvPr>
          <p:cNvSpPr txBox="1"/>
          <p:nvPr/>
        </p:nvSpPr>
        <p:spPr>
          <a:xfrm>
            <a:off x="3649943" y="2414736"/>
            <a:ext cx="736894" cy="209153"/>
          </a:xfrm>
          <a:prstGeom prst="rect">
            <a:avLst/>
          </a:prstGeom>
        </p:spPr>
        <p:txBody>
          <a:bodyPr vert="horz" wrap="none" lIns="91416" tIns="45708" rIns="91416" bIns="45708" rtlCol="0" anchor="t">
            <a:noAutofit/>
          </a:bodyPr>
          <a:lstStyle/>
          <a:p>
            <a:pPr marL="0" marR="0" lvl="0" indent="0" algn="ctr" defTabSz="914126" rtl="0" eaLnBrk="1" fontAlgn="auto" latinLnBrk="0" hangingPunct="1">
              <a:lnSpc>
                <a:spcPct val="95000"/>
              </a:lnSpc>
              <a:spcBef>
                <a:spcPts val="400"/>
              </a:spcBef>
              <a:spcAft>
                <a:spcPts val="200"/>
              </a:spcAft>
              <a:buClr>
                <a:srgbClr val="5CC3FF"/>
              </a:buClr>
              <a:buSzTx/>
              <a:buFontTx/>
              <a:buNone/>
              <a:tabLst/>
              <a:defRPr/>
            </a:pPr>
            <a:r>
              <a:rPr kumimoji="0" lang="en-US" sz="800" b="1" i="0" u="none" strike="noStrike" kern="1200" cap="none" spc="0" normalizeH="0" baseline="0" noProof="0">
                <a:ln>
                  <a:noFill/>
                </a:ln>
                <a:solidFill>
                  <a:sysClr val="windowText" lastClr="000000"/>
                </a:solidFill>
                <a:effectLst/>
                <a:uLnTx/>
                <a:uFillTx/>
                <a:latin typeface="Arial" panose="020B0604020202020204"/>
                <a:ea typeface="+mn-ea"/>
                <a:cs typeface="+mn-cs"/>
              </a:rPr>
              <a:t>Clarity</a:t>
            </a:r>
          </a:p>
        </p:txBody>
      </p:sp>
      <p:sp>
        <p:nvSpPr>
          <p:cNvPr id="25" name="TextBox 24">
            <a:extLst>
              <a:ext uri="{FF2B5EF4-FFF2-40B4-BE49-F238E27FC236}">
                <a16:creationId xmlns:a16="http://schemas.microsoft.com/office/drawing/2014/main" id="{DFDCEB31-58DF-EA41-9BDD-1FBCE8C2A439}"/>
              </a:ext>
            </a:extLst>
          </p:cNvPr>
          <p:cNvSpPr txBox="1"/>
          <p:nvPr/>
        </p:nvSpPr>
        <p:spPr>
          <a:xfrm>
            <a:off x="5528478" y="1895100"/>
            <a:ext cx="1223994" cy="238051"/>
          </a:xfrm>
          <a:prstGeom prst="rect">
            <a:avLst/>
          </a:prstGeom>
        </p:spPr>
        <p:txBody>
          <a:bodyPr vert="horz" wrap="none" lIns="91416" tIns="45708" rIns="91416" bIns="45708" rtlCol="0" anchor="t">
            <a:noAutofit/>
          </a:bodyPr>
          <a:lstStyle/>
          <a:p>
            <a:pPr marL="0" marR="0" lvl="0" indent="0" algn="ctr" defTabSz="914126" rtl="0" eaLnBrk="1" fontAlgn="auto" latinLnBrk="0" hangingPunct="1">
              <a:lnSpc>
                <a:spcPct val="95000"/>
              </a:lnSpc>
              <a:spcBef>
                <a:spcPts val="400"/>
              </a:spcBef>
              <a:spcAft>
                <a:spcPts val="200"/>
              </a:spcAft>
              <a:buClr>
                <a:srgbClr val="5CC3FF"/>
              </a:buClr>
              <a:buSzTx/>
              <a:buFontTx/>
              <a:buNone/>
              <a:tabLst/>
              <a:defRPr/>
            </a:pPr>
            <a:r>
              <a:rPr kumimoji="0" lang="en-US" sz="1050" b="0" i="0" u="none" strike="noStrike" kern="1200" cap="none" spc="0" normalizeH="0" baseline="0" noProof="0">
                <a:ln>
                  <a:noFill/>
                </a:ln>
                <a:solidFill>
                  <a:srgbClr val="000000"/>
                </a:solidFill>
                <a:effectLst/>
                <a:uLnTx/>
                <a:uFillTx/>
                <a:latin typeface="Arial" panose="020B0604020202020204"/>
                <a:ea typeface="+mn-ea"/>
                <a:cs typeface="+mn-cs"/>
              </a:rPr>
              <a:t>Iris</a:t>
            </a:r>
            <a:r>
              <a:rPr kumimoji="0" lang="en-US" sz="1050" b="0" i="0" u="none" strike="noStrike" kern="1200" cap="none" spc="0" normalizeH="0" baseline="0" noProof="0">
                <a:ln>
                  <a:noFill/>
                </a:ln>
                <a:solidFill>
                  <a:sysClr val="windowText" lastClr="000000"/>
                </a:solidFill>
                <a:effectLst/>
                <a:uLnTx/>
                <a:uFillTx/>
                <a:latin typeface="Arial" panose="020B0604020202020204"/>
                <a:ea typeface="+mn-ea"/>
                <a:cs typeface="+mn-cs"/>
              </a:rPr>
              <a:t> Mirroring</a:t>
            </a:r>
          </a:p>
        </p:txBody>
      </p:sp>
      <p:sp>
        <p:nvSpPr>
          <p:cNvPr id="26" name="TextBox 25">
            <a:extLst>
              <a:ext uri="{FF2B5EF4-FFF2-40B4-BE49-F238E27FC236}">
                <a16:creationId xmlns:a16="http://schemas.microsoft.com/office/drawing/2014/main" id="{BEB40255-D0D1-EA47-A945-94CA75EFD942}"/>
              </a:ext>
            </a:extLst>
          </p:cNvPr>
          <p:cNvSpPr txBox="1"/>
          <p:nvPr/>
        </p:nvSpPr>
        <p:spPr>
          <a:xfrm>
            <a:off x="3026487" y="6325692"/>
            <a:ext cx="0" cy="0"/>
          </a:xfrm>
          <a:prstGeom prst="rect">
            <a:avLst/>
          </a:prstGeom>
        </p:spPr>
        <p:txBody>
          <a:bodyPr vert="horz" wrap="none" lIns="91416" tIns="45708" rIns="91416" bIns="45708" rtlCol="0" anchor="t">
            <a:noAutofit/>
          </a:bodyPr>
          <a:lstStyle/>
          <a:p>
            <a:pPr marL="172986" marR="0" lvl="0" indent="-172986" algn="l" defTabSz="914126" rtl="0" eaLnBrk="1" fontAlgn="auto" latinLnBrk="0" hangingPunct="1">
              <a:lnSpc>
                <a:spcPct val="95000"/>
              </a:lnSpc>
              <a:spcBef>
                <a:spcPts val="400"/>
              </a:spcBef>
              <a:spcAft>
                <a:spcPts val="200"/>
              </a:spcAft>
              <a:buClr>
                <a:srgbClr val="5CC3FF"/>
              </a:buClr>
              <a:buSzTx/>
              <a:buFont typeface="Wingdings" panose="05000000000000000000" pitchFamily="2" charset="2"/>
              <a:buChar char="§"/>
              <a:tabLst/>
              <a:defRPr/>
            </a:pPr>
            <a:endParaRPr kumimoji="0" lang="en-US" sz="1400" b="0" i="0" u="none" strike="noStrike" kern="1200" cap="none" spc="0" normalizeH="0" baseline="0" noProof="0" err="1">
              <a:ln>
                <a:noFill/>
              </a:ln>
              <a:solidFill>
                <a:sysClr val="windowText" lastClr="000000"/>
              </a:solidFill>
              <a:effectLst/>
              <a:uLnTx/>
              <a:uFillTx/>
              <a:latin typeface="Arial" panose="020B0604020202020204"/>
              <a:ea typeface="+mn-ea"/>
              <a:cs typeface="+mn-cs"/>
            </a:endParaRPr>
          </a:p>
        </p:txBody>
      </p:sp>
      <p:pic>
        <p:nvPicPr>
          <p:cNvPr id="7190" name="Picture 22" descr="Image result for epic systems logo">
            <a:extLst>
              <a:ext uri="{FF2B5EF4-FFF2-40B4-BE49-F238E27FC236}">
                <a16:creationId xmlns:a16="http://schemas.microsoft.com/office/drawing/2014/main" id="{7008BF3F-D05F-8B4E-B0C7-A97B040398B2}"/>
              </a:ext>
            </a:extLst>
          </p:cNvPr>
          <p:cNvPicPr>
            <a:picLocks noChangeAspect="1" noChangeArrowheads="1"/>
          </p:cNvPicPr>
          <p:nvPr/>
        </p:nvPicPr>
        <p:blipFill rotWithShape="1">
          <a:blip r:embed="rId9" cstate="print">
            <a:extLst>
              <a:ext uri="{28A0092B-C50C-407E-A947-70E740481C1C}">
                <a14:useLocalDpi xmlns:a14="http://schemas.microsoft.com/office/drawing/2010/main"/>
              </a:ext>
            </a:extLst>
          </a:blip>
          <a:srcRect l="960" t="12399" b="15671"/>
          <a:stretch/>
        </p:blipFill>
        <p:spPr bwMode="auto">
          <a:xfrm>
            <a:off x="5685131" y="1512723"/>
            <a:ext cx="910687" cy="367449"/>
          </a:xfrm>
          <a:prstGeom prst="rect">
            <a:avLst/>
          </a:prstGeom>
          <a:noFill/>
          <a:extLst>
            <a:ext uri="{909E8E84-426E-40DD-AFC4-6F175D3DCCD1}">
              <a14:hiddenFill xmlns:a14="http://schemas.microsoft.com/office/drawing/2010/main">
                <a:solidFill>
                  <a:srgbClr val="FFFFFF"/>
                </a:solidFill>
              </a14:hiddenFill>
            </a:ext>
          </a:extLst>
        </p:spPr>
      </p:pic>
      <p:grpSp>
        <p:nvGrpSpPr>
          <p:cNvPr id="210" name="Group 209">
            <a:extLst>
              <a:ext uri="{FF2B5EF4-FFF2-40B4-BE49-F238E27FC236}">
                <a16:creationId xmlns:a16="http://schemas.microsoft.com/office/drawing/2014/main" id="{89582F22-0826-F449-B388-47149FD55E41}"/>
              </a:ext>
            </a:extLst>
          </p:cNvPr>
          <p:cNvGrpSpPr/>
          <p:nvPr/>
        </p:nvGrpSpPr>
        <p:grpSpPr>
          <a:xfrm>
            <a:off x="8963492" y="1695126"/>
            <a:ext cx="486507" cy="472704"/>
            <a:chOff x="5901683" y="1456101"/>
            <a:chExt cx="794135" cy="734116"/>
          </a:xfrm>
        </p:grpSpPr>
        <p:sp>
          <p:nvSpPr>
            <p:cNvPr id="211" name="Rectangle: Rounded Corners 259">
              <a:extLst>
                <a:ext uri="{FF2B5EF4-FFF2-40B4-BE49-F238E27FC236}">
                  <a16:creationId xmlns:a16="http://schemas.microsoft.com/office/drawing/2014/main" id="{D9211271-494D-E64D-9923-A814EE7AC21F}"/>
                </a:ext>
              </a:extLst>
            </p:cNvPr>
            <p:cNvSpPr/>
            <p:nvPr/>
          </p:nvSpPr>
          <p:spPr>
            <a:xfrm>
              <a:off x="5901683" y="1456101"/>
              <a:ext cx="794135" cy="734116"/>
            </a:xfrm>
            <a:prstGeom prst="roundRect">
              <a:avLst>
                <a:gd name="adj" fmla="val 11692"/>
              </a:avLst>
            </a:prstGeom>
            <a:solidFill>
              <a:schemeClr val="bg1"/>
            </a:solidFill>
            <a:ln w="15875" cap="flat" cmpd="sng" algn="ctr">
              <a:noFill/>
              <a:prstDash val="solid"/>
            </a:ln>
            <a:effectLst/>
          </p:spPr>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5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sym typeface="Arial"/>
              </a:endParaRPr>
            </a:p>
          </p:txBody>
        </p:sp>
        <p:sp>
          <p:nvSpPr>
            <p:cNvPr id="212" name="Rectangle 211">
              <a:extLst>
                <a:ext uri="{FF2B5EF4-FFF2-40B4-BE49-F238E27FC236}">
                  <a16:creationId xmlns:a16="http://schemas.microsoft.com/office/drawing/2014/main" id="{F2E6D197-2D8F-3349-BB3A-2CF12D6979EF}"/>
                </a:ext>
              </a:extLst>
            </p:cNvPr>
            <p:cNvSpPr/>
            <p:nvPr/>
          </p:nvSpPr>
          <p:spPr>
            <a:xfrm>
              <a:off x="5975422" y="1648091"/>
              <a:ext cx="646657" cy="191143"/>
            </a:xfrm>
            <a:prstGeom prst="rect">
              <a:avLst/>
            </a:prstGeom>
          </p:spPr>
          <p:txBody>
            <a:bodyPr wrap="none" lIns="91416" tIns="0" rIns="91416" bIns="0">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sym typeface="Arial"/>
                </a:rPr>
                <a:t>APP</a:t>
              </a:r>
              <a:endParaRPr kumimoji="0" lang="en-US" sz="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sym typeface="Arial"/>
              </a:endParaRPr>
            </a:p>
          </p:txBody>
        </p:sp>
        <p:sp>
          <p:nvSpPr>
            <p:cNvPr id="213" name="Rectangle 212">
              <a:extLst>
                <a:ext uri="{FF2B5EF4-FFF2-40B4-BE49-F238E27FC236}">
                  <a16:creationId xmlns:a16="http://schemas.microsoft.com/office/drawing/2014/main" id="{1610D814-DA82-D64B-AF9F-844F2C9FB1E7}"/>
                </a:ext>
              </a:extLst>
            </p:cNvPr>
            <p:cNvSpPr/>
            <p:nvPr/>
          </p:nvSpPr>
          <p:spPr>
            <a:xfrm>
              <a:off x="5977453" y="1834357"/>
              <a:ext cx="625025" cy="334501"/>
            </a:xfrm>
            <a:prstGeom prst="rect">
              <a:avLst/>
            </a:prstGeom>
          </p:spPr>
          <p:txBody>
            <a:bodyPr wrap="square">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sym typeface="Arial"/>
                </a:rPr>
                <a:t>OS</a:t>
              </a:r>
              <a:endParaRPr kumimoji="0" lang="en-US" sz="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sym typeface="Arial"/>
              </a:endParaRPr>
            </a:p>
          </p:txBody>
        </p:sp>
        <p:cxnSp>
          <p:nvCxnSpPr>
            <p:cNvPr id="214" name="Straight Connector 213">
              <a:extLst>
                <a:ext uri="{FF2B5EF4-FFF2-40B4-BE49-F238E27FC236}">
                  <a16:creationId xmlns:a16="http://schemas.microsoft.com/office/drawing/2014/main" id="{AF0006AC-9F9D-E649-8AF3-D49703AA60F7}"/>
                </a:ext>
              </a:extLst>
            </p:cNvPr>
            <p:cNvCxnSpPr>
              <a:cxnSpLocks/>
            </p:cNvCxnSpPr>
            <p:nvPr/>
          </p:nvCxnSpPr>
          <p:spPr>
            <a:xfrm>
              <a:off x="6034061" y="1867727"/>
              <a:ext cx="530351" cy="0"/>
            </a:xfrm>
            <a:prstGeom prst="line">
              <a:avLst/>
            </a:prstGeom>
            <a:noFill/>
            <a:ln w="15875" cap="flat" cmpd="sng" algn="ctr">
              <a:solidFill>
                <a:sysClr val="windowText" lastClr="000000"/>
              </a:solidFill>
              <a:prstDash val="solid"/>
            </a:ln>
            <a:effectLst/>
          </p:spPr>
        </p:cxnSp>
        <p:grpSp>
          <p:nvGrpSpPr>
            <p:cNvPr id="215" name="Group 214">
              <a:extLst>
                <a:ext uri="{FF2B5EF4-FFF2-40B4-BE49-F238E27FC236}">
                  <a16:creationId xmlns:a16="http://schemas.microsoft.com/office/drawing/2014/main" id="{B5E90978-1ED9-004B-A8DF-DBA372B64491}"/>
                </a:ext>
              </a:extLst>
            </p:cNvPr>
            <p:cNvGrpSpPr/>
            <p:nvPr/>
          </p:nvGrpSpPr>
          <p:grpSpPr>
            <a:xfrm>
              <a:off x="5903573" y="1458240"/>
              <a:ext cx="791328" cy="731184"/>
              <a:chOff x="4769513" y="1267041"/>
              <a:chExt cx="708040" cy="654226"/>
            </a:xfrm>
          </p:grpSpPr>
          <p:sp>
            <p:nvSpPr>
              <p:cNvPr id="216" name="Freeform 27">
                <a:extLst>
                  <a:ext uri="{FF2B5EF4-FFF2-40B4-BE49-F238E27FC236}">
                    <a16:creationId xmlns:a16="http://schemas.microsoft.com/office/drawing/2014/main" id="{A0FB7720-D4BB-DE4D-A1E3-9A9B229F95F9}"/>
                  </a:ext>
                </a:extLst>
              </p:cNvPr>
              <p:cNvSpPr>
                <a:spLocks/>
              </p:cNvSpPr>
              <p:nvPr/>
            </p:nvSpPr>
            <p:spPr bwMode="auto">
              <a:xfrm>
                <a:off x="4769513" y="1267041"/>
                <a:ext cx="708040" cy="654226"/>
              </a:xfrm>
              <a:custGeom>
                <a:avLst/>
                <a:gdLst>
                  <a:gd name="T0" fmla="*/ 120 w 1171"/>
                  <a:gd name="T1" fmla="*/ 1082 h 1082"/>
                  <a:gd name="T2" fmla="*/ 108 w 1171"/>
                  <a:gd name="T3" fmla="*/ 1082 h 1082"/>
                  <a:gd name="T4" fmla="*/ 85 w 1171"/>
                  <a:gd name="T5" fmla="*/ 1077 h 1082"/>
                  <a:gd name="T6" fmla="*/ 63 w 1171"/>
                  <a:gd name="T7" fmla="*/ 1067 h 1082"/>
                  <a:gd name="T8" fmla="*/ 43 w 1171"/>
                  <a:gd name="T9" fmla="*/ 1056 h 1082"/>
                  <a:gd name="T10" fmla="*/ 28 w 1171"/>
                  <a:gd name="T11" fmla="*/ 1039 h 1082"/>
                  <a:gd name="T12" fmla="*/ 15 w 1171"/>
                  <a:gd name="T13" fmla="*/ 1019 h 1082"/>
                  <a:gd name="T14" fmla="*/ 5 w 1171"/>
                  <a:gd name="T15" fmla="*/ 997 h 1082"/>
                  <a:gd name="T16" fmla="*/ 0 w 1171"/>
                  <a:gd name="T17" fmla="*/ 974 h 1082"/>
                  <a:gd name="T18" fmla="*/ 0 w 1171"/>
                  <a:gd name="T19" fmla="*/ 120 h 1082"/>
                  <a:gd name="T20" fmla="*/ 0 w 1171"/>
                  <a:gd name="T21" fmla="*/ 109 h 1082"/>
                  <a:gd name="T22" fmla="*/ 5 w 1171"/>
                  <a:gd name="T23" fmla="*/ 85 h 1082"/>
                  <a:gd name="T24" fmla="*/ 15 w 1171"/>
                  <a:gd name="T25" fmla="*/ 64 h 1082"/>
                  <a:gd name="T26" fmla="*/ 28 w 1171"/>
                  <a:gd name="T27" fmla="*/ 44 h 1082"/>
                  <a:gd name="T28" fmla="*/ 43 w 1171"/>
                  <a:gd name="T29" fmla="*/ 27 h 1082"/>
                  <a:gd name="T30" fmla="*/ 63 w 1171"/>
                  <a:gd name="T31" fmla="*/ 15 h 1082"/>
                  <a:gd name="T32" fmla="*/ 85 w 1171"/>
                  <a:gd name="T33" fmla="*/ 5 h 1082"/>
                  <a:gd name="T34" fmla="*/ 108 w 1171"/>
                  <a:gd name="T35" fmla="*/ 0 h 1082"/>
                  <a:gd name="T36" fmla="*/ 1050 w 1171"/>
                  <a:gd name="T37" fmla="*/ 0 h 1082"/>
                  <a:gd name="T38" fmla="*/ 1063 w 1171"/>
                  <a:gd name="T39" fmla="*/ 0 h 1082"/>
                  <a:gd name="T40" fmla="*/ 1086 w 1171"/>
                  <a:gd name="T41" fmla="*/ 5 h 1082"/>
                  <a:gd name="T42" fmla="*/ 1108 w 1171"/>
                  <a:gd name="T43" fmla="*/ 15 h 1082"/>
                  <a:gd name="T44" fmla="*/ 1126 w 1171"/>
                  <a:gd name="T45" fmla="*/ 27 h 1082"/>
                  <a:gd name="T46" fmla="*/ 1143 w 1171"/>
                  <a:gd name="T47" fmla="*/ 44 h 1082"/>
                  <a:gd name="T48" fmla="*/ 1156 w 1171"/>
                  <a:gd name="T49" fmla="*/ 64 h 1082"/>
                  <a:gd name="T50" fmla="*/ 1164 w 1171"/>
                  <a:gd name="T51" fmla="*/ 85 h 1082"/>
                  <a:gd name="T52" fmla="*/ 1169 w 1171"/>
                  <a:gd name="T53" fmla="*/ 109 h 1082"/>
                  <a:gd name="T54" fmla="*/ 1171 w 1171"/>
                  <a:gd name="T55" fmla="*/ 962 h 1082"/>
                  <a:gd name="T56" fmla="*/ 1169 w 1171"/>
                  <a:gd name="T57" fmla="*/ 974 h 1082"/>
                  <a:gd name="T58" fmla="*/ 1164 w 1171"/>
                  <a:gd name="T59" fmla="*/ 997 h 1082"/>
                  <a:gd name="T60" fmla="*/ 1156 w 1171"/>
                  <a:gd name="T61" fmla="*/ 1019 h 1082"/>
                  <a:gd name="T62" fmla="*/ 1143 w 1171"/>
                  <a:gd name="T63" fmla="*/ 1039 h 1082"/>
                  <a:gd name="T64" fmla="*/ 1126 w 1171"/>
                  <a:gd name="T65" fmla="*/ 1056 h 1082"/>
                  <a:gd name="T66" fmla="*/ 1108 w 1171"/>
                  <a:gd name="T67" fmla="*/ 1067 h 1082"/>
                  <a:gd name="T68" fmla="*/ 1086 w 1171"/>
                  <a:gd name="T69" fmla="*/ 1077 h 1082"/>
                  <a:gd name="T70" fmla="*/ 1063 w 1171"/>
                  <a:gd name="T71" fmla="*/ 1082 h 1082"/>
                  <a:gd name="T72" fmla="*/ 1050 w 1171"/>
                  <a:gd name="T73" fmla="*/ 1082 h 10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171" h="1082">
                    <a:moveTo>
                      <a:pt x="1050" y="1082"/>
                    </a:moveTo>
                    <a:lnTo>
                      <a:pt x="120" y="1082"/>
                    </a:lnTo>
                    <a:lnTo>
                      <a:pt x="120" y="1082"/>
                    </a:lnTo>
                    <a:lnTo>
                      <a:pt x="108" y="1082"/>
                    </a:lnTo>
                    <a:lnTo>
                      <a:pt x="96" y="1080"/>
                    </a:lnTo>
                    <a:lnTo>
                      <a:pt x="85" y="1077"/>
                    </a:lnTo>
                    <a:lnTo>
                      <a:pt x="73" y="1072"/>
                    </a:lnTo>
                    <a:lnTo>
                      <a:pt x="63" y="1067"/>
                    </a:lnTo>
                    <a:lnTo>
                      <a:pt x="53" y="1062"/>
                    </a:lnTo>
                    <a:lnTo>
                      <a:pt x="43" y="1056"/>
                    </a:lnTo>
                    <a:lnTo>
                      <a:pt x="35" y="1047"/>
                    </a:lnTo>
                    <a:lnTo>
                      <a:pt x="28" y="1039"/>
                    </a:lnTo>
                    <a:lnTo>
                      <a:pt x="20" y="1029"/>
                    </a:lnTo>
                    <a:lnTo>
                      <a:pt x="15" y="1019"/>
                    </a:lnTo>
                    <a:lnTo>
                      <a:pt x="10" y="1009"/>
                    </a:lnTo>
                    <a:lnTo>
                      <a:pt x="5" y="997"/>
                    </a:lnTo>
                    <a:lnTo>
                      <a:pt x="3" y="986"/>
                    </a:lnTo>
                    <a:lnTo>
                      <a:pt x="0" y="974"/>
                    </a:lnTo>
                    <a:lnTo>
                      <a:pt x="0" y="962"/>
                    </a:lnTo>
                    <a:lnTo>
                      <a:pt x="0" y="120"/>
                    </a:lnTo>
                    <a:lnTo>
                      <a:pt x="0" y="120"/>
                    </a:lnTo>
                    <a:lnTo>
                      <a:pt x="0" y="109"/>
                    </a:lnTo>
                    <a:lnTo>
                      <a:pt x="3" y="97"/>
                    </a:lnTo>
                    <a:lnTo>
                      <a:pt x="5" y="85"/>
                    </a:lnTo>
                    <a:lnTo>
                      <a:pt x="10" y="74"/>
                    </a:lnTo>
                    <a:lnTo>
                      <a:pt x="15" y="64"/>
                    </a:lnTo>
                    <a:lnTo>
                      <a:pt x="20" y="54"/>
                    </a:lnTo>
                    <a:lnTo>
                      <a:pt x="28" y="44"/>
                    </a:lnTo>
                    <a:lnTo>
                      <a:pt x="35" y="35"/>
                    </a:lnTo>
                    <a:lnTo>
                      <a:pt x="43" y="27"/>
                    </a:lnTo>
                    <a:lnTo>
                      <a:pt x="53" y="20"/>
                    </a:lnTo>
                    <a:lnTo>
                      <a:pt x="63" y="15"/>
                    </a:lnTo>
                    <a:lnTo>
                      <a:pt x="73" y="10"/>
                    </a:lnTo>
                    <a:lnTo>
                      <a:pt x="85" y="5"/>
                    </a:lnTo>
                    <a:lnTo>
                      <a:pt x="96" y="2"/>
                    </a:lnTo>
                    <a:lnTo>
                      <a:pt x="108" y="0"/>
                    </a:lnTo>
                    <a:lnTo>
                      <a:pt x="120" y="0"/>
                    </a:lnTo>
                    <a:lnTo>
                      <a:pt x="1050" y="0"/>
                    </a:lnTo>
                    <a:lnTo>
                      <a:pt x="1050" y="0"/>
                    </a:lnTo>
                    <a:lnTo>
                      <a:pt x="1063" y="0"/>
                    </a:lnTo>
                    <a:lnTo>
                      <a:pt x="1075" y="2"/>
                    </a:lnTo>
                    <a:lnTo>
                      <a:pt x="1086" y="5"/>
                    </a:lnTo>
                    <a:lnTo>
                      <a:pt x="1096" y="10"/>
                    </a:lnTo>
                    <a:lnTo>
                      <a:pt x="1108" y="15"/>
                    </a:lnTo>
                    <a:lnTo>
                      <a:pt x="1118" y="20"/>
                    </a:lnTo>
                    <a:lnTo>
                      <a:pt x="1126" y="27"/>
                    </a:lnTo>
                    <a:lnTo>
                      <a:pt x="1134" y="35"/>
                    </a:lnTo>
                    <a:lnTo>
                      <a:pt x="1143" y="44"/>
                    </a:lnTo>
                    <a:lnTo>
                      <a:pt x="1149" y="54"/>
                    </a:lnTo>
                    <a:lnTo>
                      <a:pt x="1156" y="64"/>
                    </a:lnTo>
                    <a:lnTo>
                      <a:pt x="1161" y="74"/>
                    </a:lnTo>
                    <a:lnTo>
                      <a:pt x="1164" y="85"/>
                    </a:lnTo>
                    <a:lnTo>
                      <a:pt x="1168" y="97"/>
                    </a:lnTo>
                    <a:lnTo>
                      <a:pt x="1169" y="109"/>
                    </a:lnTo>
                    <a:lnTo>
                      <a:pt x="1171" y="120"/>
                    </a:lnTo>
                    <a:lnTo>
                      <a:pt x="1171" y="962"/>
                    </a:lnTo>
                    <a:lnTo>
                      <a:pt x="1171" y="962"/>
                    </a:lnTo>
                    <a:lnTo>
                      <a:pt x="1169" y="974"/>
                    </a:lnTo>
                    <a:lnTo>
                      <a:pt x="1168" y="986"/>
                    </a:lnTo>
                    <a:lnTo>
                      <a:pt x="1164" y="997"/>
                    </a:lnTo>
                    <a:lnTo>
                      <a:pt x="1161" y="1009"/>
                    </a:lnTo>
                    <a:lnTo>
                      <a:pt x="1156" y="1019"/>
                    </a:lnTo>
                    <a:lnTo>
                      <a:pt x="1149" y="1029"/>
                    </a:lnTo>
                    <a:lnTo>
                      <a:pt x="1143" y="1039"/>
                    </a:lnTo>
                    <a:lnTo>
                      <a:pt x="1134" y="1047"/>
                    </a:lnTo>
                    <a:lnTo>
                      <a:pt x="1126" y="1056"/>
                    </a:lnTo>
                    <a:lnTo>
                      <a:pt x="1118" y="1062"/>
                    </a:lnTo>
                    <a:lnTo>
                      <a:pt x="1108" y="1067"/>
                    </a:lnTo>
                    <a:lnTo>
                      <a:pt x="1096" y="1072"/>
                    </a:lnTo>
                    <a:lnTo>
                      <a:pt x="1086" y="1077"/>
                    </a:lnTo>
                    <a:lnTo>
                      <a:pt x="1075" y="1080"/>
                    </a:lnTo>
                    <a:lnTo>
                      <a:pt x="1063" y="1082"/>
                    </a:lnTo>
                    <a:lnTo>
                      <a:pt x="1050" y="1082"/>
                    </a:lnTo>
                    <a:lnTo>
                      <a:pt x="1050" y="1082"/>
                    </a:lnTo>
                    <a:close/>
                  </a:path>
                </a:pathLst>
              </a:custGeom>
              <a:noFill/>
              <a:ln w="19050">
                <a:solidFill>
                  <a:srgbClr val="44485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16" tIns="45708" rIns="91416" bIns="45708"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5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sym typeface="Arial"/>
                </a:endParaRPr>
              </a:p>
            </p:txBody>
          </p:sp>
          <p:sp>
            <p:nvSpPr>
              <p:cNvPr id="217" name="Line 28">
                <a:extLst>
                  <a:ext uri="{FF2B5EF4-FFF2-40B4-BE49-F238E27FC236}">
                    <a16:creationId xmlns:a16="http://schemas.microsoft.com/office/drawing/2014/main" id="{284E91D4-9372-D242-B2AD-F7DC967E437A}"/>
                  </a:ext>
                </a:extLst>
              </p:cNvPr>
              <p:cNvSpPr>
                <a:spLocks noChangeShapeType="1"/>
              </p:cNvSpPr>
              <p:nvPr/>
            </p:nvSpPr>
            <p:spPr bwMode="auto">
              <a:xfrm>
                <a:off x="4769513" y="1392202"/>
                <a:ext cx="708040" cy="0"/>
              </a:xfrm>
              <a:prstGeom prst="line">
                <a:avLst/>
              </a:prstGeom>
              <a:noFill/>
              <a:ln w="19050">
                <a:solidFill>
                  <a:srgbClr val="444857"/>
                </a:solidFill>
                <a:prstDash val="solid"/>
                <a:round/>
                <a:headEnd/>
                <a:tailEnd/>
              </a:ln>
              <a:extLst>
                <a:ext uri="{909E8E84-426E-40DD-AFC4-6F175D3DCCD1}">
                  <a14:hiddenFill xmlns:a14="http://schemas.microsoft.com/office/drawing/2010/main">
                    <a:noFill/>
                  </a14:hiddenFill>
                </a:ext>
              </a:extLst>
            </p:spPr>
            <p:txBody>
              <a:bodyPr vert="horz" wrap="square" lIns="91416" tIns="45708" rIns="91416" bIns="45708"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5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sym typeface="Arial"/>
                </a:endParaRPr>
              </a:p>
            </p:txBody>
          </p:sp>
          <p:sp>
            <p:nvSpPr>
              <p:cNvPr id="218" name="Freeform 29">
                <a:extLst>
                  <a:ext uri="{FF2B5EF4-FFF2-40B4-BE49-F238E27FC236}">
                    <a16:creationId xmlns:a16="http://schemas.microsoft.com/office/drawing/2014/main" id="{37EEACB5-A1CF-A944-BF91-AE8CBE8CAB6F}"/>
                  </a:ext>
                </a:extLst>
              </p:cNvPr>
              <p:cNvSpPr>
                <a:spLocks/>
              </p:cNvSpPr>
              <p:nvPr/>
            </p:nvSpPr>
            <p:spPr bwMode="auto">
              <a:xfrm>
                <a:off x="4798536" y="1297273"/>
                <a:ext cx="319253" cy="70744"/>
              </a:xfrm>
              <a:custGeom>
                <a:avLst/>
                <a:gdLst>
                  <a:gd name="T0" fmla="*/ 528 w 528"/>
                  <a:gd name="T1" fmla="*/ 117 h 117"/>
                  <a:gd name="T2" fmla="*/ 33 w 528"/>
                  <a:gd name="T3" fmla="*/ 117 h 117"/>
                  <a:gd name="T4" fmla="*/ 33 w 528"/>
                  <a:gd name="T5" fmla="*/ 117 h 117"/>
                  <a:gd name="T6" fmla="*/ 0 w 528"/>
                  <a:gd name="T7" fmla="*/ 117 h 117"/>
                  <a:gd name="T8" fmla="*/ 0 w 528"/>
                  <a:gd name="T9" fmla="*/ 49 h 117"/>
                  <a:gd name="T10" fmla="*/ 0 w 528"/>
                  <a:gd name="T11" fmla="*/ 49 h 117"/>
                  <a:gd name="T12" fmla="*/ 0 w 528"/>
                  <a:gd name="T13" fmla="*/ 40 h 117"/>
                  <a:gd name="T14" fmla="*/ 4 w 528"/>
                  <a:gd name="T15" fmla="*/ 32 h 117"/>
                  <a:gd name="T16" fmla="*/ 7 w 528"/>
                  <a:gd name="T17" fmla="*/ 25 h 117"/>
                  <a:gd name="T18" fmla="*/ 13 w 528"/>
                  <a:gd name="T19" fmla="*/ 17 h 117"/>
                  <a:gd name="T20" fmla="*/ 20 w 528"/>
                  <a:gd name="T21" fmla="*/ 10 h 117"/>
                  <a:gd name="T22" fmla="*/ 28 w 528"/>
                  <a:gd name="T23" fmla="*/ 5 h 117"/>
                  <a:gd name="T24" fmla="*/ 38 w 528"/>
                  <a:gd name="T25" fmla="*/ 2 h 117"/>
                  <a:gd name="T26" fmla="*/ 48 w 528"/>
                  <a:gd name="T27" fmla="*/ 0 h 117"/>
                  <a:gd name="T28" fmla="*/ 473 w 528"/>
                  <a:gd name="T29" fmla="*/ 0 h 117"/>
                  <a:gd name="T30" fmla="*/ 473 w 528"/>
                  <a:gd name="T31" fmla="*/ 0 h 117"/>
                  <a:gd name="T32" fmla="*/ 488 w 528"/>
                  <a:gd name="T33" fmla="*/ 2 h 117"/>
                  <a:gd name="T34" fmla="*/ 499 w 528"/>
                  <a:gd name="T35" fmla="*/ 7 h 117"/>
                  <a:gd name="T36" fmla="*/ 509 w 528"/>
                  <a:gd name="T37" fmla="*/ 14 h 117"/>
                  <a:gd name="T38" fmla="*/ 516 w 528"/>
                  <a:gd name="T39" fmla="*/ 24 h 117"/>
                  <a:gd name="T40" fmla="*/ 521 w 528"/>
                  <a:gd name="T41" fmla="*/ 37 h 117"/>
                  <a:gd name="T42" fmla="*/ 524 w 528"/>
                  <a:gd name="T43" fmla="*/ 50 h 117"/>
                  <a:gd name="T44" fmla="*/ 526 w 528"/>
                  <a:gd name="T45" fmla="*/ 65 h 117"/>
                  <a:gd name="T46" fmla="*/ 528 w 528"/>
                  <a:gd name="T47" fmla="*/ 82 h 117"/>
                  <a:gd name="T48" fmla="*/ 528 w 528"/>
                  <a:gd name="T49" fmla="*/ 82 h 117"/>
                  <a:gd name="T50" fmla="*/ 528 w 528"/>
                  <a:gd name="T51" fmla="*/ 82 h 117"/>
                  <a:gd name="T52" fmla="*/ 528 w 528"/>
                  <a:gd name="T53" fmla="*/ 117 h 117"/>
                  <a:gd name="T54" fmla="*/ 528 w 528"/>
                  <a:gd name="T55" fmla="*/ 117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28" h="117">
                    <a:moveTo>
                      <a:pt x="528" y="117"/>
                    </a:moveTo>
                    <a:lnTo>
                      <a:pt x="33" y="117"/>
                    </a:lnTo>
                    <a:lnTo>
                      <a:pt x="33" y="117"/>
                    </a:lnTo>
                    <a:lnTo>
                      <a:pt x="0" y="117"/>
                    </a:lnTo>
                    <a:lnTo>
                      <a:pt x="0" y="49"/>
                    </a:lnTo>
                    <a:lnTo>
                      <a:pt x="0" y="49"/>
                    </a:lnTo>
                    <a:lnTo>
                      <a:pt x="0" y="40"/>
                    </a:lnTo>
                    <a:lnTo>
                      <a:pt x="4" y="32"/>
                    </a:lnTo>
                    <a:lnTo>
                      <a:pt x="7" y="25"/>
                    </a:lnTo>
                    <a:lnTo>
                      <a:pt x="13" y="17"/>
                    </a:lnTo>
                    <a:lnTo>
                      <a:pt x="20" y="10"/>
                    </a:lnTo>
                    <a:lnTo>
                      <a:pt x="28" y="5"/>
                    </a:lnTo>
                    <a:lnTo>
                      <a:pt x="38" y="2"/>
                    </a:lnTo>
                    <a:lnTo>
                      <a:pt x="48" y="0"/>
                    </a:lnTo>
                    <a:lnTo>
                      <a:pt x="473" y="0"/>
                    </a:lnTo>
                    <a:lnTo>
                      <a:pt x="473" y="0"/>
                    </a:lnTo>
                    <a:lnTo>
                      <a:pt x="488" y="2"/>
                    </a:lnTo>
                    <a:lnTo>
                      <a:pt x="499" y="7"/>
                    </a:lnTo>
                    <a:lnTo>
                      <a:pt x="509" y="14"/>
                    </a:lnTo>
                    <a:lnTo>
                      <a:pt x="516" y="24"/>
                    </a:lnTo>
                    <a:lnTo>
                      <a:pt x="521" y="37"/>
                    </a:lnTo>
                    <a:lnTo>
                      <a:pt x="524" y="50"/>
                    </a:lnTo>
                    <a:lnTo>
                      <a:pt x="526" y="65"/>
                    </a:lnTo>
                    <a:lnTo>
                      <a:pt x="528" y="82"/>
                    </a:lnTo>
                    <a:lnTo>
                      <a:pt x="528" y="82"/>
                    </a:lnTo>
                    <a:lnTo>
                      <a:pt x="528" y="82"/>
                    </a:lnTo>
                    <a:lnTo>
                      <a:pt x="528" y="117"/>
                    </a:lnTo>
                    <a:lnTo>
                      <a:pt x="528" y="117"/>
                    </a:lnTo>
                    <a:close/>
                  </a:path>
                </a:pathLst>
              </a:custGeom>
              <a:solidFill>
                <a:srgbClr val="D6D6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5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sym typeface="Arial"/>
                </a:endParaRPr>
              </a:p>
            </p:txBody>
          </p:sp>
          <p:sp>
            <p:nvSpPr>
              <p:cNvPr id="220" name="Freeform 30">
                <a:extLst>
                  <a:ext uri="{FF2B5EF4-FFF2-40B4-BE49-F238E27FC236}">
                    <a16:creationId xmlns:a16="http://schemas.microsoft.com/office/drawing/2014/main" id="{10E6851F-9975-DD43-8E4A-1875EA4DCE18}"/>
                  </a:ext>
                </a:extLst>
              </p:cNvPr>
              <p:cNvSpPr>
                <a:spLocks/>
              </p:cNvSpPr>
              <p:nvPr/>
            </p:nvSpPr>
            <p:spPr bwMode="auto">
              <a:xfrm>
                <a:off x="4836628" y="1313598"/>
                <a:ext cx="32651" cy="33256"/>
              </a:xfrm>
              <a:custGeom>
                <a:avLst/>
                <a:gdLst>
                  <a:gd name="T0" fmla="*/ 54 w 54"/>
                  <a:gd name="T1" fmla="*/ 28 h 55"/>
                  <a:gd name="T2" fmla="*/ 54 w 54"/>
                  <a:gd name="T3" fmla="*/ 28 h 55"/>
                  <a:gd name="T4" fmla="*/ 54 w 54"/>
                  <a:gd name="T5" fmla="*/ 22 h 55"/>
                  <a:gd name="T6" fmla="*/ 52 w 54"/>
                  <a:gd name="T7" fmla="*/ 17 h 55"/>
                  <a:gd name="T8" fmla="*/ 45 w 54"/>
                  <a:gd name="T9" fmla="*/ 8 h 55"/>
                  <a:gd name="T10" fmla="*/ 37 w 54"/>
                  <a:gd name="T11" fmla="*/ 3 h 55"/>
                  <a:gd name="T12" fmla="*/ 32 w 54"/>
                  <a:gd name="T13" fmla="*/ 2 h 55"/>
                  <a:gd name="T14" fmla="*/ 27 w 54"/>
                  <a:gd name="T15" fmla="*/ 0 h 55"/>
                  <a:gd name="T16" fmla="*/ 27 w 54"/>
                  <a:gd name="T17" fmla="*/ 0 h 55"/>
                  <a:gd name="T18" fmla="*/ 22 w 54"/>
                  <a:gd name="T19" fmla="*/ 2 h 55"/>
                  <a:gd name="T20" fmla="*/ 17 w 54"/>
                  <a:gd name="T21" fmla="*/ 3 h 55"/>
                  <a:gd name="T22" fmla="*/ 9 w 54"/>
                  <a:gd name="T23" fmla="*/ 8 h 55"/>
                  <a:gd name="T24" fmla="*/ 2 w 54"/>
                  <a:gd name="T25" fmla="*/ 17 h 55"/>
                  <a:gd name="T26" fmla="*/ 0 w 54"/>
                  <a:gd name="T27" fmla="*/ 22 h 55"/>
                  <a:gd name="T28" fmla="*/ 0 w 54"/>
                  <a:gd name="T29" fmla="*/ 28 h 55"/>
                  <a:gd name="T30" fmla="*/ 0 w 54"/>
                  <a:gd name="T31" fmla="*/ 28 h 55"/>
                  <a:gd name="T32" fmla="*/ 0 w 54"/>
                  <a:gd name="T33" fmla="*/ 33 h 55"/>
                  <a:gd name="T34" fmla="*/ 2 w 54"/>
                  <a:gd name="T35" fmla="*/ 38 h 55"/>
                  <a:gd name="T36" fmla="*/ 9 w 54"/>
                  <a:gd name="T37" fmla="*/ 47 h 55"/>
                  <a:gd name="T38" fmla="*/ 17 w 54"/>
                  <a:gd name="T39" fmla="*/ 52 h 55"/>
                  <a:gd name="T40" fmla="*/ 22 w 54"/>
                  <a:gd name="T41" fmla="*/ 53 h 55"/>
                  <a:gd name="T42" fmla="*/ 27 w 54"/>
                  <a:gd name="T43" fmla="*/ 55 h 55"/>
                  <a:gd name="T44" fmla="*/ 27 w 54"/>
                  <a:gd name="T45" fmla="*/ 55 h 55"/>
                  <a:gd name="T46" fmla="*/ 32 w 54"/>
                  <a:gd name="T47" fmla="*/ 53 h 55"/>
                  <a:gd name="T48" fmla="*/ 37 w 54"/>
                  <a:gd name="T49" fmla="*/ 52 h 55"/>
                  <a:gd name="T50" fmla="*/ 45 w 54"/>
                  <a:gd name="T51" fmla="*/ 47 h 55"/>
                  <a:gd name="T52" fmla="*/ 52 w 54"/>
                  <a:gd name="T53" fmla="*/ 38 h 55"/>
                  <a:gd name="T54" fmla="*/ 54 w 54"/>
                  <a:gd name="T55" fmla="*/ 33 h 55"/>
                  <a:gd name="T56" fmla="*/ 54 w 54"/>
                  <a:gd name="T57" fmla="*/ 28 h 55"/>
                  <a:gd name="T58" fmla="*/ 54 w 54"/>
                  <a:gd name="T59" fmla="*/ 2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4" h="55">
                    <a:moveTo>
                      <a:pt x="54" y="28"/>
                    </a:moveTo>
                    <a:lnTo>
                      <a:pt x="54" y="28"/>
                    </a:lnTo>
                    <a:lnTo>
                      <a:pt x="54" y="22"/>
                    </a:lnTo>
                    <a:lnTo>
                      <a:pt x="52" y="17"/>
                    </a:lnTo>
                    <a:lnTo>
                      <a:pt x="45" y="8"/>
                    </a:lnTo>
                    <a:lnTo>
                      <a:pt x="37" y="3"/>
                    </a:lnTo>
                    <a:lnTo>
                      <a:pt x="32" y="2"/>
                    </a:lnTo>
                    <a:lnTo>
                      <a:pt x="27" y="0"/>
                    </a:lnTo>
                    <a:lnTo>
                      <a:pt x="27" y="0"/>
                    </a:lnTo>
                    <a:lnTo>
                      <a:pt x="22" y="2"/>
                    </a:lnTo>
                    <a:lnTo>
                      <a:pt x="17" y="3"/>
                    </a:lnTo>
                    <a:lnTo>
                      <a:pt x="9" y="8"/>
                    </a:lnTo>
                    <a:lnTo>
                      <a:pt x="2" y="17"/>
                    </a:lnTo>
                    <a:lnTo>
                      <a:pt x="0" y="22"/>
                    </a:lnTo>
                    <a:lnTo>
                      <a:pt x="0" y="28"/>
                    </a:lnTo>
                    <a:lnTo>
                      <a:pt x="0" y="28"/>
                    </a:lnTo>
                    <a:lnTo>
                      <a:pt x="0" y="33"/>
                    </a:lnTo>
                    <a:lnTo>
                      <a:pt x="2" y="38"/>
                    </a:lnTo>
                    <a:lnTo>
                      <a:pt x="9" y="47"/>
                    </a:lnTo>
                    <a:lnTo>
                      <a:pt x="17" y="52"/>
                    </a:lnTo>
                    <a:lnTo>
                      <a:pt x="22" y="53"/>
                    </a:lnTo>
                    <a:lnTo>
                      <a:pt x="27" y="55"/>
                    </a:lnTo>
                    <a:lnTo>
                      <a:pt x="27" y="55"/>
                    </a:lnTo>
                    <a:lnTo>
                      <a:pt x="32" y="53"/>
                    </a:lnTo>
                    <a:lnTo>
                      <a:pt x="37" y="52"/>
                    </a:lnTo>
                    <a:lnTo>
                      <a:pt x="45" y="47"/>
                    </a:lnTo>
                    <a:lnTo>
                      <a:pt x="52" y="38"/>
                    </a:lnTo>
                    <a:lnTo>
                      <a:pt x="54" y="33"/>
                    </a:lnTo>
                    <a:lnTo>
                      <a:pt x="54" y="28"/>
                    </a:lnTo>
                    <a:lnTo>
                      <a:pt x="54" y="28"/>
                    </a:lnTo>
                    <a:close/>
                  </a:path>
                </a:pathLst>
              </a:custGeom>
              <a:solidFill>
                <a:srgbClr val="91E5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5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sym typeface="Arial"/>
                </a:endParaRPr>
              </a:p>
            </p:txBody>
          </p:sp>
          <p:sp>
            <p:nvSpPr>
              <p:cNvPr id="221" name="Freeform 31">
                <a:extLst>
                  <a:ext uri="{FF2B5EF4-FFF2-40B4-BE49-F238E27FC236}">
                    <a16:creationId xmlns:a16="http://schemas.microsoft.com/office/drawing/2014/main" id="{87AD2BAB-88FF-C141-9BFD-8A4030F10BEF}"/>
                  </a:ext>
                </a:extLst>
              </p:cNvPr>
              <p:cNvSpPr>
                <a:spLocks/>
              </p:cNvSpPr>
              <p:nvPr/>
            </p:nvSpPr>
            <p:spPr bwMode="auto">
              <a:xfrm>
                <a:off x="4897093" y="1313598"/>
                <a:ext cx="32046" cy="33256"/>
              </a:xfrm>
              <a:custGeom>
                <a:avLst/>
                <a:gdLst>
                  <a:gd name="T0" fmla="*/ 53 w 53"/>
                  <a:gd name="T1" fmla="*/ 28 h 55"/>
                  <a:gd name="T2" fmla="*/ 53 w 53"/>
                  <a:gd name="T3" fmla="*/ 28 h 55"/>
                  <a:gd name="T4" fmla="*/ 53 w 53"/>
                  <a:gd name="T5" fmla="*/ 22 h 55"/>
                  <a:gd name="T6" fmla="*/ 52 w 53"/>
                  <a:gd name="T7" fmla="*/ 17 h 55"/>
                  <a:gd name="T8" fmla="*/ 47 w 53"/>
                  <a:gd name="T9" fmla="*/ 8 h 55"/>
                  <a:gd name="T10" fmla="*/ 37 w 53"/>
                  <a:gd name="T11" fmla="*/ 3 h 55"/>
                  <a:gd name="T12" fmla="*/ 32 w 53"/>
                  <a:gd name="T13" fmla="*/ 2 h 55"/>
                  <a:gd name="T14" fmla="*/ 27 w 53"/>
                  <a:gd name="T15" fmla="*/ 0 h 55"/>
                  <a:gd name="T16" fmla="*/ 27 w 53"/>
                  <a:gd name="T17" fmla="*/ 0 h 55"/>
                  <a:gd name="T18" fmla="*/ 22 w 53"/>
                  <a:gd name="T19" fmla="*/ 2 h 55"/>
                  <a:gd name="T20" fmla="*/ 17 w 53"/>
                  <a:gd name="T21" fmla="*/ 3 h 55"/>
                  <a:gd name="T22" fmla="*/ 9 w 53"/>
                  <a:gd name="T23" fmla="*/ 8 h 55"/>
                  <a:gd name="T24" fmla="*/ 2 w 53"/>
                  <a:gd name="T25" fmla="*/ 17 h 55"/>
                  <a:gd name="T26" fmla="*/ 2 w 53"/>
                  <a:gd name="T27" fmla="*/ 22 h 55"/>
                  <a:gd name="T28" fmla="*/ 0 w 53"/>
                  <a:gd name="T29" fmla="*/ 28 h 55"/>
                  <a:gd name="T30" fmla="*/ 0 w 53"/>
                  <a:gd name="T31" fmla="*/ 28 h 55"/>
                  <a:gd name="T32" fmla="*/ 2 w 53"/>
                  <a:gd name="T33" fmla="*/ 33 h 55"/>
                  <a:gd name="T34" fmla="*/ 2 w 53"/>
                  <a:gd name="T35" fmla="*/ 38 h 55"/>
                  <a:gd name="T36" fmla="*/ 9 w 53"/>
                  <a:gd name="T37" fmla="*/ 47 h 55"/>
                  <a:gd name="T38" fmla="*/ 17 w 53"/>
                  <a:gd name="T39" fmla="*/ 52 h 55"/>
                  <a:gd name="T40" fmla="*/ 22 w 53"/>
                  <a:gd name="T41" fmla="*/ 53 h 55"/>
                  <a:gd name="T42" fmla="*/ 27 w 53"/>
                  <a:gd name="T43" fmla="*/ 55 h 55"/>
                  <a:gd name="T44" fmla="*/ 27 w 53"/>
                  <a:gd name="T45" fmla="*/ 55 h 55"/>
                  <a:gd name="T46" fmla="*/ 32 w 53"/>
                  <a:gd name="T47" fmla="*/ 53 h 55"/>
                  <a:gd name="T48" fmla="*/ 37 w 53"/>
                  <a:gd name="T49" fmla="*/ 52 h 55"/>
                  <a:gd name="T50" fmla="*/ 47 w 53"/>
                  <a:gd name="T51" fmla="*/ 47 h 55"/>
                  <a:gd name="T52" fmla="*/ 52 w 53"/>
                  <a:gd name="T53" fmla="*/ 38 h 55"/>
                  <a:gd name="T54" fmla="*/ 53 w 53"/>
                  <a:gd name="T55" fmla="*/ 33 h 55"/>
                  <a:gd name="T56" fmla="*/ 53 w 53"/>
                  <a:gd name="T57" fmla="*/ 28 h 55"/>
                  <a:gd name="T58" fmla="*/ 53 w 53"/>
                  <a:gd name="T59" fmla="*/ 2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3" h="55">
                    <a:moveTo>
                      <a:pt x="53" y="28"/>
                    </a:moveTo>
                    <a:lnTo>
                      <a:pt x="53" y="28"/>
                    </a:lnTo>
                    <a:lnTo>
                      <a:pt x="53" y="22"/>
                    </a:lnTo>
                    <a:lnTo>
                      <a:pt x="52" y="17"/>
                    </a:lnTo>
                    <a:lnTo>
                      <a:pt x="47" y="8"/>
                    </a:lnTo>
                    <a:lnTo>
                      <a:pt x="37" y="3"/>
                    </a:lnTo>
                    <a:lnTo>
                      <a:pt x="32" y="2"/>
                    </a:lnTo>
                    <a:lnTo>
                      <a:pt x="27" y="0"/>
                    </a:lnTo>
                    <a:lnTo>
                      <a:pt x="27" y="0"/>
                    </a:lnTo>
                    <a:lnTo>
                      <a:pt x="22" y="2"/>
                    </a:lnTo>
                    <a:lnTo>
                      <a:pt x="17" y="3"/>
                    </a:lnTo>
                    <a:lnTo>
                      <a:pt x="9" y="8"/>
                    </a:lnTo>
                    <a:lnTo>
                      <a:pt x="2" y="17"/>
                    </a:lnTo>
                    <a:lnTo>
                      <a:pt x="2" y="22"/>
                    </a:lnTo>
                    <a:lnTo>
                      <a:pt x="0" y="28"/>
                    </a:lnTo>
                    <a:lnTo>
                      <a:pt x="0" y="28"/>
                    </a:lnTo>
                    <a:lnTo>
                      <a:pt x="2" y="33"/>
                    </a:lnTo>
                    <a:lnTo>
                      <a:pt x="2" y="38"/>
                    </a:lnTo>
                    <a:lnTo>
                      <a:pt x="9" y="47"/>
                    </a:lnTo>
                    <a:lnTo>
                      <a:pt x="17" y="52"/>
                    </a:lnTo>
                    <a:lnTo>
                      <a:pt x="22" y="53"/>
                    </a:lnTo>
                    <a:lnTo>
                      <a:pt x="27" y="55"/>
                    </a:lnTo>
                    <a:lnTo>
                      <a:pt x="27" y="55"/>
                    </a:lnTo>
                    <a:lnTo>
                      <a:pt x="32" y="53"/>
                    </a:lnTo>
                    <a:lnTo>
                      <a:pt x="37" y="52"/>
                    </a:lnTo>
                    <a:lnTo>
                      <a:pt x="47" y="47"/>
                    </a:lnTo>
                    <a:lnTo>
                      <a:pt x="52" y="38"/>
                    </a:lnTo>
                    <a:lnTo>
                      <a:pt x="53" y="33"/>
                    </a:lnTo>
                    <a:lnTo>
                      <a:pt x="53" y="28"/>
                    </a:lnTo>
                    <a:lnTo>
                      <a:pt x="53" y="28"/>
                    </a:lnTo>
                    <a:close/>
                  </a:path>
                </a:pathLst>
              </a:custGeom>
              <a:solidFill>
                <a:srgbClr val="91E5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5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sym typeface="Arial"/>
                </a:endParaRPr>
              </a:p>
            </p:txBody>
          </p:sp>
          <p:sp>
            <p:nvSpPr>
              <p:cNvPr id="223" name="Freeform 32">
                <a:extLst>
                  <a:ext uri="{FF2B5EF4-FFF2-40B4-BE49-F238E27FC236}">
                    <a16:creationId xmlns:a16="http://schemas.microsoft.com/office/drawing/2014/main" id="{D890B06C-1F4F-B247-AB71-BC4FDA4E3338}"/>
                  </a:ext>
                </a:extLst>
              </p:cNvPr>
              <p:cNvSpPr>
                <a:spLocks/>
              </p:cNvSpPr>
              <p:nvPr/>
            </p:nvSpPr>
            <p:spPr bwMode="auto">
              <a:xfrm>
                <a:off x="4957558" y="1313598"/>
                <a:ext cx="32046" cy="33256"/>
              </a:xfrm>
              <a:custGeom>
                <a:avLst/>
                <a:gdLst>
                  <a:gd name="T0" fmla="*/ 53 w 53"/>
                  <a:gd name="T1" fmla="*/ 28 h 55"/>
                  <a:gd name="T2" fmla="*/ 53 w 53"/>
                  <a:gd name="T3" fmla="*/ 28 h 55"/>
                  <a:gd name="T4" fmla="*/ 53 w 53"/>
                  <a:gd name="T5" fmla="*/ 22 h 55"/>
                  <a:gd name="T6" fmla="*/ 52 w 53"/>
                  <a:gd name="T7" fmla="*/ 17 h 55"/>
                  <a:gd name="T8" fmla="*/ 47 w 53"/>
                  <a:gd name="T9" fmla="*/ 8 h 55"/>
                  <a:gd name="T10" fmla="*/ 38 w 53"/>
                  <a:gd name="T11" fmla="*/ 3 h 55"/>
                  <a:gd name="T12" fmla="*/ 33 w 53"/>
                  <a:gd name="T13" fmla="*/ 2 h 55"/>
                  <a:gd name="T14" fmla="*/ 27 w 53"/>
                  <a:gd name="T15" fmla="*/ 0 h 55"/>
                  <a:gd name="T16" fmla="*/ 27 w 53"/>
                  <a:gd name="T17" fmla="*/ 0 h 55"/>
                  <a:gd name="T18" fmla="*/ 22 w 53"/>
                  <a:gd name="T19" fmla="*/ 2 h 55"/>
                  <a:gd name="T20" fmla="*/ 17 w 53"/>
                  <a:gd name="T21" fmla="*/ 3 h 55"/>
                  <a:gd name="T22" fmla="*/ 8 w 53"/>
                  <a:gd name="T23" fmla="*/ 8 h 55"/>
                  <a:gd name="T24" fmla="*/ 3 w 53"/>
                  <a:gd name="T25" fmla="*/ 17 h 55"/>
                  <a:gd name="T26" fmla="*/ 2 w 53"/>
                  <a:gd name="T27" fmla="*/ 22 h 55"/>
                  <a:gd name="T28" fmla="*/ 0 w 53"/>
                  <a:gd name="T29" fmla="*/ 28 h 55"/>
                  <a:gd name="T30" fmla="*/ 0 w 53"/>
                  <a:gd name="T31" fmla="*/ 28 h 55"/>
                  <a:gd name="T32" fmla="*/ 2 w 53"/>
                  <a:gd name="T33" fmla="*/ 33 h 55"/>
                  <a:gd name="T34" fmla="*/ 3 w 53"/>
                  <a:gd name="T35" fmla="*/ 38 h 55"/>
                  <a:gd name="T36" fmla="*/ 8 w 53"/>
                  <a:gd name="T37" fmla="*/ 47 h 55"/>
                  <a:gd name="T38" fmla="*/ 17 w 53"/>
                  <a:gd name="T39" fmla="*/ 52 h 55"/>
                  <a:gd name="T40" fmla="*/ 22 w 53"/>
                  <a:gd name="T41" fmla="*/ 53 h 55"/>
                  <a:gd name="T42" fmla="*/ 27 w 53"/>
                  <a:gd name="T43" fmla="*/ 55 h 55"/>
                  <a:gd name="T44" fmla="*/ 27 w 53"/>
                  <a:gd name="T45" fmla="*/ 55 h 55"/>
                  <a:gd name="T46" fmla="*/ 33 w 53"/>
                  <a:gd name="T47" fmla="*/ 53 h 55"/>
                  <a:gd name="T48" fmla="*/ 38 w 53"/>
                  <a:gd name="T49" fmla="*/ 52 h 55"/>
                  <a:gd name="T50" fmla="*/ 47 w 53"/>
                  <a:gd name="T51" fmla="*/ 47 h 55"/>
                  <a:gd name="T52" fmla="*/ 52 w 53"/>
                  <a:gd name="T53" fmla="*/ 38 h 55"/>
                  <a:gd name="T54" fmla="*/ 53 w 53"/>
                  <a:gd name="T55" fmla="*/ 33 h 55"/>
                  <a:gd name="T56" fmla="*/ 53 w 53"/>
                  <a:gd name="T57" fmla="*/ 28 h 55"/>
                  <a:gd name="T58" fmla="*/ 53 w 53"/>
                  <a:gd name="T59" fmla="*/ 2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3" h="55">
                    <a:moveTo>
                      <a:pt x="53" y="28"/>
                    </a:moveTo>
                    <a:lnTo>
                      <a:pt x="53" y="28"/>
                    </a:lnTo>
                    <a:lnTo>
                      <a:pt x="53" y="22"/>
                    </a:lnTo>
                    <a:lnTo>
                      <a:pt x="52" y="17"/>
                    </a:lnTo>
                    <a:lnTo>
                      <a:pt x="47" y="8"/>
                    </a:lnTo>
                    <a:lnTo>
                      <a:pt x="38" y="3"/>
                    </a:lnTo>
                    <a:lnTo>
                      <a:pt x="33" y="2"/>
                    </a:lnTo>
                    <a:lnTo>
                      <a:pt x="27" y="0"/>
                    </a:lnTo>
                    <a:lnTo>
                      <a:pt x="27" y="0"/>
                    </a:lnTo>
                    <a:lnTo>
                      <a:pt x="22" y="2"/>
                    </a:lnTo>
                    <a:lnTo>
                      <a:pt x="17" y="3"/>
                    </a:lnTo>
                    <a:lnTo>
                      <a:pt x="8" y="8"/>
                    </a:lnTo>
                    <a:lnTo>
                      <a:pt x="3" y="17"/>
                    </a:lnTo>
                    <a:lnTo>
                      <a:pt x="2" y="22"/>
                    </a:lnTo>
                    <a:lnTo>
                      <a:pt x="0" y="28"/>
                    </a:lnTo>
                    <a:lnTo>
                      <a:pt x="0" y="28"/>
                    </a:lnTo>
                    <a:lnTo>
                      <a:pt x="2" y="33"/>
                    </a:lnTo>
                    <a:lnTo>
                      <a:pt x="3" y="38"/>
                    </a:lnTo>
                    <a:lnTo>
                      <a:pt x="8" y="47"/>
                    </a:lnTo>
                    <a:lnTo>
                      <a:pt x="17" y="52"/>
                    </a:lnTo>
                    <a:lnTo>
                      <a:pt x="22" y="53"/>
                    </a:lnTo>
                    <a:lnTo>
                      <a:pt x="27" y="55"/>
                    </a:lnTo>
                    <a:lnTo>
                      <a:pt x="27" y="55"/>
                    </a:lnTo>
                    <a:lnTo>
                      <a:pt x="33" y="53"/>
                    </a:lnTo>
                    <a:lnTo>
                      <a:pt x="38" y="52"/>
                    </a:lnTo>
                    <a:lnTo>
                      <a:pt x="47" y="47"/>
                    </a:lnTo>
                    <a:lnTo>
                      <a:pt x="52" y="38"/>
                    </a:lnTo>
                    <a:lnTo>
                      <a:pt x="53" y="33"/>
                    </a:lnTo>
                    <a:lnTo>
                      <a:pt x="53" y="28"/>
                    </a:lnTo>
                    <a:lnTo>
                      <a:pt x="53" y="28"/>
                    </a:lnTo>
                    <a:close/>
                  </a:path>
                </a:pathLst>
              </a:custGeom>
              <a:solidFill>
                <a:srgbClr val="91E5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5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sym typeface="Arial"/>
                </a:endParaRPr>
              </a:p>
            </p:txBody>
          </p:sp>
          <p:sp>
            <p:nvSpPr>
              <p:cNvPr id="224" name="Freeform 33">
                <a:extLst>
                  <a:ext uri="{FF2B5EF4-FFF2-40B4-BE49-F238E27FC236}">
                    <a16:creationId xmlns:a16="http://schemas.microsoft.com/office/drawing/2014/main" id="{3449E0E6-FBA2-BE4C-8962-13D738A79F94}"/>
                  </a:ext>
                </a:extLst>
              </p:cNvPr>
              <p:cNvSpPr>
                <a:spLocks/>
              </p:cNvSpPr>
              <p:nvPr/>
            </p:nvSpPr>
            <p:spPr bwMode="auto">
              <a:xfrm>
                <a:off x="4812443" y="1313598"/>
                <a:ext cx="32651" cy="33256"/>
              </a:xfrm>
              <a:custGeom>
                <a:avLst/>
                <a:gdLst>
                  <a:gd name="T0" fmla="*/ 54 w 54"/>
                  <a:gd name="T1" fmla="*/ 28 h 55"/>
                  <a:gd name="T2" fmla="*/ 54 w 54"/>
                  <a:gd name="T3" fmla="*/ 28 h 55"/>
                  <a:gd name="T4" fmla="*/ 54 w 54"/>
                  <a:gd name="T5" fmla="*/ 22 h 55"/>
                  <a:gd name="T6" fmla="*/ 52 w 54"/>
                  <a:gd name="T7" fmla="*/ 17 h 55"/>
                  <a:gd name="T8" fmla="*/ 45 w 54"/>
                  <a:gd name="T9" fmla="*/ 8 h 55"/>
                  <a:gd name="T10" fmla="*/ 37 w 54"/>
                  <a:gd name="T11" fmla="*/ 3 h 55"/>
                  <a:gd name="T12" fmla="*/ 32 w 54"/>
                  <a:gd name="T13" fmla="*/ 2 h 55"/>
                  <a:gd name="T14" fmla="*/ 27 w 54"/>
                  <a:gd name="T15" fmla="*/ 0 h 55"/>
                  <a:gd name="T16" fmla="*/ 27 w 54"/>
                  <a:gd name="T17" fmla="*/ 0 h 55"/>
                  <a:gd name="T18" fmla="*/ 22 w 54"/>
                  <a:gd name="T19" fmla="*/ 2 h 55"/>
                  <a:gd name="T20" fmla="*/ 17 w 54"/>
                  <a:gd name="T21" fmla="*/ 3 h 55"/>
                  <a:gd name="T22" fmla="*/ 9 w 54"/>
                  <a:gd name="T23" fmla="*/ 8 h 55"/>
                  <a:gd name="T24" fmla="*/ 2 w 54"/>
                  <a:gd name="T25" fmla="*/ 17 h 55"/>
                  <a:gd name="T26" fmla="*/ 0 w 54"/>
                  <a:gd name="T27" fmla="*/ 22 h 55"/>
                  <a:gd name="T28" fmla="*/ 0 w 54"/>
                  <a:gd name="T29" fmla="*/ 28 h 55"/>
                  <a:gd name="T30" fmla="*/ 0 w 54"/>
                  <a:gd name="T31" fmla="*/ 28 h 55"/>
                  <a:gd name="T32" fmla="*/ 0 w 54"/>
                  <a:gd name="T33" fmla="*/ 33 h 55"/>
                  <a:gd name="T34" fmla="*/ 2 w 54"/>
                  <a:gd name="T35" fmla="*/ 38 h 55"/>
                  <a:gd name="T36" fmla="*/ 9 w 54"/>
                  <a:gd name="T37" fmla="*/ 47 h 55"/>
                  <a:gd name="T38" fmla="*/ 17 w 54"/>
                  <a:gd name="T39" fmla="*/ 52 h 55"/>
                  <a:gd name="T40" fmla="*/ 22 w 54"/>
                  <a:gd name="T41" fmla="*/ 53 h 55"/>
                  <a:gd name="T42" fmla="*/ 27 w 54"/>
                  <a:gd name="T43" fmla="*/ 55 h 55"/>
                  <a:gd name="T44" fmla="*/ 27 w 54"/>
                  <a:gd name="T45" fmla="*/ 55 h 55"/>
                  <a:gd name="T46" fmla="*/ 32 w 54"/>
                  <a:gd name="T47" fmla="*/ 53 h 55"/>
                  <a:gd name="T48" fmla="*/ 37 w 54"/>
                  <a:gd name="T49" fmla="*/ 52 h 55"/>
                  <a:gd name="T50" fmla="*/ 45 w 54"/>
                  <a:gd name="T51" fmla="*/ 47 h 55"/>
                  <a:gd name="T52" fmla="*/ 52 w 54"/>
                  <a:gd name="T53" fmla="*/ 38 h 55"/>
                  <a:gd name="T54" fmla="*/ 54 w 54"/>
                  <a:gd name="T55" fmla="*/ 33 h 55"/>
                  <a:gd name="T56" fmla="*/ 54 w 54"/>
                  <a:gd name="T57" fmla="*/ 28 h 55"/>
                  <a:gd name="T58" fmla="*/ 54 w 54"/>
                  <a:gd name="T59" fmla="*/ 2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4" h="55">
                    <a:moveTo>
                      <a:pt x="54" y="28"/>
                    </a:moveTo>
                    <a:lnTo>
                      <a:pt x="54" y="28"/>
                    </a:lnTo>
                    <a:lnTo>
                      <a:pt x="54" y="22"/>
                    </a:lnTo>
                    <a:lnTo>
                      <a:pt x="52" y="17"/>
                    </a:lnTo>
                    <a:lnTo>
                      <a:pt x="45" y="8"/>
                    </a:lnTo>
                    <a:lnTo>
                      <a:pt x="37" y="3"/>
                    </a:lnTo>
                    <a:lnTo>
                      <a:pt x="32" y="2"/>
                    </a:lnTo>
                    <a:lnTo>
                      <a:pt x="27" y="0"/>
                    </a:lnTo>
                    <a:lnTo>
                      <a:pt x="27" y="0"/>
                    </a:lnTo>
                    <a:lnTo>
                      <a:pt x="22" y="2"/>
                    </a:lnTo>
                    <a:lnTo>
                      <a:pt x="17" y="3"/>
                    </a:lnTo>
                    <a:lnTo>
                      <a:pt x="9" y="8"/>
                    </a:lnTo>
                    <a:lnTo>
                      <a:pt x="2" y="17"/>
                    </a:lnTo>
                    <a:lnTo>
                      <a:pt x="0" y="22"/>
                    </a:lnTo>
                    <a:lnTo>
                      <a:pt x="0" y="28"/>
                    </a:lnTo>
                    <a:lnTo>
                      <a:pt x="0" y="28"/>
                    </a:lnTo>
                    <a:lnTo>
                      <a:pt x="0" y="33"/>
                    </a:lnTo>
                    <a:lnTo>
                      <a:pt x="2" y="38"/>
                    </a:lnTo>
                    <a:lnTo>
                      <a:pt x="9" y="47"/>
                    </a:lnTo>
                    <a:lnTo>
                      <a:pt x="17" y="52"/>
                    </a:lnTo>
                    <a:lnTo>
                      <a:pt x="22" y="53"/>
                    </a:lnTo>
                    <a:lnTo>
                      <a:pt x="27" y="55"/>
                    </a:lnTo>
                    <a:lnTo>
                      <a:pt x="27" y="55"/>
                    </a:lnTo>
                    <a:lnTo>
                      <a:pt x="32" y="53"/>
                    </a:lnTo>
                    <a:lnTo>
                      <a:pt x="37" y="52"/>
                    </a:lnTo>
                    <a:lnTo>
                      <a:pt x="45" y="47"/>
                    </a:lnTo>
                    <a:lnTo>
                      <a:pt x="52" y="38"/>
                    </a:lnTo>
                    <a:lnTo>
                      <a:pt x="54" y="33"/>
                    </a:lnTo>
                    <a:lnTo>
                      <a:pt x="54" y="28"/>
                    </a:lnTo>
                    <a:lnTo>
                      <a:pt x="54" y="28"/>
                    </a:lnTo>
                    <a:close/>
                  </a:path>
                </a:pathLst>
              </a:custGeom>
              <a:solidFill>
                <a:srgbClr val="4448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5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sym typeface="Arial"/>
                </a:endParaRPr>
              </a:p>
            </p:txBody>
          </p:sp>
          <p:sp>
            <p:nvSpPr>
              <p:cNvPr id="225" name="Freeform 34">
                <a:extLst>
                  <a:ext uri="{FF2B5EF4-FFF2-40B4-BE49-F238E27FC236}">
                    <a16:creationId xmlns:a16="http://schemas.microsoft.com/office/drawing/2014/main" id="{802D8AF4-6FC9-0D4F-886C-1D24DED6324A}"/>
                  </a:ext>
                </a:extLst>
              </p:cNvPr>
              <p:cNvSpPr>
                <a:spLocks/>
              </p:cNvSpPr>
              <p:nvPr/>
            </p:nvSpPr>
            <p:spPr bwMode="auto">
              <a:xfrm>
                <a:off x="4872907" y="1313598"/>
                <a:ext cx="32651" cy="33256"/>
              </a:xfrm>
              <a:custGeom>
                <a:avLst/>
                <a:gdLst>
                  <a:gd name="T0" fmla="*/ 54 w 54"/>
                  <a:gd name="T1" fmla="*/ 28 h 55"/>
                  <a:gd name="T2" fmla="*/ 54 w 54"/>
                  <a:gd name="T3" fmla="*/ 28 h 55"/>
                  <a:gd name="T4" fmla="*/ 54 w 54"/>
                  <a:gd name="T5" fmla="*/ 22 h 55"/>
                  <a:gd name="T6" fmla="*/ 52 w 54"/>
                  <a:gd name="T7" fmla="*/ 17 h 55"/>
                  <a:gd name="T8" fmla="*/ 47 w 54"/>
                  <a:gd name="T9" fmla="*/ 8 h 55"/>
                  <a:gd name="T10" fmla="*/ 37 w 54"/>
                  <a:gd name="T11" fmla="*/ 3 h 55"/>
                  <a:gd name="T12" fmla="*/ 32 w 54"/>
                  <a:gd name="T13" fmla="*/ 2 h 55"/>
                  <a:gd name="T14" fmla="*/ 27 w 54"/>
                  <a:gd name="T15" fmla="*/ 0 h 55"/>
                  <a:gd name="T16" fmla="*/ 27 w 54"/>
                  <a:gd name="T17" fmla="*/ 0 h 55"/>
                  <a:gd name="T18" fmla="*/ 22 w 54"/>
                  <a:gd name="T19" fmla="*/ 2 h 55"/>
                  <a:gd name="T20" fmla="*/ 17 w 54"/>
                  <a:gd name="T21" fmla="*/ 3 h 55"/>
                  <a:gd name="T22" fmla="*/ 9 w 54"/>
                  <a:gd name="T23" fmla="*/ 8 h 55"/>
                  <a:gd name="T24" fmla="*/ 2 w 54"/>
                  <a:gd name="T25" fmla="*/ 17 h 55"/>
                  <a:gd name="T26" fmla="*/ 2 w 54"/>
                  <a:gd name="T27" fmla="*/ 22 h 55"/>
                  <a:gd name="T28" fmla="*/ 0 w 54"/>
                  <a:gd name="T29" fmla="*/ 28 h 55"/>
                  <a:gd name="T30" fmla="*/ 0 w 54"/>
                  <a:gd name="T31" fmla="*/ 28 h 55"/>
                  <a:gd name="T32" fmla="*/ 2 w 54"/>
                  <a:gd name="T33" fmla="*/ 33 h 55"/>
                  <a:gd name="T34" fmla="*/ 2 w 54"/>
                  <a:gd name="T35" fmla="*/ 38 h 55"/>
                  <a:gd name="T36" fmla="*/ 9 w 54"/>
                  <a:gd name="T37" fmla="*/ 47 h 55"/>
                  <a:gd name="T38" fmla="*/ 17 w 54"/>
                  <a:gd name="T39" fmla="*/ 52 h 55"/>
                  <a:gd name="T40" fmla="*/ 22 w 54"/>
                  <a:gd name="T41" fmla="*/ 53 h 55"/>
                  <a:gd name="T42" fmla="*/ 27 w 54"/>
                  <a:gd name="T43" fmla="*/ 55 h 55"/>
                  <a:gd name="T44" fmla="*/ 27 w 54"/>
                  <a:gd name="T45" fmla="*/ 55 h 55"/>
                  <a:gd name="T46" fmla="*/ 32 w 54"/>
                  <a:gd name="T47" fmla="*/ 53 h 55"/>
                  <a:gd name="T48" fmla="*/ 37 w 54"/>
                  <a:gd name="T49" fmla="*/ 52 h 55"/>
                  <a:gd name="T50" fmla="*/ 47 w 54"/>
                  <a:gd name="T51" fmla="*/ 47 h 55"/>
                  <a:gd name="T52" fmla="*/ 52 w 54"/>
                  <a:gd name="T53" fmla="*/ 38 h 55"/>
                  <a:gd name="T54" fmla="*/ 54 w 54"/>
                  <a:gd name="T55" fmla="*/ 33 h 55"/>
                  <a:gd name="T56" fmla="*/ 54 w 54"/>
                  <a:gd name="T57" fmla="*/ 28 h 55"/>
                  <a:gd name="T58" fmla="*/ 54 w 54"/>
                  <a:gd name="T59" fmla="*/ 2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4" h="55">
                    <a:moveTo>
                      <a:pt x="54" y="28"/>
                    </a:moveTo>
                    <a:lnTo>
                      <a:pt x="54" y="28"/>
                    </a:lnTo>
                    <a:lnTo>
                      <a:pt x="54" y="22"/>
                    </a:lnTo>
                    <a:lnTo>
                      <a:pt x="52" y="17"/>
                    </a:lnTo>
                    <a:lnTo>
                      <a:pt x="47" y="8"/>
                    </a:lnTo>
                    <a:lnTo>
                      <a:pt x="37" y="3"/>
                    </a:lnTo>
                    <a:lnTo>
                      <a:pt x="32" y="2"/>
                    </a:lnTo>
                    <a:lnTo>
                      <a:pt x="27" y="0"/>
                    </a:lnTo>
                    <a:lnTo>
                      <a:pt x="27" y="0"/>
                    </a:lnTo>
                    <a:lnTo>
                      <a:pt x="22" y="2"/>
                    </a:lnTo>
                    <a:lnTo>
                      <a:pt x="17" y="3"/>
                    </a:lnTo>
                    <a:lnTo>
                      <a:pt x="9" y="8"/>
                    </a:lnTo>
                    <a:lnTo>
                      <a:pt x="2" y="17"/>
                    </a:lnTo>
                    <a:lnTo>
                      <a:pt x="2" y="22"/>
                    </a:lnTo>
                    <a:lnTo>
                      <a:pt x="0" y="28"/>
                    </a:lnTo>
                    <a:lnTo>
                      <a:pt x="0" y="28"/>
                    </a:lnTo>
                    <a:lnTo>
                      <a:pt x="2" y="33"/>
                    </a:lnTo>
                    <a:lnTo>
                      <a:pt x="2" y="38"/>
                    </a:lnTo>
                    <a:lnTo>
                      <a:pt x="9" y="47"/>
                    </a:lnTo>
                    <a:lnTo>
                      <a:pt x="17" y="52"/>
                    </a:lnTo>
                    <a:lnTo>
                      <a:pt x="22" y="53"/>
                    </a:lnTo>
                    <a:lnTo>
                      <a:pt x="27" y="55"/>
                    </a:lnTo>
                    <a:lnTo>
                      <a:pt x="27" y="55"/>
                    </a:lnTo>
                    <a:lnTo>
                      <a:pt x="32" y="53"/>
                    </a:lnTo>
                    <a:lnTo>
                      <a:pt x="37" y="52"/>
                    </a:lnTo>
                    <a:lnTo>
                      <a:pt x="47" y="47"/>
                    </a:lnTo>
                    <a:lnTo>
                      <a:pt x="52" y="38"/>
                    </a:lnTo>
                    <a:lnTo>
                      <a:pt x="54" y="33"/>
                    </a:lnTo>
                    <a:lnTo>
                      <a:pt x="54" y="28"/>
                    </a:lnTo>
                    <a:lnTo>
                      <a:pt x="54" y="28"/>
                    </a:lnTo>
                    <a:close/>
                  </a:path>
                </a:pathLst>
              </a:custGeom>
              <a:solidFill>
                <a:srgbClr val="4448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5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sym typeface="Arial"/>
                </a:endParaRPr>
              </a:p>
            </p:txBody>
          </p:sp>
          <p:sp>
            <p:nvSpPr>
              <p:cNvPr id="226" name="Freeform 35">
                <a:extLst>
                  <a:ext uri="{FF2B5EF4-FFF2-40B4-BE49-F238E27FC236}">
                    <a16:creationId xmlns:a16="http://schemas.microsoft.com/office/drawing/2014/main" id="{A999F8DE-F77B-2D4B-A6B3-283CFB906896}"/>
                  </a:ext>
                </a:extLst>
              </p:cNvPr>
              <p:cNvSpPr>
                <a:spLocks/>
              </p:cNvSpPr>
              <p:nvPr/>
            </p:nvSpPr>
            <p:spPr bwMode="auto">
              <a:xfrm>
                <a:off x="4933372" y="1313598"/>
                <a:ext cx="32046" cy="33256"/>
              </a:xfrm>
              <a:custGeom>
                <a:avLst/>
                <a:gdLst>
                  <a:gd name="T0" fmla="*/ 53 w 53"/>
                  <a:gd name="T1" fmla="*/ 28 h 55"/>
                  <a:gd name="T2" fmla="*/ 53 w 53"/>
                  <a:gd name="T3" fmla="*/ 28 h 55"/>
                  <a:gd name="T4" fmla="*/ 53 w 53"/>
                  <a:gd name="T5" fmla="*/ 22 h 55"/>
                  <a:gd name="T6" fmla="*/ 52 w 53"/>
                  <a:gd name="T7" fmla="*/ 17 h 55"/>
                  <a:gd name="T8" fmla="*/ 47 w 53"/>
                  <a:gd name="T9" fmla="*/ 8 h 55"/>
                  <a:gd name="T10" fmla="*/ 38 w 53"/>
                  <a:gd name="T11" fmla="*/ 3 h 55"/>
                  <a:gd name="T12" fmla="*/ 33 w 53"/>
                  <a:gd name="T13" fmla="*/ 2 h 55"/>
                  <a:gd name="T14" fmla="*/ 27 w 53"/>
                  <a:gd name="T15" fmla="*/ 0 h 55"/>
                  <a:gd name="T16" fmla="*/ 27 w 53"/>
                  <a:gd name="T17" fmla="*/ 0 h 55"/>
                  <a:gd name="T18" fmla="*/ 22 w 53"/>
                  <a:gd name="T19" fmla="*/ 2 h 55"/>
                  <a:gd name="T20" fmla="*/ 17 w 53"/>
                  <a:gd name="T21" fmla="*/ 3 h 55"/>
                  <a:gd name="T22" fmla="*/ 8 w 53"/>
                  <a:gd name="T23" fmla="*/ 8 h 55"/>
                  <a:gd name="T24" fmla="*/ 3 w 53"/>
                  <a:gd name="T25" fmla="*/ 17 h 55"/>
                  <a:gd name="T26" fmla="*/ 2 w 53"/>
                  <a:gd name="T27" fmla="*/ 22 h 55"/>
                  <a:gd name="T28" fmla="*/ 0 w 53"/>
                  <a:gd name="T29" fmla="*/ 28 h 55"/>
                  <a:gd name="T30" fmla="*/ 0 w 53"/>
                  <a:gd name="T31" fmla="*/ 28 h 55"/>
                  <a:gd name="T32" fmla="*/ 2 w 53"/>
                  <a:gd name="T33" fmla="*/ 33 h 55"/>
                  <a:gd name="T34" fmla="*/ 3 w 53"/>
                  <a:gd name="T35" fmla="*/ 38 h 55"/>
                  <a:gd name="T36" fmla="*/ 8 w 53"/>
                  <a:gd name="T37" fmla="*/ 47 h 55"/>
                  <a:gd name="T38" fmla="*/ 17 w 53"/>
                  <a:gd name="T39" fmla="*/ 52 h 55"/>
                  <a:gd name="T40" fmla="*/ 22 w 53"/>
                  <a:gd name="T41" fmla="*/ 53 h 55"/>
                  <a:gd name="T42" fmla="*/ 27 w 53"/>
                  <a:gd name="T43" fmla="*/ 55 h 55"/>
                  <a:gd name="T44" fmla="*/ 27 w 53"/>
                  <a:gd name="T45" fmla="*/ 55 h 55"/>
                  <a:gd name="T46" fmla="*/ 33 w 53"/>
                  <a:gd name="T47" fmla="*/ 53 h 55"/>
                  <a:gd name="T48" fmla="*/ 38 w 53"/>
                  <a:gd name="T49" fmla="*/ 52 h 55"/>
                  <a:gd name="T50" fmla="*/ 47 w 53"/>
                  <a:gd name="T51" fmla="*/ 47 h 55"/>
                  <a:gd name="T52" fmla="*/ 52 w 53"/>
                  <a:gd name="T53" fmla="*/ 38 h 55"/>
                  <a:gd name="T54" fmla="*/ 53 w 53"/>
                  <a:gd name="T55" fmla="*/ 33 h 55"/>
                  <a:gd name="T56" fmla="*/ 53 w 53"/>
                  <a:gd name="T57" fmla="*/ 28 h 55"/>
                  <a:gd name="T58" fmla="*/ 53 w 53"/>
                  <a:gd name="T59" fmla="*/ 2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3" h="55">
                    <a:moveTo>
                      <a:pt x="53" y="28"/>
                    </a:moveTo>
                    <a:lnTo>
                      <a:pt x="53" y="28"/>
                    </a:lnTo>
                    <a:lnTo>
                      <a:pt x="53" y="22"/>
                    </a:lnTo>
                    <a:lnTo>
                      <a:pt x="52" y="17"/>
                    </a:lnTo>
                    <a:lnTo>
                      <a:pt x="47" y="8"/>
                    </a:lnTo>
                    <a:lnTo>
                      <a:pt x="38" y="3"/>
                    </a:lnTo>
                    <a:lnTo>
                      <a:pt x="33" y="2"/>
                    </a:lnTo>
                    <a:lnTo>
                      <a:pt x="27" y="0"/>
                    </a:lnTo>
                    <a:lnTo>
                      <a:pt x="27" y="0"/>
                    </a:lnTo>
                    <a:lnTo>
                      <a:pt x="22" y="2"/>
                    </a:lnTo>
                    <a:lnTo>
                      <a:pt x="17" y="3"/>
                    </a:lnTo>
                    <a:lnTo>
                      <a:pt x="8" y="8"/>
                    </a:lnTo>
                    <a:lnTo>
                      <a:pt x="3" y="17"/>
                    </a:lnTo>
                    <a:lnTo>
                      <a:pt x="2" y="22"/>
                    </a:lnTo>
                    <a:lnTo>
                      <a:pt x="0" y="28"/>
                    </a:lnTo>
                    <a:lnTo>
                      <a:pt x="0" y="28"/>
                    </a:lnTo>
                    <a:lnTo>
                      <a:pt x="2" y="33"/>
                    </a:lnTo>
                    <a:lnTo>
                      <a:pt x="3" y="38"/>
                    </a:lnTo>
                    <a:lnTo>
                      <a:pt x="8" y="47"/>
                    </a:lnTo>
                    <a:lnTo>
                      <a:pt x="17" y="52"/>
                    </a:lnTo>
                    <a:lnTo>
                      <a:pt x="22" y="53"/>
                    </a:lnTo>
                    <a:lnTo>
                      <a:pt x="27" y="55"/>
                    </a:lnTo>
                    <a:lnTo>
                      <a:pt x="27" y="55"/>
                    </a:lnTo>
                    <a:lnTo>
                      <a:pt x="33" y="53"/>
                    </a:lnTo>
                    <a:lnTo>
                      <a:pt x="38" y="52"/>
                    </a:lnTo>
                    <a:lnTo>
                      <a:pt x="47" y="47"/>
                    </a:lnTo>
                    <a:lnTo>
                      <a:pt x="52" y="38"/>
                    </a:lnTo>
                    <a:lnTo>
                      <a:pt x="53" y="33"/>
                    </a:lnTo>
                    <a:lnTo>
                      <a:pt x="53" y="28"/>
                    </a:lnTo>
                    <a:lnTo>
                      <a:pt x="53" y="28"/>
                    </a:lnTo>
                    <a:close/>
                  </a:path>
                </a:pathLst>
              </a:custGeom>
              <a:solidFill>
                <a:srgbClr val="4448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5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sym typeface="Arial"/>
                </a:endParaRPr>
              </a:p>
            </p:txBody>
          </p:sp>
        </p:grpSp>
      </p:grpSp>
      <p:grpSp>
        <p:nvGrpSpPr>
          <p:cNvPr id="227" name="Group 226">
            <a:extLst>
              <a:ext uri="{FF2B5EF4-FFF2-40B4-BE49-F238E27FC236}">
                <a16:creationId xmlns:a16="http://schemas.microsoft.com/office/drawing/2014/main" id="{740A41EC-861E-D84A-85B0-6F5954E6CE91}"/>
              </a:ext>
            </a:extLst>
          </p:cNvPr>
          <p:cNvGrpSpPr/>
          <p:nvPr/>
        </p:nvGrpSpPr>
        <p:grpSpPr>
          <a:xfrm>
            <a:off x="9978244" y="1704767"/>
            <a:ext cx="486507" cy="472704"/>
            <a:chOff x="5901683" y="1456101"/>
            <a:chExt cx="794135" cy="734116"/>
          </a:xfrm>
        </p:grpSpPr>
        <p:sp>
          <p:nvSpPr>
            <p:cNvPr id="229" name="Rectangle: Rounded Corners 259">
              <a:extLst>
                <a:ext uri="{FF2B5EF4-FFF2-40B4-BE49-F238E27FC236}">
                  <a16:creationId xmlns:a16="http://schemas.microsoft.com/office/drawing/2014/main" id="{F1A68B67-A708-454F-B6F6-1C2F7ACE6E0F}"/>
                </a:ext>
              </a:extLst>
            </p:cNvPr>
            <p:cNvSpPr/>
            <p:nvPr/>
          </p:nvSpPr>
          <p:spPr>
            <a:xfrm>
              <a:off x="5901683" y="1456101"/>
              <a:ext cx="794135" cy="734116"/>
            </a:xfrm>
            <a:prstGeom prst="roundRect">
              <a:avLst>
                <a:gd name="adj" fmla="val 11692"/>
              </a:avLst>
            </a:prstGeom>
            <a:solidFill>
              <a:schemeClr val="bg1"/>
            </a:solidFill>
            <a:ln w="15875" cap="flat" cmpd="sng" algn="ctr">
              <a:noFill/>
              <a:prstDash val="solid"/>
            </a:ln>
            <a:effectLst/>
          </p:spPr>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5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sym typeface="Arial"/>
              </a:endParaRPr>
            </a:p>
          </p:txBody>
        </p:sp>
        <p:sp>
          <p:nvSpPr>
            <p:cNvPr id="230" name="Rectangle 229">
              <a:extLst>
                <a:ext uri="{FF2B5EF4-FFF2-40B4-BE49-F238E27FC236}">
                  <a16:creationId xmlns:a16="http://schemas.microsoft.com/office/drawing/2014/main" id="{5E26E911-8CA9-AC4A-82F6-FE0518C483B4}"/>
                </a:ext>
              </a:extLst>
            </p:cNvPr>
            <p:cNvSpPr/>
            <p:nvPr/>
          </p:nvSpPr>
          <p:spPr>
            <a:xfrm>
              <a:off x="5975422" y="1648091"/>
              <a:ext cx="646657" cy="191143"/>
            </a:xfrm>
            <a:prstGeom prst="rect">
              <a:avLst/>
            </a:prstGeom>
          </p:spPr>
          <p:txBody>
            <a:bodyPr wrap="none" lIns="91416" tIns="0" rIns="91416" bIns="0">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sym typeface="Arial"/>
                </a:rPr>
                <a:t>APP</a:t>
              </a:r>
              <a:endParaRPr kumimoji="0" lang="en-US" sz="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sym typeface="Arial"/>
              </a:endParaRPr>
            </a:p>
          </p:txBody>
        </p:sp>
        <p:sp>
          <p:nvSpPr>
            <p:cNvPr id="232" name="Rectangle 231">
              <a:extLst>
                <a:ext uri="{FF2B5EF4-FFF2-40B4-BE49-F238E27FC236}">
                  <a16:creationId xmlns:a16="http://schemas.microsoft.com/office/drawing/2014/main" id="{3DDADA5D-380D-4143-9D9A-7833A199A781}"/>
                </a:ext>
              </a:extLst>
            </p:cNvPr>
            <p:cNvSpPr/>
            <p:nvPr/>
          </p:nvSpPr>
          <p:spPr>
            <a:xfrm>
              <a:off x="5977453" y="1834357"/>
              <a:ext cx="625025" cy="334501"/>
            </a:xfrm>
            <a:prstGeom prst="rect">
              <a:avLst/>
            </a:prstGeom>
          </p:spPr>
          <p:txBody>
            <a:bodyPr wrap="square">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sym typeface="Arial"/>
                </a:rPr>
                <a:t>OS</a:t>
              </a:r>
              <a:endParaRPr kumimoji="0" lang="en-US" sz="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sym typeface="Arial"/>
              </a:endParaRPr>
            </a:p>
          </p:txBody>
        </p:sp>
        <p:cxnSp>
          <p:nvCxnSpPr>
            <p:cNvPr id="233" name="Straight Connector 232">
              <a:extLst>
                <a:ext uri="{FF2B5EF4-FFF2-40B4-BE49-F238E27FC236}">
                  <a16:creationId xmlns:a16="http://schemas.microsoft.com/office/drawing/2014/main" id="{B47224B8-7B84-3E4E-9C4F-706EF123EA20}"/>
                </a:ext>
              </a:extLst>
            </p:cNvPr>
            <p:cNvCxnSpPr>
              <a:cxnSpLocks/>
            </p:cNvCxnSpPr>
            <p:nvPr/>
          </p:nvCxnSpPr>
          <p:spPr>
            <a:xfrm>
              <a:off x="6034061" y="1867727"/>
              <a:ext cx="530351" cy="0"/>
            </a:xfrm>
            <a:prstGeom prst="line">
              <a:avLst/>
            </a:prstGeom>
            <a:noFill/>
            <a:ln w="15875" cap="flat" cmpd="sng" algn="ctr">
              <a:solidFill>
                <a:sysClr val="windowText" lastClr="000000"/>
              </a:solidFill>
              <a:prstDash val="solid"/>
            </a:ln>
            <a:effectLst/>
          </p:spPr>
        </p:cxnSp>
        <p:grpSp>
          <p:nvGrpSpPr>
            <p:cNvPr id="234" name="Group 233">
              <a:extLst>
                <a:ext uri="{FF2B5EF4-FFF2-40B4-BE49-F238E27FC236}">
                  <a16:creationId xmlns:a16="http://schemas.microsoft.com/office/drawing/2014/main" id="{CA894C87-AEF6-1B47-A019-06EDFAC0CAB2}"/>
                </a:ext>
              </a:extLst>
            </p:cNvPr>
            <p:cNvGrpSpPr/>
            <p:nvPr/>
          </p:nvGrpSpPr>
          <p:grpSpPr>
            <a:xfrm>
              <a:off x="5903573" y="1458240"/>
              <a:ext cx="791328" cy="731184"/>
              <a:chOff x="4769513" y="1267041"/>
              <a:chExt cx="708040" cy="654226"/>
            </a:xfrm>
          </p:grpSpPr>
          <p:sp>
            <p:nvSpPr>
              <p:cNvPr id="235" name="Freeform 27">
                <a:extLst>
                  <a:ext uri="{FF2B5EF4-FFF2-40B4-BE49-F238E27FC236}">
                    <a16:creationId xmlns:a16="http://schemas.microsoft.com/office/drawing/2014/main" id="{4CA09BAB-14EA-C24B-A350-FC1ED55EC5F6}"/>
                  </a:ext>
                </a:extLst>
              </p:cNvPr>
              <p:cNvSpPr>
                <a:spLocks/>
              </p:cNvSpPr>
              <p:nvPr/>
            </p:nvSpPr>
            <p:spPr bwMode="auto">
              <a:xfrm>
                <a:off x="4769513" y="1267041"/>
                <a:ext cx="708040" cy="654226"/>
              </a:xfrm>
              <a:custGeom>
                <a:avLst/>
                <a:gdLst>
                  <a:gd name="T0" fmla="*/ 120 w 1171"/>
                  <a:gd name="T1" fmla="*/ 1082 h 1082"/>
                  <a:gd name="T2" fmla="*/ 108 w 1171"/>
                  <a:gd name="T3" fmla="*/ 1082 h 1082"/>
                  <a:gd name="T4" fmla="*/ 85 w 1171"/>
                  <a:gd name="T5" fmla="*/ 1077 h 1082"/>
                  <a:gd name="T6" fmla="*/ 63 w 1171"/>
                  <a:gd name="T7" fmla="*/ 1067 h 1082"/>
                  <a:gd name="T8" fmla="*/ 43 w 1171"/>
                  <a:gd name="T9" fmla="*/ 1056 h 1082"/>
                  <a:gd name="T10" fmla="*/ 28 w 1171"/>
                  <a:gd name="T11" fmla="*/ 1039 h 1082"/>
                  <a:gd name="T12" fmla="*/ 15 w 1171"/>
                  <a:gd name="T13" fmla="*/ 1019 h 1082"/>
                  <a:gd name="T14" fmla="*/ 5 w 1171"/>
                  <a:gd name="T15" fmla="*/ 997 h 1082"/>
                  <a:gd name="T16" fmla="*/ 0 w 1171"/>
                  <a:gd name="T17" fmla="*/ 974 h 1082"/>
                  <a:gd name="T18" fmla="*/ 0 w 1171"/>
                  <a:gd name="T19" fmla="*/ 120 h 1082"/>
                  <a:gd name="T20" fmla="*/ 0 w 1171"/>
                  <a:gd name="T21" fmla="*/ 109 h 1082"/>
                  <a:gd name="T22" fmla="*/ 5 w 1171"/>
                  <a:gd name="T23" fmla="*/ 85 h 1082"/>
                  <a:gd name="T24" fmla="*/ 15 w 1171"/>
                  <a:gd name="T25" fmla="*/ 64 h 1082"/>
                  <a:gd name="T26" fmla="*/ 28 w 1171"/>
                  <a:gd name="T27" fmla="*/ 44 h 1082"/>
                  <a:gd name="T28" fmla="*/ 43 w 1171"/>
                  <a:gd name="T29" fmla="*/ 27 h 1082"/>
                  <a:gd name="T30" fmla="*/ 63 w 1171"/>
                  <a:gd name="T31" fmla="*/ 15 h 1082"/>
                  <a:gd name="T32" fmla="*/ 85 w 1171"/>
                  <a:gd name="T33" fmla="*/ 5 h 1082"/>
                  <a:gd name="T34" fmla="*/ 108 w 1171"/>
                  <a:gd name="T35" fmla="*/ 0 h 1082"/>
                  <a:gd name="T36" fmla="*/ 1050 w 1171"/>
                  <a:gd name="T37" fmla="*/ 0 h 1082"/>
                  <a:gd name="T38" fmla="*/ 1063 w 1171"/>
                  <a:gd name="T39" fmla="*/ 0 h 1082"/>
                  <a:gd name="T40" fmla="*/ 1086 w 1171"/>
                  <a:gd name="T41" fmla="*/ 5 h 1082"/>
                  <a:gd name="T42" fmla="*/ 1108 w 1171"/>
                  <a:gd name="T43" fmla="*/ 15 h 1082"/>
                  <a:gd name="T44" fmla="*/ 1126 w 1171"/>
                  <a:gd name="T45" fmla="*/ 27 h 1082"/>
                  <a:gd name="T46" fmla="*/ 1143 w 1171"/>
                  <a:gd name="T47" fmla="*/ 44 h 1082"/>
                  <a:gd name="T48" fmla="*/ 1156 w 1171"/>
                  <a:gd name="T49" fmla="*/ 64 h 1082"/>
                  <a:gd name="T50" fmla="*/ 1164 w 1171"/>
                  <a:gd name="T51" fmla="*/ 85 h 1082"/>
                  <a:gd name="T52" fmla="*/ 1169 w 1171"/>
                  <a:gd name="T53" fmla="*/ 109 h 1082"/>
                  <a:gd name="T54" fmla="*/ 1171 w 1171"/>
                  <a:gd name="T55" fmla="*/ 962 h 1082"/>
                  <a:gd name="T56" fmla="*/ 1169 w 1171"/>
                  <a:gd name="T57" fmla="*/ 974 h 1082"/>
                  <a:gd name="T58" fmla="*/ 1164 w 1171"/>
                  <a:gd name="T59" fmla="*/ 997 h 1082"/>
                  <a:gd name="T60" fmla="*/ 1156 w 1171"/>
                  <a:gd name="T61" fmla="*/ 1019 h 1082"/>
                  <a:gd name="T62" fmla="*/ 1143 w 1171"/>
                  <a:gd name="T63" fmla="*/ 1039 h 1082"/>
                  <a:gd name="T64" fmla="*/ 1126 w 1171"/>
                  <a:gd name="T65" fmla="*/ 1056 h 1082"/>
                  <a:gd name="T66" fmla="*/ 1108 w 1171"/>
                  <a:gd name="T67" fmla="*/ 1067 h 1082"/>
                  <a:gd name="T68" fmla="*/ 1086 w 1171"/>
                  <a:gd name="T69" fmla="*/ 1077 h 1082"/>
                  <a:gd name="T70" fmla="*/ 1063 w 1171"/>
                  <a:gd name="T71" fmla="*/ 1082 h 1082"/>
                  <a:gd name="T72" fmla="*/ 1050 w 1171"/>
                  <a:gd name="T73" fmla="*/ 1082 h 10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171" h="1082">
                    <a:moveTo>
                      <a:pt x="1050" y="1082"/>
                    </a:moveTo>
                    <a:lnTo>
                      <a:pt x="120" y="1082"/>
                    </a:lnTo>
                    <a:lnTo>
                      <a:pt x="120" y="1082"/>
                    </a:lnTo>
                    <a:lnTo>
                      <a:pt x="108" y="1082"/>
                    </a:lnTo>
                    <a:lnTo>
                      <a:pt x="96" y="1080"/>
                    </a:lnTo>
                    <a:lnTo>
                      <a:pt x="85" y="1077"/>
                    </a:lnTo>
                    <a:lnTo>
                      <a:pt x="73" y="1072"/>
                    </a:lnTo>
                    <a:lnTo>
                      <a:pt x="63" y="1067"/>
                    </a:lnTo>
                    <a:lnTo>
                      <a:pt x="53" y="1062"/>
                    </a:lnTo>
                    <a:lnTo>
                      <a:pt x="43" y="1056"/>
                    </a:lnTo>
                    <a:lnTo>
                      <a:pt x="35" y="1047"/>
                    </a:lnTo>
                    <a:lnTo>
                      <a:pt x="28" y="1039"/>
                    </a:lnTo>
                    <a:lnTo>
                      <a:pt x="20" y="1029"/>
                    </a:lnTo>
                    <a:lnTo>
                      <a:pt x="15" y="1019"/>
                    </a:lnTo>
                    <a:lnTo>
                      <a:pt x="10" y="1009"/>
                    </a:lnTo>
                    <a:lnTo>
                      <a:pt x="5" y="997"/>
                    </a:lnTo>
                    <a:lnTo>
                      <a:pt x="3" y="986"/>
                    </a:lnTo>
                    <a:lnTo>
                      <a:pt x="0" y="974"/>
                    </a:lnTo>
                    <a:lnTo>
                      <a:pt x="0" y="962"/>
                    </a:lnTo>
                    <a:lnTo>
                      <a:pt x="0" y="120"/>
                    </a:lnTo>
                    <a:lnTo>
                      <a:pt x="0" y="120"/>
                    </a:lnTo>
                    <a:lnTo>
                      <a:pt x="0" y="109"/>
                    </a:lnTo>
                    <a:lnTo>
                      <a:pt x="3" y="97"/>
                    </a:lnTo>
                    <a:lnTo>
                      <a:pt x="5" y="85"/>
                    </a:lnTo>
                    <a:lnTo>
                      <a:pt x="10" y="74"/>
                    </a:lnTo>
                    <a:lnTo>
                      <a:pt x="15" y="64"/>
                    </a:lnTo>
                    <a:lnTo>
                      <a:pt x="20" y="54"/>
                    </a:lnTo>
                    <a:lnTo>
                      <a:pt x="28" y="44"/>
                    </a:lnTo>
                    <a:lnTo>
                      <a:pt x="35" y="35"/>
                    </a:lnTo>
                    <a:lnTo>
                      <a:pt x="43" y="27"/>
                    </a:lnTo>
                    <a:lnTo>
                      <a:pt x="53" y="20"/>
                    </a:lnTo>
                    <a:lnTo>
                      <a:pt x="63" y="15"/>
                    </a:lnTo>
                    <a:lnTo>
                      <a:pt x="73" y="10"/>
                    </a:lnTo>
                    <a:lnTo>
                      <a:pt x="85" y="5"/>
                    </a:lnTo>
                    <a:lnTo>
                      <a:pt x="96" y="2"/>
                    </a:lnTo>
                    <a:lnTo>
                      <a:pt x="108" y="0"/>
                    </a:lnTo>
                    <a:lnTo>
                      <a:pt x="120" y="0"/>
                    </a:lnTo>
                    <a:lnTo>
                      <a:pt x="1050" y="0"/>
                    </a:lnTo>
                    <a:lnTo>
                      <a:pt x="1050" y="0"/>
                    </a:lnTo>
                    <a:lnTo>
                      <a:pt x="1063" y="0"/>
                    </a:lnTo>
                    <a:lnTo>
                      <a:pt x="1075" y="2"/>
                    </a:lnTo>
                    <a:lnTo>
                      <a:pt x="1086" y="5"/>
                    </a:lnTo>
                    <a:lnTo>
                      <a:pt x="1096" y="10"/>
                    </a:lnTo>
                    <a:lnTo>
                      <a:pt x="1108" y="15"/>
                    </a:lnTo>
                    <a:lnTo>
                      <a:pt x="1118" y="20"/>
                    </a:lnTo>
                    <a:lnTo>
                      <a:pt x="1126" y="27"/>
                    </a:lnTo>
                    <a:lnTo>
                      <a:pt x="1134" y="35"/>
                    </a:lnTo>
                    <a:lnTo>
                      <a:pt x="1143" y="44"/>
                    </a:lnTo>
                    <a:lnTo>
                      <a:pt x="1149" y="54"/>
                    </a:lnTo>
                    <a:lnTo>
                      <a:pt x="1156" y="64"/>
                    </a:lnTo>
                    <a:lnTo>
                      <a:pt x="1161" y="74"/>
                    </a:lnTo>
                    <a:lnTo>
                      <a:pt x="1164" y="85"/>
                    </a:lnTo>
                    <a:lnTo>
                      <a:pt x="1168" y="97"/>
                    </a:lnTo>
                    <a:lnTo>
                      <a:pt x="1169" y="109"/>
                    </a:lnTo>
                    <a:lnTo>
                      <a:pt x="1171" y="120"/>
                    </a:lnTo>
                    <a:lnTo>
                      <a:pt x="1171" y="962"/>
                    </a:lnTo>
                    <a:lnTo>
                      <a:pt x="1171" y="962"/>
                    </a:lnTo>
                    <a:lnTo>
                      <a:pt x="1169" y="974"/>
                    </a:lnTo>
                    <a:lnTo>
                      <a:pt x="1168" y="986"/>
                    </a:lnTo>
                    <a:lnTo>
                      <a:pt x="1164" y="997"/>
                    </a:lnTo>
                    <a:lnTo>
                      <a:pt x="1161" y="1009"/>
                    </a:lnTo>
                    <a:lnTo>
                      <a:pt x="1156" y="1019"/>
                    </a:lnTo>
                    <a:lnTo>
                      <a:pt x="1149" y="1029"/>
                    </a:lnTo>
                    <a:lnTo>
                      <a:pt x="1143" y="1039"/>
                    </a:lnTo>
                    <a:lnTo>
                      <a:pt x="1134" y="1047"/>
                    </a:lnTo>
                    <a:lnTo>
                      <a:pt x="1126" y="1056"/>
                    </a:lnTo>
                    <a:lnTo>
                      <a:pt x="1118" y="1062"/>
                    </a:lnTo>
                    <a:lnTo>
                      <a:pt x="1108" y="1067"/>
                    </a:lnTo>
                    <a:lnTo>
                      <a:pt x="1096" y="1072"/>
                    </a:lnTo>
                    <a:lnTo>
                      <a:pt x="1086" y="1077"/>
                    </a:lnTo>
                    <a:lnTo>
                      <a:pt x="1075" y="1080"/>
                    </a:lnTo>
                    <a:lnTo>
                      <a:pt x="1063" y="1082"/>
                    </a:lnTo>
                    <a:lnTo>
                      <a:pt x="1050" y="1082"/>
                    </a:lnTo>
                    <a:lnTo>
                      <a:pt x="1050" y="1082"/>
                    </a:lnTo>
                    <a:close/>
                  </a:path>
                </a:pathLst>
              </a:custGeom>
              <a:noFill/>
              <a:ln w="19050">
                <a:solidFill>
                  <a:srgbClr val="44485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16" tIns="45708" rIns="91416" bIns="45708"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5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sym typeface="Arial"/>
                </a:endParaRPr>
              </a:p>
            </p:txBody>
          </p:sp>
          <p:sp>
            <p:nvSpPr>
              <p:cNvPr id="236" name="Line 28">
                <a:extLst>
                  <a:ext uri="{FF2B5EF4-FFF2-40B4-BE49-F238E27FC236}">
                    <a16:creationId xmlns:a16="http://schemas.microsoft.com/office/drawing/2014/main" id="{1C898515-49AA-6843-8DDB-4A4DAB14E721}"/>
                  </a:ext>
                </a:extLst>
              </p:cNvPr>
              <p:cNvSpPr>
                <a:spLocks noChangeShapeType="1"/>
              </p:cNvSpPr>
              <p:nvPr/>
            </p:nvSpPr>
            <p:spPr bwMode="auto">
              <a:xfrm>
                <a:off x="4769513" y="1392202"/>
                <a:ext cx="708040" cy="0"/>
              </a:xfrm>
              <a:prstGeom prst="line">
                <a:avLst/>
              </a:prstGeom>
              <a:noFill/>
              <a:ln w="19050">
                <a:solidFill>
                  <a:srgbClr val="444857"/>
                </a:solidFill>
                <a:prstDash val="solid"/>
                <a:round/>
                <a:headEnd/>
                <a:tailEnd/>
              </a:ln>
              <a:extLst>
                <a:ext uri="{909E8E84-426E-40DD-AFC4-6F175D3DCCD1}">
                  <a14:hiddenFill xmlns:a14="http://schemas.microsoft.com/office/drawing/2010/main">
                    <a:noFill/>
                  </a14:hiddenFill>
                </a:ext>
              </a:extLst>
            </p:spPr>
            <p:txBody>
              <a:bodyPr vert="horz" wrap="square" lIns="91416" tIns="45708" rIns="91416" bIns="45708"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5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sym typeface="Arial"/>
                </a:endParaRPr>
              </a:p>
            </p:txBody>
          </p:sp>
          <p:sp>
            <p:nvSpPr>
              <p:cNvPr id="237" name="Freeform 29">
                <a:extLst>
                  <a:ext uri="{FF2B5EF4-FFF2-40B4-BE49-F238E27FC236}">
                    <a16:creationId xmlns:a16="http://schemas.microsoft.com/office/drawing/2014/main" id="{E286BC38-7473-DD40-AAD8-2984C56C1369}"/>
                  </a:ext>
                </a:extLst>
              </p:cNvPr>
              <p:cNvSpPr>
                <a:spLocks/>
              </p:cNvSpPr>
              <p:nvPr/>
            </p:nvSpPr>
            <p:spPr bwMode="auto">
              <a:xfrm>
                <a:off x="4798536" y="1297273"/>
                <a:ext cx="319253" cy="70744"/>
              </a:xfrm>
              <a:custGeom>
                <a:avLst/>
                <a:gdLst>
                  <a:gd name="T0" fmla="*/ 528 w 528"/>
                  <a:gd name="T1" fmla="*/ 117 h 117"/>
                  <a:gd name="T2" fmla="*/ 33 w 528"/>
                  <a:gd name="T3" fmla="*/ 117 h 117"/>
                  <a:gd name="T4" fmla="*/ 33 w 528"/>
                  <a:gd name="T5" fmla="*/ 117 h 117"/>
                  <a:gd name="T6" fmla="*/ 0 w 528"/>
                  <a:gd name="T7" fmla="*/ 117 h 117"/>
                  <a:gd name="T8" fmla="*/ 0 w 528"/>
                  <a:gd name="T9" fmla="*/ 49 h 117"/>
                  <a:gd name="T10" fmla="*/ 0 w 528"/>
                  <a:gd name="T11" fmla="*/ 49 h 117"/>
                  <a:gd name="T12" fmla="*/ 0 w 528"/>
                  <a:gd name="T13" fmla="*/ 40 h 117"/>
                  <a:gd name="T14" fmla="*/ 4 w 528"/>
                  <a:gd name="T15" fmla="*/ 32 h 117"/>
                  <a:gd name="T16" fmla="*/ 7 w 528"/>
                  <a:gd name="T17" fmla="*/ 25 h 117"/>
                  <a:gd name="T18" fmla="*/ 13 w 528"/>
                  <a:gd name="T19" fmla="*/ 17 h 117"/>
                  <a:gd name="T20" fmla="*/ 20 w 528"/>
                  <a:gd name="T21" fmla="*/ 10 h 117"/>
                  <a:gd name="T22" fmla="*/ 28 w 528"/>
                  <a:gd name="T23" fmla="*/ 5 h 117"/>
                  <a:gd name="T24" fmla="*/ 38 w 528"/>
                  <a:gd name="T25" fmla="*/ 2 h 117"/>
                  <a:gd name="T26" fmla="*/ 48 w 528"/>
                  <a:gd name="T27" fmla="*/ 0 h 117"/>
                  <a:gd name="T28" fmla="*/ 473 w 528"/>
                  <a:gd name="T29" fmla="*/ 0 h 117"/>
                  <a:gd name="T30" fmla="*/ 473 w 528"/>
                  <a:gd name="T31" fmla="*/ 0 h 117"/>
                  <a:gd name="T32" fmla="*/ 488 w 528"/>
                  <a:gd name="T33" fmla="*/ 2 h 117"/>
                  <a:gd name="T34" fmla="*/ 499 w 528"/>
                  <a:gd name="T35" fmla="*/ 7 h 117"/>
                  <a:gd name="T36" fmla="*/ 509 w 528"/>
                  <a:gd name="T37" fmla="*/ 14 h 117"/>
                  <a:gd name="T38" fmla="*/ 516 w 528"/>
                  <a:gd name="T39" fmla="*/ 24 h 117"/>
                  <a:gd name="T40" fmla="*/ 521 w 528"/>
                  <a:gd name="T41" fmla="*/ 37 h 117"/>
                  <a:gd name="T42" fmla="*/ 524 w 528"/>
                  <a:gd name="T43" fmla="*/ 50 h 117"/>
                  <a:gd name="T44" fmla="*/ 526 w 528"/>
                  <a:gd name="T45" fmla="*/ 65 h 117"/>
                  <a:gd name="T46" fmla="*/ 528 w 528"/>
                  <a:gd name="T47" fmla="*/ 82 h 117"/>
                  <a:gd name="T48" fmla="*/ 528 w 528"/>
                  <a:gd name="T49" fmla="*/ 82 h 117"/>
                  <a:gd name="T50" fmla="*/ 528 w 528"/>
                  <a:gd name="T51" fmla="*/ 82 h 117"/>
                  <a:gd name="T52" fmla="*/ 528 w 528"/>
                  <a:gd name="T53" fmla="*/ 117 h 117"/>
                  <a:gd name="T54" fmla="*/ 528 w 528"/>
                  <a:gd name="T55" fmla="*/ 117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28" h="117">
                    <a:moveTo>
                      <a:pt x="528" y="117"/>
                    </a:moveTo>
                    <a:lnTo>
                      <a:pt x="33" y="117"/>
                    </a:lnTo>
                    <a:lnTo>
                      <a:pt x="33" y="117"/>
                    </a:lnTo>
                    <a:lnTo>
                      <a:pt x="0" y="117"/>
                    </a:lnTo>
                    <a:lnTo>
                      <a:pt x="0" y="49"/>
                    </a:lnTo>
                    <a:lnTo>
                      <a:pt x="0" y="49"/>
                    </a:lnTo>
                    <a:lnTo>
                      <a:pt x="0" y="40"/>
                    </a:lnTo>
                    <a:lnTo>
                      <a:pt x="4" y="32"/>
                    </a:lnTo>
                    <a:lnTo>
                      <a:pt x="7" y="25"/>
                    </a:lnTo>
                    <a:lnTo>
                      <a:pt x="13" y="17"/>
                    </a:lnTo>
                    <a:lnTo>
                      <a:pt x="20" y="10"/>
                    </a:lnTo>
                    <a:lnTo>
                      <a:pt x="28" y="5"/>
                    </a:lnTo>
                    <a:lnTo>
                      <a:pt x="38" y="2"/>
                    </a:lnTo>
                    <a:lnTo>
                      <a:pt x="48" y="0"/>
                    </a:lnTo>
                    <a:lnTo>
                      <a:pt x="473" y="0"/>
                    </a:lnTo>
                    <a:lnTo>
                      <a:pt x="473" y="0"/>
                    </a:lnTo>
                    <a:lnTo>
                      <a:pt x="488" y="2"/>
                    </a:lnTo>
                    <a:lnTo>
                      <a:pt x="499" y="7"/>
                    </a:lnTo>
                    <a:lnTo>
                      <a:pt x="509" y="14"/>
                    </a:lnTo>
                    <a:lnTo>
                      <a:pt x="516" y="24"/>
                    </a:lnTo>
                    <a:lnTo>
                      <a:pt x="521" y="37"/>
                    </a:lnTo>
                    <a:lnTo>
                      <a:pt x="524" y="50"/>
                    </a:lnTo>
                    <a:lnTo>
                      <a:pt x="526" y="65"/>
                    </a:lnTo>
                    <a:lnTo>
                      <a:pt x="528" y="82"/>
                    </a:lnTo>
                    <a:lnTo>
                      <a:pt x="528" y="82"/>
                    </a:lnTo>
                    <a:lnTo>
                      <a:pt x="528" y="82"/>
                    </a:lnTo>
                    <a:lnTo>
                      <a:pt x="528" y="117"/>
                    </a:lnTo>
                    <a:lnTo>
                      <a:pt x="528" y="117"/>
                    </a:lnTo>
                    <a:close/>
                  </a:path>
                </a:pathLst>
              </a:custGeom>
              <a:solidFill>
                <a:srgbClr val="D6D6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5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sym typeface="Arial"/>
                </a:endParaRPr>
              </a:p>
            </p:txBody>
          </p:sp>
          <p:sp>
            <p:nvSpPr>
              <p:cNvPr id="242" name="Freeform 30">
                <a:extLst>
                  <a:ext uri="{FF2B5EF4-FFF2-40B4-BE49-F238E27FC236}">
                    <a16:creationId xmlns:a16="http://schemas.microsoft.com/office/drawing/2014/main" id="{D0E01742-37E6-774D-8D67-0F9ABF1B5FC4}"/>
                  </a:ext>
                </a:extLst>
              </p:cNvPr>
              <p:cNvSpPr>
                <a:spLocks/>
              </p:cNvSpPr>
              <p:nvPr/>
            </p:nvSpPr>
            <p:spPr bwMode="auto">
              <a:xfrm>
                <a:off x="4836628" y="1313598"/>
                <a:ext cx="32651" cy="33256"/>
              </a:xfrm>
              <a:custGeom>
                <a:avLst/>
                <a:gdLst>
                  <a:gd name="T0" fmla="*/ 54 w 54"/>
                  <a:gd name="T1" fmla="*/ 28 h 55"/>
                  <a:gd name="T2" fmla="*/ 54 w 54"/>
                  <a:gd name="T3" fmla="*/ 28 h 55"/>
                  <a:gd name="T4" fmla="*/ 54 w 54"/>
                  <a:gd name="T5" fmla="*/ 22 h 55"/>
                  <a:gd name="T6" fmla="*/ 52 w 54"/>
                  <a:gd name="T7" fmla="*/ 17 h 55"/>
                  <a:gd name="T8" fmla="*/ 45 w 54"/>
                  <a:gd name="T9" fmla="*/ 8 h 55"/>
                  <a:gd name="T10" fmla="*/ 37 w 54"/>
                  <a:gd name="T11" fmla="*/ 3 h 55"/>
                  <a:gd name="T12" fmla="*/ 32 w 54"/>
                  <a:gd name="T13" fmla="*/ 2 h 55"/>
                  <a:gd name="T14" fmla="*/ 27 w 54"/>
                  <a:gd name="T15" fmla="*/ 0 h 55"/>
                  <a:gd name="T16" fmla="*/ 27 w 54"/>
                  <a:gd name="T17" fmla="*/ 0 h 55"/>
                  <a:gd name="T18" fmla="*/ 22 w 54"/>
                  <a:gd name="T19" fmla="*/ 2 h 55"/>
                  <a:gd name="T20" fmla="*/ 17 w 54"/>
                  <a:gd name="T21" fmla="*/ 3 h 55"/>
                  <a:gd name="T22" fmla="*/ 9 w 54"/>
                  <a:gd name="T23" fmla="*/ 8 h 55"/>
                  <a:gd name="T24" fmla="*/ 2 w 54"/>
                  <a:gd name="T25" fmla="*/ 17 h 55"/>
                  <a:gd name="T26" fmla="*/ 0 w 54"/>
                  <a:gd name="T27" fmla="*/ 22 h 55"/>
                  <a:gd name="T28" fmla="*/ 0 w 54"/>
                  <a:gd name="T29" fmla="*/ 28 h 55"/>
                  <a:gd name="T30" fmla="*/ 0 w 54"/>
                  <a:gd name="T31" fmla="*/ 28 h 55"/>
                  <a:gd name="T32" fmla="*/ 0 w 54"/>
                  <a:gd name="T33" fmla="*/ 33 h 55"/>
                  <a:gd name="T34" fmla="*/ 2 w 54"/>
                  <a:gd name="T35" fmla="*/ 38 h 55"/>
                  <a:gd name="T36" fmla="*/ 9 w 54"/>
                  <a:gd name="T37" fmla="*/ 47 h 55"/>
                  <a:gd name="T38" fmla="*/ 17 w 54"/>
                  <a:gd name="T39" fmla="*/ 52 h 55"/>
                  <a:gd name="T40" fmla="*/ 22 w 54"/>
                  <a:gd name="T41" fmla="*/ 53 h 55"/>
                  <a:gd name="T42" fmla="*/ 27 w 54"/>
                  <a:gd name="T43" fmla="*/ 55 h 55"/>
                  <a:gd name="T44" fmla="*/ 27 w 54"/>
                  <a:gd name="T45" fmla="*/ 55 h 55"/>
                  <a:gd name="T46" fmla="*/ 32 w 54"/>
                  <a:gd name="T47" fmla="*/ 53 h 55"/>
                  <a:gd name="T48" fmla="*/ 37 w 54"/>
                  <a:gd name="T49" fmla="*/ 52 h 55"/>
                  <a:gd name="T50" fmla="*/ 45 w 54"/>
                  <a:gd name="T51" fmla="*/ 47 h 55"/>
                  <a:gd name="T52" fmla="*/ 52 w 54"/>
                  <a:gd name="T53" fmla="*/ 38 h 55"/>
                  <a:gd name="T54" fmla="*/ 54 w 54"/>
                  <a:gd name="T55" fmla="*/ 33 h 55"/>
                  <a:gd name="T56" fmla="*/ 54 w 54"/>
                  <a:gd name="T57" fmla="*/ 28 h 55"/>
                  <a:gd name="T58" fmla="*/ 54 w 54"/>
                  <a:gd name="T59" fmla="*/ 2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4" h="55">
                    <a:moveTo>
                      <a:pt x="54" y="28"/>
                    </a:moveTo>
                    <a:lnTo>
                      <a:pt x="54" y="28"/>
                    </a:lnTo>
                    <a:lnTo>
                      <a:pt x="54" y="22"/>
                    </a:lnTo>
                    <a:lnTo>
                      <a:pt x="52" y="17"/>
                    </a:lnTo>
                    <a:lnTo>
                      <a:pt x="45" y="8"/>
                    </a:lnTo>
                    <a:lnTo>
                      <a:pt x="37" y="3"/>
                    </a:lnTo>
                    <a:lnTo>
                      <a:pt x="32" y="2"/>
                    </a:lnTo>
                    <a:lnTo>
                      <a:pt x="27" y="0"/>
                    </a:lnTo>
                    <a:lnTo>
                      <a:pt x="27" y="0"/>
                    </a:lnTo>
                    <a:lnTo>
                      <a:pt x="22" y="2"/>
                    </a:lnTo>
                    <a:lnTo>
                      <a:pt x="17" y="3"/>
                    </a:lnTo>
                    <a:lnTo>
                      <a:pt x="9" y="8"/>
                    </a:lnTo>
                    <a:lnTo>
                      <a:pt x="2" y="17"/>
                    </a:lnTo>
                    <a:lnTo>
                      <a:pt x="0" y="22"/>
                    </a:lnTo>
                    <a:lnTo>
                      <a:pt x="0" y="28"/>
                    </a:lnTo>
                    <a:lnTo>
                      <a:pt x="0" y="28"/>
                    </a:lnTo>
                    <a:lnTo>
                      <a:pt x="0" y="33"/>
                    </a:lnTo>
                    <a:lnTo>
                      <a:pt x="2" y="38"/>
                    </a:lnTo>
                    <a:lnTo>
                      <a:pt x="9" y="47"/>
                    </a:lnTo>
                    <a:lnTo>
                      <a:pt x="17" y="52"/>
                    </a:lnTo>
                    <a:lnTo>
                      <a:pt x="22" y="53"/>
                    </a:lnTo>
                    <a:lnTo>
                      <a:pt x="27" y="55"/>
                    </a:lnTo>
                    <a:lnTo>
                      <a:pt x="27" y="55"/>
                    </a:lnTo>
                    <a:lnTo>
                      <a:pt x="32" y="53"/>
                    </a:lnTo>
                    <a:lnTo>
                      <a:pt x="37" y="52"/>
                    </a:lnTo>
                    <a:lnTo>
                      <a:pt x="45" y="47"/>
                    </a:lnTo>
                    <a:lnTo>
                      <a:pt x="52" y="38"/>
                    </a:lnTo>
                    <a:lnTo>
                      <a:pt x="54" y="33"/>
                    </a:lnTo>
                    <a:lnTo>
                      <a:pt x="54" y="28"/>
                    </a:lnTo>
                    <a:lnTo>
                      <a:pt x="54" y="28"/>
                    </a:lnTo>
                    <a:close/>
                  </a:path>
                </a:pathLst>
              </a:custGeom>
              <a:solidFill>
                <a:srgbClr val="91E5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5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sym typeface="Arial"/>
                </a:endParaRPr>
              </a:p>
            </p:txBody>
          </p:sp>
          <p:sp>
            <p:nvSpPr>
              <p:cNvPr id="243" name="Freeform 31">
                <a:extLst>
                  <a:ext uri="{FF2B5EF4-FFF2-40B4-BE49-F238E27FC236}">
                    <a16:creationId xmlns:a16="http://schemas.microsoft.com/office/drawing/2014/main" id="{2A826218-420B-E148-87C2-BEF7AAAABA6D}"/>
                  </a:ext>
                </a:extLst>
              </p:cNvPr>
              <p:cNvSpPr>
                <a:spLocks/>
              </p:cNvSpPr>
              <p:nvPr/>
            </p:nvSpPr>
            <p:spPr bwMode="auto">
              <a:xfrm>
                <a:off x="4897093" y="1313598"/>
                <a:ext cx="32046" cy="33256"/>
              </a:xfrm>
              <a:custGeom>
                <a:avLst/>
                <a:gdLst>
                  <a:gd name="T0" fmla="*/ 53 w 53"/>
                  <a:gd name="T1" fmla="*/ 28 h 55"/>
                  <a:gd name="T2" fmla="*/ 53 w 53"/>
                  <a:gd name="T3" fmla="*/ 28 h 55"/>
                  <a:gd name="T4" fmla="*/ 53 w 53"/>
                  <a:gd name="T5" fmla="*/ 22 h 55"/>
                  <a:gd name="T6" fmla="*/ 52 w 53"/>
                  <a:gd name="T7" fmla="*/ 17 h 55"/>
                  <a:gd name="T8" fmla="*/ 47 w 53"/>
                  <a:gd name="T9" fmla="*/ 8 h 55"/>
                  <a:gd name="T10" fmla="*/ 37 w 53"/>
                  <a:gd name="T11" fmla="*/ 3 h 55"/>
                  <a:gd name="T12" fmla="*/ 32 w 53"/>
                  <a:gd name="T13" fmla="*/ 2 h 55"/>
                  <a:gd name="T14" fmla="*/ 27 w 53"/>
                  <a:gd name="T15" fmla="*/ 0 h 55"/>
                  <a:gd name="T16" fmla="*/ 27 w 53"/>
                  <a:gd name="T17" fmla="*/ 0 h 55"/>
                  <a:gd name="T18" fmla="*/ 22 w 53"/>
                  <a:gd name="T19" fmla="*/ 2 h 55"/>
                  <a:gd name="T20" fmla="*/ 17 w 53"/>
                  <a:gd name="T21" fmla="*/ 3 h 55"/>
                  <a:gd name="T22" fmla="*/ 9 w 53"/>
                  <a:gd name="T23" fmla="*/ 8 h 55"/>
                  <a:gd name="T24" fmla="*/ 2 w 53"/>
                  <a:gd name="T25" fmla="*/ 17 h 55"/>
                  <a:gd name="T26" fmla="*/ 2 w 53"/>
                  <a:gd name="T27" fmla="*/ 22 h 55"/>
                  <a:gd name="T28" fmla="*/ 0 w 53"/>
                  <a:gd name="T29" fmla="*/ 28 h 55"/>
                  <a:gd name="T30" fmla="*/ 0 w 53"/>
                  <a:gd name="T31" fmla="*/ 28 h 55"/>
                  <a:gd name="T32" fmla="*/ 2 w 53"/>
                  <a:gd name="T33" fmla="*/ 33 h 55"/>
                  <a:gd name="T34" fmla="*/ 2 w 53"/>
                  <a:gd name="T35" fmla="*/ 38 h 55"/>
                  <a:gd name="T36" fmla="*/ 9 w 53"/>
                  <a:gd name="T37" fmla="*/ 47 h 55"/>
                  <a:gd name="T38" fmla="*/ 17 w 53"/>
                  <a:gd name="T39" fmla="*/ 52 h 55"/>
                  <a:gd name="T40" fmla="*/ 22 w 53"/>
                  <a:gd name="T41" fmla="*/ 53 h 55"/>
                  <a:gd name="T42" fmla="*/ 27 w 53"/>
                  <a:gd name="T43" fmla="*/ 55 h 55"/>
                  <a:gd name="T44" fmla="*/ 27 w 53"/>
                  <a:gd name="T45" fmla="*/ 55 h 55"/>
                  <a:gd name="T46" fmla="*/ 32 w 53"/>
                  <a:gd name="T47" fmla="*/ 53 h 55"/>
                  <a:gd name="T48" fmla="*/ 37 w 53"/>
                  <a:gd name="T49" fmla="*/ 52 h 55"/>
                  <a:gd name="T50" fmla="*/ 47 w 53"/>
                  <a:gd name="T51" fmla="*/ 47 h 55"/>
                  <a:gd name="T52" fmla="*/ 52 w 53"/>
                  <a:gd name="T53" fmla="*/ 38 h 55"/>
                  <a:gd name="T54" fmla="*/ 53 w 53"/>
                  <a:gd name="T55" fmla="*/ 33 h 55"/>
                  <a:gd name="T56" fmla="*/ 53 w 53"/>
                  <a:gd name="T57" fmla="*/ 28 h 55"/>
                  <a:gd name="T58" fmla="*/ 53 w 53"/>
                  <a:gd name="T59" fmla="*/ 2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3" h="55">
                    <a:moveTo>
                      <a:pt x="53" y="28"/>
                    </a:moveTo>
                    <a:lnTo>
                      <a:pt x="53" y="28"/>
                    </a:lnTo>
                    <a:lnTo>
                      <a:pt x="53" y="22"/>
                    </a:lnTo>
                    <a:lnTo>
                      <a:pt x="52" y="17"/>
                    </a:lnTo>
                    <a:lnTo>
                      <a:pt x="47" y="8"/>
                    </a:lnTo>
                    <a:lnTo>
                      <a:pt x="37" y="3"/>
                    </a:lnTo>
                    <a:lnTo>
                      <a:pt x="32" y="2"/>
                    </a:lnTo>
                    <a:lnTo>
                      <a:pt x="27" y="0"/>
                    </a:lnTo>
                    <a:lnTo>
                      <a:pt x="27" y="0"/>
                    </a:lnTo>
                    <a:lnTo>
                      <a:pt x="22" y="2"/>
                    </a:lnTo>
                    <a:lnTo>
                      <a:pt x="17" y="3"/>
                    </a:lnTo>
                    <a:lnTo>
                      <a:pt x="9" y="8"/>
                    </a:lnTo>
                    <a:lnTo>
                      <a:pt x="2" y="17"/>
                    </a:lnTo>
                    <a:lnTo>
                      <a:pt x="2" y="22"/>
                    </a:lnTo>
                    <a:lnTo>
                      <a:pt x="0" y="28"/>
                    </a:lnTo>
                    <a:lnTo>
                      <a:pt x="0" y="28"/>
                    </a:lnTo>
                    <a:lnTo>
                      <a:pt x="2" y="33"/>
                    </a:lnTo>
                    <a:lnTo>
                      <a:pt x="2" y="38"/>
                    </a:lnTo>
                    <a:lnTo>
                      <a:pt x="9" y="47"/>
                    </a:lnTo>
                    <a:lnTo>
                      <a:pt x="17" y="52"/>
                    </a:lnTo>
                    <a:lnTo>
                      <a:pt x="22" y="53"/>
                    </a:lnTo>
                    <a:lnTo>
                      <a:pt x="27" y="55"/>
                    </a:lnTo>
                    <a:lnTo>
                      <a:pt x="27" y="55"/>
                    </a:lnTo>
                    <a:lnTo>
                      <a:pt x="32" y="53"/>
                    </a:lnTo>
                    <a:lnTo>
                      <a:pt x="37" y="52"/>
                    </a:lnTo>
                    <a:lnTo>
                      <a:pt x="47" y="47"/>
                    </a:lnTo>
                    <a:lnTo>
                      <a:pt x="52" y="38"/>
                    </a:lnTo>
                    <a:lnTo>
                      <a:pt x="53" y="33"/>
                    </a:lnTo>
                    <a:lnTo>
                      <a:pt x="53" y="28"/>
                    </a:lnTo>
                    <a:lnTo>
                      <a:pt x="53" y="28"/>
                    </a:lnTo>
                    <a:close/>
                  </a:path>
                </a:pathLst>
              </a:custGeom>
              <a:solidFill>
                <a:srgbClr val="91E5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5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sym typeface="Arial"/>
                </a:endParaRPr>
              </a:p>
            </p:txBody>
          </p:sp>
          <p:sp>
            <p:nvSpPr>
              <p:cNvPr id="244" name="Freeform 32">
                <a:extLst>
                  <a:ext uri="{FF2B5EF4-FFF2-40B4-BE49-F238E27FC236}">
                    <a16:creationId xmlns:a16="http://schemas.microsoft.com/office/drawing/2014/main" id="{D036A9AA-13E9-B848-BD0F-C23A34593D68}"/>
                  </a:ext>
                </a:extLst>
              </p:cNvPr>
              <p:cNvSpPr>
                <a:spLocks/>
              </p:cNvSpPr>
              <p:nvPr/>
            </p:nvSpPr>
            <p:spPr bwMode="auto">
              <a:xfrm>
                <a:off x="4957558" y="1313598"/>
                <a:ext cx="32046" cy="33256"/>
              </a:xfrm>
              <a:custGeom>
                <a:avLst/>
                <a:gdLst>
                  <a:gd name="T0" fmla="*/ 53 w 53"/>
                  <a:gd name="T1" fmla="*/ 28 h 55"/>
                  <a:gd name="T2" fmla="*/ 53 w 53"/>
                  <a:gd name="T3" fmla="*/ 28 h 55"/>
                  <a:gd name="T4" fmla="*/ 53 w 53"/>
                  <a:gd name="T5" fmla="*/ 22 h 55"/>
                  <a:gd name="T6" fmla="*/ 52 w 53"/>
                  <a:gd name="T7" fmla="*/ 17 h 55"/>
                  <a:gd name="T8" fmla="*/ 47 w 53"/>
                  <a:gd name="T9" fmla="*/ 8 h 55"/>
                  <a:gd name="T10" fmla="*/ 38 w 53"/>
                  <a:gd name="T11" fmla="*/ 3 h 55"/>
                  <a:gd name="T12" fmla="*/ 33 w 53"/>
                  <a:gd name="T13" fmla="*/ 2 h 55"/>
                  <a:gd name="T14" fmla="*/ 27 w 53"/>
                  <a:gd name="T15" fmla="*/ 0 h 55"/>
                  <a:gd name="T16" fmla="*/ 27 w 53"/>
                  <a:gd name="T17" fmla="*/ 0 h 55"/>
                  <a:gd name="T18" fmla="*/ 22 w 53"/>
                  <a:gd name="T19" fmla="*/ 2 h 55"/>
                  <a:gd name="T20" fmla="*/ 17 w 53"/>
                  <a:gd name="T21" fmla="*/ 3 h 55"/>
                  <a:gd name="T22" fmla="*/ 8 w 53"/>
                  <a:gd name="T23" fmla="*/ 8 h 55"/>
                  <a:gd name="T24" fmla="*/ 3 w 53"/>
                  <a:gd name="T25" fmla="*/ 17 h 55"/>
                  <a:gd name="T26" fmla="*/ 2 w 53"/>
                  <a:gd name="T27" fmla="*/ 22 h 55"/>
                  <a:gd name="T28" fmla="*/ 0 w 53"/>
                  <a:gd name="T29" fmla="*/ 28 h 55"/>
                  <a:gd name="T30" fmla="*/ 0 w 53"/>
                  <a:gd name="T31" fmla="*/ 28 h 55"/>
                  <a:gd name="T32" fmla="*/ 2 w 53"/>
                  <a:gd name="T33" fmla="*/ 33 h 55"/>
                  <a:gd name="T34" fmla="*/ 3 w 53"/>
                  <a:gd name="T35" fmla="*/ 38 h 55"/>
                  <a:gd name="T36" fmla="*/ 8 w 53"/>
                  <a:gd name="T37" fmla="*/ 47 h 55"/>
                  <a:gd name="T38" fmla="*/ 17 w 53"/>
                  <a:gd name="T39" fmla="*/ 52 h 55"/>
                  <a:gd name="T40" fmla="*/ 22 w 53"/>
                  <a:gd name="T41" fmla="*/ 53 h 55"/>
                  <a:gd name="T42" fmla="*/ 27 w 53"/>
                  <a:gd name="T43" fmla="*/ 55 h 55"/>
                  <a:gd name="T44" fmla="*/ 27 w 53"/>
                  <a:gd name="T45" fmla="*/ 55 h 55"/>
                  <a:gd name="T46" fmla="*/ 33 w 53"/>
                  <a:gd name="T47" fmla="*/ 53 h 55"/>
                  <a:gd name="T48" fmla="*/ 38 w 53"/>
                  <a:gd name="T49" fmla="*/ 52 h 55"/>
                  <a:gd name="T50" fmla="*/ 47 w 53"/>
                  <a:gd name="T51" fmla="*/ 47 h 55"/>
                  <a:gd name="T52" fmla="*/ 52 w 53"/>
                  <a:gd name="T53" fmla="*/ 38 h 55"/>
                  <a:gd name="T54" fmla="*/ 53 w 53"/>
                  <a:gd name="T55" fmla="*/ 33 h 55"/>
                  <a:gd name="T56" fmla="*/ 53 w 53"/>
                  <a:gd name="T57" fmla="*/ 28 h 55"/>
                  <a:gd name="T58" fmla="*/ 53 w 53"/>
                  <a:gd name="T59" fmla="*/ 2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3" h="55">
                    <a:moveTo>
                      <a:pt x="53" y="28"/>
                    </a:moveTo>
                    <a:lnTo>
                      <a:pt x="53" y="28"/>
                    </a:lnTo>
                    <a:lnTo>
                      <a:pt x="53" y="22"/>
                    </a:lnTo>
                    <a:lnTo>
                      <a:pt x="52" y="17"/>
                    </a:lnTo>
                    <a:lnTo>
                      <a:pt x="47" y="8"/>
                    </a:lnTo>
                    <a:lnTo>
                      <a:pt x="38" y="3"/>
                    </a:lnTo>
                    <a:lnTo>
                      <a:pt x="33" y="2"/>
                    </a:lnTo>
                    <a:lnTo>
                      <a:pt x="27" y="0"/>
                    </a:lnTo>
                    <a:lnTo>
                      <a:pt x="27" y="0"/>
                    </a:lnTo>
                    <a:lnTo>
                      <a:pt x="22" y="2"/>
                    </a:lnTo>
                    <a:lnTo>
                      <a:pt x="17" y="3"/>
                    </a:lnTo>
                    <a:lnTo>
                      <a:pt x="8" y="8"/>
                    </a:lnTo>
                    <a:lnTo>
                      <a:pt x="3" y="17"/>
                    </a:lnTo>
                    <a:lnTo>
                      <a:pt x="2" y="22"/>
                    </a:lnTo>
                    <a:lnTo>
                      <a:pt x="0" y="28"/>
                    </a:lnTo>
                    <a:lnTo>
                      <a:pt x="0" y="28"/>
                    </a:lnTo>
                    <a:lnTo>
                      <a:pt x="2" y="33"/>
                    </a:lnTo>
                    <a:lnTo>
                      <a:pt x="3" y="38"/>
                    </a:lnTo>
                    <a:lnTo>
                      <a:pt x="8" y="47"/>
                    </a:lnTo>
                    <a:lnTo>
                      <a:pt x="17" y="52"/>
                    </a:lnTo>
                    <a:lnTo>
                      <a:pt x="22" y="53"/>
                    </a:lnTo>
                    <a:lnTo>
                      <a:pt x="27" y="55"/>
                    </a:lnTo>
                    <a:lnTo>
                      <a:pt x="27" y="55"/>
                    </a:lnTo>
                    <a:lnTo>
                      <a:pt x="33" y="53"/>
                    </a:lnTo>
                    <a:lnTo>
                      <a:pt x="38" y="52"/>
                    </a:lnTo>
                    <a:lnTo>
                      <a:pt x="47" y="47"/>
                    </a:lnTo>
                    <a:lnTo>
                      <a:pt x="52" y="38"/>
                    </a:lnTo>
                    <a:lnTo>
                      <a:pt x="53" y="33"/>
                    </a:lnTo>
                    <a:lnTo>
                      <a:pt x="53" y="28"/>
                    </a:lnTo>
                    <a:lnTo>
                      <a:pt x="53" y="28"/>
                    </a:lnTo>
                    <a:close/>
                  </a:path>
                </a:pathLst>
              </a:custGeom>
              <a:solidFill>
                <a:srgbClr val="91E5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5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sym typeface="Arial"/>
                </a:endParaRPr>
              </a:p>
            </p:txBody>
          </p:sp>
          <p:sp>
            <p:nvSpPr>
              <p:cNvPr id="251" name="Freeform 33">
                <a:extLst>
                  <a:ext uri="{FF2B5EF4-FFF2-40B4-BE49-F238E27FC236}">
                    <a16:creationId xmlns:a16="http://schemas.microsoft.com/office/drawing/2014/main" id="{41151761-0F33-7A44-9388-FAC3EFCE0FA7}"/>
                  </a:ext>
                </a:extLst>
              </p:cNvPr>
              <p:cNvSpPr>
                <a:spLocks/>
              </p:cNvSpPr>
              <p:nvPr/>
            </p:nvSpPr>
            <p:spPr bwMode="auto">
              <a:xfrm>
                <a:off x="4812443" y="1313598"/>
                <a:ext cx="32651" cy="33256"/>
              </a:xfrm>
              <a:custGeom>
                <a:avLst/>
                <a:gdLst>
                  <a:gd name="T0" fmla="*/ 54 w 54"/>
                  <a:gd name="T1" fmla="*/ 28 h 55"/>
                  <a:gd name="T2" fmla="*/ 54 w 54"/>
                  <a:gd name="T3" fmla="*/ 28 h 55"/>
                  <a:gd name="T4" fmla="*/ 54 w 54"/>
                  <a:gd name="T5" fmla="*/ 22 h 55"/>
                  <a:gd name="T6" fmla="*/ 52 w 54"/>
                  <a:gd name="T7" fmla="*/ 17 h 55"/>
                  <a:gd name="T8" fmla="*/ 45 w 54"/>
                  <a:gd name="T9" fmla="*/ 8 h 55"/>
                  <a:gd name="T10" fmla="*/ 37 w 54"/>
                  <a:gd name="T11" fmla="*/ 3 h 55"/>
                  <a:gd name="T12" fmla="*/ 32 w 54"/>
                  <a:gd name="T13" fmla="*/ 2 h 55"/>
                  <a:gd name="T14" fmla="*/ 27 w 54"/>
                  <a:gd name="T15" fmla="*/ 0 h 55"/>
                  <a:gd name="T16" fmla="*/ 27 w 54"/>
                  <a:gd name="T17" fmla="*/ 0 h 55"/>
                  <a:gd name="T18" fmla="*/ 22 w 54"/>
                  <a:gd name="T19" fmla="*/ 2 h 55"/>
                  <a:gd name="T20" fmla="*/ 17 w 54"/>
                  <a:gd name="T21" fmla="*/ 3 h 55"/>
                  <a:gd name="T22" fmla="*/ 9 w 54"/>
                  <a:gd name="T23" fmla="*/ 8 h 55"/>
                  <a:gd name="T24" fmla="*/ 2 w 54"/>
                  <a:gd name="T25" fmla="*/ 17 h 55"/>
                  <a:gd name="T26" fmla="*/ 0 w 54"/>
                  <a:gd name="T27" fmla="*/ 22 h 55"/>
                  <a:gd name="T28" fmla="*/ 0 w 54"/>
                  <a:gd name="T29" fmla="*/ 28 h 55"/>
                  <a:gd name="T30" fmla="*/ 0 w 54"/>
                  <a:gd name="T31" fmla="*/ 28 h 55"/>
                  <a:gd name="T32" fmla="*/ 0 w 54"/>
                  <a:gd name="T33" fmla="*/ 33 h 55"/>
                  <a:gd name="T34" fmla="*/ 2 w 54"/>
                  <a:gd name="T35" fmla="*/ 38 h 55"/>
                  <a:gd name="T36" fmla="*/ 9 w 54"/>
                  <a:gd name="T37" fmla="*/ 47 h 55"/>
                  <a:gd name="T38" fmla="*/ 17 w 54"/>
                  <a:gd name="T39" fmla="*/ 52 h 55"/>
                  <a:gd name="T40" fmla="*/ 22 w 54"/>
                  <a:gd name="T41" fmla="*/ 53 h 55"/>
                  <a:gd name="T42" fmla="*/ 27 w 54"/>
                  <a:gd name="T43" fmla="*/ 55 h 55"/>
                  <a:gd name="T44" fmla="*/ 27 w 54"/>
                  <a:gd name="T45" fmla="*/ 55 h 55"/>
                  <a:gd name="T46" fmla="*/ 32 w 54"/>
                  <a:gd name="T47" fmla="*/ 53 h 55"/>
                  <a:gd name="T48" fmla="*/ 37 w 54"/>
                  <a:gd name="T49" fmla="*/ 52 h 55"/>
                  <a:gd name="T50" fmla="*/ 45 w 54"/>
                  <a:gd name="T51" fmla="*/ 47 h 55"/>
                  <a:gd name="T52" fmla="*/ 52 w 54"/>
                  <a:gd name="T53" fmla="*/ 38 h 55"/>
                  <a:gd name="T54" fmla="*/ 54 w 54"/>
                  <a:gd name="T55" fmla="*/ 33 h 55"/>
                  <a:gd name="T56" fmla="*/ 54 w 54"/>
                  <a:gd name="T57" fmla="*/ 28 h 55"/>
                  <a:gd name="T58" fmla="*/ 54 w 54"/>
                  <a:gd name="T59" fmla="*/ 2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4" h="55">
                    <a:moveTo>
                      <a:pt x="54" y="28"/>
                    </a:moveTo>
                    <a:lnTo>
                      <a:pt x="54" y="28"/>
                    </a:lnTo>
                    <a:lnTo>
                      <a:pt x="54" y="22"/>
                    </a:lnTo>
                    <a:lnTo>
                      <a:pt x="52" y="17"/>
                    </a:lnTo>
                    <a:lnTo>
                      <a:pt x="45" y="8"/>
                    </a:lnTo>
                    <a:lnTo>
                      <a:pt x="37" y="3"/>
                    </a:lnTo>
                    <a:lnTo>
                      <a:pt x="32" y="2"/>
                    </a:lnTo>
                    <a:lnTo>
                      <a:pt x="27" y="0"/>
                    </a:lnTo>
                    <a:lnTo>
                      <a:pt x="27" y="0"/>
                    </a:lnTo>
                    <a:lnTo>
                      <a:pt x="22" y="2"/>
                    </a:lnTo>
                    <a:lnTo>
                      <a:pt x="17" y="3"/>
                    </a:lnTo>
                    <a:lnTo>
                      <a:pt x="9" y="8"/>
                    </a:lnTo>
                    <a:lnTo>
                      <a:pt x="2" y="17"/>
                    </a:lnTo>
                    <a:lnTo>
                      <a:pt x="0" y="22"/>
                    </a:lnTo>
                    <a:lnTo>
                      <a:pt x="0" y="28"/>
                    </a:lnTo>
                    <a:lnTo>
                      <a:pt x="0" y="28"/>
                    </a:lnTo>
                    <a:lnTo>
                      <a:pt x="0" y="33"/>
                    </a:lnTo>
                    <a:lnTo>
                      <a:pt x="2" y="38"/>
                    </a:lnTo>
                    <a:lnTo>
                      <a:pt x="9" y="47"/>
                    </a:lnTo>
                    <a:lnTo>
                      <a:pt x="17" y="52"/>
                    </a:lnTo>
                    <a:lnTo>
                      <a:pt x="22" y="53"/>
                    </a:lnTo>
                    <a:lnTo>
                      <a:pt x="27" y="55"/>
                    </a:lnTo>
                    <a:lnTo>
                      <a:pt x="27" y="55"/>
                    </a:lnTo>
                    <a:lnTo>
                      <a:pt x="32" y="53"/>
                    </a:lnTo>
                    <a:lnTo>
                      <a:pt x="37" y="52"/>
                    </a:lnTo>
                    <a:lnTo>
                      <a:pt x="45" y="47"/>
                    </a:lnTo>
                    <a:lnTo>
                      <a:pt x="52" y="38"/>
                    </a:lnTo>
                    <a:lnTo>
                      <a:pt x="54" y="33"/>
                    </a:lnTo>
                    <a:lnTo>
                      <a:pt x="54" y="28"/>
                    </a:lnTo>
                    <a:lnTo>
                      <a:pt x="54" y="28"/>
                    </a:lnTo>
                    <a:close/>
                  </a:path>
                </a:pathLst>
              </a:custGeom>
              <a:solidFill>
                <a:srgbClr val="4448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5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sym typeface="Arial"/>
                </a:endParaRPr>
              </a:p>
            </p:txBody>
          </p:sp>
          <p:sp>
            <p:nvSpPr>
              <p:cNvPr id="252" name="Freeform 34">
                <a:extLst>
                  <a:ext uri="{FF2B5EF4-FFF2-40B4-BE49-F238E27FC236}">
                    <a16:creationId xmlns:a16="http://schemas.microsoft.com/office/drawing/2014/main" id="{BC8A5FD1-3054-E84D-A952-D4FB479B1102}"/>
                  </a:ext>
                </a:extLst>
              </p:cNvPr>
              <p:cNvSpPr>
                <a:spLocks/>
              </p:cNvSpPr>
              <p:nvPr/>
            </p:nvSpPr>
            <p:spPr bwMode="auto">
              <a:xfrm>
                <a:off x="4872907" y="1313598"/>
                <a:ext cx="32651" cy="33256"/>
              </a:xfrm>
              <a:custGeom>
                <a:avLst/>
                <a:gdLst>
                  <a:gd name="T0" fmla="*/ 54 w 54"/>
                  <a:gd name="T1" fmla="*/ 28 h 55"/>
                  <a:gd name="T2" fmla="*/ 54 w 54"/>
                  <a:gd name="T3" fmla="*/ 28 h 55"/>
                  <a:gd name="T4" fmla="*/ 54 w 54"/>
                  <a:gd name="T5" fmla="*/ 22 h 55"/>
                  <a:gd name="T6" fmla="*/ 52 w 54"/>
                  <a:gd name="T7" fmla="*/ 17 h 55"/>
                  <a:gd name="T8" fmla="*/ 47 w 54"/>
                  <a:gd name="T9" fmla="*/ 8 h 55"/>
                  <a:gd name="T10" fmla="*/ 37 w 54"/>
                  <a:gd name="T11" fmla="*/ 3 h 55"/>
                  <a:gd name="T12" fmla="*/ 32 w 54"/>
                  <a:gd name="T13" fmla="*/ 2 h 55"/>
                  <a:gd name="T14" fmla="*/ 27 w 54"/>
                  <a:gd name="T15" fmla="*/ 0 h 55"/>
                  <a:gd name="T16" fmla="*/ 27 w 54"/>
                  <a:gd name="T17" fmla="*/ 0 h 55"/>
                  <a:gd name="T18" fmla="*/ 22 w 54"/>
                  <a:gd name="T19" fmla="*/ 2 h 55"/>
                  <a:gd name="T20" fmla="*/ 17 w 54"/>
                  <a:gd name="T21" fmla="*/ 3 h 55"/>
                  <a:gd name="T22" fmla="*/ 9 w 54"/>
                  <a:gd name="T23" fmla="*/ 8 h 55"/>
                  <a:gd name="T24" fmla="*/ 2 w 54"/>
                  <a:gd name="T25" fmla="*/ 17 h 55"/>
                  <a:gd name="T26" fmla="*/ 2 w 54"/>
                  <a:gd name="T27" fmla="*/ 22 h 55"/>
                  <a:gd name="T28" fmla="*/ 0 w 54"/>
                  <a:gd name="T29" fmla="*/ 28 h 55"/>
                  <a:gd name="T30" fmla="*/ 0 w 54"/>
                  <a:gd name="T31" fmla="*/ 28 h 55"/>
                  <a:gd name="T32" fmla="*/ 2 w 54"/>
                  <a:gd name="T33" fmla="*/ 33 h 55"/>
                  <a:gd name="T34" fmla="*/ 2 w 54"/>
                  <a:gd name="T35" fmla="*/ 38 h 55"/>
                  <a:gd name="T36" fmla="*/ 9 w 54"/>
                  <a:gd name="T37" fmla="*/ 47 h 55"/>
                  <a:gd name="T38" fmla="*/ 17 w 54"/>
                  <a:gd name="T39" fmla="*/ 52 h 55"/>
                  <a:gd name="T40" fmla="*/ 22 w 54"/>
                  <a:gd name="T41" fmla="*/ 53 h 55"/>
                  <a:gd name="T42" fmla="*/ 27 w 54"/>
                  <a:gd name="T43" fmla="*/ 55 h 55"/>
                  <a:gd name="T44" fmla="*/ 27 w 54"/>
                  <a:gd name="T45" fmla="*/ 55 h 55"/>
                  <a:gd name="T46" fmla="*/ 32 w 54"/>
                  <a:gd name="T47" fmla="*/ 53 h 55"/>
                  <a:gd name="T48" fmla="*/ 37 w 54"/>
                  <a:gd name="T49" fmla="*/ 52 h 55"/>
                  <a:gd name="T50" fmla="*/ 47 w 54"/>
                  <a:gd name="T51" fmla="*/ 47 h 55"/>
                  <a:gd name="T52" fmla="*/ 52 w 54"/>
                  <a:gd name="T53" fmla="*/ 38 h 55"/>
                  <a:gd name="T54" fmla="*/ 54 w 54"/>
                  <a:gd name="T55" fmla="*/ 33 h 55"/>
                  <a:gd name="T56" fmla="*/ 54 w 54"/>
                  <a:gd name="T57" fmla="*/ 28 h 55"/>
                  <a:gd name="T58" fmla="*/ 54 w 54"/>
                  <a:gd name="T59" fmla="*/ 2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4" h="55">
                    <a:moveTo>
                      <a:pt x="54" y="28"/>
                    </a:moveTo>
                    <a:lnTo>
                      <a:pt x="54" y="28"/>
                    </a:lnTo>
                    <a:lnTo>
                      <a:pt x="54" y="22"/>
                    </a:lnTo>
                    <a:lnTo>
                      <a:pt x="52" y="17"/>
                    </a:lnTo>
                    <a:lnTo>
                      <a:pt x="47" y="8"/>
                    </a:lnTo>
                    <a:lnTo>
                      <a:pt x="37" y="3"/>
                    </a:lnTo>
                    <a:lnTo>
                      <a:pt x="32" y="2"/>
                    </a:lnTo>
                    <a:lnTo>
                      <a:pt x="27" y="0"/>
                    </a:lnTo>
                    <a:lnTo>
                      <a:pt x="27" y="0"/>
                    </a:lnTo>
                    <a:lnTo>
                      <a:pt x="22" y="2"/>
                    </a:lnTo>
                    <a:lnTo>
                      <a:pt x="17" y="3"/>
                    </a:lnTo>
                    <a:lnTo>
                      <a:pt x="9" y="8"/>
                    </a:lnTo>
                    <a:lnTo>
                      <a:pt x="2" y="17"/>
                    </a:lnTo>
                    <a:lnTo>
                      <a:pt x="2" y="22"/>
                    </a:lnTo>
                    <a:lnTo>
                      <a:pt x="0" y="28"/>
                    </a:lnTo>
                    <a:lnTo>
                      <a:pt x="0" y="28"/>
                    </a:lnTo>
                    <a:lnTo>
                      <a:pt x="2" y="33"/>
                    </a:lnTo>
                    <a:lnTo>
                      <a:pt x="2" y="38"/>
                    </a:lnTo>
                    <a:lnTo>
                      <a:pt x="9" y="47"/>
                    </a:lnTo>
                    <a:lnTo>
                      <a:pt x="17" y="52"/>
                    </a:lnTo>
                    <a:lnTo>
                      <a:pt x="22" y="53"/>
                    </a:lnTo>
                    <a:lnTo>
                      <a:pt x="27" y="55"/>
                    </a:lnTo>
                    <a:lnTo>
                      <a:pt x="27" y="55"/>
                    </a:lnTo>
                    <a:lnTo>
                      <a:pt x="32" y="53"/>
                    </a:lnTo>
                    <a:lnTo>
                      <a:pt x="37" y="52"/>
                    </a:lnTo>
                    <a:lnTo>
                      <a:pt x="47" y="47"/>
                    </a:lnTo>
                    <a:lnTo>
                      <a:pt x="52" y="38"/>
                    </a:lnTo>
                    <a:lnTo>
                      <a:pt x="54" y="33"/>
                    </a:lnTo>
                    <a:lnTo>
                      <a:pt x="54" y="28"/>
                    </a:lnTo>
                    <a:lnTo>
                      <a:pt x="54" y="28"/>
                    </a:lnTo>
                    <a:close/>
                  </a:path>
                </a:pathLst>
              </a:custGeom>
              <a:solidFill>
                <a:srgbClr val="4448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5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sym typeface="Arial"/>
                </a:endParaRPr>
              </a:p>
            </p:txBody>
          </p:sp>
          <p:sp>
            <p:nvSpPr>
              <p:cNvPr id="253" name="Freeform 35">
                <a:extLst>
                  <a:ext uri="{FF2B5EF4-FFF2-40B4-BE49-F238E27FC236}">
                    <a16:creationId xmlns:a16="http://schemas.microsoft.com/office/drawing/2014/main" id="{B37FD289-AA15-2248-9A96-1E1ADB790C9A}"/>
                  </a:ext>
                </a:extLst>
              </p:cNvPr>
              <p:cNvSpPr>
                <a:spLocks/>
              </p:cNvSpPr>
              <p:nvPr/>
            </p:nvSpPr>
            <p:spPr bwMode="auto">
              <a:xfrm>
                <a:off x="4933372" y="1313598"/>
                <a:ext cx="32046" cy="33256"/>
              </a:xfrm>
              <a:custGeom>
                <a:avLst/>
                <a:gdLst>
                  <a:gd name="T0" fmla="*/ 53 w 53"/>
                  <a:gd name="T1" fmla="*/ 28 h 55"/>
                  <a:gd name="T2" fmla="*/ 53 w 53"/>
                  <a:gd name="T3" fmla="*/ 28 h 55"/>
                  <a:gd name="T4" fmla="*/ 53 w 53"/>
                  <a:gd name="T5" fmla="*/ 22 h 55"/>
                  <a:gd name="T6" fmla="*/ 52 w 53"/>
                  <a:gd name="T7" fmla="*/ 17 h 55"/>
                  <a:gd name="T8" fmla="*/ 47 w 53"/>
                  <a:gd name="T9" fmla="*/ 8 h 55"/>
                  <a:gd name="T10" fmla="*/ 38 w 53"/>
                  <a:gd name="T11" fmla="*/ 3 h 55"/>
                  <a:gd name="T12" fmla="*/ 33 w 53"/>
                  <a:gd name="T13" fmla="*/ 2 h 55"/>
                  <a:gd name="T14" fmla="*/ 27 w 53"/>
                  <a:gd name="T15" fmla="*/ 0 h 55"/>
                  <a:gd name="T16" fmla="*/ 27 w 53"/>
                  <a:gd name="T17" fmla="*/ 0 h 55"/>
                  <a:gd name="T18" fmla="*/ 22 w 53"/>
                  <a:gd name="T19" fmla="*/ 2 h 55"/>
                  <a:gd name="T20" fmla="*/ 17 w 53"/>
                  <a:gd name="T21" fmla="*/ 3 h 55"/>
                  <a:gd name="T22" fmla="*/ 8 w 53"/>
                  <a:gd name="T23" fmla="*/ 8 h 55"/>
                  <a:gd name="T24" fmla="*/ 3 w 53"/>
                  <a:gd name="T25" fmla="*/ 17 h 55"/>
                  <a:gd name="T26" fmla="*/ 2 w 53"/>
                  <a:gd name="T27" fmla="*/ 22 h 55"/>
                  <a:gd name="T28" fmla="*/ 0 w 53"/>
                  <a:gd name="T29" fmla="*/ 28 h 55"/>
                  <a:gd name="T30" fmla="*/ 0 w 53"/>
                  <a:gd name="T31" fmla="*/ 28 h 55"/>
                  <a:gd name="T32" fmla="*/ 2 w 53"/>
                  <a:gd name="T33" fmla="*/ 33 h 55"/>
                  <a:gd name="T34" fmla="*/ 3 w 53"/>
                  <a:gd name="T35" fmla="*/ 38 h 55"/>
                  <a:gd name="T36" fmla="*/ 8 w 53"/>
                  <a:gd name="T37" fmla="*/ 47 h 55"/>
                  <a:gd name="T38" fmla="*/ 17 w 53"/>
                  <a:gd name="T39" fmla="*/ 52 h 55"/>
                  <a:gd name="T40" fmla="*/ 22 w 53"/>
                  <a:gd name="T41" fmla="*/ 53 h 55"/>
                  <a:gd name="T42" fmla="*/ 27 w 53"/>
                  <a:gd name="T43" fmla="*/ 55 h 55"/>
                  <a:gd name="T44" fmla="*/ 27 w 53"/>
                  <a:gd name="T45" fmla="*/ 55 h 55"/>
                  <a:gd name="T46" fmla="*/ 33 w 53"/>
                  <a:gd name="T47" fmla="*/ 53 h 55"/>
                  <a:gd name="T48" fmla="*/ 38 w 53"/>
                  <a:gd name="T49" fmla="*/ 52 h 55"/>
                  <a:gd name="T50" fmla="*/ 47 w 53"/>
                  <a:gd name="T51" fmla="*/ 47 h 55"/>
                  <a:gd name="T52" fmla="*/ 52 w 53"/>
                  <a:gd name="T53" fmla="*/ 38 h 55"/>
                  <a:gd name="T54" fmla="*/ 53 w 53"/>
                  <a:gd name="T55" fmla="*/ 33 h 55"/>
                  <a:gd name="T56" fmla="*/ 53 w 53"/>
                  <a:gd name="T57" fmla="*/ 28 h 55"/>
                  <a:gd name="T58" fmla="*/ 53 w 53"/>
                  <a:gd name="T59" fmla="*/ 2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3" h="55">
                    <a:moveTo>
                      <a:pt x="53" y="28"/>
                    </a:moveTo>
                    <a:lnTo>
                      <a:pt x="53" y="28"/>
                    </a:lnTo>
                    <a:lnTo>
                      <a:pt x="53" y="22"/>
                    </a:lnTo>
                    <a:lnTo>
                      <a:pt x="52" y="17"/>
                    </a:lnTo>
                    <a:lnTo>
                      <a:pt x="47" y="8"/>
                    </a:lnTo>
                    <a:lnTo>
                      <a:pt x="38" y="3"/>
                    </a:lnTo>
                    <a:lnTo>
                      <a:pt x="33" y="2"/>
                    </a:lnTo>
                    <a:lnTo>
                      <a:pt x="27" y="0"/>
                    </a:lnTo>
                    <a:lnTo>
                      <a:pt x="27" y="0"/>
                    </a:lnTo>
                    <a:lnTo>
                      <a:pt x="22" y="2"/>
                    </a:lnTo>
                    <a:lnTo>
                      <a:pt x="17" y="3"/>
                    </a:lnTo>
                    <a:lnTo>
                      <a:pt x="8" y="8"/>
                    </a:lnTo>
                    <a:lnTo>
                      <a:pt x="3" y="17"/>
                    </a:lnTo>
                    <a:lnTo>
                      <a:pt x="2" y="22"/>
                    </a:lnTo>
                    <a:lnTo>
                      <a:pt x="0" y="28"/>
                    </a:lnTo>
                    <a:lnTo>
                      <a:pt x="0" y="28"/>
                    </a:lnTo>
                    <a:lnTo>
                      <a:pt x="2" y="33"/>
                    </a:lnTo>
                    <a:lnTo>
                      <a:pt x="3" y="38"/>
                    </a:lnTo>
                    <a:lnTo>
                      <a:pt x="8" y="47"/>
                    </a:lnTo>
                    <a:lnTo>
                      <a:pt x="17" y="52"/>
                    </a:lnTo>
                    <a:lnTo>
                      <a:pt x="22" y="53"/>
                    </a:lnTo>
                    <a:lnTo>
                      <a:pt x="27" y="55"/>
                    </a:lnTo>
                    <a:lnTo>
                      <a:pt x="27" y="55"/>
                    </a:lnTo>
                    <a:lnTo>
                      <a:pt x="33" y="53"/>
                    </a:lnTo>
                    <a:lnTo>
                      <a:pt x="38" y="52"/>
                    </a:lnTo>
                    <a:lnTo>
                      <a:pt x="47" y="47"/>
                    </a:lnTo>
                    <a:lnTo>
                      <a:pt x="52" y="38"/>
                    </a:lnTo>
                    <a:lnTo>
                      <a:pt x="53" y="33"/>
                    </a:lnTo>
                    <a:lnTo>
                      <a:pt x="53" y="28"/>
                    </a:lnTo>
                    <a:lnTo>
                      <a:pt x="53" y="28"/>
                    </a:lnTo>
                    <a:close/>
                  </a:path>
                </a:pathLst>
              </a:custGeom>
              <a:solidFill>
                <a:srgbClr val="4448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5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sym typeface="Arial"/>
                </a:endParaRPr>
              </a:p>
            </p:txBody>
          </p:sp>
        </p:grpSp>
      </p:grpSp>
      <p:sp>
        <p:nvSpPr>
          <p:cNvPr id="2" name="TextBox 1">
            <a:extLst>
              <a:ext uri="{FF2B5EF4-FFF2-40B4-BE49-F238E27FC236}">
                <a16:creationId xmlns:a16="http://schemas.microsoft.com/office/drawing/2014/main" id="{A700796A-D845-F64B-9C8A-BD14BD0125F9}"/>
              </a:ext>
            </a:extLst>
          </p:cNvPr>
          <p:cNvSpPr txBox="1"/>
          <p:nvPr/>
        </p:nvSpPr>
        <p:spPr>
          <a:xfrm>
            <a:off x="1835567" y="968636"/>
            <a:ext cx="2165978"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Arial" panose="020B0604020202020204"/>
                <a:ea typeface="+mn-ea"/>
                <a:cs typeface="+mn-cs"/>
              </a:rPr>
              <a:t>On-Premise Datacenter</a:t>
            </a:r>
          </a:p>
        </p:txBody>
      </p:sp>
      <p:sp>
        <p:nvSpPr>
          <p:cNvPr id="187" name="TextBox 186">
            <a:extLst>
              <a:ext uri="{FF2B5EF4-FFF2-40B4-BE49-F238E27FC236}">
                <a16:creationId xmlns:a16="http://schemas.microsoft.com/office/drawing/2014/main" id="{39662A31-066E-924D-8156-1D766B2FC788}"/>
              </a:ext>
            </a:extLst>
          </p:cNvPr>
          <p:cNvSpPr txBox="1"/>
          <p:nvPr/>
        </p:nvSpPr>
        <p:spPr>
          <a:xfrm>
            <a:off x="5691966" y="6232983"/>
            <a:ext cx="0" cy="0"/>
          </a:xfrm>
          <a:prstGeom prst="rect">
            <a:avLst/>
          </a:prstGeom>
        </p:spPr>
        <p:txBody>
          <a:bodyPr vert="horz" wrap="none" lIns="91416" tIns="45708" rIns="91416" bIns="45708" rtlCol="0" anchor="t">
            <a:noAutofit/>
          </a:bodyPr>
          <a:lstStyle/>
          <a:p>
            <a:pPr marL="172986" marR="0" lvl="0" indent="-172986" algn="l" defTabSz="914126" rtl="0" eaLnBrk="1" fontAlgn="auto" latinLnBrk="0" hangingPunct="1">
              <a:lnSpc>
                <a:spcPct val="95000"/>
              </a:lnSpc>
              <a:spcBef>
                <a:spcPts val="400"/>
              </a:spcBef>
              <a:spcAft>
                <a:spcPts val="200"/>
              </a:spcAft>
              <a:buClr>
                <a:srgbClr val="5CC3FF"/>
              </a:buClr>
              <a:buSzTx/>
              <a:buFont typeface="Wingdings" panose="05000000000000000000" pitchFamily="2" charset="2"/>
              <a:buChar char="§"/>
              <a:tabLst/>
              <a:defRPr/>
            </a:pPr>
            <a:endParaRPr kumimoji="0" lang="en-US" sz="1400" b="0" i="0" u="none" strike="noStrike" kern="1200" cap="none" spc="0" normalizeH="0" baseline="0" noProof="0" err="1">
              <a:ln>
                <a:noFill/>
              </a:ln>
              <a:solidFill>
                <a:sysClr val="windowText" lastClr="000000"/>
              </a:solidFill>
              <a:effectLst/>
              <a:uLnTx/>
              <a:uFillTx/>
              <a:latin typeface="Arial" panose="020B0604020202020204"/>
              <a:ea typeface="+mn-ea"/>
              <a:cs typeface="+mn-cs"/>
            </a:endParaRPr>
          </a:p>
        </p:txBody>
      </p:sp>
      <p:sp>
        <p:nvSpPr>
          <p:cNvPr id="189" name="Rounded Rectangle 188">
            <a:extLst>
              <a:ext uri="{FF2B5EF4-FFF2-40B4-BE49-F238E27FC236}">
                <a16:creationId xmlns:a16="http://schemas.microsoft.com/office/drawing/2014/main" id="{8B7DE1D8-F464-D54F-A8D5-4F593A3A2E55}"/>
              </a:ext>
            </a:extLst>
          </p:cNvPr>
          <p:cNvSpPr/>
          <p:nvPr/>
        </p:nvSpPr>
        <p:spPr>
          <a:xfrm>
            <a:off x="926367" y="4623024"/>
            <a:ext cx="10301384" cy="23934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FFFFFF"/>
                </a:solidFill>
                <a:effectLst/>
                <a:uLnTx/>
                <a:uFillTx/>
                <a:latin typeface="Arial" panose="020B0604020202020204"/>
                <a:ea typeface="+mn-ea"/>
                <a:cs typeface="+mn-cs"/>
              </a:rPr>
              <a:t>EPIC EHR DATA MANAGEMENT </a:t>
            </a:r>
          </a:p>
        </p:txBody>
      </p:sp>
      <p:sp>
        <p:nvSpPr>
          <p:cNvPr id="190" name="Rounded Rectangle 189">
            <a:extLst>
              <a:ext uri="{FF2B5EF4-FFF2-40B4-BE49-F238E27FC236}">
                <a16:creationId xmlns:a16="http://schemas.microsoft.com/office/drawing/2014/main" id="{3E160CE8-67A0-7341-A6A5-EACC3059CE3E}"/>
              </a:ext>
            </a:extLst>
          </p:cNvPr>
          <p:cNvSpPr/>
          <p:nvPr/>
        </p:nvSpPr>
        <p:spPr>
          <a:xfrm>
            <a:off x="3199667" y="4950601"/>
            <a:ext cx="1916502" cy="1105437"/>
          </a:xfrm>
          <a:prstGeom prst="roundRect">
            <a:avLst/>
          </a:prstGeom>
          <a:solidFill>
            <a:srgbClr val="C1EC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ysClr val="windowText" lastClr="000000"/>
                </a:solidFill>
                <a:effectLst/>
                <a:uLnTx/>
                <a:uFillTx/>
                <a:latin typeface="Arial" panose="020B0604020202020204"/>
                <a:ea typeface="+mn-ea"/>
                <a:cs typeface="+mn-cs"/>
              </a:rPr>
              <a:t>Backup Service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ysClr val="windowText" lastClr="000000"/>
                </a:solidFill>
                <a:effectLst/>
                <a:uLnTx/>
                <a:uFillTx/>
                <a:latin typeface="Arial" panose="020B0604020202020204"/>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ysClr val="windowText" lastClr="000000"/>
                </a:solidFill>
                <a:effectLst/>
                <a:uLnTx/>
                <a:uFillTx/>
                <a:latin typeface="Arial" panose="020B0604020202020204"/>
                <a:ea typeface="+mn-ea"/>
                <a:cs typeface="+mn-cs"/>
              </a:rPr>
              <a:t>         Cloud Backup </a:t>
            </a:r>
          </a:p>
        </p:txBody>
      </p:sp>
      <p:pic>
        <p:nvPicPr>
          <p:cNvPr id="191" name="Graphic 190">
            <a:extLst>
              <a:ext uri="{FF2B5EF4-FFF2-40B4-BE49-F238E27FC236}">
                <a16:creationId xmlns:a16="http://schemas.microsoft.com/office/drawing/2014/main" id="{142A5C95-38CC-724D-977A-D64FA5D49B2A}"/>
              </a:ext>
            </a:extLst>
          </p:cNvPr>
          <p:cNvPicPr>
            <a:picLocks noChangeAspect="1"/>
          </p:cNvPicPr>
          <p:nvPr/>
        </p:nvPicPr>
        <p:blipFill>
          <a:blip r:embed="rId10" cstate="hqprint">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3295718" y="5299073"/>
            <a:ext cx="305728" cy="305728"/>
          </a:xfrm>
          <a:prstGeom prst="rect">
            <a:avLst/>
          </a:prstGeom>
        </p:spPr>
      </p:pic>
      <p:sp>
        <p:nvSpPr>
          <p:cNvPr id="192" name="Rounded Rectangle 191">
            <a:extLst>
              <a:ext uri="{FF2B5EF4-FFF2-40B4-BE49-F238E27FC236}">
                <a16:creationId xmlns:a16="http://schemas.microsoft.com/office/drawing/2014/main" id="{1D1443E5-2270-0640-B0CA-8A4A07023357}"/>
              </a:ext>
            </a:extLst>
          </p:cNvPr>
          <p:cNvSpPr/>
          <p:nvPr/>
        </p:nvSpPr>
        <p:spPr>
          <a:xfrm>
            <a:off x="5212220" y="4948992"/>
            <a:ext cx="1916502" cy="1105437"/>
          </a:xfrm>
          <a:prstGeom prst="roundRect">
            <a:avLst/>
          </a:prstGeom>
          <a:solidFill>
            <a:srgbClr val="C1EC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ysClr val="windowText" lastClr="000000"/>
                </a:solidFill>
                <a:effectLst/>
                <a:uLnTx/>
                <a:uFillTx/>
                <a:latin typeface="Arial" panose="020B0604020202020204"/>
                <a:ea typeface="+mn-ea"/>
                <a:cs typeface="+mn-cs"/>
              </a:rPr>
              <a:t>Compliance &amp; Security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ysClr val="windowText" lastClr="000000"/>
                </a:solidFill>
                <a:effectLst/>
                <a:uLnTx/>
                <a:uFillTx/>
                <a:latin typeface="Arial" panose="020B0604020202020204"/>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ysClr val="windowText" lastClr="000000"/>
                </a:solidFill>
                <a:effectLst/>
                <a:uLnTx/>
                <a:uFillTx/>
                <a:latin typeface="Arial" panose="020B0604020202020204"/>
                <a:ea typeface="+mn-ea"/>
                <a:cs typeface="+mn-cs"/>
              </a:rPr>
              <a:t>         Cloud Compliance</a:t>
            </a:r>
            <a:br>
              <a:rPr kumimoji="0" lang="en-US" sz="1100" b="0" i="0" u="none" strike="noStrike" kern="1200" cap="none" spc="0" normalizeH="0" baseline="0" noProof="0">
                <a:ln>
                  <a:noFill/>
                </a:ln>
                <a:solidFill>
                  <a:sysClr val="windowText" lastClr="000000"/>
                </a:solidFill>
                <a:effectLst/>
                <a:uLnTx/>
                <a:uFillTx/>
                <a:latin typeface="Arial" panose="020B0604020202020204"/>
                <a:ea typeface="+mn-ea"/>
                <a:cs typeface="+mn-cs"/>
              </a:rPr>
            </a:br>
            <a:br>
              <a:rPr kumimoji="0" lang="en-US" sz="1100" b="0" i="0" u="none" strike="noStrike" kern="1200" cap="none" spc="0" normalizeH="0" baseline="0" noProof="0">
                <a:ln>
                  <a:noFill/>
                </a:ln>
                <a:solidFill>
                  <a:sysClr val="windowText" lastClr="000000"/>
                </a:solidFill>
                <a:effectLst/>
                <a:uLnTx/>
                <a:uFillTx/>
                <a:latin typeface="Arial" panose="020B0604020202020204"/>
                <a:ea typeface="+mn-ea"/>
                <a:cs typeface="+mn-cs"/>
              </a:rPr>
            </a:br>
            <a:r>
              <a:rPr kumimoji="0" lang="en-US" sz="1100" b="0" i="0" u="none" strike="noStrike" kern="1200" cap="none" spc="0" normalizeH="0" baseline="0" noProof="0">
                <a:ln>
                  <a:noFill/>
                </a:ln>
                <a:solidFill>
                  <a:sysClr val="windowText" lastClr="000000"/>
                </a:solidFill>
                <a:effectLst/>
                <a:uLnTx/>
                <a:uFillTx/>
                <a:latin typeface="Arial" panose="020B0604020202020204"/>
                <a:ea typeface="+mn-ea"/>
                <a:cs typeface="+mn-cs"/>
              </a:rPr>
              <a:t>         Cloud Secure</a:t>
            </a:r>
          </a:p>
        </p:txBody>
      </p:sp>
      <p:pic>
        <p:nvPicPr>
          <p:cNvPr id="193" name="Graphic 192">
            <a:extLst>
              <a:ext uri="{FF2B5EF4-FFF2-40B4-BE49-F238E27FC236}">
                <a16:creationId xmlns:a16="http://schemas.microsoft.com/office/drawing/2014/main" id="{B79F5A92-BC64-6741-A6C6-52EB8BF314B5}"/>
              </a:ext>
            </a:extLst>
          </p:cNvPr>
          <p:cNvPicPr>
            <a:picLocks noChangeAspect="1"/>
          </p:cNvPicPr>
          <p:nvPr/>
        </p:nvPicPr>
        <p:blipFill>
          <a:blip r:embed="rId10" cstate="hqprint">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5308271" y="5297464"/>
            <a:ext cx="305728" cy="305728"/>
          </a:xfrm>
          <a:prstGeom prst="rect">
            <a:avLst/>
          </a:prstGeom>
        </p:spPr>
      </p:pic>
      <p:sp>
        <p:nvSpPr>
          <p:cNvPr id="194" name="Rounded Rectangle 193">
            <a:extLst>
              <a:ext uri="{FF2B5EF4-FFF2-40B4-BE49-F238E27FC236}">
                <a16:creationId xmlns:a16="http://schemas.microsoft.com/office/drawing/2014/main" id="{CA88159C-6802-3948-8399-A2AE700883CD}"/>
              </a:ext>
            </a:extLst>
          </p:cNvPr>
          <p:cNvSpPr/>
          <p:nvPr/>
        </p:nvSpPr>
        <p:spPr>
          <a:xfrm>
            <a:off x="7241874" y="4948992"/>
            <a:ext cx="1916502" cy="1105437"/>
          </a:xfrm>
          <a:prstGeom prst="roundRect">
            <a:avLst/>
          </a:prstGeom>
          <a:solidFill>
            <a:srgbClr val="C1EC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ysClr val="windowText" lastClr="000000"/>
                </a:solidFill>
                <a:effectLst/>
                <a:uLnTx/>
                <a:uFillTx/>
                <a:latin typeface="Arial" panose="020B0604020202020204"/>
                <a:ea typeface="+mn-ea"/>
                <a:cs typeface="+mn-cs"/>
              </a:rPr>
              <a:t>Data Migration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ysClr val="windowText" lastClr="000000"/>
                </a:solidFill>
                <a:effectLst/>
                <a:uLnTx/>
                <a:uFillTx/>
                <a:latin typeface="Arial" panose="020B0604020202020204"/>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ysClr val="windowText" lastClr="000000"/>
                </a:solidFill>
                <a:effectLst/>
                <a:uLnTx/>
                <a:uFillTx/>
                <a:latin typeface="Arial" panose="020B0604020202020204"/>
                <a:ea typeface="+mn-ea"/>
                <a:cs typeface="+mn-cs"/>
              </a:rPr>
              <a:t>         Cloud Sync</a:t>
            </a:r>
            <a:br>
              <a:rPr kumimoji="0" lang="en-US" sz="1100" b="0" i="0" u="none" strike="noStrike" kern="1200" cap="none" spc="0" normalizeH="0" baseline="0" noProof="0">
                <a:ln>
                  <a:noFill/>
                </a:ln>
                <a:solidFill>
                  <a:sysClr val="windowText" lastClr="000000"/>
                </a:solidFill>
                <a:effectLst/>
                <a:uLnTx/>
                <a:uFillTx/>
                <a:latin typeface="Arial" panose="020B0604020202020204"/>
                <a:ea typeface="+mn-ea"/>
                <a:cs typeface="+mn-cs"/>
              </a:rPr>
            </a:br>
            <a:br>
              <a:rPr kumimoji="0" lang="en-US" sz="1100" b="0" i="0" u="none" strike="noStrike" kern="1200" cap="none" spc="0" normalizeH="0" baseline="0" noProof="0">
                <a:ln>
                  <a:noFill/>
                </a:ln>
                <a:solidFill>
                  <a:sysClr val="windowText" lastClr="000000"/>
                </a:solidFill>
                <a:effectLst/>
                <a:uLnTx/>
                <a:uFillTx/>
                <a:latin typeface="Arial" panose="020B0604020202020204"/>
                <a:ea typeface="+mn-ea"/>
                <a:cs typeface="+mn-cs"/>
              </a:rPr>
            </a:br>
            <a:r>
              <a:rPr kumimoji="0" lang="en-US" sz="1100" b="0" i="0" u="none" strike="noStrike" kern="1200" cap="none" spc="0" normalizeH="0" baseline="0" noProof="0">
                <a:ln>
                  <a:noFill/>
                </a:ln>
                <a:solidFill>
                  <a:sysClr val="windowText" lastClr="000000"/>
                </a:solidFill>
                <a:effectLst/>
                <a:uLnTx/>
                <a:uFillTx/>
                <a:latin typeface="Arial" panose="020B0604020202020204"/>
                <a:ea typeface="+mn-ea"/>
                <a:cs typeface="+mn-cs"/>
              </a:rPr>
              <a:t>         Cloud Tiering </a:t>
            </a:r>
          </a:p>
        </p:txBody>
      </p:sp>
      <p:sp>
        <p:nvSpPr>
          <p:cNvPr id="195" name="Rounded Rectangle 194">
            <a:extLst>
              <a:ext uri="{FF2B5EF4-FFF2-40B4-BE49-F238E27FC236}">
                <a16:creationId xmlns:a16="http://schemas.microsoft.com/office/drawing/2014/main" id="{2336A3FC-EA9A-5941-9A6E-FAC4C198CF99}"/>
              </a:ext>
            </a:extLst>
          </p:cNvPr>
          <p:cNvSpPr/>
          <p:nvPr/>
        </p:nvSpPr>
        <p:spPr>
          <a:xfrm>
            <a:off x="9298294" y="4948992"/>
            <a:ext cx="1916502" cy="1105437"/>
          </a:xfrm>
          <a:prstGeom prst="roundRect">
            <a:avLst/>
          </a:prstGeom>
          <a:solidFill>
            <a:srgbClr val="C1EC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ysClr val="windowText" lastClr="000000"/>
                </a:solidFill>
                <a:effectLst/>
                <a:uLnTx/>
                <a:uFillTx/>
                <a:latin typeface="Arial" panose="020B0604020202020204"/>
                <a:ea typeface="+mn-ea"/>
                <a:cs typeface="+mn-cs"/>
              </a:rPr>
              <a:t>Automation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ysClr val="windowText" lastClr="000000"/>
                </a:solidFill>
                <a:effectLst/>
                <a:uLnTx/>
                <a:uFillTx/>
                <a:latin typeface="Arial" panose="020B0604020202020204"/>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ysClr val="windowText" lastClr="000000"/>
                </a:solidFill>
                <a:effectLst/>
                <a:uLnTx/>
                <a:uFillTx/>
                <a:latin typeface="Arial" panose="020B0604020202020204"/>
                <a:ea typeface="+mn-ea"/>
                <a:cs typeface="+mn-cs"/>
              </a:rPr>
              <a:t>         Ansible</a:t>
            </a:r>
            <a:br>
              <a:rPr kumimoji="0" lang="en-US" sz="1100" b="0" i="0" u="none" strike="noStrike" kern="1200" cap="none" spc="0" normalizeH="0" baseline="0" noProof="0">
                <a:ln>
                  <a:noFill/>
                </a:ln>
                <a:solidFill>
                  <a:sysClr val="windowText" lastClr="000000"/>
                </a:solidFill>
                <a:effectLst/>
                <a:uLnTx/>
                <a:uFillTx/>
                <a:latin typeface="Arial" panose="020B0604020202020204"/>
                <a:ea typeface="+mn-ea"/>
                <a:cs typeface="+mn-cs"/>
              </a:rPr>
            </a:br>
            <a:br>
              <a:rPr kumimoji="0" lang="en-US" sz="1100" b="0" i="0" u="none" strike="noStrike" kern="1200" cap="none" spc="0" normalizeH="0" baseline="0" noProof="0">
                <a:ln>
                  <a:noFill/>
                </a:ln>
                <a:solidFill>
                  <a:sysClr val="windowText" lastClr="000000"/>
                </a:solidFill>
                <a:effectLst/>
                <a:uLnTx/>
                <a:uFillTx/>
                <a:latin typeface="Arial" panose="020B0604020202020204"/>
                <a:ea typeface="+mn-ea"/>
                <a:cs typeface="+mn-cs"/>
              </a:rPr>
            </a:br>
            <a:r>
              <a:rPr kumimoji="0" lang="en-US" sz="1100" b="0" i="0" u="none" strike="noStrike" kern="1200" cap="none" spc="0" normalizeH="0" baseline="0" noProof="0">
                <a:ln>
                  <a:noFill/>
                </a:ln>
                <a:solidFill>
                  <a:sysClr val="windowText" lastClr="000000"/>
                </a:solidFill>
                <a:effectLst/>
                <a:uLnTx/>
                <a:uFillTx/>
                <a:latin typeface="Arial" panose="020B0604020202020204"/>
                <a:ea typeface="+mn-ea"/>
                <a:cs typeface="+mn-cs"/>
              </a:rPr>
              <a:t>         REST API</a:t>
            </a:r>
          </a:p>
        </p:txBody>
      </p:sp>
      <p:sp>
        <p:nvSpPr>
          <p:cNvPr id="196" name="Rounded Rectangle 195">
            <a:extLst>
              <a:ext uri="{FF2B5EF4-FFF2-40B4-BE49-F238E27FC236}">
                <a16:creationId xmlns:a16="http://schemas.microsoft.com/office/drawing/2014/main" id="{A9CB581F-A849-0D4C-BB17-EC05E1948D0C}"/>
              </a:ext>
            </a:extLst>
          </p:cNvPr>
          <p:cNvSpPr/>
          <p:nvPr/>
        </p:nvSpPr>
        <p:spPr>
          <a:xfrm>
            <a:off x="926367" y="4947914"/>
            <a:ext cx="2156547" cy="1486867"/>
          </a:xfrm>
          <a:prstGeom prst="roundRect">
            <a:avLst>
              <a:gd name="adj" fmla="val 11756"/>
            </a:avLst>
          </a:prstGeom>
          <a:solidFill>
            <a:srgbClr val="C1EC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ysClr val="windowText" lastClr="000000"/>
                </a:solidFill>
                <a:effectLst/>
                <a:uLnTx/>
                <a:uFillTx/>
                <a:latin typeface="Arial" panose="020B0604020202020204"/>
                <a:ea typeface="+mn-ea"/>
                <a:cs typeface="+mn-cs"/>
              </a:rPr>
              <a:t>Resource Management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ysClr val="windowText" lastClr="000000"/>
                </a:solidFill>
                <a:effectLst/>
                <a:uLnTx/>
                <a:uFillTx/>
                <a:latin typeface="Arial" panose="020B0604020202020204"/>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ysClr val="windowText" lastClr="000000"/>
                </a:solidFill>
                <a:effectLst/>
                <a:uLnTx/>
                <a:uFillTx/>
                <a:latin typeface="Arial" panose="020B0604020202020204"/>
                <a:ea typeface="+mn-ea"/>
                <a:cs typeface="+mn-cs"/>
              </a:rPr>
              <a:t>         Cloud Insights</a:t>
            </a:r>
            <a:br>
              <a:rPr kumimoji="0" lang="en-US" sz="1100" b="0" i="0" u="none" strike="noStrike" kern="1200" cap="none" spc="0" normalizeH="0" baseline="0" noProof="0">
                <a:ln>
                  <a:noFill/>
                </a:ln>
                <a:solidFill>
                  <a:sysClr val="windowText" lastClr="000000"/>
                </a:solidFill>
                <a:effectLst/>
                <a:uLnTx/>
                <a:uFillTx/>
                <a:latin typeface="Arial" panose="020B0604020202020204"/>
                <a:ea typeface="+mn-ea"/>
                <a:cs typeface="+mn-cs"/>
              </a:rPr>
            </a:br>
            <a:br>
              <a:rPr kumimoji="0" lang="en-US" sz="1100" b="0" i="0" u="none" strike="noStrike" kern="1200" cap="none" spc="0" normalizeH="0" baseline="0" noProof="0">
                <a:ln>
                  <a:noFill/>
                </a:ln>
                <a:solidFill>
                  <a:sysClr val="windowText" lastClr="000000"/>
                </a:solidFill>
                <a:effectLst/>
                <a:uLnTx/>
                <a:uFillTx/>
                <a:latin typeface="Arial" panose="020B0604020202020204"/>
                <a:ea typeface="+mn-ea"/>
                <a:cs typeface="+mn-cs"/>
              </a:rPr>
            </a:br>
            <a:r>
              <a:rPr kumimoji="0" lang="en-US" sz="1100" b="0" i="0" u="none" strike="noStrike" kern="1200" cap="none" spc="0" normalizeH="0" baseline="0" noProof="0">
                <a:ln>
                  <a:noFill/>
                </a:ln>
                <a:solidFill>
                  <a:sysClr val="windowText" lastClr="000000"/>
                </a:solidFill>
                <a:effectLst/>
                <a:uLnTx/>
                <a:uFillTx/>
                <a:latin typeface="Arial" panose="020B0604020202020204"/>
                <a:ea typeface="+mn-ea"/>
                <a:cs typeface="+mn-cs"/>
              </a:rPr>
              <a:t>         Spot Cloud Analyzer</a:t>
            </a:r>
            <a:br>
              <a:rPr kumimoji="0" lang="en-US" sz="1100" b="0" i="0" u="none" strike="noStrike" kern="1200" cap="none" spc="0" normalizeH="0" baseline="0" noProof="0">
                <a:ln>
                  <a:noFill/>
                </a:ln>
                <a:solidFill>
                  <a:sysClr val="windowText" lastClr="000000"/>
                </a:solidFill>
                <a:effectLst/>
                <a:uLnTx/>
                <a:uFillTx/>
                <a:latin typeface="Arial" panose="020B0604020202020204"/>
                <a:ea typeface="+mn-ea"/>
                <a:cs typeface="+mn-cs"/>
              </a:rPr>
            </a:br>
            <a:br>
              <a:rPr kumimoji="0" lang="en-US" sz="1100" b="0" i="0" u="none" strike="noStrike" kern="1200" cap="none" spc="0" normalizeH="0" baseline="0" noProof="0">
                <a:ln>
                  <a:noFill/>
                </a:ln>
                <a:solidFill>
                  <a:sysClr val="windowText" lastClr="000000"/>
                </a:solidFill>
                <a:effectLst/>
                <a:uLnTx/>
                <a:uFillTx/>
                <a:latin typeface="Arial" panose="020B0604020202020204"/>
                <a:ea typeface="+mn-ea"/>
                <a:cs typeface="+mn-cs"/>
              </a:rPr>
            </a:br>
            <a:r>
              <a:rPr kumimoji="0" lang="en-US" sz="1100" b="0" i="0" u="none" strike="noStrike" kern="1200" cap="none" spc="0" normalizeH="0" baseline="0" noProof="0">
                <a:ln>
                  <a:noFill/>
                </a:ln>
                <a:solidFill>
                  <a:sysClr val="windowText" lastClr="000000"/>
                </a:solidFill>
                <a:effectLst/>
                <a:uLnTx/>
                <a:uFillTx/>
                <a:latin typeface="Arial" panose="020B0604020202020204"/>
                <a:ea typeface="+mn-ea"/>
                <a:cs typeface="+mn-cs"/>
              </a:rPr>
              <a:t>         Virtual Desktop Service</a:t>
            </a:r>
          </a:p>
        </p:txBody>
      </p:sp>
      <p:pic>
        <p:nvPicPr>
          <p:cNvPr id="197" name="Graphic 196">
            <a:extLst>
              <a:ext uri="{FF2B5EF4-FFF2-40B4-BE49-F238E27FC236}">
                <a16:creationId xmlns:a16="http://schemas.microsoft.com/office/drawing/2014/main" id="{2E8FCD50-37DF-9E45-B218-D465FFD6D8CC}"/>
              </a:ext>
            </a:extLst>
          </p:cNvPr>
          <p:cNvPicPr>
            <a:picLocks noChangeAspect="1"/>
          </p:cNvPicPr>
          <p:nvPr/>
        </p:nvPicPr>
        <p:blipFill>
          <a:blip r:embed="rId10" cstate="hqprint">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1022419" y="5296386"/>
            <a:ext cx="305728" cy="305728"/>
          </a:xfrm>
          <a:prstGeom prst="rect">
            <a:avLst/>
          </a:prstGeom>
        </p:spPr>
      </p:pic>
      <p:pic>
        <p:nvPicPr>
          <p:cNvPr id="198" name="Graphic 197">
            <a:extLst>
              <a:ext uri="{FF2B5EF4-FFF2-40B4-BE49-F238E27FC236}">
                <a16:creationId xmlns:a16="http://schemas.microsoft.com/office/drawing/2014/main" id="{870B504D-2E12-854D-8A0C-FC79D4D46C38}"/>
              </a:ext>
            </a:extLst>
          </p:cNvPr>
          <p:cNvPicPr>
            <a:picLocks noChangeAspect="1"/>
          </p:cNvPicPr>
          <p:nvPr/>
        </p:nvPicPr>
        <p:blipFill>
          <a:blip r:embed="rId12" cstate="hqprint">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5308271" y="5647256"/>
            <a:ext cx="305728" cy="305728"/>
          </a:xfrm>
          <a:prstGeom prst="rect">
            <a:avLst/>
          </a:prstGeom>
        </p:spPr>
      </p:pic>
      <p:pic>
        <p:nvPicPr>
          <p:cNvPr id="199" name="Graphic 198">
            <a:extLst>
              <a:ext uri="{FF2B5EF4-FFF2-40B4-BE49-F238E27FC236}">
                <a16:creationId xmlns:a16="http://schemas.microsoft.com/office/drawing/2014/main" id="{08822018-B2B7-B44A-BF80-29AC956BF574}"/>
              </a:ext>
            </a:extLst>
          </p:cNvPr>
          <p:cNvPicPr>
            <a:picLocks noChangeAspect="1"/>
          </p:cNvPicPr>
          <p:nvPr/>
        </p:nvPicPr>
        <p:blipFill>
          <a:blip r:embed="rId14" cstate="hqprint">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7359299" y="5297464"/>
            <a:ext cx="321954" cy="321954"/>
          </a:xfrm>
          <a:prstGeom prst="rect">
            <a:avLst/>
          </a:prstGeom>
        </p:spPr>
      </p:pic>
      <p:pic>
        <p:nvPicPr>
          <p:cNvPr id="200" name="Picture 4" descr="OKLI Private Limited">
            <a:extLst>
              <a:ext uri="{FF2B5EF4-FFF2-40B4-BE49-F238E27FC236}">
                <a16:creationId xmlns:a16="http://schemas.microsoft.com/office/drawing/2014/main" id="{082BE56A-075F-694D-B27C-82613DF13E4B}"/>
              </a:ext>
            </a:extLst>
          </p:cNvPr>
          <p:cNvPicPr>
            <a:picLocks noChangeAspect="1" noChangeArrowheads="1"/>
          </p:cNvPicPr>
          <p:nvPr/>
        </p:nvPicPr>
        <p:blipFill>
          <a:blip r:embed="rId16" cstate="hqprint">
            <a:extLst>
              <a:ext uri="{28A0092B-C50C-407E-A947-70E740481C1C}">
                <a14:useLocalDpi xmlns:a14="http://schemas.microsoft.com/office/drawing/2010/main"/>
              </a:ext>
            </a:extLst>
          </a:blip>
          <a:srcRect/>
          <a:stretch>
            <a:fillRect/>
          </a:stretch>
        </p:blipFill>
        <p:spPr bwMode="auto">
          <a:xfrm>
            <a:off x="9416297" y="5654131"/>
            <a:ext cx="292947" cy="298273"/>
          </a:xfrm>
          <a:prstGeom prst="rect">
            <a:avLst/>
          </a:prstGeom>
          <a:noFill/>
          <a:extLst>
            <a:ext uri="{909E8E84-426E-40DD-AFC4-6F175D3DCCD1}">
              <a14:hiddenFill xmlns:a14="http://schemas.microsoft.com/office/drawing/2010/main">
                <a:solidFill>
                  <a:srgbClr val="FFFFFF"/>
                </a:solidFill>
              </a14:hiddenFill>
            </a:ext>
          </a:extLst>
        </p:spPr>
      </p:pic>
      <p:pic>
        <p:nvPicPr>
          <p:cNvPr id="201" name="Picture 6">
            <a:extLst>
              <a:ext uri="{FF2B5EF4-FFF2-40B4-BE49-F238E27FC236}">
                <a16:creationId xmlns:a16="http://schemas.microsoft.com/office/drawing/2014/main" id="{12BE8EAA-4279-304A-9FF5-980ADE0F0328}"/>
              </a:ext>
            </a:extLst>
          </p:cNvPr>
          <p:cNvPicPr>
            <a:picLocks noChangeAspect="1" noChangeArrowheads="1"/>
          </p:cNvPicPr>
          <p:nvPr/>
        </p:nvPicPr>
        <p:blipFill rotWithShape="1">
          <a:blip r:embed="rId17" cstate="hqprint">
            <a:extLst>
              <a:ext uri="{28A0092B-C50C-407E-A947-70E740481C1C}">
                <a14:useLocalDpi xmlns:a14="http://schemas.microsoft.com/office/drawing/2010/main"/>
              </a:ext>
            </a:extLst>
          </a:blip>
          <a:srcRect b="23185"/>
          <a:stretch/>
        </p:blipFill>
        <p:spPr bwMode="auto">
          <a:xfrm>
            <a:off x="9329281" y="5279087"/>
            <a:ext cx="466977" cy="358707"/>
          </a:xfrm>
          <a:prstGeom prst="rect">
            <a:avLst/>
          </a:prstGeom>
          <a:noFill/>
          <a:extLst>
            <a:ext uri="{909E8E84-426E-40DD-AFC4-6F175D3DCCD1}">
              <a14:hiddenFill xmlns:a14="http://schemas.microsoft.com/office/drawing/2010/main">
                <a:solidFill>
                  <a:srgbClr val="FFFFFF"/>
                </a:solidFill>
              </a14:hiddenFill>
            </a:ext>
          </a:extLst>
        </p:spPr>
      </p:pic>
      <p:pic>
        <p:nvPicPr>
          <p:cNvPr id="202" name="Graphic 201">
            <a:extLst>
              <a:ext uri="{FF2B5EF4-FFF2-40B4-BE49-F238E27FC236}">
                <a16:creationId xmlns:a16="http://schemas.microsoft.com/office/drawing/2014/main" id="{03C4DD81-F0EE-B44D-BD7D-37E13A031D4D}"/>
              </a:ext>
            </a:extLst>
          </p:cNvPr>
          <p:cNvPicPr>
            <a:picLocks noChangeAspect="1"/>
          </p:cNvPicPr>
          <p:nvPr/>
        </p:nvPicPr>
        <p:blipFill>
          <a:blip r:embed="rId18" cstate="hqprint">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7359299" y="5647256"/>
            <a:ext cx="321955" cy="321955"/>
          </a:xfrm>
          <a:prstGeom prst="rect">
            <a:avLst/>
          </a:prstGeom>
        </p:spPr>
      </p:pic>
      <p:pic>
        <p:nvPicPr>
          <p:cNvPr id="203" name="Picture 202">
            <a:extLst>
              <a:ext uri="{FF2B5EF4-FFF2-40B4-BE49-F238E27FC236}">
                <a16:creationId xmlns:a16="http://schemas.microsoft.com/office/drawing/2014/main" id="{93CDDF6E-4981-9041-8C88-59C5D7452B92}"/>
              </a:ext>
            </a:extLst>
          </p:cNvPr>
          <p:cNvPicPr>
            <a:picLocks noChangeAspect="1"/>
          </p:cNvPicPr>
          <p:nvPr/>
        </p:nvPicPr>
        <p:blipFill rotWithShape="1">
          <a:blip r:embed="rId20" cstate="hqprint">
            <a:extLst>
              <a:ext uri="{28A0092B-C50C-407E-A947-70E740481C1C}">
                <a14:useLocalDpi xmlns:a14="http://schemas.microsoft.com/office/drawing/2010/main"/>
              </a:ext>
            </a:extLst>
          </a:blip>
          <a:srcRect r="63541" b="33692"/>
          <a:stretch/>
        </p:blipFill>
        <p:spPr>
          <a:xfrm>
            <a:off x="1011912" y="5678648"/>
            <a:ext cx="378798" cy="240787"/>
          </a:xfrm>
          <a:prstGeom prst="rect">
            <a:avLst/>
          </a:prstGeom>
        </p:spPr>
      </p:pic>
      <p:pic>
        <p:nvPicPr>
          <p:cNvPr id="204" name="Graphic 203">
            <a:extLst>
              <a:ext uri="{FF2B5EF4-FFF2-40B4-BE49-F238E27FC236}">
                <a16:creationId xmlns:a16="http://schemas.microsoft.com/office/drawing/2014/main" id="{A3667D0F-0790-5944-AABA-54701CD96DD9}"/>
              </a:ext>
            </a:extLst>
          </p:cNvPr>
          <p:cNvPicPr>
            <a:picLocks noChangeAspect="1"/>
          </p:cNvPicPr>
          <p:nvPr/>
        </p:nvPicPr>
        <p:blipFill>
          <a:blip r:embed="rId21" cstate="hqprint">
            <a:extLst>
              <a:ext uri="{28A0092B-C50C-407E-A947-70E740481C1C}">
                <a14:useLocalDpi xmlns:a14="http://schemas.microsoft.com/office/drawing/2010/main"/>
              </a:ext>
              <a:ext uri="{96DAC541-7B7A-43D3-8B79-37D633B846F1}">
                <asvg:svgBlip xmlns:asvg="http://schemas.microsoft.com/office/drawing/2016/SVG/main" r:embed="rId22"/>
              </a:ext>
            </a:extLst>
          </a:blip>
          <a:stretch>
            <a:fillRect/>
          </a:stretch>
        </p:blipFill>
        <p:spPr>
          <a:xfrm>
            <a:off x="1024619" y="5995773"/>
            <a:ext cx="307814" cy="307814"/>
          </a:xfrm>
          <a:prstGeom prst="rect">
            <a:avLst/>
          </a:prstGeom>
        </p:spPr>
      </p:pic>
      <p:sp>
        <p:nvSpPr>
          <p:cNvPr id="206" name="TextBox 205">
            <a:extLst>
              <a:ext uri="{FF2B5EF4-FFF2-40B4-BE49-F238E27FC236}">
                <a16:creationId xmlns:a16="http://schemas.microsoft.com/office/drawing/2014/main" id="{7301CD6E-9232-1B49-8F6A-C9A83A4FD06B}"/>
              </a:ext>
            </a:extLst>
          </p:cNvPr>
          <p:cNvSpPr txBox="1"/>
          <p:nvPr/>
        </p:nvSpPr>
        <p:spPr>
          <a:xfrm>
            <a:off x="2819640" y="5972355"/>
            <a:ext cx="239168"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Arial" panose="020B0604020202020204"/>
                <a:ea typeface="+mn-ea"/>
                <a:cs typeface="+mn-cs"/>
              </a:rPr>
              <a:t>*</a:t>
            </a: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Tree>
    <p:extLst>
      <p:ext uri="{BB962C8B-B14F-4D97-AF65-F5344CB8AC3E}">
        <p14:creationId xmlns:p14="http://schemas.microsoft.com/office/powerpoint/2010/main" val="230908858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52474A8C-57DF-4C4F-B364-4F12979D70F8}"/>
              </a:ext>
            </a:extLst>
          </p:cNvPr>
          <p:cNvSpPr>
            <a:spLocks noGrp="1"/>
          </p:cNvSpPr>
          <p:nvPr>
            <p:ph type="body" sz="quarter" idx="16"/>
          </p:nvPr>
        </p:nvSpPr>
        <p:spPr/>
        <p:txBody>
          <a:bodyPr/>
          <a:lstStyle/>
          <a:p>
            <a:endParaRPr lang="en-US"/>
          </a:p>
        </p:txBody>
      </p:sp>
      <p:pic>
        <p:nvPicPr>
          <p:cNvPr id="8" name="Picture 7" descr="Diagram&#10;&#10;Description automatically generated">
            <a:extLst>
              <a:ext uri="{FF2B5EF4-FFF2-40B4-BE49-F238E27FC236}">
                <a16:creationId xmlns:a16="http://schemas.microsoft.com/office/drawing/2014/main" id="{00B224C9-B193-0148-B59F-A8B3328590CC}"/>
              </a:ext>
            </a:extLst>
          </p:cNvPr>
          <p:cNvPicPr>
            <a:picLocks noChangeAspect="1"/>
          </p:cNvPicPr>
          <p:nvPr/>
        </p:nvPicPr>
        <p:blipFill>
          <a:blip r:embed="rId3"/>
          <a:stretch>
            <a:fillRect/>
          </a:stretch>
        </p:blipFill>
        <p:spPr>
          <a:xfrm>
            <a:off x="-2614901" y="0"/>
            <a:ext cx="11884602" cy="6858000"/>
          </a:xfrm>
          <a:prstGeom prst="rect">
            <a:avLst/>
          </a:prstGeom>
        </p:spPr>
      </p:pic>
      <p:sp>
        <p:nvSpPr>
          <p:cNvPr id="9" name="TextBox 8">
            <a:extLst>
              <a:ext uri="{FF2B5EF4-FFF2-40B4-BE49-F238E27FC236}">
                <a16:creationId xmlns:a16="http://schemas.microsoft.com/office/drawing/2014/main" id="{E9E37633-77C5-9942-95B0-96132D50F915}"/>
              </a:ext>
            </a:extLst>
          </p:cNvPr>
          <p:cNvSpPr txBox="1"/>
          <p:nvPr/>
        </p:nvSpPr>
        <p:spPr>
          <a:xfrm>
            <a:off x="3606800" y="3167390"/>
            <a:ext cx="1282700" cy="523220"/>
          </a:xfrm>
          <a:prstGeom prst="rect">
            <a:avLst/>
          </a:prstGeom>
          <a:solidFill>
            <a:schemeClr val="bg1"/>
          </a:solidFill>
        </p:spPr>
        <p:txBody>
          <a:bodyPr wrap="square" rtlCol="0">
            <a:spAutoFit/>
          </a:bodyPr>
          <a:lstStyle/>
          <a:p>
            <a:pPr algn="ctr"/>
            <a:r>
              <a:rPr lang="en-US" sz="1400"/>
              <a:t>Cross Region Replication</a:t>
            </a:r>
          </a:p>
        </p:txBody>
      </p:sp>
    </p:spTree>
    <p:extLst>
      <p:ext uri="{BB962C8B-B14F-4D97-AF65-F5344CB8AC3E}">
        <p14:creationId xmlns:p14="http://schemas.microsoft.com/office/powerpoint/2010/main" val="883312096"/>
      </p:ext>
    </p:extLst>
  </p:cSld>
  <p:clrMapOvr>
    <a:masterClrMapping/>
  </p:clrMapOvr>
  <p:transition spd="med">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Rectangle 150">
            <a:extLst>
              <a:ext uri="{FF2B5EF4-FFF2-40B4-BE49-F238E27FC236}">
                <a16:creationId xmlns:a16="http://schemas.microsoft.com/office/drawing/2014/main" id="{D7517F5F-922A-974F-9987-316355816CAA}"/>
              </a:ext>
            </a:extLst>
          </p:cNvPr>
          <p:cNvSpPr/>
          <p:nvPr/>
        </p:nvSpPr>
        <p:spPr bwMode="gray">
          <a:xfrm>
            <a:off x="166705" y="90294"/>
            <a:ext cx="6145264" cy="236210"/>
          </a:xfrm>
          <a:prstGeom prst="rect">
            <a:avLst/>
          </a:prstGeom>
          <a:gradFill flip="none" rotWithShape="1">
            <a:gsLst>
              <a:gs pos="100000">
                <a:schemeClr val="accent1">
                  <a:lumMod val="75000"/>
                </a:schemeClr>
              </a:gs>
              <a:gs pos="0">
                <a:schemeClr val="accent1"/>
              </a:gs>
            </a:gsLst>
            <a:lin ang="8100000" scaled="0"/>
            <a:tileRect/>
          </a:gradFill>
          <a:ln w="12700">
            <a:gradFill>
              <a:gsLst>
                <a:gs pos="0">
                  <a:schemeClr val="bg1">
                    <a:alpha val="90000"/>
                  </a:schemeClr>
                </a:gs>
                <a:gs pos="100000">
                  <a:schemeClr val="bg1">
                    <a:alpha val="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lIns="118747" tIns="182736" rIns="118747" bIns="182688" rtlCol="0" anchor="ctr"/>
          <a:lstStyle/>
          <a:p>
            <a:pPr algn="ctr" defTabSz="915216">
              <a:lnSpc>
                <a:spcPct val="85000"/>
              </a:lnSpc>
              <a:spcBef>
                <a:spcPts val="600"/>
              </a:spcBef>
            </a:pPr>
            <a:r>
              <a:rPr lang="en-US" sz="1600">
                <a:solidFill>
                  <a:prstClr val="white"/>
                </a:solidFill>
                <a:latin typeface="Arial"/>
              </a:rPr>
              <a:t>Epic Production in Azure</a:t>
            </a:r>
          </a:p>
        </p:txBody>
      </p:sp>
      <p:pic>
        <p:nvPicPr>
          <p:cNvPr id="159" name="volume clone 1" descr="C:\Users\PrestoGeorge\Desktop\Original-Cylindar.gif">
            <a:extLst>
              <a:ext uri="{FF2B5EF4-FFF2-40B4-BE49-F238E27FC236}">
                <a16:creationId xmlns:a16="http://schemas.microsoft.com/office/drawing/2014/main" id="{025BFDE0-1EB2-7143-AAE9-938E9C9B1989}"/>
              </a:ext>
            </a:extLst>
          </p:cNvPr>
          <p:cNvPicPr preferRelativeResize="0">
            <a:picLocks noChangeAspect="1" noChangeArrowheads="1"/>
          </p:cNvPicPr>
          <p:nvPr/>
        </p:nvPicPr>
        <p:blipFill>
          <a:blip r:embed="rId3" cstate="print">
            <a:duotone>
              <a:prstClr val="black"/>
              <a:schemeClr val="accent5">
                <a:tint val="45000"/>
                <a:satMod val="400000"/>
              </a:schemeClr>
            </a:duotone>
          </a:blip>
          <a:srcRect/>
          <a:stretch>
            <a:fillRect/>
          </a:stretch>
        </p:blipFill>
        <p:spPr bwMode="auto">
          <a:xfrm>
            <a:off x="3804952" y="5017391"/>
            <a:ext cx="1371600" cy="242518"/>
          </a:xfrm>
          <a:prstGeom prst="rect">
            <a:avLst/>
          </a:prstGeom>
          <a:noFill/>
        </p:spPr>
      </p:pic>
      <p:sp>
        <p:nvSpPr>
          <p:cNvPr id="160" name="TextBox 159">
            <a:extLst>
              <a:ext uri="{FF2B5EF4-FFF2-40B4-BE49-F238E27FC236}">
                <a16:creationId xmlns:a16="http://schemas.microsoft.com/office/drawing/2014/main" id="{901F6D7B-E581-A942-B8D1-E7661EE9AC35}"/>
              </a:ext>
            </a:extLst>
          </p:cNvPr>
          <p:cNvSpPr txBox="1"/>
          <p:nvPr/>
        </p:nvSpPr>
        <p:spPr>
          <a:xfrm>
            <a:off x="3728556" y="3835705"/>
            <a:ext cx="1766519" cy="208879"/>
          </a:xfrm>
          <a:prstGeom prst="rect">
            <a:avLst/>
          </a:prstGeom>
        </p:spPr>
        <p:txBody>
          <a:bodyPr vert="horz" wrap="square" lIns="91368" tIns="45684" rIns="91368" bIns="45684" rtlCol="0" anchor="ctr">
            <a:noAutofit/>
          </a:bodyPr>
          <a:lstStyle/>
          <a:p>
            <a:pPr algn="ctr" defTabSz="915216">
              <a:lnSpc>
                <a:spcPct val="95000"/>
              </a:lnSpc>
              <a:spcBef>
                <a:spcPts val="400"/>
              </a:spcBef>
              <a:spcAft>
                <a:spcPts val="200"/>
              </a:spcAft>
            </a:pPr>
            <a:r>
              <a:rPr lang="en-US" sz="1000" b="1">
                <a:solidFill>
                  <a:prstClr val="white"/>
                </a:solidFill>
                <a:latin typeface="Arial"/>
              </a:rPr>
              <a:t>Epic Report</a:t>
            </a:r>
          </a:p>
        </p:txBody>
      </p:sp>
      <p:sp>
        <p:nvSpPr>
          <p:cNvPr id="161" name="TextBox 160">
            <a:extLst>
              <a:ext uri="{FF2B5EF4-FFF2-40B4-BE49-F238E27FC236}">
                <a16:creationId xmlns:a16="http://schemas.microsoft.com/office/drawing/2014/main" id="{A5DA080A-1682-394A-96AB-E37121FF06A2}"/>
              </a:ext>
            </a:extLst>
          </p:cNvPr>
          <p:cNvSpPr txBox="1"/>
          <p:nvPr/>
        </p:nvSpPr>
        <p:spPr>
          <a:xfrm>
            <a:off x="3800905" y="5061416"/>
            <a:ext cx="1371600" cy="171845"/>
          </a:xfrm>
          <a:prstGeom prst="rect">
            <a:avLst/>
          </a:prstGeom>
        </p:spPr>
        <p:txBody>
          <a:bodyPr vert="horz" wrap="square" lIns="91368" tIns="45684" rIns="91368" bIns="45684" rtlCol="0" anchor="ctr">
            <a:noAutofit/>
          </a:bodyPr>
          <a:lstStyle/>
          <a:p>
            <a:pPr algn="ctr" defTabSz="915216">
              <a:lnSpc>
                <a:spcPct val="95000"/>
              </a:lnSpc>
              <a:spcBef>
                <a:spcPts val="400"/>
              </a:spcBef>
              <a:spcAft>
                <a:spcPts val="200"/>
              </a:spcAft>
            </a:pPr>
            <a:r>
              <a:rPr lang="en-US" sz="1000" b="1">
                <a:solidFill>
                  <a:prstClr val="white"/>
                </a:solidFill>
                <a:latin typeface="Arial"/>
              </a:rPr>
              <a:t>WebBLOB (SMB)</a:t>
            </a:r>
          </a:p>
        </p:txBody>
      </p:sp>
      <p:pic>
        <p:nvPicPr>
          <p:cNvPr id="163" name="volume clone 1" descr="C:\Users\PrestoGeorge\Desktop\Original-Cylindar.gif">
            <a:extLst>
              <a:ext uri="{FF2B5EF4-FFF2-40B4-BE49-F238E27FC236}">
                <a16:creationId xmlns:a16="http://schemas.microsoft.com/office/drawing/2014/main" id="{AF5B646B-1396-244E-9A77-0A48918B12F5}"/>
              </a:ext>
            </a:extLst>
          </p:cNvPr>
          <p:cNvPicPr preferRelativeResize="0">
            <a:picLocks noChangeAspect="1" noChangeArrowheads="1"/>
          </p:cNvPicPr>
          <p:nvPr/>
        </p:nvPicPr>
        <p:blipFill>
          <a:blip r:embed="rId3" cstate="print">
            <a:duotone>
              <a:prstClr val="black"/>
              <a:schemeClr val="accent5">
                <a:tint val="45000"/>
                <a:satMod val="400000"/>
              </a:schemeClr>
            </a:duotone>
          </a:blip>
          <a:srcRect/>
          <a:stretch>
            <a:fillRect/>
          </a:stretch>
        </p:blipFill>
        <p:spPr bwMode="auto">
          <a:xfrm>
            <a:off x="1364238" y="4798472"/>
            <a:ext cx="1371600" cy="242518"/>
          </a:xfrm>
          <a:prstGeom prst="rect">
            <a:avLst/>
          </a:prstGeom>
          <a:noFill/>
        </p:spPr>
      </p:pic>
      <p:sp>
        <p:nvSpPr>
          <p:cNvPr id="175" name="TextBox 174">
            <a:extLst>
              <a:ext uri="{FF2B5EF4-FFF2-40B4-BE49-F238E27FC236}">
                <a16:creationId xmlns:a16="http://schemas.microsoft.com/office/drawing/2014/main" id="{9125932A-1909-714E-A50F-E3A3CA503591}"/>
              </a:ext>
            </a:extLst>
          </p:cNvPr>
          <p:cNvSpPr txBox="1"/>
          <p:nvPr/>
        </p:nvSpPr>
        <p:spPr>
          <a:xfrm>
            <a:off x="1371355" y="4798472"/>
            <a:ext cx="1371600" cy="201962"/>
          </a:xfrm>
          <a:prstGeom prst="rect">
            <a:avLst/>
          </a:prstGeom>
        </p:spPr>
        <p:txBody>
          <a:bodyPr vert="horz" wrap="square" lIns="91368" tIns="45684" rIns="91368" bIns="45684" rtlCol="0" anchor="ctr">
            <a:noAutofit/>
          </a:bodyPr>
          <a:lstStyle/>
          <a:p>
            <a:pPr algn="ctr" defTabSz="915216">
              <a:lnSpc>
                <a:spcPct val="95000"/>
              </a:lnSpc>
              <a:spcBef>
                <a:spcPts val="400"/>
              </a:spcBef>
              <a:spcAft>
                <a:spcPts val="200"/>
              </a:spcAft>
            </a:pPr>
            <a:r>
              <a:rPr lang="en-US" sz="1000" b="1">
                <a:solidFill>
                  <a:prstClr val="white"/>
                </a:solidFill>
                <a:latin typeface="Arial"/>
              </a:rPr>
              <a:t>Hyperspace (SMB)</a:t>
            </a:r>
          </a:p>
        </p:txBody>
      </p:sp>
      <p:sp>
        <p:nvSpPr>
          <p:cNvPr id="185" name="Rectangle 184">
            <a:extLst>
              <a:ext uri="{FF2B5EF4-FFF2-40B4-BE49-F238E27FC236}">
                <a16:creationId xmlns:a16="http://schemas.microsoft.com/office/drawing/2014/main" id="{DDFAE626-544C-3E42-BE07-DB39F58B2538}"/>
              </a:ext>
            </a:extLst>
          </p:cNvPr>
          <p:cNvSpPr/>
          <p:nvPr/>
        </p:nvSpPr>
        <p:spPr bwMode="gray">
          <a:xfrm>
            <a:off x="6701869" y="81570"/>
            <a:ext cx="5349766" cy="231346"/>
          </a:xfrm>
          <a:prstGeom prst="rect">
            <a:avLst/>
          </a:prstGeom>
          <a:gradFill flip="none" rotWithShape="1">
            <a:gsLst>
              <a:gs pos="100000">
                <a:schemeClr val="accent1">
                  <a:lumMod val="75000"/>
                </a:schemeClr>
              </a:gs>
              <a:gs pos="0">
                <a:schemeClr val="accent1"/>
              </a:gs>
            </a:gsLst>
            <a:lin ang="8100000" scaled="0"/>
            <a:tileRect/>
          </a:gradFill>
          <a:ln w="12700">
            <a:gradFill>
              <a:gsLst>
                <a:gs pos="0">
                  <a:schemeClr val="bg1">
                    <a:alpha val="90000"/>
                  </a:schemeClr>
                </a:gs>
                <a:gs pos="100000">
                  <a:schemeClr val="bg1">
                    <a:alpha val="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lIns="118748" tIns="182736" rIns="118748" bIns="182688" rtlCol="0" anchor="ctr"/>
          <a:lstStyle/>
          <a:p>
            <a:pPr algn="ctr" defTabSz="915216">
              <a:lnSpc>
                <a:spcPct val="85000"/>
              </a:lnSpc>
              <a:spcBef>
                <a:spcPts val="600"/>
              </a:spcBef>
            </a:pPr>
            <a:r>
              <a:rPr lang="en-US" sz="1600">
                <a:solidFill>
                  <a:prstClr val="white"/>
                </a:solidFill>
                <a:latin typeface="Arial"/>
              </a:rPr>
              <a:t>Epic DR in Azure</a:t>
            </a:r>
          </a:p>
        </p:txBody>
      </p:sp>
      <p:pic>
        <p:nvPicPr>
          <p:cNvPr id="187" name="Picture 186">
            <a:extLst>
              <a:ext uri="{FF2B5EF4-FFF2-40B4-BE49-F238E27FC236}">
                <a16:creationId xmlns:a16="http://schemas.microsoft.com/office/drawing/2014/main" id="{B7DC50A5-F994-2248-AB51-3D659EAA37FA}"/>
              </a:ext>
            </a:extLst>
          </p:cNvPr>
          <p:cNvPicPr>
            <a:picLocks noChangeAspect="1"/>
          </p:cNvPicPr>
          <p:nvPr/>
        </p:nvPicPr>
        <p:blipFill>
          <a:blip r:embed="rId4"/>
          <a:stretch>
            <a:fillRect/>
          </a:stretch>
        </p:blipFill>
        <p:spPr>
          <a:xfrm>
            <a:off x="1089312" y="1461359"/>
            <a:ext cx="456843" cy="571054"/>
          </a:xfrm>
          <a:prstGeom prst="rect">
            <a:avLst/>
          </a:prstGeom>
        </p:spPr>
      </p:pic>
      <p:sp>
        <p:nvSpPr>
          <p:cNvPr id="188" name="TextBox 187">
            <a:extLst>
              <a:ext uri="{FF2B5EF4-FFF2-40B4-BE49-F238E27FC236}">
                <a16:creationId xmlns:a16="http://schemas.microsoft.com/office/drawing/2014/main" id="{738B3620-BD21-7F4E-96CA-F64292BC8960}"/>
              </a:ext>
            </a:extLst>
          </p:cNvPr>
          <p:cNvSpPr txBox="1"/>
          <p:nvPr/>
        </p:nvSpPr>
        <p:spPr>
          <a:xfrm>
            <a:off x="812916" y="2013983"/>
            <a:ext cx="970754" cy="300707"/>
          </a:xfrm>
          <a:prstGeom prst="rect">
            <a:avLst/>
          </a:prstGeom>
        </p:spPr>
        <p:txBody>
          <a:bodyPr vert="horz" wrap="square" lIns="91368" tIns="45684" rIns="91368" bIns="45684" rtlCol="0" anchor="ctr">
            <a:noAutofit/>
          </a:bodyPr>
          <a:lstStyle/>
          <a:p>
            <a:pPr algn="ctr" defTabSz="915216">
              <a:lnSpc>
                <a:spcPct val="95000"/>
              </a:lnSpc>
              <a:spcBef>
                <a:spcPts val="400"/>
              </a:spcBef>
              <a:spcAft>
                <a:spcPts val="200"/>
              </a:spcAft>
            </a:pPr>
            <a:r>
              <a:rPr lang="en-US" sz="1000" b="1">
                <a:solidFill>
                  <a:sysClr val="windowText" lastClr="000000"/>
                </a:solidFill>
                <a:latin typeface="Arial"/>
              </a:rPr>
              <a:t>Epic Prod</a:t>
            </a:r>
          </a:p>
        </p:txBody>
      </p:sp>
      <p:pic>
        <p:nvPicPr>
          <p:cNvPr id="197" name="Picture 196">
            <a:extLst>
              <a:ext uri="{FF2B5EF4-FFF2-40B4-BE49-F238E27FC236}">
                <a16:creationId xmlns:a16="http://schemas.microsoft.com/office/drawing/2014/main" id="{B6EF39D1-D800-2F46-BB4A-F8C8AA50BAB4}"/>
              </a:ext>
            </a:extLst>
          </p:cNvPr>
          <p:cNvPicPr>
            <a:picLocks noChangeAspect="1"/>
          </p:cNvPicPr>
          <p:nvPr/>
        </p:nvPicPr>
        <p:blipFill>
          <a:blip r:embed="rId4"/>
          <a:stretch>
            <a:fillRect/>
          </a:stretch>
        </p:blipFill>
        <p:spPr>
          <a:xfrm>
            <a:off x="1984785" y="1443984"/>
            <a:ext cx="456843" cy="571054"/>
          </a:xfrm>
          <a:prstGeom prst="rect">
            <a:avLst/>
          </a:prstGeom>
        </p:spPr>
      </p:pic>
      <p:sp>
        <p:nvSpPr>
          <p:cNvPr id="201" name="TextBox 200">
            <a:extLst>
              <a:ext uri="{FF2B5EF4-FFF2-40B4-BE49-F238E27FC236}">
                <a16:creationId xmlns:a16="http://schemas.microsoft.com/office/drawing/2014/main" id="{C8E494EB-3130-9F41-8CAE-AB530B5F7B41}"/>
              </a:ext>
            </a:extLst>
          </p:cNvPr>
          <p:cNvSpPr txBox="1"/>
          <p:nvPr/>
        </p:nvSpPr>
        <p:spPr>
          <a:xfrm>
            <a:off x="1757612" y="2010590"/>
            <a:ext cx="970754" cy="300707"/>
          </a:xfrm>
          <a:prstGeom prst="rect">
            <a:avLst/>
          </a:prstGeom>
        </p:spPr>
        <p:txBody>
          <a:bodyPr vert="horz" wrap="square" lIns="91368" tIns="45684" rIns="91368" bIns="45684" rtlCol="0" anchor="ctr">
            <a:noAutofit/>
          </a:bodyPr>
          <a:lstStyle/>
          <a:p>
            <a:pPr algn="ctr" defTabSz="915216">
              <a:lnSpc>
                <a:spcPct val="95000"/>
              </a:lnSpc>
              <a:spcBef>
                <a:spcPts val="400"/>
              </a:spcBef>
              <a:spcAft>
                <a:spcPts val="200"/>
              </a:spcAft>
            </a:pPr>
            <a:r>
              <a:rPr lang="en-US" sz="1000" b="1">
                <a:solidFill>
                  <a:sysClr val="windowText" lastClr="000000"/>
                </a:solidFill>
                <a:latin typeface="Arial"/>
              </a:rPr>
              <a:t>Report Prod</a:t>
            </a:r>
          </a:p>
        </p:txBody>
      </p:sp>
      <p:pic>
        <p:nvPicPr>
          <p:cNvPr id="203" name="Picture 202">
            <a:extLst>
              <a:ext uri="{FF2B5EF4-FFF2-40B4-BE49-F238E27FC236}">
                <a16:creationId xmlns:a16="http://schemas.microsoft.com/office/drawing/2014/main" id="{8A01A1F5-BECC-F94F-B96A-0F5082FEFB01}"/>
              </a:ext>
            </a:extLst>
          </p:cNvPr>
          <p:cNvPicPr>
            <a:picLocks noChangeAspect="1"/>
          </p:cNvPicPr>
          <p:nvPr/>
        </p:nvPicPr>
        <p:blipFill>
          <a:blip r:embed="rId4"/>
          <a:stretch>
            <a:fillRect/>
          </a:stretch>
        </p:blipFill>
        <p:spPr>
          <a:xfrm>
            <a:off x="2890682" y="1449288"/>
            <a:ext cx="456843" cy="571054"/>
          </a:xfrm>
          <a:prstGeom prst="rect">
            <a:avLst/>
          </a:prstGeom>
        </p:spPr>
      </p:pic>
      <p:sp>
        <p:nvSpPr>
          <p:cNvPr id="204" name="TextBox 203">
            <a:extLst>
              <a:ext uri="{FF2B5EF4-FFF2-40B4-BE49-F238E27FC236}">
                <a16:creationId xmlns:a16="http://schemas.microsoft.com/office/drawing/2014/main" id="{9CF2A87E-9897-2843-9B2D-68C587CCF126}"/>
              </a:ext>
            </a:extLst>
          </p:cNvPr>
          <p:cNvSpPr txBox="1"/>
          <p:nvPr/>
        </p:nvSpPr>
        <p:spPr>
          <a:xfrm>
            <a:off x="2639491" y="2007197"/>
            <a:ext cx="970754" cy="300707"/>
          </a:xfrm>
          <a:prstGeom prst="rect">
            <a:avLst/>
          </a:prstGeom>
        </p:spPr>
        <p:txBody>
          <a:bodyPr vert="horz" wrap="square" lIns="91368" tIns="45684" rIns="91368" bIns="45684" rtlCol="0" anchor="ctr">
            <a:noAutofit/>
          </a:bodyPr>
          <a:lstStyle/>
          <a:p>
            <a:pPr algn="ctr" defTabSz="915216">
              <a:lnSpc>
                <a:spcPct val="95000"/>
              </a:lnSpc>
              <a:spcBef>
                <a:spcPts val="400"/>
              </a:spcBef>
              <a:spcAft>
                <a:spcPts val="200"/>
              </a:spcAft>
            </a:pPr>
            <a:r>
              <a:rPr lang="en-US" sz="1000" b="1">
                <a:solidFill>
                  <a:sysClr val="windowText" lastClr="000000"/>
                </a:solidFill>
                <a:latin typeface="Arial"/>
              </a:rPr>
              <a:t>None Prod</a:t>
            </a:r>
          </a:p>
        </p:txBody>
      </p:sp>
      <p:pic>
        <p:nvPicPr>
          <p:cNvPr id="206" name="Picture 205">
            <a:extLst>
              <a:ext uri="{FF2B5EF4-FFF2-40B4-BE49-F238E27FC236}">
                <a16:creationId xmlns:a16="http://schemas.microsoft.com/office/drawing/2014/main" id="{97F2565B-1C98-0F43-BF69-E72510F38CD9}"/>
              </a:ext>
            </a:extLst>
          </p:cNvPr>
          <p:cNvPicPr>
            <a:picLocks noChangeAspect="1"/>
          </p:cNvPicPr>
          <p:nvPr/>
        </p:nvPicPr>
        <p:blipFill>
          <a:blip r:embed="rId4"/>
          <a:stretch>
            <a:fillRect/>
          </a:stretch>
        </p:blipFill>
        <p:spPr>
          <a:xfrm>
            <a:off x="3763825" y="1449288"/>
            <a:ext cx="456843" cy="571054"/>
          </a:xfrm>
          <a:prstGeom prst="rect">
            <a:avLst/>
          </a:prstGeom>
        </p:spPr>
      </p:pic>
      <p:sp>
        <p:nvSpPr>
          <p:cNvPr id="207" name="TextBox 206">
            <a:extLst>
              <a:ext uri="{FF2B5EF4-FFF2-40B4-BE49-F238E27FC236}">
                <a16:creationId xmlns:a16="http://schemas.microsoft.com/office/drawing/2014/main" id="{8EC2F3B8-7FA4-2C4B-8D94-9A36455CB547}"/>
              </a:ext>
            </a:extLst>
          </p:cNvPr>
          <p:cNvSpPr txBox="1"/>
          <p:nvPr/>
        </p:nvSpPr>
        <p:spPr>
          <a:xfrm>
            <a:off x="3510438" y="2010590"/>
            <a:ext cx="970754" cy="300707"/>
          </a:xfrm>
          <a:prstGeom prst="rect">
            <a:avLst/>
          </a:prstGeom>
        </p:spPr>
        <p:txBody>
          <a:bodyPr vert="horz" wrap="square" lIns="91368" tIns="45684" rIns="91368" bIns="45684" rtlCol="0" anchor="ctr">
            <a:noAutofit/>
          </a:bodyPr>
          <a:lstStyle/>
          <a:p>
            <a:pPr algn="ctr" defTabSz="915216">
              <a:lnSpc>
                <a:spcPct val="95000"/>
              </a:lnSpc>
              <a:spcBef>
                <a:spcPts val="400"/>
              </a:spcBef>
              <a:spcAft>
                <a:spcPts val="200"/>
              </a:spcAft>
            </a:pPr>
            <a:r>
              <a:rPr lang="en-US" sz="1000" b="1">
                <a:solidFill>
                  <a:sysClr val="windowText" lastClr="000000"/>
                </a:solidFill>
                <a:latin typeface="Arial"/>
              </a:rPr>
              <a:t>Clarity</a:t>
            </a:r>
          </a:p>
        </p:txBody>
      </p:sp>
      <p:sp>
        <p:nvSpPr>
          <p:cNvPr id="245" name="TextBox 244">
            <a:extLst>
              <a:ext uri="{FF2B5EF4-FFF2-40B4-BE49-F238E27FC236}">
                <a16:creationId xmlns:a16="http://schemas.microsoft.com/office/drawing/2014/main" id="{BC80F431-7E31-BB44-A946-E8BF6ED0BF48}"/>
              </a:ext>
            </a:extLst>
          </p:cNvPr>
          <p:cNvSpPr txBox="1"/>
          <p:nvPr/>
        </p:nvSpPr>
        <p:spPr>
          <a:xfrm>
            <a:off x="2728589" y="1057710"/>
            <a:ext cx="1136573" cy="286269"/>
          </a:xfrm>
          <a:prstGeom prst="rect">
            <a:avLst/>
          </a:prstGeom>
          <a:solidFill>
            <a:schemeClr val="bg1"/>
          </a:solidFill>
          <a:effectLst>
            <a:softEdge rad="50800"/>
          </a:effectLst>
        </p:spPr>
        <p:txBody>
          <a:bodyPr vert="horz" wrap="square" lIns="91368" tIns="45684" rIns="91368" bIns="45684" rtlCol="0" anchor="ctr">
            <a:noAutofit/>
          </a:bodyPr>
          <a:lstStyle/>
          <a:p>
            <a:pPr algn="ctr" defTabSz="915216">
              <a:lnSpc>
                <a:spcPct val="95000"/>
              </a:lnSpc>
              <a:spcBef>
                <a:spcPts val="400"/>
              </a:spcBef>
              <a:spcAft>
                <a:spcPts val="200"/>
              </a:spcAft>
            </a:pPr>
            <a:r>
              <a:rPr lang="en-US" sz="1000" b="1" dirty="0">
                <a:solidFill>
                  <a:srgbClr val="00C6A5"/>
                </a:solidFill>
                <a:latin typeface="Arial"/>
              </a:rPr>
              <a:t>Daily DB Dump</a:t>
            </a:r>
          </a:p>
        </p:txBody>
      </p:sp>
      <p:pic>
        <p:nvPicPr>
          <p:cNvPr id="276" name="volume clone 1" descr="C:\Users\PrestoGeorge\Desktop\Original-Cylindar.gif">
            <a:extLst>
              <a:ext uri="{FF2B5EF4-FFF2-40B4-BE49-F238E27FC236}">
                <a16:creationId xmlns:a16="http://schemas.microsoft.com/office/drawing/2014/main" id="{80C85C8D-4E9A-9A4C-9391-465E0E2088D8}"/>
              </a:ext>
            </a:extLst>
          </p:cNvPr>
          <p:cNvPicPr preferRelativeResize="0">
            <a:picLocks noChangeAspect="1" noChangeArrowheads="1"/>
          </p:cNvPicPr>
          <p:nvPr/>
        </p:nvPicPr>
        <p:blipFill>
          <a:blip r:embed="rId3" cstate="print">
            <a:duotone>
              <a:prstClr val="black"/>
              <a:schemeClr val="accent5">
                <a:tint val="45000"/>
                <a:satMod val="400000"/>
              </a:schemeClr>
            </a:duotone>
          </a:blip>
          <a:srcRect/>
          <a:stretch>
            <a:fillRect/>
          </a:stretch>
        </p:blipFill>
        <p:spPr bwMode="auto">
          <a:xfrm>
            <a:off x="1376241" y="4463957"/>
            <a:ext cx="1371600" cy="242518"/>
          </a:xfrm>
          <a:prstGeom prst="rect">
            <a:avLst/>
          </a:prstGeom>
          <a:noFill/>
        </p:spPr>
      </p:pic>
      <p:sp>
        <p:nvSpPr>
          <p:cNvPr id="277" name="TextBox 276">
            <a:extLst>
              <a:ext uri="{FF2B5EF4-FFF2-40B4-BE49-F238E27FC236}">
                <a16:creationId xmlns:a16="http://schemas.microsoft.com/office/drawing/2014/main" id="{81B60417-FE35-3D4D-B9B6-74D424F2DC45}"/>
              </a:ext>
            </a:extLst>
          </p:cNvPr>
          <p:cNvSpPr txBox="1"/>
          <p:nvPr/>
        </p:nvSpPr>
        <p:spPr>
          <a:xfrm>
            <a:off x="1389968" y="4499294"/>
            <a:ext cx="1371600" cy="171845"/>
          </a:xfrm>
          <a:prstGeom prst="rect">
            <a:avLst/>
          </a:prstGeom>
        </p:spPr>
        <p:txBody>
          <a:bodyPr vert="horz" wrap="square" lIns="91368" tIns="45684" rIns="91368" bIns="45684" rtlCol="0" anchor="ctr">
            <a:noAutofit/>
          </a:bodyPr>
          <a:lstStyle/>
          <a:p>
            <a:pPr algn="ctr" defTabSz="915216">
              <a:lnSpc>
                <a:spcPct val="95000"/>
              </a:lnSpc>
              <a:spcBef>
                <a:spcPts val="400"/>
              </a:spcBef>
              <a:spcAft>
                <a:spcPts val="200"/>
              </a:spcAft>
            </a:pPr>
            <a:r>
              <a:rPr lang="en-US" sz="1000" b="1">
                <a:solidFill>
                  <a:prstClr val="white"/>
                </a:solidFill>
                <a:latin typeface="Arial"/>
              </a:rPr>
              <a:t>Clarity (SMB)</a:t>
            </a:r>
          </a:p>
        </p:txBody>
      </p:sp>
      <p:pic>
        <p:nvPicPr>
          <p:cNvPr id="282" name="volume clone copy 4" descr="C:\Users\PrestoGeorge\Desktop\Original-Cylindar.gif">
            <a:extLst>
              <a:ext uri="{FF2B5EF4-FFF2-40B4-BE49-F238E27FC236}">
                <a16:creationId xmlns:a16="http://schemas.microsoft.com/office/drawing/2014/main" id="{1BCED743-A1C2-0444-A1E0-F3058025EC4D}"/>
              </a:ext>
            </a:extLst>
          </p:cNvPr>
          <p:cNvPicPr preferRelativeResize="0">
            <a:picLocks noChangeAspect="1" noChangeArrowheads="1"/>
          </p:cNvPicPr>
          <p:nvPr/>
        </p:nvPicPr>
        <p:blipFill>
          <a:blip r:embed="rId3" cstate="email">
            <a:grayscl/>
            <a:extLst>
              <a:ext uri="{28A0092B-C50C-407E-A947-70E740481C1C}">
                <a14:useLocalDpi xmlns:a14="http://schemas.microsoft.com/office/drawing/2010/main"/>
              </a:ext>
            </a:extLst>
          </a:blip>
          <a:srcRect/>
          <a:stretch>
            <a:fillRect/>
          </a:stretch>
        </p:blipFill>
        <p:spPr bwMode="auto">
          <a:xfrm>
            <a:off x="7346936" y="4074689"/>
            <a:ext cx="1371599" cy="251065"/>
          </a:xfrm>
          <a:prstGeom prst="rect">
            <a:avLst/>
          </a:prstGeom>
          <a:noFill/>
        </p:spPr>
      </p:pic>
      <p:sp>
        <p:nvSpPr>
          <p:cNvPr id="283" name="TextBox 282">
            <a:extLst>
              <a:ext uri="{FF2B5EF4-FFF2-40B4-BE49-F238E27FC236}">
                <a16:creationId xmlns:a16="http://schemas.microsoft.com/office/drawing/2014/main" id="{2739F20A-73AA-5E41-AE6C-74CEED2911B9}"/>
              </a:ext>
            </a:extLst>
          </p:cNvPr>
          <p:cNvSpPr txBox="1"/>
          <p:nvPr/>
        </p:nvSpPr>
        <p:spPr>
          <a:xfrm>
            <a:off x="7347462" y="4108283"/>
            <a:ext cx="1381657" cy="183266"/>
          </a:xfrm>
          <a:prstGeom prst="rect">
            <a:avLst/>
          </a:prstGeom>
        </p:spPr>
        <p:txBody>
          <a:bodyPr vert="horz" wrap="square" lIns="91368" tIns="45684" rIns="91368" bIns="45684" rtlCol="0" anchor="ctr">
            <a:noAutofit/>
          </a:bodyPr>
          <a:lstStyle/>
          <a:p>
            <a:pPr algn="ctr" defTabSz="915216">
              <a:lnSpc>
                <a:spcPct val="95000"/>
              </a:lnSpc>
              <a:spcBef>
                <a:spcPts val="400"/>
              </a:spcBef>
              <a:spcAft>
                <a:spcPts val="200"/>
              </a:spcAft>
            </a:pPr>
            <a:r>
              <a:rPr lang="en-US" sz="1000" b="1">
                <a:solidFill>
                  <a:prstClr val="white"/>
                </a:solidFill>
                <a:latin typeface="Arial"/>
              </a:rPr>
              <a:t>Backup Clone</a:t>
            </a:r>
          </a:p>
        </p:txBody>
      </p:sp>
      <p:pic>
        <p:nvPicPr>
          <p:cNvPr id="302" name="volume clone 1" descr="C:\Users\PrestoGeorge\Desktop\Original-Cylindar.gif">
            <a:extLst>
              <a:ext uri="{FF2B5EF4-FFF2-40B4-BE49-F238E27FC236}">
                <a16:creationId xmlns:a16="http://schemas.microsoft.com/office/drawing/2014/main" id="{AB99E793-E06F-4047-AF3E-8A2C29B28629}"/>
              </a:ext>
            </a:extLst>
          </p:cNvPr>
          <p:cNvPicPr preferRelativeResize="0">
            <a:picLocks noChangeAspect="1" noChangeArrowheads="1"/>
          </p:cNvPicPr>
          <p:nvPr/>
        </p:nvPicPr>
        <p:blipFill>
          <a:blip r:embed="rId3" cstate="print">
            <a:duotone>
              <a:prstClr val="black"/>
              <a:schemeClr val="accent5">
                <a:tint val="45000"/>
                <a:satMod val="400000"/>
              </a:schemeClr>
            </a:duotone>
          </a:blip>
          <a:srcRect/>
          <a:stretch>
            <a:fillRect/>
          </a:stretch>
        </p:blipFill>
        <p:spPr bwMode="auto">
          <a:xfrm>
            <a:off x="7338755" y="3752946"/>
            <a:ext cx="1371600" cy="242518"/>
          </a:xfrm>
          <a:prstGeom prst="rect">
            <a:avLst/>
          </a:prstGeom>
          <a:noFill/>
        </p:spPr>
      </p:pic>
      <p:sp>
        <p:nvSpPr>
          <p:cNvPr id="303" name="TextBox 302">
            <a:extLst>
              <a:ext uri="{FF2B5EF4-FFF2-40B4-BE49-F238E27FC236}">
                <a16:creationId xmlns:a16="http://schemas.microsoft.com/office/drawing/2014/main" id="{844F3541-6C26-7248-85BC-E0653AA54537}"/>
              </a:ext>
            </a:extLst>
          </p:cNvPr>
          <p:cNvSpPr txBox="1"/>
          <p:nvPr/>
        </p:nvSpPr>
        <p:spPr>
          <a:xfrm>
            <a:off x="7341438" y="3803142"/>
            <a:ext cx="1371600" cy="171845"/>
          </a:xfrm>
          <a:prstGeom prst="rect">
            <a:avLst/>
          </a:prstGeom>
        </p:spPr>
        <p:txBody>
          <a:bodyPr vert="horz" wrap="square" lIns="91368" tIns="45684" rIns="91368" bIns="45684" rtlCol="0" anchor="ctr">
            <a:noAutofit/>
          </a:bodyPr>
          <a:lstStyle/>
          <a:p>
            <a:pPr algn="ctr" defTabSz="915216">
              <a:lnSpc>
                <a:spcPct val="95000"/>
              </a:lnSpc>
              <a:spcBef>
                <a:spcPts val="400"/>
              </a:spcBef>
              <a:spcAft>
                <a:spcPts val="200"/>
              </a:spcAft>
            </a:pPr>
            <a:r>
              <a:rPr lang="en-US" sz="1000" b="1">
                <a:solidFill>
                  <a:prstClr val="white"/>
                </a:solidFill>
                <a:latin typeface="Arial"/>
              </a:rPr>
              <a:t>Epic DR</a:t>
            </a:r>
          </a:p>
        </p:txBody>
      </p:sp>
      <p:pic>
        <p:nvPicPr>
          <p:cNvPr id="332" name="volume clone 1" descr="C:\Users\PrestoGeorge\Desktop\Original-Cylindar.gif">
            <a:extLst>
              <a:ext uri="{FF2B5EF4-FFF2-40B4-BE49-F238E27FC236}">
                <a16:creationId xmlns:a16="http://schemas.microsoft.com/office/drawing/2014/main" id="{90BD7455-545E-3940-A368-C00BD094D8E1}"/>
              </a:ext>
            </a:extLst>
          </p:cNvPr>
          <p:cNvPicPr preferRelativeResize="0">
            <a:picLocks noChangeAspect="1" noChangeArrowheads="1"/>
          </p:cNvPicPr>
          <p:nvPr/>
        </p:nvPicPr>
        <p:blipFill>
          <a:blip r:embed="rId3" cstate="email">
            <a:duotone>
              <a:prstClr val="black"/>
              <a:schemeClr val="accent5">
                <a:tint val="45000"/>
                <a:satMod val="400000"/>
              </a:schemeClr>
            </a:duotone>
            <a:extLst>
              <a:ext uri="{28A0092B-C50C-407E-A947-70E740481C1C}">
                <a14:useLocalDpi xmlns:a14="http://schemas.microsoft.com/office/drawing/2010/main"/>
              </a:ext>
            </a:extLst>
          </a:blip>
          <a:srcRect/>
          <a:stretch>
            <a:fillRect/>
          </a:stretch>
        </p:blipFill>
        <p:spPr bwMode="auto">
          <a:xfrm>
            <a:off x="1389610" y="3775503"/>
            <a:ext cx="1371600" cy="252745"/>
          </a:xfrm>
          <a:prstGeom prst="rect">
            <a:avLst/>
          </a:prstGeom>
          <a:noFill/>
        </p:spPr>
      </p:pic>
      <p:sp>
        <p:nvSpPr>
          <p:cNvPr id="333" name="TextBox 332">
            <a:extLst>
              <a:ext uri="{FF2B5EF4-FFF2-40B4-BE49-F238E27FC236}">
                <a16:creationId xmlns:a16="http://schemas.microsoft.com/office/drawing/2014/main" id="{788192FD-B854-AD4A-AB75-18035FC878C1}"/>
              </a:ext>
            </a:extLst>
          </p:cNvPr>
          <p:cNvSpPr txBox="1"/>
          <p:nvPr/>
        </p:nvSpPr>
        <p:spPr>
          <a:xfrm>
            <a:off x="1383600" y="3775502"/>
            <a:ext cx="1371600" cy="219336"/>
          </a:xfrm>
          <a:prstGeom prst="rect">
            <a:avLst/>
          </a:prstGeom>
        </p:spPr>
        <p:txBody>
          <a:bodyPr vert="horz" wrap="square" lIns="91368" tIns="45684" rIns="91368" bIns="45684" rtlCol="0" anchor="ctr">
            <a:noAutofit/>
          </a:bodyPr>
          <a:lstStyle/>
          <a:p>
            <a:pPr algn="ctr" defTabSz="915216">
              <a:lnSpc>
                <a:spcPct val="95000"/>
              </a:lnSpc>
              <a:spcBef>
                <a:spcPts val="400"/>
              </a:spcBef>
              <a:spcAft>
                <a:spcPts val="200"/>
              </a:spcAft>
            </a:pPr>
            <a:r>
              <a:rPr lang="en-US" sz="1000" b="1">
                <a:solidFill>
                  <a:prstClr val="white"/>
                </a:solidFill>
                <a:latin typeface="Arial"/>
              </a:rPr>
              <a:t>Epic Prod (NFS)</a:t>
            </a:r>
          </a:p>
        </p:txBody>
      </p:sp>
      <p:sp>
        <p:nvSpPr>
          <p:cNvPr id="356" name="TextBox 355">
            <a:extLst>
              <a:ext uri="{FF2B5EF4-FFF2-40B4-BE49-F238E27FC236}">
                <a16:creationId xmlns:a16="http://schemas.microsoft.com/office/drawing/2014/main" id="{E6734D9B-FC37-2542-AC9F-1615D27419A1}"/>
              </a:ext>
            </a:extLst>
          </p:cNvPr>
          <p:cNvSpPr txBox="1"/>
          <p:nvPr/>
        </p:nvSpPr>
        <p:spPr>
          <a:xfrm>
            <a:off x="8332463" y="2062799"/>
            <a:ext cx="1050175" cy="183035"/>
          </a:xfrm>
          <a:prstGeom prst="rect">
            <a:avLst/>
          </a:prstGeom>
        </p:spPr>
        <p:txBody>
          <a:bodyPr vert="horz" wrap="square" lIns="91368" tIns="45684" rIns="91368" bIns="45684" rtlCol="0" anchor="ctr">
            <a:noAutofit/>
          </a:bodyPr>
          <a:lstStyle/>
          <a:p>
            <a:pPr algn="ctr" defTabSz="915216">
              <a:lnSpc>
                <a:spcPct val="95000"/>
              </a:lnSpc>
              <a:spcBef>
                <a:spcPts val="400"/>
              </a:spcBef>
              <a:spcAft>
                <a:spcPts val="200"/>
              </a:spcAft>
            </a:pPr>
            <a:r>
              <a:rPr lang="en-US" sz="1000" b="1">
                <a:solidFill>
                  <a:prstClr val="black"/>
                </a:solidFill>
                <a:latin typeface="Arial"/>
              </a:rPr>
              <a:t>DR Test</a:t>
            </a:r>
          </a:p>
        </p:txBody>
      </p:sp>
      <p:pic>
        <p:nvPicPr>
          <p:cNvPr id="154" name="Picture 153">
            <a:extLst>
              <a:ext uri="{FF2B5EF4-FFF2-40B4-BE49-F238E27FC236}">
                <a16:creationId xmlns:a16="http://schemas.microsoft.com/office/drawing/2014/main" id="{A0CB3B64-25BC-F341-9CFA-3F45B324A378}"/>
              </a:ext>
            </a:extLst>
          </p:cNvPr>
          <p:cNvPicPr>
            <a:picLocks noChangeAspect="1"/>
          </p:cNvPicPr>
          <p:nvPr/>
        </p:nvPicPr>
        <p:blipFill>
          <a:blip r:embed="rId5"/>
          <a:stretch>
            <a:fillRect/>
          </a:stretch>
        </p:blipFill>
        <p:spPr>
          <a:xfrm>
            <a:off x="9002075" y="2669056"/>
            <a:ext cx="505761" cy="438564"/>
          </a:xfrm>
          <a:prstGeom prst="rect">
            <a:avLst/>
          </a:prstGeom>
        </p:spPr>
      </p:pic>
      <p:sp>
        <p:nvSpPr>
          <p:cNvPr id="155" name="TextBox 154">
            <a:extLst>
              <a:ext uri="{FF2B5EF4-FFF2-40B4-BE49-F238E27FC236}">
                <a16:creationId xmlns:a16="http://schemas.microsoft.com/office/drawing/2014/main" id="{77BE302E-5F46-1648-BFE4-D38B053742CC}"/>
              </a:ext>
            </a:extLst>
          </p:cNvPr>
          <p:cNvSpPr txBox="1"/>
          <p:nvPr/>
        </p:nvSpPr>
        <p:spPr>
          <a:xfrm>
            <a:off x="8519184" y="3065412"/>
            <a:ext cx="1606345" cy="300629"/>
          </a:xfrm>
          <a:prstGeom prst="rect">
            <a:avLst/>
          </a:prstGeom>
        </p:spPr>
        <p:txBody>
          <a:bodyPr vert="horz" wrap="square" lIns="91344" tIns="45672" rIns="91344" bIns="45672" rtlCol="0" anchor="ctr">
            <a:noAutofit/>
          </a:bodyPr>
          <a:lstStyle/>
          <a:p>
            <a:pPr algn="ctr" defTabSz="915216">
              <a:lnSpc>
                <a:spcPct val="95000"/>
              </a:lnSpc>
              <a:spcBef>
                <a:spcPts val="400"/>
              </a:spcBef>
              <a:spcAft>
                <a:spcPts val="200"/>
              </a:spcAft>
            </a:pPr>
            <a:r>
              <a:rPr lang="en-US" sz="1000" b="1">
                <a:solidFill>
                  <a:sysClr val="windowText" lastClr="000000"/>
                </a:solidFill>
                <a:latin typeface="Arial"/>
              </a:rPr>
              <a:t>Azure NetApp Files</a:t>
            </a:r>
          </a:p>
        </p:txBody>
      </p:sp>
      <p:pic>
        <p:nvPicPr>
          <p:cNvPr id="156" name="Picture 155">
            <a:extLst>
              <a:ext uri="{FF2B5EF4-FFF2-40B4-BE49-F238E27FC236}">
                <a16:creationId xmlns:a16="http://schemas.microsoft.com/office/drawing/2014/main" id="{18412ED2-E04B-5A47-AD37-F0CC1589EC11}"/>
              </a:ext>
            </a:extLst>
          </p:cNvPr>
          <p:cNvPicPr>
            <a:picLocks noChangeAspect="1"/>
          </p:cNvPicPr>
          <p:nvPr/>
        </p:nvPicPr>
        <p:blipFill>
          <a:blip r:embed="rId4"/>
          <a:stretch>
            <a:fillRect/>
          </a:stretch>
        </p:blipFill>
        <p:spPr>
          <a:xfrm>
            <a:off x="7723301" y="1458800"/>
            <a:ext cx="456843" cy="571054"/>
          </a:xfrm>
          <a:prstGeom prst="rect">
            <a:avLst/>
          </a:prstGeom>
        </p:spPr>
      </p:pic>
      <p:sp>
        <p:nvSpPr>
          <p:cNvPr id="157" name="TextBox 156">
            <a:extLst>
              <a:ext uri="{FF2B5EF4-FFF2-40B4-BE49-F238E27FC236}">
                <a16:creationId xmlns:a16="http://schemas.microsoft.com/office/drawing/2014/main" id="{ACE113EE-0DDC-6A44-85CE-84F1BD1492EC}"/>
              </a:ext>
            </a:extLst>
          </p:cNvPr>
          <p:cNvSpPr txBox="1"/>
          <p:nvPr/>
        </p:nvSpPr>
        <p:spPr>
          <a:xfrm>
            <a:off x="7446905" y="2011424"/>
            <a:ext cx="970754" cy="300707"/>
          </a:xfrm>
          <a:prstGeom prst="rect">
            <a:avLst/>
          </a:prstGeom>
        </p:spPr>
        <p:txBody>
          <a:bodyPr vert="horz" wrap="square" lIns="91368" tIns="45684" rIns="91368" bIns="45684" rtlCol="0" anchor="ctr">
            <a:noAutofit/>
          </a:bodyPr>
          <a:lstStyle/>
          <a:p>
            <a:pPr algn="ctr" defTabSz="915216">
              <a:lnSpc>
                <a:spcPct val="95000"/>
              </a:lnSpc>
              <a:spcBef>
                <a:spcPts val="400"/>
              </a:spcBef>
              <a:spcAft>
                <a:spcPts val="200"/>
              </a:spcAft>
            </a:pPr>
            <a:r>
              <a:rPr lang="en-US" sz="1000" b="1">
                <a:solidFill>
                  <a:sysClr val="windowText" lastClr="000000"/>
                </a:solidFill>
                <a:latin typeface="Arial"/>
              </a:rPr>
              <a:t>Epic DR</a:t>
            </a:r>
          </a:p>
        </p:txBody>
      </p:sp>
      <p:grpSp>
        <p:nvGrpSpPr>
          <p:cNvPr id="158" name="Group 157">
            <a:extLst>
              <a:ext uri="{FF2B5EF4-FFF2-40B4-BE49-F238E27FC236}">
                <a16:creationId xmlns:a16="http://schemas.microsoft.com/office/drawing/2014/main" id="{35EBEB1B-A7EC-A945-9780-F145C15E7BD3}"/>
              </a:ext>
            </a:extLst>
          </p:cNvPr>
          <p:cNvGrpSpPr/>
          <p:nvPr/>
        </p:nvGrpSpPr>
        <p:grpSpPr>
          <a:xfrm>
            <a:off x="1317733" y="716780"/>
            <a:ext cx="6633989" cy="744580"/>
            <a:chOff x="1315243" y="829696"/>
            <a:chExt cx="6637445" cy="744966"/>
          </a:xfrm>
        </p:grpSpPr>
        <p:cxnSp>
          <p:nvCxnSpPr>
            <p:cNvPr id="162" name="Elbow Connector 161">
              <a:extLst>
                <a:ext uri="{FF2B5EF4-FFF2-40B4-BE49-F238E27FC236}">
                  <a16:creationId xmlns:a16="http://schemas.microsoft.com/office/drawing/2014/main" id="{60D0C4E1-3FF4-064F-9734-F007CB1FCCB3}"/>
                </a:ext>
              </a:extLst>
            </p:cNvPr>
            <p:cNvCxnSpPr>
              <a:cxnSpLocks/>
              <a:stCxn id="187" idx="0"/>
              <a:endCxn id="156" idx="0"/>
            </p:cNvCxnSpPr>
            <p:nvPr/>
          </p:nvCxnSpPr>
          <p:spPr>
            <a:xfrm rot="5400000" flipH="1" flipV="1">
              <a:off x="4632686" y="-1745341"/>
              <a:ext cx="2560" cy="6637445"/>
            </a:xfrm>
            <a:prstGeom prst="bentConnector3">
              <a:avLst>
                <a:gd name="adj1" fmla="val 25067097"/>
              </a:avLst>
            </a:prstGeom>
            <a:ln>
              <a:solidFill>
                <a:srgbClr val="00C6A5"/>
              </a:solidFill>
              <a:headEnd type="none" w="med" len="med"/>
              <a:tailEnd type="triangle" w="med" len="med"/>
            </a:ln>
          </p:spPr>
          <p:style>
            <a:lnRef idx="3">
              <a:schemeClr val="accent2"/>
            </a:lnRef>
            <a:fillRef idx="0">
              <a:schemeClr val="accent2"/>
            </a:fillRef>
            <a:effectRef idx="2">
              <a:schemeClr val="accent2"/>
            </a:effectRef>
            <a:fontRef idx="minor">
              <a:schemeClr val="tx1"/>
            </a:fontRef>
          </p:style>
        </p:cxnSp>
        <p:sp>
          <p:nvSpPr>
            <p:cNvPr id="168" name="TextBox 167">
              <a:extLst>
                <a:ext uri="{FF2B5EF4-FFF2-40B4-BE49-F238E27FC236}">
                  <a16:creationId xmlns:a16="http://schemas.microsoft.com/office/drawing/2014/main" id="{509265EF-08BD-994D-A60C-2B1D7B1298CE}"/>
                </a:ext>
              </a:extLst>
            </p:cNvPr>
            <p:cNvSpPr txBox="1"/>
            <p:nvPr/>
          </p:nvSpPr>
          <p:spPr>
            <a:xfrm>
              <a:off x="6059912" y="829696"/>
              <a:ext cx="928635" cy="202068"/>
            </a:xfrm>
            <a:prstGeom prst="rect">
              <a:avLst/>
            </a:prstGeom>
            <a:solidFill>
              <a:schemeClr val="bg1"/>
            </a:solidFill>
            <a:effectLst>
              <a:softEdge rad="50800"/>
            </a:effectLst>
          </p:spPr>
          <p:txBody>
            <a:bodyPr vert="horz" wrap="square" lIns="91368" tIns="45684" rIns="91368" bIns="45684" rtlCol="0" anchor="ctr">
              <a:noAutofit/>
            </a:bodyPr>
            <a:lstStyle/>
            <a:p>
              <a:pPr algn="ctr" defTabSz="915216">
                <a:lnSpc>
                  <a:spcPct val="95000"/>
                </a:lnSpc>
                <a:spcBef>
                  <a:spcPts val="400"/>
                </a:spcBef>
                <a:spcAft>
                  <a:spcPts val="200"/>
                </a:spcAft>
              </a:pPr>
              <a:r>
                <a:rPr lang="en-US" sz="1000" b="1">
                  <a:solidFill>
                    <a:srgbClr val="00C6A5"/>
                  </a:solidFill>
                  <a:latin typeface="Arial"/>
                </a:rPr>
                <a:t>Epic Mirror</a:t>
              </a:r>
            </a:p>
          </p:txBody>
        </p:sp>
      </p:grpSp>
      <p:cxnSp>
        <p:nvCxnSpPr>
          <p:cNvPr id="170" name="Elbow Connector 169">
            <a:extLst>
              <a:ext uri="{FF2B5EF4-FFF2-40B4-BE49-F238E27FC236}">
                <a16:creationId xmlns:a16="http://schemas.microsoft.com/office/drawing/2014/main" id="{8073C014-EBF2-5641-A32B-28E4AFA64535}"/>
              </a:ext>
            </a:extLst>
          </p:cNvPr>
          <p:cNvCxnSpPr>
            <a:cxnSpLocks/>
            <a:stCxn id="187" idx="0"/>
            <a:endCxn id="197" idx="0"/>
          </p:cNvCxnSpPr>
          <p:nvPr/>
        </p:nvCxnSpPr>
        <p:spPr>
          <a:xfrm rot="5400000" flipH="1" flipV="1">
            <a:off x="1756783" y="1004937"/>
            <a:ext cx="17375" cy="895473"/>
          </a:xfrm>
          <a:prstGeom prst="bentConnector3">
            <a:avLst>
              <a:gd name="adj1" fmla="val 2104852"/>
            </a:avLst>
          </a:prstGeom>
          <a:ln>
            <a:solidFill>
              <a:srgbClr val="00C6A5"/>
            </a:solidFill>
            <a:headEnd type="none" w="med" len="med"/>
            <a:tailEnd type="triangle" w="med" len="med"/>
          </a:ln>
        </p:spPr>
        <p:style>
          <a:lnRef idx="3">
            <a:schemeClr val="accent2"/>
          </a:lnRef>
          <a:fillRef idx="0">
            <a:schemeClr val="accent2"/>
          </a:fillRef>
          <a:effectRef idx="2">
            <a:schemeClr val="accent2"/>
          </a:effectRef>
          <a:fontRef idx="minor">
            <a:schemeClr val="tx1"/>
          </a:fontRef>
        </p:style>
      </p:cxnSp>
      <p:cxnSp>
        <p:nvCxnSpPr>
          <p:cNvPr id="172" name="Elbow Connector 171">
            <a:extLst>
              <a:ext uri="{FF2B5EF4-FFF2-40B4-BE49-F238E27FC236}">
                <a16:creationId xmlns:a16="http://schemas.microsoft.com/office/drawing/2014/main" id="{14BE9508-5F4B-AD44-AAC3-BC05266888E4}"/>
              </a:ext>
            </a:extLst>
          </p:cNvPr>
          <p:cNvCxnSpPr>
            <a:cxnSpLocks/>
          </p:cNvCxnSpPr>
          <p:nvPr/>
        </p:nvCxnSpPr>
        <p:spPr>
          <a:xfrm rot="16200000" flipH="1">
            <a:off x="3165390" y="557116"/>
            <a:ext cx="5304" cy="1779040"/>
          </a:xfrm>
          <a:prstGeom prst="bentConnector3">
            <a:avLst>
              <a:gd name="adj1" fmla="val -6567553"/>
            </a:avLst>
          </a:prstGeom>
          <a:ln>
            <a:solidFill>
              <a:srgbClr val="00C6A5"/>
            </a:solidFill>
            <a:prstDash val="dash"/>
            <a:headEnd type="none" w="med" len="med"/>
            <a:tailEnd type="triangle" w="med" len="med"/>
          </a:ln>
        </p:spPr>
        <p:style>
          <a:lnRef idx="3">
            <a:schemeClr val="accent2"/>
          </a:lnRef>
          <a:fillRef idx="0">
            <a:schemeClr val="accent2"/>
          </a:fillRef>
          <a:effectRef idx="2">
            <a:schemeClr val="accent2"/>
          </a:effectRef>
          <a:fontRef idx="minor">
            <a:schemeClr val="tx1"/>
          </a:fontRef>
        </p:style>
      </p:cxnSp>
      <p:pic>
        <p:nvPicPr>
          <p:cNvPr id="176" name="Picture 175">
            <a:extLst>
              <a:ext uri="{FF2B5EF4-FFF2-40B4-BE49-F238E27FC236}">
                <a16:creationId xmlns:a16="http://schemas.microsoft.com/office/drawing/2014/main" id="{48FD15A2-3ABF-2444-822D-7023D6E3DA21}"/>
              </a:ext>
            </a:extLst>
          </p:cNvPr>
          <p:cNvPicPr>
            <a:picLocks noChangeAspect="1"/>
          </p:cNvPicPr>
          <p:nvPr/>
        </p:nvPicPr>
        <p:blipFill>
          <a:blip r:embed="rId4"/>
          <a:stretch>
            <a:fillRect/>
          </a:stretch>
        </p:blipFill>
        <p:spPr>
          <a:xfrm>
            <a:off x="8596444" y="1458800"/>
            <a:ext cx="456843" cy="571054"/>
          </a:xfrm>
          <a:prstGeom prst="rect">
            <a:avLst/>
          </a:prstGeom>
        </p:spPr>
      </p:pic>
      <p:cxnSp>
        <p:nvCxnSpPr>
          <p:cNvPr id="179" name="Curved Connector 178">
            <a:extLst>
              <a:ext uri="{FF2B5EF4-FFF2-40B4-BE49-F238E27FC236}">
                <a16:creationId xmlns:a16="http://schemas.microsoft.com/office/drawing/2014/main" id="{9870BFE5-98A3-EB4A-97D5-F2A91F814615}"/>
              </a:ext>
            </a:extLst>
          </p:cNvPr>
          <p:cNvCxnSpPr>
            <a:cxnSpLocks/>
            <a:stCxn id="303" idx="3"/>
            <a:endCxn id="283" idx="3"/>
          </p:cNvCxnSpPr>
          <p:nvPr/>
        </p:nvCxnSpPr>
        <p:spPr>
          <a:xfrm>
            <a:off x="8713038" y="3889064"/>
            <a:ext cx="16080" cy="310852"/>
          </a:xfrm>
          <a:prstGeom prst="curvedConnector3">
            <a:avLst>
              <a:gd name="adj1" fmla="val 1521642"/>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22" name="Curved Connector 221">
            <a:extLst>
              <a:ext uri="{FF2B5EF4-FFF2-40B4-BE49-F238E27FC236}">
                <a16:creationId xmlns:a16="http://schemas.microsoft.com/office/drawing/2014/main" id="{D2A71716-2674-4041-AA91-9E7217B1FE72}"/>
              </a:ext>
            </a:extLst>
          </p:cNvPr>
          <p:cNvCxnSpPr>
            <a:cxnSpLocks/>
            <a:stCxn id="333" idx="3"/>
            <a:endCxn id="81" idx="1"/>
          </p:cNvCxnSpPr>
          <p:nvPr/>
        </p:nvCxnSpPr>
        <p:spPr>
          <a:xfrm>
            <a:off x="2755200" y="3885170"/>
            <a:ext cx="1046062" cy="622872"/>
          </a:xfrm>
          <a:prstGeom prst="curvedConnector3">
            <a:avLst>
              <a:gd name="adj1" fmla="val 50000"/>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28" name="Curved Connector 227">
            <a:extLst>
              <a:ext uri="{FF2B5EF4-FFF2-40B4-BE49-F238E27FC236}">
                <a16:creationId xmlns:a16="http://schemas.microsoft.com/office/drawing/2014/main" id="{0D4974C0-BA12-2D4F-B8BA-7FBCE7AFA6C6}"/>
              </a:ext>
            </a:extLst>
          </p:cNvPr>
          <p:cNvCxnSpPr>
            <a:cxnSpLocks/>
            <a:stCxn id="332" idx="3"/>
            <a:endCxn id="85" idx="1"/>
          </p:cNvCxnSpPr>
          <p:nvPr/>
        </p:nvCxnSpPr>
        <p:spPr>
          <a:xfrm>
            <a:off x="2761211" y="3901875"/>
            <a:ext cx="1043843" cy="303518"/>
          </a:xfrm>
          <a:prstGeom prst="curvedConnector3">
            <a:avLst>
              <a:gd name="adj1" fmla="val 55615"/>
            </a:avLst>
          </a:prstGeom>
          <a:ln>
            <a:tailEnd type="triangle"/>
          </a:ln>
        </p:spPr>
        <p:style>
          <a:lnRef idx="3">
            <a:schemeClr val="accent1"/>
          </a:lnRef>
          <a:fillRef idx="0">
            <a:schemeClr val="accent1"/>
          </a:fillRef>
          <a:effectRef idx="2">
            <a:schemeClr val="accent1"/>
          </a:effectRef>
          <a:fontRef idx="minor">
            <a:schemeClr val="tx1"/>
          </a:fontRef>
        </p:style>
      </p:cxnSp>
      <p:sp>
        <p:nvSpPr>
          <p:cNvPr id="231" name="TextBox 230">
            <a:extLst>
              <a:ext uri="{FF2B5EF4-FFF2-40B4-BE49-F238E27FC236}">
                <a16:creationId xmlns:a16="http://schemas.microsoft.com/office/drawing/2014/main" id="{2041B5D3-F03B-4343-9B3A-7AA7D4F8E06F}"/>
              </a:ext>
            </a:extLst>
          </p:cNvPr>
          <p:cNvSpPr txBox="1"/>
          <p:nvPr/>
        </p:nvSpPr>
        <p:spPr>
          <a:xfrm>
            <a:off x="2937787" y="3664003"/>
            <a:ext cx="581890" cy="238578"/>
          </a:xfrm>
          <a:prstGeom prst="rect">
            <a:avLst/>
          </a:prstGeom>
          <a:solidFill>
            <a:schemeClr val="bg1"/>
          </a:solidFill>
          <a:effectLst>
            <a:softEdge rad="50800"/>
          </a:effectLst>
        </p:spPr>
        <p:txBody>
          <a:bodyPr vert="horz" wrap="square" lIns="91368" tIns="45684" rIns="91368" bIns="45684" rtlCol="0" anchor="ctr">
            <a:noAutofit/>
          </a:bodyPr>
          <a:lstStyle/>
          <a:p>
            <a:pPr algn="ctr" defTabSz="915216">
              <a:lnSpc>
                <a:spcPct val="95000"/>
              </a:lnSpc>
              <a:spcBef>
                <a:spcPts val="400"/>
              </a:spcBef>
              <a:spcAft>
                <a:spcPts val="200"/>
              </a:spcAft>
            </a:pPr>
            <a:r>
              <a:rPr lang="en-US" sz="1000" b="1">
                <a:solidFill>
                  <a:srgbClr val="0067C5"/>
                </a:solidFill>
                <a:latin typeface="Arial"/>
              </a:rPr>
              <a:t>Clone</a:t>
            </a:r>
          </a:p>
        </p:txBody>
      </p:sp>
      <p:sp>
        <p:nvSpPr>
          <p:cNvPr id="234" name="TextBox 233">
            <a:extLst>
              <a:ext uri="{FF2B5EF4-FFF2-40B4-BE49-F238E27FC236}">
                <a16:creationId xmlns:a16="http://schemas.microsoft.com/office/drawing/2014/main" id="{001254C6-374F-AA45-B569-6F81B413E38B}"/>
              </a:ext>
            </a:extLst>
          </p:cNvPr>
          <p:cNvSpPr txBox="1"/>
          <p:nvPr/>
        </p:nvSpPr>
        <p:spPr>
          <a:xfrm>
            <a:off x="8451782" y="2466004"/>
            <a:ext cx="1606345" cy="300629"/>
          </a:xfrm>
          <a:prstGeom prst="rect">
            <a:avLst/>
          </a:prstGeom>
        </p:spPr>
        <p:txBody>
          <a:bodyPr vert="horz" wrap="square" lIns="91344" tIns="45672" rIns="91344" bIns="45672" rtlCol="0" anchor="ctr">
            <a:noAutofit/>
          </a:bodyPr>
          <a:lstStyle/>
          <a:p>
            <a:pPr algn="ctr" defTabSz="915216">
              <a:lnSpc>
                <a:spcPct val="95000"/>
              </a:lnSpc>
              <a:spcBef>
                <a:spcPts val="400"/>
              </a:spcBef>
              <a:spcAft>
                <a:spcPts val="200"/>
              </a:spcAft>
            </a:pPr>
            <a:r>
              <a:rPr lang="en-US" sz="1000" b="1">
                <a:solidFill>
                  <a:sysClr val="windowText" lastClr="000000"/>
                </a:solidFill>
                <a:latin typeface="Arial"/>
              </a:rPr>
              <a:t>NFS/SMB</a:t>
            </a:r>
          </a:p>
        </p:txBody>
      </p:sp>
      <p:pic>
        <p:nvPicPr>
          <p:cNvPr id="236" name="Picture 235">
            <a:extLst>
              <a:ext uri="{FF2B5EF4-FFF2-40B4-BE49-F238E27FC236}">
                <a16:creationId xmlns:a16="http://schemas.microsoft.com/office/drawing/2014/main" id="{E2FD89B7-1606-C84D-AA96-58DCCC1142D6}"/>
              </a:ext>
            </a:extLst>
          </p:cNvPr>
          <p:cNvPicPr>
            <a:picLocks noChangeAspect="1"/>
          </p:cNvPicPr>
          <p:nvPr/>
        </p:nvPicPr>
        <p:blipFill>
          <a:blip r:embed="rId4"/>
          <a:stretch>
            <a:fillRect/>
          </a:stretch>
        </p:blipFill>
        <p:spPr>
          <a:xfrm>
            <a:off x="4722658" y="1295676"/>
            <a:ext cx="456843" cy="571054"/>
          </a:xfrm>
          <a:prstGeom prst="rect">
            <a:avLst/>
          </a:prstGeom>
        </p:spPr>
      </p:pic>
      <p:pic>
        <p:nvPicPr>
          <p:cNvPr id="242" name="Picture 241">
            <a:extLst>
              <a:ext uri="{FF2B5EF4-FFF2-40B4-BE49-F238E27FC236}">
                <a16:creationId xmlns:a16="http://schemas.microsoft.com/office/drawing/2014/main" id="{9ED5981D-CB9A-CD49-9DD1-9A762C7FA8AD}"/>
              </a:ext>
            </a:extLst>
          </p:cNvPr>
          <p:cNvPicPr>
            <a:picLocks noChangeAspect="1"/>
          </p:cNvPicPr>
          <p:nvPr/>
        </p:nvPicPr>
        <p:blipFill>
          <a:blip r:embed="rId4"/>
          <a:stretch>
            <a:fillRect/>
          </a:stretch>
        </p:blipFill>
        <p:spPr>
          <a:xfrm>
            <a:off x="4625144" y="1373348"/>
            <a:ext cx="456843" cy="571054"/>
          </a:xfrm>
          <a:prstGeom prst="rect">
            <a:avLst/>
          </a:prstGeom>
        </p:spPr>
      </p:pic>
      <p:pic>
        <p:nvPicPr>
          <p:cNvPr id="243" name="Picture 242">
            <a:extLst>
              <a:ext uri="{FF2B5EF4-FFF2-40B4-BE49-F238E27FC236}">
                <a16:creationId xmlns:a16="http://schemas.microsoft.com/office/drawing/2014/main" id="{ECBF8FDB-ADAA-BE4A-9783-6D88E13945F1}"/>
              </a:ext>
            </a:extLst>
          </p:cNvPr>
          <p:cNvPicPr>
            <a:picLocks noChangeAspect="1"/>
          </p:cNvPicPr>
          <p:nvPr/>
        </p:nvPicPr>
        <p:blipFill>
          <a:blip r:embed="rId4"/>
          <a:stretch>
            <a:fillRect/>
          </a:stretch>
        </p:blipFill>
        <p:spPr>
          <a:xfrm>
            <a:off x="4526340" y="1458800"/>
            <a:ext cx="456843" cy="571054"/>
          </a:xfrm>
          <a:prstGeom prst="rect">
            <a:avLst/>
          </a:prstGeom>
        </p:spPr>
      </p:pic>
      <p:sp>
        <p:nvSpPr>
          <p:cNvPr id="244" name="TextBox 243">
            <a:extLst>
              <a:ext uri="{FF2B5EF4-FFF2-40B4-BE49-F238E27FC236}">
                <a16:creationId xmlns:a16="http://schemas.microsoft.com/office/drawing/2014/main" id="{8C47AE53-423A-2241-A325-6A8AEFD13730}"/>
              </a:ext>
            </a:extLst>
          </p:cNvPr>
          <p:cNvSpPr txBox="1"/>
          <p:nvPr/>
        </p:nvSpPr>
        <p:spPr>
          <a:xfrm>
            <a:off x="4374246" y="2010165"/>
            <a:ext cx="970754" cy="300707"/>
          </a:xfrm>
          <a:prstGeom prst="rect">
            <a:avLst/>
          </a:prstGeom>
        </p:spPr>
        <p:txBody>
          <a:bodyPr vert="horz" wrap="square" lIns="91368" tIns="45684" rIns="91368" bIns="45684" rtlCol="0" anchor="ctr">
            <a:noAutofit/>
          </a:bodyPr>
          <a:lstStyle/>
          <a:p>
            <a:pPr algn="ctr" defTabSz="915216">
              <a:lnSpc>
                <a:spcPct val="95000"/>
              </a:lnSpc>
              <a:spcBef>
                <a:spcPts val="400"/>
              </a:spcBef>
              <a:spcAft>
                <a:spcPts val="200"/>
              </a:spcAft>
            </a:pPr>
            <a:r>
              <a:rPr lang="en-US" sz="1000" b="1">
                <a:solidFill>
                  <a:sysClr val="windowText" lastClr="000000"/>
                </a:solidFill>
                <a:latin typeface="Arial"/>
              </a:rPr>
              <a:t>Hyperspace</a:t>
            </a:r>
          </a:p>
        </p:txBody>
      </p:sp>
      <p:pic>
        <p:nvPicPr>
          <p:cNvPr id="251" name="Picture 250">
            <a:extLst>
              <a:ext uri="{FF2B5EF4-FFF2-40B4-BE49-F238E27FC236}">
                <a16:creationId xmlns:a16="http://schemas.microsoft.com/office/drawing/2014/main" id="{D27FB835-3D21-F042-B9B3-B2A67CCB03F3}"/>
              </a:ext>
            </a:extLst>
          </p:cNvPr>
          <p:cNvPicPr>
            <a:picLocks noChangeAspect="1"/>
          </p:cNvPicPr>
          <p:nvPr/>
        </p:nvPicPr>
        <p:blipFill>
          <a:blip r:embed="rId4"/>
          <a:stretch>
            <a:fillRect/>
          </a:stretch>
        </p:blipFill>
        <p:spPr>
          <a:xfrm>
            <a:off x="10513168" y="1302057"/>
            <a:ext cx="456843" cy="571054"/>
          </a:xfrm>
          <a:prstGeom prst="rect">
            <a:avLst/>
          </a:prstGeom>
        </p:spPr>
      </p:pic>
      <p:pic>
        <p:nvPicPr>
          <p:cNvPr id="252" name="Picture 251">
            <a:extLst>
              <a:ext uri="{FF2B5EF4-FFF2-40B4-BE49-F238E27FC236}">
                <a16:creationId xmlns:a16="http://schemas.microsoft.com/office/drawing/2014/main" id="{33812481-751B-5145-A747-8156675E67AA}"/>
              </a:ext>
            </a:extLst>
          </p:cNvPr>
          <p:cNvPicPr>
            <a:picLocks noChangeAspect="1"/>
          </p:cNvPicPr>
          <p:nvPr/>
        </p:nvPicPr>
        <p:blipFill>
          <a:blip r:embed="rId4"/>
          <a:stretch>
            <a:fillRect/>
          </a:stretch>
        </p:blipFill>
        <p:spPr>
          <a:xfrm>
            <a:off x="10415654" y="1379729"/>
            <a:ext cx="456843" cy="571054"/>
          </a:xfrm>
          <a:prstGeom prst="rect">
            <a:avLst/>
          </a:prstGeom>
        </p:spPr>
      </p:pic>
      <p:pic>
        <p:nvPicPr>
          <p:cNvPr id="253" name="Picture 252">
            <a:extLst>
              <a:ext uri="{FF2B5EF4-FFF2-40B4-BE49-F238E27FC236}">
                <a16:creationId xmlns:a16="http://schemas.microsoft.com/office/drawing/2014/main" id="{D429EA7C-FA49-B744-9FCB-CBE1C5B95442}"/>
              </a:ext>
            </a:extLst>
          </p:cNvPr>
          <p:cNvPicPr>
            <a:picLocks noChangeAspect="1"/>
          </p:cNvPicPr>
          <p:nvPr/>
        </p:nvPicPr>
        <p:blipFill>
          <a:blip r:embed="rId4"/>
          <a:stretch>
            <a:fillRect/>
          </a:stretch>
        </p:blipFill>
        <p:spPr>
          <a:xfrm>
            <a:off x="10316850" y="1465181"/>
            <a:ext cx="456843" cy="571054"/>
          </a:xfrm>
          <a:prstGeom prst="rect">
            <a:avLst/>
          </a:prstGeom>
        </p:spPr>
      </p:pic>
      <p:sp>
        <p:nvSpPr>
          <p:cNvPr id="255" name="TextBox 254">
            <a:extLst>
              <a:ext uri="{FF2B5EF4-FFF2-40B4-BE49-F238E27FC236}">
                <a16:creationId xmlns:a16="http://schemas.microsoft.com/office/drawing/2014/main" id="{E3723A40-079A-8A40-B58C-D6ED5246E6D9}"/>
              </a:ext>
            </a:extLst>
          </p:cNvPr>
          <p:cNvSpPr txBox="1"/>
          <p:nvPr/>
        </p:nvSpPr>
        <p:spPr>
          <a:xfrm>
            <a:off x="10164756" y="2016546"/>
            <a:ext cx="970754" cy="300707"/>
          </a:xfrm>
          <a:prstGeom prst="rect">
            <a:avLst/>
          </a:prstGeom>
        </p:spPr>
        <p:txBody>
          <a:bodyPr vert="horz" wrap="square" lIns="91368" tIns="45684" rIns="91368" bIns="45684" rtlCol="0" anchor="ctr">
            <a:noAutofit/>
          </a:bodyPr>
          <a:lstStyle/>
          <a:p>
            <a:pPr algn="ctr" defTabSz="915216">
              <a:lnSpc>
                <a:spcPct val="95000"/>
              </a:lnSpc>
              <a:spcBef>
                <a:spcPts val="400"/>
              </a:spcBef>
              <a:spcAft>
                <a:spcPts val="200"/>
              </a:spcAft>
            </a:pPr>
            <a:r>
              <a:rPr lang="en-US" sz="1000" b="1">
                <a:solidFill>
                  <a:sysClr val="windowText" lastClr="000000"/>
                </a:solidFill>
                <a:latin typeface="Arial"/>
              </a:rPr>
              <a:t>Hyperspace</a:t>
            </a:r>
          </a:p>
        </p:txBody>
      </p:sp>
      <p:pic>
        <p:nvPicPr>
          <p:cNvPr id="81" name="volume clone copy 4" descr="C:\Users\PrestoGeorge\Desktop\Original-Cylindar.gif">
            <a:extLst>
              <a:ext uri="{FF2B5EF4-FFF2-40B4-BE49-F238E27FC236}">
                <a16:creationId xmlns:a16="http://schemas.microsoft.com/office/drawing/2014/main" id="{1CD0B13F-BE54-E140-A9D5-4ECB0BF3234C}"/>
              </a:ext>
            </a:extLst>
          </p:cNvPr>
          <p:cNvPicPr preferRelativeResize="0">
            <a:picLocks noChangeAspect="1" noChangeArrowheads="1"/>
          </p:cNvPicPr>
          <p:nvPr/>
        </p:nvPicPr>
        <p:blipFill>
          <a:blip r:embed="rId3" cstate="email">
            <a:grayscl/>
            <a:extLst>
              <a:ext uri="{28A0092B-C50C-407E-A947-70E740481C1C}">
                <a14:useLocalDpi xmlns:a14="http://schemas.microsoft.com/office/drawing/2010/main"/>
              </a:ext>
            </a:extLst>
          </a:blip>
          <a:srcRect/>
          <a:stretch>
            <a:fillRect/>
          </a:stretch>
        </p:blipFill>
        <p:spPr bwMode="auto">
          <a:xfrm>
            <a:off x="3801263" y="4381702"/>
            <a:ext cx="1371243" cy="252680"/>
          </a:xfrm>
          <a:prstGeom prst="rect">
            <a:avLst/>
          </a:prstGeom>
          <a:noFill/>
        </p:spPr>
      </p:pic>
      <p:sp>
        <p:nvSpPr>
          <p:cNvPr id="82" name="TextBox 81">
            <a:extLst>
              <a:ext uri="{FF2B5EF4-FFF2-40B4-BE49-F238E27FC236}">
                <a16:creationId xmlns:a16="http://schemas.microsoft.com/office/drawing/2014/main" id="{CAF4BDE4-9B4D-B841-9968-277E3A3A1A7B}"/>
              </a:ext>
            </a:extLst>
          </p:cNvPr>
          <p:cNvSpPr txBox="1"/>
          <p:nvPr/>
        </p:nvSpPr>
        <p:spPr>
          <a:xfrm>
            <a:off x="3825372" y="4405929"/>
            <a:ext cx="1373390" cy="201123"/>
          </a:xfrm>
          <a:prstGeom prst="rect">
            <a:avLst/>
          </a:prstGeom>
        </p:spPr>
        <p:txBody>
          <a:bodyPr vert="horz" wrap="square" lIns="91344" tIns="45672" rIns="91344" bIns="45672" rtlCol="0" anchor="ctr">
            <a:noAutofit/>
          </a:bodyPr>
          <a:lstStyle/>
          <a:p>
            <a:pPr algn="ctr" defTabSz="915216">
              <a:lnSpc>
                <a:spcPct val="95000"/>
              </a:lnSpc>
              <a:spcBef>
                <a:spcPts val="400"/>
              </a:spcBef>
              <a:spcAft>
                <a:spcPts val="200"/>
              </a:spcAft>
            </a:pPr>
            <a:r>
              <a:rPr lang="en-US" sz="1000" b="1">
                <a:solidFill>
                  <a:prstClr val="white"/>
                </a:solidFill>
                <a:latin typeface="Arial"/>
              </a:rPr>
              <a:t>REL Clone 30TB</a:t>
            </a:r>
          </a:p>
        </p:txBody>
      </p:sp>
      <p:pic>
        <p:nvPicPr>
          <p:cNvPr id="83" name="volume clone copy 4" descr="C:\Users\PrestoGeorge\Desktop\Original-Cylindar.gif">
            <a:extLst>
              <a:ext uri="{FF2B5EF4-FFF2-40B4-BE49-F238E27FC236}">
                <a16:creationId xmlns:a16="http://schemas.microsoft.com/office/drawing/2014/main" id="{A537C9BE-34D2-B348-B535-977B3017D309}"/>
              </a:ext>
            </a:extLst>
          </p:cNvPr>
          <p:cNvPicPr preferRelativeResize="0">
            <a:picLocks noChangeAspect="1" noChangeArrowheads="1"/>
          </p:cNvPicPr>
          <p:nvPr/>
        </p:nvPicPr>
        <p:blipFill>
          <a:blip r:embed="rId3" cstate="email">
            <a:grayscl/>
            <a:extLst>
              <a:ext uri="{28A0092B-C50C-407E-A947-70E740481C1C}">
                <a14:useLocalDpi xmlns:a14="http://schemas.microsoft.com/office/drawing/2010/main"/>
              </a:ext>
            </a:extLst>
          </a:blip>
          <a:srcRect/>
          <a:stretch>
            <a:fillRect/>
          </a:stretch>
        </p:blipFill>
        <p:spPr bwMode="auto">
          <a:xfrm>
            <a:off x="3806010" y="4689684"/>
            <a:ext cx="1371242" cy="261959"/>
          </a:xfrm>
          <a:prstGeom prst="rect">
            <a:avLst/>
          </a:prstGeom>
          <a:noFill/>
        </p:spPr>
      </p:pic>
      <p:sp>
        <p:nvSpPr>
          <p:cNvPr id="84" name="TextBox 83">
            <a:extLst>
              <a:ext uri="{FF2B5EF4-FFF2-40B4-BE49-F238E27FC236}">
                <a16:creationId xmlns:a16="http://schemas.microsoft.com/office/drawing/2014/main" id="{83E4A991-42A5-1049-A8CB-BF45808353C7}"/>
              </a:ext>
            </a:extLst>
          </p:cNvPr>
          <p:cNvSpPr txBox="1"/>
          <p:nvPr/>
        </p:nvSpPr>
        <p:spPr>
          <a:xfrm>
            <a:off x="3818265" y="4731809"/>
            <a:ext cx="1371242" cy="208509"/>
          </a:xfrm>
          <a:prstGeom prst="rect">
            <a:avLst/>
          </a:prstGeom>
        </p:spPr>
        <p:txBody>
          <a:bodyPr vert="horz" wrap="square" lIns="91344" tIns="45672" rIns="91344" bIns="45672" rtlCol="0" anchor="ctr">
            <a:noAutofit/>
          </a:bodyPr>
          <a:lstStyle/>
          <a:p>
            <a:pPr algn="ctr" defTabSz="915216">
              <a:lnSpc>
                <a:spcPct val="95000"/>
              </a:lnSpc>
              <a:spcBef>
                <a:spcPts val="400"/>
              </a:spcBef>
              <a:spcAft>
                <a:spcPts val="200"/>
              </a:spcAft>
            </a:pPr>
            <a:r>
              <a:rPr lang="en-US" sz="1000" b="1">
                <a:solidFill>
                  <a:prstClr val="white"/>
                </a:solidFill>
                <a:latin typeface="Arial"/>
              </a:rPr>
              <a:t>PJX Clone 30TB</a:t>
            </a:r>
          </a:p>
        </p:txBody>
      </p:sp>
      <p:pic>
        <p:nvPicPr>
          <p:cNvPr id="85" name="volume clone copy 4" descr="C:\Users\PrestoGeorge\Desktop\Original-Cylindar.gif">
            <a:extLst>
              <a:ext uri="{FF2B5EF4-FFF2-40B4-BE49-F238E27FC236}">
                <a16:creationId xmlns:a16="http://schemas.microsoft.com/office/drawing/2014/main" id="{61D317A1-7238-C84C-8EB4-1B493AFB4C18}"/>
              </a:ext>
            </a:extLst>
          </p:cNvPr>
          <p:cNvPicPr preferRelativeResize="0">
            <a:picLocks noChangeAspect="1" noChangeArrowheads="1"/>
          </p:cNvPicPr>
          <p:nvPr/>
        </p:nvPicPr>
        <p:blipFill>
          <a:blip r:embed="rId3" cstate="email">
            <a:grayscl/>
            <a:extLst>
              <a:ext uri="{28A0092B-C50C-407E-A947-70E740481C1C}">
                <a14:useLocalDpi xmlns:a14="http://schemas.microsoft.com/office/drawing/2010/main"/>
              </a:ext>
            </a:extLst>
          </a:blip>
          <a:srcRect/>
          <a:stretch>
            <a:fillRect/>
          </a:stretch>
        </p:blipFill>
        <p:spPr bwMode="auto">
          <a:xfrm>
            <a:off x="3805054" y="4079053"/>
            <a:ext cx="1371241" cy="252680"/>
          </a:xfrm>
          <a:prstGeom prst="rect">
            <a:avLst/>
          </a:prstGeom>
          <a:noFill/>
        </p:spPr>
      </p:pic>
      <p:sp>
        <p:nvSpPr>
          <p:cNvPr id="86" name="TextBox 85">
            <a:extLst>
              <a:ext uri="{FF2B5EF4-FFF2-40B4-BE49-F238E27FC236}">
                <a16:creationId xmlns:a16="http://schemas.microsoft.com/office/drawing/2014/main" id="{EFD7BAA6-132D-9549-B044-9E1A60216C7D}"/>
              </a:ext>
            </a:extLst>
          </p:cNvPr>
          <p:cNvSpPr txBox="1"/>
          <p:nvPr/>
        </p:nvSpPr>
        <p:spPr>
          <a:xfrm>
            <a:off x="3816101" y="4095604"/>
            <a:ext cx="1382663" cy="201123"/>
          </a:xfrm>
          <a:prstGeom prst="rect">
            <a:avLst/>
          </a:prstGeom>
        </p:spPr>
        <p:txBody>
          <a:bodyPr vert="horz" wrap="square" lIns="91344" tIns="45672" rIns="91344" bIns="45672" rtlCol="0" anchor="ctr">
            <a:noAutofit/>
          </a:bodyPr>
          <a:lstStyle/>
          <a:p>
            <a:pPr algn="ctr" defTabSz="915216">
              <a:lnSpc>
                <a:spcPct val="95000"/>
              </a:lnSpc>
              <a:spcBef>
                <a:spcPts val="400"/>
              </a:spcBef>
              <a:spcAft>
                <a:spcPts val="200"/>
              </a:spcAft>
            </a:pPr>
            <a:r>
              <a:rPr lang="en-US" sz="1000" b="1">
                <a:solidFill>
                  <a:prstClr val="white"/>
                </a:solidFill>
                <a:latin typeface="Arial"/>
              </a:rPr>
              <a:t>SUP Clone 30TB</a:t>
            </a:r>
          </a:p>
        </p:txBody>
      </p:sp>
      <p:cxnSp>
        <p:nvCxnSpPr>
          <p:cNvPr id="87" name="Curved Connector 86">
            <a:extLst>
              <a:ext uri="{FF2B5EF4-FFF2-40B4-BE49-F238E27FC236}">
                <a16:creationId xmlns:a16="http://schemas.microsoft.com/office/drawing/2014/main" id="{D529D815-4196-ED4D-8F07-E2465EEBBC33}"/>
              </a:ext>
            </a:extLst>
          </p:cNvPr>
          <p:cNvCxnSpPr>
            <a:cxnSpLocks/>
            <a:stCxn id="333" idx="3"/>
            <a:endCxn id="83" idx="1"/>
          </p:cNvCxnSpPr>
          <p:nvPr/>
        </p:nvCxnSpPr>
        <p:spPr>
          <a:xfrm>
            <a:off x="2755200" y="3885171"/>
            <a:ext cx="1050810" cy="935493"/>
          </a:xfrm>
          <a:prstGeom prst="curvedConnector3">
            <a:avLst>
              <a:gd name="adj1" fmla="val 44422"/>
            </a:avLst>
          </a:prstGeom>
          <a:ln>
            <a:tailEnd type="triangle"/>
          </a:ln>
        </p:spPr>
        <p:style>
          <a:lnRef idx="3">
            <a:schemeClr val="accent1"/>
          </a:lnRef>
          <a:fillRef idx="0">
            <a:schemeClr val="accent1"/>
          </a:fillRef>
          <a:effectRef idx="2">
            <a:schemeClr val="accent1"/>
          </a:effectRef>
          <a:fontRef idx="minor">
            <a:schemeClr val="tx1"/>
          </a:fontRef>
        </p:style>
      </p:cxnSp>
      <p:sp>
        <p:nvSpPr>
          <p:cNvPr id="16" name="Frame 15">
            <a:extLst>
              <a:ext uri="{FF2B5EF4-FFF2-40B4-BE49-F238E27FC236}">
                <a16:creationId xmlns:a16="http://schemas.microsoft.com/office/drawing/2014/main" id="{D828A3EB-99AA-2843-B29A-C2EEBE21B7D3}"/>
              </a:ext>
            </a:extLst>
          </p:cNvPr>
          <p:cNvSpPr/>
          <p:nvPr/>
        </p:nvSpPr>
        <p:spPr>
          <a:xfrm>
            <a:off x="1088804" y="3467919"/>
            <a:ext cx="1909719" cy="1957407"/>
          </a:xfrm>
          <a:prstGeom prst="frame">
            <a:avLst>
              <a:gd name="adj1" fmla="val 1483"/>
            </a:avLst>
          </a:prstGeom>
          <a:solidFill>
            <a:schemeClr val="accent1"/>
          </a:solid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5216">
              <a:lnSpc>
                <a:spcPct val="95000"/>
              </a:lnSpc>
            </a:pPr>
            <a:endParaRPr lang="en-US" sz="1900" err="1">
              <a:solidFill>
                <a:prstClr val="black"/>
              </a:solidFill>
              <a:latin typeface="Arial"/>
            </a:endParaRPr>
          </a:p>
        </p:txBody>
      </p:sp>
      <p:sp>
        <p:nvSpPr>
          <p:cNvPr id="101" name="TextBox 100">
            <a:extLst>
              <a:ext uri="{FF2B5EF4-FFF2-40B4-BE49-F238E27FC236}">
                <a16:creationId xmlns:a16="http://schemas.microsoft.com/office/drawing/2014/main" id="{675F56B3-D056-A34C-BD06-CEFC8EDA98F0}"/>
              </a:ext>
            </a:extLst>
          </p:cNvPr>
          <p:cNvSpPr txBox="1"/>
          <p:nvPr/>
        </p:nvSpPr>
        <p:spPr>
          <a:xfrm>
            <a:off x="1164647" y="3491206"/>
            <a:ext cx="1758031" cy="300629"/>
          </a:xfrm>
          <a:prstGeom prst="rect">
            <a:avLst/>
          </a:prstGeom>
        </p:spPr>
        <p:txBody>
          <a:bodyPr vert="horz" wrap="square" lIns="91344" tIns="45672" rIns="91344" bIns="45672" rtlCol="0" anchor="ctr">
            <a:noAutofit/>
          </a:bodyPr>
          <a:lstStyle/>
          <a:p>
            <a:pPr algn="ctr" defTabSz="915216">
              <a:lnSpc>
                <a:spcPct val="95000"/>
              </a:lnSpc>
              <a:spcBef>
                <a:spcPts val="400"/>
              </a:spcBef>
              <a:spcAft>
                <a:spcPts val="200"/>
              </a:spcAft>
            </a:pPr>
            <a:r>
              <a:rPr lang="en-US" sz="1000" b="1">
                <a:solidFill>
                  <a:sysClr val="windowText" lastClr="000000"/>
                </a:solidFill>
                <a:latin typeface="Arial"/>
              </a:rPr>
              <a:t>Prod Ultra Capacity Pool</a:t>
            </a:r>
          </a:p>
        </p:txBody>
      </p:sp>
      <p:sp>
        <p:nvSpPr>
          <p:cNvPr id="102" name="Frame 101">
            <a:extLst>
              <a:ext uri="{FF2B5EF4-FFF2-40B4-BE49-F238E27FC236}">
                <a16:creationId xmlns:a16="http://schemas.microsoft.com/office/drawing/2014/main" id="{BC87B2E0-EC10-6B46-AA0F-D2CF3429E400}"/>
              </a:ext>
            </a:extLst>
          </p:cNvPr>
          <p:cNvSpPr/>
          <p:nvPr/>
        </p:nvSpPr>
        <p:spPr>
          <a:xfrm>
            <a:off x="7092356" y="3462243"/>
            <a:ext cx="1909719" cy="1333900"/>
          </a:xfrm>
          <a:prstGeom prst="frame">
            <a:avLst>
              <a:gd name="adj1" fmla="val 1483"/>
            </a:avLst>
          </a:prstGeom>
          <a:solidFill>
            <a:schemeClr val="accent1"/>
          </a:solid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5216">
              <a:lnSpc>
                <a:spcPct val="95000"/>
              </a:lnSpc>
            </a:pPr>
            <a:endParaRPr lang="en-US" sz="1900" err="1">
              <a:solidFill>
                <a:prstClr val="black"/>
              </a:solidFill>
              <a:latin typeface="Arial"/>
            </a:endParaRPr>
          </a:p>
        </p:txBody>
      </p:sp>
      <p:sp>
        <p:nvSpPr>
          <p:cNvPr id="103" name="TextBox 102">
            <a:extLst>
              <a:ext uri="{FF2B5EF4-FFF2-40B4-BE49-F238E27FC236}">
                <a16:creationId xmlns:a16="http://schemas.microsoft.com/office/drawing/2014/main" id="{17F1D32F-E9A0-C345-B59C-3380DFE6DF0A}"/>
              </a:ext>
            </a:extLst>
          </p:cNvPr>
          <p:cNvSpPr txBox="1"/>
          <p:nvPr/>
        </p:nvSpPr>
        <p:spPr>
          <a:xfrm>
            <a:off x="7079265" y="3474817"/>
            <a:ext cx="1909719" cy="300629"/>
          </a:xfrm>
          <a:prstGeom prst="rect">
            <a:avLst/>
          </a:prstGeom>
        </p:spPr>
        <p:txBody>
          <a:bodyPr vert="horz" wrap="square" lIns="91344" tIns="45672" rIns="91344" bIns="45672" rtlCol="0" anchor="ctr">
            <a:noAutofit/>
          </a:bodyPr>
          <a:lstStyle/>
          <a:p>
            <a:pPr algn="ctr" defTabSz="915216">
              <a:lnSpc>
                <a:spcPct val="95000"/>
              </a:lnSpc>
              <a:spcBef>
                <a:spcPts val="400"/>
              </a:spcBef>
              <a:spcAft>
                <a:spcPts val="200"/>
              </a:spcAft>
            </a:pPr>
            <a:r>
              <a:rPr lang="en-US" sz="1000" b="1">
                <a:solidFill>
                  <a:sysClr val="windowText" lastClr="000000"/>
                </a:solidFill>
                <a:latin typeface="Arial"/>
              </a:rPr>
              <a:t>DR Standard Capacity Pool</a:t>
            </a:r>
          </a:p>
        </p:txBody>
      </p:sp>
      <p:sp>
        <p:nvSpPr>
          <p:cNvPr id="104" name="TextBox 103">
            <a:extLst>
              <a:ext uri="{FF2B5EF4-FFF2-40B4-BE49-F238E27FC236}">
                <a16:creationId xmlns:a16="http://schemas.microsoft.com/office/drawing/2014/main" id="{767F5ABE-F4A4-5545-97FB-E23F4C934513}"/>
              </a:ext>
            </a:extLst>
          </p:cNvPr>
          <p:cNvSpPr txBox="1"/>
          <p:nvPr/>
        </p:nvSpPr>
        <p:spPr>
          <a:xfrm>
            <a:off x="9209383" y="2062799"/>
            <a:ext cx="1050175" cy="183035"/>
          </a:xfrm>
          <a:prstGeom prst="rect">
            <a:avLst/>
          </a:prstGeom>
        </p:spPr>
        <p:txBody>
          <a:bodyPr vert="horz" wrap="square" lIns="91368" tIns="45684" rIns="91368" bIns="45684" rtlCol="0" anchor="ctr">
            <a:noAutofit/>
          </a:bodyPr>
          <a:lstStyle/>
          <a:p>
            <a:pPr algn="ctr" defTabSz="915216">
              <a:lnSpc>
                <a:spcPct val="95000"/>
              </a:lnSpc>
              <a:spcBef>
                <a:spcPts val="400"/>
              </a:spcBef>
              <a:spcAft>
                <a:spcPts val="200"/>
              </a:spcAft>
            </a:pPr>
            <a:r>
              <a:rPr lang="en-US" sz="1000" b="1">
                <a:solidFill>
                  <a:prstClr val="black"/>
                </a:solidFill>
                <a:latin typeface="Arial"/>
              </a:rPr>
              <a:t>DR Non-Prod</a:t>
            </a:r>
          </a:p>
        </p:txBody>
      </p:sp>
      <p:pic>
        <p:nvPicPr>
          <p:cNvPr id="105" name="Picture 104">
            <a:extLst>
              <a:ext uri="{FF2B5EF4-FFF2-40B4-BE49-F238E27FC236}">
                <a16:creationId xmlns:a16="http://schemas.microsoft.com/office/drawing/2014/main" id="{7AAD87B2-C6D0-764C-AEAA-2F6237C00ABD}"/>
              </a:ext>
            </a:extLst>
          </p:cNvPr>
          <p:cNvPicPr>
            <a:picLocks noChangeAspect="1"/>
          </p:cNvPicPr>
          <p:nvPr/>
        </p:nvPicPr>
        <p:blipFill>
          <a:blip r:embed="rId4"/>
          <a:stretch>
            <a:fillRect/>
          </a:stretch>
        </p:blipFill>
        <p:spPr>
          <a:xfrm>
            <a:off x="9473364" y="1458800"/>
            <a:ext cx="456843" cy="571054"/>
          </a:xfrm>
          <a:prstGeom prst="rect">
            <a:avLst/>
          </a:prstGeom>
        </p:spPr>
      </p:pic>
      <p:pic>
        <p:nvPicPr>
          <p:cNvPr id="88" name="Picture 87">
            <a:extLst>
              <a:ext uri="{FF2B5EF4-FFF2-40B4-BE49-F238E27FC236}">
                <a16:creationId xmlns:a16="http://schemas.microsoft.com/office/drawing/2014/main" id="{A32136C7-9F9A-3D43-82ED-0FB6D8D2133A}"/>
              </a:ext>
            </a:extLst>
          </p:cNvPr>
          <p:cNvPicPr>
            <a:picLocks noChangeAspect="1"/>
          </p:cNvPicPr>
          <p:nvPr/>
        </p:nvPicPr>
        <p:blipFill>
          <a:blip r:embed="rId5"/>
          <a:stretch>
            <a:fillRect/>
          </a:stretch>
        </p:blipFill>
        <p:spPr>
          <a:xfrm>
            <a:off x="2837884" y="2669056"/>
            <a:ext cx="505761" cy="438564"/>
          </a:xfrm>
          <a:prstGeom prst="rect">
            <a:avLst/>
          </a:prstGeom>
        </p:spPr>
      </p:pic>
      <p:sp>
        <p:nvSpPr>
          <p:cNvPr id="89" name="TextBox 88">
            <a:extLst>
              <a:ext uri="{FF2B5EF4-FFF2-40B4-BE49-F238E27FC236}">
                <a16:creationId xmlns:a16="http://schemas.microsoft.com/office/drawing/2014/main" id="{E54349CB-F712-8D4E-8A0B-456481C4C215}"/>
              </a:ext>
            </a:extLst>
          </p:cNvPr>
          <p:cNvSpPr txBox="1"/>
          <p:nvPr/>
        </p:nvSpPr>
        <p:spPr>
          <a:xfrm>
            <a:off x="2354993" y="3065412"/>
            <a:ext cx="1606345" cy="300629"/>
          </a:xfrm>
          <a:prstGeom prst="rect">
            <a:avLst/>
          </a:prstGeom>
        </p:spPr>
        <p:txBody>
          <a:bodyPr vert="horz" wrap="square" lIns="91344" tIns="45672" rIns="91344" bIns="45672" rtlCol="0" anchor="ctr">
            <a:noAutofit/>
          </a:bodyPr>
          <a:lstStyle/>
          <a:p>
            <a:pPr algn="ctr" defTabSz="915216">
              <a:lnSpc>
                <a:spcPct val="95000"/>
              </a:lnSpc>
              <a:spcBef>
                <a:spcPts val="400"/>
              </a:spcBef>
              <a:spcAft>
                <a:spcPts val="200"/>
              </a:spcAft>
            </a:pPr>
            <a:r>
              <a:rPr lang="en-US" sz="1000" b="1">
                <a:solidFill>
                  <a:sysClr val="windowText" lastClr="000000"/>
                </a:solidFill>
                <a:latin typeface="Arial"/>
              </a:rPr>
              <a:t>Azure NetApp Files</a:t>
            </a:r>
          </a:p>
        </p:txBody>
      </p:sp>
      <p:sp>
        <p:nvSpPr>
          <p:cNvPr id="90" name="TextBox 89">
            <a:extLst>
              <a:ext uri="{FF2B5EF4-FFF2-40B4-BE49-F238E27FC236}">
                <a16:creationId xmlns:a16="http://schemas.microsoft.com/office/drawing/2014/main" id="{45B9523B-7138-E14D-9FAB-83F11A00B90F}"/>
              </a:ext>
            </a:extLst>
          </p:cNvPr>
          <p:cNvSpPr txBox="1"/>
          <p:nvPr/>
        </p:nvSpPr>
        <p:spPr>
          <a:xfrm>
            <a:off x="2287591" y="2466004"/>
            <a:ext cx="1606345" cy="300629"/>
          </a:xfrm>
          <a:prstGeom prst="rect">
            <a:avLst/>
          </a:prstGeom>
        </p:spPr>
        <p:txBody>
          <a:bodyPr vert="horz" wrap="square" lIns="91344" tIns="45672" rIns="91344" bIns="45672" rtlCol="0" anchor="ctr">
            <a:noAutofit/>
          </a:bodyPr>
          <a:lstStyle/>
          <a:p>
            <a:pPr algn="ctr" defTabSz="915216">
              <a:lnSpc>
                <a:spcPct val="95000"/>
              </a:lnSpc>
              <a:spcBef>
                <a:spcPts val="400"/>
              </a:spcBef>
              <a:spcAft>
                <a:spcPts val="200"/>
              </a:spcAft>
            </a:pPr>
            <a:r>
              <a:rPr lang="en-US" sz="1000" b="1">
                <a:solidFill>
                  <a:sysClr val="windowText" lastClr="000000"/>
                </a:solidFill>
                <a:latin typeface="Arial"/>
              </a:rPr>
              <a:t>NFS/SMB</a:t>
            </a:r>
          </a:p>
        </p:txBody>
      </p:sp>
      <p:sp>
        <p:nvSpPr>
          <p:cNvPr id="91" name="Frame 90">
            <a:extLst>
              <a:ext uri="{FF2B5EF4-FFF2-40B4-BE49-F238E27FC236}">
                <a16:creationId xmlns:a16="http://schemas.microsoft.com/office/drawing/2014/main" id="{82614843-DD9C-5246-BE7E-D1F5FE3B39D9}"/>
              </a:ext>
            </a:extLst>
          </p:cNvPr>
          <p:cNvSpPr/>
          <p:nvPr/>
        </p:nvSpPr>
        <p:spPr>
          <a:xfrm>
            <a:off x="3504588" y="3462004"/>
            <a:ext cx="1909719" cy="2354098"/>
          </a:xfrm>
          <a:prstGeom prst="frame">
            <a:avLst>
              <a:gd name="adj1" fmla="val 1483"/>
            </a:avLst>
          </a:prstGeom>
          <a:solidFill>
            <a:schemeClr val="accent1"/>
          </a:solid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5216">
              <a:lnSpc>
                <a:spcPct val="95000"/>
              </a:lnSpc>
            </a:pPr>
            <a:endParaRPr lang="en-US" sz="1900" err="1">
              <a:solidFill>
                <a:prstClr val="black"/>
              </a:solidFill>
              <a:latin typeface="Arial"/>
            </a:endParaRPr>
          </a:p>
        </p:txBody>
      </p:sp>
      <p:sp>
        <p:nvSpPr>
          <p:cNvPr id="96" name="TextBox 95">
            <a:extLst>
              <a:ext uri="{FF2B5EF4-FFF2-40B4-BE49-F238E27FC236}">
                <a16:creationId xmlns:a16="http://schemas.microsoft.com/office/drawing/2014/main" id="{72E62A75-10C4-0249-B38D-E50D44297A9F}"/>
              </a:ext>
            </a:extLst>
          </p:cNvPr>
          <p:cNvSpPr txBox="1"/>
          <p:nvPr/>
        </p:nvSpPr>
        <p:spPr>
          <a:xfrm>
            <a:off x="3481142" y="3487898"/>
            <a:ext cx="1939797" cy="300629"/>
          </a:xfrm>
          <a:prstGeom prst="rect">
            <a:avLst/>
          </a:prstGeom>
        </p:spPr>
        <p:txBody>
          <a:bodyPr vert="horz" wrap="square" lIns="91344" tIns="45672" rIns="91344" bIns="45672" rtlCol="0" anchor="ctr">
            <a:noAutofit/>
          </a:bodyPr>
          <a:lstStyle/>
          <a:p>
            <a:pPr algn="ctr" defTabSz="915216">
              <a:lnSpc>
                <a:spcPct val="95000"/>
              </a:lnSpc>
              <a:spcBef>
                <a:spcPts val="400"/>
              </a:spcBef>
              <a:spcAft>
                <a:spcPts val="200"/>
              </a:spcAft>
            </a:pPr>
            <a:r>
              <a:rPr lang="en-US" sz="1000" b="1">
                <a:solidFill>
                  <a:sysClr val="windowText" lastClr="000000"/>
                </a:solidFill>
                <a:latin typeface="Arial"/>
              </a:rPr>
              <a:t>Prod Standard Capacity Pool</a:t>
            </a:r>
          </a:p>
        </p:txBody>
      </p:sp>
      <p:pic>
        <p:nvPicPr>
          <p:cNvPr id="100" name="volume clone copy 4" descr="C:\Users\PrestoGeorge\Desktop\Original-Cylindar.gif">
            <a:extLst>
              <a:ext uri="{FF2B5EF4-FFF2-40B4-BE49-F238E27FC236}">
                <a16:creationId xmlns:a16="http://schemas.microsoft.com/office/drawing/2014/main" id="{48A0F876-0CB1-C74F-B5BD-9EC107E2264C}"/>
              </a:ext>
            </a:extLst>
          </p:cNvPr>
          <p:cNvPicPr preferRelativeResize="0">
            <a:picLocks noChangeAspect="1" noChangeArrowheads="1"/>
          </p:cNvPicPr>
          <p:nvPr/>
        </p:nvPicPr>
        <p:blipFill>
          <a:blip r:embed="rId3" cstate="email">
            <a:grayscl/>
            <a:extLst>
              <a:ext uri="{28A0092B-C50C-407E-A947-70E740481C1C}">
                <a14:useLocalDpi xmlns:a14="http://schemas.microsoft.com/office/drawing/2010/main"/>
              </a:ext>
            </a:extLst>
          </a:blip>
          <a:srcRect/>
          <a:stretch>
            <a:fillRect/>
          </a:stretch>
        </p:blipFill>
        <p:spPr bwMode="auto">
          <a:xfrm>
            <a:off x="3795058" y="3771857"/>
            <a:ext cx="1371599" cy="251065"/>
          </a:xfrm>
          <a:prstGeom prst="rect">
            <a:avLst/>
          </a:prstGeom>
          <a:noFill/>
        </p:spPr>
      </p:pic>
      <p:sp>
        <p:nvSpPr>
          <p:cNvPr id="106" name="TextBox 105">
            <a:extLst>
              <a:ext uri="{FF2B5EF4-FFF2-40B4-BE49-F238E27FC236}">
                <a16:creationId xmlns:a16="http://schemas.microsoft.com/office/drawing/2014/main" id="{955AF151-E0AF-E042-94F8-55BAD62D8FD8}"/>
              </a:ext>
            </a:extLst>
          </p:cNvPr>
          <p:cNvSpPr txBox="1"/>
          <p:nvPr/>
        </p:nvSpPr>
        <p:spPr>
          <a:xfrm>
            <a:off x="3795584" y="3805451"/>
            <a:ext cx="1381657" cy="183266"/>
          </a:xfrm>
          <a:prstGeom prst="rect">
            <a:avLst/>
          </a:prstGeom>
        </p:spPr>
        <p:txBody>
          <a:bodyPr vert="horz" wrap="square" lIns="91368" tIns="45684" rIns="91368" bIns="45684" rtlCol="0" anchor="ctr">
            <a:noAutofit/>
          </a:bodyPr>
          <a:lstStyle/>
          <a:p>
            <a:pPr algn="ctr" defTabSz="915216">
              <a:lnSpc>
                <a:spcPct val="95000"/>
              </a:lnSpc>
              <a:spcBef>
                <a:spcPts val="400"/>
              </a:spcBef>
              <a:spcAft>
                <a:spcPts val="200"/>
              </a:spcAft>
            </a:pPr>
            <a:r>
              <a:rPr lang="en-US" sz="1000" b="1">
                <a:solidFill>
                  <a:prstClr val="white"/>
                </a:solidFill>
                <a:latin typeface="Arial"/>
              </a:rPr>
              <a:t>Backup Clone</a:t>
            </a:r>
          </a:p>
        </p:txBody>
      </p:sp>
      <p:cxnSp>
        <p:nvCxnSpPr>
          <p:cNvPr id="107" name="Curved Connector 106">
            <a:extLst>
              <a:ext uri="{FF2B5EF4-FFF2-40B4-BE49-F238E27FC236}">
                <a16:creationId xmlns:a16="http://schemas.microsoft.com/office/drawing/2014/main" id="{3E237C9C-6ECE-D842-9AC9-AEA91B207921}"/>
              </a:ext>
            </a:extLst>
          </p:cNvPr>
          <p:cNvCxnSpPr>
            <a:cxnSpLocks/>
            <a:stCxn id="332" idx="3"/>
            <a:endCxn id="106" idx="1"/>
          </p:cNvCxnSpPr>
          <p:nvPr/>
        </p:nvCxnSpPr>
        <p:spPr>
          <a:xfrm flipV="1">
            <a:off x="2761211" y="3897085"/>
            <a:ext cx="1034373" cy="4791"/>
          </a:xfrm>
          <a:prstGeom prst="curvedConnector3">
            <a:avLst>
              <a:gd name="adj1" fmla="val 50000"/>
            </a:avLst>
          </a:prstGeom>
          <a:ln>
            <a:tailEnd type="triangle"/>
          </a:ln>
        </p:spPr>
        <p:style>
          <a:lnRef idx="3">
            <a:schemeClr val="accent1"/>
          </a:lnRef>
          <a:fillRef idx="0">
            <a:schemeClr val="accent1"/>
          </a:fillRef>
          <a:effectRef idx="2">
            <a:schemeClr val="accent1"/>
          </a:effectRef>
          <a:fontRef idx="minor">
            <a:schemeClr val="tx1"/>
          </a:fontRef>
        </p:style>
      </p:cxnSp>
      <p:pic>
        <p:nvPicPr>
          <p:cNvPr id="110" name="volume clone 1" descr="C:\Users\PrestoGeorge\Desktop\Original-Cylindar.gif">
            <a:extLst>
              <a:ext uri="{FF2B5EF4-FFF2-40B4-BE49-F238E27FC236}">
                <a16:creationId xmlns:a16="http://schemas.microsoft.com/office/drawing/2014/main" id="{921916C2-75BF-F04C-A9E9-23DF32951979}"/>
              </a:ext>
            </a:extLst>
          </p:cNvPr>
          <p:cNvPicPr preferRelativeResize="0">
            <a:picLocks noChangeAspect="1" noChangeArrowheads="1"/>
          </p:cNvPicPr>
          <p:nvPr/>
        </p:nvPicPr>
        <p:blipFill>
          <a:blip r:embed="rId3" cstate="print">
            <a:duotone>
              <a:prstClr val="black"/>
              <a:schemeClr val="accent5">
                <a:tint val="45000"/>
                <a:satMod val="400000"/>
              </a:schemeClr>
            </a:duotone>
          </a:blip>
          <a:srcRect/>
          <a:stretch>
            <a:fillRect/>
          </a:stretch>
        </p:blipFill>
        <p:spPr bwMode="auto">
          <a:xfrm>
            <a:off x="7355583" y="4386070"/>
            <a:ext cx="1371600" cy="242518"/>
          </a:xfrm>
          <a:prstGeom prst="rect">
            <a:avLst/>
          </a:prstGeom>
          <a:noFill/>
        </p:spPr>
      </p:pic>
      <p:sp>
        <p:nvSpPr>
          <p:cNvPr id="111" name="TextBox 110">
            <a:extLst>
              <a:ext uri="{FF2B5EF4-FFF2-40B4-BE49-F238E27FC236}">
                <a16:creationId xmlns:a16="http://schemas.microsoft.com/office/drawing/2014/main" id="{E6A2746C-7DDD-EA4C-91FA-6E85CB24F22A}"/>
              </a:ext>
            </a:extLst>
          </p:cNvPr>
          <p:cNvSpPr txBox="1"/>
          <p:nvPr/>
        </p:nvSpPr>
        <p:spPr>
          <a:xfrm>
            <a:off x="7351536" y="4430095"/>
            <a:ext cx="1346110" cy="185891"/>
          </a:xfrm>
          <a:prstGeom prst="rect">
            <a:avLst/>
          </a:prstGeom>
        </p:spPr>
        <p:txBody>
          <a:bodyPr vert="horz" wrap="square" lIns="91368" tIns="45684" rIns="91368" bIns="45684" rtlCol="0" anchor="ctr">
            <a:noAutofit/>
          </a:bodyPr>
          <a:lstStyle/>
          <a:p>
            <a:pPr algn="ctr" defTabSz="915216">
              <a:lnSpc>
                <a:spcPct val="95000"/>
              </a:lnSpc>
              <a:spcBef>
                <a:spcPts val="400"/>
              </a:spcBef>
              <a:spcAft>
                <a:spcPts val="200"/>
              </a:spcAft>
            </a:pPr>
            <a:r>
              <a:rPr lang="en-US" sz="1000" b="1">
                <a:solidFill>
                  <a:prstClr val="white"/>
                </a:solidFill>
                <a:latin typeface="Arial"/>
              </a:rPr>
              <a:t>DR </a:t>
            </a:r>
            <a:r>
              <a:rPr lang="en-US" sz="1000" b="1" err="1">
                <a:solidFill>
                  <a:prstClr val="white"/>
                </a:solidFill>
                <a:latin typeface="Arial"/>
              </a:rPr>
              <a:t>WebBLOB</a:t>
            </a:r>
            <a:endParaRPr lang="en-US" sz="1000" b="1">
              <a:solidFill>
                <a:prstClr val="white"/>
              </a:solidFill>
              <a:latin typeface="Arial"/>
            </a:endParaRPr>
          </a:p>
        </p:txBody>
      </p:sp>
      <p:pic>
        <p:nvPicPr>
          <p:cNvPr id="112" name="volume clone 1" descr="C:\Users\PrestoGeorge\Desktop\Original-Cylindar.gif">
            <a:extLst>
              <a:ext uri="{FF2B5EF4-FFF2-40B4-BE49-F238E27FC236}">
                <a16:creationId xmlns:a16="http://schemas.microsoft.com/office/drawing/2014/main" id="{27C0633B-DB73-D94E-9022-37D35C0AFAE6}"/>
              </a:ext>
            </a:extLst>
          </p:cNvPr>
          <p:cNvPicPr preferRelativeResize="0">
            <a:picLocks noChangeAspect="1" noChangeArrowheads="1"/>
          </p:cNvPicPr>
          <p:nvPr/>
        </p:nvPicPr>
        <p:blipFill>
          <a:blip r:embed="rId3" cstate="email">
            <a:duotone>
              <a:prstClr val="black"/>
              <a:schemeClr val="accent5">
                <a:tint val="45000"/>
                <a:satMod val="400000"/>
              </a:schemeClr>
            </a:duotone>
            <a:extLst>
              <a:ext uri="{28A0092B-C50C-407E-A947-70E740481C1C}">
                <a14:useLocalDpi xmlns:a14="http://schemas.microsoft.com/office/drawing/2010/main"/>
              </a:ext>
            </a:extLst>
          </a:blip>
          <a:srcRect/>
          <a:stretch>
            <a:fillRect/>
          </a:stretch>
        </p:blipFill>
        <p:spPr bwMode="auto">
          <a:xfrm>
            <a:off x="1389968" y="4114969"/>
            <a:ext cx="1371600" cy="252745"/>
          </a:xfrm>
          <a:prstGeom prst="rect">
            <a:avLst/>
          </a:prstGeom>
          <a:noFill/>
        </p:spPr>
      </p:pic>
      <p:sp>
        <p:nvSpPr>
          <p:cNvPr id="113" name="TextBox 112">
            <a:extLst>
              <a:ext uri="{FF2B5EF4-FFF2-40B4-BE49-F238E27FC236}">
                <a16:creationId xmlns:a16="http://schemas.microsoft.com/office/drawing/2014/main" id="{7AEDF73C-1FDD-A94A-B4DE-D71B1E448627}"/>
              </a:ext>
            </a:extLst>
          </p:cNvPr>
          <p:cNvSpPr txBox="1"/>
          <p:nvPr/>
        </p:nvSpPr>
        <p:spPr>
          <a:xfrm>
            <a:off x="1383958" y="4114968"/>
            <a:ext cx="1371600" cy="219336"/>
          </a:xfrm>
          <a:prstGeom prst="rect">
            <a:avLst/>
          </a:prstGeom>
        </p:spPr>
        <p:txBody>
          <a:bodyPr vert="horz" wrap="square" lIns="91368" tIns="45684" rIns="91368" bIns="45684" rtlCol="0" anchor="ctr">
            <a:noAutofit/>
          </a:bodyPr>
          <a:lstStyle/>
          <a:p>
            <a:pPr algn="ctr" defTabSz="915216">
              <a:lnSpc>
                <a:spcPct val="95000"/>
              </a:lnSpc>
              <a:spcBef>
                <a:spcPts val="400"/>
              </a:spcBef>
              <a:spcAft>
                <a:spcPts val="200"/>
              </a:spcAft>
            </a:pPr>
            <a:r>
              <a:rPr lang="en-US" sz="1000" b="1">
                <a:solidFill>
                  <a:prstClr val="white"/>
                </a:solidFill>
                <a:latin typeface="Arial"/>
              </a:rPr>
              <a:t>Epic Report (NFS)</a:t>
            </a:r>
          </a:p>
        </p:txBody>
      </p:sp>
      <p:sp>
        <p:nvSpPr>
          <p:cNvPr id="117" name="Frame 116">
            <a:extLst>
              <a:ext uri="{FF2B5EF4-FFF2-40B4-BE49-F238E27FC236}">
                <a16:creationId xmlns:a16="http://schemas.microsoft.com/office/drawing/2014/main" id="{D8A02381-79D5-164E-B63A-92BEB5BC2643}"/>
              </a:ext>
            </a:extLst>
          </p:cNvPr>
          <p:cNvSpPr/>
          <p:nvPr/>
        </p:nvSpPr>
        <p:spPr>
          <a:xfrm>
            <a:off x="9410109" y="3459837"/>
            <a:ext cx="1909719" cy="839471"/>
          </a:xfrm>
          <a:prstGeom prst="frame">
            <a:avLst>
              <a:gd name="adj1" fmla="val 1483"/>
            </a:avLst>
          </a:prstGeom>
          <a:solidFill>
            <a:schemeClr val="accent1"/>
          </a:solid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5216">
              <a:lnSpc>
                <a:spcPct val="95000"/>
              </a:lnSpc>
            </a:pPr>
            <a:endParaRPr lang="en-US" sz="1900" err="1">
              <a:solidFill>
                <a:prstClr val="black"/>
              </a:solidFill>
              <a:latin typeface="Arial"/>
            </a:endParaRPr>
          </a:p>
        </p:txBody>
      </p:sp>
      <p:sp>
        <p:nvSpPr>
          <p:cNvPr id="123" name="TextBox 122">
            <a:extLst>
              <a:ext uri="{FF2B5EF4-FFF2-40B4-BE49-F238E27FC236}">
                <a16:creationId xmlns:a16="http://schemas.microsoft.com/office/drawing/2014/main" id="{E391D3CF-25C1-DE49-80B5-1D4195C69DF2}"/>
              </a:ext>
            </a:extLst>
          </p:cNvPr>
          <p:cNvSpPr txBox="1"/>
          <p:nvPr/>
        </p:nvSpPr>
        <p:spPr>
          <a:xfrm>
            <a:off x="8710355" y="4014731"/>
            <a:ext cx="581890" cy="238578"/>
          </a:xfrm>
          <a:prstGeom prst="rect">
            <a:avLst/>
          </a:prstGeom>
          <a:solidFill>
            <a:schemeClr val="bg1"/>
          </a:solidFill>
          <a:effectLst>
            <a:softEdge rad="50800"/>
          </a:effectLst>
        </p:spPr>
        <p:txBody>
          <a:bodyPr vert="horz" wrap="square" lIns="91368" tIns="45684" rIns="91368" bIns="45684" rtlCol="0" anchor="ctr">
            <a:noAutofit/>
          </a:bodyPr>
          <a:lstStyle/>
          <a:p>
            <a:pPr algn="ctr" defTabSz="915216">
              <a:lnSpc>
                <a:spcPct val="95000"/>
              </a:lnSpc>
              <a:spcBef>
                <a:spcPts val="400"/>
              </a:spcBef>
              <a:spcAft>
                <a:spcPts val="200"/>
              </a:spcAft>
            </a:pPr>
            <a:r>
              <a:rPr lang="en-US" sz="1000" b="1">
                <a:solidFill>
                  <a:srgbClr val="0067C5"/>
                </a:solidFill>
                <a:latin typeface="Arial"/>
              </a:rPr>
              <a:t>Clone</a:t>
            </a:r>
          </a:p>
        </p:txBody>
      </p:sp>
      <p:sp>
        <p:nvSpPr>
          <p:cNvPr id="124" name="TextBox 123">
            <a:extLst>
              <a:ext uri="{FF2B5EF4-FFF2-40B4-BE49-F238E27FC236}">
                <a16:creationId xmlns:a16="http://schemas.microsoft.com/office/drawing/2014/main" id="{EDFB2E36-461C-4845-B657-E3283643FDC3}"/>
              </a:ext>
            </a:extLst>
          </p:cNvPr>
          <p:cNvSpPr txBox="1"/>
          <p:nvPr/>
        </p:nvSpPr>
        <p:spPr>
          <a:xfrm>
            <a:off x="9586698" y="3529615"/>
            <a:ext cx="1498523" cy="300629"/>
          </a:xfrm>
          <a:prstGeom prst="rect">
            <a:avLst/>
          </a:prstGeom>
        </p:spPr>
        <p:txBody>
          <a:bodyPr vert="horz" wrap="square" lIns="91344" tIns="45672" rIns="91344" bIns="45672" rtlCol="0" anchor="ctr">
            <a:noAutofit/>
          </a:bodyPr>
          <a:lstStyle/>
          <a:p>
            <a:pPr algn="ctr" defTabSz="915216">
              <a:lnSpc>
                <a:spcPct val="95000"/>
              </a:lnSpc>
              <a:spcBef>
                <a:spcPts val="400"/>
              </a:spcBef>
              <a:spcAft>
                <a:spcPts val="200"/>
              </a:spcAft>
            </a:pPr>
            <a:r>
              <a:rPr lang="en-US" sz="1000" b="1">
                <a:solidFill>
                  <a:sysClr val="windowText" lastClr="000000"/>
                </a:solidFill>
                <a:latin typeface="Arial"/>
              </a:rPr>
              <a:t>DR Ultra Capacity Pool</a:t>
            </a:r>
          </a:p>
        </p:txBody>
      </p:sp>
      <p:pic>
        <p:nvPicPr>
          <p:cNvPr id="125" name="volume clone 1" descr="C:\Users\PrestoGeorge\Desktop\Original-Cylindar.gif">
            <a:extLst>
              <a:ext uri="{FF2B5EF4-FFF2-40B4-BE49-F238E27FC236}">
                <a16:creationId xmlns:a16="http://schemas.microsoft.com/office/drawing/2014/main" id="{CB5D2420-74E0-994B-A79F-E50163B7B4B4}"/>
              </a:ext>
            </a:extLst>
          </p:cNvPr>
          <p:cNvPicPr preferRelativeResize="0">
            <a:picLocks noChangeAspect="1" noChangeArrowheads="1"/>
          </p:cNvPicPr>
          <p:nvPr/>
        </p:nvPicPr>
        <p:blipFill>
          <a:blip r:embed="rId3" cstate="print">
            <a:duotone>
              <a:prstClr val="black"/>
              <a:schemeClr val="accent5">
                <a:tint val="45000"/>
                <a:satMod val="400000"/>
              </a:schemeClr>
            </a:duotone>
          </a:blip>
          <a:srcRect/>
          <a:stretch>
            <a:fillRect/>
          </a:stretch>
        </p:blipFill>
        <p:spPr bwMode="auto">
          <a:xfrm>
            <a:off x="9642759" y="3909569"/>
            <a:ext cx="1371600" cy="242518"/>
          </a:xfrm>
          <a:prstGeom prst="rect">
            <a:avLst/>
          </a:prstGeom>
          <a:noFill/>
        </p:spPr>
      </p:pic>
      <p:sp>
        <p:nvSpPr>
          <p:cNvPr id="126" name="TextBox 125">
            <a:extLst>
              <a:ext uri="{FF2B5EF4-FFF2-40B4-BE49-F238E27FC236}">
                <a16:creationId xmlns:a16="http://schemas.microsoft.com/office/drawing/2014/main" id="{1DE54CD2-2133-074A-A087-D0E8F508E3D8}"/>
              </a:ext>
            </a:extLst>
          </p:cNvPr>
          <p:cNvSpPr txBox="1"/>
          <p:nvPr/>
        </p:nvSpPr>
        <p:spPr>
          <a:xfrm>
            <a:off x="9645442" y="3959765"/>
            <a:ext cx="1371600" cy="171845"/>
          </a:xfrm>
          <a:prstGeom prst="rect">
            <a:avLst/>
          </a:prstGeom>
        </p:spPr>
        <p:txBody>
          <a:bodyPr vert="horz" wrap="square" lIns="91368" tIns="45684" rIns="91368" bIns="45684" rtlCol="0" anchor="ctr">
            <a:noAutofit/>
          </a:bodyPr>
          <a:lstStyle/>
          <a:p>
            <a:pPr algn="ctr" defTabSz="915216">
              <a:lnSpc>
                <a:spcPct val="95000"/>
              </a:lnSpc>
              <a:spcBef>
                <a:spcPts val="400"/>
              </a:spcBef>
              <a:spcAft>
                <a:spcPts val="200"/>
              </a:spcAft>
            </a:pPr>
            <a:r>
              <a:rPr lang="en-US" sz="1000" b="1">
                <a:solidFill>
                  <a:prstClr val="white"/>
                </a:solidFill>
                <a:latin typeface="Arial"/>
              </a:rPr>
              <a:t>Epic DR</a:t>
            </a:r>
          </a:p>
        </p:txBody>
      </p:sp>
      <p:cxnSp>
        <p:nvCxnSpPr>
          <p:cNvPr id="127" name="Curved Connector 126">
            <a:extLst>
              <a:ext uri="{FF2B5EF4-FFF2-40B4-BE49-F238E27FC236}">
                <a16:creationId xmlns:a16="http://schemas.microsoft.com/office/drawing/2014/main" id="{B1A4A125-9EB2-A64A-A0A8-6084BA564785}"/>
              </a:ext>
            </a:extLst>
          </p:cNvPr>
          <p:cNvCxnSpPr>
            <a:cxnSpLocks/>
            <a:stCxn id="303" idx="3"/>
            <a:endCxn id="125" idx="1"/>
          </p:cNvCxnSpPr>
          <p:nvPr/>
        </p:nvCxnSpPr>
        <p:spPr>
          <a:xfrm>
            <a:off x="8713039" y="3889064"/>
            <a:ext cx="929721" cy="141764"/>
          </a:xfrm>
          <a:prstGeom prst="curvedConnector3">
            <a:avLst>
              <a:gd name="adj1" fmla="val 50000"/>
            </a:avLst>
          </a:prstGeom>
          <a:ln>
            <a:solidFill>
              <a:srgbClr val="FFC000"/>
            </a:solidFill>
            <a:tailEnd type="triangle"/>
          </a:ln>
        </p:spPr>
        <p:style>
          <a:lnRef idx="3">
            <a:schemeClr val="accent1"/>
          </a:lnRef>
          <a:fillRef idx="0">
            <a:schemeClr val="accent1"/>
          </a:fillRef>
          <a:effectRef idx="2">
            <a:schemeClr val="accent1"/>
          </a:effectRef>
          <a:fontRef idx="minor">
            <a:schemeClr val="tx1"/>
          </a:fontRef>
        </p:style>
      </p:cxnSp>
      <p:sp>
        <p:nvSpPr>
          <p:cNvPr id="130" name="TextBox 129">
            <a:extLst>
              <a:ext uri="{FF2B5EF4-FFF2-40B4-BE49-F238E27FC236}">
                <a16:creationId xmlns:a16="http://schemas.microsoft.com/office/drawing/2014/main" id="{ABC4D785-8E38-7C42-8777-90B9BD21F1F5}"/>
              </a:ext>
            </a:extLst>
          </p:cNvPr>
          <p:cNvSpPr txBox="1"/>
          <p:nvPr/>
        </p:nvSpPr>
        <p:spPr>
          <a:xfrm>
            <a:off x="8909370" y="3698605"/>
            <a:ext cx="581890" cy="238578"/>
          </a:xfrm>
          <a:prstGeom prst="rect">
            <a:avLst/>
          </a:prstGeom>
          <a:solidFill>
            <a:schemeClr val="bg1"/>
          </a:solidFill>
          <a:effectLst>
            <a:softEdge rad="50800"/>
          </a:effectLst>
        </p:spPr>
        <p:txBody>
          <a:bodyPr vert="horz" wrap="square" lIns="91368" tIns="45684" rIns="91368" bIns="45684" rtlCol="0" anchor="ctr">
            <a:noAutofit/>
          </a:bodyPr>
          <a:lstStyle/>
          <a:p>
            <a:pPr algn="ctr" defTabSz="915216">
              <a:lnSpc>
                <a:spcPct val="95000"/>
              </a:lnSpc>
              <a:spcBef>
                <a:spcPts val="400"/>
              </a:spcBef>
              <a:spcAft>
                <a:spcPts val="200"/>
              </a:spcAft>
            </a:pPr>
            <a:r>
              <a:rPr lang="en-US" sz="1000" b="1">
                <a:solidFill>
                  <a:srgbClr val="FFC000"/>
                </a:solidFill>
                <a:latin typeface="Arial"/>
              </a:rPr>
              <a:t>Move</a:t>
            </a:r>
          </a:p>
        </p:txBody>
      </p:sp>
      <p:cxnSp>
        <p:nvCxnSpPr>
          <p:cNvPr id="135" name="Curved Connector 134">
            <a:extLst>
              <a:ext uri="{FF2B5EF4-FFF2-40B4-BE49-F238E27FC236}">
                <a16:creationId xmlns:a16="http://schemas.microsoft.com/office/drawing/2014/main" id="{AB648B37-9067-5848-B7A3-C3EA9E8AB14C}"/>
              </a:ext>
            </a:extLst>
          </p:cNvPr>
          <p:cNvCxnSpPr>
            <a:cxnSpLocks/>
            <a:stCxn id="161" idx="3"/>
            <a:endCxn id="111" idx="1"/>
          </p:cNvCxnSpPr>
          <p:nvPr/>
        </p:nvCxnSpPr>
        <p:spPr>
          <a:xfrm flipV="1">
            <a:off x="5172506" y="4523040"/>
            <a:ext cx="2179031" cy="624298"/>
          </a:xfrm>
          <a:prstGeom prst="curvedConnector3">
            <a:avLst>
              <a:gd name="adj1" fmla="val 50000"/>
            </a:avLst>
          </a:prstGeom>
          <a:ln>
            <a:tailEnd type="triangle"/>
          </a:ln>
        </p:spPr>
        <p:style>
          <a:lnRef idx="3">
            <a:schemeClr val="accent1"/>
          </a:lnRef>
          <a:fillRef idx="0">
            <a:schemeClr val="accent1"/>
          </a:fillRef>
          <a:effectRef idx="2">
            <a:schemeClr val="accent1"/>
          </a:effectRef>
          <a:fontRef idx="minor">
            <a:schemeClr val="tx1"/>
          </a:fontRef>
        </p:style>
      </p:cxnSp>
      <p:sp>
        <p:nvSpPr>
          <p:cNvPr id="138" name="TextBox 137">
            <a:extLst>
              <a:ext uri="{FF2B5EF4-FFF2-40B4-BE49-F238E27FC236}">
                <a16:creationId xmlns:a16="http://schemas.microsoft.com/office/drawing/2014/main" id="{AF5C789D-93FA-994A-A900-B7A1DB57B5E5}"/>
              </a:ext>
            </a:extLst>
          </p:cNvPr>
          <p:cNvSpPr txBox="1"/>
          <p:nvPr/>
        </p:nvSpPr>
        <p:spPr>
          <a:xfrm>
            <a:off x="5482123" y="4671139"/>
            <a:ext cx="1606345" cy="300629"/>
          </a:xfrm>
          <a:prstGeom prst="rect">
            <a:avLst/>
          </a:prstGeom>
        </p:spPr>
        <p:txBody>
          <a:bodyPr vert="horz" wrap="square" lIns="91344" tIns="45672" rIns="91344" bIns="45672" rtlCol="0" anchor="ctr">
            <a:noAutofit/>
          </a:bodyPr>
          <a:lstStyle/>
          <a:p>
            <a:pPr algn="ctr" defTabSz="915216">
              <a:lnSpc>
                <a:spcPct val="95000"/>
              </a:lnSpc>
              <a:spcBef>
                <a:spcPts val="400"/>
              </a:spcBef>
              <a:spcAft>
                <a:spcPts val="200"/>
              </a:spcAft>
            </a:pPr>
            <a:r>
              <a:rPr lang="en-US" sz="1000" b="1">
                <a:solidFill>
                  <a:sysClr val="windowText" lastClr="000000"/>
                </a:solidFill>
                <a:latin typeface="Arial"/>
              </a:rPr>
              <a:t>Cross Regional Replication</a:t>
            </a:r>
          </a:p>
        </p:txBody>
      </p:sp>
    </p:spTree>
    <p:extLst>
      <p:ext uri="{BB962C8B-B14F-4D97-AF65-F5344CB8AC3E}">
        <p14:creationId xmlns:p14="http://schemas.microsoft.com/office/powerpoint/2010/main" val="337223136"/>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4" name="Group 93">
            <a:extLst>
              <a:ext uri="{FF2B5EF4-FFF2-40B4-BE49-F238E27FC236}">
                <a16:creationId xmlns:a16="http://schemas.microsoft.com/office/drawing/2014/main" id="{7C1A5FA8-E913-9347-A8B0-8A2DCE6F2C33}"/>
              </a:ext>
            </a:extLst>
          </p:cNvPr>
          <p:cNvGrpSpPr/>
          <p:nvPr/>
        </p:nvGrpSpPr>
        <p:grpSpPr>
          <a:xfrm>
            <a:off x="5581385" y="2809892"/>
            <a:ext cx="841614" cy="139700"/>
            <a:chOff x="6172287" y="3611343"/>
            <a:chExt cx="610391" cy="139700"/>
          </a:xfrm>
        </p:grpSpPr>
        <p:cxnSp>
          <p:nvCxnSpPr>
            <p:cNvPr id="95" name="Straight Arrow Connector 94">
              <a:extLst>
                <a:ext uri="{FF2B5EF4-FFF2-40B4-BE49-F238E27FC236}">
                  <a16:creationId xmlns:a16="http://schemas.microsoft.com/office/drawing/2014/main" id="{53D7260B-EFB6-B443-9E88-F7BAB9F6FFB2}"/>
                </a:ext>
              </a:extLst>
            </p:cNvPr>
            <p:cNvCxnSpPr>
              <a:cxnSpLocks/>
            </p:cNvCxnSpPr>
            <p:nvPr/>
          </p:nvCxnSpPr>
          <p:spPr>
            <a:xfrm flipH="1">
              <a:off x="6172287" y="3611343"/>
              <a:ext cx="610391"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F5130812-665E-B84B-8F4B-2BE88163BD3D}"/>
                </a:ext>
              </a:extLst>
            </p:cNvPr>
            <p:cNvCxnSpPr>
              <a:cxnSpLocks/>
            </p:cNvCxnSpPr>
            <p:nvPr/>
          </p:nvCxnSpPr>
          <p:spPr>
            <a:xfrm flipH="1">
              <a:off x="6172287" y="3751043"/>
              <a:ext cx="610391"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97" name="Group 96">
            <a:extLst>
              <a:ext uri="{FF2B5EF4-FFF2-40B4-BE49-F238E27FC236}">
                <a16:creationId xmlns:a16="http://schemas.microsoft.com/office/drawing/2014/main" id="{22BD8AC2-941A-1243-8ACC-56C91E175A1A}"/>
              </a:ext>
            </a:extLst>
          </p:cNvPr>
          <p:cNvGrpSpPr/>
          <p:nvPr/>
        </p:nvGrpSpPr>
        <p:grpSpPr>
          <a:xfrm>
            <a:off x="9621263" y="2797666"/>
            <a:ext cx="841614" cy="139700"/>
            <a:chOff x="6172287" y="3611343"/>
            <a:chExt cx="610391" cy="139700"/>
          </a:xfrm>
        </p:grpSpPr>
        <p:cxnSp>
          <p:nvCxnSpPr>
            <p:cNvPr id="98" name="Straight Arrow Connector 97">
              <a:extLst>
                <a:ext uri="{FF2B5EF4-FFF2-40B4-BE49-F238E27FC236}">
                  <a16:creationId xmlns:a16="http://schemas.microsoft.com/office/drawing/2014/main" id="{92C5F18B-0EB0-AE4F-9D57-D89FB378FF46}"/>
                </a:ext>
              </a:extLst>
            </p:cNvPr>
            <p:cNvCxnSpPr>
              <a:cxnSpLocks/>
            </p:cNvCxnSpPr>
            <p:nvPr/>
          </p:nvCxnSpPr>
          <p:spPr>
            <a:xfrm flipH="1">
              <a:off x="6172287" y="3611343"/>
              <a:ext cx="610391"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3308272D-25F2-CB4B-8FFF-4F339A20D5B8}"/>
                </a:ext>
              </a:extLst>
            </p:cNvPr>
            <p:cNvCxnSpPr>
              <a:cxnSpLocks/>
            </p:cNvCxnSpPr>
            <p:nvPr/>
          </p:nvCxnSpPr>
          <p:spPr>
            <a:xfrm flipH="1">
              <a:off x="6172287" y="3751043"/>
              <a:ext cx="610391"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93" name="Group 92">
            <a:extLst>
              <a:ext uri="{FF2B5EF4-FFF2-40B4-BE49-F238E27FC236}">
                <a16:creationId xmlns:a16="http://schemas.microsoft.com/office/drawing/2014/main" id="{0C4619CC-B647-BD43-A6DB-B736C55CDF72}"/>
              </a:ext>
            </a:extLst>
          </p:cNvPr>
          <p:cNvGrpSpPr/>
          <p:nvPr/>
        </p:nvGrpSpPr>
        <p:grpSpPr>
          <a:xfrm>
            <a:off x="1609272" y="2836653"/>
            <a:ext cx="841614" cy="139700"/>
            <a:chOff x="6172287" y="3611343"/>
            <a:chExt cx="610391" cy="139700"/>
          </a:xfrm>
        </p:grpSpPr>
        <p:cxnSp>
          <p:nvCxnSpPr>
            <p:cNvPr id="21" name="Straight Arrow Connector 20"/>
            <p:cNvCxnSpPr>
              <a:cxnSpLocks/>
            </p:cNvCxnSpPr>
            <p:nvPr/>
          </p:nvCxnSpPr>
          <p:spPr>
            <a:xfrm flipH="1">
              <a:off x="6172287" y="3611343"/>
              <a:ext cx="610391"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F766F5A5-A167-E044-B5E8-D6318B733D4F}"/>
                </a:ext>
              </a:extLst>
            </p:cNvPr>
            <p:cNvCxnSpPr>
              <a:cxnSpLocks/>
            </p:cNvCxnSpPr>
            <p:nvPr/>
          </p:nvCxnSpPr>
          <p:spPr>
            <a:xfrm flipH="1">
              <a:off x="6172287" y="3751043"/>
              <a:ext cx="610391"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68" name="Rectangle 67">
            <a:extLst>
              <a:ext uri="{FF2B5EF4-FFF2-40B4-BE49-F238E27FC236}">
                <a16:creationId xmlns:a16="http://schemas.microsoft.com/office/drawing/2014/main" id="{65FB1C73-30CC-A843-A951-791A643C2BF6}"/>
              </a:ext>
            </a:extLst>
          </p:cNvPr>
          <p:cNvSpPr/>
          <p:nvPr/>
        </p:nvSpPr>
        <p:spPr>
          <a:xfrm>
            <a:off x="2171242" y="2344776"/>
            <a:ext cx="1876663" cy="1092824"/>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sz="900"/>
          </a:p>
        </p:txBody>
      </p:sp>
      <p:sp>
        <p:nvSpPr>
          <p:cNvPr id="45" name="Rectangle 44">
            <a:extLst>
              <a:ext uri="{FF2B5EF4-FFF2-40B4-BE49-F238E27FC236}">
                <a16:creationId xmlns:a16="http://schemas.microsoft.com/office/drawing/2014/main" id="{E521FD90-C2EB-E84A-AFDD-44BBC8657B8F}"/>
              </a:ext>
            </a:extLst>
          </p:cNvPr>
          <p:cNvSpPr/>
          <p:nvPr/>
        </p:nvSpPr>
        <p:spPr>
          <a:xfrm>
            <a:off x="9937176" y="1229674"/>
            <a:ext cx="875489" cy="904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37" name="Rectangle 36"/>
          <p:cNvSpPr/>
          <p:nvPr/>
        </p:nvSpPr>
        <p:spPr>
          <a:xfrm>
            <a:off x="1587490" y="1021743"/>
            <a:ext cx="1207135" cy="904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2" name="Rectangle 11"/>
          <p:cNvSpPr/>
          <p:nvPr/>
        </p:nvSpPr>
        <p:spPr>
          <a:xfrm>
            <a:off x="9844044" y="1128076"/>
            <a:ext cx="875489" cy="904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11" name="Rectangle 10"/>
          <p:cNvSpPr/>
          <p:nvPr/>
        </p:nvSpPr>
        <p:spPr>
          <a:xfrm>
            <a:off x="9755919" y="1025367"/>
            <a:ext cx="875489" cy="904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7" name="Rectangle 6"/>
          <p:cNvSpPr/>
          <p:nvPr/>
        </p:nvSpPr>
        <p:spPr>
          <a:xfrm>
            <a:off x="1498369" y="937281"/>
            <a:ext cx="1207135" cy="904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Epic Prod</a:t>
            </a:r>
          </a:p>
          <a:p>
            <a:pPr algn="ctr"/>
            <a:r>
              <a:rPr lang="en-US" sz="1200"/>
              <a:t>and Test  Servers</a:t>
            </a:r>
          </a:p>
        </p:txBody>
      </p:sp>
      <p:sp>
        <p:nvSpPr>
          <p:cNvPr id="8" name="Rectangle 7"/>
          <p:cNvSpPr/>
          <p:nvPr/>
        </p:nvSpPr>
        <p:spPr>
          <a:xfrm>
            <a:off x="9666797" y="922658"/>
            <a:ext cx="875489" cy="904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Report</a:t>
            </a:r>
          </a:p>
          <a:p>
            <a:pPr algn="ctr"/>
            <a:r>
              <a:rPr lang="en-US" sz="1200"/>
              <a:t>Clarity</a:t>
            </a:r>
          </a:p>
          <a:p>
            <a:pPr algn="ctr"/>
            <a:r>
              <a:rPr lang="en-US" sz="1200"/>
              <a:t>Prod Services</a:t>
            </a:r>
          </a:p>
        </p:txBody>
      </p:sp>
      <p:sp>
        <p:nvSpPr>
          <p:cNvPr id="14" name="Rectangle 13"/>
          <p:cNvSpPr/>
          <p:nvPr/>
        </p:nvSpPr>
        <p:spPr>
          <a:xfrm>
            <a:off x="159604" y="2348680"/>
            <a:ext cx="1876663" cy="1092824"/>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sz="900"/>
          </a:p>
        </p:txBody>
      </p:sp>
      <p:sp>
        <p:nvSpPr>
          <p:cNvPr id="23" name="Rectangle 22"/>
          <p:cNvSpPr/>
          <p:nvPr/>
        </p:nvSpPr>
        <p:spPr>
          <a:xfrm>
            <a:off x="247729" y="2536655"/>
            <a:ext cx="1672387" cy="62079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a:solidFill>
                  <a:schemeClr val="tx1"/>
                </a:solidFill>
              </a:rPr>
              <a:t>Production Database Storage</a:t>
            </a:r>
          </a:p>
          <a:p>
            <a:r>
              <a:rPr lang="en-US" sz="900">
                <a:solidFill>
                  <a:schemeClr val="tx1"/>
                </a:solidFill>
              </a:rPr>
              <a:t>Production Journal Storage</a:t>
            </a:r>
          </a:p>
          <a:p>
            <a:r>
              <a:rPr lang="en-US" sz="900">
                <a:solidFill>
                  <a:schemeClr val="tx1"/>
                </a:solidFill>
              </a:rPr>
              <a:t>Production Application Storage</a:t>
            </a:r>
          </a:p>
        </p:txBody>
      </p:sp>
      <p:sp>
        <p:nvSpPr>
          <p:cNvPr id="38" name="Rectangle 37"/>
          <p:cNvSpPr/>
          <p:nvPr/>
        </p:nvSpPr>
        <p:spPr>
          <a:xfrm>
            <a:off x="6663899" y="3800937"/>
            <a:ext cx="875489" cy="904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39" name="Rectangle 38"/>
          <p:cNvSpPr/>
          <p:nvPr/>
        </p:nvSpPr>
        <p:spPr>
          <a:xfrm>
            <a:off x="6575775" y="3714818"/>
            <a:ext cx="875489" cy="904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40" name="Rectangle 39"/>
          <p:cNvSpPr/>
          <p:nvPr/>
        </p:nvSpPr>
        <p:spPr>
          <a:xfrm>
            <a:off x="6470135" y="3636482"/>
            <a:ext cx="875489" cy="904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t>DR services</a:t>
            </a:r>
          </a:p>
        </p:txBody>
      </p:sp>
      <p:cxnSp>
        <p:nvCxnSpPr>
          <p:cNvPr id="42" name="Straight Arrow Connector 41"/>
          <p:cNvCxnSpPr>
            <a:cxnSpLocks/>
            <a:stCxn id="7" idx="2"/>
            <a:endCxn id="44" idx="0"/>
          </p:cNvCxnSpPr>
          <p:nvPr/>
        </p:nvCxnSpPr>
        <p:spPr>
          <a:xfrm flipH="1">
            <a:off x="1274666" y="1841953"/>
            <a:ext cx="827271" cy="46562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779709" y="2307573"/>
            <a:ext cx="989914" cy="261610"/>
          </a:xfrm>
          <a:prstGeom prst="rect">
            <a:avLst/>
          </a:prstGeom>
          <a:noFill/>
        </p:spPr>
        <p:txBody>
          <a:bodyPr wrap="square" rtlCol="0">
            <a:spAutoFit/>
          </a:bodyPr>
          <a:lstStyle/>
          <a:p>
            <a:r>
              <a:rPr lang="en-US" sz="1100" b="1"/>
              <a:t>Prod-01</a:t>
            </a:r>
          </a:p>
        </p:txBody>
      </p:sp>
      <p:sp>
        <p:nvSpPr>
          <p:cNvPr id="51" name="Rectangle 50">
            <a:extLst>
              <a:ext uri="{FF2B5EF4-FFF2-40B4-BE49-F238E27FC236}">
                <a16:creationId xmlns:a16="http://schemas.microsoft.com/office/drawing/2014/main" id="{52A9D446-ADF4-7644-9C50-0F12C66BC6E1}"/>
              </a:ext>
            </a:extLst>
          </p:cNvPr>
          <p:cNvSpPr/>
          <p:nvPr/>
        </p:nvSpPr>
        <p:spPr>
          <a:xfrm>
            <a:off x="2253834" y="2534455"/>
            <a:ext cx="1672387" cy="62079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a:solidFill>
                  <a:schemeClr val="tx1"/>
                </a:solidFill>
              </a:rPr>
              <a:t>Production Database Storage</a:t>
            </a:r>
          </a:p>
          <a:p>
            <a:r>
              <a:rPr lang="en-US" sz="900">
                <a:solidFill>
                  <a:schemeClr val="tx1"/>
                </a:solidFill>
              </a:rPr>
              <a:t>Production Journal Storage</a:t>
            </a:r>
          </a:p>
          <a:p>
            <a:r>
              <a:rPr lang="en-US" sz="900">
                <a:solidFill>
                  <a:schemeClr val="tx1"/>
                </a:solidFill>
              </a:rPr>
              <a:t>Production Application Storage</a:t>
            </a:r>
          </a:p>
        </p:txBody>
      </p:sp>
      <p:sp>
        <p:nvSpPr>
          <p:cNvPr id="52" name="TextBox 51">
            <a:extLst>
              <a:ext uri="{FF2B5EF4-FFF2-40B4-BE49-F238E27FC236}">
                <a16:creationId xmlns:a16="http://schemas.microsoft.com/office/drawing/2014/main" id="{DFE2038B-C829-2F45-BC20-1040D1B34260}"/>
              </a:ext>
            </a:extLst>
          </p:cNvPr>
          <p:cNvSpPr txBox="1"/>
          <p:nvPr/>
        </p:nvSpPr>
        <p:spPr>
          <a:xfrm>
            <a:off x="2794625" y="2307573"/>
            <a:ext cx="989914" cy="261610"/>
          </a:xfrm>
          <a:prstGeom prst="rect">
            <a:avLst/>
          </a:prstGeom>
          <a:noFill/>
        </p:spPr>
        <p:txBody>
          <a:bodyPr wrap="square" rtlCol="0">
            <a:spAutoFit/>
          </a:bodyPr>
          <a:lstStyle/>
          <a:p>
            <a:r>
              <a:rPr lang="en-US" sz="1100" b="1"/>
              <a:t>Prod-02</a:t>
            </a:r>
          </a:p>
        </p:txBody>
      </p:sp>
      <p:cxnSp>
        <p:nvCxnSpPr>
          <p:cNvPr id="54" name="Straight Arrow Connector 53">
            <a:extLst>
              <a:ext uri="{FF2B5EF4-FFF2-40B4-BE49-F238E27FC236}">
                <a16:creationId xmlns:a16="http://schemas.microsoft.com/office/drawing/2014/main" id="{1F14EEA6-4BCA-2C4C-BEA3-939C7914555A}"/>
              </a:ext>
            </a:extLst>
          </p:cNvPr>
          <p:cNvCxnSpPr>
            <a:cxnSpLocks/>
            <a:stCxn id="7" idx="2"/>
            <a:endCxn id="52" idx="0"/>
          </p:cNvCxnSpPr>
          <p:nvPr/>
        </p:nvCxnSpPr>
        <p:spPr>
          <a:xfrm>
            <a:off x="2101937" y="1841953"/>
            <a:ext cx="1187645" cy="46562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5F03FC63-55F1-6342-AB6D-6414F8D13FCB}"/>
              </a:ext>
            </a:extLst>
          </p:cNvPr>
          <p:cNvCxnSpPr>
            <a:cxnSpLocks/>
          </p:cNvCxnSpPr>
          <p:nvPr/>
        </p:nvCxnSpPr>
        <p:spPr>
          <a:xfrm>
            <a:off x="6387433" y="2807824"/>
            <a:ext cx="39296" cy="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7" name="Rectangle 56">
            <a:extLst>
              <a:ext uri="{FF2B5EF4-FFF2-40B4-BE49-F238E27FC236}">
                <a16:creationId xmlns:a16="http://schemas.microsoft.com/office/drawing/2014/main" id="{62FB8B61-C978-1143-A5FE-659F92B1812F}"/>
              </a:ext>
            </a:extLst>
          </p:cNvPr>
          <p:cNvSpPr/>
          <p:nvPr/>
        </p:nvSpPr>
        <p:spPr>
          <a:xfrm>
            <a:off x="5606028" y="1008271"/>
            <a:ext cx="1207135" cy="904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58" name="Rectangle 57">
            <a:extLst>
              <a:ext uri="{FF2B5EF4-FFF2-40B4-BE49-F238E27FC236}">
                <a16:creationId xmlns:a16="http://schemas.microsoft.com/office/drawing/2014/main" id="{8D6FFD56-10FB-0047-BD7D-08D503884B4E}"/>
              </a:ext>
            </a:extLst>
          </p:cNvPr>
          <p:cNvSpPr/>
          <p:nvPr/>
        </p:nvSpPr>
        <p:spPr>
          <a:xfrm>
            <a:off x="5516907" y="923809"/>
            <a:ext cx="1207135" cy="904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Epic Report</a:t>
            </a:r>
          </a:p>
          <a:p>
            <a:pPr algn="ctr"/>
            <a:r>
              <a:rPr lang="en-US" sz="1200"/>
              <a:t>and Test  Servers</a:t>
            </a:r>
          </a:p>
        </p:txBody>
      </p:sp>
      <p:sp>
        <p:nvSpPr>
          <p:cNvPr id="59" name="Rectangle 58">
            <a:extLst>
              <a:ext uri="{FF2B5EF4-FFF2-40B4-BE49-F238E27FC236}">
                <a16:creationId xmlns:a16="http://schemas.microsoft.com/office/drawing/2014/main" id="{A6532378-BF32-2241-8CE1-0A0F65DA24A3}"/>
              </a:ext>
            </a:extLst>
          </p:cNvPr>
          <p:cNvSpPr/>
          <p:nvPr/>
        </p:nvSpPr>
        <p:spPr>
          <a:xfrm>
            <a:off x="4220889" y="2335208"/>
            <a:ext cx="1876663" cy="1092824"/>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sz="900"/>
          </a:p>
        </p:txBody>
      </p:sp>
      <p:sp>
        <p:nvSpPr>
          <p:cNvPr id="60" name="Rectangle 59">
            <a:extLst>
              <a:ext uri="{FF2B5EF4-FFF2-40B4-BE49-F238E27FC236}">
                <a16:creationId xmlns:a16="http://schemas.microsoft.com/office/drawing/2014/main" id="{D5D70080-5820-4744-A72C-3B4D92535318}"/>
              </a:ext>
            </a:extLst>
          </p:cNvPr>
          <p:cNvSpPr/>
          <p:nvPr/>
        </p:nvSpPr>
        <p:spPr>
          <a:xfrm>
            <a:off x="4309014" y="2523183"/>
            <a:ext cx="1672387" cy="62079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a:solidFill>
                  <a:schemeClr val="tx1"/>
                </a:solidFill>
              </a:rPr>
              <a:t>Report Database Storage</a:t>
            </a:r>
          </a:p>
          <a:p>
            <a:r>
              <a:rPr lang="en-US" sz="900">
                <a:solidFill>
                  <a:schemeClr val="tx1"/>
                </a:solidFill>
              </a:rPr>
              <a:t>Report Journal Storage</a:t>
            </a:r>
          </a:p>
          <a:p>
            <a:r>
              <a:rPr lang="en-US" sz="900">
                <a:solidFill>
                  <a:schemeClr val="tx1"/>
                </a:solidFill>
              </a:rPr>
              <a:t>Report Application Storage</a:t>
            </a:r>
          </a:p>
        </p:txBody>
      </p:sp>
      <p:cxnSp>
        <p:nvCxnSpPr>
          <p:cNvPr id="61" name="Straight Arrow Connector 60">
            <a:extLst>
              <a:ext uri="{FF2B5EF4-FFF2-40B4-BE49-F238E27FC236}">
                <a16:creationId xmlns:a16="http://schemas.microsoft.com/office/drawing/2014/main" id="{FFFE3F58-32B2-8D47-88B0-7ADBEEF9A329}"/>
              </a:ext>
            </a:extLst>
          </p:cNvPr>
          <p:cNvCxnSpPr>
            <a:cxnSpLocks/>
            <a:stCxn id="58" idx="2"/>
            <a:endCxn id="62" idx="0"/>
          </p:cNvCxnSpPr>
          <p:nvPr/>
        </p:nvCxnSpPr>
        <p:spPr>
          <a:xfrm flipH="1">
            <a:off x="5351399" y="1828481"/>
            <a:ext cx="769076" cy="46685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846CC8D6-4EE0-FC43-9A91-D2D26DA04709}"/>
              </a:ext>
            </a:extLst>
          </p:cNvPr>
          <p:cNvSpPr txBox="1"/>
          <p:nvPr/>
        </p:nvSpPr>
        <p:spPr>
          <a:xfrm>
            <a:off x="4856442" y="2295339"/>
            <a:ext cx="989914" cy="261610"/>
          </a:xfrm>
          <a:prstGeom prst="rect">
            <a:avLst/>
          </a:prstGeom>
          <a:noFill/>
        </p:spPr>
        <p:txBody>
          <a:bodyPr wrap="square" rtlCol="0">
            <a:spAutoFit/>
          </a:bodyPr>
          <a:lstStyle/>
          <a:p>
            <a:r>
              <a:rPr lang="en-US" sz="1100" b="1"/>
              <a:t>Prod-03</a:t>
            </a:r>
          </a:p>
        </p:txBody>
      </p:sp>
      <p:sp>
        <p:nvSpPr>
          <p:cNvPr id="63" name="Rectangle 62">
            <a:extLst>
              <a:ext uri="{FF2B5EF4-FFF2-40B4-BE49-F238E27FC236}">
                <a16:creationId xmlns:a16="http://schemas.microsoft.com/office/drawing/2014/main" id="{8C289133-7A52-EA4E-AC17-9F26C4BBF8BA}"/>
              </a:ext>
            </a:extLst>
          </p:cNvPr>
          <p:cNvSpPr/>
          <p:nvPr/>
        </p:nvSpPr>
        <p:spPr>
          <a:xfrm>
            <a:off x="6205467" y="2335208"/>
            <a:ext cx="1876663" cy="1092824"/>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sz="900"/>
          </a:p>
        </p:txBody>
      </p:sp>
      <p:sp>
        <p:nvSpPr>
          <p:cNvPr id="64" name="Rectangle 63">
            <a:extLst>
              <a:ext uri="{FF2B5EF4-FFF2-40B4-BE49-F238E27FC236}">
                <a16:creationId xmlns:a16="http://schemas.microsoft.com/office/drawing/2014/main" id="{C29BF41F-A590-DE42-9312-606B87479B1F}"/>
              </a:ext>
            </a:extLst>
          </p:cNvPr>
          <p:cNvSpPr/>
          <p:nvPr/>
        </p:nvSpPr>
        <p:spPr>
          <a:xfrm>
            <a:off x="6293592" y="2523183"/>
            <a:ext cx="1672387" cy="62079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a:solidFill>
                  <a:schemeClr val="tx1"/>
                </a:solidFill>
              </a:rPr>
              <a:t>Report Database Storage</a:t>
            </a:r>
          </a:p>
          <a:p>
            <a:r>
              <a:rPr lang="en-US" sz="900">
                <a:solidFill>
                  <a:schemeClr val="tx1"/>
                </a:solidFill>
              </a:rPr>
              <a:t>Report Journal Storage</a:t>
            </a:r>
          </a:p>
          <a:p>
            <a:r>
              <a:rPr lang="en-US" sz="900">
                <a:solidFill>
                  <a:schemeClr val="tx1"/>
                </a:solidFill>
              </a:rPr>
              <a:t>Report Application Storage</a:t>
            </a:r>
          </a:p>
        </p:txBody>
      </p:sp>
      <p:sp>
        <p:nvSpPr>
          <p:cNvPr id="65" name="TextBox 64">
            <a:extLst>
              <a:ext uri="{FF2B5EF4-FFF2-40B4-BE49-F238E27FC236}">
                <a16:creationId xmlns:a16="http://schemas.microsoft.com/office/drawing/2014/main" id="{5050C3CD-81BC-F44C-8E0C-8279256673FE}"/>
              </a:ext>
            </a:extLst>
          </p:cNvPr>
          <p:cNvSpPr txBox="1"/>
          <p:nvPr/>
        </p:nvSpPr>
        <p:spPr>
          <a:xfrm>
            <a:off x="6786144" y="2307573"/>
            <a:ext cx="989914" cy="261610"/>
          </a:xfrm>
          <a:prstGeom prst="rect">
            <a:avLst/>
          </a:prstGeom>
          <a:noFill/>
        </p:spPr>
        <p:txBody>
          <a:bodyPr wrap="square" rtlCol="0">
            <a:spAutoFit/>
          </a:bodyPr>
          <a:lstStyle/>
          <a:p>
            <a:r>
              <a:rPr lang="en-US" sz="1100" b="1"/>
              <a:t>Prod-04</a:t>
            </a:r>
          </a:p>
        </p:txBody>
      </p:sp>
      <p:cxnSp>
        <p:nvCxnSpPr>
          <p:cNvPr id="66" name="Straight Arrow Connector 65">
            <a:extLst>
              <a:ext uri="{FF2B5EF4-FFF2-40B4-BE49-F238E27FC236}">
                <a16:creationId xmlns:a16="http://schemas.microsoft.com/office/drawing/2014/main" id="{E9756688-9F8F-2245-8A19-C8D43E6664D1}"/>
              </a:ext>
            </a:extLst>
          </p:cNvPr>
          <p:cNvCxnSpPr>
            <a:cxnSpLocks/>
            <a:stCxn id="58" idx="2"/>
            <a:endCxn id="65" idx="0"/>
          </p:cNvCxnSpPr>
          <p:nvPr/>
        </p:nvCxnSpPr>
        <p:spPr>
          <a:xfrm>
            <a:off x="6120475" y="1828481"/>
            <a:ext cx="1160626" cy="47909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9" name="Rectangle 68">
            <a:extLst>
              <a:ext uri="{FF2B5EF4-FFF2-40B4-BE49-F238E27FC236}">
                <a16:creationId xmlns:a16="http://schemas.microsoft.com/office/drawing/2014/main" id="{3C5164A2-CFAC-2B47-9DD7-CCC9B37E9B00}"/>
              </a:ext>
            </a:extLst>
          </p:cNvPr>
          <p:cNvSpPr/>
          <p:nvPr/>
        </p:nvSpPr>
        <p:spPr>
          <a:xfrm>
            <a:off x="10233821" y="2329641"/>
            <a:ext cx="1876663" cy="1092824"/>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sz="900"/>
          </a:p>
        </p:txBody>
      </p:sp>
      <p:sp>
        <p:nvSpPr>
          <p:cNvPr id="72" name="Rectangle 71">
            <a:extLst>
              <a:ext uri="{FF2B5EF4-FFF2-40B4-BE49-F238E27FC236}">
                <a16:creationId xmlns:a16="http://schemas.microsoft.com/office/drawing/2014/main" id="{684044E3-5FCE-CA45-8A08-37B5E2F2F569}"/>
              </a:ext>
            </a:extLst>
          </p:cNvPr>
          <p:cNvSpPr/>
          <p:nvPr/>
        </p:nvSpPr>
        <p:spPr>
          <a:xfrm>
            <a:off x="8234883" y="2333545"/>
            <a:ext cx="1876663" cy="1092824"/>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sz="900"/>
          </a:p>
        </p:txBody>
      </p:sp>
      <p:cxnSp>
        <p:nvCxnSpPr>
          <p:cNvPr id="74" name="Straight Arrow Connector 73">
            <a:extLst>
              <a:ext uri="{FF2B5EF4-FFF2-40B4-BE49-F238E27FC236}">
                <a16:creationId xmlns:a16="http://schemas.microsoft.com/office/drawing/2014/main" id="{B21BE621-4531-1745-8606-88502AB298F4}"/>
              </a:ext>
            </a:extLst>
          </p:cNvPr>
          <p:cNvCxnSpPr>
            <a:cxnSpLocks/>
            <a:stCxn id="8" idx="2"/>
            <a:endCxn id="75" idx="0"/>
          </p:cNvCxnSpPr>
          <p:nvPr/>
        </p:nvCxnSpPr>
        <p:spPr>
          <a:xfrm flipH="1">
            <a:off x="9312997" y="1827330"/>
            <a:ext cx="791545" cy="48024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C0CB0E4C-8D21-894E-A504-10BFCD1A8B2B}"/>
              </a:ext>
            </a:extLst>
          </p:cNvPr>
          <p:cNvSpPr txBox="1"/>
          <p:nvPr/>
        </p:nvSpPr>
        <p:spPr>
          <a:xfrm>
            <a:off x="8818040" y="2307573"/>
            <a:ext cx="989914" cy="261610"/>
          </a:xfrm>
          <a:prstGeom prst="rect">
            <a:avLst/>
          </a:prstGeom>
          <a:noFill/>
        </p:spPr>
        <p:txBody>
          <a:bodyPr wrap="square" rtlCol="0">
            <a:spAutoFit/>
          </a:bodyPr>
          <a:lstStyle/>
          <a:p>
            <a:r>
              <a:rPr lang="en-US" sz="1100" b="1"/>
              <a:t>Prod-05</a:t>
            </a:r>
          </a:p>
        </p:txBody>
      </p:sp>
      <p:sp>
        <p:nvSpPr>
          <p:cNvPr id="77" name="TextBox 76">
            <a:extLst>
              <a:ext uri="{FF2B5EF4-FFF2-40B4-BE49-F238E27FC236}">
                <a16:creationId xmlns:a16="http://schemas.microsoft.com/office/drawing/2014/main" id="{54E3356E-129B-6A4D-B01D-B9989D9DC165}"/>
              </a:ext>
            </a:extLst>
          </p:cNvPr>
          <p:cNvSpPr txBox="1"/>
          <p:nvPr/>
        </p:nvSpPr>
        <p:spPr>
          <a:xfrm>
            <a:off x="10896086" y="2295339"/>
            <a:ext cx="989914" cy="261610"/>
          </a:xfrm>
          <a:prstGeom prst="rect">
            <a:avLst/>
          </a:prstGeom>
          <a:noFill/>
        </p:spPr>
        <p:txBody>
          <a:bodyPr wrap="square" rtlCol="0">
            <a:spAutoFit/>
          </a:bodyPr>
          <a:lstStyle/>
          <a:p>
            <a:r>
              <a:rPr lang="en-US" sz="1100" b="1"/>
              <a:t>Prod-02</a:t>
            </a:r>
          </a:p>
        </p:txBody>
      </p:sp>
      <p:cxnSp>
        <p:nvCxnSpPr>
          <p:cNvPr id="78" name="Straight Arrow Connector 77">
            <a:extLst>
              <a:ext uri="{FF2B5EF4-FFF2-40B4-BE49-F238E27FC236}">
                <a16:creationId xmlns:a16="http://schemas.microsoft.com/office/drawing/2014/main" id="{72D8E5B4-6AA2-F647-93D8-FF7E2528C40B}"/>
              </a:ext>
            </a:extLst>
          </p:cNvPr>
          <p:cNvCxnSpPr>
            <a:cxnSpLocks/>
            <a:stCxn id="8" idx="2"/>
            <a:endCxn id="77" idx="0"/>
          </p:cNvCxnSpPr>
          <p:nvPr/>
        </p:nvCxnSpPr>
        <p:spPr>
          <a:xfrm>
            <a:off x="10104542" y="1827330"/>
            <a:ext cx="1286501" cy="46800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p:cNvSpPr/>
          <p:nvPr/>
        </p:nvSpPr>
        <p:spPr>
          <a:xfrm>
            <a:off x="4309014" y="3173674"/>
            <a:ext cx="1672387" cy="22000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a:solidFill>
                  <a:schemeClr val="tx1"/>
                </a:solidFill>
              </a:rPr>
              <a:t>Test, training, development</a:t>
            </a:r>
          </a:p>
        </p:txBody>
      </p:sp>
      <p:sp>
        <p:nvSpPr>
          <p:cNvPr id="111" name="Rectangle 110">
            <a:extLst>
              <a:ext uri="{FF2B5EF4-FFF2-40B4-BE49-F238E27FC236}">
                <a16:creationId xmlns:a16="http://schemas.microsoft.com/office/drawing/2014/main" id="{103D60D4-9B9D-5046-884A-C286BA214974}"/>
              </a:ext>
            </a:extLst>
          </p:cNvPr>
          <p:cNvSpPr/>
          <p:nvPr/>
        </p:nvSpPr>
        <p:spPr>
          <a:xfrm>
            <a:off x="6292243" y="3174488"/>
            <a:ext cx="1672387" cy="22000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a:solidFill>
                  <a:schemeClr val="tx1"/>
                </a:solidFill>
              </a:rPr>
              <a:t>Test, training, development</a:t>
            </a:r>
          </a:p>
        </p:txBody>
      </p:sp>
      <p:sp>
        <p:nvSpPr>
          <p:cNvPr id="31" name="Rectangle 30"/>
          <p:cNvSpPr/>
          <p:nvPr/>
        </p:nvSpPr>
        <p:spPr>
          <a:xfrm>
            <a:off x="8359362" y="2536479"/>
            <a:ext cx="1672387" cy="21915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a:solidFill>
                  <a:schemeClr val="tx1"/>
                </a:solidFill>
              </a:rPr>
              <a:t>Clarity Database Storage</a:t>
            </a:r>
          </a:p>
        </p:txBody>
      </p:sp>
      <p:sp>
        <p:nvSpPr>
          <p:cNvPr id="115" name="Rectangle 114">
            <a:extLst>
              <a:ext uri="{FF2B5EF4-FFF2-40B4-BE49-F238E27FC236}">
                <a16:creationId xmlns:a16="http://schemas.microsoft.com/office/drawing/2014/main" id="{E99F831E-CC5F-FB47-AA68-2E0F06963956}"/>
              </a:ext>
            </a:extLst>
          </p:cNvPr>
          <p:cNvSpPr/>
          <p:nvPr/>
        </p:nvSpPr>
        <p:spPr>
          <a:xfrm>
            <a:off x="10351262" y="2522591"/>
            <a:ext cx="1672387" cy="21915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a:solidFill>
                  <a:schemeClr val="tx1"/>
                </a:solidFill>
              </a:rPr>
              <a:t>Clarity Database Storage</a:t>
            </a:r>
          </a:p>
        </p:txBody>
      </p:sp>
      <p:sp>
        <p:nvSpPr>
          <p:cNvPr id="29" name="Rectangle 28"/>
          <p:cNvSpPr/>
          <p:nvPr/>
        </p:nvSpPr>
        <p:spPr>
          <a:xfrm>
            <a:off x="8356396" y="2798836"/>
            <a:ext cx="1664362" cy="32848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a:solidFill>
                  <a:schemeClr val="tx1"/>
                </a:solidFill>
              </a:rPr>
              <a:t>VMware</a:t>
            </a:r>
          </a:p>
          <a:p>
            <a:r>
              <a:rPr lang="en-US" sz="800">
                <a:solidFill>
                  <a:schemeClr val="tx1"/>
                </a:solidFill>
              </a:rPr>
              <a:t>Hyperspace</a:t>
            </a:r>
          </a:p>
        </p:txBody>
      </p:sp>
      <p:sp>
        <p:nvSpPr>
          <p:cNvPr id="36" name="Rectangle 35"/>
          <p:cNvSpPr/>
          <p:nvPr/>
        </p:nvSpPr>
        <p:spPr>
          <a:xfrm>
            <a:off x="8356396" y="3172384"/>
            <a:ext cx="1664362" cy="22129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err="1">
                <a:solidFill>
                  <a:schemeClr val="tx1"/>
                </a:solidFill>
              </a:rPr>
              <a:t>WebBLOB</a:t>
            </a:r>
            <a:endParaRPr lang="en-US" sz="800">
              <a:solidFill>
                <a:schemeClr val="tx1"/>
              </a:solidFill>
            </a:endParaRPr>
          </a:p>
        </p:txBody>
      </p:sp>
      <p:sp>
        <p:nvSpPr>
          <p:cNvPr id="119" name="Rectangle 118">
            <a:extLst>
              <a:ext uri="{FF2B5EF4-FFF2-40B4-BE49-F238E27FC236}">
                <a16:creationId xmlns:a16="http://schemas.microsoft.com/office/drawing/2014/main" id="{ADAA8DC6-EDB5-3A4C-A638-C511CD3BD94D}"/>
              </a:ext>
            </a:extLst>
          </p:cNvPr>
          <p:cNvSpPr/>
          <p:nvPr/>
        </p:nvSpPr>
        <p:spPr>
          <a:xfrm>
            <a:off x="10349400" y="2787561"/>
            <a:ext cx="1664362" cy="32848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a:solidFill>
                  <a:schemeClr val="tx1"/>
                </a:solidFill>
              </a:rPr>
              <a:t>VMware</a:t>
            </a:r>
          </a:p>
          <a:p>
            <a:r>
              <a:rPr lang="en-US" sz="800">
                <a:solidFill>
                  <a:schemeClr val="tx1"/>
                </a:solidFill>
              </a:rPr>
              <a:t>Hyperspace</a:t>
            </a:r>
          </a:p>
        </p:txBody>
      </p:sp>
      <p:sp>
        <p:nvSpPr>
          <p:cNvPr id="120" name="Rectangle 119">
            <a:extLst>
              <a:ext uri="{FF2B5EF4-FFF2-40B4-BE49-F238E27FC236}">
                <a16:creationId xmlns:a16="http://schemas.microsoft.com/office/drawing/2014/main" id="{EEB72FFC-439D-ED4B-BB50-4EB7B04A6DA9}"/>
              </a:ext>
            </a:extLst>
          </p:cNvPr>
          <p:cNvSpPr/>
          <p:nvPr/>
        </p:nvSpPr>
        <p:spPr>
          <a:xfrm>
            <a:off x="10349400" y="3161109"/>
            <a:ext cx="1664362" cy="22129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err="1">
                <a:solidFill>
                  <a:schemeClr val="tx1"/>
                </a:solidFill>
              </a:rPr>
              <a:t>WebBLOB</a:t>
            </a:r>
            <a:endParaRPr lang="en-US" sz="800">
              <a:solidFill>
                <a:schemeClr val="tx1"/>
              </a:solidFill>
            </a:endParaRPr>
          </a:p>
        </p:txBody>
      </p:sp>
      <p:grpSp>
        <p:nvGrpSpPr>
          <p:cNvPr id="121" name="Group 120">
            <a:extLst>
              <a:ext uri="{FF2B5EF4-FFF2-40B4-BE49-F238E27FC236}">
                <a16:creationId xmlns:a16="http://schemas.microsoft.com/office/drawing/2014/main" id="{B7A2135D-BE6F-2A4F-9DD3-E8786A366FAE}"/>
              </a:ext>
            </a:extLst>
          </p:cNvPr>
          <p:cNvGrpSpPr/>
          <p:nvPr/>
        </p:nvGrpSpPr>
        <p:grpSpPr>
          <a:xfrm>
            <a:off x="5637420" y="5555511"/>
            <a:ext cx="841614" cy="139700"/>
            <a:chOff x="6172287" y="3611343"/>
            <a:chExt cx="610391" cy="139700"/>
          </a:xfrm>
        </p:grpSpPr>
        <p:cxnSp>
          <p:nvCxnSpPr>
            <p:cNvPr id="122" name="Straight Arrow Connector 121">
              <a:extLst>
                <a:ext uri="{FF2B5EF4-FFF2-40B4-BE49-F238E27FC236}">
                  <a16:creationId xmlns:a16="http://schemas.microsoft.com/office/drawing/2014/main" id="{3758856C-2EE5-EE40-A499-A8CBB2A8EA99}"/>
                </a:ext>
              </a:extLst>
            </p:cNvPr>
            <p:cNvCxnSpPr>
              <a:cxnSpLocks/>
            </p:cNvCxnSpPr>
            <p:nvPr/>
          </p:nvCxnSpPr>
          <p:spPr>
            <a:xfrm flipH="1">
              <a:off x="6172287" y="3611343"/>
              <a:ext cx="610391"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Straight Arrow Connector 122">
              <a:extLst>
                <a:ext uri="{FF2B5EF4-FFF2-40B4-BE49-F238E27FC236}">
                  <a16:creationId xmlns:a16="http://schemas.microsoft.com/office/drawing/2014/main" id="{1266CC67-D4F8-654D-A5E5-D3099EE4F6C8}"/>
                </a:ext>
              </a:extLst>
            </p:cNvPr>
            <p:cNvCxnSpPr>
              <a:cxnSpLocks/>
            </p:cNvCxnSpPr>
            <p:nvPr/>
          </p:nvCxnSpPr>
          <p:spPr>
            <a:xfrm flipH="1">
              <a:off x="6172287" y="3751043"/>
              <a:ext cx="610391"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24" name="Rectangle 123">
            <a:extLst>
              <a:ext uri="{FF2B5EF4-FFF2-40B4-BE49-F238E27FC236}">
                <a16:creationId xmlns:a16="http://schemas.microsoft.com/office/drawing/2014/main" id="{40193F70-A666-024B-A746-B1451BAB61AB}"/>
              </a:ext>
            </a:extLst>
          </p:cNvPr>
          <p:cNvSpPr/>
          <p:nvPr/>
        </p:nvSpPr>
        <p:spPr>
          <a:xfrm>
            <a:off x="6199390" y="5063634"/>
            <a:ext cx="1876663" cy="1092824"/>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sz="900"/>
          </a:p>
        </p:txBody>
      </p:sp>
      <p:sp>
        <p:nvSpPr>
          <p:cNvPr id="125" name="Rectangle 124">
            <a:extLst>
              <a:ext uri="{FF2B5EF4-FFF2-40B4-BE49-F238E27FC236}">
                <a16:creationId xmlns:a16="http://schemas.microsoft.com/office/drawing/2014/main" id="{A779903C-13C2-F140-8E9D-70B6F6AC8A35}"/>
              </a:ext>
            </a:extLst>
          </p:cNvPr>
          <p:cNvSpPr/>
          <p:nvPr/>
        </p:nvSpPr>
        <p:spPr>
          <a:xfrm>
            <a:off x="5031438" y="3740601"/>
            <a:ext cx="1207135" cy="904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26" name="Rectangle 125">
            <a:extLst>
              <a:ext uri="{FF2B5EF4-FFF2-40B4-BE49-F238E27FC236}">
                <a16:creationId xmlns:a16="http://schemas.microsoft.com/office/drawing/2014/main" id="{6F1EB5B2-646F-A142-8AAC-F86350CDEA36}"/>
              </a:ext>
            </a:extLst>
          </p:cNvPr>
          <p:cNvSpPr/>
          <p:nvPr/>
        </p:nvSpPr>
        <p:spPr>
          <a:xfrm>
            <a:off x="4942317" y="3656139"/>
            <a:ext cx="1207135" cy="904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Epic DR  Servers</a:t>
            </a:r>
          </a:p>
        </p:txBody>
      </p:sp>
      <p:sp>
        <p:nvSpPr>
          <p:cNvPr id="127" name="Rectangle 126">
            <a:extLst>
              <a:ext uri="{FF2B5EF4-FFF2-40B4-BE49-F238E27FC236}">
                <a16:creationId xmlns:a16="http://schemas.microsoft.com/office/drawing/2014/main" id="{469249A9-EF88-D045-AAF0-8417A5FE10AB}"/>
              </a:ext>
            </a:extLst>
          </p:cNvPr>
          <p:cNvSpPr/>
          <p:nvPr/>
        </p:nvSpPr>
        <p:spPr>
          <a:xfrm>
            <a:off x="4187752" y="5067538"/>
            <a:ext cx="1876663" cy="1092824"/>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sz="900"/>
          </a:p>
        </p:txBody>
      </p:sp>
      <p:sp>
        <p:nvSpPr>
          <p:cNvPr id="128" name="Rectangle 127">
            <a:extLst>
              <a:ext uri="{FF2B5EF4-FFF2-40B4-BE49-F238E27FC236}">
                <a16:creationId xmlns:a16="http://schemas.microsoft.com/office/drawing/2014/main" id="{30C1E674-B022-FB4B-9469-E60E5DE49F85}"/>
              </a:ext>
            </a:extLst>
          </p:cNvPr>
          <p:cNvSpPr/>
          <p:nvPr/>
        </p:nvSpPr>
        <p:spPr>
          <a:xfrm>
            <a:off x="4275877" y="5255513"/>
            <a:ext cx="1672387" cy="62079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a:solidFill>
                  <a:schemeClr val="tx1"/>
                </a:solidFill>
              </a:rPr>
              <a:t>DR Database Storage</a:t>
            </a:r>
          </a:p>
          <a:p>
            <a:r>
              <a:rPr lang="en-US" sz="900">
                <a:solidFill>
                  <a:schemeClr val="tx1"/>
                </a:solidFill>
              </a:rPr>
              <a:t>DR Journal Storage</a:t>
            </a:r>
          </a:p>
          <a:p>
            <a:r>
              <a:rPr lang="en-US" sz="900">
                <a:solidFill>
                  <a:schemeClr val="tx1"/>
                </a:solidFill>
              </a:rPr>
              <a:t>DR Application Storage</a:t>
            </a:r>
          </a:p>
        </p:txBody>
      </p:sp>
      <p:cxnSp>
        <p:nvCxnSpPr>
          <p:cNvPr id="129" name="Straight Arrow Connector 128">
            <a:extLst>
              <a:ext uri="{FF2B5EF4-FFF2-40B4-BE49-F238E27FC236}">
                <a16:creationId xmlns:a16="http://schemas.microsoft.com/office/drawing/2014/main" id="{DE71AF8D-9A6F-4941-85D2-265EDC8ECC9D}"/>
              </a:ext>
            </a:extLst>
          </p:cNvPr>
          <p:cNvCxnSpPr>
            <a:cxnSpLocks/>
            <a:stCxn id="126" idx="2"/>
          </p:cNvCxnSpPr>
          <p:nvPr/>
        </p:nvCxnSpPr>
        <p:spPr>
          <a:xfrm>
            <a:off x="5545885" y="4560811"/>
            <a:ext cx="0" cy="50282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0" name="TextBox 129">
            <a:extLst>
              <a:ext uri="{FF2B5EF4-FFF2-40B4-BE49-F238E27FC236}">
                <a16:creationId xmlns:a16="http://schemas.microsoft.com/office/drawing/2014/main" id="{771F8508-75F4-A645-8AB8-2F0A23EF021E}"/>
              </a:ext>
            </a:extLst>
          </p:cNvPr>
          <p:cNvSpPr txBox="1"/>
          <p:nvPr/>
        </p:nvSpPr>
        <p:spPr>
          <a:xfrm>
            <a:off x="4863132" y="5027669"/>
            <a:ext cx="989914" cy="261610"/>
          </a:xfrm>
          <a:prstGeom prst="rect">
            <a:avLst/>
          </a:prstGeom>
          <a:noFill/>
        </p:spPr>
        <p:txBody>
          <a:bodyPr wrap="square" rtlCol="0">
            <a:spAutoFit/>
          </a:bodyPr>
          <a:lstStyle/>
          <a:p>
            <a:r>
              <a:rPr lang="en-US" sz="1100" b="1"/>
              <a:t>DR-01</a:t>
            </a:r>
          </a:p>
        </p:txBody>
      </p:sp>
      <p:sp>
        <p:nvSpPr>
          <p:cNvPr id="132" name="TextBox 131">
            <a:extLst>
              <a:ext uri="{FF2B5EF4-FFF2-40B4-BE49-F238E27FC236}">
                <a16:creationId xmlns:a16="http://schemas.microsoft.com/office/drawing/2014/main" id="{BE4135B8-C575-6F40-A150-F42C6784FAE9}"/>
              </a:ext>
            </a:extLst>
          </p:cNvPr>
          <p:cNvSpPr txBox="1"/>
          <p:nvPr/>
        </p:nvSpPr>
        <p:spPr>
          <a:xfrm>
            <a:off x="6822773" y="5027669"/>
            <a:ext cx="989914" cy="261610"/>
          </a:xfrm>
          <a:prstGeom prst="rect">
            <a:avLst/>
          </a:prstGeom>
          <a:noFill/>
        </p:spPr>
        <p:txBody>
          <a:bodyPr wrap="square" rtlCol="0">
            <a:spAutoFit/>
          </a:bodyPr>
          <a:lstStyle/>
          <a:p>
            <a:r>
              <a:rPr lang="en-US" sz="1100" b="1"/>
              <a:t>DR-02</a:t>
            </a:r>
          </a:p>
        </p:txBody>
      </p:sp>
      <p:cxnSp>
        <p:nvCxnSpPr>
          <p:cNvPr id="133" name="Straight Arrow Connector 132">
            <a:extLst>
              <a:ext uri="{FF2B5EF4-FFF2-40B4-BE49-F238E27FC236}">
                <a16:creationId xmlns:a16="http://schemas.microsoft.com/office/drawing/2014/main" id="{3CD5DA26-89B1-DD4C-88B4-3655DDC0D0FF}"/>
              </a:ext>
            </a:extLst>
          </p:cNvPr>
          <p:cNvCxnSpPr>
            <a:cxnSpLocks/>
            <a:stCxn id="126" idx="2"/>
          </p:cNvCxnSpPr>
          <p:nvPr/>
        </p:nvCxnSpPr>
        <p:spPr>
          <a:xfrm>
            <a:off x="5545885" y="4560811"/>
            <a:ext cx="1327179" cy="47468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5" name="Straight Arrow Connector 144">
            <a:extLst>
              <a:ext uri="{FF2B5EF4-FFF2-40B4-BE49-F238E27FC236}">
                <a16:creationId xmlns:a16="http://schemas.microsoft.com/office/drawing/2014/main" id="{F8403F6B-99F5-B14D-8D87-ACDEF40A0F41}"/>
              </a:ext>
            </a:extLst>
          </p:cNvPr>
          <p:cNvCxnSpPr>
            <a:cxnSpLocks/>
            <a:stCxn id="40" idx="2"/>
          </p:cNvCxnSpPr>
          <p:nvPr/>
        </p:nvCxnSpPr>
        <p:spPr>
          <a:xfrm flipH="1">
            <a:off x="6902357" y="4541154"/>
            <a:ext cx="5523" cy="48651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8" name="Straight Arrow Connector 147">
            <a:extLst>
              <a:ext uri="{FF2B5EF4-FFF2-40B4-BE49-F238E27FC236}">
                <a16:creationId xmlns:a16="http://schemas.microsoft.com/office/drawing/2014/main" id="{62AC7247-95C2-B244-8332-C7D91B8E5EF8}"/>
              </a:ext>
            </a:extLst>
          </p:cNvPr>
          <p:cNvCxnSpPr>
            <a:cxnSpLocks/>
            <a:stCxn id="40" idx="2"/>
          </p:cNvCxnSpPr>
          <p:nvPr/>
        </p:nvCxnSpPr>
        <p:spPr>
          <a:xfrm flipH="1">
            <a:off x="5598368" y="4541154"/>
            <a:ext cx="1309512" cy="50763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6" name="Rectangle 155">
            <a:extLst>
              <a:ext uri="{FF2B5EF4-FFF2-40B4-BE49-F238E27FC236}">
                <a16:creationId xmlns:a16="http://schemas.microsoft.com/office/drawing/2014/main" id="{C78BA532-92E0-DD4F-85EC-8C223CA726D4}"/>
              </a:ext>
            </a:extLst>
          </p:cNvPr>
          <p:cNvSpPr/>
          <p:nvPr/>
        </p:nvSpPr>
        <p:spPr>
          <a:xfrm>
            <a:off x="4275876" y="5911921"/>
            <a:ext cx="1672387" cy="22000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a:solidFill>
                  <a:schemeClr val="tx1"/>
                </a:solidFill>
              </a:rPr>
              <a:t>DR Services</a:t>
            </a:r>
          </a:p>
        </p:txBody>
      </p:sp>
      <p:sp>
        <p:nvSpPr>
          <p:cNvPr id="70" name="Rectangle 69">
            <a:extLst>
              <a:ext uri="{FF2B5EF4-FFF2-40B4-BE49-F238E27FC236}">
                <a16:creationId xmlns:a16="http://schemas.microsoft.com/office/drawing/2014/main" id="{690CBD8A-C310-044C-A89C-660D901B22D5}"/>
              </a:ext>
            </a:extLst>
          </p:cNvPr>
          <p:cNvSpPr/>
          <p:nvPr/>
        </p:nvSpPr>
        <p:spPr>
          <a:xfrm>
            <a:off x="6300579" y="5238972"/>
            <a:ext cx="1672387" cy="62079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a:solidFill>
                  <a:schemeClr val="tx1"/>
                </a:solidFill>
              </a:rPr>
              <a:t>DR Database Storage</a:t>
            </a:r>
          </a:p>
          <a:p>
            <a:r>
              <a:rPr lang="en-US" sz="900">
                <a:solidFill>
                  <a:schemeClr val="tx1"/>
                </a:solidFill>
              </a:rPr>
              <a:t>DR Journal Storage</a:t>
            </a:r>
          </a:p>
          <a:p>
            <a:r>
              <a:rPr lang="en-US" sz="900">
                <a:solidFill>
                  <a:schemeClr val="tx1"/>
                </a:solidFill>
              </a:rPr>
              <a:t>DR Application Storage</a:t>
            </a:r>
          </a:p>
        </p:txBody>
      </p:sp>
      <p:sp>
        <p:nvSpPr>
          <p:cNvPr id="71" name="Rectangle 70">
            <a:extLst>
              <a:ext uri="{FF2B5EF4-FFF2-40B4-BE49-F238E27FC236}">
                <a16:creationId xmlns:a16="http://schemas.microsoft.com/office/drawing/2014/main" id="{E5251D49-5AD0-2946-BF1E-70691474F1E8}"/>
              </a:ext>
            </a:extLst>
          </p:cNvPr>
          <p:cNvSpPr/>
          <p:nvPr/>
        </p:nvSpPr>
        <p:spPr>
          <a:xfrm>
            <a:off x="6300578" y="5895380"/>
            <a:ext cx="1672387" cy="22000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a:solidFill>
                  <a:schemeClr val="tx1"/>
                </a:solidFill>
              </a:rPr>
              <a:t>DR Services</a:t>
            </a:r>
          </a:p>
        </p:txBody>
      </p:sp>
    </p:spTree>
    <p:extLst>
      <p:ext uri="{BB962C8B-B14F-4D97-AF65-F5344CB8AC3E}">
        <p14:creationId xmlns:p14="http://schemas.microsoft.com/office/powerpoint/2010/main" val="3961520373"/>
      </p:ext>
    </p:extLst>
  </p:cSld>
  <p:clrMapOvr>
    <a:masterClrMapping/>
  </p:clrMapOvr>
  <p:transition spd="med">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9" name="image37.png">
            <a:extLst>
              <a:ext uri="{FF2B5EF4-FFF2-40B4-BE49-F238E27FC236}">
                <a16:creationId xmlns:a16="http://schemas.microsoft.com/office/drawing/2014/main" id="{1DC04F6A-3F5E-4944-9412-BE5892C3130D}"/>
              </a:ext>
            </a:extLst>
          </p:cNvPr>
          <p:cNvPicPr/>
          <p:nvPr/>
        </p:nvPicPr>
        <p:blipFill>
          <a:blip r:embed="rId3" cstate="hqprint">
            <a:extLst>
              <a:ext uri="{28A0092B-C50C-407E-A947-70E740481C1C}">
                <a14:useLocalDpi xmlns:a14="http://schemas.microsoft.com/office/drawing/2010/main"/>
              </a:ext>
            </a:extLst>
          </a:blip>
          <a:stretch>
            <a:fillRect/>
          </a:stretch>
        </p:blipFill>
        <p:spPr>
          <a:xfrm>
            <a:off x="1382333" y="2646885"/>
            <a:ext cx="1005843" cy="302207"/>
          </a:xfrm>
          <a:prstGeom prst="rect">
            <a:avLst/>
          </a:prstGeom>
          <a:ln w="12700">
            <a:miter lim="400000"/>
          </a:ln>
        </p:spPr>
      </p:pic>
      <p:pic>
        <p:nvPicPr>
          <p:cNvPr id="198" name="image50.png">
            <a:extLst>
              <a:ext uri="{FF2B5EF4-FFF2-40B4-BE49-F238E27FC236}">
                <a16:creationId xmlns:a16="http://schemas.microsoft.com/office/drawing/2014/main" id="{5B02FEF7-F3C3-5B40-8F2B-77CEB96B897E}"/>
              </a:ext>
            </a:extLst>
          </p:cNvPr>
          <p:cNvPicPr/>
          <p:nvPr/>
        </p:nvPicPr>
        <p:blipFill>
          <a:blip r:embed="rId4" cstate="hqprint">
            <a:extLst>
              <a:ext uri="{28A0092B-C50C-407E-A947-70E740481C1C}">
                <a14:useLocalDpi xmlns:a14="http://schemas.microsoft.com/office/drawing/2010/main"/>
              </a:ext>
            </a:extLst>
          </a:blip>
          <a:stretch>
            <a:fillRect/>
          </a:stretch>
        </p:blipFill>
        <p:spPr>
          <a:xfrm>
            <a:off x="3871959" y="2646885"/>
            <a:ext cx="1005840" cy="302207"/>
          </a:xfrm>
          <a:prstGeom prst="rect">
            <a:avLst/>
          </a:prstGeom>
          <a:ln w="12700">
            <a:miter lim="400000"/>
          </a:ln>
        </p:spPr>
      </p:pic>
      <p:pic>
        <p:nvPicPr>
          <p:cNvPr id="180" name="image50.png">
            <a:extLst>
              <a:ext uri="{FF2B5EF4-FFF2-40B4-BE49-F238E27FC236}">
                <a16:creationId xmlns:a16="http://schemas.microsoft.com/office/drawing/2014/main" id="{97FCEAA2-95D4-0241-9FDB-F2B66D3A97B3}"/>
              </a:ext>
            </a:extLst>
          </p:cNvPr>
          <p:cNvPicPr/>
          <p:nvPr/>
        </p:nvPicPr>
        <p:blipFill>
          <a:blip r:embed="rId4" cstate="hqprint">
            <a:extLst>
              <a:ext uri="{28A0092B-C50C-407E-A947-70E740481C1C}">
                <a14:useLocalDpi xmlns:a14="http://schemas.microsoft.com/office/drawing/2010/main"/>
              </a:ext>
            </a:extLst>
          </a:blip>
          <a:stretch>
            <a:fillRect/>
          </a:stretch>
        </p:blipFill>
        <p:spPr>
          <a:xfrm>
            <a:off x="3438526" y="2646885"/>
            <a:ext cx="1005840" cy="302207"/>
          </a:xfrm>
          <a:prstGeom prst="rect">
            <a:avLst/>
          </a:prstGeom>
          <a:ln w="12700">
            <a:miter lim="400000"/>
          </a:ln>
        </p:spPr>
      </p:pic>
      <p:pic>
        <p:nvPicPr>
          <p:cNvPr id="182" name="image37.png">
            <a:extLst>
              <a:ext uri="{FF2B5EF4-FFF2-40B4-BE49-F238E27FC236}">
                <a16:creationId xmlns:a16="http://schemas.microsoft.com/office/drawing/2014/main" id="{53185396-2C55-0040-8D11-E2CA49DD7241}"/>
              </a:ext>
            </a:extLst>
          </p:cNvPr>
          <p:cNvPicPr/>
          <p:nvPr/>
        </p:nvPicPr>
        <p:blipFill>
          <a:blip r:embed="rId3" cstate="hqprint">
            <a:extLst>
              <a:ext uri="{28A0092B-C50C-407E-A947-70E740481C1C}">
                <a14:useLocalDpi xmlns:a14="http://schemas.microsoft.com/office/drawing/2010/main"/>
              </a:ext>
            </a:extLst>
          </a:blip>
          <a:stretch>
            <a:fillRect/>
          </a:stretch>
        </p:blipFill>
        <p:spPr>
          <a:xfrm>
            <a:off x="1817869" y="2646885"/>
            <a:ext cx="1005843" cy="302207"/>
          </a:xfrm>
          <a:prstGeom prst="rect">
            <a:avLst/>
          </a:prstGeom>
          <a:ln w="12700">
            <a:miter lim="400000"/>
          </a:ln>
        </p:spPr>
      </p:pic>
      <p:sp>
        <p:nvSpPr>
          <p:cNvPr id="151" name="Rectangle 150">
            <a:extLst>
              <a:ext uri="{FF2B5EF4-FFF2-40B4-BE49-F238E27FC236}">
                <a16:creationId xmlns:a16="http://schemas.microsoft.com/office/drawing/2014/main" id="{D7517F5F-922A-974F-9987-316355816CAA}"/>
              </a:ext>
            </a:extLst>
          </p:cNvPr>
          <p:cNvSpPr/>
          <p:nvPr/>
        </p:nvSpPr>
        <p:spPr bwMode="gray">
          <a:xfrm>
            <a:off x="166705" y="90294"/>
            <a:ext cx="6145264" cy="236210"/>
          </a:xfrm>
          <a:prstGeom prst="rect">
            <a:avLst/>
          </a:prstGeom>
          <a:gradFill flip="none" rotWithShape="1">
            <a:gsLst>
              <a:gs pos="100000">
                <a:schemeClr val="accent1">
                  <a:lumMod val="75000"/>
                </a:schemeClr>
              </a:gs>
              <a:gs pos="0">
                <a:schemeClr val="accent1"/>
              </a:gs>
            </a:gsLst>
            <a:lin ang="8100000" scaled="0"/>
            <a:tileRect/>
          </a:gradFill>
          <a:ln w="12700">
            <a:gradFill>
              <a:gsLst>
                <a:gs pos="0">
                  <a:schemeClr val="bg1">
                    <a:alpha val="90000"/>
                  </a:schemeClr>
                </a:gs>
                <a:gs pos="100000">
                  <a:schemeClr val="bg1">
                    <a:alpha val="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lIns="118747" tIns="182736" rIns="118747" bIns="182688" rtlCol="0" anchor="ctr"/>
          <a:lstStyle/>
          <a:p>
            <a:pPr algn="ctr" defTabSz="915216">
              <a:lnSpc>
                <a:spcPct val="85000"/>
              </a:lnSpc>
              <a:spcBef>
                <a:spcPts val="600"/>
              </a:spcBef>
            </a:pPr>
            <a:r>
              <a:rPr lang="en-US" sz="1600">
                <a:solidFill>
                  <a:prstClr val="white"/>
                </a:solidFill>
                <a:latin typeface="Arial"/>
              </a:rPr>
              <a:t>Epic On Prem Production Cluster</a:t>
            </a:r>
          </a:p>
        </p:txBody>
      </p:sp>
      <p:pic>
        <p:nvPicPr>
          <p:cNvPr id="159" name="volume clone 1" descr="C:\Users\PrestoGeorge\Desktop\Original-Cylindar.gif">
            <a:extLst>
              <a:ext uri="{FF2B5EF4-FFF2-40B4-BE49-F238E27FC236}">
                <a16:creationId xmlns:a16="http://schemas.microsoft.com/office/drawing/2014/main" id="{025BFDE0-1EB2-7143-AAE9-938E9C9B1989}"/>
              </a:ext>
            </a:extLst>
          </p:cNvPr>
          <p:cNvPicPr preferRelativeResize="0">
            <a:picLocks noChangeAspect="1" noChangeArrowheads="1"/>
          </p:cNvPicPr>
          <p:nvPr/>
        </p:nvPicPr>
        <p:blipFill>
          <a:blip r:embed="rId5" cstate="print">
            <a:duotone>
              <a:prstClr val="black"/>
              <a:schemeClr val="accent5">
                <a:tint val="45000"/>
                <a:satMod val="400000"/>
              </a:schemeClr>
            </a:duotone>
          </a:blip>
          <a:srcRect/>
          <a:stretch>
            <a:fillRect/>
          </a:stretch>
        </p:blipFill>
        <p:spPr bwMode="auto">
          <a:xfrm>
            <a:off x="3739678" y="4606618"/>
            <a:ext cx="1371600" cy="242518"/>
          </a:xfrm>
          <a:prstGeom prst="rect">
            <a:avLst/>
          </a:prstGeom>
          <a:noFill/>
        </p:spPr>
      </p:pic>
      <p:sp>
        <p:nvSpPr>
          <p:cNvPr id="160" name="TextBox 159">
            <a:extLst>
              <a:ext uri="{FF2B5EF4-FFF2-40B4-BE49-F238E27FC236}">
                <a16:creationId xmlns:a16="http://schemas.microsoft.com/office/drawing/2014/main" id="{901F6D7B-E581-A942-B8D1-E7661EE9AC35}"/>
              </a:ext>
            </a:extLst>
          </p:cNvPr>
          <p:cNvSpPr txBox="1"/>
          <p:nvPr/>
        </p:nvSpPr>
        <p:spPr>
          <a:xfrm>
            <a:off x="3728556" y="3835705"/>
            <a:ext cx="1766519" cy="208879"/>
          </a:xfrm>
          <a:prstGeom prst="rect">
            <a:avLst/>
          </a:prstGeom>
        </p:spPr>
        <p:txBody>
          <a:bodyPr vert="horz" wrap="square" lIns="91368" tIns="45684" rIns="91368" bIns="45684" rtlCol="0" anchor="ctr">
            <a:noAutofit/>
          </a:bodyPr>
          <a:lstStyle/>
          <a:p>
            <a:pPr algn="ctr" defTabSz="915216">
              <a:lnSpc>
                <a:spcPct val="95000"/>
              </a:lnSpc>
              <a:spcBef>
                <a:spcPts val="400"/>
              </a:spcBef>
              <a:spcAft>
                <a:spcPts val="200"/>
              </a:spcAft>
            </a:pPr>
            <a:r>
              <a:rPr lang="en-US" sz="1000" b="1">
                <a:solidFill>
                  <a:prstClr val="white"/>
                </a:solidFill>
                <a:latin typeface="Arial"/>
              </a:rPr>
              <a:t>Epic Report</a:t>
            </a:r>
          </a:p>
        </p:txBody>
      </p:sp>
      <p:sp>
        <p:nvSpPr>
          <p:cNvPr id="161" name="TextBox 160">
            <a:extLst>
              <a:ext uri="{FF2B5EF4-FFF2-40B4-BE49-F238E27FC236}">
                <a16:creationId xmlns:a16="http://schemas.microsoft.com/office/drawing/2014/main" id="{A5DA080A-1682-394A-96AB-E37121FF06A2}"/>
              </a:ext>
            </a:extLst>
          </p:cNvPr>
          <p:cNvSpPr txBox="1"/>
          <p:nvPr/>
        </p:nvSpPr>
        <p:spPr>
          <a:xfrm>
            <a:off x="3735631" y="4650643"/>
            <a:ext cx="1371600" cy="171845"/>
          </a:xfrm>
          <a:prstGeom prst="rect">
            <a:avLst/>
          </a:prstGeom>
        </p:spPr>
        <p:txBody>
          <a:bodyPr vert="horz" wrap="square" lIns="91368" tIns="45684" rIns="91368" bIns="45684" rtlCol="0" anchor="ctr">
            <a:noAutofit/>
          </a:bodyPr>
          <a:lstStyle/>
          <a:p>
            <a:pPr algn="ctr" defTabSz="915216">
              <a:lnSpc>
                <a:spcPct val="95000"/>
              </a:lnSpc>
              <a:spcBef>
                <a:spcPts val="400"/>
              </a:spcBef>
              <a:spcAft>
                <a:spcPts val="200"/>
              </a:spcAft>
            </a:pPr>
            <a:r>
              <a:rPr lang="en-US" sz="1000" b="1">
                <a:solidFill>
                  <a:prstClr val="white"/>
                </a:solidFill>
                <a:latin typeface="Arial"/>
              </a:rPr>
              <a:t>WebBLOB (SMB)</a:t>
            </a:r>
          </a:p>
        </p:txBody>
      </p:sp>
      <p:pic>
        <p:nvPicPr>
          <p:cNvPr id="163" name="volume clone 1" descr="C:\Users\PrestoGeorge\Desktop\Original-Cylindar.gif">
            <a:extLst>
              <a:ext uri="{FF2B5EF4-FFF2-40B4-BE49-F238E27FC236}">
                <a16:creationId xmlns:a16="http://schemas.microsoft.com/office/drawing/2014/main" id="{AF5B646B-1396-244E-9A77-0A48918B12F5}"/>
              </a:ext>
            </a:extLst>
          </p:cNvPr>
          <p:cNvPicPr preferRelativeResize="0">
            <a:picLocks noChangeAspect="1" noChangeArrowheads="1"/>
          </p:cNvPicPr>
          <p:nvPr/>
        </p:nvPicPr>
        <p:blipFill>
          <a:blip r:embed="rId5" cstate="print">
            <a:duotone>
              <a:prstClr val="black"/>
              <a:schemeClr val="accent5">
                <a:tint val="45000"/>
                <a:satMod val="400000"/>
              </a:schemeClr>
            </a:duotone>
          </a:blip>
          <a:srcRect/>
          <a:stretch>
            <a:fillRect/>
          </a:stretch>
        </p:blipFill>
        <p:spPr bwMode="auto">
          <a:xfrm>
            <a:off x="3739678" y="4058384"/>
            <a:ext cx="1371600" cy="242518"/>
          </a:xfrm>
          <a:prstGeom prst="rect">
            <a:avLst/>
          </a:prstGeom>
          <a:noFill/>
        </p:spPr>
      </p:pic>
      <p:sp>
        <p:nvSpPr>
          <p:cNvPr id="175" name="TextBox 174">
            <a:extLst>
              <a:ext uri="{FF2B5EF4-FFF2-40B4-BE49-F238E27FC236}">
                <a16:creationId xmlns:a16="http://schemas.microsoft.com/office/drawing/2014/main" id="{9125932A-1909-714E-A50F-E3A3CA503591}"/>
              </a:ext>
            </a:extLst>
          </p:cNvPr>
          <p:cNvSpPr txBox="1"/>
          <p:nvPr/>
        </p:nvSpPr>
        <p:spPr>
          <a:xfrm>
            <a:off x="3746795" y="4058384"/>
            <a:ext cx="1371600" cy="201962"/>
          </a:xfrm>
          <a:prstGeom prst="rect">
            <a:avLst/>
          </a:prstGeom>
        </p:spPr>
        <p:txBody>
          <a:bodyPr vert="horz" wrap="square" lIns="91368" tIns="45684" rIns="91368" bIns="45684" rtlCol="0" anchor="ctr">
            <a:noAutofit/>
          </a:bodyPr>
          <a:lstStyle/>
          <a:p>
            <a:pPr algn="ctr" defTabSz="915216">
              <a:lnSpc>
                <a:spcPct val="95000"/>
              </a:lnSpc>
              <a:spcBef>
                <a:spcPts val="400"/>
              </a:spcBef>
              <a:spcAft>
                <a:spcPts val="200"/>
              </a:spcAft>
            </a:pPr>
            <a:r>
              <a:rPr lang="en-US" sz="1000" b="1">
                <a:solidFill>
                  <a:prstClr val="white"/>
                </a:solidFill>
                <a:latin typeface="Arial"/>
              </a:rPr>
              <a:t>Hyperspace</a:t>
            </a:r>
          </a:p>
        </p:txBody>
      </p:sp>
      <p:pic>
        <p:nvPicPr>
          <p:cNvPr id="184" name="volume clone 1" descr="C:\Users\PrestoGeorge\Desktop\Original-Cylindar.gif">
            <a:extLst>
              <a:ext uri="{FF2B5EF4-FFF2-40B4-BE49-F238E27FC236}">
                <a16:creationId xmlns:a16="http://schemas.microsoft.com/office/drawing/2014/main" id="{5571AF67-D24C-8242-BCE3-7B74E8FB2A88}"/>
              </a:ext>
            </a:extLst>
          </p:cNvPr>
          <p:cNvPicPr preferRelativeResize="0">
            <a:picLocks noChangeAspect="1" noChangeArrowheads="1"/>
          </p:cNvPicPr>
          <p:nvPr/>
        </p:nvPicPr>
        <p:blipFill>
          <a:blip r:embed="rId5" cstate="print">
            <a:duotone>
              <a:prstClr val="black"/>
              <a:schemeClr val="accent5">
                <a:tint val="45000"/>
                <a:satMod val="400000"/>
              </a:schemeClr>
            </a:duotone>
          </a:blip>
          <a:srcRect/>
          <a:stretch>
            <a:fillRect/>
          </a:stretch>
        </p:blipFill>
        <p:spPr bwMode="auto">
          <a:xfrm>
            <a:off x="3740605" y="4338018"/>
            <a:ext cx="1371600" cy="242518"/>
          </a:xfrm>
          <a:prstGeom prst="rect">
            <a:avLst/>
          </a:prstGeom>
          <a:noFill/>
        </p:spPr>
      </p:pic>
      <p:sp>
        <p:nvSpPr>
          <p:cNvPr id="185" name="Rectangle 184">
            <a:extLst>
              <a:ext uri="{FF2B5EF4-FFF2-40B4-BE49-F238E27FC236}">
                <a16:creationId xmlns:a16="http://schemas.microsoft.com/office/drawing/2014/main" id="{DDFAE626-544C-3E42-BE07-DB39F58B2538}"/>
              </a:ext>
            </a:extLst>
          </p:cNvPr>
          <p:cNvSpPr/>
          <p:nvPr/>
        </p:nvSpPr>
        <p:spPr bwMode="gray">
          <a:xfrm>
            <a:off x="6701869" y="81570"/>
            <a:ext cx="5349766" cy="231346"/>
          </a:xfrm>
          <a:prstGeom prst="rect">
            <a:avLst/>
          </a:prstGeom>
          <a:gradFill flip="none" rotWithShape="1">
            <a:gsLst>
              <a:gs pos="100000">
                <a:schemeClr val="accent1">
                  <a:lumMod val="75000"/>
                </a:schemeClr>
              </a:gs>
              <a:gs pos="0">
                <a:schemeClr val="accent1"/>
              </a:gs>
            </a:gsLst>
            <a:lin ang="8100000" scaled="0"/>
            <a:tileRect/>
          </a:gradFill>
          <a:ln w="12700">
            <a:gradFill>
              <a:gsLst>
                <a:gs pos="0">
                  <a:schemeClr val="bg1">
                    <a:alpha val="90000"/>
                  </a:schemeClr>
                </a:gs>
                <a:gs pos="100000">
                  <a:schemeClr val="bg1">
                    <a:alpha val="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lIns="118748" tIns="182736" rIns="118748" bIns="182688" rtlCol="0" anchor="ctr"/>
          <a:lstStyle/>
          <a:p>
            <a:pPr algn="ctr" defTabSz="915216">
              <a:lnSpc>
                <a:spcPct val="85000"/>
              </a:lnSpc>
              <a:spcBef>
                <a:spcPts val="600"/>
              </a:spcBef>
            </a:pPr>
            <a:r>
              <a:rPr lang="en-US" sz="1600">
                <a:solidFill>
                  <a:prstClr val="white"/>
                </a:solidFill>
                <a:latin typeface="Arial"/>
              </a:rPr>
              <a:t>Epic DR in Azure</a:t>
            </a:r>
          </a:p>
        </p:txBody>
      </p:sp>
      <p:pic>
        <p:nvPicPr>
          <p:cNvPr id="187" name="Picture 186">
            <a:extLst>
              <a:ext uri="{FF2B5EF4-FFF2-40B4-BE49-F238E27FC236}">
                <a16:creationId xmlns:a16="http://schemas.microsoft.com/office/drawing/2014/main" id="{B7DC50A5-F994-2248-AB51-3D659EAA37FA}"/>
              </a:ext>
            </a:extLst>
          </p:cNvPr>
          <p:cNvPicPr>
            <a:picLocks noChangeAspect="1"/>
          </p:cNvPicPr>
          <p:nvPr/>
        </p:nvPicPr>
        <p:blipFill>
          <a:blip r:embed="rId6"/>
          <a:stretch>
            <a:fillRect/>
          </a:stretch>
        </p:blipFill>
        <p:spPr>
          <a:xfrm>
            <a:off x="1089312" y="1461359"/>
            <a:ext cx="456843" cy="571054"/>
          </a:xfrm>
          <a:prstGeom prst="rect">
            <a:avLst/>
          </a:prstGeom>
        </p:spPr>
      </p:pic>
      <p:sp>
        <p:nvSpPr>
          <p:cNvPr id="188" name="TextBox 187">
            <a:extLst>
              <a:ext uri="{FF2B5EF4-FFF2-40B4-BE49-F238E27FC236}">
                <a16:creationId xmlns:a16="http://schemas.microsoft.com/office/drawing/2014/main" id="{738B3620-BD21-7F4E-96CA-F64292BC8960}"/>
              </a:ext>
            </a:extLst>
          </p:cNvPr>
          <p:cNvSpPr txBox="1"/>
          <p:nvPr/>
        </p:nvSpPr>
        <p:spPr>
          <a:xfrm>
            <a:off x="812916" y="2013983"/>
            <a:ext cx="970754" cy="300707"/>
          </a:xfrm>
          <a:prstGeom prst="rect">
            <a:avLst/>
          </a:prstGeom>
        </p:spPr>
        <p:txBody>
          <a:bodyPr vert="horz" wrap="square" lIns="91368" tIns="45684" rIns="91368" bIns="45684" rtlCol="0" anchor="ctr">
            <a:noAutofit/>
          </a:bodyPr>
          <a:lstStyle/>
          <a:p>
            <a:pPr algn="ctr" defTabSz="915216">
              <a:lnSpc>
                <a:spcPct val="95000"/>
              </a:lnSpc>
              <a:spcBef>
                <a:spcPts val="400"/>
              </a:spcBef>
              <a:spcAft>
                <a:spcPts val="200"/>
              </a:spcAft>
            </a:pPr>
            <a:r>
              <a:rPr lang="en-US" sz="1000" b="1">
                <a:solidFill>
                  <a:sysClr val="windowText" lastClr="000000"/>
                </a:solidFill>
                <a:latin typeface="Arial"/>
              </a:rPr>
              <a:t>Epic Prod</a:t>
            </a:r>
          </a:p>
        </p:txBody>
      </p:sp>
      <p:pic>
        <p:nvPicPr>
          <p:cNvPr id="197" name="Picture 196">
            <a:extLst>
              <a:ext uri="{FF2B5EF4-FFF2-40B4-BE49-F238E27FC236}">
                <a16:creationId xmlns:a16="http://schemas.microsoft.com/office/drawing/2014/main" id="{B6EF39D1-D800-2F46-BB4A-F8C8AA50BAB4}"/>
              </a:ext>
            </a:extLst>
          </p:cNvPr>
          <p:cNvPicPr>
            <a:picLocks noChangeAspect="1"/>
          </p:cNvPicPr>
          <p:nvPr/>
        </p:nvPicPr>
        <p:blipFill>
          <a:blip r:embed="rId6"/>
          <a:stretch>
            <a:fillRect/>
          </a:stretch>
        </p:blipFill>
        <p:spPr>
          <a:xfrm>
            <a:off x="1984785" y="1443984"/>
            <a:ext cx="456843" cy="571054"/>
          </a:xfrm>
          <a:prstGeom prst="rect">
            <a:avLst/>
          </a:prstGeom>
        </p:spPr>
      </p:pic>
      <p:sp>
        <p:nvSpPr>
          <p:cNvPr id="201" name="TextBox 200">
            <a:extLst>
              <a:ext uri="{FF2B5EF4-FFF2-40B4-BE49-F238E27FC236}">
                <a16:creationId xmlns:a16="http://schemas.microsoft.com/office/drawing/2014/main" id="{C8E494EB-3130-9F41-8CAE-AB530B5F7B41}"/>
              </a:ext>
            </a:extLst>
          </p:cNvPr>
          <p:cNvSpPr txBox="1"/>
          <p:nvPr/>
        </p:nvSpPr>
        <p:spPr>
          <a:xfrm>
            <a:off x="1757612" y="2010590"/>
            <a:ext cx="970754" cy="300707"/>
          </a:xfrm>
          <a:prstGeom prst="rect">
            <a:avLst/>
          </a:prstGeom>
        </p:spPr>
        <p:txBody>
          <a:bodyPr vert="horz" wrap="square" lIns="91368" tIns="45684" rIns="91368" bIns="45684" rtlCol="0" anchor="ctr">
            <a:noAutofit/>
          </a:bodyPr>
          <a:lstStyle/>
          <a:p>
            <a:pPr algn="ctr" defTabSz="915216">
              <a:lnSpc>
                <a:spcPct val="95000"/>
              </a:lnSpc>
              <a:spcBef>
                <a:spcPts val="400"/>
              </a:spcBef>
              <a:spcAft>
                <a:spcPts val="200"/>
              </a:spcAft>
            </a:pPr>
            <a:r>
              <a:rPr lang="en-US" sz="1000" b="1">
                <a:solidFill>
                  <a:sysClr val="windowText" lastClr="000000"/>
                </a:solidFill>
                <a:latin typeface="Arial"/>
              </a:rPr>
              <a:t>Report Prod</a:t>
            </a:r>
          </a:p>
        </p:txBody>
      </p:sp>
      <p:pic>
        <p:nvPicPr>
          <p:cNvPr id="203" name="Picture 202">
            <a:extLst>
              <a:ext uri="{FF2B5EF4-FFF2-40B4-BE49-F238E27FC236}">
                <a16:creationId xmlns:a16="http://schemas.microsoft.com/office/drawing/2014/main" id="{8A01A1F5-BECC-F94F-B96A-0F5082FEFB01}"/>
              </a:ext>
            </a:extLst>
          </p:cNvPr>
          <p:cNvPicPr>
            <a:picLocks noChangeAspect="1"/>
          </p:cNvPicPr>
          <p:nvPr/>
        </p:nvPicPr>
        <p:blipFill>
          <a:blip r:embed="rId6"/>
          <a:stretch>
            <a:fillRect/>
          </a:stretch>
        </p:blipFill>
        <p:spPr>
          <a:xfrm>
            <a:off x="2890682" y="1449288"/>
            <a:ext cx="456843" cy="571054"/>
          </a:xfrm>
          <a:prstGeom prst="rect">
            <a:avLst/>
          </a:prstGeom>
        </p:spPr>
      </p:pic>
      <p:sp>
        <p:nvSpPr>
          <p:cNvPr id="204" name="TextBox 203">
            <a:extLst>
              <a:ext uri="{FF2B5EF4-FFF2-40B4-BE49-F238E27FC236}">
                <a16:creationId xmlns:a16="http://schemas.microsoft.com/office/drawing/2014/main" id="{9CF2A87E-9897-2843-9B2D-68C587CCF126}"/>
              </a:ext>
            </a:extLst>
          </p:cNvPr>
          <p:cNvSpPr txBox="1"/>
          <p:nvPr/>
        </p:nvSpPr>
        <p:spPr>
          <a:xfrm>
            <a:off x="2639491" y="2007197"/>
            <a:ext cx="970754" cy="300707"/>
          </a:xfrm>
          <a:prstGeom prst="rect">
            <a:avLst/>
          </a:prstGeom>
        </p:spPr>
        <p:txBody>
          <a:bodyPr vert="horz" wrap="square" lIns="91368" tIns="45684" rIns="91368" bIns="45684" rtlCol="0" anchor="ctr">
            <a:noAutofit/>
          </a:bodyPr>
          <a:lstStyle/>
          <a:p>
            <a:pPr algn="ctr" defTabSz="915216">
              <a:lnSpc>
                <a:spcPct val="95000"/>
              </a:lnSpc>
              <a:spcBef>
                <a:spcPts val="400"/>
              </a:spcBef>
              <a:spcAft>
                <a:spcPts val="200"/>
              </a:spcAft>
            </a:pPr>
            <a:r>
              <a:rPr lang="en-US" sz="1000" b="1">
                <a:solidFill>
                  <a:sysClr val="windowText" lastClr="000000"/>
                </a:solidFill>
                <a:latin typeface="Arial"/>
              </a:rPr>
              <a:t>None Prod</a:t>
            </a:r>
          </a:p>
        </p:txBody>
      </p:sp>
      <p:pic>
        <p:nvPicPr>
          <p:cNvPr id="206" name="Picture 205">
            <a:extLst>
              <a:ext uri="{FF2B5EF4-FFF2-40B4-BE49-F238E27FC236}">
                <a16:creationId xmlns:a16="http://schemas.microsoft.com/office/drawing/2014/main" id="{97F2565B-1C98-0F43-BF69-E72510F38CD9}"/>
              </a:ext>
            </a:extLst>
          </p:cNvPr>
          <p:cNvPicPr>
            <a:picLocks noChangeAspect="1"/>
          </p:cNvPicPr>
          <p:nvPr/>
        </p:nvPicPr>
        <p:blipFill>
          <a:blip r:embed="rId6"/>
          <a:stretch>
            <a:fillRect/>
          </a:stretch>
        </p:blipFill>
        <p:spPr>
          <a:xfrm>
            <a:off x="3763825" y="1449288"/>
            <a:ext cx="456843" cy="571054"/>
          </a:xfrm>
          <a:prstGeom prst="rect">
            <a:avLst/>
          </a:prstGeom>
        </p:spPr>
      </p:pic>
      <p:sp>
        <p:nvSpPr>
          <p:cNvPr id="207" name="TextBox 206">
            <a:extLst>
              <a:ext uri="{FF2B5EF4-FFF2-40B4-BE49-F238E27FC236}">
                <a16:creationId xmlns:a16="http://schemas.microsoft.com/office/drawing/2014/main" id="{8EC2F3B8-7FA4-2C4B-8D94-9A36455CB547}"/>
              </a:ext>
            </a:extLst>
          </p:cNvPr>
          <p:cNvSpPr txBox="1"/>
          <p:nvPr/>
        </p:nvSpPr>
        <p:spPr>
          <a:xfrm>
            <a:off x="3510438" y="2010590"/>
            <a:ext cx="970754" cy="300707"/>
          </a:xfrm>
          <a:prstGeom prst="rect">
            <a:avLst/>
          </a:prstGeom>
        </p:spPr>
        <p:txBody>
          <a:bodyPr vert="horz" wrap="square" lIns="91368" tIns="45684" rIns="91368" bIns="45684" rtlCol="0" anchor="ctr">
            <a:noAutofit/>
          </a:bodyPr>
          <a:lstStyle/>
          <a:p>
            <a:pPr algn="ctr" defTabSz="915216">
              <a:lnSpc>
                <a:spcPct val="95000"/>
              </a:lnSpc>
              <a:spcBef>
                <a:spcPts val="400"/>
              </a:spcBef>
              <a:spcAft>
                <a:spcPts val="200"/>
              </a:spcAft>
            </a:pPr>
            <a:r>
              <a:rPr lang="en-US" sz="1000" b="1">
                <a:solidFill>
                  <a:sysClr val="windowText" lastClr="000000"/>
                </a:solidFill>
                <a:latin typeface="Arial"/>
              </a:rPr>
              <a:t>Clarity</a:t>
            </a:r>
          </a:p>
        </p:txBody>
      </p:sp>
      <p:sp>
        <p:nvSpPr>
          <p:cNvPr id="245" name="TextBox 244">
            <a:extLst>
              <a:ext uri="{FF2B5EF4-FFF2-40B4-BE49-F238E27FC236}">
                <a16:creationId xmlns:a16="http://schemas.microsoft.com/office/drawing/2014/main" id="{BC80F431-7E31-BB44-A946-E8BF6ED0BF48}"/>
              </a:ext>
            </a:extLst>
          </p:cNvPr>
          <p:cNvSpPr txBox="1"/>
          <p:nvPr/>
        </p:nvSpPr>
        <p:spPr>
          <a:xfrm>
            <a:off x="2728589" y="1057710"/>
            <a:ext cx="1136573" cy="286269"/>
          </a:xfrm>
          <a:prstGeom prst="rect">
            <a:avLst/>
          </a:prstGeom>
          <a:solidFill>
            <a:schemeClr val="bg1"/>
          </a:solidFill>
          <a:effectLst>
            <a:softEdge rad="50800"/>
          </a:effectLst>
        </p:spPr>
        <p:txBody>
          <a:bodyPr vert="horz" wrap="square" lIns="91368" tIns="45684" rIns="91368" bIns="45684" rtlCol="0" anchor="ctr">
            <a:noAutofit/>
          </a:bodyPr>
          <a:lstStyle/>
          <a:p>
            <a:pPr algn="ctr" defTabSz="915216">
              <a:lnSpc>
                <a:spcPct val="95000"/>
              </a:lnSpc>
              <a:spcBef>
                <a:spcPts val="400"/>
              </a:spcBef>
              <a:spcAft>
                <a:spcPts val="200"/>
              </a:spcAft>
            </a:pPr>
            <a:r>
              <a:rPr lang="en-US" sz="1000" b="1" dirty="0">
                <a:solidFill>
                  <a:srgbClr val="00C6A5"/>
                </a:solidFill>
                <a:latin typeface="Arial"/>
              </a:rPr>
              <a:t>Daily DB Dump</a:t>
            </a:r>
          </a:p>
        </p:txBody>
      </p:sp>
      <p:sp>
        <p:nvSpPr>
          <p:cNvPr id="263" name="TextBox 262">
            <a:extLst>
              <a:ext uri="{FF2B5EF4-FFF2-40B4-BE49-F238E27FC236}">
                <a16:creationId xmlns:a16="http://schemas.microsoft.com/office/drawing/2014/main" id="{95AA6B5D-CBAA-7043-B13F-1A1C881F4337}"/>
              </a:ext>
            </a:extLst>
          </p:cNvPr>
          <p:cNvSpPr txBox="1"/>
          <p:nvPr/>
        </p:nvSpPr>
        <p:spPr>
          <a:xfrm>
            <a:off x="1097071" y="4705222"/>
            <a:ext cx="1383024" cy="201175"/>
          </a:xfrm>
          <a:prstGeom prst="rect">
            <a:avLst/>
          </a:prstGeom>
        </p:spPr>
        <p:txBody>
          <a:bodyPr vert="horz" wrap="square" lIns="91368" tIns="45684" rIns="91368" bIns="45684" rtlCol="0" anchor="ctr">
            <a:noAutofit/>
          </a:bodyPr>
          <a:lstStyle/>
          <a:p>
            <a:pPr algn="ctr" defTabSz="915216">
              <a:lnSpc>
                <a:spcPct val="95000"/>
              </a:lnSpc>
              <a:spcBef>
                <a:spcPts val="400"/>
              </a:spcBef>
              <a:spcAft>
                <a:spcPts val="200"/>
              </a:spcAft>
            </a:pPr>
            <a:r>
              <a:rPr lang="en-US" sz="1000" b="1">
                <a:solidFill>
                  <a:prstClr val="white"/>
                </a:solidFill>
                <a:latin typeface="Arial"/>
              </a:rPr>
              <a:t>Test Clone</a:t>
            </a:r>
          </a:p>
        </p:txBody>
      </p:sp>
      <p:sp>
        <p:nvSpPr>
          <p:cNvPr id="275" name="TextBox 274">
            <a:extLst>
              <a:ext uri="{FF2B5EF4-FFF2-40B4-BE49-F238E27FC236}">
                <a16:creationId xmlns:a16="http://schemas.microsoft.com/office/drawing/2014/main" id="{1920659C-9907-DA46-A5C2-B59692F0AB3C}"/>
              </a:ext>
            </a:extLst>
          </p:cNvPr>
          <p:cNvSpPr txBox="1"/>
          <p:nvPr/>
        </p:nvSpPr>
        <p:spPr>
          <a:xfrm>
            <a:off x="3744511" y="4370534"/>
            <a:ext cx="1371600" cy="201962"/>
          </a:xfrm>
          <a:prstGeom prst="rect">
            <a:avLst/>
          </a:prstGeom>
        </p:spPr>
        <p:txBody>
          <a:bodyPr vert="horz" wrap="square" lIns="91368" tIns="45684" rIns="91368" bIns="45684" rtlCol="0" anchor="ctr">
            <a:noAutofit/>
          </a:bodyPr>
          <a:lstStyle/>
          <a:p>
            <a:pPr algn="ctr" defTabSz="915216">
              <a:lnSpc>
                <a:spcPct val="95000"/>
              </a:lnSpc>
              <a:spcBef>
                <a:spcPts val="400"/>
              </a:spcBef>
              <a:spcAft>
                <a:spcPts val="200"/>
              </a:spcAft>
            </a:pPr>
            <a:r>
              <a:rPr lang="en-US" sz="1000" b="1">
                <a:solidFill>
                  <a:prstClr val="white"/>
                </a:solidFill>
                <a:latin typeface="Arial"/>
              </a:rPr>
              <a:t>VMware</a:t>
            </a:r>
          </a:p>
        </p:txBody>
      </p:sp>
      <p:pic>
        <p:nvPicPr>
          <p:cNvPr id="276" name="volume clone 1" descr="C:\Users\PrestoGeorge\Desktop\Original-Cylindar.gif">
            <a:extLst>
              <a:ext uri="{FF2B5EF4-FFF2-40B4-BE49-F238E27FC236}">
                <a16:creationId xmlns:a16="http://schemas.microsoft.com/office/drawing/2014/main" id="{80C85C8D-4E9A-9A4C-9391-465E0E2088D8}"/>
              </a:ext>
            </a:extLst>
          </p:cNvPr>
          <p:cNvPicPr preferRelativeResize="0">
            <a:picLocks noChangeAspect="1" noChangeArrowheads="1"/>
          </p:cNvPicPr>
          <p:nvPr/>
        </p:nvPicPr>
        <p:blipFill>
          <a:blip r:embed="rId5" cstate="print">
            <a:duotone>
              <a:prstClr val="black"/>
              <a:schemeClr val="accent5">
                <a:tint val="45000"/>
                <a:satMod val="400000"/>
              </a:schemeClr>
            </a:duotone>
          </a:blip>
          <a:srcRect/>
          <a:stretch>
            <a:fillRect/>
          </a:stretch>
        </p:blipFill>
        <p:spPr bwMode="auto">
          <a:xfrm>
            <a:off x="3736936" y="3744164"/>
            <a:ext cx="1371600" cy="242518"/>
          </a:xfrm>
          <a:prstGeom prst="rect">
            <a:avLst/>
          </a:prstGeom>
          <a:noFill/>
        </p:spPr>
      </p:pic>
      <p:sp>
        <p:nvSpPr>
          <p:cNvPr id="277" name="TextBox 276">
            <a:extLst>
              <a:ext uri="{FF2B5EF4-FFF2-40B4-BE49-F238E27FC236}">
                <a16:creationId xmlns:a16="http://schemas.microsoft.com/office/drawing/2014/main" id="{81B60417-FE35-3D4D-B9B6-74D424F2DC45}"/>
              </a:ext>
            </a:extLst>
          </p:cNvPr>
          <p:cNvSpPr txBox="1"/>
          <p:nvPr/>
        </p:nvSpPr>
        <p:spPr>
          <a:xfrm>
            <a:off x="3750663" y="3779501"/>
            <a:ext cx="1371600" cy="171845"/>
          </a:xfrm>
          <a:prstGeom prst="rect">
            <a:avLst/>
          </a:prstGeom>
        </p:spPr>
        <p:txBody>
          <a:bodyPr vert="horz" wrap="square" lIns="91368" tIns="45684" rIns="91368" bIns="45684" rtlCol="0" anchor="ctr">
            <a:noAutofit/>
          </a:bodyPr>
          <a:lstStyle/>
          <a:p>
            <a:pPr algn="ctr" defTabSz="915216">
              <a:lnSpc>
                <a:spcPct val="95000"/>
              </a:lnSpc>
              <a:spcBef>
                <a:spcPts val="400"/>
              </a:spcBef>
              <a:spcAft>
                <a:spcPts val="200"/>
              </a:spcAft>
            </a:pPr>
            <a:r>
              <a:rPr lang="en-US" sz="1000" b="1">
                <a:solidFill>
                  <a:prstClr val="white"/>
                </a:solidFill>
                <a:latin typeface="Arial"/>
              </a:rPr>
              <a:t>Clarity</a:t>
            </a:r>
          </a:p>
        </p:txBody>
      </p:sp>
      <p:pic>
        <p:nvPicPr>
          <p:cNvPr id="282" name="volume clone copy 4" descr="C:\Users\PrestoGeorge\Desktop\Original-Cylindar.gif">
            <a:extLst>
              <a:ext uri="{FF2B5EF4-FFF2-40B4-BE49-F238E27FC236}">
                <a16:creationId xmlns:a16="http://schemas.microsoft.com/office/drawing/2014/main" id="{1BCED743-A1C2-0444-A1E0-F3058025EC4D}"/>
              </a:ext>
            </a:extLst>
          </p:cNvPr>
          <p:cNvPicPr preferRelativeResize="0">
            <a:picLocks noChangeAspect="1" noChangeArrowheads="1"/>
          </p:cNvPicPr>
          <p:nvPr/>
        </p:nvPicPr>
        <p:blipFill>
          <a:blip r:embed="rId5" cstate="email">
            <a:grayscl/>
            <a:extLst>
              <a:ext uri="{28A0092B-C50C-407E-A947-70E740481C1C}">
                <a14:useLocalDpi xmlns:a14="http://schemas.microsoft.com/office/drawing/2010/main"/>
              </a:ext>
            </a:extLst>
          </a:blip>
          <a:srcRect/>
          <a:stretch>
            <a:fillRect/>
          </a:stretch>
        </p:blipFill>
        <p:spPr bwMode="auto">
          <a:xfrm>
            <a:off x="1076697" y="4359212"/>
            <a:ext cx="1371599" cy="251065"/>
          </a:xfrm>
          <a:prstGeom prst="rect">
            <a:avLst/>
          </a:prstGeom>
          <a:noFill/>
        </p:spPr>
      </p:pic>
      <p:sp>
        <p:nvSpPr>
          <p:cNvPr id="283" name="TextBox 282">
            <a:extLst>
              <a:ext uri="{FF2B5EF4-FFF2-40B4-BE49-F238E27FC236}">
                <a16:creationId xmlns:a16="http://schemas.microsoft.com/office/drawing/2014/main" id="{2739F20A-73AA-5E41-AE6C-74CEED2911B9}"/>
              </a:ext>
            </a:extLst>
          </p:cNvPr>
          <p:cNvSpPr txBox="1"/>
          <p:nvPr/>
        </p:nvSpPr>
        <p:spPr>
          <a:xfrm>
            <a:off x="1077223" y="4392806"/>
            <a:ext cx="1381657" cy="183266"/>
          </a:xfrm>
          <a:prstGeom prst="rect">
            <a:avLst/>
          </a:prstGeom>
        </p:spPr>
        <p:txBody>
          <a:bodyPr vert="horz" wrap="square" lIns="91368" tIns="45684" rIns="91368" bIns="45684" rtlCol="0" anchor="ctr">
            <a:noAutofit/>
          </a:bodyPr>
          <a:lstStyle/>
          <a:p>
            <a:pPr algn="ctr" defTabSz="915216">
              <a:lnSpc>
                <a:spcPct val="95000"/>
              </a:lnSpc>
              <a:spcBef>
                <a:spcPts val="400"/>
              </a:spcBef>
              <a:spcAft>
                <a:spcPts val="200"/>
              </a:spcAft>
            </a:pPr>
            <a:r>
              <a:rPr lang="en-US" sz="1000" b="1">
                <a:solidFill>
                  <a:prstClr val="white"/>
                </a:solidFill>
                <a:latin typeface="Arial"/>
              </a:rPr>
              <a:t>Backup Clone</a:t>
            </a:r>
          </a:p>
        </p:txBody>
      </p:sp>
      <p:pic>
        <p:nvPicPr>
          <p:cNvPr id="290" name="volume clone 1" descr="C:\Users\PrestoGeorge\Desktop\Original-Cylindar.gif">
            <a:extLst>
              <a:ext uri="{FF2B5EF4-FFF2-40B4-BE49-F238E27FC236}">
                <a16:creationId xmlns:a16="http://schemas.microsoft.com/office/drawing/2014/main" id="{A82AE110-A84F-5F44-B731-E09321016A9C}"/>
              </a:ext>
            </a:extLst>
          </p:cNvPr>
          <p:cNvPicPr preferRelativeResize="0">
            <a:picLocks noChangeAspect="1" noChangeArrowheads="1"/>
          </p:cNvPicPr>
          <p:nvPr/>
        </p:nvPicPr>
        <p:blipFill>
          <a:blip r:embed="rId5" cstate="email">
            <a:duotone>
              <a:prstClr val="black"/>
              <a:schemeClr val="accent5">
                <a:tint val="45000"/>
                <a:satMod val="400000"/>
              </a:schemeClr>
            </a:duotone>
            <a:extLst>
              <a:ext uri="{28A0092B-C50C-407E-A947-70E740481C1C}">
                <a14:useLocalDpi xmlns:a14="http://schemas.microsoft.com/office/drawing/2010/main"/>
              </a:ext>
            </a:extLst>
          </a:blip>
          <a:srcRect/>
          <a:stretch>
            <a:fillRect/>
          </a:stretch>
        </p:blipFill>
        <p:spPr bwMode="auto">
          <a:xfrm>
            <a:off x="1076693" y="4053843"/>
            <a:ext cx="1371600" cy="250117"/>
          </a:xfrm>
          <a:prstGeom prst="rect">
            <a:avLst/>
          </a:prstGeom>
          <a:noFill/>
        </p:spPr>
      </p:pic>
      <p:sp>
        <p:nvSpPr>
          <p:cNvPr id="291" name="TextBox 290">
            <a:extLst>
              <a:ext uri="{FF2B5EF4-FFF2-40B4-BE49-F238E27FC236}">
                <a16:creationId xmlns:a16="http://schemas.microsoft.com/office/drawing/2014/main" id="{637AF96A-93AE-DF44-8F63-08F7B9C0028F}"/>
              </a:ext>
            </a:extLst>
          </p:cNvPr>
          <p:cNvSpPr txBox="1"/>
          <p:nvPr/>
        </p:nvSpPr>
        <p:spPr>
          <a:xfrm>
            <a:off x="1097072" y="4088640"/>
            <a:ext cx="1348539" cy="171845"/>
          </a:xfrm>
          <a:prstGeom prst="rect">
            <a:avLst/>
          </a:prstGeom>
        </p:spPr>
        <p:txBody>
          <a:bodyPr vert="horz" wrap="square" lIns="91368" tIns="45684" rIns="91368" bIns="45684" rtlCol="0" anchor="ctr">
            <a:noAutofit/>
          </a:bodyPr>
          <a:lstStyle/>
          <a:p>
            <a:pPr algn="ctr" defTabSz="915216">
              <a:lnSpc>
                <a:spcPct val="95000"/>
              </a:lnSpc>
              <a:spcBef>
                <a:spcPts val="400"/>
              </a:spcBef>
              <a:spcAft>
                <a:spcPts val="200"/>
              </a:spcAft>
            </a:pPr>
            <a:r>
              <a:rPr lang="en-US" sz="1000" b="1">
                <a:solidFill>
                  <a:prstClr val="white"/>
                </a:solidFill>
                <a:latin typeface="Arial"/>
              </a:rPr>
              <a:t>Epic Report</a:t>
            </a:r>
          </a:p>
        </p:txBody>
      </p:sp>
      <p:pic>
        <p:nvPicPr>
          <p:cNvPr id="335" name="volume clone 1" descr="C:\Users\PrestoGeorge\Desktop\Original-Cylindar.gif">
            <a:extLst>
              <a:ext uri="{FF2B5EF4-FFF2-40B4-BE49-F238E27FC236}">
                <a16:creationId xmlns:a16="http://schemas.microsoft.com/office/drawing/2014/main" id="{CD1D1356-6CA7-8B45-ACA1-0C55C2D44FD2}"/>
              </a:ext>
            </a:extLst>
          </p:cNvPr>
          <p:cNvPicPr preferRelativeResize="0">
            <a:picLocks noChangeAspect="1" noChangeArrowheads="1"/>
          </p:cNvPicPr>
          <p:nvPr/>
        </p:nvPicPr>
        <p:blipFill>
          <a:blip r:embed="rId5" cstate="email">
            <a:duotone>
              <a:prstClr val="black"/>
              <a:schemeClr val="accent5">
                <a:tint val="45000"/>
                <a:satMod val="400000"/>
              </a:schemeClr>
            </a:duotone>
            <a:extLst>
              <a:ext uri="{28A0092B-C50C-407E-A947-70E740481C1C}">
                <a14:useLocalDpi xmlns:a14="http://schemas.microsoft.com/office/drawing/2010/main"/>
              </a:ext>
            </a:extLst>
          </a:blip>
          <a:srcRect/>
          <a:stretch>
            <a:fillRect/>
          </a:stretch>
        </p:blipFill>
        <p:spPr bwMode="auto">
          <a:xfrm>
            <a:off x="1075700" y="3744165"/>
            <a:ext cx="1371600" cy="252745"/>
          </a:xfrm>
          <a:prstGeom prst="rect">
            <a:avLst/>
          </a:prstGeom>
          <a:noFill/>
        </p:spPr>
      </p:pic>
      <p:sp>
        <p:nvSpPr>
          <p:cNvPr id="336" name="TextBox 335">
            <a:extLst>
              <a:ext uri="{FF2B5EF4-FFF2-40B4-BE49-F238E27FC236}">
                <a16:creationId xmlns:a16="http://schemas.microsoft.com/office/drawing/2014/main" id="{289E05A5-5428-4047-8461-DE8776F26B09}"/>
              </a:ext>
            </a:extLst>
          </p:cNvPr>
          <p:cNvSpPr txBox="1"/>
          <p:nvPr/>
        </p:nvSpPr>
        <p:spPr>
          <a:xfrm>
            <a:off x="1114318" y="3768844"/>
            <a:ext cx="1334221" cy="219336"/>
          </a:xfrm>
          <a:prstGeom prst="rect">
            <a:avLst/>
          </a:prstGeom>
        </p:spPr>
        <p:txBody>
          <a:bodyPr vert="horz" wrap="square" lIns="91368" tIns="45684" rIns="91368" bIns="45684" rtlCol="0" anchor="ctr">
            <a:noAutofit/>
          </a:bodyPr>
          <a:lstStyle/>
          <a:p>
            <a:pPr algn="ctr" defTabSz="915216">
              <a:lnSpc>
                <a:spcPct val="95000"/>
              </a:lnSpc>
              <a:spcBef>
                <a:spcPts val="400"/>
              </a:spcBef>
              <a:spcAft>
                <a:spcPts val="200"/>
              </a:spcAft>
            </a:pPr>
            <a:r>
              <a:rPr lang="en-US" sz="1000" b="1">
                <a:solidFill>
                  <a:prstClr val="white"/>
                </a:solidFill>
                <a:latin typeface="Arial"/>
              </a:rPr>
              <a:t>Epic Prod</a:t>
            </a:r>
          </a:p>
        </p:txBody>
      </p:sp>
      <p:sp>
        <p:nvSpPr>
          <p:cNvPr id="356" name="TextBox 355">
            <a:extLst>
              <a:ext uri="{FF2B5EF4-FFF2-40B4-BE49-F238E27FC236}">
                <a16:creationId xmlns:a16="http://schemas.microsoft.com/office/drawing/2014/main" id="{E6734D9B-FC37-2542-AC9F-1615D27419A1}"/>
              </a:ext>
            </a:extLst>
          </p:cNvPr>
          <p:cNvSpPr txBox="1"/>
          <p:nvPr/>
        </p:nvSpPr>
        <p:spPr>
          <a:xfrm>
            <a:off x="8170582" y="2062799"/>
            <a:ext cx="1050175" cy="183035"/>
          </a:xfrm>
          <a:prstGeom prst="rect">
            <a:avLst/>
          </a:prstGeom>
        </p:spPr>
        <p:txBody>
          <a:bodyPr vert="horz" wrap="square" lIns="91368" tIns="45684" rIns="91368" bIns="45684" rtlCol="0" anchor="ctr">
            <a:noAutofit/>
          </a:bodyPr>
          <a:lstStyle/>
          <a:p>
            <a:pPr algn="ctr" defTabSz="915216">
              <a:lnSpc>
                <a:spcPct val="95000"/>
              </a:lnSpc>
              <a:spcBef>
                <a:spcPts val="400"/>
              </a:spcBef>
              <a:spcAft>
                <a:spcPts val="200"/>
              </a:spcAft>
            </a:pPr>
            <a:r>
              <a:rPr lang="en-US" sz="1000" b="1">
                <a:solidFill>
                  <a:prstClr val="black"/>
                </a:solidFill>
                <a:latin typeface="Arial"/>
              </a:rPr>
              <a:t>DR Test</a:t>
            </a:r>
          </a:p>
        </p:txBody>
      </p:sp>
      <p:pic>
        <p:nvPicPr>
          <p:cNvPr id="14" name="Picture 13">
            <a:extLst>
              <a:ext uri="{FF2B5EF4-FFF2-40B4-BE49-F238E27FC236}">
                <a16:creationId xmlns:a16="http://schemas.microsoft.com/office/drawing/2014/main" id="{6BFD1EF6-D683-4E4E-86BF-B36256F9E6AD}"/>
              </a:ext>
            </a:extLst>
          </p:cNvPr>
          <p:cNvPicPr>
            <a:picLocks noChangeAspect="1"/>
          </p:cNvPicPr>
          <p:nvPr/>
        </p:nvPicPr>
        <p:blipFill>
          <a:blip r:embed="rId7"/>
          <a:stretch>
            <a:fillRect/>
          </a:stretch>
        </p:blipFill>
        <p:spPr>
          <a:xfrm>
            <a:off x="2587908" y="2641995"/>
            <a:ext cx="1005719" cy="123251"/>
          </a:xfrm>
          <a:prstGeom prst="rect">
            <a:avLst/>
          </a:prstGeom>
        </p:spPr>
      </p:pic>
      <p:pic>
        <p:nvPicPr>
          <p:cNvPr id="164" name="Picture 163">
            <a:extLst>
              <a:ext uri="{FF2B5EF4-FFF2-40B4-BE49-F238E27FC236}">
                <a16:creationId xmlns:a16="http://schemas.microsoft.com/office/drawing/2014/main" id="{858AE50C-4805-7C45-BAF4-90F432CEDBC5}"/>
              </a:ext>
            </a:extLst>
          </p:cNvPr>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1065322" y="2932666"/>
            <a:ext cx="1371600" cy="371475"/>
          </a:xfrm>
          <a:prstGeom prst="rect">
            <a:avLst/>
          </a:prstGeom>
        </p:spPr>
      </p:pic>
      <p:pic>
        <p:nvPicPr>
          <p:cNvPr id="165" name="Picture 164">
            <a:extLst>
              <a:ext uri="{FF2B5EF4-FFF2-40B4-BE49-F238E27FC236}">
                <a16:creationId xmlns:a16="http://schemas.microsoft.com/office/drawing/2014/main" id="{1ED09686-DEDA-F54D-AFCA-5AE44CAC17FE}"/>
              </a:ext>
            </a:extLst>
          </p:cNvPr>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3726166" y="2927157"/>
            <a:ext cx="1371600" cy="371475"/>
          </a:xfrm>
          <a:prstGeom prst="rect">
            <a:avLst/>
          </a:prstGeom>
        </p:spPr>
      </p:pic>
      <p:pic>
        <p:nvPicPr>
          <p:cNvPr id="154" name="Picture 153">
            <a:extLst>
              <a:ext uri="{FF2B5EF4-FFF2-40B4-BE49-F238E27FC236}">
                <a16:creationId xmlns:a16="http://schemas.microsoft.com/office/drawing/2014/main" id="{A0CB3B64-25BC-F341-9CFA-3F45B324A378}"/>
              </a:ext>
            </a:extLst>
          </p:cNvPr>
          <p:cNvPicPr>
            <a:picLocks noChangeAspect="1"/>
          </p:cNvPicPr>
          <p:nvPr/>
        </p:nvPicPr>
        <p:blipFill>
          <a:blip r:embed="rId9"/>
          <a:stretch>
            <a:fillRect/>
          </a:stretch>
        </p:blipFill>
        <p:spPr>
          <a:xfrm>
            <a:off x="8848358" y="2669056"/>
            <a:ext cx="505761" cy="438564"/>
          </a:xfrm>
          <a:prstGeom prst="rect">
            <a:avLst/>
          </a:prstGeom>
        </p:spPr>
      </p:pic>
      <p:sp>
        <p:nvSpPr>
          <p:cNvPr id="155" name="TextBox 154">
            <a:extLst>
              <a:ext uri="{FF2B5EF4-FFF2-40B4-BE49-F238E27FC236}">
                <a16:creationId xmlns:a16="http://schemas.microsoft.com/office/drawing/2014/main" id="{77BE302E-5F46-1648-BFE4-D38B053742CC}"/>
              </a:ext>
            </a:extLst>
          </p:cNvPr>
          <p:cNvSpPr txBox="1"/>
          <p:nvPr/>
        </p:nvSpPr>
        <p:spPr>
          <a:xfrm>
            <a:off x="8365467" y="3065412"/>
            <a:ext cx="1606345" cy="300629"/>
          </a:xfrm>
          <a:prstGeom prst="rect">
            <a:avLst/>
          </a:prstGeom>
        </p:spPr>
        <p:txBody>
          <a:bodyPr vert="horz" wrap="square" lIns="91344" tIns="45672" rIns="91344" bIns="45672" rtlCol="0" anchor="ctr">
            <a:noAutofit/>
          </a:bodyPr>
          <a:lstStyle/>
          <a:p>
            <a:pPr algn="ctr" defTabSz="915216">
              <a:lnSpc>
                <a:spcPct val="95000"/>
              </a:lnSpc>
              <a:spcBef>
                <a:spcPts val="400"/>
              </a:spcBef>
              <a:spcAft>
                <a:spcPts val="200"/>
              </a:spcAft>
            </a:pPr>
            <a:r>
              <a:rPr lang="en-US" sz="1000" b="1">
                <a:solidFill>
                  <a:sysClr val="windowText" lastClr="000000"/>
                </a:solidFill>
                <a:latin typeface="Arial"/>
              </a:rPr>
              <a:t>Azure NetApp Files</a:t>
            </a:r>
          </a:p>
        </p:txBody>
      </p:sp>
      <p:pic>
        <p:nvPicPr>
          <p:cNvPr id="156" name="Picture 155">
            <a:extLst>
              <a:ext uri="{FF2B5EF4-FFF2-40B4-BE49-F238E27FC236}">
                <a16:creationId xmlns:a16="http://schemas.microsoft.com/office/drawing/2014/main" id="{18412ED2-E04B-5A47-AD37-F0CC1589EC11}"/>
              </a:ext>
            </a:extLst>
          </p:cNvPr>
          <p:cNvPicPr>
            <a:picLocks noChangeAspect="1"/>
          </p:cNvPicPr>
          <p:nvPr/>
        </p:nvPicPr>
        <p:blipFill>
          <a:blip r:embed="rId6"/>
          <a:stretch>
            <a:fillRect/>
          </a:stretch>
        </p:blipFill>
        <p:spPr>
          <a:xfrm>
            <a:off x="7561420" y="1458800"/>
            <a:ext cx="456843" cy="571054"/>
          </a:xfrm>
          <a:prstGeom prst="rect">
            <a:avLst/>
          </a:prstGeom>
        </p:spPr>
      </p:pic>
      <p:sp>
        <p:nvSpPr>
          <p:cNvPr id="157" name="TextBox 156">
            <a:extLst>
              <a:ext uri="{FF2B5EF4-FFF2-40B4-BE49-F238E27FC236}">
                <a16:creationId xmlns:a16="http://schemas.microsoft.com/office/drawing/2014/main" id="{ACE113EE-0DDC-6A44-85CE-84F1BD1492EC}"/>
              </a:ext>
            </a:extLst>
          </p:cNvPr>
          <p:cNvSpPr txBox="1"/>
          <p:nvPr/>
        </p:nvSpPr>
        <p:spPr>
          <a:xfrm>
            <a:off x="7285024" y="2011424"/>
            <a:ext cx="970754" cy="300707"/>
          </a:xfrm>
          <a:prstGeom prst="rect">
            <a:avLst/>
          </a:prstGeom>
        </p:spPr>
        <p:txBody>
          <a:bodyPr vert="horz" wrap="square" lIns="91368" tIns="45684" rIns="91368" bIns="45684" rtlCol="0" anchor="ctr">
            <a:noAutofit/>
          </a:bodyPr>
          <a:lstStyle/>
          <a:p>
            <a:pPr algn="ctr" defTabSz="915216">
              <a:lnSpc>
                <a:spcPct val="95000"/>
              </a:lnSpc>
              <a:spcBef>
                <a:spcPts val="400"/>
              </a:spcBef>
              <a:spcAft>
                <a:spcPts val="200"/>
              </a:spcAft>
            </a:pPr>
            <a:r>
              <a:rPr lang="en-US" sz="1000" b="1">
                <a:solidFill>
                  <a:sysClr val="windowText" lastClr="000000"/>
                </a:solidFill>
                <a:latin typeface="Arial"/>
              </a:rPr>
              <a:t>Epic DR</a:t>
            </a:r>
          </a:p>
        </p:txBody>
      </p:sp>
      <p:grpSp>
        <p:nvGrpSpPr>
          <p:cNvPr id="158" name="Group 157">
            <a:extLst>
              <a:ext uri="{FF2B5EF4-FFF2-40B4-BE49-F238E27FC236}">
                <a16:creationId xmlns:a16="http://schemas.microsoft.com/office/drawing/2014/main" id="{35EBEB1B-A7EC-A945-9780-F145C15E7BD3}"/>
              </a:ext>
            </a:extLst>
          </p:cNvPr>
          <p:cNvGrpSpPr/>
          <p:nvPr/>
        </p:nvGrpSpPr>
        <p:grpSpPr>
          <a:xfrm>
            <a:off x="1317735" y="716780"/>
            <a:ext cx="6472108" cy="744579"/>
            <a:chOff x="1315246" y="829696"/>
            <a:chExt cx="6475482" cy="744965"/>
          </a:xfrm>
        </p:grpSpPr>
        <p:cxnSp>
          <p:nvCxnSpPr>
            <p:cNvPr id="162" name="Elbow Connector 161">
              <a:extLst>
                <a:ext uri="{FF2B5EF4-FFF2-40B4-BE49-F238E27FC236}">
                  <a16:creationId xmlns:a16="http://schemas.microsoft.com/office/drawing/2014/main" id="{60D0C4E1-3FF4-064F-9734-F007CB1FCCB3}"/>
                </a:ext>
              </a:extLst>
            </p:cNvPr>
            <p:cNvCxnSpPr>
              <a:cxnSpLocks/>
              <a:stCxn id="187" idx="0"/>
              <a:endCxn id="156" idx="0"/>
            </p:cNvCxnSpPr>
            <p:nvPr/>
          </p:nvCxnSpPr>
          <p:spPr>
            <a:xfrm rot="5400000" flipH="1" flipV="1">
              <a:off x="4551707" y="-1664360"/>
              <a:ext cx="2560" cy="6475482"/>
            </a:xfrm>
            <a:prstGeom prst="bentConnector3">
              <a:avLst>
                <a:gd name="adj1" fmla="val 24691325"/>
              </a:avLst>
            </a:prstGeom>
            <a:ln>
              <a:solidFill>
                <a:srgbClr val="00C6A5"/>
              </a:solidFill>
              <a:headEnd type="none" w="med" len="med"/>
              <a:tailEnd type="triangle" w="med" len="med"/>
            </a:ln>
          </p:spPr>
          <p:style>
            <a:lnRef idx="3">
              <a:schemeClr val="accent2"/>
            </a:lnRef>
            <a:fillRef idx="0">
              <a:schemeClr val="accent2"/>
            </a:fillRef>
            <a:effectRef idx="2">
              <a:schemeClr val="accent2"/>
            </a:effectRef>
            <a:fontRef idx="minor">
              <a:schemeClr val="tx1"/>
            </a:fontRef>
          </p:style>
        </p:cxnSp>
        <p:sp>
          <p:nvSpPr>
            <p:cNvPr id="168" name="TextBox 167">
              <a:extLst>
                <a:ext uri="{FF2B5EF4-FFF2-40B4-BE49-F238E27FC236}">
                  <a16:creationId xmlns:a16="http://schemas.microsoft.com/office/drawing/2014/main" id="{509265EF-08BD-994D-A60C-2B1D7B1298CE}"/>
                </a:ext>
              </a:extLst>
            </p:cNvPr>
            <p:cNvSpPr txBox="1"/>
            <p:nvPr/>
          </p:nvSpPr>
          <p:spPr>
            <a:xfrm>
              <a:off x="6059912" y="829696"/>
              <a:ext cx="928635" cy="202068"/>
            </a:xfrm>
            <a:prstGeom prst="rect">
              <a:avLst/>
            </a:prstGeom>
            <a:solidFill>
              <a:schemeClr val="bg1"/>
            </a:solidFill>
            <a:effectLst>
              <a:softEdge rad="50800"/>
            </a:effectLst>
          </p:spPr>
          <p:txBody>
            <a:bodyPr vert="horz" wrap="square" lIns="91368" tIns="45684" rIns="91368" bIns="45684" rtlCol="0" anchor="ctr">
              <a:noAutofit/>
            </a:bodyPr>
            <a:lstStyle/>
            <a:p>
              <a:pPr algn="ctr" defTabSz="915216">
                <a:lnSpc>
                  <a:spcPct val="95000"/>
                </a:lnSpc>
                <a:spcBef>
                  <a:spcPts val="400"/>
                </a:spcBef>
                <a:spcAft>
                  <a:spcPts val="200"/>
                </a:spcAft>
              </a:pPr>
              <a:r>
                <a:rPr lang="en-US" sz="1000" b="1">
                  <a:solidFill>
                    <a:srgbClr val="00C6A5"/>
                  </a:solidFill>
                  <a:latin typeface="Arial"/>
                </a:rPr>
                <a:t>Epic Mirror</a:t>
              </a:r>
            </a:p>
          </p:txBody>
        </p:sp>
      </p:grpSp>
      <p:cxnSp>
        <p:nvCxnSpPr>
          <p:cNvPr id="170" name="Elbow Connector 169">
            <a:extLst>
              <a:ext uri="{FF2B5EF4-FFF2-40B4-BE49-F238E27FC236}">
                <a16:creationId xmlns:a16="http://schemas.microsoft.com/office/drawing/2014/main" id="{8073C014-EBF2-5641-A32B-28E4AFA64535}"/>
              </a:ext>
            </a:extLst>
          </p:cNvPr>
          <p:cNvCxnSpPr>
            <a:cxnSpLocks/>
            <a:stCxn id="187" idx="0"/>
            <a:endCxn id="197" idx="0"/>
          </p:cNvCxnSpPr>
          <p:nvPr/>
        </p:nvCxnSpPr>
        <p:spPr>
          <a:xfrm rot="5400000" flipH="1" flipV="1">
            <a:off x="1756783" y="1004937"/>
            <a:ext cx="17375" cy="895473"/>
          </a:xfrm>
          <a:prstGeom prst="bentConnector3">
            <a:avLst>
              <a:gd name="adj1" fmla="val 2104852"/>
            </a:avLst>
          </a:prstGeom>
          <a:ln>
            <a:solidFill>
              <a:srgbClr val="00C6A5"/>
            </a:solidFill>
            <a:headEnd type="none" w="med" len="med"/>
            <a:tailEnd type="triangle" w="med" len="med"/>
          </a:ln>
        </p:spPr>
        <p:style>
          <a:lnRef idx="3">
            <a:schemeClr val="accent2"/>
          </a:lnRef>
          <a:fillRef idx="0">
            <a:schemeClr val="accent2"/>
          </a:fillRef>
          <a:effectRef idx="2">
            <a:schemeClr val="accent2"/>
          </a:effectRef>
          <a:fontRef idx="minor">
            <a:schemeClr val="tx1"/>
          </a:fontRef>
        </p:style>
      </p:cxnSp>
      <p:cxnSp>
        <p:nvCxnSpPr>
          <p:cNvPr id="172" name="Elbow Connector 171">
            <a:extLst>
              <a:ext uri="{FF2B5EF4-FFF2-40B4-BE49-F238E27FC236}">
                <a16:creationId xmlns:a16="http://schemas.microsoft.com/office/drawing/2014/main" id="{14BE9508-5F4B-AD44-AAC3-BC05266888E4}"/>
              </a:ext>
            </a:extLst>
          </p:cNvPr>
          <p:cNvCxnSpPr>
            <a:cxnSpLocks/>
          </p:cNvCxnSpPr>
          <p:nvPr/>
        </p:nvCxnSpPr>
        <p:spPr>
          <a:xfrm rot="16200000" flipH="1">
            <a:off x="3165390" y="557116"/>
            <a:ext cx="5304" cy="1779040"/>
          </a:xfrm>
          <a:prstGeom prst="bentConnector3">
            <a:avLst>
              <a:gd name="adj1" fmla="val -6567553"/>
            </a:avLst>
          </a:prstGeom>
          <a:ln>
            <a:solidFill>
              <a:srgbClr val="00C6A5"/>
            </a:solidFill>
            <a:prstDash val="dash"/>
            <a:headEnd type="none" w="med" len="med"/>
            <a:tailEnd type="triangle" w="med" len="med"/>
          </a:ln>
        </p:spPr>
        <p:style>
          <a:lnRef idx="3">
            <a:schemeClr val="accent2"/>
          </a:lnRef>
          <a:fillRef idx="0">
            <a:schemeClr val="accent2"/>
          </a:fillRef>
          <a:effectRef idx="2">
            <a:schemeClr val="accent2"/>
          </a:effectRef>
          <a:fontRef idx="minor">
            <a:schemeClr val="tx1"/>
          </a:fontRef>
        </p:style>
      </p:cxnSp>
      <p:pic>
        <p:nvPicPr>
          <p:cNvPr id="176" name="Picture 175">
            <a:extLst>
              <a:ext uri="{FF2B5EF4-FFF2-40B4-BE49-F238E27FC236}">
                <a16:creationId xmlns:a16="http://schemas.microsoft.com/office/drawing/2014/main" id="{48FD15A2-3ABF-2444-822D-7023D6E3DA21}"/>
              </a:ext>
            </a:extLst>
          </p:cNvPr>
          <p:cNvPicPr>
            <a:picLocks noChangeAspect="1"/>
          </p:cNvPicPr>
          <p:nvPr/>
        </p:nvPicPr>
        <p:blipFill>
          <a:blip r:embed="rId6"/>
          <a:stretch>
            <a:fillRect/>
          </a:stretch>
        </p:blipFill>
        <p:spPr>
          <a:xfrm>
            <a:off x="8434563" y="1458800"/>
            <a:ext cx="456843" cy="571054"/>
          </a:xfrm>
          <a:prstGeom prst="rect">
            <a:avLst/>
          </a:prstGeom>
        </p:spPr>
      </p:pic>
      <p:cxnSp>
        <p:nvCxnSpPr>
          <p:cNvPr id="179" name="Curved Connector 178">
            <a:extLst>
              <a:ext uri="{FF2B5EF4-FFF2-40B4-BE49-F238E27FC236}">
                <a16:creationId xmlns:a16="http://schemas.microsoft.com/office/drawing/2014/main" id="{9870BFE5-98A3-EB4A-97D5-F2A91F814615}"/>
              </a:ext>
            </a:extLst>
          </p:cNvPr>
          <p:cNvCxnSpPr>
            <a:cxnSpLocks/>
            <a:stCxn id="335" idx="3"/>
            <a:endCxn id="283" idx="3"/>
          </p:cNvCxnSpPr>
          <p:nvPr/>
        </p:nvCxnSpPr>
        <p:spPr>
          <a:xfrm>
            <a:off x="2447301" y="3870537"/>
            <a:ext cx="11579" cy="613902"/>
          </a:xfrm>
          <a:prstGeom prst="curvedConnector3">
            <a:avLst>
              <a:gd name="adj1" fmla="val 2074264"/>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83" name="Curved Connector 182">
            <a:extLst>
              <a:ext uri="{FF2B5EF4-FFF2-40B4-BE49-F238E27FC236}">
                <a16:creationId xmlns:a16="http://schemas.microsoft.com/office/drawing/2014/main" id="{7FBD53BC-4A65-9549-99E7-384417265354}"/>
              </a:ext>
            </a:extLst>
          </p:cNvPr>
          <p:cNvCxnSpPr>
            <a:cxnSpLocks/>
            <a:stCxn id="336" idx="3"/>
          </p:cNvCxnSpPr>
          <p:nvPr/>
        </p:nvCxnSpPr>
        <p:spPr>
          <a:xfrm>
            <a:off x="2448539" y="3878512"/>
            <a:ext cx="1485" cy="910490"/>
          </a:xfrm>
          <a:prstGeom prst="curvedConnector3">
            <a:avLst>
              <a:gd name="adj1" fmla="val 15493939"/>
            </a:avLst>
          </a:prstGeom>
          <a:ln>
            <a:tailEnd type="triangle"/>
          </a:ln>
        </p:spPr>
        <p:style>
          <a:lnRef idx="3">
            <a:schemeClr val="accent1"/>
          </a:lnRef>
          <a:fillRef idx="0">
            <a:schemeClr val="accent1"/>
          </a:fillRef>
          <a:effectRef idx="2">
            <a:schemeClr val="accent1"/>
          </a:effectRef>
          <a:fontRef idx="minor">
            <a:schemeClr val="tx1"/>
          </a:fontRef>
        </p:style>
      </p:cxnSp>
      <p:sp>
        <p:nvSpPr>
          <p:cNvPr id="190" name="TextBox 189">
            <a:extLst>
              <a:ext uri="{FF2B5EF4-FFF2-40B4-BE49-F238E27FC236}">
                <a16:creationId xmlns:a16="http://schemas.microsoft.com/office/drawing/2014/main" id="{C752EA56-7FB6-5841-8C5E-AC8C197FAF37}"/>
              </a:ext>
            </a:extLst>
          </p:cNvPr>
          <p:cNvSpPr txBox="1"/>
          <p:nvPr/>
        </p:nvSpPr>
        <p:spPr>
          <a:xfrm>
            <a:off x="2521822" y="4459868"/>
            <a:ext cx="809179" cy="225255"/>
          </a:xfrm>
          <a:prstGeom prst="rect">
            <a:avLst/>
          </a:prstGeom>
          <a:solidFill>
            <a:schemeClr val="bg1"/>
          </a:solidFill>
          <a:effectLst>
            <a:softEdge rad="50800"/>
          </a:effectLst>
        </p:spPr>
        <p:txBody>
          <a:bodyPr vert="horz" wrap="square" lIns="91368" tIns="45684" rIns="91368" bIns="45684" rtlCol="0" anchor="ctr">
            <a:noAutofit/>
          </a:bodyPr>
          <a:lstStyle/>
          <a:p>
            <a:pPr algn="ctr" defTabSz="915216">
              <a:lnSpc>
                <a:spcPct val="95000"/>
              </a:lnSpc>
              <a:spcBef>
                <a:spcPts val="400"/>
              </a:spcBef>
              <a:spcAft>
                <a:spcPts val="200"/>
              </a:spcAft>
            </a:pPr>
            <a:r>
              <a:rPr lang="en-US" sz="1000" b="1">
                <a:solidFill>
                  <a:srgbClr val="0067C5"/>
                </a:solidFill>
                <a:latin typeface="Arial"/>
              </a:rPr>
              <a:t>Clone</a:t>
            </a:r>
          </a:p>
        </p:txBody>
      </p:sp>
      <p:sp>
        <p:nvSpPr>
          <p:cNvPr id="233" name="TextBox 232">
            <a:extLst>
              <a:ext uri="{FF2B5EF4-FFF2-40B4-BE49-F238E27FC236}">
                <a16:creationId xmlns:a16="http://schemas.microsoft.com/office/drawing/2014/main" id="{0A6CB7BC-66E0-CD4E-BECD-40BEE1827969}"/>
              </a:ext>
            </a:extLst>
          </p:cNvPr>
          <p:cNvSpPr txBox="1"/>
          <p:nvPr/>
        </p:nvSpPr>
        <p:spPr>
          <a:xfrm>
            <a:off x="2287594" y="2401797"/>
            <a:ext cx="1606345" cy="300629"/>
          </a:xfrm>
          <a:prstGeom prst="rect">
            <a:avLst/>
          </a:prstGeom>
        </p:spPr>
        <p:txBody>
          <a:bodyPr vert="horz" wrap="square" lIns="91344" tIns="45672" rIns="91344" bIns="45672" rtlCol="0" anchor="ctr">
            <a:noAutofit/>
          </a:bodyPr>
          <a:lstStyle/>
          <a:p>
            <a:pPr algn="ctr" defTabSz="915216">
              <a:lnSpc>
                <a:spcPct val="95000"/>
              </a:lnSpc>
              <a:spcBef>
                <a:spcPts val="400"/>
              </a:spcBef>
              <a:spcAft>
                <a:spcPts val="200"/>
              </a:spcAft>
            </a:pPr>
            <a:r>
              <a:rPr lang="en-US" sz="1000" b="1">
                <a:solidFill>
                  <a:sysClr val="windowText" lastClr="000000"/>
                </a:solidFill>
                <a:latin typeface="Arial"/>
              </a:rPr>
              <a:t>FCP/</a:t>
            </a:r>
            <a:r>
              <a:rPr lang="en-US" sz="1000" b="1" err="1">
                <a:solidFill>
                  <a:sysClr val="windowText" lastClr="000000"/>
                </a:solidFill>
                <a:latin typeface="Arial"/>
              </a:rPr>
              <a:t>NVMe</a:t>
            </a:r>
            <a:r>
              <a:rPr lang="en-US" sz="1000" b="1">
                <a:solidFill>
                  <a:sysClr val="windowText" lastClr="000000"/>
                </a:solidFill>
                <a:latin typeface="Arial"/>
              </a:rPr>
              <a:t>/SMB</a:t>
            </a:r>
          </a:p>
        </p:txBody>
      </p:sp>
      <p:sp>
        <p:nvSpPr>
          <p:cNvPr id="234" name="TextBox 233">
            <a:extLst>
              <a:ext uri="{FF2B5EF4-FFF2-40B4-BE49-F238E27FC236}">
                <a16:creationId xmlns:a16="http://schemas.microsoft.com/office/drawing/2014/main" id="{001254C6-374F-AA45-B569-6F81B413E38B}"/>
              </a:ext>
            </a:extLst>
          </p:cNvPr>
          <p:cNvSpPr txBox="1"/>
          <p:nvPr/>
        </p:nvSpPr>
        <p:spPr>
          <a:xfrm>
            <a:off x="8298065" y="2466004"/>
            <a:ext cx="1606345" cy="300629"/>
          </a:xfrm>
          <a:prstGeom prst="rect">
            <a:avLst/>
          </a:prstGeom>
        </p:spPr>
        <p:txBody>
          <a:bodyPr vert="horz" wrap="square" lIns="91344" tIns="45672" rIns="91344" bIns="45672" rtlCol="0" anchor="ctr">
            <a:noAutofit/>
          </a:bodyPr>
          <a:lstStyle/>
          <a:p>
            <a:pPr algn="ctr" defTabSz="915216">
              <a:lnSpc>
                <a:spcPct val="95000"/>
              </a:lnSpc>
              <a:spcBef>
                <a:spcPts val="400"/>
              </a:spcBef>
              <a:spcAft>
                <a:spcPts val="200"/>
              </a:spcAft>
            </a:pPr>
            <a:r>
              <a:rPr lang="en-US" sz="1000" b="1">
                <a:solidFill>
                  <a:sysClr val="windowText" lastClr="000000"/>
                </a:solidFill>
                <a:latin typeface="Arial"/>
              </a:rPr>
              <a:t>NFS/SMB</a:t>
            </a:r>
          </a:p>
        </p:txBody>
      </p:sp>
      <p:sp>
        <p:nvSpPr>
          <p:cNvPr id="235" name="TextBox 234">
            <a:extLst>
              <a:ext uri="{FF2B5EF4-FFF2-40B4-BE49-F238E27FC236}">
                <a16:creationId xmlns:a16="http://schemas.microsoft.com/office/drawing/2014/main" id="{4C42AE44-D4E8-3142-B94E-BBAEB38789BA}"/>
              </a:ext>
            </a:extLst>
          </p:cNvPr>
          <p:cNvSpPr txBox="1"/>
          <p:nvPr/>
        </p:nvSpPr>
        <p:spPr>
          <a:xfrm>
            <a:off x="2520394" y="2958871"/>
            <a:ext cx="1073232" cy="300629"/>
          </a:xfrm>
          <a:prstGeom prst="rect">
            <a:avLst/>
          </a:prstGeom>
        </p:spPr>
        <p:txBody>
          <a:bodyPr vert="horz" wrap="square" lIns="91344" tIns="45672" rIns="91344" bIns="45672" rtlCol="0" anchor="ctr">
            <a:noAutofit/>
          </a:bodyPr>
          <a:lstStyle/>
          <a:p>
            <a:pPr algn="ctr" defTabSz="915216">
              <a:lnSpc>
                <a:spcPct val="95000"/>
              </a:lnSpc>
              <a:spcBef>
                <a:spcPts val="400"/>
              </a:spcBef>
              <a:spcAft>
                <a:spcPts val="200"/>
              </a:spcAft>
            </a:pPr>
            <a:r>
              <a:rPr lang="en-US" sz="1000" b="1">
                <a:solidFill>
                  <a:sysClr val="windowText" lastClr="000000"/>
                </a:solidFill>
                <a:latin typeface="Arial"/>
              </a:rPr>
              <a:t>ONTAP Cluster</a:t>
            </a:r>
          </a:p>
        </p:txBody>
      </p:sp>
      <p:pic>
        <p:nvPicPr>
          <p:cNvPr id="236" name="Picture 235">
            <a:extLst>
              <a:ext uri="{FF2B5EF4-FFF2-40B4-BE49-F238E27FC236}">
                <a16:creationId xmlns:a16="http://schemas.microsoft.com/office/drawing/2014/main" id="{E2FD89B7-1606-C84D-AA96-58DCCC1142D6}"/>
              </a:ext>
            </a:extLst>
          </p:cNvPr>
          <p:cNvPicPr>
            <a:picLocks noChangeAspect="1"/>
          </p:cNvPicPr>
          <p:nvPr/>
        </p:nvPicPr>
        <p:blipFill>
          <a:blip r:embed="rId6"/>
          <a:stretch>
            <a:fillRect/>
          </a:stretch>
        </p:blipFill>
        <p:spPr>
          <a:xfrm>
            <a:off x="4722658" y="1295676"/>
            <a:ext cx="456843" cy="571054"/>
          </a:xfrm>
          <a:prstGeom prst="rect">
            <a:avLst/>
          </a:prstGeom>
        </p:spPr>
      </p:pic>
      <p:pic>
        <p:nvPicPr>
          <p:cNvPr id="242" name="Picture 241">
            <a:extLst>
              <a:ext uri="{FF2B5EF4-FFF2-40B4-BE49-F238E27FC236}">
                <a16:creationId xmlns:a16="http://schemas.microsoft.com/office/drawing/2014/main" id="{9ED5981D-CB9A-CD49-9DD1-9A762C7FA8AD}"/>
              </a:ext>
            </a:extLst>
          </p:cNvPr>
          <p:cNvPicPr>
            <a:picLocks noChangeAspect="1"/>
          </p:cNvPicPr>
          <p:nvPr/>
        </p:nvPicPr>
        <p:blipFill>
          <a:blip r:embed="rId6"/>
          <a:stretch>
            <a:fillRect/>
          </a:stretch>
        </p:blipFill>
        <p:spPr>
          <a:xfrm>
            <a:off x="4625144" y="1373348"/>
            <a:ext cx="456843" cy="571054"/>
          </a:xfrm>
          <a:prstGeom prst="rect">
            <a:avLst/>
          </a:prstGeom>
        </p:spPr>
      </p:pic>
      <p:pic>
        <p:nvPicPr>
          <p:cNvPr id="243" name="Picture 242">
            <a:extLst>
              <a:ext uri="{FF2B5EF4-FFF2-40B4-BE49-F238E27FC236}">
                <a16:creationId xmlns:a16="http://schemas.microsoft.com/office/drawing/2014/main" id="{ECBF8FDB-ADAA-BE4A-9783-6D88E13945F1}"/>
              </a:ext>
            </a:extLst>
          </p:cNvPr>
          <p:cNvPicPr>
            <a:picLocks noChangeAspect="1"/>
          </p:cNvPicPr>
          <p:nvPr/>
        </p:nvPicPr>
        <p:blipFill>
          <a:blip r:embed="rId6"/>
          <a:stretch>
            <a:fillRect/>
          </a:stretch>
        </p:blipFill>
        <p:spPr>
          <a:xfrm>
            <a:off x="4526340" y="1458800"/>
            <a:ext cx="456843" cy="571054"/>
          </a:xfrm>
          <a:prstGeom prst="rect">
            <a:avLst/>
          </a:prstGeom>
        </p:spPr>
      </p:pic>
      <p:sp>
        <p:nvSpPr>
          <p:cNvPr id="244" name="TextBox 243">
            <a:extLst>
              <a:ext uri="{FF2B5EF4-FFF2-40B4-BE49-F238E27FC236}">
                <a16:creationId xmlns:a16="http://schemas.microsoft.com/office/drawing/2014/main" id="{8C47AE53-423A-2241-A325-6A8AEFD13730}"/>
              </a:ext>
            </a:extLst>
          </p:cNvPr>
          <p:cNvSpPr txBox="1"/>
          <p:nvPr/>
        </p:nvSpPr>
        <p:spPr>
          <a:xfrm>
            <a:off x="4374246" y="2010165"/>
            <a:ext cx="970754" cy="300707"/>
          </a:xfrm>
          <a:prstGeom prst="rect">
            <a:avLst/>
          </a:prstGeom>
        </p:spPr>
        <p:txBody>
          <a:bodyPr vert="horz" wrap="square" lIns="91368" tIns="45684" rIns="91368" bIns="45684" rtlCol="0" anchor="ctr">
            <a:noAutofit/>
          </a:bodyPr>
          <a:lstStyle/>
          <a:p>
            <a:pPr algn="ctr" defTabSz="915216">
              <a:lnSpc>
                <a:spcPct val="95000"/>
              </a:lnSpc>
              <a:spcBef>
                <a:spcPts val="400"/>
              </a:spcBef>
              <a:spcAft>
                <a:spcPts val="200"/>
              </a:spcAft>
            </a:pPr>
            <a:r>
              <a:rPr lang="en-US" sz="1000" b="1">
                <a:solidFill>
                  <a:sysClr val="windowText" lastClr="000000"/>
                </a:solidFill>
                <a:latin typeface="Arial"/>
              </a:rPr>
              <a:t>Hyperspace</a:t>
            </a:r>
          </a:p>
        </p:txBody>
      </p:sp>
      <p:pic>
        <p:nvPicPr>
          <p:cNvPr id="251" name="Picture 250">
            <a:extLst>
              <a:ext uri="{FF2B5EF4-FFF2-40B4-BE49-F238E27FC236}">
                <a16:creationId xmlns:a16="http://schemas.microsoft.com/office/drawing/2014/main" id="{D27FB835-3D21-F042-B9B3-B2A67CCB03F3}"/>
              </a:ext>
            </a:extLst>
          </p:cNvPr>
          <p:cNvPicPr>
            <a:picLocks noChangeAspect="1"/>
          </p:cNvPicPr>
          <p:nvPr/>
        </p:nvPicPr>
        <p:blipFill>
          <a:blip r:embed="rId6"/>
          <a:stretch>
            <a:fillRect/>
          </a:stretch>
        </p:blipFill>
        <p:spPr>
          <a:xfrm>
            <a:off x="10351287" y="1302057"/>
            <a:ext cx="456843" cy="571054"/>
          </a:xfrm>
          <a:prstGeom prst="rect">
            <a:avLst/>
          </a:prstGeom>
        </p:spPr>
      </p:pic>
      <p:pic>
        <p:nvPicPr>
          <p:cNvPr id="252" name="Picture 251">
            <a:extLst>
              <a:ext uri="{FF2B5EF4-FFF2-40B4-BE49-F238E27FC236}">
                <a16:creationId xmlns:a16="http://schemas.microsoft.com/office/drawing/2014/main" id="{33812481-751B-5145-A747-8156675E67AA}"/>
              </a:ext>
            </a:extLst>
          </p:cNvPr>
          <p:cNvPicPr>
            <a:picLocks noChangeAspect="1"/>
          </p:cNvPicPr>
          <p:nvPr/>
        </p:nvPicPr>
        <p:blipFill>
          <a:blip r:embed="rId6"/>
          <a:stretch>
            <a:fillRect/>
          </a:stretch>
        </p:blipFill>
        <p:spPr>
          <a:xfrm>
            <a:off x="10253773" y="1379729"/>
            <a:ext cx="456843" cy="571054"/>
          </a:xfrm>
          <a:prstGeom prst="rect">
            <a:avLst/>
          </a:prstGeom>
        </p:spPr>
      </p:pic>
      <p:pic>
        <p:nvPicPr>
          <p:cNvPr id="253" name="Picture 252">
            <a:extLst>
              <a:ext uri="{FF2B5EF4-FFF2-40B4-BE49-F238E27FC236}">
                <a16:creationId xmlns:a16="http://schemas.microsoft.com/office/drawing/2014/main" id="{D429EA7C-FA49-B744-9FCB-CBE1C5B95442}"/>
              </a:ext>
            </a:extLst>
          </p:cNvPr>
          <p:cNvPicPr>
            <a:picLocks noChangeAspect="1"/>
          </p:cNvPicPr>
          <p:nvPr/>
        </p:nvPicPr>
        <p:blipFill>
          <a:blip r:embed="rId6"/>
          <a:stretch>
            <a:fillRect/>
          </a:stretch>
        </p:blipFill>
        <p:spPr>
          <a:xfrm>
            <a:off x="10154969" y="1465181"/>
            <a:ext cx="456843" cy="571054"/>
          </a:xfrm>
          <a:prstGeom prst="rect">
            <a:avLst/>
          </a:prstGeom>
        </p:spPr>
      </p:pic>
      <p:sp>
        <p:nvSpPr>
          <p:cNvPr id="255" name="TextBox 254">
            <a:extLst>
              <a:ext uri="{FF2B5EF4-FFF2-40B4-BE49-F238E27FC236}">
                <a16:creationId xmlns:a16="http://schemas.microsoft.com/office/drawing/2014/main" id="{E3723A40-079A-8A40-B58C-D6ED5246E6D9}"/>
              </a:ext>
            </a:extLst>
          </p:cNvPr>
          <p:cNvSpPr txBox="1"/>
          <p:nvPr/>
        </p:nvSpPr>
        <p:spPr>
          <a:xfrm>
            <a:off x="10002875" y="2016546"/>
            <a:ext cx="970754" cy="300707"/>
          </a:xfrm>
          <a:prstGeom prst="rect">
            <a:avLst/>
          </a:prstGeom>
        </p:spPr>
        <p:txBody>
          <a:bodyPr vert="horz" wrap="square" lIns="91368" tIns="45684" rIns="91368" bIns="45684" rtlCol="0" anchor="ctr">
            <a:noAutofit/>
          </a:bodyPr>
          <a:lstStyle/>
          <a:p>
            <a:pPr algn="ctr" defTabSz="915216">
              <a:lnSpc>
                <a:spcPct val="95000"/>
              </a:lnSpc>
              <a:spcBef>
                <a:spcPts val="400"/>
              </a:spcBef>
              <a:spcAft>
                <a:spcPts val="200"/>
              </a:spcAft>
            </a:pPr>
            <a:r>
              <a:rPr lang="en-US" sz="1000" b="1">
                <a:solidFill>
                  <a:sysClr val="windowText" lastClr="000000"/>
                </a:solidFill>
                <a:latin typeface="Arial"/>
              </a:rPr>
              <a:t>Hyperspace</a:t>
            </a:r>
          </a:p>
        </p:txBody>
      </p:sp>
      <p:sp>
        <p:nvSpPr>
          <p:cNvPr id="104" name="TextBox 103">
            <a:extLst>
              <a:ext uri="{FF2B5EF4-FFF2-40B4-BE49-F238E27FC236}">
                <a16:creationId xmlns:a16="http://schemas.microsoft.com/office/drawing/2014/main" id="{767F5ABE-F4A4-5545-97FB-E23F4C934513}"/>
              </a:ext>
            </a:extLst>
          </p:cNvPr>
          <p:cNvSpPr txBox="1"/>
          <p:nvPr/>
        </p:nvSpPr>
        <p:spPr>
          <a:xfrm>
            <a:off x="9047502" y="2062799"/>
            <a:ext cx="1050175" cy="183035"/>
          </a:xfrm>
          <a:prstGeom prst="rect">
            <a:avLst/>
          </a:prstGeom>
        </p:spPr>
        <p:txBody>
          <a:bodyPr vert="horz" wrap="square" lIns="91368" tIns="45684" rIns="91368" bIns="45684" rtlCol="0" anchor="ctr">
            <a:noAutofit/>
          </a:bodyPr>
          <a:lstStyle/>
          <a:p>
            <a:pPr algn="ctr" defTabSz="915216">
              <a:lnSpc>
                <a:spcPct val="95000"/>
              </a:lnSpc>
              <a:spcBef>
                <a:spcPts val="400"/>
              </a:spcBef>
              <a:spcAft>
                <a:spcPts val="200"/>
              </a:spcAft>
            </a:pPr>
            <a:r>
              <a:rPr lang="en-US" sz="1000" b="1">
                <a:solidFill>
                  <a:prstClr val="black"/>
                </a:solidFill>
                <a:latin typeface="Arial"/>
              </a:rPr>
              <a:t>DR Non-Prod</a:t>
            </a:r>
          </a:p>
        </p:txBody>
      </p:sp>
      <p:pic>
        <p:nvPicPr>
          <p:cNvPr id="105" name="Picture 104">
            <a:extLst>
              <a:ext uri="{FF2B5EF4-FFF2-40B4-BE49-F238E27FC236}">
                <a16:creationId xmlns:a16="http://schemas.microsoft.com/office/drawing/2014/main" id="{7AAD87B2-C6D0-764C-AEAA-2F6237C00ABD}"/>
              </a:ext>
            </a:extLst>
          </p:cNvPr>
          <p:cNvPicPr>
            <a:picLocks noChangeAspect="1"/>
          </p:cNvPicPr>
          <p:nvPr/>
        </p:nvPicPr>
        <p:blipFill>
          <a:blip r:embed="rId6"/>
          <a:stretch>
            <a:fillRect/>
          </a:stretch>
        </p:blipFill>
        <p:spPr>
          <a:xfrm>
            <a:off x="9311483" y="1458800"/>
            <a:ext cx="456843" cy="571054"/>
          </a:xfrm>
          <a:prstGeom prst="rect">
            <a:avLst/>
          </a:prstGeom>
        </p:spPr>
      </p:pic>
      <p:cxnSp>
        <p:nvCxnSpPr>
          <p:cNvPr id="88" name="Curved Connector 87">
            <a:extLst>
              <a:ext uri="{FF2B5EF4-FFF2-40B4-BE49-F238E27FC236}">
                <a16:creationId xmlns:a16="http://schemas.microsoft.com/office/drawing/2014/main" id="{F9F5C974-B9F4-A64D-810E-FB81DD482D48}"/>
              </a:ext>
            </a:extLst>
          </p:cNvPr>
          <p:cNvCxnSpPr>
            <a:cxnSpLocks/>
            <a:stCxn id="336" idx="3"/>
            <a:endCxn id="94" idx="3"/>
          </p:cNvCxnSpPr>
          <p:nvPr/>
        </p:nvCxnSpPr>
        <p:spPr>
          <a:xfrm>
            <a:off x="2448539" y="3878512"/>
            <a:ext cx="20752" cy="1535502"/>
          </a:xfrm>
          <a:prstGeom prst="curvedConnector3">
            <a:avLst>
              <a:gd name="adj1" fmla="val 120158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89" name="Curved Connector 88">
            <a:extLst>
              <a:ext uri="{FF2B5EF4-FFF2-40B4-BE49-F238E27FC236}">
                <a16:creationId xmlns:a16="http://schemas.microsoft.com/office/drawing/2014/main" id="{335AE790-0884-5243-B345-D81569E0B0E9}"/>
              </a:ext>
            </a:extLst>
          </p:cNvPr>
          <p:cNvCxnSpPr>
            <a:cxnSpLocks/>
            <a:stCxn id="335" idx="3"/>
            <a:endCxn id="92" idx="3"/>
          </p:cNvCxnSpPr>
          <p:nvPr/>
        </p:nvCxnSpPr>
        <p:spPr>
          <a:xfrm>
            <a:off x="2447300" y="3870538"/>
            <a:ext cx="31246" cy="1213903"/>
          </a:xfrm>
          <a:prstGeom prst="curvedConnector3">
            <a:avLst>
              <a:gd name="adj1" fmla="val 831614"/>
            </a:avLst>
          </a:prstGeom>
          <a:ln>
            <a:tailEnd type="triangle"/>
          </a:ln>
        </p:spPr>
        <p:style>
          <a:lnRef idx="3">
            <a:schemeClr val="accent1"/>
          </a:lnRef>
          <a:fillRef idx="0">
            <a:schemeClr val="accent1"/>
          </a:fillRef>
          <a:effectRef idx="2">
            <a:schemeClr val="accent1"/>
          </a:effectRef>
          <a:fontRef idx="minor">
            <a:schemeClr val="tx1"/>
          </a:fontRef>
        </p:style>
      </p:cxnSp>
      <p:pic>
        <p:nvPicPr>
          <p:cNvPr id="91" name="volume clone copy 4" descr="C:\Users\PrestoGeorge\Desktop\Original-Cylindar.gif">
            <a:extLst>
              <a:ext uri="{FF2B5EF4-FFF2-40B4-BE49-F238E27FC236}">
                <a16:creationId xmlns:a16="http://schemas.microsoft.com/office/drawing/2014/main" id="{F2E9EBE2-C6BB-4449-B388-00460B9B066F}"/>
              </a:ext>
            </a:extLst>
          </p:cNvPr>
          <p:cNvPicPr preferRelativeResize="0">
            <a:picLocks noChangeAspect="1" noChangeArrowheads="1"/>
          </p:cNvPicPr>
          <p:nvPr/>
        </p:nvPicPr>
        <p:blipFill>
          <a:blip r:embed="rId5" cstate="email">
            <a:grayscl/>
            <a:extLst>
              <a:ext uri="{28A0092B-C50C-407E-A947-70E740481C1C}">
                <a14:useLocalDpi xmlns:a14="http://schemas.microsoft.com/office/drawing/2010/main"/>
              </a:ext>
            </a:extLst>
          </a:blip>
          <a:srcRect/>
          <a:stretch>
            <a:fillRect/>
          </a:stretch>
        </p:blipFill>
        <p:spPr bwMode="auto">
          <a:xfrm>
            <a:off x="1081047" y="4959652"/>
            <a:ext cx="1371243" cy="252680"/>
          </a:xfrm>
          <a:prstGeom prst="rect">
            <a:avLst/>
          </a:prstGeom>
          <a:noFill/>
        </p:spPr>
      </p:pic>
      <p:sp>
        <p:nvSpPr>
          <p:cNvPr id="92" name="TextBox 91">
            <a:extLst>
              <a:ext uri="{FF2B5EF4-FFF2-40B4-BE49-F238E27FC236}">
                <a16:creationId xmlns:a16="http://schemas.microsoft.com/office/drawing/2014/main" id="{3BCC5727-B8D3-6643-B58A-A48AF713225F}"/>
              </a:ext>
            </a:extLst>
          </p:cNvPr>
          <p:cNvSpPr txBox="1"/>
          <p:nvPr/>
        </p:nvSpPr>
        <p:spPr>
          <a:xfrm>
            <a:off x="1105156" y="4983879"/>
            <a:ext cx="1373390" cy="201123"/>
          </a:xfrm>
          <a:prstGeom prst="rect">
            <a:avLst/>
          </a:prstGeom>
        </p:spPr>
        <p:txBody>
          <a:bodyPr vert="horz" wrap="square" lIns="91344" tIns="45672" rIns="91344" bIns="45672" rtlCol="0" anchor="ctr">
            <a:noAutofit/>
          </a:bodyPr>
          <a:lstStyle/>
          <a:p>
            <a:pPr algn="ctr" defTabSz="915216">
              <a:lnSpc>
                <a:spcPct val="95000"/>
              </a:lnSpc>
              <a:spcBef>
                <a:spcPts val="400"/>
              </a:spcBef>
              <a:spcAft>
                <a:spcPts val="200"/>
              </a:spcAft>
            </a:pPr>
            <a:r>
              <a:rPr lang="en-US" sz="1000" b="1">
                <a:solidFill>
                  <a:prstClr val="white"/>
                </a:solidFill>
                <a:latin typeface="Arial"/>
              </a:rPr>
              <a:t>REL Clone 30TB</a:t>
            </a:r>
          </a:p>
        </p:txBody>
      </p:sp>
      <p:pic>
        <p:nvPicPr>
          <p:cNvPr id="93" name="volume clone copy 4" descr="C:\Users\PrestoGeorge\Desktop\Original-Cylindar.gif">
            <a:extLst>
              <a:ext uri="{FF2B5EF4-FFF2-40B4-BE49-F238E27FC236}">
                <a16:creationId xmlns:a16="http://schemas.microsoft.com/office/drawing/2014/main" id="{B752F555-F10F-654A-9EBD-D535AC210A87}"/>
              </a:ext>
            </a:extLst>
          </p:cNvPr>
          <p:cNvPicPr preferRelativeResize="0">
            <a:picLocks noChangeAspect="1" noChangeArrowheads="1"/>
          </p:cNvPicPr>
          <p:nvPr/>
        </p:nvPicPr>
        <p:blipFill>
          <a:blip r:embed="rId5" cstate="email">
            <a:grayscl/>
            <a:extLst>
              <a:ext uri="{28A0092B-C50C-407E-A947-70E740481C1C}">
                <a14:useLocalDpi xmlns:a14="http://schemas.microsoft.com/office/drawing/2010/main"/>
              </a:ext>
            </a:extLst>
          </a:blip>
          <a:srcRect/>
          <a:stretch>
            <a:fillRect/>
          </a:stretch>
        </p:blipFill>
        <p:spPr bwMode="auto">
          <a:xfrm>
            <a:off x="1085794" y="5267634"/>
            <a:ext cx="1371242" cy="261959"/>
          </a:xfrm>
          <a:prstGeom prst="rect">
            <a:avLst/>
          </a:prstGeom>
          <a:noFill/>
        </p:spPr>
      </p:pic>
      <p:sp>
        <p:nvSpPr>
          <p:cNvPr id="94" name="TextBox 93">
            <a:extLst>
              <a:ext uri="{FF2B5EF4-FFF2-40B4-BE49-F238E27FC236}">
                <a16:creationId xmlns:a16="http://schemas.microsoft.com/office/drawing/2014/main" id="{D24603E4-647F-DD41-9151-05BFCDCAEE01}"/>
              </a:ext>
            </a:extLst>
          </p:cNvPr>
          <p:cNvSpPr txBox="1"/>
          <p:nvPr/>
        </p:nvSpPr>
        <p:spPr>
          <a:xfrm>
            <a:off x="1098049" y="5309759"/>
            <a:ext cx="1371242" cy="208509"/>
          </a:xfrm>
          <a:prstGeom prst="rect">
            <a:avLst/>
          </a:prstGeom>
        </p:spPr>
        <p:txBody>
          <a:bodyPr vert="horz" wrap="square" lIns="91344" tIns="45672" rIns="91344" bIns="45672" rtlCol="0" anchor="ctr">
            <a:noAutofit/>
          </a:bodyPr>
          <a:lstStyle/>
          <a:p>
            <a:pPr algn="ctr" defTabSz="915216">
              <a:lnSpc>
                <a:spcPct val="95000"/>
              </a:lnSpc>
              <a:spcBef>
                <a:spcPts val="400"/>
              </a:spcBef>
              <a:spcAft>
                <a:spcPts val="200"/>
              </a:spcAft>
            </a:pPr>
            <a:r>
              <a:rPr lang="en-US" sz="1000" b="1">
                <a:solidFill>
                  <a:prstClr val="white"/>
                </a:solidFill>
                <a:latin typeface="Arial"/>
              </a:rPr>
              <a:t>PJX Clone 30TB</a:t>
            </a:r>
          </a:p>
        </p:txBody>
      </p:sp>
      <p:pic>
        <p:nvPicPr>
          <p:cNvPr id="95" name="volume clone copy 4" descr="C:\Users\PrestoGeorge\Desktop\Original-Cylindar.gif">
            <a:extLst>
              <a:ext uri="{FF2B5EF4-FFF2-40B4-BE49-F238E27FC236}">
                <a16:creationId xmlns:a16="http://schemas.microsoft.com/office/drawing/2014/main" id="{C8C02C90-96DE-E847-A49C-C955198EC000}"/>
              </a:ext>
            </a:extLst>
          </p:cNvPr>
          <p:cNvPicPr preferRelativeResize="0">
            <a:picLocks noChangeAspect="1" noChangeArrowheads="1"/>
          </p:cNvPicPr>
          <p:nvPr/>
        </p:nvPicPr>
        <p:blipFill>
          <a:blip r:embed="rId5" cstate="email">
            <a:grayscl/>
            <a:extLst>
              <a:ext uri="{28A0092B-C50C-407E-A947-70E740481C1C}">
                <a14:useLocalDpi xmlns:a14="http://schemas.microsoft.com/office/drawing/2010/main"/>
              </a:ext>
            </a:extLst>
          </a:blip>
          <a:srcRect/>
          <a:stretch>
            <a:fillRect/>
          </a:stretch>
        </p:blipFill>
        <p:spPr bwMode="auto">
          <a:xfrm>
            <a:off x="1084838" y="4657003"/>
            <a:ext cx="1371241" cy="252680"/>
          </a:xfrm>
          <a:prstGeom prst="rect">
            <a:avLst/>
          </a:prstGeom>
          <a:noFill/>
        </p:spPr>
      </p:pic>
      <p:sp>
        <p:nvSpPr>
          <p:cNvPr id="96" name="TextBox 95">
            <a:extLst>
              <a:ext uri="{FF2B5EF4-FFF2-40B4-BE49-F238E27FC236}">
                <a16:creationId xmlns:a16="http://schemas.microsoft.com/office/drawing/2014/main" id="{F348254A-F34D-F543-BB9A-AFDCABA58A13}"/>
              </a:ext>
            </a:extLst>
          </p:cNvPr>
          <p:cNvSpPr txBox="1"/>
          <p:nvPr/>
        </p:nvSpPr>
        <p:spPr>
          <a:xfrm>
            <a:off x="1095885" y="4673554"/>
            <a:ext cx="1382663" cy="201123"/>
          </a:xfrm>
          <a:prstGeom prst="rect">
            <a:avLst/>
          </a:prstGeom>
        </p:spPr>
        <p:txBody>
          <a:bodyPr vert="horz" wrap="square" lIns="91344" tIns="45672" rIns="91344" bIns="45672" rtlCol="0" anchor="ctr">
            <a:noAutofit/>
          </a:bodyPr>
          <a:lstStyle/>
          <a:p>
            <a:pPr algn="ctr" defTabSz="915216">
              <a:lnSpc>
                <a:spcPct val="95000"/>
              </a:lnSpc>
              <a:spcBef>
                <a:spcPts val="400"/>
              </a:spcBef>
              <a:spcAft>
                <a:spcPts val="200"/>
              </a:spcAft>
            </a:pPr>
            <a:r>
              <a:rPr lang="en-US" sz="1000" b="1">
                <a:solidFill>
                  <a:prstClr val="white"/>
                </a:solidFill>
                <a:latin typeface="Arial"/>
              </a:rPr>
              <a:t>SUP Clone 30TB</a:t>
            </a:r>
          </a:p>
        </p:txBody>
      </p:sp>
      <p:pic>
        <p:nvPicPr>
          <p:cNvPr id="115" name="volume clone copy 4" descr="C:\Users\PrestoGeorge\Desktop\Original-Cylindar.gif">
            <a:extLst>
              <a:ext uri="{FF2B5EF4-FFF2-40B4-BE49-F238E27FC236}">
                <a16:creationId xmlns:a16="http://schemas.microsoft.com/office/drawing/2014/main" id="{D783F0E0-E62E-9E42-9E08-F695138D31E3}"/>
              </a:ext>
            </a:extLst>
          </p:cNvPr>
          <p:cNvPicPr preferRelativeResize="0">
            <a:picLocks noChangeAspect="1" noChangeArrowheads="1"/>
          </p:cNvPicPr>
          <p:nvPr/>
        </p:nvPicPr>
        <p:blipFill>
          <a:blip r:embed="rId5" cstate="email">
            <a:grayscl/>
            <a:extLst>
              <a:ext uri="{28A0092B-C50C-407E-A947-70E740481C1C}">
                <a14:useLocalDpi xmlns:a14="http://schemas.microsoft.com/office/drawing/2010/main"/>
              </a:ext>
            </a:extLst>
          </a:blip>
          <a:srcRect/>
          <a:stretch>
            <a:fillRect/>
          </a:stretch>
        </p:blipFill>
        <p:spPr bwMode="auto">
          <a:xfrm>
            <a:off x="7346936" y="4074689"/>
            <a:ext cx="1371599" cy="251065"/>
          </a:xfrm>
          <a:prstGeom prst="rect">
            <a:avLst/>
          </a:prstGeom>
          <a:noFill/>
        </p:spPr>
      </p:pic>
      <p:sp>
        <p:nvSpPr>
          <p:cNvPr id="116" name="TextBox 115">
            <a:extLst>
              <a:ext uri="{FF2B5EF4-FFF2-40B4-BE49-F238E27FC236}">
                <a16:creationId xmlns:a16="http://schemas.microsoft.com/office/drawing/2014/main" id="{F3287B0A-D969-394E-946E-C21D6029356D}"/>
              </a:ext>
            </a:extLst>
          </p:cNvPr>
          <p:cNvSpPr txBox="1"/>
          <p:nvPr/>
        </p:nvSpPr>
        <p:spPr>
          <a:xfrm>
            <a:off x="7347462" y="4108283"/>
            <a:ext cx="1381657" cy="183266"/>
          </a:xfrm>
          <a:prstGeom prst="rect">
            <a:avLst/>
          </a:prstGeom>
        </p:spPr>
        <p:txBody>
          <a:bodyPr vert="horz" wrap="square" lIns="91368" tIns="45684" rIns="91368" bIns="45684" rtlCol="0" anchor="ctr">
            <a:noAutofit/>
          </a:bodyPr>
          <a:lstStyle/>
          <a:p>
            <a:pPr algn="ctr" defTabSz="915216">
              <a:lnSpc>
                <a:spcPct val="95000"/>
              </a:lnSpc>
              <a:spcBef>
                <a:spcPts val="400"/>
              </a:spcBef>
              <a:spcAft>
                <a:spcPts val="200"/>
              </a:spcAft>
            </a:pPr>
            <a:r>
              <a:rPr lang="en-US" sz="1000" b="1">
                <a:solidFill>
                  <a:prstClr val="white"/>
                </a:solidFill>
                <a:latin typeface="Arial"/>
              </a:rPr>
              <a:t>Backup Clone</a:t>
            </a:r>
          </a:p>
        </p:txBody>
      </p:sp>
      <p:pic>
        <p:nvPicPr>
          <p:cNvPr id="117" name="volume clone 1" descr="C:\Users\PrestoGeorge\Desktop\Original-Cylindar.gif">
            <a:extLst>
              <a:ext uri="{FF2B5EF4-FFF2-40B4-BE49-F238E27FC236}">
                <a16:creationId xmlns:a16="http://schemas.microsoft.com/office/drawing/2014/main" id="{8AE7AF88-DEFA-1B41-9B2A-D9766BFE3E08}"/>
              </a:ext>
            </a:extLst>
          </p:cNvPr>
          <p:cNvPicPr preferRelativeResize="0">
            <a:picLocks noChangeAspect="1" noChangeArrowheads="1"/>
          </p:cNvPicPr>
          <p:nvPr/>
        </p:nvPicPr>
        <p:blipFill>
          <a:blip r:embed="rId5" cstate="print">
            <a:duotone>
              <a:prstClr val="black"/>
              <a:schemeClr val="accent5">
                <a:tint val="45000"/>
                <a:satMod val="400000"/>
              </a:schemeClr>
            </a:duotone>
          </a:blip>
          <a:srcRect/>
          <a:stretch>
            <a:fillRect/>
          </a:stretch>
        </p:blipFill>
        <p:spPr bwMode="auto">
          <a:xfrm>
            <a:off x="7338755" y="3752946"/>
            <a:ext cx="1371600" cy="242518"/>
          </a:xfrm>
          <a:prstGeom prst="rect">
            <a:avLst/>
          </a:prstGeom>
          <a:noFill/>
        </p:spPr>
      </p:pic>
      <p:sp>
        <p:nvSpPr>
          <p:cNvPr id="118" name="TextBox 117">
            <a:extLst>
              <a:ext uri="{FF2B5EF4-FFF2-40B4-BE49-F238E27FC236}">
                <a16:creationId xmlns:a16="http://schemas.microsoft.com/office/drawing/2014/main" id="{B36453EF-3B65-2640-9B73-4D2B759F81D7}"/>
              </a:ext>
            </a:extLst>
          </p:cNvPr>
          <p:cNvSpPr txBox="1"/>
          <p:nvPr/>
        </p:nvSpPr>
        <p:spPr>
          <a:xfrm>
            <a:off x="7341438" y="3803142"/>
            <a:ext cx="1371600" cy="171845"/>
          </a:xfrm>
          <a:prstGeom prst="rect">
            <a:avLst/>
          </a:prstGeom>
        </p:spPr>
        <p:txBody>
          <a:bodyPr vert="horz" wrap="square" lIns="91368" tIns="45684" rIns="91368" bIns="45684" rtlCol="0" anchor="ctr">
            <a:noAutofit/>
          </a:bodyPr>
          <a:lstStyle/>
          <a:p>
            <a:pPr algn="ctr" defTabSz="915216">
              <a:lnSpc>
                <a:spcPct val="95000"/>
              </a:lnSpc>
              <a:spcBef>
                <a:spcPts val="400"/>
              </a:spcBef>
              <a:spcAft>
                <a:spcPts val="200"/>
              </a:spcAft>
            </a:pPr>
            <a:r>
              <a:rPr lang="en-US" sz="1000" b="1">
                <a:solidFill>
                  <a:prstClr val="white"/>
                </a:solidFill>
                <a:latin typeface="Arial"/>
              </a:rPr>
              <a:t>Epic DR</a:t>
            </a:r>
          </a:p>
        </p:txBody>
      </p:sp>
      <p:cxnSp>
        <p:nvCxnSpPr>
          <p:cNvPr id="119" name="Curved Connector 118">
            <a:extLst>
              <a:ext uri="{FF2B5EF4-FFF2-40B4-BE49-F238E27FC236}">
                <a16:creationId xmlns:a16="http://schemas.microsoft.com/office/drawing/2014/main" id="{7D7B082A-A7F6-A04E-98D8-D7084A5925F7}"/>
              </a:ext>
            </a:extLst>
          </p:cNvPr>
          <p:cNvCxnSpPr>
            <a:cxnSpLocks/>
            <a:stCxn id="118" idx="3"/>
            <a:endCxn id="116" idx="3"/>
          </p:cNvCxnSpPr>
          <p:nvPr/>
        </p:nvCxnSpPr>
        <p:spPr>
          <a:xfrm>
            <a:off x="8713038" y="3889065"/>
            <a:ext cx="16081" cy="310851"/>
          </a:xfrm>
          <a:prstGeom prst="curvedConnector3">
            <a:avLst>
              <a:gd name="adj1" fmla="val 1521553"/>
            </a:avLst>
          </a:prstGeom>
          <a:ln>
            <a:tailEnd type="triangle"/>
          </a:ln>
        </p:spPr>
        <p:style>
          <a:lnRef idx="3">
            <a:schemeClr val="accent1"/>
          </a:lnRef>
          <a:fillRef idx="0">
            <a:schemeClr val="accent1"/>
          </a:fillRef>
          <a:effectRef idx="2">
            <a:schemeClr val="accent1"/>
          </a:effectRef>
          <a:fontRef idx="minor">
            <a:schemeClr val="tx1"/>
          </a:fontRef>
        </p:style>
      </p:cxnSp>
      <p:sp>
        <p:nvSpPr>
          <p:cNvPr id="120" name="Frame 119">
            <a:extLst>
              <a:ext uri="{FF2B5EF4-FFF2-40B4-BE49-F238E27FC236}">
                <a16:creationId xmlns:a16="http://schemas.microsoft.com/office/drawing/2014/main" id="{C28A50F0-A2A1-0947-B623-7637D5470919}"/>
              </a:ext>
            </a:extLst>
          </p:cNvPr>
          <p:cNvSpPr/>
          <p:nvPr/>
        </p:nvSpPr>
        <p:spPr>
          <a:xfrm>
            <a:off x="7092356" y="3462243"/>
            <a:ext cx="1909719" cy="1333900"/>
          </a:xfrm>
          <a:prstGeom prst="frame">
            <a:avLst>
              <a:gd name="adj1" fmla="val 1483"/>
            </a:avLst>
          </a:prstGeom>
          <a:solidFill>
            <a:schemeClr val="accent1"/>
          </a:solid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5216">
              <a:lnSpc>
                <a:spcPct val="95000"/>
              </a:lnSpc>
            </a:pPr>
            <a:endParaRPr lang="en-US" sz="1900" err="1">
              <a:solidFill>
                <a:prstClr val="black"/>
              </a:solidFill>
              <a:latin typeface="Arial"/>
            </a:endParaRPr>
          </a:p>
        </p:txBody>
      </p:sp>
      <p:sp>
        <p:nvSpPr>
          <p:cNvPr id="121" name="TextBox 120">
            <a:extLst>
              <a:ext uri="{FF2B5EF4-FFF2-40B4-BE49-F238E27FC236}">
                <a16:creationId xmlns:a16="http://schemas.microsoft.com/office/drawing/2014/main" id="{72AF103B-533E-0143-A1CE-1DA0D402DD74}"/>
              </a:ext>
            </a:extLst>
          </p:cNvPr>
          <p:cNvSpPr txBox="1"/>
          <p:nvPr/>
        </p:nvSpPr>
        <p:spPr>
          <a:xfrm>
            <a:off x="7079265" y="3474817"/>
            <a:ext cx="1909719" cy="300629"/>
          </a:xfrm>
          <a:prstGeom prst="rect">
            <a:avLst/>
          </a:prstGeom>
        </p:spPr>
        <p:txBody>
          <a:bodyPr vert="horz" wrap="square" lIns="91344" tIns="45672" rIns="91344" bIns="45672" rtlCol="0" anchor="ctr">
            <a:noAutofit/>
          </a:bodyPr>
          <a:lstStyle/>
          <a:p>
            <a:pPr algn="ctr" defTabSz="915216">
              <a:lnSpc>
                <a:spcPct val="95000"/>
              </a:lnSpc>
              <a:spcBef>
                <a:spcPts val="400"/>
              </a:spcBef>
              <a:spcAft>
                <a:spcPts val="200"/>
              </a:spcAft>
            </a:pPr>
            <a:r>
              <a:rPr lang="en-US" sz="1000" b="1">
                <a:solidFill>
                  <a:sysClr val="windowText" lastClr="000000"/>
                </a:solidFill>
                <a:latin typeface="Arial"/>
              </a:rPr>
              <a:t>DR Standard Capacity Pool</a:t>
            </a:r>
          </a:p>
        </p:txBody>
      </p:sp>
      <p:pic>
        <p:nvPicPr>
          <p:cNvPr id="122" name="volume clone 1" descr="C:\Users\PrestoGeorge\Desktop\Original-Cylindar.gif">
            <a:extLst>
              <a:ext uri="{FF2B5EF4-FFF2-40B4-BE49-F238E27FC236}">
                <a16:creationId xmlns:a16="http://schemas.microsoft.com/office/drawing/2014/main" id="{3E2E90D2-C37E-AD47-96B5-0EE92DAE43E9}"/>
              </a:ext>
            </a:extLst>
          </p:cNvPr>
          <p:cNvPicPr preferRelativeResize="0">
            <a:picLocks noChangeAspect="1" noChangeArrowheads="1"/>
          </p:cNvPicPr>
          <p:nvPr/>
        </p:nvPicPr>
        <p:blipFill>
          <a:blip r:embed="rId5" cstate="print">
            <a:duotone>
              <a:prstClr val="black"/>
              <a:schemeClr val="accent5">
                <a:tint val="45000"/>
                <a:satMod val="400000"/>
              </a:schemeClr>
            </a:duotone>
          </a:blip>
          <a:srcRect/>
          <a:stretch>
            <a:fillRect/>
          </a:stretch>
        </p:blipFill>
        <p:spPr bwMode="auto">
          <a:xfrm>
            <a:off x="7355583" y="4386070"/>
            <a:ext cx="1371600" cy="242518"/>
          </a:xfrm>
          <a:prstGeom prst="rect">
            <a:avLst/>
          </a:prstGeom>
          <a:noFill/>
        </p:spPr>
      </p:pic>
      <p:sp>
        <p:nvSpPr>
          <p:cNvPr id="123" name="TextBox 122">
            <a:extLst>
              <a:ext uri="{FF2B5EF4-FFF2-40B4-BE49-F238E27FC236}">
                <a16:creationId xmlns:a16="http://schemas.microsoft.com/office/drawing/2014/main" id="{55313D7E-E9C5-CE4B-90A7-8859397BBEE3}"/>
              </a:ext>
            </a:extLst>
          </p:cNvPr>
          <p:cNvSpPr txBox="1"/>
          <p:nvPr/>
        </p:nvSpPr>
        <p:spPr>
          <a:xfrm>
            <a:off x="7351536" y="4430095"/>
            <a:ext cx="1346110" cy="185891"/>
          </a:xfrm>
          <a:prstGeom prst="rect">
            <a:avLst/>
          </a:prstGeom>
        </p:spPr>
        <p:txBody>
          <a:bodyPr vert="horz" wrap="square" lIns="91368" tIns="45684" rIns="91368" bIns="45684" rtlCol="0" anchor="ctr">
            <a:noAutofit/>
          </a:bodyPr>
          <a:lstStyle/>
          <a:p>
            <a:pPr algn="ctr" defTabSz="915216">
              <a:lnSpc>
                <a:spcPct val="95000"/>
              </a:lnSpc>
              <a:spcBef>
                <a:spcPts val="400"/>
              </a:spcBef>
              <a:spcAft>
                <a:spcPts val="200"/>
              </a:spcAft>
            </a:pPr>
            <a:r>
              <a:rPr lang="en-US" sz="1000" b="1">
                <a:solidFill>
                  <a:prstClr val="white"/>
                </a:solidFill>
                <a:latin typeface="Arial"/>
              </a:rPr>
              <a:t>DR </a:t>
            </a:r>
            <a:r>
              <a:rPr lang="en-US" sz="1000" b="1" err="1">
                <a:solidFill>
                  <a:prstClr val="white"/>
                </a:solidFill>
                <a:latin typeface="Arial"/>
              </a:rPr>
              <a:t>WebBLOB</a:t>
            </a:r>
            <a:endParaRPr lang="en-US" sz="1000" b="1">
              <a:solidFill>
                <a:prstClr val="white"/>
              </a:solidFill>
              <a:latin typeface="Arial"/>
            </a:endParaRPr>
          </a:p>
        </p:txBody>
      </p:sp>
      <p:sp>
        <p:nvSpPr>
          <p:cNvPr id="124" name="Frame 123">
            <a:extLst>
              <a:ext uri="{FF2B5EF4-FFF2-40B4-BE49-F238E27FC236}">
                <a16:creationId xmlns:a16="http://schemas.microsoft.com/office/drawing/2014/main" id="{4FCB3E96-8C30-6F4C-9B76-30C04062E371}"/>
              </a:ext>
            </a:extLst>
          </p:cNvPr>
          <p:cNvSpPr/>
          <p:nvPr/>
        </p:nvSpPr>
        <p:spPr>
          <a:xfrm>
            <a:off x="9410109" y="3459837"/>
            <a:ext cx="1909719" cy="839471"/>
          </a:xfrm>
          <a:prstGeom prst="frame">
            <a:avLst>
              <a:gd name="adj1" fmla="val 1483"/>
            </a:avLst>
          </a:prstGeom>
          <a:solidFill>
            <a:schemeClr val="accent1"/>
          </a:solid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5216">
              <a:lnSpc>
                <a:spcPct val="95000"/>
              </a:lnSpc>
            </a:pPr>
            <a:endParaRPr lang="en-US" sz="1900" err="1">
              <a:solidFill>
                <a:prstClr val="black"/>
              </a:solidFill>
              <a:latin typeface="Arial"/>
            </a:endParaRPr>
          </a:p>
        </p:txBody>
      </p:sp>
      <p:sp>
        <p:nvSpPr>
          <p:cNvPr id="125" name="TextBox 124">
            <a:extLst>
              <a:ext uri="{FF2B5EF4-FFF2-40B4-BE49-F238E27FC236}">
                <a16:creationId xmlns:a16="http://schemas.microsoft.com/office/drawing/2014/main" id="{5207FD81-2C5B-9C4C-A3FA-065BFFCB527E}"/>
              </a:ext>
            </a:extLst>
          </p:cNvPr>
          <p:cNvSpPr txBox="1"/>
          <p:nvPr/>
        </p:nvSpPr>
        <p:spPr>
          <a:xfrm>
            <a:off x="8710355" y="4014731"/>
            <a:ext cx="581890" cy="238578"/>
          </a:xfrm>
          <a:prstGeom prst="rect">
            <a:avLst/>
          </a:prstGeom>
          <a:solidFill>
            <a:schemeClr val="bg1"/>
          </a:solidFill>
          <a:effectLst>
            <a:softEdge rad="50800"/>
          </a:effectLst>
        </p:spPr>
        <p:txBody>
          <a:bodyPr vert="horz" wrap="square" lIns="91368" tIns="45684" rIns="91368" bIns="45684" rtlCol="0" anchor="ctr">
            <a:noAutofit/>
          </a:bodyPr>
          <a:lstStyle/>
          <a:p>
            <a:pPr algn="ctr" defTabSz="915216">
              <a:lnSpc>
                <a:spcPct val="95000"/>
              </a:lnSpc>
              <a:spcBef>
                <a:spcPts val="400"/>
              </a:spcBef>
              <a:spcAft>
                <a:spcPts val="200"/>
              </a:spcAft>
            </a:pPr>
            <a:r>
              <a:rPr lang="en-US" sz="1000" b="1">
                <a:solidFill>
                  <a:srgbClr val="0067C5"/>
                </a:solidFill>
                <a:latin typeface="Arial"/>
              </a:rPr>
              <a:t>Clone</a:t>
            </a:r>
          </a:p>
        </p:txBody>
      </p:sp>
      <p:sp>
        <p:nvSpPr>
          <p:cNvPr id="126" name="TextBox 125">
            <a:extLst>
              <a:ext uri="{FF2B5EF4-FFF2-40B4-BE49-F238E27FC236}">
                <a16:creationId xmlns:a16="http://schemas.microsoft.com/office/drawing/2014/main" id="{5E4469E8-E389-8942-AC25-514715DE3600}"/>
              </a:ext>
            </a:extLst>
          </p:cNvPr>
          <p:cNvSpPr txBox="1"/>
          <p:nvPr/>
        </p:nvSpPr>
        <p:spPr>
          <a:xfrm>
            <a:off x="9586698" y="3529615"/>
            <a:ext cx="1498523" cy="300629"/>
          </a:xfrm>
          <a:prstGeom prst="rect">
            <a:avLst/>
          </a:prstGeom>
        </p:spPr>
        <p:txBody>
          <a:bodyPr vert="horz" wrap="square" lIns="91344" tIns="45672" rIns="91344" bIns="45672" rtlCol="0" anchor="ctr">
            <a:noAutofit/>
          </a:bodyPr>
          <a:lstStyle/>
          <a:p>
            <a:pPr algn="ctr" defTabSz="915216">
              <a:lnSpc>
                <a:spcPct val="95000"/>
              </a:lnSpc>
              <a:spcBef>
                <a:spcPts val="400"/>
              </a:spcBef>
              <a:spcAft>
                <a:spcPts val="200"/>
              </a:spcAft>
            </a:pPr>
            <a:r>
              <a:rPr lang="en-US" sz="1000" b="1">
                <a:solidFill>
                  <a:sysClr val="windowText" lastClr="000000"/>
                </a:solidFill>
                <a:latin typeface="Arial"/>
              </a:rPr>
              <a:t>DR Ultra Capacity Pool</a:t>
            </a:r>
          </a:p>
        </p:txBody>
      </p:sp>
      <p:pic>
        <p:nvPicPr>
          <p:cNvPr id="127" name="volume clone 1" descr="C:\Users\PrestoGeorge\Desktop\Original-Cylindar.gif">
            <a:extLst>
              <a:ext uri="{FF2B5EF4-FFF2-40B4-BE49-F238E27FC236}">
                <a16:creationId xmlns:a16="http://schemas.microsoft.com/office/drawing/2014/main" id="{5CE4E757-D273-044A-9FC8-BE6AE6A5509C}"/>
              </a:ext>
            </a:extLst>
          </p:cNvPr>
          <p:cNvPicPr preferRelativeResize="0">
            <a:picLocks noChangeAspect="1" noChangeArrowheads="1"/>
          </p:cNvPicPr>
          <p:nvPr/>
        </p:nvPicPr>
        <p:blipFill>
          <a:blip r:embed="rId5" cstate="print">
            <a:duotone>
              <a:prstClr val="black"/>
              <a:schemeClr val="accent5">
                <a:tint val="45000"/>
                <a:satMod val="400000"/>
              </a:schemeClr>
            </a:duotone>
          </a:blip>
          <a:srcRect/>
          <a:stretch>
            <a:fillRect/>
          </a:stretch>
        </p:blipFill>
        <p:spPr bwMode="auto">
          <a:xfrm>
            <a:off x="9642759" y="3909569"/>
            <a:ext cx="1371600" cy="242518"/>
          </a:xfrm>
          <a:prstGeom prst="rect">
            <a:avLst/>
          </a:prstGeom>
          <a:noFill/>
        </p:spPr>
      </p:pic>
      <p:sp>
        <p:nvSpPr>
          <p:cNvPr id="128" name="TextBox 127">
            <a:extLst>
              <a:ext uri="{FF2B5EF4-FFF2-40B4-BE49-F238E27FC236}">
                <a16:creationId xmlns:a16="http://schemas.microsoft.com/office/drawing/2014/main" id="{17ED39DE-6A55-F54A-872A-D54787371954}"/>
              </a:ext>
            </a:extLst>
          </p:cNvPr>
          <p:cNvSpPr txBox="1"/>
          <p:nvPr/>
        </p:nvSpPr>
        <p:spPr>
          <a:xfrm>
            <a:off x="9645442" y="3959765"/>
            <a:ext cx="1371600" cy="171845"/>
          </a:xfrm>
          <a:prstGeom prst="rect">
            <a:avLst/>
          </a:prstGeom>
        </p:spPr>
        <p:txBody>
          <a:bodyPr vert="horz" wrap="square" lIns="91368" tIns="45684" rIns="91368" bIns="45684" rtlCol="0" anchor="ctr">
            <a:noAutofit/>
          </a:bodyPr>
          <a:lstStyle/>
          <a:p>
            <a:pPr algn="ctr" defTabSz="915216">
              <a:lnSpc>
                <a:spcPct val="95000"/>
              </a:lnSpc>
              <a:spcBef>
                <a:spcPts val="400"/>
              </a:spcBef>
              <a:spcAft>
                <a:spcPts val="200"/>
              </a:spcAft>
            </a:pPr>
            <a:r>
              <a:rPr lang="en-US" sz="1000" b="1">
                <a:solidFill>
                  <a:prstClr val="white"/>
                </a:solidFill>
                <a:latin typeface="Arial"/>
              </a:rPr>
              <a:t>Epic DR</a:t>
            </a:r>
          </a:p>
        </p:txBody>
      </p:sp>
      <p:cxnSp>
        <p:nvCxnSpPr>
          <p:cNvPr id="129" name="Curved Connector 128">
            <a:extLst>
              <a:ext uri="{FF2B5EF4-FFF2-40B4-BE49-F238E27FC236}">
                <a16:creationId xmlns:a16="http://schemas.microsoft.com/office/drawing/2014/main" id="{6AAE509B-8DA1-4146-89C2-A77A16E9E1CF}"/>
              </a:ext>
            </a:extLst>
          </p:cNvPr>
          <p:cNvCxnSpPr>
            <a:cxnSpLocks/>
            <a:stCxn id="118" idx="3"/>
            <a:endCxn id="127" idx="1"/>
          </p:cNvCxnSpPr>
          <p:nvPr/>
        </p:nvCxnSpPr>
        <p:spPr>
          <a:xfrm>
            <a:off x="8713038" y="3889065"/>
            <a:ext cx="929721" cy="141763"/>
          </a:xfrm>
          <a:prstGeom prst="curvedConnector3">
            <a:avLst>
              <a:gd name="adj1" fmla="val 50000"/>
            </a:avLst>
          </a:prstGeom>
          <a:ln>
            <a:solidFill>
              <a:srgbClr val="FFC000"/>
            </a:solidFill>
            <a:tailEnd type="triangle"/>
          </a:ln>
        </p:spPr>
        <p:style>
          <a:lnRef idx="3">
            <a:schemeClr val="accent1"/>
          </a:lnRef>
          <a:fillRef idx="0">
            <a:schemeClr val="accent1"/>
          </a:fillRef>
          <a:effectRef idx="2">
            <a:schemeClr val="accent1"/>
          </a:effectRef>
          <a:fontRef idx="minor">
            <a:schemeClr val="tx1"/>
          </a:fontRef>
        </p:style>
      </p:cxnSp>
      <p:sp>
        <p:nvSpPr>
          <p:cNvPr id="130" name="TextBox 129">
            <a:extLst>
              <a:ext uri="{FF2B5EF4-FFF2-40B4-BE49-F238E27FC236}">
                <a16:creationId xmlns:a16="http://schemas.microsoft.com/office/drawing/2014/main" id="{03085B35-EEBA-EE42-8257-B87FB02D09A8}"/>
              </a:ext>
            </a:extLst>
          </p:cNvPr>
          <p:cNvSpPr txBox="1"/>
          <p:nvPr/>
        </p:nvSpPr>
        <p:spPr>
          <a:xfrm>
            <a:off x="8909370" y="3698605"/>
            <a:ext cx="581890" cy="238578"/>
          </a:xfrm>
          <a:prstGeom prst="rect">
            <a:avLst/>
          </a:prstGeom>
          <a:solidFill>
            <a:schemeClr val="bg1"/>
          </a:solidFill>
          <a:effectLst>
            <a:softEdge rad="50800"/>
          </a:effectLst>
        </p:spPr>
        <p:txBody>
          <a:bodyPr vert="horz" wrap="square" lIns="91368" tIns="45684" rIns="91368" bIns="45684" rtlCol="0" anchor="ctr">
            <a:noAutofit/>
          </a:bodyPr>
          <a:lstStyle/>
          <a:p>
            <a:pPr algn="ctr" defTabSz="915216">
              <a:lnSpc>
                <a:spcPct val="95000"/>
              </a:lnSpc>
              <a:spcBef>
                <a:spcPts val="400"/>
              </a:spcBef>
              <a:spcAft>
                <a:spcPts val="200"/>
              </a:spcAft>
            </a:pPr>
            <a:r>
              <a:rPr lang="en-US" sz="1000" b="1">
                <a:solidFill>
                  <a:srgbClr val="FFC000"/>
                </a:solidFill>
                <a:latin typeface="Arial"/>
              </a:rPr>
              <a:t>Move</a:t>
            </a:r>
          </a:p>
        </p:txBody>
      </p:sp>
      <p:cxnSp>
        <p:nvCxnSpPr>
          <p:cNvPr id="131" name="Curved Connector 130">
            <a:extLst>
              <a:ext uri="{FF2B5EF4-FFF2-40B4-BE49-F238E27FC236}">
                <a16:creationId xmlns:a16="http://schemas.microsoft.com/office/drawing/2014/main" id="{950DD8D2-B673-7744-AFFC-11994207F0D0}"/>
              </a:ext>
            </a:extLst>
          </p:cNvPr>
          <p:cNvCxnSpPr>
            <a:cxnSpLocks/>
            <a:stCxn id="161" idx="3"/>
            <a:endCxn id="123" idx="1"/>
          </p:cNvCxnSpPr>
          <p:nvPr/>
        </p:nvCxnSpPr>
        <p:spPr>
          <a:xfrm flipV="1">
            <a:off x="5107231" y="4523041"/>
            <a:ext cx="2244305" cy="213525"/>
          </a:xfrm>
          <a:prstGeom prst="curvedConnector3">
            <a:avLst>
              <a:gd name="adj1" fmla="val 50000"/>
            </a:avLst>
          </a:prstGeom>
          <a:ln>
            <a:tailEnd type="triangle"/>
          </a:ln>
        </p:spPr>
        <p:style>
          <a:lnRef idx="3">
            <a:schemeClr val="accent1"/>
          </a:lnRef>
          <a:fillRef idx="0">
            <a:schemeClr val="accent1"/>
          </a:fillRef>
          <a:effectRef idx="2">
            <a:schemeClr val="accent1"/>
          </a:effectRef>
          <a:fontRef idx="minor">
            <a:schemeClr val="tx1"/>
          </a:fontRef>
        </p:style>
      </p:cxnSp>
      <p:sp>
        <p:nvSpPr>
          <p:cNvPr id="132" name="TextBox 131">
            <a:extLst>
              <a:ext uri="{FF2B5EF4-FFF2-40B4-BE49-F238E27FC236}">
                <a16:creationId xmlns:a16="http://schemas.microsoft.com/office/drawing/2014/main" id="{1C4F5D76-1ED3-0541-A3B0-D2095D78E748}"/>
              </a:ext>
            </a:extLst>
          </p:cNvPr>
          <p:cNvSpPr txBox="1"/>
          <p:nvPr/>
        </p:nvSpPr>
        <p:spPr>
          <a:xfrm>
            <a:off x="5304137" y="4315357"/>
            <a:ext cx="1606345" cy="300629"/>
          </a:xfrm>
          <a:prstGeom prst="rect">
            <a:avLst/>
          </a:prstGeom>
        </p:spPr>
        <p:txBody>
          <a:bodyPr vert="horz" wrap="square" lIns="91344" tIns="45672" rIns="91344" bIns="45672" rtlCol="0" anchor="ctr">
            <a:noAutofit/>
          </a:bodyPr>
          <a:lstStyle/>
          <a:p>
            <a:pPr algn="ctr" defTabSz="915216">
              <a:lnSpc>
                <a:spcPct val="95000"/>
              </a:lnSpc>
              <a:spcBef>
                <a:spcPts val="400"/>
              </a:spcBef>
              <a:spcAft>
                <a:spcPts val="200"/>
              </a:spcAft>
            </a:pPr>
            <a:r>
              <a:rPr lang="en-US" sz="1000" b="1">
                <a:solidFill>
                  <a:sysClr val="windowText" lastClr="000000"/>
                </a:solidFill>
                <a:latin typeface="Arial"/>
              </a:rPr>
              <a:t>Cloud Sync</a:t>
            </a:r>
          </a:p>
        </p:txBody>
      </p:sp>
    </p:spTree>
    <p:extLst>
      <p:ext uri="{BB962C8B-B14F-4D97-AF65-F5344CB8AC3E}">
        <p14:creationId xmlns:p14="http://schemas.microsoft.com/office/powerpoint/2010/main" val="141675328"/>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9" name="image37.png">
            <a:extLst>
              <a:ext uri="{FF2B5EF4-FFF2-40B4-BE49-F238E27FC236}">
                <a16:creationId xmlns:a16="http://schemas.microsoft.com/office/drawing/2014/main" id="{1DC04F6A-3F5E-4944-9412-BE5892C3130D}"/>
              </a:ext>
            </a:extLst>
          </p:cNvPr>
          <p:cNvPicPr/>
          <p:nvPr/>
        </p:nvPicPr>
        <p:blipFill>
          <a:blip r:embed="rId3" cstate="hqprint">
            <a:extLst>
              <a:ext uri="{28A0092B-C50C-407E-A947-70E740481C1C}">
                <a14:useLocalDpi xmlns:a14="http://schemas.microsoft.com/office/drawing/2010/main"/>
              </a:ext>
            </a:extLst>
          </a:blip>
          <a:stretch>
            <a:fillRect/>
          </a:stretch>
        </p:blipFill>
        <p:spPr>
          <a:xfrm>
            <a:off x="1382333" y="2646885"/>
            <a:ext cx="1005843" cy="302207"/>
          </a:xfrm>
          <a:prstGeom prst="rect">
            <a:avLst/>
          </a:prstGeom>
          <a:ln w="12700">
            <a:miter lim="400000"/>
          </a:ln>
        </p:spPr>
      </p:pic>
      <p:pic>
        <p:nvPicPr>
          <p:cNvPr id="198" name="image50.png">
            <a:extLst>
              <a:ext uri="{FF2B5EF4-FFF2-40B4-BE49-F238E27FC236}">
                <a16:creationId xmlns:a16="http://schemas.microsoft.com/office/drawing/2014/main" id="{5B02FEF7-F3C3-5B40-8F2B-77CEB96B897E}"/>
              </a:ext>
            </a:extLst>
          </p:cNvPr>
          <p:cNvPicPr/>
          <p:nvPr/>
        </p:nvPicPr>
        <p:blipFill>
          <a:blip r:embed="rId4" cstate="hqprint">
            <a:extLst>
              <a:ext uri="{28A0092B-C50C-407E-A947-70E740481C1C}">
                <a14:useLocalDpi xmlns:a14="http://schemas.microsoft.com/office/drawing/2010/main"/>
              </a:ext>
            </a:extLst>
          </a:blip>
          <a:stretch>
            <a:fillRect/>
          </a:stretch>
        </p:blipFill>
        <p:spPr>
          <a:xfrm>
            <a:off x="3871959" y="2646885"/>
            <a:ext cx="1005840" cy="302207"/>
          </a:xfrm>
          <a:prstGeom prst="rect">
            <a:avLst/>
          </a:prstGeom>
          <a:ln w="12700">
            <a:miter lim="400000"/>
          </a:ln>
        </p:spPr>
      </p:pic>
      <p:pic>
        <p:nvPicPr>
          <p:cNvPr id="180" name="image50.png">
            <a:extLst>
              <a:ext uri="{FF2B5EF4-FFF2-40B4-BE49-F238E27FC236}">
                <a16:creationId xmlns:a16="http://schemas.microsoft.com/office/drawing/2014/main" id="{97FCEAA2-95D4-0241-9FDB-F2B66D3A97B3}"/>
              </a:ext>
            </a:extLst>
          </p:cNvPr>
          <p:cNvPicPr/>
          <p:nvPr/>
        </p:nvPicPr>
        <p:blipFill>
          <a:blip r:embed="rId4" cstate="hqprint">
            <a:extLst>
              <a:ext uri="{28A0092B-C50C-407E-A947-70E740481C1C}">
                <a14:useLocalDpi xmlns:a14="http://schemas.microsoft.com/office/drawing/2010/main"/>
              </a:ext>
            </a:extLst>
          </a:blip>
          <a:stretch>
            <a:fillRect/>
          </a:stretch>
        </p:blipFill>
        <p:spPr>
          <a:xfrm>
            <a:off x="3438526" y="2646885"/>
            <a:ext cx="1005840" cy="302207"/>
          </a:xfrm>
          <a:prstGeom prst="rect">
            <a:avLst/>
          </a:prstGeom>
          <a:ln w="12700">
            <a:miter lim="400000"/>
          </a:ln>
        </p:spPr>
      </p:pic>
      <p:pic>
        <p:nvPicPr>
          <p:cNvPr id="182" name="image37.png">
            <a:extLst>
              <a:ext uri="{FF2B5EF4-FFF2-40B4-BE49-F238E27FC236}">
                <a16:creationId xmlns:a16="http://schemas.microsoft.com/office/drawing/2014/main" id="{53185396-2C55-0040-8D11-E2CA49DD7241}"/>
              </a:ext>
            </a:extLst>
          </p:cNvPr>
          <p:cNvPicPr/>
          <p:nvPr/>
        </p:nvPicPr>
        <p:blipFill>
          <a:blip r:embed="rId3" cstate="hqprint">
            <a:extLst>
              <a:ext uri="{28A0092B-C50C-407E-A947-70E740481C1C}">
                <a14:useLocalDpi xmlns:a14="http://schemas.microsoft.com/office/drawing/2010/main"/>
              </a:ext>
            </a:extLst>
          </a:blip>
          <a:stretch>
            <a:fillRect/>
          </a:stretch>
        </p:blipFill>
        <p:spPr>
          <a:xfrm>
            <a:off x="1817869" y="2646885"/>
            <a:ext cx="1005843" cy="302207"/>
          </a:xfrm>
          <a:prstGeom prst="rect">
            <a:avLst/>
          </a:prstGeom>
          <a:ln w="12700">
            <a:miter lim="400000"/>
          </a:ln>
        </p:spPr>
      </p:pic>
      <p:sp>
        <p:nvSpPr>
          <p:cNvPr id="151" name="Rectangle 150">
            <a:extLst>
              <a:ext uri="{FF2B5EF4-FFF2-40B4-BE49-F238E27FC236}">
                <a16:creationId xmlns:a16="http://schemas.microsoft.com/office/drawing/2014/main" id="{D7517F5F-922A-974F-9987-316355816CAA}"/>
              </a:ext>
            </a:extLst>
          </p:cNvPr>
          <p:cNvSpPr/>
          <p:nvPr/>
        </p:nvSpPr>
        <p:spPr bwMode="gray">
          <a:xfrm>
            <a:off x="166705" y="90294"/>
            <a:ext cx="6145264" cy="236210"/>
          </a:xfrm>
          <a:prstGeom prst="rect">
            <a:avLst/>
          </a:prstGeom>
          <a:gradFill flip="none" rotWithShape="1">
            <a:gsLst>
              <a:gs pos="100000">
                <a:schemeClr val="accent1">
                  <a:lumMod val="75000"/>
                </a:schemeClr>
              </a:gs>
              <a:gs pos="0">
                <a:schemeClr val="accent1"/>
              </a:gs>
            </a:gsLst>
            <a:lin ang="8100000" scaled="0"/>
            <a:tileRect/>
          </a:gradFill>
          <a:ln w="12700">
            <a:gradFill>
              <a:gsLst>
                <a:gs pos="0">
                  <a:schemeClr val="bg1">
                    <a:alpha val="90000"/>
                  </a:schemeClr>
                </a:gs>
                <a:gs pos="100000">
                  <a:schemeClr val="bg1">
                    <a:alpha val="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lIns="118747" tIns="182736" rIns="118747" bIns="182688" rtlCol="0" anchor="ctr"/>
          <a:lstStyle/>
          <a:p>
            <a:pPr algn="ctr" defTabSz="915216">
              <a:lnSpc>
                <a:spcPct val="85000"/>
              </a:lnSpc>
              <a:spcBef>
                <a:spcPts val="600"/>
              </a:spcBef>
            </a:pPr>
            <a:r>
              <a:rPr lang="en-US" sz="1600">
                <a:solidFill>
                  <a:prstClr val="white"/>
                </a:solidFill>
                <a:latin typeface="Arial"/>
              </a:rPr>
              <a:t>Epic On Prem Production Cluster</a:t>
            </a:r>
          </a:p>
        </p:txBody>
      </p:sp>
      <p:pic>
        <p:nvPicPr>
          <p:cNvPr id="159" name="volume clone 1" descr="C:\Users\PrestoGeorge\Desktop\Original-Cylindar.gif">
            <a:extLst>
              <a:ext uri="{FF2B5EF4-FFF2-40B4-BE49-F238E27FC236}">
                <a16:creationId xmlns:a16="http://schemas.microsoft.com/office/drawing/2014/main" id="{025BFDE0-1EB2-7143-AAE9-938E9C9B1989}"/>
              </a:ext>
            </a:extLst>
          </p:cNvPr>
          <p:cNvPicPr preferRelativeResize="0">
            <a:picLocks noChangeAspect="1" noChangeArrowheads="1"/>
          </p:cNvPicPr>
          <p:nvPr/>
        </p:nvPicPr>
        <p:blipFill>
          <a:blip r:embed="rId5" cstate="print">
            <a:duotone>
              <a:prstClr val="black"/>
              <a:schemeClr val="accent5">
                <a:tint val="45000"/>
                <a:satMod val="400000"/>
              </a:schemeClr>
            </a:duotone>
          </a:blip>
          <a:srcRect/>
          <a:stretch>
            <a:fillRect/>
          </a:stretch>
        </p:blipFill>
        <p:spPr bwMode="auto">
          <a:xfrm>
            <a:off x="3739678" y="4606618"/>
            <a:ext cx="1371600" cy="242518"/>
          </a:xfrm>
          <a:prstGeom prst="rect">
            <a:avLst/>
          </a:prstGeom>
          <a:noFill/>
        </p:spPr>
      </p:pic>
      <p:sp>
        <p:nvSpPr>
          <p:cNvPr id="160" name="TextBox 159">
            <a:extLst>
              <a:ext uri="{FF2B5EF4-FFF2-40B4-BE49-F238E27FC236}">
                <a16:creationId xmlns:a16="http://schemas.microsoft.com/office/drawing/2014/main" id="{901F6D7B-E581-A942-B8D1-E7661EE9AC35}"/>
              </a:ext>
            </a:extLst>
          </p:cNvPr>
          <p:cNvSpPr txBox="1"/>
          <p:nvPr/>
        </p:nvSpPr>
        <p:spPr>
          <a:xfrm>
            <a:off x="3728556" y="3835705"/>
            <a:ext cx="1766519" cy="208879"/>
          </a:xfrm>
          <a:prstGeom prst="rect">
            <a:avLst/>
          </a:prstGeom>
        </p:spPr>
        <p:txBody>
          <a:bodyPr vert="horz" wrap="square" lIns="91368" tIns="45684" rIns="91368" bIns="45684" rtlCol="0" anchor="ctr">
            <a:noAutofit/>
          </a:bodyPr>
          <a:lstStyle/>
          <a:p>
            <a:pPr algn="ctr" defTabSz="915216">
              <a:lnSpc>
                <a:spcPct val="95000"/>
              </a:lnSpc>
              <a:spcBef>
                <a:spcPts val="400"/>
              </a:spcBef>
              <a:spcAft>
                <a:spcPts val="200"/>
              </a:spcAft>
            </a:pPr>
            <a:r>
              <a:rPr lang="en-US" sz="1000" b="1">
                <a:solidFill>
                  <a:prstClr val="white"/>
                </a:solidFill>
                <a:latin typeface="Arial"/>
              </a:rPr>
              <a:t>Epic Report</a:t>
            </a:r>
          </a:p>
        </p:txBody>
      </p:sp>
      <p:sp>
        <p:nvSpPr>
          <p:cNvPr id="161" name="TextBox 160">
            <a:extLst>
              <a:ext uri="{FF2B5EF4-FFF2-40B4-BE49-F238E27FC236}">
                <a16:creationId xmlns:a16="http://schemas.microsoft.com/office/drawing/2014/main" id="{A5DA080A-1682-394A-96AB-E37121FF06A2}"/>
              </a:ext>
            </a:extLst>
          </p:cNvPr>
          <p:cNvSpPr txBox="1"/>
          <p:nvPr/>
        </p:nvSpPr>
        <p:spPr>
          <a:xfrm>
            <a:off x="3735631" y="4650643"/>
            <a:ext cx="1371600" cy="171845"/>
          </a:xfrm>
          <a:prstGeom prst="rect">
            <a:avLst/>
          </a:prstGeom>
        </p:spPr>
        <p:txBody>
          <a:bodyPr vert="horz" wrap="square" lIns="91368" tIns="45684" rIns="91368" bIns="45684" rtlCol="0" anchor="ctr">
            <a:noAutofit/>
          </a:bodyPr>
          <a:lstStyle/>
          <a:p>
            <a:pPr algn="ctr" defTabSz="915216">
              <a:lnSpc>
                <a:spcPct val="95000"/>
              </a:lnSpc>
              <a:spcBef>
                <a:spcPts val="400"/>
              </a:spcBef>
              <a:spcAft>
                <a:spcPts val="200"/>
              </a:spcAft>
            </a:pPr>
            <a:r>
              <a:rPr lang="en-US" sz="1000" b="1">
                <a:solidFill>
                  <a:prstClr val="white"/>
                </a:solidFill>
                <a:latin typeface="Arial"/>
              </a:rPr>
              <a:t>WebBLOB (SMB)</a:t>
            </a:r>
          </a:p>
        </p:txBody>
      </p:sp>
      <p:pic>
        <p:nvPicPr>
          <p:cNvPr id="163" name="volume clone 1" descr="C:\Users\PrestoGeorge\Desktop\Original-Cylindar.gif">
            <a:extLst>
              <a:ext uri="{FF2B5EF4-FFF2-40B4-BE49-F238E27FC236}">
                <a16:creationId xmlns:a16="http://schemas.microsoft.com/office/drawing/2014/main" id="{AF5B646B-1396-244E-9A77-0A48918B12F5}"/>
              </a:ext>
            </a:extLst>
          </p:cNvPr>
          <p:cNvPicPr preferRelativeResize="0">
            <a:picLocks noChangeAspect="1" noChangeArrowheads="1"/>
          </p:cNvPicPr>
          <p:nvPr/>
        </p:nvPicPr>
        <p:blipFill>
          <a:blip r:embed="rId5" cstate="print">
            <a:duotone>
              <a:prstClr val="black"/>
              <a:schemeClr val="accent5">
                <a:tint val="45000"/>
                <a:satMod val="400000"/>
              </a:schemeClr>
            </a:duotone>
          </a:blip>
          <a:srcRect/>
          <a:stretch>
            <a:fillRect/>
          </a:stretch>
        </p:blipFill>
        <p:spPr bwMode="auto">
          <a:xfrm>
            <a:off x="3739678" y="4058384"/>
            <a:ext cx="1371600" cy="242518"/>
          </a:xfrm>
          <a:prstGeom prst="rect">
            <a:avLst/>
          </a:prstGeom>
          <a:noFill/>
        </p:spPr>
      </p:pic>
      <p:sp>
        <p:nvSpPr>
          <p:cNvPr id="175" name="TextBox 174">
            <a:extLst>
              <a:ext uri="{FF2B5EF4-FFF2-40B4-BE49-F238E27FC236}">
                <a16:creationId xmlns:a16="http://schemas.microsoft.com/office/drawing/2014/main" id="{9125932A-1909-714E-A50F-E3A3CA503591}"/>
              </a:ext>
            </a:extLst>
          </p:cNvPr>
          <p:cNvSpPr txBox="1"/>
          <p:nvPr/>
        </p:nvSpPr>
        <p:spPr>
          <a:xfrm>
            <a:off x="3746795" y="4058384"/>
            <a:ext cx="1371600" cy="201962"/>
          </a:xfrm>
          <a:prstGeom prst="rect">
            <a:avLst/>
          </a:prstGeom>
        </p:spPr>
        <p:txBody>
          <a:bodyPr vert="horz" wrap="square" lIns="91368" tIns="45684" rIns="91368" bIns="45684" rtlCol="0" anchor="ctr">
            <a:noAutofit/>
          </a:bodyPr>
          <a:lstStyle/>
          <a:p>
            <a:pPr algn="ctr" defTabSz="915216">
              <a:lnSpc>
                <a:spcPct val="95000"/>
              </a:lnSpc>
              <a:spcBef>
                <a:spcPts val="400"/>
              </a:spcBef>
              <a:spcAft>
                <a:spcPts val="200"/>
              </a:spcAft>
            </a:pPr>
            <a:r>
              <a:rPr lang="en-US" sz="1000" b="1">
                <a:solidFill>
                  <a:prstClr val="white"/>
                </a:solidFill>
                <a:latin typeface="Arial"/>
              </a:rPr>
              <a:t>Hyperspace</a:t>
            </a:r>
          </a:p>
        </p:txBody>
      </p:sp>
      <p:pic>
        <p:nvPicPr>
          <p:cNvPr id="184" name="volume clone 1" descr="C:\Users\PrestoGeorge\Desktop\Original-Cylindar.gif">
            <a:extLst>
              <a:ext uri="{FF2B5EF4-FFF2-40B4-BE49-F238E27FC236}">
                <a16:creationId xmlns:a16="http://schemas.microsoft.com/office/drawing/2014/main" id="{5571AF67-D24C-8242-BCE3-7B74E8FB2A88}"/>
              </a:ext>
            </a:extLst>
          </p:cNvPr>
          <p:cNvPicPr preferRelativeResize="0">
            <a:picLocks noChangeAspect="1" noChangeArrowheads="1"/>
          </p:cNvPicPr>
          <p:nvPr/>
        </p:nvPicPr>
        <p:blipFill>
          <a:blip r:embed="rId5" cstate="print">
            <a:duotone>
              <a:prstClr val="black"/>
              <a:schemeClr val="accent5">
                <a:tint val="45000"/>
                <a:satMod val="400000"/>
              </a:schemeClr>
            </a:duotone>
          </a:blip>
          <a:srcRect/>
          <a:stretch>
            <a:fillRect/>
          </a:stretch>
        </p:blipFill>
        <p:spPr bwMode="auto">
          <a:xfrm>
            <a:off x="3740605" y="4338018"/>
            <a:ext cx="1371600" cy="242518"/>
          </a:xfrm>
          <a:prstGeom prst="rect">
            <a:avLst/>
          </a:prstGeom>
          <a:noFill/>
        </p:spPr>
      </p:pic>
      <p:sp>
        <p:nvSpPr>
          <p:cNvPr id="185" name="Rectangle 184">
            <a:extLst>
              <a:ext uri="{FF2B5EF4-FFF2-40B4-BE49-F238E27FC236}">
                <a16:creationId xmlns:a16="http://schemas.microsoft.com/office/drawing/2014/main" id="{DDFAE626-544C-3E42-BE07-DB39F58B2538}"/>
              </a:ext>
            </a:extLst>
          </p:cNvPr>
          <p:cNvSpPr/>
          <p:nvPr/>
        </p:nvSpPr>
        <p:spPr bwMode="gray">
          <a:xfrm>
            <a:off x="6701869" y="81570"/>
            <a:ext cx="5349766" cy="231346"/>
          </a:xfrm>
          <a:prstGeom prst="rect">
            <a:avLst/>
          </a:prstGeom>
          <a:gradFill flip="none" rotWithShape="1">
            <a:gsLst>
              <a:gs pos="100000">
                <a:schemeClr val="accent1">
                  <a:lumMod val="75000"/>
                </a:schemeClr>
              </a:gs>
              <a:gs pos="0">
                <a:schemeClr val="accent1"/>
              </a:gs>
            </a:gsLst>
            <a:lin ang="8100000" scaled="0"/>
            <a:tileRect/>
          </a:gradFill>
          <a:ln w="12700">
            <a:gradFill>
              <a:gsLst>
                <a:gs pos="0">
                  <a:schemeClr val="bg1">
                    <a:alpha val="90000"/>
                  </a:schemeClr>
                </a:gs>
                <a:gs pos="100000">
                  <a:schemeClr val="bg1">
                    <a:alpha val="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lIns="118748" tIns="182736" rIns="118748" bIns="182688" rtlCol="0" anchor="ctr"/>
          <a:lstStyle/>
          <a:p>
            <a:pPr algn="ctr" defTabSz="915216">
              <a:lnSpc>
                <a:spcPct val="85000"/>
              </a:lnSpc>
              <a:spcBef>
                <a:spcPts val="600"/>
              </a:spcBef>
            </a:pPr>
            <a:r>
              <a:rPr lang="en-US" sz="1600">
                <a:solidFill>
                  <a:prstClr val="white"/>
                </a:solidFill>
                <a:latin typeface="Arial"/>
              </a:rPr>
              <a:t>Epic DR2 in Azure</a:t>
            </a:r>
          </a:p>
        </p:txBody>
      </p:sp>
      <p:pic>
        <p:nvPicPr>
          <p:cNvPr id="187" name="Picture 186">
            <a:extLst>
              <a:ext uri="{FF2B5EF4-FFF2-40B4-BE49-F238E27FC236}">
                <a16:creationId xmlns:a16="http://schemas.microsoft.com/office/drawing/2014/main" id="{B7DC50A5-F994-2248-AB51-3D659EAA37FA}"/>
              </a:ext>
            </a:extLst>
          </p:cNvPr>
          <p:cNvPicPr>
            <a:picLocks noChangeAspect="1"/>
          </p:cNvPicPr>
          <p:nvPr/>
        </p:nvPicPr>
        <p:blipFill>
          <a:blip r:embed="rId6"/>
          <a:stretch>
            <a:fillRect/>
          </a:stretch>
        </p:blipFill>
        <p:spPr>
          <a:xfrm>
            <a:off x="1089312" y="1461359"/>
            <a:ext cx="456843" cy="571054"/>
          </a:xfrm>
          <a:prstGeom prst="rect">
            <a:avLst/>
          </a:prstGeom>
        </p:spPr>
      </p:pic>
      <p:sp>
        <p:nvSpPr>
          <p:cNvPr id="188" name="TextBox 187">
            <a:extLst>
              <a:ext uri="{FF2B5EF4-FFF2-40B4-BE49-F238E27FC236}">
                <a16:creationId xmlns:a16="http://schemas.microsoft.com/office/drawing/2014/main" id="{738B3620-BD21-7F4E-96CA-F64292BC8960}"/>
              </a:ext>
            </a:extLst>
          </p:cNvPr>
          <p:cNvSpPr txBox="1"/>
          <p:nvPr/>
        </p:nvSpPr>
        <p:spPr>
          <a:xfrm>
            <a:off x="812916" y="2013983"/>
            <a:ext cx="970754" cy="300707"/>
          </a:xfrm>
          <a:prstGeom prst="rect">
            <a:avLst/>
          </a:prstGeom>
        </p:spPr>
        <p:txBody>
          <a:bodyPr vert="horz" wrap="square" lIns="91368" tIns="45684" rIns="91368" bIns="45684" rtlCol="0" anchor="ctr">
            <a:noAutofit/>
          </a:bodyPr>
          <a:lstStyle/>
          <a:p>
            <a:pPr algn="ctr" defTabSz="915216">
              <a:lnSpc>
                <a:spcPct val="95000"/>
              </a:lnSpc>
              <a:spcBef>
                <a:spcPts val="400"/>
              </a:spcBef>
              <a:spcAft>
                <a:spcPts val="200"/>
              </a:spcAft>
            </a:pPr>
            <a:r>
              <a:rPr lang="en-US" sz="1000" b="1">
                <a:solidFill>
                  <a:sysClr val="windowText" lastClr="000000"/>
                </a:solidFill>
                <a:latin typeface="Arial"/>
              </a:rPr>
              <a:t>Epic Prod</a:t>
            </a:r>
          </a:p>
        </p:txBody>
      </p:sp>
      <p:pic>
        <p:nvPicPr>
          <p:cNvPr id="197" name="Picture 196">
            <a:extLst>
              <a:ext uri="{FF2B5EF4-FFF2-40B4-BE49-F238E27FC236}">
                <a16:creationId xmlns:a16="http://schemas.microsoft.com/office/drawing/2014/main" id="{B6EF39D1-D800-2F46-BB4A-F8C8AA50BAB4}"/>
              </a:ext>
            </a:extLst>
          </p:cNvPr>
          <p:cNvPicPr>
            <a:picLocks noChangeAspect="1"/>
          </p:cNvPicPr>
          <p:nvPr/>
        </p:nvPicPr>
        <p:blipFill>
          <a:blip r:embed="rId6"/>
          <a:stretch>
            <a:fillRect/>
          </a:stretch>
        </p:blipFill>
        <p:spPr>
          <a:xfrm>
            <a:off x="1984785" y="1443984"/>
            <a:ext cx="456843" cy="571054"/>
          </a:xfrm>
          <a:prstGeom prst="rect">
            <a:avLst/>
          </a:prstGeom>
        </p:spPr>
      </p:pic>
      <p:sp>
        <p:nvSpPr>
          <p:cNvPr id="201" name="TextBox 200">
            <a:extLst>
              <a:ext uri="{FF2B5EF4-FFF2-40B4-BE49-F238E27FC236}">
                <a16:creationId xmlns:a16="http://schemas.microsoft.com/office/drawing/2014/main" id="{C8E494EB-3130-9F41-8CAE-AB530B5F7B41}"/>
              </a:ext>
            </a:extLst>
          </p:cNvPr>
          <p:cNvSpPr txBox="1"/>
          <p:nvPr/>
        </p:nvSpPr>
        <p:spPr>
          <a:xfrm>
            <a:off x="1757612" y="2010590"/>
            <a:ext cx="970754" cy="300707"/>
          </a:xfrm>
          <a:prstGeom prst="rect">
            <a:avLst/>
          </a:prstGeom>
        </p:spPr>
        <p:txBody>
          <a:bodyPr vert="horz" wrap="square" lIns="91368" tIns="45684" rIns="91368" bIns="45684" rtlCol="0" anchor="ctr">
            <a:noAutofit/>
          </a:bodyPr>
          <a:lstStyle/>
          <a:p>
            <a:pPr algn="ctr" defTabSz="915216">
              <a:lnSpc>
                <a:spcPct val="95000"/>
              </a:lnSpc>
              <a:spcBef>
                <a:spcPts val="400"/>
              </a:spcBef>
              <a:spcAft>
                <a:spcPts val="200"/>
              </a:spcAft>
            </a:pPr>
            <a:r>
              <a:rPr lang="en-US" sz="1000" b="1">
                <a:solidFill>
                  <a:sysClr val="windowText" lastClr="000000"/>
                </a:solidFill>
                <a:latin typeface="Arial"/>
              </a:rPr>
              <a:t>Report Prod</a:t>
            </a:r>
          </a:p>
        </p:txBody>
      </p:sp>
      <p:pic>
        <p:nvPicPr>
          <p:cNvPr id="203" name="Picture 202">
            <a:extLst>
              <a:ext uri="{FF2B5EF4-FFF2-40B4-BE49-F238E27FC236}">
                <a16:creationId xmlns:a16="http://schemas.microsoft.com/office/drawing/2014/main" id="{8A01A1F5-BECC-F94F-B96A-0F5082FEFB01}"/>
              </a:ext>
            </a:extLst>
          </p:cNvPr>
          <p:cNvPicPr>
            <a:picLocks noChangeAspect="1"/>
          </p:cNvPicPr>
          <p:nvPr/>
        </p:nvPicPr>
        <p:blipFill>
          <a:blip r:embed="rId6"/>
          <a:stretch>
            <a:fillRect/>
          </a:stretch>
        </p:blipFill>
        <p:spPr>
          <a:xfrm>
            <a:off x="2890682" y="1449288"/>
            <a:ext cx="456843" cy="571054"/>
          </a:xfrm>
          <a:prstGeom prst="rect">
            <a:avLst/>
          </a:prstGeom>
        </p:spPr>
      </p:pic>
      <p:sp>
        <p:nvSpPr>
          <p:cNvPr id="204" name="TextBox 203">
            <a:extLst>
              <a:ext uri="{FF2B5EF4-FFF2-40B4-BE49-F238E27FC236}">
                <a16:creationId xmlns:a16="http://schemas.microsoft.com/office/drawing/2014/main" id="{9CF2A87E-9897-2843-9B2D-68C587CCF126}"/>
              </a:ext>
            </a:extLst>
          </p:cNvPr>
          <p:cNvSpPr txBox="1"/>
          <p:nvPr/>
        </p:nvSpPr>
        <p:spPr>
          <a:xfrm>
            <a:off x="2639491" y="2007197"/>
            <a:ext cx="970754" cy="300707"/>
          </a:xfrm>
          <a:prstGeom prst="rect">
            <a:avLst/>
          </a:prstGeom>
        </p:spPr>
        <p:txBody>
          <a:bodyPr vert="horz" wrap="square" lIns="91368" tIns="45684" rIns="91368" bIns="45684" rtlCol="0" anchor="ctr">
            <a:noAutofit/>
          </a:bodyPr>
          <a:lstStyle/>
          <a:p>
            <a:pPr algn="ctr" defTabSz="915216">
              <a:lnSpc>
                <a:spcPct val="95000"/>
              </a:lnSpc>
              <a:spcBef>
                <a:spcPts val="400"/>
              </a:spcBef>
              <a:spcAft>
                <a:spcPts val="200"/>
              </a:spcAft>
            </a:pPr>
            <a:r>
              <a:rPr lang="en-US" sz="1000" b="1">
                <a:solidFill>
                  <a:sysClr val="windowText" lastClr="000000"/>
                </a:solidFill>
                <a:latin typeface="Arial"/>
              </a:rPr>
              <a:t>None Prod</a:t>
            </a:r>
          </a:p>
        </p:txBody>
      </p:sp>
      <p:pic>
        <p:nvPicPr>
          <p:cNvPr id="206" name="Picture 205">
            <a:extLst>
              <a:ext uri="{FF2B5EF4-FFF2-40B4-BE49-F238E27FC236}">
                <a16:creationId xmlns:a16="http://schemas.microsoft.com/office/drawing/2014/main" id="{97F2565B-1C98-0F43-BF69-E72510F38CD9}"/>
              </a:ext>
            </a:extLst>
          </p:cNvPr>
          <p:cNvPicPr>
            <a:picLocks noChangeAspect="1"/>
          </p:cNvPicPr>
          <p:nvPr/>
        </p:nvPicPr>
        <p:blipFill>
          <a:blip r:embed="rId6"/>
          <a:stretch>
            <a:fillRect/>
          </a:stretch>
        </p:blipFill>
        <p:spPr>
          <a:xfrm>
            <a:off x="3763825" y="1449288"/>
            <a:ext cx="456843" cy="571054"/>
          </a:xfrm>
          <a:prstGeom prst="rect">
            <a:avLst/>
          </a:prstGeom>
        </p:spPr>
      </p:pic>
      <p:sp>
        <p:nvSpPr>
          <p:cNvPr id="207" name="TextBox 206">
            <a:extLst>
              <a:ext uri="{FF2B5EF4-FFF2-40B4-BE49-F238E27FC236}">
                <a16:creationId xmlns:a16="http://schemas.microsoft.com/office/drawing/2014/main" id="{8EC2F3B8-7FA4-2C4B-8D94-9A36455CB547}"/>
              </a:ext>
            </a:extLst>
          </p:cNvPr>
          <p:cNvSpPr txBox="1"/>
          <p:nvPr/>
        </p:nvSpPr>
        <p:spPr>
          <a:xfrm>
            <a:off x="3510438" y="2010590"/>
            <a:ext cx="970754" cy="300707"/>
          </a:xfrm>
          <a:prstGeom prst="rect">
            <a:avLst/>
          </a:prstGeom>
        </p:spPr>
        <p:txBody>
          <a:bodyPr vert="horz" wrap="square" lIns="91368" tIns="45684" rIns="91368" bIns="45684" rtlCol="0" anchor="ctr">
            <a:noAutofit/>
          </a:bodyPr>
          <a:lstStyle/>
          <a:p>
            <a:pPr algn="ctr" defTabSz="915216">
              <a:lnSpc>
                <a:spcPct val="95000"/>
              </a:lnSpc>
              <a:spcBef>
                <a:spcPts val="400"/>
              </a:spcBef>
              <a:spcAft>
                <a:spcPts val="200"/>
              </a:spcAft>
            </a:pPr>
            <a:r>
              <a:rPr lang="en-US" sz="1000" b="1">
                <a:solidFill>
                  <a:sysClr val="windowText" lastClr="000000"/>
                </a:solidFill>
                <a:latin typeface="Arial"/>
              </a:rPr>
              <a:t>Clarity</a:t>
            </a:r>
          </a:p>
        </p:txBody>
      </p:sp>
      <p:sp>
        <p:nvSpPr>
          <p:cNvPr id="245" name="TextBox 244">
            <a:extLst>
              <a:ext uri="{FF2B5EF4-FFF2-40B4-BE49-F238E27FC236}">
                <a16:creationId xmlns:a16="http://schemas.microsoft.com/office/drawing/2014/main" id="{BC80F431-7E31-BB44-A946-E8BF6ED0BF48}"/>
              </a:ext>
            </a:extLst>
          </p:cNvPr>
          <p:cNvSpPr txBox="1"/>
          <p:nvPr/>
        </p:nvSpPr>
        <p:spPr>
          <a:xfrm>
            <a:off x="2728589" y="1057710"/>
            <a:ext cx="1136573" cy="286269"/>
          </a:xfrm>
          <a:prstGeom prst="rect">
            <a:avLst/>
          </a:prstGeom>
          <a:solidFill>
            <a:schemeClr val="bg1"/>
          </a:solidFill>
          <a:effectLst>
            <a:softEdge rad="50800"/>
          </a:effectLst>
        </p:spPr>
        <p:txBody>
          <a:bodyPr vert="horz" wrap="square" lIns="91368" tIns="45684" rIns="91368" bIns="45684" rtlCol="0" anchor="ctr">
            <a:noAutofit/>
          </a:bodyPr>
          <a:lstStyle/>
          <a:p>
            <a:pPr algn="ctr" defTabSz="915216">
              <a:lnSpc>
                <a:spcPct val="95000"/>
              </a:lnSpc>
              <a:spcBef>
                <a:spcPts val="400"/>
              </a:spcBef>
              <a:spcAft>
                <a:spcPts val="200"/>
              </a:spcAft>
            </a:pPr>
            <a:r>
              <a:rPr lang="en-US" sz="1000" b="1" dirty="0">
                <a:solidFill>
                  <a:srgbClr val="00C6A5"/>
                </a:solidFill>
                <a:latin typeface="Arial"/>
              </a:rPr>
              <a:t>Daily DB Dump</a:t>
            </a:r>
          </a:p>
        </p:txBody>
      </p:sp>
      <p:sp>
        <p:nvSpPr>
          <p:cNvPr id="275" name="TextBox 274">
            <a:extLst>
              <a:ext uri="{FF2B5EF4-FFF2-40B4-BE49-F238E27FC236}">
                <a16:creationId xmlns:a16="http://schemas.microsoft.com/office/drawing/2014/main" id="{1920659C-9907-DA46-A5C2-B59692F0AB3C}"/>
              </a:ext>
            </a:extLst>
          </p:cNvPr>
          <p:cNvSpPr txBox="1"/>
          <p:nvPr/>
        </p:nvSpPr>
        <p:spPr>
          <a:xfrm>
            <a:off x="3744511" y="4370534"/>
            <a:ext cx="1371600" cy="201962"/>
          </a:xfrm>
          <a:prstGeom prst="rect">
            <a:avLst/>
          </a:prstGeom>
        </p:spPr>
        <p:txBody>
          <a:bodyPr vert="horz" wrap="square" lIns="91368" tIns="45684" rIns="91368" bIns="45684" rtlCol="0" anchor="ctr">
            <a:noAutofit/>
          </a:bodyPr>
          <a:lstStyle/>
          <a:p>
            <a:pPr algn="ctr" defTabSz="915216">
              <a:lnSpc>
                <a:spcPct val="95000"/>
              </a:lnSpc>
              <a:spcBef>
                <a:spcPts val="400"/>
              </a:spcBef>
              <a:spcAft>
                <a:spcPts val="200"/>
              </a:spcAft>
            </a:pPr>
            <a:r>
              <a:rPr lang="en-US" sz="1000" b="1">
                <a:solidFill>
                  <a:prstClr val="white"/>
                </a:solidFill>
                <a:latin typeface="Arial"/>
              </a:rPr>
              <a:t>VMware</a:t>
            </a:r>
          </a:p>
        </p:txBody>
      </p:sp>
      <p:pic>
        <p:nvPicPr>
          <p:cNvPr id="276" name="volume clone 1" descr="C:\Users\PrestoGeorge\Desktop\Original-Cylindar.gif">
            <a:extLst>
              <a:ext uri="{FF2B5EF4-FFF2-40B4-BE49-F238E27FC236}">
                <a16:creationId xmlns:a16="http://schemas.microsoft.com/office/drawing/2014/main" id="{80C85C8D-4E9A-9A4C-9391-465E0E2088D8}"/>
              </a:ext>
            </a:extLst>
          </p:cNvPr>
          <p:cNvPicPr preferRelativeResize="0">
            <a:picLocks noChangeAspect="1" noChangeArrowheads="1"/>
          </p:cNvPicPr>
          <p:nvPr/>
        </p:nvPicPr>
        <p:blipFill>
          <a:blip r:embed="rId5" cstate="print">
            <a:duotone>
              <a:prstClr val="black"/>
              <a:schemeClr val="accent5">
                <a:tint val="45000"/>
                <a:satMod val="400000"/>
              </a:schemeClr>
            </a:duotone>
          </a:blip>
          <a:srcRect/>
          <a:stretch>
            <a:fillRect/>
          </a:stretch>
        </p:blipFill>
        <p:spPr bwMode="auto">
          <a:xfrm>
            <a:off x="3736936" y="3744164"/>
            <a:ext cx="1371600" cy="242518"/>
          </a:xfrm>
          <a:prstGeom prst="rect">
            <a:avLst/>
          </a:prstGeom>
          <a:noFill/>
        </p:spPr>
      </p:pic>
      <p:sp>
        <p:nvSpPr>
          <p:cNvPr id="277" name="TextBox 276">
            <a:extLst>
              <a:ext uri="{FF2B5EF4-FFF2-40B4-BE49-F238E27FC236}">
                <a16:creationId xmlns:a16="http://schemas.microsoft.com/office/drawing/2014/main" id="{81B60417-FE35-3D4D-B9B6-74D424F2DC45}"/>
              </a:ext>
            </a:extLst>
          </p:cNvPr>
          <p:cNvSpPr txBox="1"/>
          <p:nvPr/>
        </p:nvSpPr>
        <p:spPr>
          <a:xfrm>
            <a:off x="3750663" y="3779501"/>
            <a:ext cx="1371600" cy="171845"/>
          </a:xfrm>
          <a:prstGeom prst="rect">
            <a:avLst/>
          </a:prstGeom>
        </p:spPr>
        <p:txBody>
          <a:bodyPr vert="horz" wrap="square" lIns="91368" tIns="45684" rIns="91368" bIns="45684" rtlCol="0" anchor="ctr">
            <a:noAutofit/>
          </a:bodyPr>
          <a:lstStyle/>
          <a:p>
            <a:pPr algn="ctr" defTabSz="915216">
              <a:lnSpc>
                <a:spcPct val="95000"/>
              </a:lnSpc>
              <a:spcBef>
                <a:spcPts val="400"/>
              </a:spcBef>
              <a:spcAft>
                <a:spcPts val="200"/>
              </a:spcAft>
            </a:pPr>
            <a:r>
              <a:rPr lang="en-US" sz="1000" b="1">
                <a:solidFill>
                  <a:prstClr val="white"/>
                </a:solidFill>
                <a:latin typeface="Arial"/>
              </a:rPr>
              <a:t>Clarity</a:t>
            </a:r>
          </a:p>
        </p:txBody>
      </p:sp>
      <p:pic>
        <p:nvPicPr>
          <p:cNvPr id="282" name="volume clone copy 4" descr="C:\Users\PrestoGeorge\Desktop\Original-Cylindar.gif">
            <a:extLst>
              <a:ext uri="{FF2B5EF4-FFF2-40B4-BE49-F238E27FC236}">
                <a16:creationId xmlns:a16="http://schemas.microsoft.com/office/drawing/2014/main" id="{1BCED743-A1C2-0444-A1E0-F3058025EC4D}"/>
              </a:ext>
            </a:extLst>
          </p:cNvPr>
          <p:cNvPicPr preferRelativeResize="0">
            <a:picLocks noChangeAspect="1" noChangeArrowheads="1"/>
          </p:cNvPicPr>
          <p:nvPr/>
        </p:nvPicPr>
        <p:blipFill>
          <a:blip r:embed="rId5" cstate="email">
            <a:grayscl/>
            <a:extLst>
              <a:ext uri="{28A0092B-C50C-407E-A947-70E740481C1C}">
                <a14:useLocalDpi xmlns:a14="http://schemas.microsoft.com/office/drawing/2010/main"/>
              </a:ext>
            </a:extLst>
          </a:blip>
          <a:srcRect/>
          <a:stretch>
            <a:fillRect/>
          </a:stretch>
        </p:blipFill>
        <p:spPr bwMode="auto">
          <a:xfrm>
            <a:off x="1076697" y="4359212"/>
            <a:ext cx="1371599" cy="251065"/>
          </a:xfrm>
          <a:prstGeom prst="rect">
            <a:avLst/>
          </a:prstGeom>
          <a:noFill/>
        </p:spPr>
      </p:pic>
      <p:sp>
        <p:nvSpPr>
          <p:cNvPr id="283" name="TextBox 282">
            <a:extLst>
              <a:ext uri="{FF2B5EF4-FFF2-40B4-BE49-F238E27FC236}">
                <a16:creationId xmlns:a16="http://schemas.microsoft.com/office/drawing/2014/main" id="{2739F20A-73AA-5E41-AE6C-74CEED2911B9}"/>
              </a:ext>
            </a:extLst>
          </p:cNvPr>
          <p:cNvSpPr txBox="1"/>
          <p:nvPr/>
        </p:nvSpPr>
        <p:spPr>
          <a:xfrm>
            <a:off x="1077223" y="4392806"/>
            <a:ext cx="1381657" cy="183266"/>
          </a:xfrm>
          <a:prstGeom prst="rect">
            <a:avLst/>
          </a:prstGeom>
        </p:spPr>
        <p:txBody>
          <a:bodyPr vert="horz" wrap="square" lIns="91368" tIns="45684" rIns="91368" bIns="45684" rtlCol="0" anchor="ctr">
            <a:noAutofit/>
          </a:bodyPr>
          <a:lstStyle/>
          <a:p>
            <a:pPr algn="ctr" defTabSz="915216">
              <a:lnSpc>
                <a:spcPct val="95000"/>
              </a:lnSpc>
              <a:spcBef>
                <a:spcPts val="400"/>
              </a:spcBef>
              <a:spcAft>
                <a:spcPts val="200"/>
              </a:spcAft>
            </a:pPr>
            <a:r>
              <a:rPr lang="en-US" sz="1000" b="1">
                <a:solidFill>
                  <a:prstClr val="white"/>
                </a:solidFill>
                <a:latin typeface="Arial"/>
              </a:rPr>
              <a:t>Backup Clone</a:t>
            </a:r>
          </a:p>
        </p:txBody>
      </p:sp>
      <p:pic>
        <p:nvPicPr>
          <p:cNvPr id="290" name="volume clone 1" descr="C:\Users\PrestoGeorge\Desktop\Original-Cylindar.gif">
            <a:extLst>
              <a:ext uri="{FF2B5EF4-FFF2-40B4-BE49-F238E27FC236}">
                <a16:creationId xmlns:a16="http://schemas.microsoft.com/office/drawing/2014/main" id="{A82AE110-A84F-5F44-B731-E09321016A9C}"/>
              </a:ext>
            </a:extLst>
          </p:cNvPr>
          <p:cNvPicPr preferRelativeResize="0">
            <a:picLocks noChangeAspect="1" noChangeArrowheads="1"/>
          </p:cNvPicPr>
          <p:nvPr/>
        </p:nvPicPr>
        <p:blipFill>
          <a:blip r:embed="rId5" cstate="email">
            <a:duotone>
              <a:prstClr val="black"/>
              <a:schemeClr val="accent5">
                <a:tint val="45000"/>
                <a:satMod val="400000"/>
              </a:schemeClr>
            </a:duotone>
            <a:extLst>
              <a:ext uri="{28A0092B-C50C-407E-A947-70E740481C1C}">
                <a14:useLocalDpi xmlns:a14="http://schemas.microsoft.com/office/drawing/2010/main"/>
              </a:ext>
            </a:extLst>
          </a:blip>
          <a:srcRect/>
          <a:stretch>
            <a:fillRect/>
          </a:stretch>
        </p:blipFill>
        <p:spPr bwMode="auto">
          <a:xfrm>
            <a:off x="1076693" y="4053843"/>
            <a:ext cx="1371600" cy="250117"/>
          </a:xfrm>
          <a:prstGeom prst="rect">
            <a:avLst/>
          </a:prstGeom>
          <a:noFill/>
        </p:spPr>
      </p:pic>
      <p:sp>
        <p:nvSpPr>
          <p:cNvPr id="291" name="TextBox 290">
            <a:extLst>
              <a:ext uri="{FF2B5EF4-FFF2-40B4-BE49-F238E27FC236}">
                <a16:creationId xmlns:a16="http://schemas.microsoft.com/office/drawing/2014/main" id="{637AF96A-93AE-DF44-8F63-08F7B9C0028F}"/>
              </a:ext>
            </a:extLst>
          </p:cNvPr>
          <p:cNvSpPr txBox="1"/>
          <p:nvPr/>
        </p:nvSpPr>
        <p:spPr>
          <a:xfrm>
            <a:off x="1097072" y="4088640"/>
            <a:ext cx="1348539" cy="171845"/>
          </a:xfrm>
          <a:prstGeom prst="rect">
            <a:avLst/>
          </a:prstGeom>
        </p:spPr>
        <p:txBody>
          <a:bodyPr vert="horz" wrap="square" lIns="91368" tIns="45684" rIns="91368" bIns="45684" rtlCol="0" anchor="ctr">
            <a:noAutofit/>
          </a:bodyPr>
          <a:lstStyle/>
          <a:p>
            <a:pPr algn="ctr" defTabSz="915216">
              <a:lnSpc>
                <a:spcPct val="95000"/>
              </a:lnSpc>
              <a:spcBef>
                <a:spcPts val="400"/>
              </a:spcBef>
              <a:spcAft>
                <a:spcPts val="200"/>
              </a:spcAft>
            </a:pPr>
            <a:r>
              <a:rPr lang="en-US" sz="1000" b="1">
                <a:solidFill>
                  <a:prstClr val="white"/>
                </a:solidFill>
                <a:latin typeface="Arial"/>
              </a:rPr>
              <a:t>Epic Report</a:t>
            </a:r>
          </a:p>
        </p:txBody>
      </p:sp>
      <p:pic>
        <p:nvPicPr>
          <p:cNvPr id="335" name="volume clone 1" descr="C:\Users\PrestoGeorge\Desktop\Original-Cylindar.gif">
            <a:extLst>
              <a:ext uri="{FF2B5EF4-FFF2-40B4-BE49-F238E27FC236}">
                <a16:creationId xmlns:a16="http://schemas.microsoft.com/office/drawing/2014/main" id="{CD1D1356-6CA7-8B45-ACA1-0C55C2D44FD2}"/>
              </a:ext>
            </a:extLst>
          </p:cNvPr>
          <p:cNvPicPr preferRelativeResize="0">
            <a:picLocks noChangeAspect="1" noChangeArrowheads="1"/>
          </p:cNvPicPr>
          <p:nvPr/>
        </p:nvPicPr>
        <p:blipFill>
          <a:blip r:embed="rId5" cstate="email">
            <a:duotone>
              <a:prstClr val="black"/>
              <a:schemeClr val="accent5">
                <a:tint val="45000"/>
                <a:satMod val="400000"/>
              </a:schemeClr>
            </a:duotone>
            <a:extLst>
              <a:ext uri="{28A0092B-C50C-407E-A947-70E740481C1C}">
                <a14:useLocalDpi xmlns:a14="http://schemas.microsoft.com/office/drawing/2010/main"/>
              </a:ext>
            </a:extLst>
          </a:blip>
          <a:srcRect/>
          <a:stretch>
            <a:fillRect/>
          </a:stretch>
        </p:blipFill>
        <p:spPr bwMode="auto">
          <a:xfrm>
            <a:off x="1075700" y="3744165"/>
            <a:ext cx="1371600" cy="252745"/>
          </a:xfrm>
          <a:prstGeom prst="rect">
            <a:avLst/>
          </a:prstGeom>
          <a:noFill/>
        </p:spPr>
      </p:pic>
      <p:sp>
        <p:nvSpPr>
          <p:cNvPr id="336" name="TextBox 335">
            <a:extLst>
              <a:ext uri="{FF2B5EF4-FFF2-40B4-BE49-F238E27FC236}">
                <a16:creationId xmlns:a16="http://schemas.microsoft.com/office/drawing/2014/main" id="{289E05A5-5428-4047-8461-DE8776F26B09}"/>
              </a:ext>
            </a:extLst>
          </p:cNvPr>
          <p:cNvSpPr txBox="1"/>
          <p:nvPr/>
        </p:nvSpPr>
        <p:spPr>
          <a:xfrm>
            <a:off x="1114318" y="3768844"/>
            <a:ext cx="1334221" cy="219336"/>
          </a:xfrm>
          <a:prstGeom prst="rect">
            <a:avLst/>
          </a:prstGeom>
        </p:spPr>
        <p:txBody>
          <a:bodyPr vert="horz" wrap="square" lIns="91368" tIns="45684" rIns="91368" bIns="45684" rtlCol="0" anchor="ctr">
            <a:noAutofit/>
          </a:bodyPr>
          <a:lstStyle/>
          <a:p>
            <a:pPr algn="ctr" defTabSz="915216">
              <a:lnSpc>
                <a:spcPct val="95000"/>
              </a:lnSpc>
              <a:spcBef>
                <a:spcPts val="400"/>
              </a:spcBef>
              <a:spcAft>
                <a:spcPts val="200"/>
              </a:spcAft>
            </a:pPr>
            <a:r>
              <a:rPr lang="en-US" sz="1000" b="1">
                <a:solidFill>
                  <a:prstClr val="white"/>
                </a:solidFill>
                <a:latin typeface="Arial"/>
              </a:rPr>
              <a:t>Epic Prod</a:t>
            </a:r>
          </a:p>
        </p:txBody>
      </p:sp>
      <p:sp>
        <p:nvSpPr>
          <p:cNvPr id="356" name="TextBox 355">
            <a:extLst>
              <a:ext uri="{FF2B5EF4-FFF2-40B4-BE49-F238E27FC236}">
                <a16:creationId xmlns:a16="http://schemas.microsoft.com/office/drawing/2014/main" id="{E6734D9B-FC37-2542-AC9F-1615D27419A1}"/>
              </a:ext>
            </a:extLst>
          </p:cNvPr>
          <p:cNvSpPr txBox="1"/>
          <p:nvPr/>
        </p:nvSpPr>
        <p:spPr>
          <a:xfrm>
            <a:off x="8170582" y="2062799"/>
            <a:ext cx="1050175" cy="183035"/>
          </a:xfrm>
          <a:prstGeom prst="rect">
            <a:avLst/>
          </a:prstGeom>
        </p:spPr>
        <p:txBody>
          <a:bodyPr vert="horz" wrap="square" lIns="91368" tIns="45684" rIns="91368" bIns="45684" rtlCol="0" anchor="ctr">
            <a:noAutofit/>
          </a:bodyPr>
          <a:lstStyle/>
          <a:p>
            <a:pPr algn="ctr" defTabSz="915216">
              <a:lnSpc>
                <a:spcPct val="95000"/>
              </a:lnSpc>
              <a:spcBef>
                <a:spcPts val="400"/>
              </a:spcBef>
              <a:spcAft>
                <a:spcPts val="200"/>
              </a:spcAft>
            </a:pPr>
            <a:r>
              <a:rPr lang="en-US" sz="1000" b="1">
                <a:solidFill>
                  <a:prstClr val="black"/>
                </a:solidFill>
                <a:latin typeface="Arial"/>
              </a:rPr>
              <a:t>DR Test</a:t>
            </a:r>
          </a:p>
        </p:txBody>
      </p:sp>
      <p:pic>
        <p:nvPicPr>
          <p:cNvPr id="14" name="Picture 13">
            <a:extLst>
              <a:ext uri="{FF2B5EF4-FFF2-40B4-BE49-F238E27FC236}">
                <a16:creationId xmlns:a16="http://schemas.microsoft.com/office/drawing/2014/main" id="{6BFD1EF6-D683-4E4E-86BF-B36256F9E6AD}"/>
              </a:ext>
            </a:extLst>
          </p:cNvPr>
          <p:cNvPicPr>
            <a:picLocks noChangeAspect="1"/>
          </p:cNvPicPr>
          <p:nvPr/>
        </p:nvPicPr>
        <p:blipFill>
          <a:blip r:embed="rId7"/>
          <a:stretch>
            <a:fillRect/>
          </a:stretch>
        </p:blipFill>
        <p:spPr>
          <a:xfrm>
            <a:off x="2587908" y="2641995"/>
            <a:ext cx="1005719" cy="123251"/>
          </a:xfrm>
          <a:prstGeom prst="rect">
            <a:avLst/>
          </a:prstGeom>
        </p:spPr>
      </p:pic>
      <p:pic>
        <p:nvPicPr>
          <p:cNvPr id="164" name="Picture 163">
            <a:extLst>
              <a:ext uri="{FF2B5EF4-FFF2-40B4-BE49-F238E27FC236}">
                <a16:creationId xmlns:a16="http://schemas.microsoft.com/office/drawing/2014/main" id="{858AE50C-4805-7C45-BAF4-90F432CEDBC5}"/>
              </a:ext>
            </a:extLst>
          </p:cNvPr>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1065322" y="2932666"/>
            <a:ext cx="1371600" cy="371475"/>
          </a:xfrm>
          <a:prstGeom prst="rect">
            <a:avLst/>
          </a:prstGeom>
        </p:spPr>
      </p:pic>
      <p:pic>
        <p:nvPicPr>
          <p:cNvPr id="165" name="Picture 164">
            <a:extLst>
              <a:ext uri="{FF2B5EF4-FFF2-40B4-BE49-F238E27FC236}">
                <a16:creationId xmlns:a16="http://schemas.microsoft.com/office/drawing/2014/main" id="{1ED09686-DEDA-F54D-AFCA-5AE44CAC17FE}"/>
              </a:ext>
            </a:extLst>
          </p:cNvPr>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3726166" y="2927157"/>
            <a:ext cx="1371600" cy="371475"/>
          </a:xfrm>
          <a:prstGeom prst="rect">
            <a:avLst/>
          </a:prstGeom>
        </p:spPr>
      </p:pic>
      <p:pic>
        <p:nvPicPr>
          <p:cNvPr id="154" name="Picture 153">
            <a:extLst>
              <a:ext uri="{FF2B5EF4-FFF2-40B4-BE49-F238E27FC236}">
                <a16:creationId xmlns:a16="http://schemas.microsoft.com/office/drawing/2014/main" id="{A0CB3B64-25BC-F341-9CFA-3F45B324A378}"/>
              </a:ext>
            </a:extLst>
          </p:cNvPr>
          <p:cNvPicPr>
            <a:picLocks noChangeAspect="1"/>
          </p:cNvPicPr>
          <p:nvPr/>
        </p:nvPicPr>
        <p:blipFill>
          <a:blip r:embed="rId9"/>
          <a:stretch>
            <a:fillRect/>
          </a:stretch>
        </p:blipFill>
        <p:spPr>
          <a:xfrm>
            <a:off x="8848358" y="2669056"/>
            <a:ext cx="505761" cy="438564"/>
          </a:xfrm>
          <a:prstGeom prst="rect">
            <a:avLst/>
          </a:prstGeom>
        </p:spPr>
      </p:pic>
      <p:sp>
        <p:nvSpPr>
          <p:cNvPr id="155" name="TextBox 154">
            <a:extLst>
              <a:ext uri="{FF2B5EF4-FFF2-40B4-BE49-F238E27FC236}">
                <a16:creationId xmlns:a16="http://schemas.microsoft.com/office/drawing/2014/main" id="{77BE302E-5F46-1648-BFE4-D38B053742CC}"/>
              </a:ext>
            </a:extLst>
          </p:cNvPr>
          <p:cNvSpPr txBox="1"/>
          <p:nvPr/>
        </p:nvSpPr>
        <p:spPr>
          <a:xfrm>
            <a:off x="8365467" y="3065412"/>
            <a:ext cx="1606345" cy="300629"/>
          </a:xfrm>
          <a:prstGeom prst="rect">
            <a:avLst/>
          </a:prstGeom>
        </p:spPr>
        <p:txBody>
          <a:bodyPr vert="horz" wrap="square" lIns="91344" tIns="45672" rIns="91344" bIns="45672" rtlCol="0" anchor="ctr">
            <a:noAutofit/>
          </a:bodyPr>
          <a:lstStyle/>
          <a:p>
            <a:pPr algn="ctr" defTabSz="915216">
              <a:lnSpc>
                <a:spcPct val="95000"/>
              </a:lnSpc>
              <a:spcBef>
                <a:spcPts val="400"/>
              </a:spcBef>
              <a:spcAft>
                <a:spcPts val="200"/>
              </a:spcAft>
            </a:pPr>
            <a:r>
              <a:rPr lang="en-US" sz="1000" b="1">
                <a:solidFill>
                  <a:sysClr val="windowText" lastClr="000000"/>
                </a:solidFill>
                <a:latin typeface="Arial"/>
              </a:rPr>
              <a:t>Azure NetApp Files</a:t>
            </a:r>
          </a:p>
        </p:txBody>
      </p:sp>
      <p:pic>
        <p:nvPicPr>
          <p:cNvPr id="156" name="Picture 155">
            <a:extLst>
              <a:ext uri="{FF2B5EF4-FFF2-40B4-BE49-F238E27FC236}">
                <a16:creationId xmlns:a16="http://schemas.microsoft.com/office/drawing/2014/main" id="{18412ED2-E04B-5A47-AD37-F0CC1589EC11}"/>
              </a:ext>
            </a:extLst>
          </p:cNvPr>
          <p:cNvPicPr>
            <a:picLocks noChangeAspect="1"/>
          </p:cNvPicPr>
          <p:nvPr/>
        </p:nvPicPr>
        <p:blipFill>
          <a:blip r:embed="rId6"/>
          <a:stretch>
            <a:fillRect/>
          </a:stretch>
        </p:blipFill>
        <p:spPr>
          <a:xfrm>
            <a:off x="7561420" y="1458800"/>
            <a:ext cx="456843" cy="571054"/>
          </a:xfrm>
          <a:prstGeom prst="rect">
            <a:avLst/>
          </a:prstGeom>
        </p:spPr>
      </p:pic>
      <p:sp>
        <p:nvSpPr>
          <p:cNvPr id="157" name="TextBox 156">
            <a:extLst>
              <a:ext uri="{FF2B5EF4-FFF2-40B4-BE49-F238E27FC236}">
                <a16:creationId xmlns:a16="http://schemas.microsoft.com/office/drawing/2014/main" id="{ACE113EE-0DDC-6A44-85CE-84F1BD1492EC}"/>
              </a:ext>
            </a:extLst>
          </p:cNvPr>
          <p:cNvSpPr txBox="1"/>
          <p:nvPr/>
        </p:nvSpPr>
        <p:spPr>
          <a:xfrm>
            <a:off x="7285024" y="2011424"/>
            <a:ext cx="970754" cy="300707"/>
          </a:xfrm>
          <a:prstGeom prst="rect">
            <a:avLst/>
          </a:prstGeom>
        </p:spPr>
        <p:txBody>
          <a:bodyPr vert="horz" wrap="square" lIns="91368" tIns="45684" rIns="91368" bIns="45684" rtlCol="0" anchor="ctr">
            <a:noAutofit/>
          </a:bodyPr>
          <a:lstStyle/>
          <a:p>
            <a:pPr algn="ctr" defTabSz="915216">
              <a:lnSpc>
                <a:spcPct val="95000"/>
              </a:lnSpc>
              <a:spcBef>
                <a:spcPts val="400"/>
              </a:spcBef>
              <a:spcAft>
                <a:spcPts val="200"/>
              </a:spcAft>
            </a:pPr>
            <a:r>
              <a:rPr lang="en-US" sz="1000" b="1">
                <a:solidFill>
                  <a:sysClr val="windowText" lastClr="000000"/>
                </a:solidFill>
                <a:latin typeface="Arial"/>
              </a:rPr>
              <a:t>Epic DR2</a:t>
            </a:r>
          </a:p>
        </p:txBody>
      </p:sp>
      <p:grpSp>
        <p:nvGrpSpPr>
          <p:cNvPr id="158" name="Group 157">
            <a:extLst>
              <a:ext uri="{FF2B5EF4-FFF2-40B4-BE49-F238E27FC236}">
                <a16:creationId xmlns:a16="http://schemas.microsoft.com/office/drawing/2014/main" id="{35EBEB1B-A7EC-A945-9780-F145C15E7BD3}"/>
              </a:ext>
            </a:extLst>
          </p:cNvPr>
          <p:cNvGrpSpPr/>
          <p:nvPr/>
        </p:nvGrpSpPr>
        <p:grpSpPr>
          <a:xfrm>
            <a:off x="1317735" y="716780"/>
            <a:ext cx="6472108" cy="744579"/>
            <a:chOff x="1315246" y="829696"/>
            <a:chExt cx="6475482" cy="744965"/>
          </a:xfrm>
        </p:grpSpPr>
        <p:cxnSp>
          <p:nvCxnSpPr>
            <p:cNvPr id="162" name="Elbow Connector 161">
              <a:extLst>
                <a:ext uri="{FF2B5EF4-FFF2-40B4-BE49-F238E27FC236}">
                  <a16:creationId xmlns:a16="http://schemas.microsoft.com/office/drawing/2014/main" id="{60D0C4E1-3FF4-064F-9734-F007CB1FCCB3}"/>
                </a:ext>
              </a:extLst>
            </p:cNvPr>
            <p:cNvCxnSpPr>
              <a:cxnSpLocks/>
              <a:stCxn id="187" idx="0"/>
              <a:endCxn id="156" idx="0"/>
            </p:cNvCxnSpPr>
            <p:nvPr/>
          </p:nvCxnSpPr>
          <p:spPr>
            <a:xfrm rot="5400000" flipH="1" flipV="1">
              <a:off x="4551707" y="-1664360"/>
              <a:ext cx="2560" cy="6475482"/>
            </a:xfrm>
            <a:prstGeom prst="bentConnector3">
              <a:avLst>
                <a:gd name="adj1" fmla="val 24691325"/>
              </a:avLst>
            </a:prstGeom>
            <a:ln>
              <a:solidFill>
                <a:srgbClr val="00C6A5"/>
              </a:solidFill>
              <a:headEnd type="none" w="med" len="med"/>
              <a:tailEnd type="triangle" w="med" len="med"/>
            </a:ln>
          </p:spPr>
          <p:style>
            <a:lnRef idx="3">
              <a:schemeClr val="accent2"/>
            </a:lnRef>
            <a:fillRef idx="0">
              <a:schemeClr val="accent2"/>
            </a:fillRef>
            <a:effectRef idx="2">
              <a:schemeClr val="accent2"/>
            </a:effectRef>
            <a:fontRef idx="minor">
              <a:schemeClr val="tx1"/>
            </a:fontRef>
          </p:style>
        </p:cxnSp>
        <p:sp>
          <p:nvSpPr>
            <p:cNvPr id="168" name="TextBox 167">
              <a:extLst>
                <a:ext uri="{FF2B5EF4-FFF2-40B4-BE49-F238E27FC236}">
                  <a16:creationId xmlns:a16="http://schemas.microsoft.com/office/drawing/2014/main" id="{509265EF-08BD-994D-A60C-2B1D7B1298CE}"/>
                </a:ext>
              </a:extLst>
            </p:cNvPr>
            <p:cNvSpPr txBox="1"/>
            <p:nvPr/>
          </p:nvSpPr>
          <p:spPr>
            <a:xfrm>
              <a:off x="6059912" y="829696"/>
              <a:ext cx="928635" cy="202068"/>
            </a:xfrm>
            <a:prstGeom prst="rect">
              <a:avLst/>
            </a:prstGeom>
            <a:solidFill>
              <a:schemeClr val="bg1"/>
            </a:solidFill>
            <a:effectLst>
              <a:softEdge rad="50800"/>
            </a:effectLst>
          </p:spPr>
          <p:txBody>
            <a:bodyPr vert="horz" wrap="square" lIns="91368" tIns="45684" rIns="91368" bIns="45684" rtlCol="0" anchor="ctr">
              <a:noAutofit/>
            </a:bodyPr>
            <a:lstStyle/>
            <a:p>
              <a:pPr algn="ctr" defTabSz="915216">
                <a:lnSpc>
                  <a:spcPct val="95000"/>
                </a:lnSpc>
                <a:spcBef>
                  <a:spcPts val="400"/>
                </a:spcBef>
                <a:spcAft>
                  <a:spcPts val="200"/>
                </a:spcAft>
              </a:pPr>
              <a:r>
                <a:rPr lang="en-US" sz="1000" b="1">
                  <a:solidFill>
                    <a:srgbClr val="00C6A5"/>
                  </a:solidFill>
                  <a:latin typeface="Arial"/>
                </a:rPr>
                <a:t>Epic Mirror</a:t>
              </a:r>
            </a:p>
          </p:txBody>
        </p:sp>
      </p:grpSp>
      <p:cxnSp>
        <p:nvCxnSpPr>
          <p:cNvPr id="170" name="Elbow Connector 169">
            <a:extLst>
              <a:ext uri="{FF2B5EF4-FFF2-40B4-BE49-F238E27FC236}">
                <a16:creationId xmlns:a16="http://schemas.microsoft.com/office/drawing/2014/main" id="{8073C014-EBF2-5641-A32B-28E4AFA64535}"/>
              </a:ext>
            </a:extLst>
          </p:cNvPr>
          <p:cNvCxnSpPr>
            <a:cxnSpLocks/>
            <a:stCxn id="187" idx="0"/>
            <a:endCxn id="197" idx="0"/>
          </p:cNvCxnSpPr>
          <p:nvPr/>
        </p:nvCxnSpPr>
        <p:spPr>
          <a:xfrm rot="5400000" flipH="1" flipV="1">
            <a:off x="1756783" y="1004937"/>
            <a:ext cx="17375" cy="895473"/>
          </a:xfrm>
          <a:prstGeom prst="bentConnector3">
            <a:avLst>
              <a:gd name="adj1" fmla="val 2104852"/>
            </a:avLst>
          </a:prstGeom>
          <a:ln>
            <a:solidFill>
              <a:srgbClr val="00C6A5"/>
            </a:solidFill>
            <a:headEnd type="none" w="med" len="med"/>
            <a:tailEnd type="triangle" w="med" len="med"/>
          </a:ln>
        </p:spPr>
        <p:style>
          <a:lnRef idx="3">
            <a:schemeClr val="accent2"/>
          </a:lnRef>
          <a:fillRef idx="0">
            <a:schemeClr val="accent2"/>
          </a:fillRef>
          <a:effectRef idx="2">
            <a:schemeClr val="accent2"/>
          </a:effectRef>
          <a:fontRef idx="minor">
            <a:schemeClr val="tx1"/>
          </a:fontRef>
        </p:style>
      </p:cxnSp>
      <p:cxnSp>
        <p:nvCxnSpPr>
          <p:cNvPr id="172" name="Elbow Connector 171">
            <a:extLst>
              <a:ext uri="{FF2B5EF4-FFF2-40B4-BE49-F238E27FC236}">
                <a16:creationId xmlns:a16="http://schemas.microsoft.com/office/drawing/2014/main" id="{14BE9508-5F4B-AD44-AAC3-BC05266888E4}"/>
              </a:ext>
            </a:extLst>
          </p:cNvPr>
          <p:cNvCxnSpPr>
            <a:cxnSpLocks/>
          </p:cNvCxnSpPr>
          <p:nvPr/>
        </p:nvCxnSpPr>
        <p:spPr>
          <a:xfrm rot="16200000" flipH="1">
            <a:off x="3165390" y="557116"/>
            <a:ext cx="5304" cy="1779040"/>
          </a:xfrm>
          <a:prstGeom prst="bentConnector3">
            <a:avLst>
              <a:gd name="adj1" fmla="val -6567553"/>
            </a:avLst>
          </a:prstGeom>
          <a:ln>
            <a:solidFill>
              <a:srgbClr val="00C6A5"/>
            </a:solidFill>
            <a:prstDash val="dash"/>
            <a:headEnd type="none" w="med" len="med"/>
            <a:tailEnd type="triangle" w="med" len="med"/>
          </a:ln>
        </p:spPr>
        <p:style>
          <a:lnRef idx="3">
            <a:schemeClr val="accent2"/>
          </a:lnRef>
          <a:fillRef idx="0">
            <a:schemeClr val="accent2"/>
          </a:fillRef>
          <a:effectRef idx="2">
            <a:schemeClr val="accent2"/>
          </a:effectRef>
          <a:fontRef idx="minor">
            <a:schemeClr val="tx1"/>
          </a:fontRef>
        </p:style>
      </p:cxnSp>
      <p:pic>
        <p:nvPicPr>
          <p:cNvPr id="176" name="Picture 175">
            <a:extLst>
              <a:ext uri="{FF2B5EF4-FFF2-40B4-BE49-F238E27FC236}">
                <a16:creationId xmlns:a16="http://schemas.microsoft.com/office/drawing/2014/main" id="{48FD15A2-3ABF-2444-822D-7023D6E3DA21}"/>
              </a:ext>
            </a:extLst>
          </p:cNvPr>
          <p:cNvPicPr>
            <a:picLocks noChangeAspect="1"/>
          </p:cNvPicPr>
          <p:nvPr/>
        </p:nvPicPr>
        <p:blipFill>
          <a:blip r:embed="rId6"/>
          <a:stretch>
            <a:fillRect/>
          </a:stretch>
        </p:blipFill>
        <p:spPr>
          <a:xfrm>
            <a:off x="8434563" y="1458800"/>
            <a:ext cx="456843" cy="571054"/>
          </a:xfrm>
          <a:prstGeom prst="rect">
            <a:avLst/>
          </a:prstGeom>
        </p:spPr>
      </p:pic>
      <p:cxnSp>
        <p:nvCxnSpPr>
          <p:cNvPr id="179" name="Curved Connector 178">
            <a:extLst>
              <a:ext uri="{FF2B5EF4-FFF2-40B4-BE49-F238E27FC236}">
                <a16:creationId xmlns:a16="http://schemas.microsoft.com/office/drawing/2014/main" id="{9870BFE5-98A3-EB4A-97D5-F2A91F814615}"/>
              </a:ext>
            </a:extLst>
          </p:cNvPr>
          <p:cNvCxnSpPr>
            <a:cxnSpLocks/>
            <a:stCxn id="335" idx="3"/>
            <a:endCxn id="283" idx="3"/>
          </p:cNvCxnSpPr>
          <p:nvPr/>
        </p:nvCxnSpPr>
        <p:spPr>
          <a:xfrm>
            <a:off x="2447301" y="3870537"/>
            <a:ext cx="11579" cy="613902"/>
          </a:xfrm>
          <a:prstGeom prst="curvedConnector3">
            <a:avLst>
              <a:gd name="adj1" fmla="val 2074264"/>
            </a:avLst>
          </a:prstGeom>
          <a:ln>
            <a:tailEnd type="triangle"/>
          </a:ln>
        </p:spPr>
        <p:style>
          <a:lnRef idx="3">
            <a:schemeClr val="accent1"/>
          </a:lnRef>
          <a:fillRef idx="0">
            <a:schemeClr val="accent1"/>
          </a:fillRef>
          <a:effectRef idx="2">
            <a:schemeClr val="accent1"/>
          </a:effectRef>
          <a:fontRef idx="minor">
            <a:schemeClr val="tx1"/>
          </a:fontRef>
        </p:style>
      </p:cxnSp>
      <p:sp>
        <p:nvSpPr>
          <p:cNvPr id="233" name="TextBox 232">
            <a:extLst>
              <a:ext uri="{FF2B5EF4-FFF2-40B4-BE49-F238E27FC236}">
                <a16:creationId xmlns:a16="http://schemas.microsoft.com/office/drawing/2014/main" id="{0A6CB7BC-66E0-CD4E-BECD-40BEE1827969}"/>
              </a:ext>
            </a:extLst>
          </p:cNvPr>
          <p:cNvSpPr txBox="1"/>
          <p:nvPr/>
        </p:nvSpPr>
        <p:spPr>
          <a:xfrm>
            <a:off x="2287594" y="2401797"/>
            <a:ext cx="1606345" cy="300629"/>
          </a:xfrm>
          <a:prstGeom prst="rect">
            <a:avLst/>
          </a:prstGeom>
        </p:spPr>
        <p:txBody>
          <a:bodyPr vert="horz" wrap="square" lIns="91344" tIns="45672" rIns="91344" bIns="45672" rtlCol="0" anchor="ctr">
            <a:noAutofit/>
          </a:bodyPr>
          <a:lstStyle/>
          <a:p>
            <a:pPr algn="ctr" defTabSz="915216">
              <a:lnSpc>
                <a:spcPct val="95000"/>
              </a:lnSpc>
              <a:spcBef>
                <a:spcPts val="400"/>
              </a:spcBef>
              <a:spcAft>
                <a:spcPts val="200"/>
              </a:spcAft>
            </a:pPr>
            <a:r>
              <a:rPr lang="en-US" sz="1000" b="1">
                <a:solidFill>
                  <a:sysClr val="windowText" lastClr="000000"/>
                </a:solidFill>
                <a:latin typeface="Arial"/>
              </a:rPr>
              <a:t>FCP/</a:t>
            </a:r>
            <a:r>
              <a:rPr lang="en-US" sz="1000" b="1" err="1">
                <a:solidFill>
                  <a:sysClr val="windowText" lastClr="000000"/>
                </a:solidFill>
                <a:latin typeface="Arial"/>
              </a:rPr>
              <a:t>NVMe</a:t>
            </a:r>
            <a:r>
              <a:rPr lang="en-US" sz="1000" b="1">
                <a:solidFill>
                  <a:sysClr val="windowText" lastClr="000000"/>
                </a:solidFill>
                <a:latin typeface="Arial"/>
              </a:rPr>
              <a:t>/SMB</a:t>
            </a:r>
          </a:p>
        </p:txBody>
      </p:sp>
      <p:sp>
        <p:nvSpPr>
          <p:cNvPr id="234" name="TextBox 233">
            <a:extLst>
              <a:ext uri="{FF2B5EF4-FFF2-40B4-BE49-F238E27FC236}">
                <a16:creationId xmlns:a16="http://schemas.microsoft.com/office/drawing/2014/main" id="{001254C6-374F-AA45-B569-6F81B413E38B}"/>
              </a:ext>
            </a:extLst>
          </p:cNvPr>
          <p:cNvSpPr txBox="1"/>
          <p:nvPr/>
        </p:nvSpPr>
        <p:spPr>
          <a:xfrm>
            <a:off x="8298065" y="2466004"/>
            <a:ext cx="1606345" cy="300629"/>
          </a:xfrm>
          <a:prstGeom prst="rect">
            <a:avLst/>
          </a:prstGeom>
        </p:spPr>
        <p:txBody>
          <a:bodyPr vert="horz" wrap="square" lIns="91344" tIns="45672" rIns="91344" bIns="45672" rtlCol="0" anchor="ctr">
            <a:noAutofit/>
          </a:bodyPr>
          <a:lstStyle/>
          <a:p>
            <a:pPr algn="ctr" defTabSz="915216">
              <a:lnSpc>
                <a:spcPct val="95000"/>
              </a:lnSpc>
              <a:spcBef>
                <a:spcPts val="400"/>
              </a:spcBef>
              <a:spcAft>
                <a:spcPts val="200"/>
              </a:spcAft>
            </a:pPr>
            <a:r>
              <a:rPr lang="en-US" sz="1000" b="1">
                <a:solidFill>
                  <a:sysClr val="windowText" lastClr="000000"/>
                </a:solidFill>
                <a:latin typeface="Arial"/>
              </a:rPr>
              <a:t>NFS/SMB</a:t>
            </a:r>
          </a:p>
        </p:txBody>
      </p:sp>
      <p:sp>
        <p:nvSpPr>
          <p:cNvPr id="235" name="TextBox 234">
            <a:extLst>
              <a:ext uri="{FF2B5EF4-FFF2-40B4-BE49-F238E27FC236}">
                <a16:creationId xmlns:a16="http://schemas.microsoft.com/office/drawing/2014/main" id="{4C42AE44-D4E8-3142-B94E-BBAEB38789BA}"/>
              </a:ext>
            </a:extLst>
          </p:cNvPr>
          <p:cNvSpPr txBox="1"/>
          <p:nvPr/>
        </p:nvSpPr>
        <p:spPr>
          <a:xfrm>
            <a:off x="2520394" y="2958871"/>
            <a:ext cx="1073232" cy="300629"/>
          </a:xfrm>
          <a:prstGeom prst="rect">
            <a:avLst/>
          </a:prstGeom>
        </p:spPr>
        <p:txBody>
          <a:bodyPr vert="horz" wrap="square" lIns="91344" tIns="45672" rIns="91344" bIns="45672" rtlCol="0" anchor="ctr">
            <a:noAutofit/>
          </a:bodyPr>
          <a:lstStyle/>
          <a:p>
            <a:pPr algn="ctr" defTabSz="915216">
              <a:lnSpc>
                <a:spcPct val="95000"/>
              </a:lnSpc>
              <a:spcBef>
                <a:spcPts val="400"/>
              </a:spcBef>
              <a:spcAft>
                <a:spcPts val="200"/>
              </a:spcAft>
            </a:pPr>
            <a:r>
              <a:rPr lang="en-US" sz="1000" b="1">
                <a:solidFill>
                  <a:sysClr val="windowText" lastClr="000000"/>
                </a:solidFill>
                <a:latin typeface="Arial"/>
              </a:rPr>
              <a:t>ONTAP Cluster</a:t>
            </a:r>
          </a:p>
        </p:txBody>
      </p:sp>
      <p:pic>
        <p:nvPicPr>
          <p:cNvPr id="236" name="Picture 235">
            <a:extLst>
              <a:ext uri="{FF2B5EF4-FFF2-40B4-BE49-F238E27FC236}">
                <a16:creationId xmlns:a16="http://schemas.microsoft.com/office/drawing/2014/main" id="{E2FD89B7-1606-C84D-AA96-58DCCC1142D6}"/>
              </a:ext>
            </a:extLst>
          </p:cNvPr>
          <p:cNvPicPr>
            <a:picLocks noChangeAspect="1"/>
          </p:cNvPicPr>
          <p:nvPr/>
        </p:nvPicPr>
        <p:blipFill>
          <a:blip r:embed="rId6"/>
          <a:stretch>
            <a:fillRect/>
          </a:stretch>
        </p:blipFill>
        <p:spPr>
          <a:xfrm>
            <a:off x="4722658" y="1295676"/>
            <a:ext cx="456843" cy="571054"/>
          </a:xfrm>
          <a:prstGeom prst="rect">
            <a:avLst/>
          </a:prstGeom>
        </p:spPr>
      </p:pic>
      <p:pic>
        <p:nvPicPr>
          <p:cNvPr id="242" name="Picture 241">
            <a:extLst>
              <a:ext uri="{FF2B5EF4-FFF2-40B4-BE49-F238E27FC236}">
                <a16:creationId xmlns:a16="http://schemas.microsoft.com/office/drawing/2014/main" id="{9ED5981D-CB9A-CD49-9DD1-9A762C7FA8AD}"/>
              </a:ext>
            </a:extLst>
          </p:cNvPr>
          <p:cNvPicPr>
            <a:picLocks noChangeAspect="1"/>
          </p:cNvPicPr>
          <p:nvPr/>
        </p:nvPicPr>
        <p:blipFill>
          <a:blip r:embed="rId6"/>
          <a:stretch>
            <a:fillRect/>
          </a:stretch>
        </p:blipFill>
        <p:spPr>
          <a:xfrm>
            <a:off x="4625144" y="1373348"/>
            <a:ext cx="456843" cy="571054"/>
          </a:xfrm>
          <a:prstGeom prst="rect">
            <a:avLst/>
          </a:prstGeom>
        </p:spPr>
      </p:pic>
      <p:pic>
        <p:nvPicPr>
          <p:cNvPr id="243" name="Picture 242">
            <a:extLst>
              <a:ext uri="{FF2B5EF4-FFF2-40B4-BE49-F238E27FC236}">
                <a16:creationId xmlns:a16="http://schemas.microsoft.com/office/drawing/2014/main" id="{ECBF8FDB-ADAA-BE4A-9783-6D88E13945F1}"/>
              </a:ext>
            </a:extLst>
          </p:cNvPr>
          <p:cNvPicPr>
            <a:picLocks noChangeAspect="1"/>
          </p:cNvPicPr>
          <p:nvPr/>
        </p:nvPicPr>
        <p:blipFill>
          <a:blip r:embed="rId6"/>
          <a:stretch>
            <a:fillRect/>
          </a:stretch>
        </p:blipFill>
        <p:spPr>
          <a:xfrm>
            <a:off x="4526340" y="1458800"/>
            <a:ext cx="456843" cy="571054"/>
          </a:xfrm>
          <a:prstGeom prst="rect">
            <a:avLst/>
          </a:prstGeom>
        </p:spPr>
      </p:pic>
      <p:sp>
        <p:nvSpPr>
          <p:cNvPr id="244" name="TextBox 243">
            <a:extLst>
              <a:ext uri="{FF2B5EF4-FFF2-40B4-BE49-F238E27FC236}">
                <a16:creationId xmlns:a16="http://schemas.microsoft.com/office/drawing/2014/main" id="{8C47AE53-423A-2241-A325-6A8AEFD13730}"/>
              </a:ext>
            </a:extLst>
          </p:cNvPr>
          <p:cNvSpPr txBox="1"/>
          <p:nvPr/>
        </p:nvSpPr>
        <p:spPr>
          <a:xfrm>
            <a:off x="4374246" y="2010165"/>
            <a:ext cx="970754" cy="300707"/>
          </a:xfrm>
          <a:prstGeom prst="rect">
            <a:avLst/>
          </a:prstGeom>
        </p:spPr>
        <p:txBody>
          <a:bodyPr vert="horz" wrap="square" lIns="91368" tIns="45684" rIns="91368" bIns="45684" rtlCol="0" anchor="ctr">
            <a:noAutofit/>
          </a:bodyPr>
          <a:lstStyle/>
          <a:p>
            <a:pPr algn="ctr" defTabSz="915216">
              <a:lnSpc>
                <a:spcPct val="95000"/>
              </a:lnSpc>
              <a:spcBef>
                <a:spcPts val="400"/>
              </a:spcBef>
              <a:spcAft>
                <a:spcPts val="200"/>
              </a:spcAft>
            </a:pPr>
            <a:r>
              <a:rPr lang="en-US" sz="1000" b="1">
                <a:solidFill>
                  <a:sysClr val="windowText" lastClr="000000"/>
                </a:solidFill>
                <a:latin typeface="Arial"/>
              </a:rPr>
              <a:t>Hyperspace</a:t>
            </a:r>
          </a:p>
        </p:txBody>
      </p:sp>
      <p:pic>
        <p:nvPicPr>
          <p:cNvPr id="251" name="Picture 250">
            <a:extLst>
              <a:ext uri="{FF2B5EF4-FFF2-40B4-BE49-F238E27FC236}">
                <a16:creationId xmlns:a16="http://schemas.microsoft.com/office/drawing/2014/main" id="{D27FB835-3D21-F042-B9B3-B2A67CCB03F3}"/>
              </a:ext>
            </a:extLst>
          </p:cNvPr>
          <p:cNvPicPr>
            <a:picLocks noChangeAspect="1"/>
          </p:cNvPicPr>
          <p:nvPr/>
        </p:nvPicPr>
        <p:blipFill>
          <a:blip r:embed="rId6"/>
          <a:stretch>
            <a:fillRect/>
          </a:stretch>
        </p:blipFill>
        <p:spPr>
          <a:xfrm>
            <a:off x="10351287" y="1302057"/>
            <a:ext cx="456843" cy="571054"/>
          </a:xfrm>
          <a:prstGeom prst="rect">
            <a:avLst/>
          </a:prstGeom>
        </p:spPr>
      </p:pic>
      <p:pic>
        <p:nvPicPr>
          <p:cNvPr id="252" name="Picture 251">
            <a:extLst>
              <a:ext uri="{FF2B5EF4-FFF2-40B4-BE49-F238E27FC236}">
                <a16:creationId xmlns:a16="http://schemas.microsoft.com/office/drawing/2014/main" id="{33812481-751B-5145-A747-8156675E67AA}"/>
              </a:ext>
            </a:extLst>
          </p:cNvPr>
          <p:cNvPicPr>
            <a:picLocks noChangeAspect="1"/>
          </p:cNvPicPr>
          <p:nvPr/>
        </p:nvPicPr>
        <p:blipFill>
          <a:blip r:embed="rId6"/>
          <a:stretch>
            <a:fillRect/>
          </a:stretch>
        </p:blipFill>
        <p:spPr>
          <a:xfrm>
            <a:off x="10253773" y="1379729"/>
            <a:ext cx="456843" cy="571054"/>
          </a:xfrm>
          <a:prstGeom prst="rect">
            <a:avLst/>
          </a:prstGeom>
        </p:spPr>
      </p:pic>
      <p:pic>
        <p:nvPicPr>
          <p:cNvPr id="253" name="Picture 252">
            <a:extLst>
              <a:ext uri="{FF2B5EF4-FFF2-40B4-BE49-F238E27FC236}">
                <a16:creationId xmlns:a16="http://schemas.microsoft.com/office/drawing/2014/main" id="{D429EA7C-FA49-B744-9FCB-CBE1C5B95442}"/>
              </a:ext>
            </a:extLst>
          </p:cNvPr>
          <p:cNvPicPr>
            <a:picLocks noChangeAspect="1"/>
          </p:cNvPicPr>
          <p:nvPr/>
        </p:nvPicPr>
        <p:blipFill>
          <a:blip r:embed="rId6"/>
          <a:stretch>
            <a:fillRect/>
          </a:stretch>
        </p:blipFill>
        <p:spPr>
          <a:xfrm>
            <a:off x="10154969" y="1465181"/>
            <a:ext cx="456843" cy="571054"/>
          </a:xfrm>
          <a:prstGeom prst="rect">
            <a:avLst/>
          </a:prstGeom>
        </p:spPr>
      </p:pic>
      <p:sp>
        <p:nvSpPr>
          <p:cNvPr id="255" name="TextBox 254">
            <a:extLst>
              <a:ext uri="{FF2B5EF4-FFF2-40B4-BE49-F238E27FC236}">
                <a16:creationId xmlns:a16="http://schemas.microsoft.com/office/drawing/2014/main" id="{E3723A40-079A-8A40-B58C-D6ED5246E6D9}"/>
              </a:ext>
            </a:extLst>
          </p:cNvPr>
          <p:cNvSpPr txBox="1"/>
          <p:nvPr/>
        </p:nvSpPr>
        <p:spPr>
          <a:xfrm>
            <a:off x="10002875" y="2016546"/>
            <a:ext cx="970754" cy="300707"/>
          </a:xfrm>
          <a:prstGeom prst="rect">
            <a:avLst/>
          </a:prstGeom>
        </p:spPr>
        <p:txBody>
          <a:bodyPr vert="horz" wrap="square" lIns="91368" tIns="45684" rIns="91368" bIns="45684" rtlCol="0" anchor="ctr">
            <a:noAutofit/>
          </a:bodyPr>
          <a:lstStyle/>
          <a:p>
            <a:pPr algn="ctr" defTabSz="915216">
              <a:lnSpc>
                <a:spcPct val="95000"/>
              </a:lnSpc>
              <a:spcBef>
                <a:spcPts val="400"/>
              </a:spcBef>
              <a:spcAft>
                <a:spcPts val="200"/>
              </a:spcAft>
            </a:pPr>
            <a:r>
              <a:rPr lang="en-US" sz="1000" b="1">
                <a:solidFill>
                  <a:sysClr val="windowText" lastClr="000000"/>
                </a:solidFill>
                <a:latin typeface="Arial"/>
              </a:rPr>
              <a:t>Hyperspace</a:t>
            </a:r>
          </a:p>
        </p:txBody>
      </p:sp>
      <p:sp>
        <p:nvSpPr>
          <p:cNvPr id="104" name="TextBox 103">
            <a:extLst>
              <a:ext uri="{FF2B5EF4-FFF2-40B4-BE49-F238E27FC236}">
                <a16:creationId xmlns:a16="http://schemas.microsoft.com/office/drawing/2014/main" id="{767F5ABE-F4A4-5545-97FB-E23F4C934513}"/>
              </a:ext>
            </a:extLst>
          </p:cNvPr>
          <p:cNvSpPr txBox="1"/>
          <p:nvPr/>
        </p:nvSpPr>
        <p:spPr>
          <a:xfrm>
            <a:off x="9047502" y="2062799"/>
            <a:ext cx="1050175" cy="183035"/>
          </a:xfrm>
          <a:prstGeom prst="rect">
            <a:avLst/>
          </a:prstGeom>
        </p:spPr>
        <p:txBody>
          <a:bodyPr vert="horz" wrap="square" lIns="91368" tIns="45684" rIns="91368" bIns="45684" rtlCol="0" anchor="ctr">
            <a:noAutofit/>
          </a:bodyPr>
          <a:lstStyle/>
          <a:p>
            <a:pPr algn="ctr" defTabSz="915216">
              <a:lnSpc>
                <a:spcPct val="95000"/>
              </a:lnSpc>
              <a:spcBef>
                <a:spcPts val="400"/>
              </a:spcBef>
              <a:spcAft>
                <a:spcPts val="200"/>
              </a:spcAft>
            </a:pPr>
            <a:r>
              <a:rPr lang="en-US" sz="1000" b="1">
                <a:solidFill>
                  <a:prstClr val="black"/>
                </a:solidFill>
                <a:latin typeface="Arial"/>
              </a:rPr>
              <a:t>DR Non-Prod</a:t>
            </a:r>
          </a:p>
        </p:txBody>
      </p:sp>
      <p:pic>
        <p:nvPicPr>
          <p:cNvPr id="105" name="Picture 104">
            <a:extLst>
              <a:ext uri="{FF2B5EF4-FFF2-40B4-BE49-F238E27FC236}">
                <a16:creationId xmlns:a16="http://schemas.microsoft.com/office/drawing/2014/main" id="{7AAD87B2-C6D0-764C-AEAA-2F6237C00ABD}"/>
              </a:ext>
            </a:extLst>
          </p:cNvPr>
          <p:cNvPicPr>
            <a:picLocks noChangeAspect="1"/>
          </p:cNvPicPr>
          <p:nvPr/>
        </p:nvPicPr>
        <p:blipFill>
          <a:blip r:embed="rId6"/>
          <a:stretch>
            <a:fillRect/>
          </a:stretch>
        </p:blipFill>
        <p:spPr>
          <a:xfrm>
            <a:off x="9311483" y="1458800"/>
            <a:ext cx="456843" cy="571054"/>
          </a:xfrm>
          <a:prstGeom prst="rect">
            <a:avLst/>
          </a:prstGeom>
        </p:spPr>
      </p:pic>
      <p:sp>
        <p:nvSpPr>
          <p:cNvPr id="120" name="Frame 119">
            <a:extLst>
              <a:ext uri="{FF2B5EF4-FFF2-40B4-BE49-F238E27FC236}">
                <a16:creationId xmlns:a16="http://schemas.microsoft.com/office/drawing/2014/main" id="{C28A50F0-A2A1-0947-B623-7637D5470919}"/>
              </a:ext>
            </a:extLst>
          </p:cNvPr>
          <p:cNvSpPr/>
          <p:nvPr/>
        </p:nvSpPr>
        <p:spPr>
          <a:xfrm>
            <a:off x="8170582" y="3455102"/>
            <a:ext cx="2180705" cy="1958912"/>
          </a:xfrm>
          <a:prstGeom prst="frame">
            <a:avLst>
              <a:gd name="adj1" fmla="val 1483"/>
            </a:avLst>
          </a:prstGeom>
          <a:solidFill>
            <a:schemeClr val="accent1"/>
          </a:solid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5216">
              <a:lnSpc>
                <a:spcPct val="95000"/>
              </a:lnSpc>
            </a:pPr>
            <a:endParaRPr lang="en-US" sz="1900" err="1">
              <a:solidFill>
                <a:prstClr val="black"/>
              </a:solidFill>
              <a:latin typeface="Arial"/>
            </a:endParaRPr>
          </a:p>
        </p:txBody>
      </p:sp>
      <p:sp>
        <p:nvSpPr>
          <p:cNvPr id="121" name="TextBox 120">
            <a:extLst>
              <a:ext uri="{FF2B5EF4-FFF2-40B4-BE49-F238E27FC236}">
                <a16:creationId xmlns:a16="http://schemas.microsoft.com/office/drawing/2014/main" id="{72AF103B-533E-0143-A1CE-1DA0D402DD74}"/>
              </a:ext>
            </a:extLst>
          </p:cNvPr>
          <p:cNvSpPr txBox="1"/>
          <p:nvPr/>
        </p:nvSpPr>
        <p:spPr>
          <a:xfrm>
            <a:off x="8157491" y="3467676"/>
            <a:ext cx="1909719" cy="300629"/>
          </a:xfrm>
          <a:prstGeom prst="rect">
            <a:avLst/>
          </a:prstGeom>
        </p:spPr>
        <p:txBody>
          <a:bodyPr vert="horz" wrap="square" lIns="91344" tIns="45672" rIns="91344" bIns="45672" rtlCol="0" anchor="ctr">
            <a:noAutofit/>
          </a:bodyPr>
          <a:lstStyle/>
          <a:p>
            <a:pPr algn="ctr" defTabSz="915216">
              <a:lnSpc>
                <a:spcPct val="95000"/>
              </a:lnSpc>
              <a:spcBef>
                <a:spcPts val="400"/>
              </a:spcBef>
              <a:spcAft>
                <a:spcPts val="200"/>
              </a:spcAft>
            </a:pPr>
            <a:r>
              <a:rPr lang="en-US" sz="1000" b="1">
                <a:solidFill>
                  <a:sysClr val="windowText" lastClr="000000"/>
                </a:solidFill>
                <a:latin typeface="Arial"/>
              </a:rPr>
              <a:t>DR Standard Capacity Pool</a:t>
            </a:r>
          </a:p>
        </p:txBody>
      </p:sp>
      <p:sp>
        <p:nvSpPr>
          <p:cNvPr id="90" name="TextBox 89">
            <a:extLst>
              <a:ext uri="{FF2B5EF4-FFF2-40B4-BE49-F238E27FC236}">
                <a16:creationId xmlns:a16="http://schemas.microsoft.com/office/drawing/2014/main" id="{09E7227F-B45E-DE4C-9CB9-4CC3D283DB6E}"/>
              </a:ext>
            </a:extLst>
          </p:cNvPr>
          <p:cNvSpPr txBox="1"/>
          <p:nvPr/>
        </p:nvSpPr>
        <p:spPr>
          <a:xfrm>
            <a:off x="8448461" y="4427143"/>
            <a:ext cx="1383024" cy="201175"/>
          </a:xfrm>
          <a:prstGeom prst="rect">
            <a:avLst/>
          </a:prstGeom>
        </p:spPr>
        <p:txBody>
          <a:bodyPr vert="horz" wrap="square" lIns="91368" tIns="45684" rIns="91368" bIns="45684" rtlCol="0" anchor="ctr">
            <a:noAutofit/>
          </a:bodyPr>
          <a:lstStyle/>
          <a:p>
            <a:pPr algn="ctr" defTabSz="915216">
              <a:lnSpc>
                <a:spcPct val="95000"/>
              </a:lnSpc>
              <a:spcBef>
                <a:spcPts val="400"/>
              </a:spcBef>
              <a:spcAft>
                <a:spcPts val="200"/>
              </a:spcAft>
            </a:pPr>
            <a:r>
              <a:rPr lang="en-US" sz="1000" b="1">
                <a:solidFill>
                  <a:prstClr val="white"/>
                </a:solidFill>
                <a:latin typeface="Arial"/>
              </a:rPr>
              <a:t>Test Clone</a:t>
            </a:r>
          </a:p>
        </p:txBody>
      </p:sp>
      <p:pic>
        <p:nvPicPr>
          <p:cNvPr id="97" name="volume clone copy 4" descr="C:\Users\PrestoGeorge\Desktop\Original-Cylindar.gif">
            <a:extLst>
              <a:ext uri="{FF2B5EF4-FFF2-40B4-BE49-F238E27FC236}">
                <a16:creationId xmlns:a16="http://schemas.microsoft.com/office/drawing/2014/main" id="{93DC7879-8DAE-FF4E-AB10-EF43311C1D1B}"/>
              </a:ext>
            </a:extLst>
          </p:cNvPr>
          <p:cNvPicPr preferRelativeResize="0">
            <a:picLocks noChangeAspect="1" noChangeArrowheads="1"/>
          </p:cNvPicPr>
          <p:nvPr/>
        </p:nvPicPr>
        <p:blipFill>
          <a:blip r:embed="rId5" cstate="email">
            <a:grayscl/>
            <a:extLst>
              <a:ext uri="{28A0092B-C50C-407E-A947-70E740481C1C}">
                <a14:useLocalDpi xmlns:a14="http://schemas.microsoft.com/office/drawing/2010/main"/>
              </a:ext>
            </a:extLst>
          </a:blip>
          <a:srcRect/>
          <a:stretch>
            <a:fillRect/>
          </a:stretch>
        </p:blipFill>
        <p:spPr bwMode="auto">
          <a:xfrm>
            <a:off x="8428087" y="4081133"/>
            <a:ext cx="1371599" cy="251065"/>
          </a:xfrm>
          <a:prstGeom prst="rect">
            <a:avLst/>
          </a:prstGeom>
          <a:noFill/>
        </p:spPr>
      </p:pic>
      <p:sp>
        <p:nvSpPr>
          <p:cNvPr id="98" name="TextBox 97">
            <a:extLst>
              <a:ext uri="{FF2B5EF4-FFF2-40B4-BE49-F238E27FC236}">
                <a16:creationId xmlns:a16="http://schemas.microsoft.com/office/drawing/2014/main" id="{BD914974-9C9A-454B-BBF8-5B2519DDAC9E}"/>
              </a:ext>
            </a:extLst>
          </p:cNvPr>
          <p:cNvSpPr txBox="1"/>
          <p:nvPr/>
        </p:nvSpPr>
        <p:spPr>
          <a:xfrm>
            <a:off x="8428613" y="4114727"/>
            <a:ext cx="1381657" cy="183266"/>
          </a:xfrm>
          <a:prstGeom prst="rect">
            <a:avLst/>
          </a:prstGeom>
        </p:spPr>
        <p:txBody>
          <a:bodyPr vert="horz" wrap="square" lIns="91368" tIns="45684" rIns="91368" bIns="45684" rtlCol="0" anchor="ctr">
            <a:noAutofit/>
          </a:bodyPr>
          <a:lstStyle/>
          <a:p>
            <a:pPr algn="ctr" defTabSz="915216">
              <a:lnSpc>
                <a:spcPct val="95000"/>
              </a:lnSpc>
              <a:spcBef>
                <a:spcPts val="400"/>
              </a:spcBef>
              <a:spcAft>
                <a:spcPts val="200"/>
              </a:spcAft>
            </a:pPr>
            <a:r>
              <a:rPr lang="en-US" sz="1000" b="1">
                <a:solidFill>
                  <a:prstClr val="white"/>
                </a:solidFill>
                <a:latin typeface="Arial"/>
              </a:rPr>
              <a:t>Backup Clone</a:t>
            </a:r>
          </a:p>
        </p:txBody>
      </p:sp>
      <p:pic>
        <p:nvPicPr>
          <p:cNvPr id="101" name="volume clone 1" descr="C:\Users\PrestoGeorge\Desktop\Original-Cylindar.gif">
            <a:extLst>
              <a:ext uri="{FF2B5EF4-FFF2-40B4-BE49-F238E27FC236}">
                <a16:creationId xmlns:a16="http://schemas.microsoft.com/office/drawing/2014/main" id="{A495CA92-42D0-7740-96F5-50FB506C2985}"/>
              </a:ext>
            </a:extLst>
          </p:cNvPr>
          <p:cNvPicPr preferRelativeResize="0">
            <a:picLocks noChangeAspect="1" noChangeArrowheads="1"/>
          </p:cNvPicPr>
          <p:nvPr/>
        </p:nvPicPr>
        <p:blipFill>
          <a:blip r:embed="rId5" cstate="email">
            <a:duotone>
              <a:prstClr val="black"/>
              <a:schemeClr val="accent5">
                <a:tint val="45000"/>
                <a:satMod val="400000"/>
              </a:schemeClr>
            </a:duotone>
            <a:extLst>
              <a:ext uri="{28A0092B-C50C-407E-A947-70E740481C1C}">
                <a14:useLocalDpi xmlns:a14="http://schemas.microsoft.com/office/drawing/2010/main"/>
              </a:ext>
            </a:extLst>
          </a:blip>
          <a:srcRect/>
          <a:stretch>
            <a:fillRect/>
          </a:stretch>
        </p:blipFill>
        <p:spPr bwMode="auto">
          <a:xfrm>
            <a:off x="8427090" y="3784582"/>
            <a:ext cx="1371600" cy="252745"/>
          </a:xfrm>
          <a:prstGeom prst="rect">
            <a:avLst/>
          </a:prstGeom>
          <a:noFill/>
        </p:spPr>
      </p:pic>
      <p:sp>
        <p:nvSpPr>
          <p:cNvPr id="102" name="TextBox 101">
            <a:extLst>
              <a:ext uri="{FF2B5EF4-FFF2-40B4-BE49-F238E27FC236}">
                <a16:creationId xmlns:a16="http://schemas.microsoft.com/office/drawing/2014/main" id="{79C881E0-EACB-F444-A941-8044EF8A46CF}"/>
              </a:ext>
            </a:extLst>
          </p:cNvPr>
          <p:cNvSpPr txBox="1"/>
          <p:nvPr/>
        </p:nvSpPr>
        <p:spPr>
          <a:xfrm>
            <a:off x="8465708" y="3809261"/>
            <a:ext cx="1334221" cy="219336"/>
          </a:xfrm>
          <a:prstGeom prst="rect">
            <a:avLst/>
          </a:prstGeom>
        </p:spPr>
        <p:txBody>
          <a:bodyPr vert="horz" wrap="square" lIns="91368" tIns="45684" rIns="91368" bIns="45684" rtlCol="0" anchor="ctr">
            <a:noAutofit/>
          </a:bodyPr>
          <a:lstStyle/>
          <a:p>
            <a:pPr algn="ctr" defTabSz="915216">
              <a:lnSpc>
                <a:spcPct val="95000"/>
              </a:lnSpc>
              <a:spcBef>
                <a:spcPts val="400"/>
              </a:spcBef>
              <a:spcAft>
                <a:spcPts val="200"/>
              </a:spcAft>
            </a:pPr>
            <a:r>
              <a:rPr lang="en-US" sz="1000" b="1">
                <a:solidFill>
                  <a:prstClr val="white"/>
                </a:solidFill>
                <a:latin typeface="Arial"/>
              </a:rPr>
              <a:t>Epic DR2</a:t>
            </a:r>
          </a:p>
        </p:txBody>
      </p:sp>
      <p:cxnSp>
        <p:nvCxnSpPr>
          <p:cNvPr id="103" name="Curved Connector 102">
            <a:extLst>
              <a:ext uri="{FF2B5EF4-FFF2-40B4-BE49-F238E27FC236}">
                <a16:creationId xmlns:a16="http://schemas.microsoft.com/office/drawing/2014/main" id="{616E95AA-1870-B341-BA35-0E4430CEAF5A}"/>
              </a:ext>
            </a:extLst>
          </p:cNvPr>
          <p:cNvCxnSpPr>
            <a:cxnSpLocks/>
            <a:stCxn id="101" idx="3"/>
            <a:endCxn id="98" idx="3"/>
          </p:cNvCxnSpPr>
          <p:nvPr/>
        </p:nvCxnSpPr>
        <p:spPr>
          <a:xfrm>
            <a:off x="9798690" y="3910955"/>
            <a:ext cx="11580" cy="295405"/>
          </a:xfrm>
          <a:prstGeom prst="curvedConnector3">
            <a:avLst>
              <a:gd name="adj1" fmla="val 1541753"/>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06" name="Curved Connector 105">
            <a:extLst>
              <a:ext uri="{FF2B5EF4-FFF2-40B4-BE49-F238E27FC236}">
                <a16:creationId xmlns:a16="http://schemas.microsoft.com/office/drawing/2014/main" id="{D3113ABC-1DB9-0A45-9783-6B322D511935}"/>
              </a:ext>
            </a:extLst>
          </p:cNvPr>
          <p:cNvCxnSpPr>
            <a:cxnSpLocks/>
            <a:stCxn id="102" idx="3"/>
          </p:cNvCxnSpPr>
          <p:nvPr/>
        </p:nvCxnSpPr>
        <p:spPr>
          <a:xfrm>
            <a:off x="9799929" y="3918929"/>
            <a:ext cx="1485" cy="910490"/>
          </a:xfrm>
          <a:prstGeom prst="curvedConnector3">
            <a:avLst>
              <a:gd name="adj1" fmla="val 18953266"/>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07" name="Curved Connector 106">
            <a:extLst>
              <a:ext uri="{FF2B5EF4-FFF2-40B4-BE49-F238E27FC236}">
                <a16:creationId xmlns:a16="http://schemas.microsoft.com/office/drawing/2014/main" id="{A023F657-29AB-9141-B0FB-EF8D164DF155}"/>
              </a:ext>
            </a:extLst>
          </p:cNvPr>
          <p:cNvCxnSpPr>
            <a:cxnSpLocks/>
            <a:stCxn id="102" idx="3"/>
            <a:endCxn id="112" idx="3"/>
          </p:cNvCxnSpPr>
          <p:nvPr/>
        </p:nvCxnSpPr>
        <p:spPr>
          <a:xfrm>
            <a:off x="9799929" y="3918929"/>
            <a:ext cx="20752" cy="1217006"/>
          </a:xfrm>
          <a:prstGeom prst="curvedConnector3">
            <a:avLst>
              <a:gd name="adj1" fmla="val 1894709"/>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08" name="Curved Connector 107">
            <a:extLst>
              <a:ext uri="{FF2B5EF4-FFF2-40B4-BE49-F238E27FC236}">
                <a16:creationId xmlns:a16="http://schemas.microsoft.com/office/drawing/2014/main" id="{63A8D30E-75A0-E44C-9ADC-C06237EF5AAD}"/>
              </a:ext>
            </a:extLst>
          </p:cNvPr>
          <p:cNvCxnSpPr>
            <a:cxnSpLocks/>
            <a:stCxn id="101" idx="3"/>
            <a:endCxn id="114" idx="3"/>
          </p:cNvCxnSpPr>
          <p:nvPr/>
        </p:nvCxnSpPr>
        <p:spPr>
          <a:xfrm>
            <a:off x="9798690" y="3910955"/>
            <a:ext cx="31248" cy="585082"/>
          </a:xfrm>
          <a:prstGeom prst="curvedConnector3">
            <a:avLst>
              <a:gd name="adj1" fmla="val 634290"/>
            </a:avLst>
          </a:prstGeom>
          <a:ln>
            <a:tailEnd type="triangle"/>
          </a:ln>
        </p:spPr>
        <p:style>
          <a:lnRef idx="3">
            <a:schemeClr val="accent1"/>
          </a:lnRef>
          <a:fillRef idx="0">
            <a:schemeClr val="accent1"/>
          </a:fillRef>
          <a:effectRef idx="2">
            <a:schemeClr val="accent1"/>
          </a:effectRef>
          <a:fontRef idx="minor">
            <a:schemeClr val="tx1"/>
          </a:fontRef>
        </p:style>
      </p:cxnSp>
      <p:pic>
        <p:nvPicPr>
          <p:cNvPr id="109" name="volume clone copy 4" descr="C:\Users\PrestoGeorge\Desktop\Original-Cylindar.gif">
            <a:extLst>
              <a:ext uri="{FF2B5EF4-FFF2-40B4-BE49-F238E27FC236}">
                <a16:creationId xmlns:a16="http://schemas.microsoft.com/office/drawing/2014/main" id="{80EFDC23-FC92-2D4C-845D-A549AC122797}"/>
              </a:ext>
            </a:extLst>
          </p:cNvPr>
          <p:cNvPicPr preferRelativeResize="0">
            <a:picLocks noChangeAspect="1" noChangeArrowheads="1"/>
          </p:cNvPicPr>
          <p:nvPr/>
        </p:nvPicPr>
        <p:blipFill>
          <a:blip r:embed="rId5" cstate="email">
            <a:grayscl/>
            <a:extLst>
              <a:ext uri="{28A0092B-C50C-407E-A947-70E740481C1C}">
                <a14:useLocalDpi xmlns:a14="http://schemas.microsoft.com/office/drawing/2010/main"/>
              </a:ext>
            </a:extLst>
          </a:blip>
          <a:srcRect/>
          <a:stretch>
            <a:fillRect/>
          </a:stretch>
        </p:blipFill>
        <p:spPr bwMode="auto">
          <a:xfrm>
            <a:off x="8432437" y="4681573"/>
            <a:ext cx="1371243" cy="252680"/>
          </a:xfrm>
          <a:prstGeom prst="rect">
            <a:avLst/>
          </a:prstGeom>
          <a:noFill/>
        </p:spPr>
      </p:pic>
      <p:sp>
        <p:nvSpPr>
          <p:cNvPr id="110" name="TextBox 109">
            <a:extLst>
              <a:ext uri="{FF2B5EF4-FFF2-40B4-BE49-F238E27FC236}">
                <a16:creationId xmlns:a16="http://schemas.microsoft.com/office/drawing/2014/main" id="{8F03FF12-E374-0845-88DB-A0BFC42C0022}"/>
              </a:ext>
            </a:extLst>
          </p:cNvPr>
          <p:cNvSpPr txBox="1"/>
          <p:nvPr/>
        </p:nvSpPr>
        <p:spPr>
          <a:xfrm>
            <a:off x="8456546" y="4705800"/>
            <a:ext cx="1373390" cy="201123"/>
          </a:xfrm>
          <a:prstGeom prst="rect">
            <a:avLst/>
          </a:prstGeom>
        </p:spPr>
        <p:txBody>
          <a:bodyPr vert="horz" wrap="square" lIns="91344" tIns="45672" rIns="91344" bIns="45672" rtlCol="0" anchor="ctr">
            <a:noAutofit/>
          </a:bodyPr>
          <a:lstStyle/>
          <a:p>
            <a:pPr algn="ctr" defTabSz="915216">
              <a:lnSpc>
                <a:spcPct val="95000"/>
              </a:lnSpc>
              <a:spcBef>
                <a:spcPts val="400"/>
              </a:spcBef>
              <a:spcAft>
                <a:spcPts val="200"/>
              </a:spcAft>
            </a:pPr>
            <a:r>
              <a:rPr lang="en-US" sz="1000" b="1">
                <a:solidFill>
                  <a:prstClr val="white"/>
                </a:solidFill>
                <a:latin typeface="Arial"/>
              </a:rPr>
              <a:t>REL Clone 30TB</a:t>
            </a:r>
          </a:p>
        </p:txBody>
      </p:sp>
      <p:pic>
        <p:nvPicPr>
          <p:cNvPr id="111" name="volume clone copy 4" descr="C:\Users\PrestoGeorge\Desktop\Original-Cylindar.gif">
            <a:extLst>
              <a:ext uri="{FF2B5EF4-FFF2-40B4-BE49-F238E27FC236}">
                <a16:creationId xmlns:a16="http://schemas.microsoft.com/office/drawing/2014/main" id="{A4764315-4102-8A4D-8487-DF8411093B70}"/>
              </a:ext>
            </a:extLst>
          </p:cNvPr>
          <p:cNvPicPr preferRelativeResize="0">
            <a:picLocks noChangeAspect="1" noChangeArrowheads="1"/>
          </p:cNvPicPr>
          <p:nvPr/>
        </p:nvPicPr>
        <p:blipFill>
          <a:blip r:embed="rId5" cstate="email">
            <a:grayscl/>
            <a:extLst>
              <a:ext uri="{28A0092B-C50C-407E-A947-70E740481C1C}">
                <a14:useLocalDpi xmlns:a14="http://schemas.microsoft.com/office/drawing/2010/main"/>
              </a:ext>
            </a:extLst>
          </a:blip>
          <a:srcRect/>
          <a:stretch>
            <a:fillRect/>
          </a:stretch>
        </p:blipFill>
        <p:spPr bwMode="auto">
          <a:xfrm>
            <a:off x="8437184" y="4989555"/>
            <a:ext cx="1371242" cy="261959"/>
          </a:xfrm>
          <a:prstGeom prst="rect">
            <a:avLst/>
          </a:prstGeom>
          <a:noFill/>
        </p:spPr>
      </p:pic>
      <p:sp>
        <p:nvSpPr>
          <p:cNvPr id="112" name="TextBox 111">
            <a:extLst>
              <a:ext uri="{FF2B5EF4-FFF2-40B4-BE49-F238E27FC236}">
                <a16:creationId xmlns:a16="http://schemas.microsoft.com/office/drawing/2014/main" id="{7E8F2CA8-7D8B-2349-B55D-68ED0F117537}"/>
              </a:ext>
            </a:extLst>
          </p:cNvPr>
          <p:cNvSpPr txBox="1"/>
          <p:nvPr/>
        </p:nvSpPr>
        <p:spPr>
          <a:xfrm>
            <a:off x="8449439" y="5031680"/>
            <a:ext cx="1371242" cy="208509"/>
          </a:xfrm>
          <a:prstGeom prst="rect">
            <a:avLst/>
          </a:prstGeom>
        </p:spPr>
        <p:txBody>
          <a:bodyPr vert="horz" wrap="square" lIns="91344" tIns="45672" rIns="91344" bIns="45672" rtlCol="0" anchor="ctr">
            <a:noAutofit/>
          </a:bodyPr>
          <a:lstStyle/>
          <a:p>
            <a:pPr algn="ctr" defTabSz="915216">
              <a:lnSpc>
                <a:spcPct val="95000"/>
              </a:lnSpc>
              <a:spcBef>
                <a:spcPts val="400"/>
              </a:spcBef>
              <a:spcAft>
                <a:spcPts val="200"/>
              </a:spcAft>
            </a:pPr>
            <a:r>
              <a:rPr lang="en-US" sz="1000" b="1">
                <a:solidFill>
                  <a:prstClr val="white"/>
                </a:solidFill>
                <a:latin typeface="Arial"/>
              </a:rPr>
              <a:t>PJX Clone 30TB</a:t>
            </a:r>
          </a:p>
        </p:txBody>
      </p:sp>
      <p:pic>
        <p:nvPicPr>
          <p:cNvPr id="113" name="volume clone copy 4" descr="C:\Users\PrestoGeorge\Desktop\Original-Cylindar.gif">
            <a:extLst>
              <a:ext uri="{FF2B5EF4-FFF2-40B4-BE49-F238E27FC236}">
                <a16:creationId xmlns:a16="http://schemas.microsoft.com/office/drawing/2014/main" id="{C90BA8B8-E572-C14F-9CD5-042EE3AEA5F0}"/>
              </a:ext>
            </a:extLst>
          </p:cNvPr>
          <p:cNvPicPr preferRelativeResize="0">
            <a:picLocks noChangeAspect="1" noChangeArrowheads="1"/>
          </p:cNvPicPr>
          <p:nvPr/>
        </p:nvPicPr>
        <p:blipFill>
          <a:blip r:embed="rId5" cstate="email">
            <a:grayscl/>
            <a:extLst>
              <a:ext uri="{28A0092B-C50C-407E-A947-70E740481C1C}">
                <a14:useLocalDpi xmlns:a14="http://schemas.microsoft.com/office/drawing/2010/main"/>
              </a:ext>
            </a:extLst>
          </a:blip>
          <a:srcRect/>
          <a:stretch>
            <a:fillRect/>
          </a:stretch>
        </p:blipFill>
        <p:spPr bwMode="auto">
          <a:xfrm>
            <a:off x="8436228" y="4378924"/>
            <a:ext cx="1371241" cy="252680"/>
          </a:xfrm>
          <a:prstGeom prst="rect">
            <a:avLst/>
          </a:prstGeom>
          <a:noFill/>
        </p:spPr>
      </p:pic>
      <p:sp>
        <p:nvSpPr>
          <p:cNvPr id="114" name="TextBox 113">
            <a:extLst>
              <a:ext uri="{FF2B5EF4-FFF2-40B4-BE49-F238E27FC236}">
                <a16:creationId xmlns:a16="http://schemas.microsoft.com/office/drawing/2014/main" id="{FEF74AF2-5E02-7246-9AF7-A4B87F00C7EA}"/>
              </a:ext>
            </a:extLst>
          </p:cNvPr>
          <p:cNvSpPr txBox="1"/>
          <p:nvPr/>
        </p:nvSpPr>
        <p:spPr>
          <a:xfrm>
            <a:off x="8447275" y="4395475"/>
            <a:ext cx="1382663" cy="201123"/>
          </a:xfrm>
          <a:prstGeom prst="rect">
            <a:avLst/>
          </a:prstGeom>
        </p:spPr>
        <p:txBody>
          <a:bodyPr vert="horz" wrap="square" lIns="91344" tIns="45672" rIns="91344" bIns="45672" rtlCol="0" anchor="ctr">
            <a:noAutofit/>
          </a:bodyPr>
          <a:lstStyle/>
          <a:p>
            <a:pPr algn="ctr" defTabSz="915216">
              <a:lnSpc>
                <a:spcPct val="95000"/>
              </a:lnSpc>
              <a:spcBef>
                <a:spcPts val="400"/>
              </a:spcBef>
              <a:spcAft>
                <a:spcPts val="200"/>
              </a:spcAft>
            </a:pPr>
            <a:r>
              <a:rPr lang="en-US" sz="1000" b="1">
                <a:solidFill>
                  <a:prstClr val="white"/>
                </a:solidFill>
                <a:latin typeface="Arial"/>
              </a:rPr>
              <a:t>SUP Clone 30TB</a:t>
            </a:r>
          </a:p>
        </p:txBody>
      </p:sp>
    </p:spTree>
    <p:extLst>
      <p:ext uri="{BB962C8B-B14F-4D97-AF65-F5344CB8AC3E}">
        <p14:creationId xmlns:p14="http://schemas.microsoft.com/office/powerpoint/2010/main" val="2163576593"/>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FE9369BB-FDC9-E549-8A2D-03C2E3DD4E48}"/>
              </a:ext>
            </a:extLst>
          </p:cNvPr>
          <p:cNvCxnSpPr>
            <a:cxnSpLocks/>
          </p:cNvCxnSpPr>
          <p:nvPr/>
        </p:nvCxnSpPr>
        <p:spPr>
          <a:xfrm flipH="1" flipV="1">
            <a:off x="4126921" y="1858799"/>
            <a:ext cx="1041761" cy="37023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C29E6E13-9C0A-F746-835B-2A4A67C88CCE}"/>
              </a:ext>
            </a:extLst>
          </p:cNvPr>
          <p:cNvCxnSpPr>
            <a:cxnSpLocks/>
          </p:cNvCxnSpPr>
          <p:nvPr/>
        </p:nvCxnSpPr>
        <p:spPr>
          <a:xfrm flipV="1">
            <a:off x="5160708" y="1874567"/>
            <a:ext cx="0" cy="37023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8CAEEE32-4A5A-FA46-82FC-979FE14EB22E}"/>
              </a:ext>
            </a:extLst>
          </p:cNvPr>
          <p:cNvCxnSpPr>
            <a:cxnSpLocks/>
          </p:cNvCxnSpPr>
          <p:nvPr/>
        </p:nvCxnSpPr>
        <p:spPr>
          <a:xfrm flipV="1">
            <a:off x="4118948" y="1858799"/>
            <a:ext cx="1033788" cy="38600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54CD454-2F9B-0841-B993-92D64513570A}"/>
              </a:ext>
            </a:extLst>
          </p:cNvPr>
          <p:cNvCxnSpPr>
            <a:cxnSpLocks/>
          </p:cNvCxnSpPr>
          <p:nvPr/>
        </p:nvCxnSpPr>
        <p:spPr>
          <a:xfrm flipV="1">
            <a:off x="4126920" y="1858799"/>
            <a:ext cx="0" cy="37023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457CE324-4ECD-914D-89E3-831D8D0D9D09}"/>
              </a:ext>
            </a:extLst>
          </p:cNvPr>
          <p:cNvSpPr>
            <a:spLocks noGrp="1"/>
          </p:cNvSpPr>
          <p:nvPr>
            <p:ph type="ftr" sz="quarter" idx="3"/>
          </p:nvPr>
        </p:nvSpPr>
        <p:spPr/>
        <p:txBody>
          <a:bodyPr/>
          <a:lstStyle/>
          <a:p>
            <a:r>
              <a:rPr lang="en-US"/>
              <a:t>© 2020 NetApp, Inc. All rights reserved.  --- NETAPP CONFIDENTIAL ---</a:t>
            </a:r>
          </a:p>
        </p:txBody>
      </p:sp>
      <p:sp>
        <p:nvSpPr>
          <p:cNvPr id="6" name="Slide Number Placeholder 5">
            <a:extLst>
              <a:ext uri="{FF2B5EF4-FFF2-40B4-BE49-F238E27FC236}">
                <a16:creationId xmlns:a16="http://schemas.microsoft.com/office/drawing/2014/main" id="{664DF33C-83BB-F740-A0DF-15900E1A4738}"/>
              </a:ext>
            </a:extLst>
          </p:cNvPr>
          <p:cNvSpPr>
            <a:spLocks noGrp="1"/>
          </p:cNvSpPr>
          <p:nvPr>
            <p:ph type="sldNum" sz="quarter" idx="4"/>
          </p:nvPr>
        </p:nvSpPr>
        <p:spPr/>
        <p:txBody>
          <a:bodyPr/>
          <a:lstStyle/>
          <a:p>
            <a:fld id="{B071A5F3-A4FF-4CEE-8215-C08835B585C1}" type="slidenum">
              <a:rPr lang="en-US" smtClean="0"/>
              <a:pPr/>
              <a:t>52</a:t>
            </a:fld>
            <a:endParaRPr lang="en-US"/>
          </a:p>
        </p:txBody>
      </p:sp>
      <p:pic>
        <p:nvPicPr>
          <p:cNvPr id="10" name="FAS8020-3U-HA-Pair-All-Flash.png">
            <a:extLst>
              <a:ext uri="{FF2B5EF4-FFF2-40B4-BE49-F238E27FC236}">
                <a16:creationId xmlns:a16="http://schemas.microsoft.com/office/drawing/2014/main" id="{0DD440D4-DB37-7842-A85C-3D26823F3C17}"/>
              </a:ext>
            </a:extLst>
          </p:cNvPr>
          <p:cNvPicPr/>
          <p:nvPr/>
        </p:nvPicPr>
        <p:blipFill>
          <a:blip r:embed="rId3" cstate="print">
            <a:extLst>
              <a:ext uri="{28A0092B-C50C-407E-A947-70E740481C1C}">
                <a14:useLocalDpi xmlns:a14="http://schemas.microsoft.com/office/drawing/2010/main"/>
              </a:ext>
            </a:extLst>
          </a:blip>
          <a:stretch>
            <a:fillRect/>
          </a:stretch>
        </p:blipFill>
        <p:spPr>
          <a:xfrm>
            <a:off x="3433856" y="1194648"/>
            <a:ext cx="2427888" cy="679918"/>
          </a:xfrm>
          <a:prstGeom prst="rect">
            <a:avLst/>
          </a:prstGeom>
          <a:ln w="12700">
            <a:miter lim="400000"/>
          </a:ln>
        </p:spPr>
      </p:pic>
      <p:sp>
        <p:nvSpPr>
          <p:cNvPr id="20" name="Rectangle 19">
            <a:extLst>
              <a:ext uri="{FF2B5EF4-FFF2-40B4-BE49-F238E27FC236}">
                <a16:creationId xmlns:a16="http://schemas.microsoft.com/office/drawing/2014/main" id="{15CB5E52-494D-D246-8F06-BC80D38F2871}"/>
              </a:ext>
            </a:extLst>
          </p:cNvPr>
          <p:cNvSpPr/>
          <p:nvPr/>
        </p:nvSpPr>
        <p:spPr>
          <a:xfrm>
            <a:off x="409926" y="2244802"/>
            <a:ext cx="4056293" cy="1330245"/>
          </a:xfrm>
          <a:prstGeom prst="rect">
            <a:avLst/>
          </a:prstGeom>
          <a:solidFill>
            <a:schemeClr val="accent2">
              <a:lumMod val="40000"/>
              <a:lumOff val="60000"/>
            </a:schemeClr>
          </a:solidFill>
          <a:ln w="127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err="1"/>
          </a:p>
        </p:txBody>
      </p:sp>
      <p:sp>
        <p:nvSpPr>
          <p:cNvPr id="21" name="TextBox 20">
            <a:extLst>
              <a:ext uri="{FF2B5EF4-FFF2-40B4-BE49-F238E27FC236}">
                <a16:creationId xmlns:a16="http://schemas.microsoft.com/office/drawing/2014/main" id="{3237B244-D09F-0E4C-8B47-820D7DCDC12D}"/>
              </a:ext>
            </a:extLst>
          </p:cNvPr>
          <p:cNvSpPr txBox="1"/>
          <p:nvPr/>
        </p:nvSpPr>
        <p:spPr>
          <a:xfrm>
            <a:off x="401954" y="2233226"/>
            <a:ext cx="4064261" cy="199642"/>
          </a:xfrm>
          <a:prstGeom prst="rect">
            <a:avLst/>
          </a:prstGeom>
        </p:spPr>
        <p:txBody>
          <a:bodyPr vert="horz" wrap="none" lIns="91440" tIns="45720" rIns="91440" bIns="45720" rtlCol="0" anchor="t">
            <a:noAutofit/>
          </a:bodyPr>
          <a:lstStyle/>
          <a:p>
            <a:pPr algn="ctr">
              <a:lnSpc>
                <a:spcPct val="95000"/>
              </a:lnSpc>
              <a:spcBef>
                <a:spcPts val="400"/>
              </a:spcBef>
              <a:spcAft>
                <a:spcPts val="200"/>
              </a:spcAft>
              <a:buClr>
                <a:schemeClr val="accent1"/>
              </a:buClr>
            </a:pPr>
            <a:r>
              <a:rPr lang="en-US" sz="800" b="1">
                <a:solidFill>
                  <a:sysClr val="windowText" lastClr="000000"/>
                </a:solidFill>
              </a:rPr>
              <a:t>Node1_Aggr1</a:t>
            </a:r>
          </a:p>
        </p:txBody>
      </p:sp>
      <p:sp>
        <p:nvSpPr>
          <p:cNvPr id="22" name="Rectangle 21">
            <a:extLst>
              <a:ext uri="{FF2B5EF4-FFF2-40B4-BE49-F238E27FC236}">
                <a16:creationId xmlns:a16="http://schemas.microsoft.com/office/drawing/2014/main" id="{EB10CC7A-E3E7-554A-A709-4C3D28EA0AF3}"/>
              </a:ext>
            </a:extLst>
          </p:cNvPr>
          <p:cNvSpPr/>
          <p:nvPr/>
        </p:nvSpPr>
        <p:spPr>
          <a:xfrm>
            <a:off x="4846472" y="2233226"/>
            <a:ext cx="4056293" cy="1330245"/>
          </a:xfrm>
          <a:prstGeom prst="rect">
            <a:avLst/>
          </a:prstGeom>
          <a:solidFill>
            <a:schemeClr val="accent2">
              <a:lumMod val="40000"/>
              <a:lumOff val="60000"/>
            </a:schemeClr>
          </a:solidFill>
          <a:ln w="127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err="1"/>
          </a:p>
        </p:txBody>
      </p:sp>
      <p:sp>
        <p:nvSpPr>
          <p:cNvPr id="23" name="TextBox 22">
            <a:extLst>
              <a:ext uri="{FF2B5EF4-FFF2-40B4-BE49-F238E27FC236}">
                <a16:creationId xmlns:a16="http://schemas.microsoft.com/office/drawing/2014/main" id="{D406F64B-1F4F-C440-AD9C-BF6B8C98765A}"/>
              </a:ext>
            </a:extLst>
          </p:cNvPr>
          <p:cNvSpPr txBox="1"/>
          <p:nvPr/>
        </p:nvSpPr>
        <p:spPr>
          <a:xfrm>
            <a:off x="4846465" y="2233226"/>
            <a:ext cx="4056265" cy="183874"/>
          </a:xfrm>
          <a:prstGeom prst="rect">
            <a:avLst/>
          </a:prstGeom>
        </p:spPr>
        <p:txBody>
          <a:bodyPr vert="horz" wrap="none" lIns="91440" tIns="45720" rIns="91440" bIns="45720" rtlCol="0" anchor="t">
            <a:noAutofit/>
          </a:bodyPr>
          <a:lstStyle/>
          <a:p>
            <a:pPr algn="ctr">
              <a:lnSpc>
                <a:spcPct val="95000"/>
              </a:lnSpc>
              <a:spcBef>
                <a:spcPts val="400"/>
              </a:spcBef>
              <a:spcAft>
                <a:spcPts val="200"/>
              </a:spcAft>
              <a:buClr>
                <a:schemeClr val="accent1"/>
              </a:buClr>
            </a:pPr>
            <a:r>
              <a:rPr lang="en-US" sz="800" b="1">
                <a:solidFill>
                  <a:sysClr val="windowText" lastClr="000000"/>
                </a:solidFill>
              </a:rPr>
              <a:t>Node2_Aggr1</a:t>
            </a:r>
          </a:p>
        </p:txBody>
      </p:sp>
      <p:sp>
        <p:nvSpPr>
          <p:cNvPr id="32" name="Can 31">
            <a:extLst>
              <a:ext uri="{FF2B5EF4-FFF2-40B4-BE49-F238E27FC236}">
                <a16:creationId xmlns:a16="http://schemas.microsoft.com/office/drawing/2014/main" id="{9F98DB44-6305-7D47-8CD7-9BC47A6316E2}"/>
              </a:ext>
            </a:extLst>
          </p:cNvPr>
          <p:cNvSpPr/>
          <p:nvPr/>
        </p:nvSpPr>
        <p:spPr>
          <a:xfrm>
            <a:off x="5184651" y="2530924"/>
            <a:ext cx="493987" cy="817439"/>
          </a:xfrm>
          <a:prstGeom prst="can">
            <a:avLst/>
          </a:prstGeom>
          <a:solidFill>
            <a:schemeClr val="bg1">
              <a:lumMod val="95000"/>
            </a:schemeClr>
          </a:solidFill>
          <a:ln w="127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err="1"/>
          </a:p>
        </p:txBody>
      </p:sp>
      <p:sp>
        <p:nvSpPr>
          <p:cNvPr id="40" name="Title 2">
            <a:extLst>
              <a:ext uri="{FF2B5EF4-FFF2-40B4-BE49-F238E27FC236}">
                <a16:creationId xmlns:a16="http://schemas.microsoft.com/office/drawing/2014/main" id="{BA6F1550-C842-1945-9003-573C4AC2FA9A}"/>
              </a:ext>
            </a:extLst>
          </p:cNvPr>
          <p:cNvSpPr txBox="1">
            <a:spLocks noChangeArrowheads="1"/>
          </p:cNvSpPr>
          <p:nvPr/>
        </p:nvSpPr>
        <p:spPr>
          <a:xfrm>
            <a:off x="194515" y="196134"/>
            <a:ext cx="11446254" cy="584048"/>
          </a:xfrm>
          <a:prstGeom prst="rect">
            <a:avLst/>
          </a:prstGeom>
        </p:spPr>
        <p:txBody>
          <a:bodyPr vert="horz" wrap="square" lIns="91497" tIns="45749" rIns="91497" bIns="45749" rtlCol="0" anchor="b">
            <a:noAutofit/>
          </a:bodyPr>
          <a:lstStyle>
            <a:lvl1pPr algn="l" defTabSz="915216" rtl="0" eaLnBrk="1" latinLnBrk="0" hangingPunct="1">
              <a:lnSpc>
                <a:spcPct val="80000"/>
              </a:lnSpc>
              <a:spcBef>
                <a:spcPct val="0"/>
              </a:spcBef>
              <a:buNone/>
              <a:defRPr sz="3000" b="0" kern="1200" baseline="0">
                <a:solidFill>
                  <a:schemeClr val="tx1"/>
                </a:solidFill>
                <a:latin typeface="+mj-lt"/>
                <a:ea typeface="+mj-ea"/>
                <a:cs typeface="+mj-cs"/>
              </a:defRPr>
            </a:lvl1pPr>
          </a:lstStyle>
          <a:p>
            <a:pPr algn="ctr"/>
            <a:r>
              <a:rPr lang="en-US" altLang="en-US" sz="2999"/>
              <a:t>Epic Aggregate, Volume, LUN layout</a:t>
            </a:r>
          </a:p>
        </p:txBody>
      </p:sp>
      <p:sp>
        <p:nvSpPr>
          <p:cNvPr id="67" name="Can 66">
            <a:extLst>
              <a:ext uri="{FF2B5EF4-FFF2-40B4-BE49-F238E27FC236}">
                <a16:creationId xmlns:a16="http://schemas.microsoft.com/office/drawing/2014/main" id="{7B6419F5-2CF6-4B41-AF49-4A78AE71C7FC}"/>
              </a:ext>
            </a:extLst>
          </p:cNvPr>
          <p:cNvSpPr/>
          <p:nvPr/>
        </p:nvSpPr>
        <p:spPr>
          <a:xfrm>
            <a:off x="733830" y="2534771"/>
            <a:ext cx="493987" cy="817236"/>
          </a:xfrm>
          <a:prstGeom prst="can">
            <a:avLst/>
          </a:prstGeom>
          <a:solidFill>
            <a:schemeClr val="bg1">
              <a:lumMod val="95000"/>
            </a:schemeClr>
          </a:solidFill>
          <a:ln w="127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95000"/>
              </a:lnSpc>
            </a:pPr>
            <a:endParaRPr lang="en-US">
              <a:solidFill>
                <a:schemeClr val="tx1"/>
              </a:solidFill>
            </a:endParaRPr>
          </a:p>
        </p:txBody>
      </p:sp>
      <p:sp>
        <p:nvSpPr>
          <p:cNvPr id="68" name="Can 67">
            <a:extLst>
              <a:ext uri="{FF2B5EF4-FFF2-40B4-BE49-F238E27FC236}">
                <a16:creationId xmlns:a16="http://schemas.microsoft.com/office/drawing/2014/main" id="{46560223-BD91-AF4E-8AEF-9F58C023E125}"/>
              </a:ext>
            </a:extLst>
          </p:cNvPr>
          <p:cNvSpPr/>
          <p:nvPr/>
        </p:nvSpPr>
        <p:spPr>
          <a:xfrm>
            <a:off x="772812" y="2839799"/>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700" b="1">
                <a:solidFill>
                  <a:schemeClr val="tx1"/>
                </a:solidFill>
              </a:rPr>
              <a:t>db01</a:t>
            </a:r>
          </a:p>
        </p:txBody>
      </p:sp>
      <p:sp>
        <p:nvSpPr>
          <p:cNvPr id="81" name="Can 80">
            <a:extLst>
              <a:ext uri="{FF2B5EF4-FFF2-40B4-BE49-F238E27FC236}">
                <a16:creationId xmlns:a16="http://schemas.microsoft.com/office/drawing/2014/main" id="{8D02F1A4-3850-6B46-AE6A-B1F1B4243CFE}"/>
              </a:ext>
            </a:extLst>
          </p:cNvPr>
          <p:cNvSpPr/>
          <p:nvPr/>
        </p:nvSpPr>
        <p:spPr>
          <a:xfrm>
            <a:off x="5770983" y="2530924"/>
            <a:ext cx="493987" cy="817439"/>
          </a:xfrm>
          <a:prstGeom prst="can">
            <a:avLst/>
          </a:prstGeom>
          <a:solidFill>
            <a:schemeClr val="bg1">
              <a:lumMod val="95000"/>
            </a:schemeClr>
          </a:solidFill>
          <a:ln w="127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err="1"/>
          </a:p>
        </p:txBody>
      </p:sp>
      <p:sp>
        <p:nvSpPr>
          <p:cNvPr id="86" name="Can 85">
            <a:extLst>
              <a:ext uri="{FF2B5EF4-FFF2-40B4-BE49-F238E27FC236}">
                <a16:creationId xmlns:a16="http://schemas.microsoft.com/office/drawing/2014/main" id="{A298836A-7854-9441-A2D8-F77760A74CB2}"/>
              </a:ext>
            </a:extLst>
          </p:cNvPr>
          <p:cNvSpPr/>
          <p:nvPr/>
        </p:nvSpPr>
        <p:spPr>
          <a:xfrm>
            <a:off x="1320162" y="2534770"/>
            <a:ext cx="493987" cy="817236"/>
          </a:xfrm>
          <a:prstGeom prst="can">
            <a:avLst/>
          </a:prstGeom>
          <a:solidFill>
            <a:schemeClr val="bg1">
              <a:lumMod val="95000"/>
            </a:schemeClr>
          </a:solidFill>
          <a:ln w="127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err="1"/>
          </a:p>
        </p:txBody>
      </p:sp>
      <p:sp>
        <p:nvSpPr>
          <p:cNvPr id="95" name="Can 94">
            <a:extLst>
              <a:ext uri="{FF2B5EF4-FFF2-40B4-BE49-F238E27FC236}">
                <a16:creationId xmlns:a16="http://schemas.microsoft.com/office/drawing/2014/main" id="{9C1FC30A-63BF-2C48-B197-E3367B50B8B3}"/>
              </a:ext>
            </a:extLst>
          </p:cNvPr>
          <p:cNvSpPr/>
          <p:nvPr/>
        </p:nvSpPr>
        <p:spPr>
          <a:xfrm>
            <a:off x="6354795" y="2530452"/>
            <a:ext cx="493987" cy="817439"/>
          </a:xfrm>
          <a:prstGeom prst="can">
            <a:avLst/>
          </a:prstGeom>
          <a:solidFill>
            <a:schemeClr val="bg1">
              <a:lumMod val="95000"/>
            </a:schemeClr>
          </a:solidFill>
          <a:ln w="127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err="1"/>
          </a:p>
        </p:txBody>
      </p:sp>
      <p:sp>
        <p:nvSpPr>
          <p:cNvPr id="100" name="Can 99">
            <a:extLst>
              <a:ext uri="{FF2B5EF4-FFF2-40B4-BE49-F238E27FC236}">
                <a16:creationId xmlns:a16="http://schemas.microsoft.com/office/drawing/2014/main" id="{1FDB4585-12B3-6045-99F4-CAE61FFDF777}"/>
              </a:ext>
            </a:extLst>
          </p:cNvPr>
          <p:cNvSpPr/>
          <p:nvPr/>
        </p:nvSpPr>
        <p:spPr>
          <a:xfrm>
            <a:off x="1903974" y="2534297"/>
            <a:ext cx="493987" cy="817236"/>
          </a:xfrm>
          <a:prstGeom prst="can">
            <a:avLst/>
          </a:prstGeom>
          <a:solidFill>
            <a:schemeClr val="bg1">
              <a:lumMod val="95000"/>
            </a:schemeClr>
          </a:solidFill>
          <a:ln w="127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err="1"/>
          </a:p>
        </p:txBody>
      </p:sp>
      <p:sp>
        <p:nvSpPr>
          <p:cNvPr id="109" name="Can 108">
            <a:extLst>
              <a:ext uri="{FF2B5EF4-FFF2-40B4-BE49-F238E27FC236}">
                <a16:creationId xmlns:a16="http://schemas.microsoft.com/office/drawing/2014/main" id="{32BC410F-20EA-794E-8571-E3B0A98723FB}"/>
              </a:ext>
            </a:extLst>
          </p:cNvPr>
          <p:cNvSpPr/>
          <p:nvPr/>
        </p:nvSpPr>
        <p:spPr>
          <a:xfrm>
            <a:off x="6941127" y="2529980"/>
            <a:ext cx="493987" cy="817439"/>
          </a:xfrm>
          <a:prstGeom prst="can">
            <a:avLst/>
          </a:prstGeom>
          <a:solidFill>
            <a:schemeClr val="bg1">
              <a:lumMod val="95000"/>
            </a:schemeClr>
          </a:solidFill>
          <a:ln w="127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err="1"/>
          </a:p>
        </p:txBody>
      </p:sp>
      <p:sp>
        <p:nvSpPr>
          <p:cNvPr id="114" name="Can 113">
            <a:extLst>
              <a:ext uri="{FF2B5EF4-FFF2-40B4-BE49-F238E27FC236}">
                <a16:creationId xmlns:a16="http://schemas.microsoft.com/office/drawing/2014/main" id="{EB91A3DD-4C95-9D48-9887-F6B6B4154C8E}"/>
              </a:ext>
            </a:extLst>
          </p:cNvPr>
          <p:cNvSpPr/>
          <p:nvPr/>
        </p:nvSpPr>
        <p:spPr>
          <a:xfrm>
            <a:off x="2490306" y="2533825"/>
            <a:ext cx="493987" cy="817236"/>
          </a:xfrm>
          <a:prstGeom prst="can">
            <a:avLst/>
          </a:prstGeom>
          <a:solidFill>
            <a:schemeClr val="bg1">
              <a:lumMod val="95000"/>
            </a:schemeClr>
          </a:solidFill>
          <a:ln w="127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err="1"/>
          </a:p>
        </p:txBody>
      </p:sp>
      <p:sp>
        <p:nvSpPr>
          <p:cNvPr id="123" name="Can 122">
            <a:extLst>
              <a:ext uri="{FF2B5EF4-FFF2-40B4-BE49-F238E27FC236}">
                <a16:creationId xmlns:a16="http://schemas.microsoft.com/office/drawing/2014/main" id="{9D2BCC23-A578-4846-8E08-BAEBDB311BF0}"/>
              </a:ext>
            </a:extLst>
          </p:cNvPr>
          <p:cNvSpPr/>
          <p:nvPr/>
        </p:nvSpPr>
        <p:spPr>
          <a:xfrm>
            <a:off x="7498654" y="2537804"/>
            <a:ext cx="493987" cy="817439"/>
          </a:xfrm>
          <a:prstGeom prst="can">
            <a:avLst/>
          </a:prstGeom>
          <a:solidFill>
            <a:schemeClr val="bg1">
              <a:lumMod val="95000"/>
            </a:schemeClr>
          </a:solidFill>
          <a:ln w="127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err="1"/>
          </a:p>
        </p:txBody>
      </p:sp>
      <p:sp>
        <p:nvSpPr>
          <p:cNvPr id="137" name="Can 136">
            <a:extLst>
              <a:ext uri="{FF2B5EF4-FFF2-40B4-BE49-F238E27FC236}">
                <a16:creationId xmlns:a16="http://schemas.microsoft.com/office/drawing/2014/main" id="{64B5753A-1BD2-C146-8712-54967AB3944E}"/>
              </a:ext>
            </a:extLst>
          </p:cNvPr>
          <p:cNvSpPr/>
          <p:nvPr/>
        </p:nvSpPr>
        <p:spPr>
          <a:xfrm>
            <a:off x="8094428" y="2536759"/>
            <a:ext cx="493987" cy="815246"/>
          </a:xfrm>
          <a:prstGeom prst="can">
            <a:avLst/>
          </a:prstGeom>
          <a:solidFill>
            <a:schemeClr val="bg1">
              <a:lumMod val="95000"/>
            </a:schemeClr>
          </a:solidFill>
          <a:ln w="127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err="1"/>
          </a:p>
        </p:txBody>
      </p:sp>
      <p:sp>
        <p:nvSpPr>
          <p:cNvPr id="165" name="TextBox 164">
            <a:extLst>
              <a:ext uri="{FF2B5EF4-FFF2-40B4-BE49-F238E27FC236}">
                <a16:creationId xmlns:a16="http://schemas.microsoft.com/office/drawing/2014/main" id="{A7451395-86BC-1A4C-AFAD-494C49147B13}"/>
              </a:ext>
            </a:extLst>
          </p:cNvPr>
          <p:cNvSpPr txBox="1"/>
          <p:nvPr/>
        </p:nvSpPr>
        <p:spPr>
          <a:xfrm>
            <a:off x="744285" y="2654127"/>
            <a:ext cx="493987" cy="199642"/>
          </a:xfrm>
          <a:prstGeom prst="rect">
            <a:avLst/>
          </a:prstGeom>
        </p:spPr>
        <p:txBody>
          <a:bodyPr vert="horz" wrap="none" lIns="91440" tIns="45720" rIns="91440" bIns="45720" rtlCol="0" anchor="t">
            <a:noAutofit/>
          </a:bodyPr>
          <a:lstStyle/>
          <a:p>
            <a:pPr algn="ctr">
              <a:lnSpc>
                <a:spcPct val="95000"/>
              </a:lnSpc>
              <a:spcBef>
                <a:spcPts val="400"/>
              </a:spcBef>
              <a:spcAft>
                <a:spcPts val="200"/>
              </a:spcAft>
              <a:buClr>
                <a:schemeClr val="accent1"/>
              </a:buClr>
            </a:pPr>
            <a:r>
              <a:rPr lang="en-US" sz="1000" b="1">
                <a:solidFill>
                  <a:sysClr val="windowText" lastClr="000000"/>
                </a:solidFill>
              </a:rPr>
              <a:t>db01</a:t>
            </a:r>
          </a:p>
        </p:txBody>
      </p:sp>
      <p:sp>
        <p:nvSpPr>
          <p:cNvPr id="166" name="TextBox 165">
            <a:extLst>
              <a:ext uri="{FF2B5EF4-FFF2-40B4-BE49-F238E27FC236}">
                <a16:creationId xmlns:a16="http://schemas.microsoft.com/office/drawing/2014/main" id="{52B2360B-332F-4D4C-B35C-087CB9EE21EB}"/>
              </a:ext>
            </a:extLst>
          </p:cNvPr>
          <p:cNvSpPr txBox="1"/>
          <p:nvPr/>
        </p:nvSpPr>
        <p:spPr>
          <a:xfrm>
            <a:off x="1329629" y="2641984"/>
            <a:ext cx="493987" cy="199642"/>
          </a:xfrm>
          <a:prstGeom prst="rect">
            <a:avLst/>
          </a:prstGeom>
        </p:spPr>
        <p:txBody>
          <a:bodyPr vert="horz" wrap="none" lIns="91440" tIns="45720" rIns="91440" bIns="45720" rtlCol="0" anchor="t">
            <a:noAutofit/>
          </a:bodyPr>
          <a:lstStyle/>
          <a:p>
            <a:pPr algn="ctr">
              <a:lnSpc>
                <a:spcPct val="95000"/>
              </a:lnSpc>
              <a:spcBef>
                <a:spcPts val="400"/>
              </a:spcBef>
              <a:spcAft>
                <a:spcPts val="200"/>
              </a:spcAft>
              <a:buClr>
                <a:schemeClr val="accent1"/>
              </a:buClr>
            </a:pPr>
            <a:r>
              <a:rPr lang="en-US" sz="1000" b="1">
                <a:solidFill>
                  <a:sysClr val="windowText" lastClr="000000"/>
                </a:solidFill>
              </a:rPr>
              <a:t>db03</a:t>
            </a:r>
          </a:p>
        </p:txBody>
      </p:sp>
      <p:sp>
        <p:nvSpPr>
          <p:cNvPr id="167" name="TextBox 166">
            <a:extLst>
              <a:ext uri="{FF2B5EF4-FFF2-40B4-BE49-F238E27FC236}">
                <a16:creationId xmlns:a16="http://schemas.microsoft.com/office/drawing/2014/main" id="{940E927A-F236-4F4E-8ABD-A2C999F483FD}"/>
              </a:ext>
            </a:extLst>
          </p:cNvPr>
          <p:cNvSpPr txBox="1"/>
          <p:nvPr/>
        </p:nvSpPr>
        <p:spPr>
          <a:xfrm>
            <a:off x="1911113" y="2641984"/>
            <a:ext cx="493987" cy="199642"/>
          </a:xfrm>
          <a:prstGeom prst="rect">
            <a:avLst/>
          </a:prstGeom>
        </p:spPr>
        <p:txBody>
          <a:bodyPr vert="horz" wrap="none" lIns="91440" tIns="45720" rIns="91440" bIns="45720" rtlCol="0" anchor="t">
            <a:noAutofit/>
          </a:bodyPr>
          <a:lstStyle/>
          <a:p>
            <a:pPr algn="ctr">
              <a:lnSpc>
                <a:spcPct val="95000"/>
              </a:lnSpc>
              <a:spcBef>
                <a:spcPts val="400"/>
              </a:spcBef>
              <a:spcAft>
                <a:spcPts val="200"/>
              </a:spcAft>
              <a:buClr>
                <a:schemeClr val="accent1"/>
              </a:buClr>
            </a:pPr>
            <a:r>
              <a:rPr lang="en-US" sz="1000" b="1">
                <a:solidFill>
                  <a:sysClr val="windowText" lastClr="000000"/>
                </a:solidFill>
              </a:rPr>
              <a:t>db05</a:t>
            </a:r>
          </a:p>
        </p:txBody>
      </p:sp>
      <p:sp>
        <p:nvSpPr>
          <p:cNvPr id="168" name="TextBox 167">
            <a:extLst>
              <a:ext uri="{FF2B5EF4-FFF2-40B4-BE49-F238E27FC236}">
                <a16:creationId xmlns:a16="http://schemas.microsoft.com/office/drawing/2014/main" id="{3F624F2D-74E6-9B4E-8896-08F2E230DB1E}"/>
              </a:ext>
            </a:extLst>
          </p:cNvPr>
          <p:cNvSpPr txBox="1"/>
          <p:nvPr/>
        </p:nvSpPr>
        <p:spPr>
          <a:xfrm>
            <a:off x="2496457" y="2629841"/>
            <a:ext cx="493987" cy="199642"/>
          </a:xfrm>
          <a:prstGeom prst="rect">
            <a:avLst/>
          </a:prstGeom>
        </p:spPr>
        <p:txBody>
          <a:bodyPr vert="horz" wrap="none" lIns="91440" tIns="45720" rIns="91440" bIns="45720" rtlCol="0" anchor="t">
            <a:noAutofit/>
          </a:bodyPr>
          <a:lstStyle/>
          <a:p>
            <a:pPr algn="ctr">
              <a:lnSpc>
                <a:spcPct val="95000"/>
              </a:lnSpc>
              <a:spcBef>
                <a:spcPts val="400"/>
              </a:spcBef>
              <a:spcAft>
                <a:spcPts val="200"/>
              </a:spcAft>
              <a:buClr>
                <a:schemeClr val="accent1"/>
              </a:buClr>
            </a:pPr>
            <a:r>
              <a:rPr lang="en-US" sz="1000" b="1">
                <a:solidFill>
                  <a:sysClr val="windowText" lastClr="000000"/>
                </a:solidFill>
              </a:rPr>
              <a:t>db07</a:t>
            </a:r>
          </a:p>
        </p:txBody>
      </p:sp>
      <p:sp>
        <p:nvSpPr>
          <p:cNvPr id="171" name="TextBox 170">
            <a:extLst>
              <a:ext uri="{FF2B5EF4-FFF2-40B4-BE49-F238E27FC236}">
                <a16:creationId xmlns:a16="http://schemas.microsoft.com/office/drawing/2014/main" id="{6640F976-AC6C-1843-8B14-514CA07EC351}"/>
              </a:ext>
            </a:extLst>
          </p:cNvPr>
          <p:cNvSpPr txBox="1"/>
          <p:nvPr/>
        </p:nvSpPr>
        <p:spPr>
          <a:xfrm>
            <a:off x="5180963" y="2651776"/>
            <a:ext cx="493987" cy="199642"/>
          </a:xfrm>
          <a:prstGeom prst="rect">
            <a:avLst/>
          </a:prstGeom>
        </p:spPr>
        <p:txBody>
          <a:bodyPr vert="horz" wrap="none" lIns="91440" tIns="45720" rIns="91440" bIns="45720" rtlCol="0" anchor="t">
            <a:noAutofit/>
          </a:bodyPr>
          <a:lstStyle/>
          <a:p>
            <a:pPr algn="ctr">
              <a:lnSpc>
                <a:spcPct val="95000"/>
              </a:lnSpc>
              <a:spcBef>
                <a:spcPts val="400"/>
              </a:spcBef>
              <a:spcAft>
                <a:spcPts val="200"/>
              </a:spcAft>
              <a:buClr>
                <a:schemeClr val="accent1"/>
              </a:buClr>
            </a:pPr>
            <a:r>
              <a:rPr lang="en-US" sz="1000" b="1">
                <a:solidFill>
                  <a:sysClr val="windowText" lastClr="000000"/>
                </a:solidFill>
              </a:rPr>
              <a:t>db02</a:t>
            </a:r>
          </a:p>
        </p:txBody>
      </p:sp>
      <p:sp>
        <p:nvSpPr>
          <p:cNvPr id="172" name="TextBox 171">
            <a:extLst>
              <a:ext uri="{FF2B5EF4-FFF2-40B4-BE49-F238E27FC236}">
                <a16:creationId xmlns:a16="http://schemas.microsoft.com/office/drawing/2014/main" id="{FA8E6A89-9986-6049-A3CA-48583C0459BA}"/>
              </a:ext>
            </a:extLst>
          </p:cNvPr>
          <p:cNvSpPr txBox="1"/>
          <p:nvPr/>
        </p:nvSpPr>
        <p:spPr>
          <a:xfrm>
            <a:off x="5766307" y="2639633"/>
            <a:ext cx="493987" cy="199642"/>
          </a:xfrm>
          <a:prstGeom prst="rect">
            <a:avLst/>
          </a:prstGeom>
        </p:spPr>
        <p:txBody>
          <a:bodyPr vert="horz" wrap="none" lIns="91440" tIns="45720" rIns="91440" bIns="45720" rtlCol="0" anchor="t">
            <a:noAutofit/>
          </a:bodyPr>
          <a:lstStyle/>
          <a:p>
            <a:pPr algn="ctr">
              <a:lnSpc>
                <a:spcPct val="95000"/>
              </a:lnSpc>
              <a:spcBef>
                <a:spcPts val="400"/>
              </a:spcBef>
              <a:spcAft>
                <a:spcPts val="200"/>
              </a:spcAft>
              <a:buClr>
                <a:schemeClr val="accent1"/>
              </a:buClr>
            </a:pPr>
            <a:r>
              <a:rPr lang="en-US" sz="1000" b="1">
                <a:solidFill>
                  <a:sysClr val="windowText" lastClr="000000"/>
                </a:solidFill>
              </a:rPr>
              <a:t>db04</a:t>
            </a:r>
          </a:p>
        </p:txBody>
      </p:sp>
      <p:sp>
        <p:nvSpPr>
          <p:cNvPr id="173" name="TextBox 172">
            <a:extLst>
              <a:ext uri="{FF2B5EF4-FFF2-40B4-BE49-F238E27FC236}">
                <a16:creationId xmlns:a16="http://schemas.microsoft.com/office/drawing/2014/main" id="{50C1245F-BB06-9645-AF34-101D10E4F0F4}"/>
              </a:ext>
            </a:extLst>
          </p:cNvPr>
          <p:cNvSpPr txBox="1"/>
          <p:nvPr/>
        </p:nvSpPr>
        <p:spPr>
          <a:xfrm>
            <a:off x="6347791" y="2639633"/>
            <a:ext cx="493987" cy="199642"/>
          </a:xfrm>
          <a:prstGeom prst="rect">
            <a:avLst/>
          </a:prstGeom>
        </p:spPr>
        <p:txBody>
          <a:bodyPr vert="horz" wrap="none" lIns="91440" tIns="45720" rIns="91440" bIns="45720" rtlCol="0" anchor="t">
            <a:noAutofit/>
          </a:bodyPr>
          <a:lstStyle/>
          <a:p>
            <a:pPr algn="ctr">
              <a:lnSpc>
                <a:spcPct val="95000"/>
              </a:lnSpc>
              <a:spcBef>
                <a:spcPts val="400"/>
              </a:spcBef>
              <a:spcAft>
                <a:spcPts val="200"/>
              </a:spcAft>
              <a:buClr>
                <a:schemeClr val="accent1"/>
              </a:buClr>
            </a:pPr>
            <a:r>
              <a:rPr lang="en-US" sz="1000" b="1">
                <a:solidFill>
                  <a:sysClr val="windowText" lastClr="000000"/>
                </a:solidFill>
              </a:rPr>
              <a:t>db06</a:t>
            </a:r>
          </a:p>
        </p:txBody>
      </p:sp>
      <p:sp>
        <p:nvSpPr>
          <p:cNvPr id="174" name="TextBox 173">
            <a:extLst>
              <a:ext uri="{FF2B5EF4-FFF2-40B4-BE49-F238E27FC236}">
                <a16:creationId xmlns:a16="http://schemas.microsoft.com/office/drawing/2014/main" id="{762E8E58-76E8-C348-B80A-9E239D0D6E09}"/>
              </a:ext>
            </a:extLst>
          </p:cNvPr>
          <p:cNvSpPr txBox="1"/>
          <p:nvPr/>
        </p:nvSpPr>
        <p:spPr>
          <a:xfrm>
            <a:off x="6933135" y="2627490"/>
            <a:ext cx="493987" cy="199642"/>
          </a:xfrm>
          <a:prstGeom prst="rect">
            <a:avLst/>
          </a:prstGeom>
        </p:spPr>
        <p:txBody>
          <a:bodyPr vert="horz" wrap="none" lIns="91440" tIns="45720" rIns="91440" bIns="45720" rtlCol="0" anchor="t">
            <a:noAutofit/>
          </a:bodyPr>
          <a:lstStyle/>
          <a:p>
            <a:pPr algn="ctr">
              <a:lnSpc>
                <a:spcPct val="95000"/>
              </a:lnSpc>
              <a:spcBef>
                <a:spcPts val="400"/>
              </a:spcBef>
              <a:spcAft>
                <a:spcPts val="200"/>
              </a:spcAft>
              <a:buClr>
                <a:schemeClr val="accent1"/>
              </a:buClr>
            </a:pPr>
            <a:r>
              <a:rPr lang="en-US" sz="1000" b="1">
                <a:solidFill>
                  <a:sysClr val="windowText" lastClr="000000"/>
                </a:solidFill>
              </a:rPr>
              <a:t>db08</a:t>
            </a:r>
          </a:p>
        </p:txBody>
      </p:sp>
      <p:sp>
        <p:nvSpPr>
          <p:cNvPr id="175" name="TextBox 174">
            <a:extLst>
              <a:ext uri="{FF2B5EF4-FFF2-40B4-BE49-F238E27FC236}">
                <a16:creationId xmlns:a16="http://schemas.microsoft.com/office/drawing/2014/main" id="{9623B9F5-685A-6C4E-AB3A-576BA6B24C79}"/>
              </a:ext>
            </a:extLst>
          </p:cNvPr>
          <p:cNvSpPr txBox="1"/>
          <p:nvPr/>
        </p:nvSpPr>
        <p:spPr>
          <a:xfrm>
            <a:off x="7510563" y="2627490"/>
            <a:ext cx="493987" cy="199642"/>
          </a:xfrm>
          <a:prstGeom prst="rect">
            <a:avLst/>
          </a:prstGeom>
        </p:spPr>
        <p:txBody>
          <a:bodyPr vert="horz" wrap="none" lIns="91440" tIns="45720" rIns="91440" bIns="45720" rtlCol="0" anchor="t">
            <a:noAutofit/>
          </a:bodyPr>
          <a:lstStyle/>
          <a:p>
            <a:pPr algn="ctr">
              <a:lnSpc>
                <a:spcPct val="95000"/>
              </a:lnSpc>
              <a:spcBef>
                <a:spcPts val="400"/>
              </a:spcBef>
              <a:spcAft>
                <a:spcPts val="200"/>
              </a:spcAft>
              <a:buClr>
                <a:schemeClr val="accent1"/>
              </a:buClr>
            </a:pPr>
            <a:r>
              <a:rPr lang="en-US" sz="1000" b="1">
                <a:solidFill>
                  <a:sysClr val="windowText" lastClr="000000"/>
                </a:solidFill>
              </a:rPr>
              <a:t>jrn02</a:t>
            </a:r>
          </a:p>
        </p:txBody>
      </p:sp>
      <p:sp>
        <p:nvSpPr>
          <p:cNvPr id="176" name="TextBox 175">
            <a:extLst>
              <a:ext uri="{FF2B5EF4-FFF2-40B4-BE49-F238E27FC236}">
                <a16:creationId xmlns:a16="http://schemas.microsoft.com/office/drawing/2014/main" id="{9F8D76A9-7EF5-554A-A5D6-29967828AE33}"/>
              </a:ext>
            </a:extLst>
          </p:cNvPr>
          <p:cNvSpPr txBox="1"/>
          <p:nvPr/>
        </p:nvSpPr>
        <p:spPr>
          <a:xfrm>
            <a:off x="8095907" y="2615347"/>
            <a:ext cx="493987" cy="199642"/>
          </a:xfrm>
          <a:prstGeom prst="rect">
            <a:avLst/>
          </a:prstGeom>
        </p:spPr>
        <p:txBody>
          <a:bodyPr vert="horz" wrap="none" lIns="91440" tIns="45720" rIns="91440" bIns="45720" rtlCol="0" anchor="t">
            <a:noAutofit/>
          </a:bodyPr>
          <a:lstStyle/>
          <a:p>
            <a:pPr algn="ctr">
              <a:lnSpc>
                <a:spcPct val="95000"/>
              </a:lnSpc>
              <a:spcBef>
                <a:spcPts val="400"/>
              </a:spcBef>
              <a:spcAft>
                <a:spcPts val="200"/>
              </a:spcAft>
              <a:buClr>
                <a:schemeClr val="accent1"/>
              </a:buClr>
            </a:pPr>
            <a:r>
              <a:rPr lang="en-US" sz="1000" b="1">
                <a:solidFill>
                  <a:sysClr val="windowText" lastClr="000000"/>
                </a:solidFill>
              </a:rPr>
              <a:t>inst2</a:t>
            </a:r>
          </a:p>
        </p:txBody>
      </p:sp>
      <p:sp>
        <p:nvSpPr>
          <p:cNvPr id="69" name="Can 68">
            <a:extLst>
              <a:ext uri="{FF2B5EF4-FFF2-40B4-BE49-F238E27FC236}">
                <a16:creationId xmlns:a16="http://schemas.microsoft.com/office/drawing/2014/main" id="{39D6FC5D-3042-6449-8A24-7C56446E6670}"/>
              </a:ext>
            </a:extLst>
          </p:cNvPr>
          <p:cNvSpPr/>
          <p:nvPr/>
        </p:nvSpPr>
        <p:spPr>
          <a:xfrm>
            <a:off x="1353607" y="2838855"/>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700" b="1">
                <a:solidFill>
                  <a:schemeClr val="tx1"/>
                </a:solidFill>
              </a:rPr>
              <a:t>db03</a:t>
            </a:r>
          </a:p>
        </p:txBody>
      </p:sp>
      <p:sp>
        <p:nvSpPr>
          <p:cNvPr id="70" name="Can 69">
            <a:extLst>
              <a:ext uri="{FF2B5EF4-FFF2-40B4-BE49-F238E27FC236}">
                <a16:creationId xmlns:a16="http://schemas.microsoft.com/office/drawing/2014/main" id="{D37D10D2-33C0-214D-94A4-06D2C8E20CFF}"/>
              </a:ext>
            </a:extLst>
          </p:cNvPr>
          <p:cNvSpPr/>
          <p:nvPr/>
        </p:nvSpPr>
        <p:spPr>
          <a:xfrm>
            <a:off x="1942020" y="2841127"/>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700" b="1">
                <a:solidFill>
                  <a:schemeClr val="tx1"/>
                </a:solidFill>
              </a:rPr>
              <a:t>db5</a:t>
            </a:r>
          </a:p>
        </p:txBody>
      </p:sp>
      <p:sp>
        <p:nvSpPr>
          <p:cNvPr id="71" name="Can 70">
            <a:extLst>
              <a:ext uri="{FF2B5EF4-FFF2-40B4-BE49-F238E27FC236}">
                <a16:creationId xmlns:a16="http://schemas.microsoft.com/office/drawing/2014/main" id="{53753608-22E1-F84F-86BB-31CD50CE59D3}"/>
              </a:ext>
            </a:extLst>
          </p:cNvPr>
          <p:cNvSpPr/>
          <p:nvPr/>
        </p:nvSpPr>
        <p:spPr>
          <a:xfrm>
            <a:off x="2527338" y="2838855"/>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700" b="1">
                <a:solidFill>
                  <a:schemeClr val="tx1"/>
                </a:solidFill>
              </a:rPr>
              <a:t>db7</a:t>
            </a:r>
          </a:p>
        </p:txBody>
      </p:sp>
      <p:sp>
        <p:nvSpPr>
          <p:cNvPr id="151" name="Can 150">
            <a:extLst>
              <a:ext uri="{FF2B5EF4-FFF2-40B4-BE49-F238E27FC236}">
                <a16:creationId xmlns:a16="http://schemas.microsoft.com/office/drawing/2014/main" id="{6F0D65DD-7573-8E4C-A068-F8608ABC8B5F}"/>
              </a:ext>
            </a:extLst>
          </p:cNvPr>
          <p:cNvSpPr/>
          <p:nvPr/>
        </p:nvSpPr>
        <p:spPr>
          <a:xfrm>
            <a:off x="3082216" y="2531596"/>
            <a:ext cx="493987" cy="817236"/>
          </a:xfrm>
          <a:prstGeom prst="can">
            <a:avLst/>
          </a:prstGeom>
          <a:solidFill>
            <a:schemeClr val="bg1">
              <a:lumMod val="95000"/>
            </a:schemeClr>
          </a:solidFill>
          <a:ln w="127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err="1"/>
          </a:p>
        </p:txBody>
      </p:sp>
      <p:sp>
        <p:nvSpPr>
          <p:cNvPr id="169" name="TextBox 168">
            <a:extLst>
              <a:ext uri="{FF2B5EF4-FFF2-40B4-BE49-F238E27FC236}">
                <a16:creationId xmlns:a16="http://schemas.microsoft.com/office/drawing/2014/main" id="{D0D25399-F49B-6C45-99FE-362028206956}"/>
              </a:ext>
            </a:extLst>
          </p:cNvPr>
          <p:cNvSpPr txBox="1"/>
          <p:nvPr/>
        </p:nvSpPr>
        <p:spPr>
          <a:xfrm>
            <a:off x="3073885" y="2629841"/>
            <a:ext cx="493987" cy="199642"/>
          </a:xfrm>
          <a:prstGeom prst="rect">
            <a:avLst/>
          </a:prstGeom>
        </p:spPr>
        <p:txBody>
          <a:bodyPr vert="horz" wrap="none" lIns="91440" tIns="45720" rIns="91440" bIns="45720" rtlCol="0" anchor="t">
            <a:noAutofit/>
          </a:bodyPr>
          <a:lstStyle/>
          <a:p>
            <a:pPr algn="ctr">
              <a:lnSpc>
                <a:spcPct val="95000"/>
              </a:lnSpc>
              <a:spcBef>
                <a:spcPts val="400"/>
              </a:spcBef>
              <a:spcAft>
                <a:spcPts val="200"/>
              </a:spcAft>
              <a:buClr>
                <a:schemeClr val="accent1"/>
              </a:buClr>
            </a:pPr>
            <a:r>
              <a:rPr lang="en-US" sz="1000" b="1">
                <a:solidFill>
                  <a:sysClr val="windowText" lastClr="000000"/>
                </a:solidFill>
              </a:rPr>
              <a:t>jrn1</a:t>
            </a:r>
          </a:p>
        </p:txBody>
      </p:sp>
      <p:sp>
        <p:nvSpPr>
          <p:cNvPr id="152" name="Can 151">
            <a:extLst>
              <a:ext uri="{FF2B5EF4-FFF2-40B4-BE49-F238E27FC236}">
                <a16:creationId xmlns:a16="http://schemas.microsoft.com/office/drawing/2014/main" id="{82FFABFD-1DA7-6041-B4AB-205804E2786E}"/>
              </a:ext>
            </a:extLst>
          </p:cNvPr>
          <p:cNvSpPr/>
          <p:nvPr/>
        </p:nvSpPr>
        <p:spPr>
          <a:xfrm>
            <a:off x="3676328" y="2541476"/>
            <a:ext cx="493987" cy="810529"/>
          </a:xfrm>
          <a:prstGeom prst="can">
            <a:avLst/>
          </a:prstGeom>
          <a:solidFill>
            <a:schemeClr val="bg1">
              <a:lumMod val="95000"/>
            </a:schemeClr>
          </a:solidFill>
          <a:ln w="127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err="1"/>
          </a:p>
        </p:txBody>
      </p:sp>
      <p:sp>
        <p:nvSpPr>
          <p:cNvPr id="170" name="TextBox 169">
            <a:extLst>
              <a:ext uri="{FF2B5EF4-FFF2-40B4-BE49-F238E27FC236}">
                <a16:creationId xmlns:a16="http://schemas.microsoft.com/office/drawing/2014/main" id="{A8FE3607-7417-1B40-8713-D3B3DA6FFECE}"/>
              </a:ext>
            </a:extLst>
          </p:cNvPr>
          <p:cNvSpPr txBox="1"/>
          <p:nvPr/>
        </p:nvSpPr>
        <p:spPr>
          <a:xfrm>
            <a:off x="3659229" y="2617698"/>
            <a:ext cx="493987" cy="199642"/>
          </a:xfrm>
          <a:prstGeom prst="rect">
            <a:avLst/>
          </a:prstGeom>
        </p:spPr>
        <p:txBody>
          <a:bodyPr vert="horz" wrap="none" lIns="91440" tIns="45720" rIns="91440" bIns="45720" rtlCol="0" anchor="t">
            <a:noAutofit/>
          </a:bodyPr>
          <a:lstStyle/>
          <a:p>
            <a:pPr algn="ctr">
              <a:lnSpc>
                <a:spcPct val="95000"/>
              </a:lnSpc>
              <a:spcBef>
                <a:spcPts val="400"/>
              </a:spcBef>
              <a:spcAft>
                <a:spcPts val="200"/>
              </a:spcAft>
              <a:buClr>
                <a:schemeClr val="accent1"/>
              </a:buClr>
            </a:pPr>
            <a:r>
              <a:rPr lang="en-US" sz="1000" b="1">
                <a:solidFill>
                  <a:sysClr val="windowText" lastClr="000000"/>
                </a:solidFill>
              </a:rPr>
              <a:t>inst1</a:t>
            </a:r>
          </a:p>
        </p:txBody>
      </p:sp>
      <p:sp>
        <p:nvSpPr>
          <p:cNvPr id="78" name="Can 77">
            <a:extLst>
              <a:ext uri="{FF2B5EF4-FFF2-40B4-BE49-F238E27FC236}">
                <a16:creationId xmlns:a16="http://schemas.microsoft.com/office/drawing/2014/main" id="{0EB8ECB7-588C-5440-BF7F-449ABA154141}"/>
              </a:ext>
            </a:extLst>
          </p:cNvPr>
          <p:cNvSpPr/>
          <p:nvPr/>
        </p:nvSpPr>
        <p:spPr>
          <a:xfrm>
            <a:off x="3125114" y="2835744"/>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700" b="1">
                <a:solidFill>
                  <a:schemeClr val="tx1"/>
                </a:solidFill>
              </a:rPr>
              <a:t>jrn1</a:t>
            </a:r>
          </a:p>
        </p:txBody>
      </p:sp>
      <p:sp>
        <p:nvSpPr>
          <p:cNvPr id="80" name="Can 79">
            <a:extLst>
              <a:ext uri="{FF2B5EF4-FFF2-40B4-BE49-F238E27FC236}">
                <a16:creationId xmlns:a16="http://schemas.microsoft.com/office/drawing/2014/main" id="{4BA81D69-DF15-3144-91F7-EA7DE0D45A5E}"/>
              </a:ext>
            </a:extLst>
          </p:cNvPr>
          <p:cNvSpPr/>
          <p:nvPr/>
        </p:nvSpPr>
        <p:spPr>
          <a:xfrm>
            <a:off x="3713075" y="2838855"/>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700" b="1">
                <a:solidFill>
                  <a:schemeClr val="tx1"/>
                </a:solidFill>
              </a:rPr>
              <a:t>inst1</a:t>
            </a:r>
          </a:p>
        </p:txBody>
      </p:sp>
      <p:sp>
        <p:nvSpPr>
          <p:cNvPr id="36" name="Can 35">
            <a:extLst>
              <a:ext uri="{FF2B5EF4-FFF2-40B4-BE49-F238E27FC236}">
                <a16:creationId xmlns:a16="http://schemas.microsoft.com/office/drawing/2014/main" id="{B7719D0C-8936-A340-B13F-DA79AC0B7755}"/>
              </a:ext>
            </a:extLst>
          </p:cNvPr>
          <p:cNvSpPr/>
          <p:nvPr/>
        </p:nvSpPr>
        <p:spPr>
          <a:xfrm>
            <a:off x="5223633" y="2840271"/>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700" b="1">
                <a:solidFill>
                  <a:schemeClr val="tx1"/>
                </a:solidFill>
              </a:rPr>
              <a:t>db2</a:t>
            </a:r>
          </a:p>
        </p:txBody>
      </p:sp>
      <p:sp>
        <p:nvSpPr>
          <p:cNvPr id="45" name="Can 44">
            <a:extLst>
              <a:ext uri="{FF2B5EF4-FFF2-40B4-BE49-F238E27FC236}">
                <a16:creationId xmlns:a16="http://schemas.microsoft.com/office/drawing/2014/main" id="{3DAE3302-08CA-5643-9C18-FB2ABC1B229A}"/>
              </a:ext>
            </a:extLst>
          </p:cNvPr>
          <p:cNvSpPr/>
          <p:nvPr/>
        </p:nvSpPr>
        <p:spPr>
          <a:xfrm>
            <a:off x="5803646" y="2831458"/>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700" b="1">
                <a:solidFill>
                  <a:schemeClr val="tx1"/>
                </a:solidFill>
              </a:rPr>
              <a:t>db4</a:t>
            </a:r>
          </a:p>
        </p:txBody>
      </p:sp>
      <p:sp>
        <p:nvSpPr>
          <p:cNvPr id="53" name="Can 52">
            <a:extLst>
              <a:ext uri="{FF2B5EF4-FFF2-40B4-BE49-F238E27FC236}">
                <a16:creationId xmlns:a16="http://schemas.microsoft.com/office/drawing/2014/main" id="{A332B438-F3B7-424E-8418-745DC1CA5AE8}"/>
              </a:ext>
            </a:extLst>
          </p:cNvPr>
          <p:cNvSpPr/>
          <p:nvPr/>
        </p:nvSpPr>
        <p:spPr>
          <a:xfrm>
            <a:off x="6386510" y="2831458"/>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700" b="1">
                <a:solidFill>
                  <a:schemeClr val="tx1"/>
                </a:solidFill>
              </a:rPr>
              <a:t>db6</a:t>
            </a:r>
          </a:p>
        </p:txBody>
      </p:sp>
      <p:sp>
        <p:nvSpPr>
          <p:cNvPr id="61" name="Can 60">
            <a:extLst>
              <a:ext uri="{FF2B5EF4-FFF2-40B4-BE49-F238E27FC236}">
                <a16:creationId xmlns:a16="http://schemas.microsoft.com/office/drawing/2014/main" id="{ED948A82-E0D9-CE4A-9185-F4A5B05D16C8}"/>
              </a:ext>
            </a:extLst>
          </p:cNvPr>
          <p:cNvSpPr/>
          <p:nvPr/>
        </p:nvSpPr>
        <p:spPr>
          <a:xfrm>
            <a:off x="6971775" y="2825761"/>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700" b="1">
                <a:solidFill>
                  <a:schemeClr val="tx1"/>
                </a:solidFill>
              </a:rPr>
              <a:t>db8</a:t>
            </a:r>
          </a:p>
        </p:txBody>
      </p:sp>
      <p:sp>
        <p:nvSpPr>
          <p:cNvPr id="77" name="Can 76">
            <a:extLst>
              <a:ext uri="{FF2B5EF4-FFF2-40B4-BE49-F238E27FC236}">
                <a16:creationId xmlns:a16="http://schemas.microsoft.com/office/drawing/2014/main" id="{0E068198-35FE-7249-936E-D9B852AD72A0}"/>
              </a:ext>
            </a:extLst>
          </p:cNvPr>
          <p:cNvSpPr/>
          <p:nvPr/>
        </p:nvSpPr>
        <p:spPr>
          <a:xfrm>
            <a:off x="7552058" y="2835744"/>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700" b="1">
                <a:solidFill>
                  <a:schemeClr val="tx1"/>
                </a:solidFill>
              </a:rPr>
              <a:t>jrn2</a:t>
            </a:r>
          </a:p>
        </p:txBody>
      </p:sp>
      <p:sp>
        <p:nvSpPr>
          <p:cNvPr id="79" name="Can 78">
            <a:extLst>
              <a:ext uri="{FF2B5EF4-FFF2-40B4-BE49-F238E27FC236}">
                <a16:creationId xmlns:a16="http://schemas.microsoft.com/office/drawing/2014/main" id="{9F437638-3C7D-4D49-91AD-5B9424C1BDD6}"/>
              </a:ext>
            </a:extLst>
          </p:cNvPr>
          <p:cNvSpPr/>
          <p:nvPr/>
        </p:nvSpPr>
        <p:spPr>
          <a:xfrm>
            <a:off x="8136408" y="2817731"/>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700" b="1">
                <a:solidFill>
                  <a:schemeClr val="tx1"/>
                </a:solidFill>
              </a:rPr>
              <a:t>inst2</a:t>
            </a:r>
          </a:p>
        </p:txBody>
      </p:sp>
      <p:sp>
        <p:nvSpPr>
          <p:cNvPr id="124" name="Title 2">
            <a:extLst>
              <a:ext uri="{FF2B5EF4-FFF2-40B4-BE49-F238E27FC236}">
                <a16:creationId xmlns:a16="http://schemas.microsoft.com/office/drawing/2014/main" id="{FBC34B88-8F13-A745-9CD8-820F14F4448B}"/>
              </a:ext>
            </a:extLst>
          </p:cNvPr>
          <p:cNvSpPr txBox="1">
            <a:spLocks noChangeArrowheads="1"/>
          </p:cNvSpPr>
          <p:nvPr/>
        </p:nvSpPr>
        <p:spPr>
          <a:xfrm>
            <a:off x="6624620" y="1125332"/>
            <a:ext cx="4678587" cy="713439"/>
          </a:xfrm>
          <a:prstGeom prst="rect">
            <a:avLst/>
          </a:prstGeom>
        </p:spPr>
        <p:txBody>
          <a:bodyPr vert="horz" wrap="square" lIns="91497" tIns="45749" rIns="91497" bIns="45749" rtlCol="0" anchor="b">
            <a:noAutofit/>
          </a:bodyPr>
          <a:lstStyle>
            <a:lvl1pPr algn="l" defTabSz="915216" rtl="0" eaLnBrk="1" latinLnBrk="0" hangingPunct="1">
              <a:lnSpc>
                <a:spcPct val="80000"/>
              </a:lnSpc>
              <a:spcBef>
                <a:spcPct val="0"/>
              </a:spcBef>
              <a:buNone/>
              <a:defRPr sz="3000" b="0" kern="1200" baseline="0">
                <a:solidFill>
                  <a:schemeClr val="tx1"/>
                </a:solidFill>
                <a:latin typeface="+mj-lt"/>
                <a:ea typeface="+mj-ea"/>
                <a:cs typeface="+mj-cs"/>
              </a:defRPr>
            </a:lvl1pPr>
          </a:lstStyle>
          <a:p>
            <a:r>
              <a:rPr lang="en-US" altLang="en-US" sz="1400"/>
              <a:t>Each of volumes below are presented to a single Epic instance like prod, report or dr. </a:t>
            </a:r>
          </a:p>
        </p:txBody>
      </p:sp>
      <p:sp>
        <p:nvSpPr>
          <p:cNvPr id="145" name="Can 144">
            <a:extLst>
              <a:ext uri="{FF2B5EF4-FFF2-40B4-BE49-F238E27FC236}">
                <a16:creationId xmlns:a16="http://schemas.microsoft.com/office/drawing/2014/main" id="{64F9F9D7-B9FC-427A-8ED9-E746693059B3}"/>
              </a:ext>
            </a:extLst>
          </p:cNvPr>
          <p:cNvSpPr/>
          <p:nvPr/>
        </p:nvSpPr>
        <p:spPr>
          <a:xfrm>
            <a:off x="9331893" y="2260207"/>
            <a:ext cx="493987" cy="591211"/>
          </a:xfrm>
          <a:prstGeom prst="can">
            <a:avLst/>
          </a:prstGeom>
          <a:solidFill>
            <a:schemeClr val="bg1">
              <a:lumMod val="95000"/>
            </a:schemeClr>
          </a:solidFill>
          <a:ln w="127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err="1"/>
          </a:p>
        </p:txBody>
      </p:sp>
      <p:sp>
        <p:nvSpPr>
          <p:cNvPr id="146" name="Can 145">
            <a:extLst>
              <a:ext uri="{FF2B5EF4-FFF2-40B4-BE49-F238E27FC236}">
                <a16:creationId xmlns:a16="http://schemas.microsoft.com/office/drawing/2014/main" id="{92E0481D-5C95-2E7A-B6D9-45BB29BE294D}"/>
              </a:ext>
            </a:extLst>
          </p:cNvPr>
          <p:cNvSpPr/>
          <p:nvPr/>
        </p:nvSpPr>
        <p:spPr>
          <a:xfrm>
            <a:off x="9360755" y="3016502"/>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sz="700" b="1">
              <a:solidFill>
                <a:schemeClr val="tx1"/>
              </a:solidFill>
            </a:endParaRPr>
          </a:p>
        </p:txBody>
      </p:sp>
      <p:sp>
        <p:nvSpPr>
          <p:cNvPr id="147" name="TextBox 146">
            <a:extLst>
              <a:ext uri="{FF2B5EF4-FFF2-40B4-BE49-F238E27FC236}">
                <a16:creationId xmlns:a16="http://schemas.microsoft.com/office/drawing/2014/main" id="{26B45D9C-F726-92A8-B09D-6B6D9CC16D72}"/>
              </a:ext>
            </a:extLst>
          </p:cNvPr>
          <p:cNvSpPr txBox="1"/>
          <p:nvPr/>
        </p:nvSpPr>
        <p:spPr>
          <a:xfrm>
            <a:off x="9793517" y="2427976"/>
            <a:ext cx="1096670" cy="265615"/>
          </a:xfrm>
          <a:prstGeom prst="rect">
            <a:avLst/>
          </a:prstGeom>
        </p:spPr>
        <p:txBody>
          <a:bodyPr vert="horz" wrap="none" lIns="91440" tIns="45720" rIns="91440" bIns="45720" rtlCol="0" anchor="t">
            <a:noAutofit/>
          </a:bodyPr>
          <a:lstStyle/>
          <a:p>
            <a:pPr marR="0" algn="l" defTabSz="914400" rtl="0" eaLnBrk="1" fontAlgn="auto" latinLnBrk="0" hangingPunct="1">
              <a:lnSpc>
                <a:spcPct val="95000"/>
              </a:lnSpc>
              <a:spcBef>
                <a:spcPts val="400"/>
              </a:spcBef>
              <a:spcAft>
                <a:spcPts val="200"/>
              </a:spcAft>
              <a:buClr>
                <a:schemeClr val="accent1"/>
              </a:buClr>
              <a:buSzTx/>
              <a:tabLst/>
            </a:pPr>
            <a:r>
              <a:rPr kumimoji="0" lang="en-US" sz="1400" b="0" i="0" u="none" strike="noStrike" kern="1200" cap="none" spc="0" normalizeH="0" baseline="0" noProof="0" err="1">
                <a:ln>
                  <a:noFill/>
                </a:ln>
                <a:solidFill>
                  <a:sysClr val="windowText" lastClr="000000"/>
                </a:solidFill>
                <a:effectLst/>
                <a:uLnTx/>
                <a:uFillTx/>
                <a:latin typeface="+mn-lt"/>
              </a:rPr>
              <a:t>FlexVolume</a:t>
            </a:r>
            <a:endParaRPr kumimoji="0" lang="en-US" sz="1400" b="0" i="0" u="none" strike="noStrike" kern="1200" cap="none" spc="0" normalizeH="0" baseline="0" noProof="0">
              <a:ln>
                <a:noFill/>
              </a:ln>
              <a:solidFill>
                <a:sysClr val="windowText" lastClr="000000"/>
              </a:solidFill>
              <a:effectLst/>
              <a:uLnTx/>
              <a:uFillTx/>
              <a:latin typeface="+mn-lt"/>
            </a:endParaRPr>
          </a:p>
        </p:txBody>
      </p:sp>
      <p:sp>
        <p:nvSpPr>
          <p:cNvPr id="148" name="TextBox 147">
            <a:extLst>
              <a:ext uri="{FF2B5EF4-FFF2-40B4-BE49-F238E27FC236}">
                <a16:creationId xmlns:a16="http://schemas.microsoft.com/office/drawing/2014/main" id="{C52A130C-4943-8AE6-FF4F-B17EBBF1A93B}"/>
              </a:ext>
            </a:extLst>
          </p:cNvPr>
          <p:cNvSpPr txBox="1"/>
          <p:nvPr/>
        </p:nvSpPr>
        <p:spPr>
          <a:xfrm>
            <a:off x="9793517" y="3013785"/>
            <a:ext cx="1096670" cy="265615"/>
          </a:xfrm>
          <a:prstGeom prst="rect">
            <a:avLst/>
          </a:prstGeom>
        </p:spPr>
        <p:txBody>
          <a:bodyPr vert="horz" wrap="none" lIns="91440" tIns="45720" rIns="91440" bIns="45720" rtlCol="0" anchor="t">
            <a:noAutofit/>
          </a:bodyPr>
          <a:lstStyle/>
          <a:p>
            <a:pPr marR="0" algn="l" defTabSz="914400" rtl="0" eaLnBrk="1" fontAlgn="auto" latinLnBrk="0" hangingPunct="1">
              <a:lnSpc>
                <a:spcPct val="95000"/>
              </a:lnSpc>
              <a:spcBef>
                <a:spcPts val="400"/>
              </a:spcBef>
              <a:spcAft>
                <a:spcPts val="200"/>
              </a:spcAft>
              <a:buClr>
                <a:schemeClr val="accent1"/>
              </a:buClr>
              <a:buSzTx/>
              <a:tabLst/>
            </a:pPr>
            <a:r>
              <a:rPr kumimoji="0" lang="en-US" sz="1400" b="0" i="0" u="none" strike="noStrike" kern="1200" cap="none" spc="0" normalizeH="0" baseline="0" noProof="0">
                <a:ln>
                  <a:noFill/>
                </a:ln>
                <a:solidFill>
                  <a:sysClr val="windowText" lastClr="000000"/>
                </a:solidFill>
                <a:effectLst/>
                <a:uLnTx/>
                <a:uFillTx/>
                <a:latin typeface="+mn-lt"/>
              </a:rPr>
              <a:t>LUN</a:t>
            </a:r>
          </a:p>
        </p:txBody>
      </p:sp>
    </p:spTree>
    <p:extLst>
      <p:ext uri="{BB962C8B-B14F-4D97-AF65-F5344CB8AC3E}">
        <p14:creationId xmlns:p14="http://schemas.microsoft.com/office/powerpoint/2010/main" val="2663346599"/>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FE9369BB-FDC9-E549-8A2D-03C2E3DD4E48}"/>
              </a:ext>
            </a:extLst>
          </p:cNvPr>
          <p:cNvCxnSpPr>
            <a:cxnSpLocks/>
          </p:cNvCxnSpPr>
          <p:nvPr/>
        </p:nvCxnSpPr>
        <p:spPr>
          <a:xfrm flipH="1" flipV="1">
            <a:off x="4126921" y="1858799"/>
            <a:ext cx="1041761" cy="37023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C29E6E13-9C0A-F746-835B-2A4A67C88CCE}"/>
              </a:ext>
            </a:extLst>
          </p:cNvPr>
          <p:cNvCxnSpPr>
            <a:cxnSpLocks/>
          </p:cNvCxnSpPr>
          <p:nvPr/>
        </p:nvCxnSpPr>
        <p:spPr>
          <a:xfrm flipV="1">
            <a:off x="5160708" y="1874567"/>
            <a:ext cx="0" cy="37023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8CAEEE32-4A5A-FA46-82FC-979FE14EB22E}"/>
              </a:ext>
            </a:extLst>
          </p:cNvPr>
          <p:cNvCxnSpPr>
            <a:cxnSpLocks/>
          </p:cNvCxnSpPr>
          <p:nvPr/>
        </p:nvCxnSpPr>
        <p:spPr>
          <a:xfrm flipV="1">
            <a:off x="4118948" y="1858799"/>
            <a:ext cx="1033788" cy="38600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54CD454-2F9B-0841-B993-92D64513570A}"/>
              </a:ext>
            </a:extLst>
          </p:cNvPr>
          <p:cNvCxnSpPr>
            <a:cxnSpLocks/>
          </p:cNvCxnSpPr>
          <p:nvPr/>
        </p:nvCxnSpPr>
        <p:spPr>
          <a:xfrm flipV="1">
            <a:off x="4126920" y="1858799"/>
            <a:ext cx="0" cy="37023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457CE324-4ECD-914D-89E3-831D8D0D9D09}"/>
              </a:ext>
            </a:extLst>
          </p:cNvPr>
          <p:cNvSpPr>
            <a:spLocks noGrp="1"/>
          </p:cNvSpPr>
          <p:nvPr>
            <p:ph type="ftr" sz="quarter" idx="3"/>
          </p:nvPr>
        </p:nvSpPr>
        <p:spPr/>
        <p:txBody>
          <a:bodyPr/>
          <a:lstStyle/>
          <a:p>
            <a:r>
              <a:rPr lang="en-US"/>
              <a:t>© 2020 NetApp, Inc. All rights reserved.  --- NETAPP CONFIDENTIAL ---</a:t>
            </a:r>
          </a:p>
        </p:txBody>
      </p:sp>
      <p:sp>
        <p:nvSpPr>
          <p:cNvPr id="6" name="Slide Number Placeholder 5">
            <a:extLst>
              <a:ext uri="{FF2B5EF4-FFF2-40B4-BE49-F238E27FC236}">
                <a16:creationId xmlns:a16="http://schemas.microsoft.com/office/drawing/2014/main" id="{664DF33C-83BB-F740-A0DF-15900E1A4738}"/>
              </a:ext>
            </a:extLst>
          </p:cNvPr>
          <p:cNvSpPr>
            <a:spLocks noGrp="1"/>
          </p:cNvSpPr>
          <p:nvPr>
            <p:ph type="sldNum" sz="quarter" idx="4"/>
          </p:nvPr>
        </p:nvSpPr>
        <p:spPr/>
        <p:txBody>
          <a:bodyPr/>
          <a:lstStyle/>
          <a:p>
            <a:fld id="{B071A5F3-A4FF-4CEE-8215-C08835B585C1}" type="slidenum">
              <a:rPr lang="en-US" smtClean="0"/>
              <a:pPr/>
              <a:t>53</a:t>
            </a:fld>
            <a:endParaRPr lang="en-US"/>
          </a:p>
        </p:txBody>
      </p:sp>
      <p:pic>
        <p:nvPicPr>
          <p:cNvPr id="10" name="FAS8020-3U-HA-Pair-All-Flash.png">
            <a:extLst>
              <a:ext uri="{FF2B5EF4-FFF2-40B4-BE49-F238E27FC236}">
                <a16:creationId xmlns:a16="http://schemas.microsoft.com/office/drawing/2014/main" id="{0DD440D4-DB37-7842-A85C-3D26823F3C17}"/>
              </a:ext>
            </a:extLst>
          </p:cNvPr>
          <p:cNvPicPr/>
          <p:nvPr/>
        </p:nvPicPr>
        <p:blipFill>
          <a:blip r:embed="rId3" cstate="print">
            <a:extLst>
              <a:ext uri="{28A0092B-C50C-407E-A947-70E740481C1C}">
                <a14:useLocalDpi xmlns:a14="http://schemas.microsoft.com/office/drawing/2010/main"/>
              </a:ext>
            </a:extLst>
          </a:blip>
          <a:stretch>
            <a:fillRect/>
          </a:stretch>
        </p:blipFill>
        <p:spPr>
          <a:xfrm>
            <a:off x="3433856" y="1194648"/>
            <a:ext cx="2427888" cy="679918"/>
          </a:xfrm>
          <a:prstGeom prst="rect">
            <a:avLst/>
          </a:prstGeom>
          <a:ln w="12700">
            <a:miter lim="400000"/>
          </a:ln>
        </p:spPr>
      </p:pic>
      <p:sp>
        <p:nvSpPr>
          <p:cNvPr id="20" name="Rectangle 19">
            <a:extLst>
              <a:ext uri="{FF2B5EF4-FFF2-40B4-BE49-F238E27FC236}">
                <a16:creationId xmlns:a16="http://schemas.microsoft.com/office/drawing/2014/main" id="{15CB5E52-494D-D246-8F06-BC80D38F2871}"/>
              </a:ext>
            </a:extLst>
          </p:cNvPr>
          <p:cNvSpPr/>
          <p:nvPr/>
        </p:nvSpPr>
        <p:spPr>
          <a:xfrm>
            <a:off x="409926" y="2244802"/>
            <a:ext cx="4056293" cy="1765866"/>
          </a:xfrm>
          <a:prstGeom prst="rect">
            <a:avLst/>
          </a:prstGeom>
          <a:solidFill>
            <a:schemeClr val="accent2">
              <a:lumMod val="40000"/>
              <a:lumOff val="60000"/>
            </a:schemeClr>
          </a:solidFill>
          <a:ln w="127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err="1"/>
          </a:p>
        </p:txBody>
      </p:sp>
      <p:sp>
        <p:nvSpPr>
          <p:cNvPr id="21" name="TextBox 20">
            <a:extLst>
              <a:ext uri="{FF2B5EF4-FFF2-40B4-BE49-F238E27FC236}">
                <a16:creationId xmlns:a16="http://schemas.microsoft.com/office/drawing/2014/main" id="{3237B244-D09F-0E4C-8B47-820D7DCDC12D}"/>
              </a:ext>
            </a:extLst>
          </p:cNvPr>
          <p:cNvSpPr txBox="1"/>
          <p:nvPr/>
        </p:nvSpPr>
        <p:spPr>
          <a:xfrm>
            <a:off x="401954" y="2233226"/>
            <a:ext cx="4064261" cy="199642"/>
          </a:xfrm>
          <a:prstGeom prst="rect">
            <a:avLst/>
          </a:prstGeom>
        </p:spPr>
        <p:txBody>
          <a:bodyPr vert="horz" wrap="none" lIns="91440" tIns="45720" rIns="91440" bIns="45720" rtlCol="0" anchor="t">
            <a:noAutofit/>
          </a:bodyPr>
          <a:lstStyle/>
          <a:p>
            <a:pPr algn="ctr">
              <a:lnSpc>
                <a:spcPct val="95000"/>
              </a:lnSpc>
              <a:spcBef>
                <a:spcPts val="400"/>
              </a:spcBef>
              <a:spcAft>
                <a:spcPts val="200"/>
              </a:spcAft>
              <a:buClr>
                <a:schemeClr val="accent1"/>
              </a:buClr>
            </a:pPr>
            <a:r>
              <a:rPr lang="en-US" sz="800" b="1">
                <a:solidFill>
                  <a:sysClr val="windowText" lastClr="000000"/>
                </a:solidFill>
              </a:rPr>
              <a:t>Node1_Aggr1</a:t>
            </a:r>
          </a:p>
        </p:txBody>
      </p:sp>
      <p:sp>
        <p:nvSpPr>
          <p:cNvPr id="22" name="Rectangle 21">
            <a:extLst>
              <a:ext uri="{FF2B5EF4-FFF2-40B4-BE49-F238E27FC236}">
                <a16:creationId xmlns:a16="http://schemas.microsoft.com/office/drawing/2014/main" id="{EB10CC7A-E3E7-554A-A709-4C3D28EA0AF3}"/>
              </a:ext>
            </a:extLst>
          </p:cNvPr>
          <p:cNvSpPr/>
          <p:nvPr/>
        </p:nvSpPr>
        <p:spPr>
          <a:xfrm>
            <a:off x="4846472" y="2233226"/>
            <a:ext cx="4056293" cy="1777442"/>
          </a:xfrm>
          <a:prstGeom prst="rect">
            <a:avLst/>
          </a:prstGeom>
          <a:solidFill>
            <a:schemeClr val="accent2">
              <a:lumMod val="40000"/>
              <a:lumOff val="60000"/>
            </a:schemeClr>
          </a:solidFill>
          <a:ln w="127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err="1"/>
          </a:p>
        </p:txBody>
      </p:sp>
      <p:sp>
        <p:nvSpPr>
          <p:cNvPr id="23" name="TextBox 22">
            <a:extLst>
              <a:ext uri="{FF2B5EF4-FFF2-40B4-BE49-F238E27FC236}">
                <a16:creationId xmlns:a16="http://schemas.microsoft.com/office/drawing/2014/main" id="{D406F64B-1F4F-C440-AD9C-BF6B8C98765A}"/>
              </a:ext>
            </a:extLst>
          </p:cNvPr>
          <p:cNvSpPr txBox="1"/>
          <p:nvPr/>
        </p:nvSpPr>
        <p:spPr>
          <a:xfrm>
            <a:off x="4846465" y="2233226"/>
            <a:ext cx="4056265" cy="183874"/>
          </a:xfrm>
          <a:prstGeom prst="rect">
            <a:avLst/>
          </a:prstGeom>
        </p:spPr>
        <p:txBody>
          <a:bodyPr vert="horz" wrap="none" lIns="91440" tIns="45720" rIns="91440" bIns="45720" rtlCol="0" anchor="t">
            <a:noAutofit/>
          </a:bodyPr>
          <a:lstStyle/>
          <a:p>
            <a:pPr algn="ctr">
              <a:lnSpc>
                <a:spcPct val="95000"/>
              </a:lnSpc>
              <a:spcBef>
                <a:spcPts val="400"/>
              </a:spcBef>
              <a:spcAft>
                <a:spcPts val="200"/>
              </a:spcAft>
              <a:buClr>
                <a:schemeClr val="accent1"/>
              </a:buClr>
            </a:pPr>
            <a:r>
              <a:rPr lang="en-US" sz="800" b="1">
                <a:solidFill>
                  <a:sysClr val="windowText" lastClr="000000"/>
                </a:solidFill>
              </a:rPr>
              <a:t>Node2_Aggr1</a:t>
            </a:r>
          </a:p>
        </p:txBody>
      </p:sp>
      <p:sp>
        <p:nvSpPr>
          <p:cNvPr id="32" name="Can 31">
            <a:extLst>
              <a:ext uri="{FF2B5EF4-FFF2-40B4-BE49-F238E27FC236}">
                <a16:creationId xmlns:a16="http://schemas.microsoft.com/office/drawing/2014/main" id="{9F98DB44-6305-7D47-8CD7-9BC47A6316E2}"/>
              </a:ext>
            </a:extLst>
          </p:cNvPr>
          <p:cNvSpPr/>
          <p:nvPr/>
        </p:nvSpPr>
        <p:spPr>
          <a:xfrm>
            <a:off x="5180963" y="2524200"/>
            <a:ext cx="493987" cy="1282734"/>
          </a:xfrm>
          <a:prstGeom prst="can">
            <a:avLst/>
          </a:prstGeom>
          <a:solidFill>
            <a:schemeClr val="bg1">
              <a:lumMod val="95000"/>
            </a:schemeClr>
          </a:solidFill>
          <a:ln w="127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err="1"/>
          </a:p>
        </p:txBody>
      </p:sp>
      <p:sp>
        <p:nvSpPr>
          <p:cNvPr id="40" name="Title 2">
            <a:extLst>
              <a:ext uri="{FF2B5EF4-FFF2-40B4-BE49-F238E27FC236}">
                <a16:creationId xmlns:a16="http://schemas.microsoft.com/office/drawing/2014/main" id="{BA6F1550-C842-1945-9003-573C4AC2FA9A}"/>
              </a:ext>
            </a:extLst>
          </p:cNvPr>
          <p:cNvSpPr txBox="1">
            <a:spLocks noChangeArrowheads="1"/>
          </p:cNvSpPr>
          <p:nvPr/>
        </p:nvSpPr>
        <p:spPr>
          <a:xfrm>
            <a:off x="194515" y="196134"/>
            <a:ext cx="11446254" cy="584048"/>
          </a:xfrm>
          <a:prstGeom prst="rect">
            <a:avLst/>
          </a:prstGeom>
        </p:spPr>
        <p:txBody>
          <a:bodyPr vert="horz" wrap="square" lIns="91497" tIns="45749" rIns="91497" bIns="45749" rtlCol="0" anchor="b">
            <a:noAutofit/>
          </a:bodyPr>
          <a:lstStyle>
            <a:lvl1pPr algn="l" defTabSz="915216" rtl="0" eaLnBrk="1" latinLnBrk="0" hangingPunct="1">
              <a:lnSpc>
                <a:spcPct val="80000"/>
              </a:lnSpc>
              <a:spcBef>
                <a:spcPct val="0"/>
              </a:spcBef>
              <a:buNone/>
              <a:defRPr sz="3000" b="0" kern="1200" baseline="0">
                <a:solidFill>
                  <a:schemeClr val="tx1"/>
                </a:solidFill>
                <a:latin typeface="+mj-lt"/>
                <a:ea typeface="+mj-ea"/>
                <a:cs typeface="+mj-cs"/>
              </a:defRPr>
            </a:lvl1pPr>
          </a:lstStyle>
          <a:p>
            <a:pPr algn="ctr"/>
            <a:r>
              <a:rPr lang="en-US" altLang="en-US" sz="2999"/>
              <a:t>Epic Aggregate, Volume, LUN layout</a:t>
            </a:r>
          </a:p>
        </p:txBody>
      </p:sp>
      <p:sp>
        <p:nvSpPr>
          <p:cNvPr id="67" name="Can 66">
            <a:extLst>
              <a:ext uri="{FF2B5EF4-FFF2-40B4-BE49-F238E27FC236}">
                <a16:creationId xmlns:a16="http://schemas.microsoft.com/office/drawing/2014/main" id="{7B6419F5-2CF6-4B41-AF49-4A78AE71C7FC}"/>
              </a:ext>
            </a:extLst>
          </p:cNvPr>
          <p:cNvSpPr/>
          <p:nvPr/>
        </p:nvSpPr>
        <p:spPr>
          <a:xfrm>
            <a:off x="730142" y="2528048"/>
            <a:ext cx="493987" cy="1282416"/>
          </a:xfrm>
          <a:prstGeom prst="can">
            <a:avLst/>
          </a:prstGeom>
          <a:solidFill>
            <a:schemeClr val="bg1">
              <a:lumMod val="95000"/>
            </a:schemeClr>
          </a:solidFill>
          <a:ln w="127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95000"/>
              </a:lnSpc>
            </a:pPr>
            <a:endParaRPr lang="en-US">
              <a:solidFill>
                <a:schemeClr val="tx1"/>
              </a:solidFill>
            </a:endParaRPr>
          </a:p>
        </p:txBody>
      </p:sp>
      <p:sp>
        <p:nvSpPr>
          <p:cNvPr id="68" name="Can 67">
            <a:extLst>
              <a:ext uri="{FF2B5EF4-FFF2-40B4-BE49-F238E27FC236}">
                <a16:creationId xmlns:a16="http://schemas.microsoft.com/office/drawing/2014/main" id="{46560223-BD91-AF4E-8AEF-9F58C023E125}"/>
              </a:ext>
            </a:extLst>
          </p:cNvPr>
          <p:cNvSpPr/>
          <p:nvPr/>
        </p:nvSpPr>
        <p:spPr>
          <a:xfrm>
            <a:off x="772812" y="2839799"/>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700" b="1">
                <a:solidFill>
                  <a:schemeClr val="tx1"/>
                </a:solidFill>
              </a:rPr>
              <a:t>db01</a:t>
            </a:r>
          </a:p>
        </p:txBody>
      </p:sp>
      <p:sp>
        <p:nvSpPr>
          <p:cNvPr id="81" name="Can 80">
            <a:extLst>
              <a:ext uri="{FF2B5EF4-FFF2-40B4-BE49-F238E27FC236}">
                <a16:creationId xmlns:a16="http://schemas.microsoft.com/office/drawing/2014/main" id="{8D02F1A4-3850-6B46-AE6A-B1F1B4243CFE}"/>
              </a:ext>
            </a:extLst>
          </p:cNvPr>
          <p:cNvSpPr/>
          <p:nvPr/>
        </p:nvSpPr>
        <p:spPr>
          <a:xfrm>
            <a:off x="5767295" y="2524200"/>
            <a:ext cx="493987" cy="1282734"/>
          </a:xfrm>
          <a:prstGeom prst="can">
            <a:avLst/>
          </a:prstGeom>
          <a:solidFill>
            <a:schemeClr val="bg1">
              <a:lumMod val="95000"/>
            </a:schemeClr>
          </a:solidFill>
          <a:ln w="127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err="1"/>
          </a:p>
        </p:txBody>
      </p:sp>
      <p:sp>
        <p:nvSpPr>
          <p:cNvPr id="86" name="Can 85">
            <a:extLst>
              <a:ext uri="{FF2B5EF4-FFF2-40B4-BE49-F238E27FC236}">
                <a16:creationId xmlns:a16="http://schemas.microsoft.com/office/drawing/2014/main" id="{A298836A-7854-9441-A2D8-F77760A74CB2}"/>
              </a:ext>
            </a:extLst>
          </p:cNvPr>
          <p:cNvSpPr/>
          <p:nvPr/>
        </p:nvSpPr>
        <p:spPr>
          <a:xfrm>
            <a:off x="1316474" y="2528047"/>
            <a:ext cx="493987" cy="1282416"/>
          </a:xfrm>
          <a:prstGeom prst="can">
            <a:avLst/>
          </a:prstGeom>
          <a:solidFill>
            <a:schemeClr val="bg1">
              <a:lumMod val="95000"/>
            </a:schemeClr>
          </a:solidFill>
          <a:ln w="127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err="1"/>
          </a:p>
        </p:txBody>
      </p:sp>
      <p:sp>
        <p:nvSpPr>
          <p:cNvPr id="95" name="Can 94">
            <a:extLst>
              <a:ext uri="{FF2B5EF4-FFF2-40B4-BE49-F238E27FC236}">
                <a16:creationId xmlns:a16="http://schemas.microsoft.com/office/drawing/2014/main" id="{9C1FC30A-63BF-2C48-B197-E3367B50B8B3}"/>
              </a:ext>
            </a:extLst>
          </p:cNvPr>
          <p:cNvSpPr/>
          <p:nvPr/>
        </p:nvSpPr>
        <p:spPr>
          <a:xfrm>
            <a:off x="6351107" y="2523728"/>
            <a:ext cx="493987" cy="1282734"/>
          </a:xfrm>
          <a:prstGeom prst="can">
            <a:avLst/>
          </a:prstGeom>
          <a:solidFill>
            <a:schemeClr val="bg1">
              <a:lumMod val="95000"/>
            </a:schemeClr>
          </a:solidFill>
          <a:ln w="127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err="1"/>
          </a:p>
        </p:txBody>
      </p:sp>
      <p:sp>
        <p:nvSpPr>
          <p:cNvPr id="100" name="Can 99">
            <a:extLst>
              <a:ext uri="{FF2B5EF4-FFF2-40B4-BE49-F238E27FC236}">
                <a16:creationId xmlns:a16="http://schemas.microsoft.com/office/drawing/2014/main" id="{1FDB4585-12B3-6045-99F4-CAE61FFDF777}"/>
              </a:ext>
            </a:extLst>
          </p:cNvPr>
          <p:cNvSpPr/>
          <p:nvPr/>
        </p:nvSpPr>
        <p:spPr>
          <a:xfrm>
            <a:off x="1900286" y="2527574"/>
            <a:ext cx="493987" cy="1282416"/>
          </a:xfrm>
          <a:prstGeom prst="can">
            <a:avLst/>
          </a:prstGeom>
          <a:solidFill>
            <a:schemeClr val="bg1">
              <a:lumMod val="95000"/>
            </a:schemeClr>
          </a:solidFill>
          <a:ln w="127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err="1"/>
          </a:p>
        </p:txBody>
      </p:sp>
      <p:sp>
        <p:nvSpPr>
          <p:cNvPr id="109" name="Can 108">
            <a:extLst>
              <a:ext uri="{FF2B5EF4-FFF2-40B4-BE49-F238E27FC236}">
                <a16:creationId xmlns:a16="http://schemas.microsoft.com/office/drawing/2014/main" id="{32BC410F-20EA-794E-8571-E3B0A98723FB}"/>
              </a:ext>
            </a:extLst>
          </p:cNvPr>
          <p:cNvSpPr/>
          <p:nvPr/>
        </p:nvSpPr>
        <p:spPr>
          <a:xfrm>
            <a:off x="6937439" y="2523256"/>
            <a:ext cx="493987" cy="1282734"/>
          </a:xfrm>
          <a:prstGeom prst="can">
            <a:avLst/>
          </a:prstGeom>
          <a:solidFill>
            <a:schemeClr val="bg1">
              <a:lumMod val="95000"/>
            </a:schemeClr>
          </a:solidFill>
          <a:ln w="127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err="1"/>
          </a:p>
        </p:txBody>
      </p:sp>
      <p:sp>
        <p:nvSpPr>
          <p:cNvPr id="114" name="Can 113">
            <a:extLst>
              <a:ext uri="{FF2B5EF4-FFF2-40B4-BE49-F238E27FC236}">
                <a16:creationId xmlns:a16="http://schemas.microsoft.com/office/drawing/2014/main" id="{EB91A3DD-4C95-9D48-9887-F6B6B4154C8E}"/>
              </a:ext>
            </a:extLst>
          </p:cNvPr>
          <p:cNvSpPr/>
          <p:nvPr/>
        </p:nvSpPr>
        <p:spPr>
          <a:xfrm>
            <a:off x="2486618" y="2527102"/>
            <a:ext cx="493987" cy="1282416"/>
          </a:xfrm>
          <a:prstGeom prst="can">
            <a:avLst/>
          </a:prstGeom>
          <a:solidFill>
            <a:schemeClr val="bg1">
              <a:lumMod val="95000"/>
            </a:schemeClr>
          </a:solidFill>
          <a:ln w="127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err="1"/>
          </a:p>
        </p:txBody>
      </p:sp>
      <p:sp>
        <p:nvSpPr>
          <p:cNvPr id="123" name="Can 122">
            <a:extLst>
              <a:ext uri="{FF2B5EF4-FFF2-40B4-BE49-F238E27FC236}">
                <a16:creationId xmlns:a16="http://schemas.microsoft.com/office/drawing/2014/main" id="{9D2BCC23-A578-4846-8E08-BAEBDB311BF0}"/>
              </a:ext>
            </a:extLst>
          </p:cNvPr>
          <p:cNvSpPr/>
          <p:nvPr/>
        </p:nvSpPr>
        <p:spPr>
          <a:xfrm>
            <a:off x="7509437" y="2522784"/>
            <a:ext cx="493987" cy="1282734"/>
          </a:xfrm>
          <a:prstGeom prst="can">
            <a:avLst/>
          </a:prstGeom>
          <a:solidFill>
            <a:schemeClr val="bg1">
              <a:lumMod val="95000"/>
            </a:schemeClr>
          </a:solidFill>
          <a:ln w="127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err="1"/>
          </a:p>
        </p:txBody>
      </p:sp>
      <p:sp>
        <p:nvSpPr>
          <p:cNvPr id="137" name="Can 136">
            <a:extLst>
              <a:ext uri="{FF2B5EF4-FFF2-40B4-BE49-F238E27FC236}">
                <a16:creationId xmlns:a16="http://schemas.microsoft.com/office/drawing/2014/main" id="{64B5753A-1BD2-C146-8712-54967AB3944E}"/>
              </a:ext>
            </a:extLst>
          </p:cNvPr>
          <p:cNvSpPr/>
          <p:nvPr/>
        </p:nvSpPr>
        <p:spPr>
          <a:xfrm>
            <a:off x="8094428" y="2522784"/>
            <a:ext cx="493987" cy="756616"/>
          </a:xfrm>
          <a:prstGeom prst="can">
            <a:avLst/>
          </a:prstGeom>
          <a:solidFill>
            <a:schemeClr val="bg1">
              <a:lumMod val="95000"/>
            </a:schemeClr>
          </a:solidFill>
          <a:ln w="127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err="1"/>
          </a:p>
        </p:txBody>
      </p:sp>
      <p:sp>
        <p:nvSpPr>
          <p:cNvPr id="165" name="TextBox 164">
            <a:extLst>
              <a:ext uri="{FF2B5EF4-FFF2-40B4-BE49-F238E27FC236}">
                <a16:creationId xmlns:a16="http://schemas.microsoft.com/office/drawing/2014/main" id="{A7451395-86BC-1A4C-AFAD-494C49147B13}"/>
              </a:ext>
            </a:extLst>
          </p:cNvPr>
          <p:cNvSpPr txBox="1"/>
          <p:nvPr/>
        </p:nvSpPr>
        <p:spPr>
          <a:xfrm>
            <a:off x="744285" y="2654127"/>
            <a:ext cx="493987" cy="199642"/>
          </a:xfrm>
          <a:prstGeom prst="rect">
            <a:avLst/>
          </a:prstGeom>
        </p:spPr>
        <p:txBody>
          <a:bodyPr vert="horz" wrap="none" lIns="91440" tIns="45720" rIns="91440" bIns="45720" rtlCol="0" anchor="t">
            <a:noAutofit/>
          </a:bodyPr>
          <a:lstStyle/>
          <a:p>
            <a:pPr algn="ctr">
              <a:lnSpc>
                <a:spcPct val="95000"/>
              </a:lnSpc>
              <a:spcBef>
                <a:spcPts val="400"/>
              </a:spcBef>
              <a:spcAft>
                <a:spcPts val="200"/>
              </a:spcAft>
              <a:buClr>
                <a:schemeClr val="accent1"/>
              </a:buClr>
            </a:pPr>
            <a:r>
              <a:rPr lang="en-US" sz="1000" b="1">
                <a:solidFill>
                  <a:sysClr val="windowText" lastClr="000000"/>
                </a:solidFill>
              </a:rPr>
              <a:t>db01</a:t>
            </a:r>
          </a:p>
        </p:txBody>
      </p:sp>
      <p:sp>
        <p:nvSpPr>
          <p:cNvPr id="166" name="TextBox 165">
            <a:extLst>
              <a:ext uri="{FF2B5EF4-FFF2-40B4-BE49-F238E27FC236}">
                <a16:creationId xmlns:a16="http://schemas.microsoft.com/office/drawing/2014/main" id="{52B2360B-332F-4D4C-B35C-087CB9EE21EB}"/>
              </a:ext>
            </a:extLst>
          </p:cNvPr>
          <p:cNvSpPr txBox="1"/>
          <p:nvPr/>
        </p:nvSpPr>
        <p:spPr>
          <a:xfrm>
            <a:off x="1329629" y="2641984"/>
            <a:ext cx="493987" cy="199642"/>
          </a:xfrm>
          <a:prstGeom prst="rect">
            <a:avLst/>
          </a:prstGeom>
        </p:spPr>
        <p:txBody>
          <a:bodyPr vert="horz" wrap="none" lIns="91440" tIns="45720" rIns="91440" bIns="45720" rtlCol="0" anchor="t">
            <a:noAutofit/>
          </a:bodyPr>
          <a:lstStyle/>
          <a:p>
            <a:pPr algn="ctr">
              <a:lnSpc>
                <a:spcPct val="95000"/>
              </a:lnSpc>
              <a:spcBef>
                <a:spcPts val="400"/>
              </a:spcBef>
              <a:spcAft>
                <a:spcPts val="200"/>
              </a:spcAft>
              <a:buClr>
                <a:schemeClr val="accent1"/>
              </a:buClr>
            </a:pPr>
            <a:r>
              <a:rPr lang="en-US" sz="1000" b="1">
                <a:solidFill>
                  <a:sysClr val="windowText" lastClr="000000"/>
                </a:solidFill>
              </a:rPr>
              <a:t>db03</a:t>
            </a:r>
          </a:p>
        </p:txBody>
      </p:sp>
      <p:sp>
        <p:nvSpPr>
          <p:cNvPr id="167" name="TextBox 166">
            <a:extLst>
              <a:ext uri="{FF2B5EF4-FFF2-40B4-BE49-F238E27FC236}">
                <a16:creationId xmlns:a16="http://schemas.microsoft.com/office/drawing/2014/main" id="{940E927A-F236-4F4E-8ABD-A2C999F483FD}"/>
              </a:ext>
            </a:extLst>
          </p:cNvPr>
          <p:cNvSpPr txBox="1"/>
          <p:nvPr/>
        </p:nvSpPr>
        <p:spPr>
          <a:xfrm>
            <a:off x="1911113" y="2641984"/>
            <a:ext cx="493987" cy="199642"/>
          </a:xfrm>
          <a:prstGeom prst="rect">
            <a:avLst/>
          </a:prstGeom>
        </p:spPr>
        <p:txBody>
          <a:bodyPr vert="horz" wrap="none" lIns="91440" tIns="45720" rIns="91440" bIns="45720" rtlCol="0" anchor="t">
            <a:noAutofit/>
          </a:bodyPr>
          <a:lstStyle/>
          <a:p>
            <a:pPr algn="ctr">
              <a:lnSpc>
                <a:spcPct val="95000"/>
              </a:lnSpc>
              <a:spcBef>
                <a:spcPts val="400"/>
              </a:spcBef>
              <a:spcAft>
                <a:spcPts val="200"/>
              </a:spcAft>
              <a:buClr>
                <a:schemeClr val="accent1"/>
              </a:buClr>
            </a:pPr>
            <a:r>
              <a:rPr lang="en-US" sz="1000" b="1">
                <a:solidFill>
                  <a:sysClr val="windowText" lastClr="000000"/>
                </a:solidFill>
              </a:rPr>
              <a:t>db05</a:t>
            </a:r>
          </a:p>
        </p:txBody>
      </p:sp>
      <p:sp>
        <p:nvSpPr>
          <p:cNvPr id="168" name="TextBox 167">
            <a:extLst>
              <a:ext uri="{FF2B5EF4-FFF2-40B4-BE49-F238E27FC236}">
                <a16:creationId xmlns:a16="http://schemas.microsoft.com/office/drawing/2014/main" id="{3F624F2D-74E6-9B4E-8896-08F2E230DB1E}"/>
              </a:ext>
            </a:extLst>
          </p:cNvPr>
          <p:cNvSpPr txBox="1"/>
          <p:nvPr/>
        </p:nvSpPr>
        <p:spPr>
          <a:xfrm>
            <a:off x="2496457" y="2629841"/>
            <a:ext cx="493987" cy="199642"/>
          </a:xfrm>
          <a:prstGeom prst="rect">
            <a:avLst/>
          </a:prstGeom>
        </p:spPr>
        <p:txBody>
          <a:bodyPr vert="horz" wrap="none" lIns="91440" tIns="45720" rIns="91440" bIns="45720" rtlCol="0" anchor="t">
            <a:noAutofit/>
          </a:bodyPr>
          <a:lstStyle/>
          <a:p>
            <a:pPr algn="ctr">
              <a:lnSpc>
                <a:spcPct val="95000"/>
              </a:lnSpc>
              <a:spcBef>
                <a:spcPts val="400"/>
              </a:spcBef>
              <a:spcAft>
                <a:spcPts val="200"/>
              </a:spcAft>
              <a:buClr>
                <a:schemeClr val="accent1"/>
              </a:buClr>
            </a:pPr>
            <a:r>
              <a:rPr lang="en-US" sz="1000" b="1">
                <a:solidFill>
                  <a:sysClr val="windowText" lastClr="000000"/>
                </a:solidFill>
              </a:rPr>
              <a:t>db07</a:t>
            </a:r>
          </a:p>
        </p:txBody>
      </p:sp>
      <p:sp>
        <p:nvSpPr>
          <p:cNvPr id="171" name="TextBox 170">
            <a:extLst>
              <a:ext uri="{FF2B5EF4-FFF2-40B4-BE49-F238E27FC236}">
                <a16:creationId xmlns:a16="http://schemas.microsoft.com/office/drawing/2014/main" id="{6640F976-AC6C-1843-8B14-514CA07EC351}"/>
              </a:ext>
            </a:extLst>
          </p:cNvPr>
          <p:cNvSpPr txBox="1"/>
          <p:nvPr/>
        </p:nvSpPr>
        <p:spPr>
          <a:xfrm>
            <a:off x="5180963" y="2651776"/>
            <a:ext cx="493987" cy="199642"/>
          </a:xfrm>
          <a:prstGeom prst="rect">
            <a:avLst/>
          </a:prstGeom>
        </p:spPr>
        <p:txBody>
          <a:bodyPr vert="horz" wrap="none" lIns="91440" tIns="45720" rIns="91440" bIns="45720" rtlCol="0" anchor="t">
            <a:noAutofit/>
          </a:bodyPr>
          <a:lstStyle/>
          <a:p>
            <a:pPr algn="ctr">
              <a:lnSpc>
                <a:spcPct val="95000"/>
              </a:lnSpc>
              <a:spcBef>
                <a:spcPts val="400"/>
              </a:spcBef>
              <a:spcAft>
                <a:spcPts val="200"/>
              </a:spcAft>
              <a:buClr>
                <a:schemeClr val="accent1"/>
              </a:buClr>
            </a:pPr>
            <a:r>
              <a:rPr lang="en-US" sz="1000" b="1">
                <a:solidFill>
                  <a:sysClr val="windowText" lastClr="000000"/>
                </a:solidFill>
              </a:rPr>
              <a:t>db02</a:t>
            </a:r>
          </a:p>
        </p:txBody>
      </p:sp>
      <p:sp>
        <p:nvSpPr>
          <p:cNvPr id="172" name="TextBox 171">
            <a:extLst>
              <a:ext uri="{FF2B5EF4-FFF2-40B4-BE49-F238E27FC236}">
                <a16:creationId xmlns:a16="http://schemas.microsoft.com/office/drawing/2014/main" id="{FA8E6A89-9986-6049-A3CA-48583C0459BA}"/>
              </a:ext>
            </a:extLst>
          </p:cNvPr>
          <p:cNvSpPr txBox="1"/>
          <p:nvPr/>
        </p:nvSpPr>
        <p:spPr>
          <a:xfrm>
            <a:off x="5766307" y="2639633"/>
            <a:ext cx="493987" cy="199642"/>
          </a:xfrm>
          <a:prstGeom prst="rect">
            <a:avLst/>
          </a:prstGeom>
        </p:spPr>
        <p:txBody>
          <a:bodyPr vert="horz" wrap="none" lIns="91440" tIns="45720" rIns="91440" bIns="45720" rtlCol="0" anchor="t">
            <a:noAutofit/>
          </a:bodyPr>
          <a:lstStyle/>
          <a:p>
            <a:pPr algn="ctr">
              <a:lnSpc>
                <a:spcPct val="95000"/>
              </a:lnSpc>
              <a:spcBef>
                <a:spcPts val="400"/>
              </a:spcBef>
              <a:spcAft>
                <a:spcPts val="200"/>
              </a:spcAft>
              <a:buClr>
                <a:schemeClr val="accent1"/>
              </a:buClr>
            </a:pPr>
            <a:r>
              <a:rPr lang="en-US" sz="1000" b="1">
                <a:solidFill>
                  <a:sysClr val="windowText" lastClr="000000"/>
                </a:solidFill>
              </a:rPr>
              <a:t>db04</a:t>
            </a:r>
          </a:p>
        </p:txBody>
      </p:sp>
      <p:sp>
        <p:nvSpPr>
          <p:cNvPr id="173" name="TextBox 172">
            <a:extLst>
              <a:ext uri="{FF2B5EF4-FFF2-40B4-BE49-F238E27FC236}">
                <a16:creationId xmlns:a16="http://schemas.microsoft.com/office/drawing/2014/main" id="{50C1245F-BB06-9645-AF34-101D10E4F0F4}"/>
              </a:ext>
            </a:extLst>
          </p:cNvPr>
          <p:cNvSpPr txBox="1"/>
          <p:nvPr/>
        </p:nvSpPr>
        <p:spPr>
          <a:xfrm>
            <a:off x="6347791" y="2639633"/>
            <a:ext cx="493987" cy="199642"/>
          </a:xfrm>
          <a:prstGeom prst="rect">
            <a:avLst/>
          </a:prstGeom>
        </p:spPr>
        <p:txBody>
          <a:bodyPr vert="horz" wrap="none" lIns="91440" tIns="45720" rIns="91440" bIns="45720" rtlCol="0" anchor="t">
            <a:noAutofit/>
          </a:bodyPr>
          <a:lstStyle/>
          <a:p>
            <a:pPr algn="ctr">
              <a:lnSpc>
                <a:spcPct val="95000"/>
              </a:lnSpc>
              <a:spcBef>
                <a:spcPts val="400"/>
              </a:spcBef>
              <a:spcAft>
                <a:spcPts val="200"/>
              </a:spcAft>
              <a:buClr>
                <a:schemeClr val="accent1"/>
              </a:buClr>
            </a:pPr>
            <a:r>
              <a:rPr lang="en-US" sz="1000" b="1">
                <a:solidFill>
                  <a:sysClr val="windowText" lastClr="000000"/>
                </a:solidFill>
              </a:rPr>
              <a:t>db06</a:t>
            </a:r>
          </a:p>
        </p:txBody>
      </p:sp>
      <p:sp>
        <p:nvSpPr>
          <p:cNvPr id="174" name="TextBox 173">
            <a:extLst>
              <a:ext uri="{FF2B5EF4-FFF2-40B4-BE49-F238E27FC236}">
                <a16:creationId xmlns:a16="http://schemas.microsoft.com/office/drawing/2014/main" id="{762E8E58-76E8-C348-B80A-9E239D0D6E09}"/>
              </a:ext>
            </a:extLst>
          </p:cNvPr>
          <p:cNvSpPr txBox="1"/>
          <p:nvPr/>
        </p:nvSpPr>
        <p:spPr>
          <a:xfrm>
            <a:off x="6933135" y="2627490"/>
            <a:ext cx="493987" cy="199642"/>
          </a:xfrm>
          <a:prstGeom prst="rect">
            <a:avLst/>
          </a:prstGeom>
        </p:spPr>
        <p:txBody>
          <a:bodyPr vert="horz" wrap="none" lIns="91440" tIns="45720" rIns="91440" bIns="45720" rtlCol="0" anchor="t">
            <a:noAutofit/>
          </a:bodyPr>
          <a:lstStyle/>
          <a:p>
            <a:pPr algn="ctr">
              <a:lnSpc>
                <a:spcPct val="95000"/>
              </a:lnSpc>
              <a:spcBef>
                <a:spcPts val="400"/>
              </a:spcBef>
              <a:spcAft>
                <a:spcPts val="200"/>
              </a:spcAft>
              <a:buClr>
                <a:schemeClr val="accent1"/>
              </a:buClr>
            </a:pPr>
            <a:r>
              <a:rPr lang="en-US" sz="1000" b="1">
                <a:solidFill>
                  <a:sysClr val="windowText" lastClr="000000"/>
                </a:solidFill>
              </a:rPr>
              <a:t>db08</a:t>
            </a:r>
          </a:p>
        </p:txBody>
      </p:sp>
      <p:sp>
        <p:nvSpPr>
          <p:cNvPr id="175" name="TextBox 174">
            <a:extLst>
              <a:ext uri="{FF2B5EF4-FFF2-40B4-BE49-F238E27FC236}">
                <a16:creationId xmlns:a16="http://schemas.microsoft.com/office/drawing/2014/main" id="{9623B9F5-685A-6C4E-AB3A-576BA6B24C79}"/>
              </a:ext>
            </a:extLst>
          </p:cNvPr>
          <p:cNvSpPr txBox="1"/>
          <p:nvPr/>
        </p:nvSpPr>
        <p:spPr>
          <a:xfrm>
            <a:off x="7510563" y="2627490"/>
            <a:ext cx="493987" cy="199642"/>
          </a:xfrm>
          <a:prstGeom prst="rect">
            <a:avLst/>
          </a:prstGeom>
        </p:spPr>
        <p:txBody>
          <a:bodyPr vert="horz" wrap="none" lIns="91440" tIns="45720" rIns="91440" bIns="45720" rtlCol="0" anchor="t">
            <a:noAutofit/>
          </a:bodyPr>
          <a:lstStyle/>
          <a:p>
            <a:pPr algn="ctr">
              <a:lnSpc>
                <a:spcPct val="95000"/>
              </a:lnSpc>
              <a:spcBef>
                <a:spcPts val="400"/>
              </a:spcBef>
              <a:spcAft>
                <a:spcPts val="200"/>
              </a:spcAft>
              <a:buClr>
                <a:schemeClr val="accent1"/>
              </a:buClr>
            </a:pPr>
            <a:r>
              <a:rPr lang="en-US" sz="1000" b="1">
                <a:solidFill>
                  <a:sysClr val="windowText" lastClr="000000"/>
                </a:solidFill>
              </a:rPr>
              <a:t>jrn02</a:t>
            </a:r>
          </a:p>
        </p:txBody>
      </p:sp>
      <p:sp>
        <p:nvSpPr>
          <p:cNvPr id="176" name="TextBox 175">
            <a:extLst>
              <a:ext uri="{FF2B5EF4-FFF2-40B4-BE49-F238E27FC236}">
                <a16:creationId xmlns:a16="http://schemas.microsoft.com/office/drawing/2014/main" id="{9F8D76A9-7EF5-554A-A5D6-29967828AE33}"/>
              </a:ext>
            </a:extLst>
          </p:cNvPr>
          <p:cNvSpPr txBox="1"/>
          <p:nvPr/>
        </p:nvSpPr>
        <p:spPr>
          <a:xfrm>
            <a:off x="8095907" y="2615347"/>
            <a:ext cx="493987" cy="199642"/>
          </a:xfrm>
          <a:prstGeom prst="rect">
            <a:avLst/>
          </a:prstGeom>
        </p:spPr>
        <p:txBody>
          <a:bodyPr vert="horz" wrap="none" lIns="91440" tIns="45720" rIns="91440" bIns="45720" rtlCol="0" anchor="t">
            <a:noAutofit/>
          </a:bodyPr>
          <a:lstStyle/>
          <a:p>
            <a:pPr algn="ctr">
              <a:lnSpc>
                <a:spcPct val="95000"/>
              </a:lnSpc>
              <a:spcBef>
                <a:spcPts val="400"/>
              </a:spcBef>
              <a:spcAft>
                <a:spcPts val="200"/>
              </a:spcAft>
              <a:buClr>
                <a:schemeClr val="accent1"/>
              </a:buClr>
            </a:pPr>
            <a:r>
              <a:rPr lang="en-US" sz="1000" b="1">
                <a:solidFill>
                  <a:sysClr val="windowText" lastClr="000000"/>
                </a:solidFill>
              </a:rPr>
              <a:t>inst2</a:t>
            </a:r>
          </a:p>
        </p:txBody>
      </p:sp>
      <p:sp>
        <p:nvSpPr>
          <p:cNvPr id="69" name="Can 68">
            <a:extLst>
              <a:ext uri="{FF2B5EF4-FFF2-40B4-BE49-F238E27FC236}">
                <a16:creationId xmlns:a16="http://schemas.microsoft.com/office/drawing/2014/main" id="{39D6FC5D-3042-6449-8A24-7C56446E6670}"/>
              </a:ext>
            </a:extLst>
          </p:cNvPr>
          <p:cNvSpPr/>
          <p:nvPr/>
        </p:nvSpPr>
        <p:spPr>
          <a:xfrm>
            <a:off x="1353607" y="2838855"/>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700" b="1">
                <a:solidFill>
                  <a:schemeClr val="tx1"/>
                </a:solidFill>
              </a:rPr>
              <a:t>db03</a:t>
            </a:r>
          </a:p>
        </p:txBody>
      </p:sp>
      <p:sp>
        <p:nvSpPr>
          <p:cNvPr id="70" name="Can 69">
            <a:extLst>
              <a:ext uri="{FF2B5EF4-FFF2-40B4-BE49-F238E27FC236}">
                <a16:creationId xmlns:a16="http://schemas.microsoft.com/office/drawing/2014/main" id="{D37D10D2-33C0-214D-94A4-06D2C8E20CFF}"/>
              </a:ext>
            </a:extLst>
          </p:cNvPr>
          <p:cNvSpPr/>
          <p:nvPr/>
        </p:nvSpPr>
        <p:spPr>
          <a:xfrm>
            <a:off x="1942020" y="2841127"/>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700" b="1">
                <a:solidFill>
                  <a:schemeClr val="tx1"/>
                </a:solidFill>
              </a:rPr>
              <a:t>db5</a:t>
            </a:r>
          </a:p>
        </p:txBody>
      </p:sp>
      <p:sp>
        <p:nvSpPr>
          <p:cNvPr id="71" name="Can 70">
            <a:extLst>
              <a:ext uri="{FF2B5EF4-FFF2-40B4-BE49-F238E27FC236}">
                <a16:creationId xmlns:a16="http://schemas.microsoft.com/office/drawing/2014/main" id="{53753608-22E1-F84F-86BB-31CD50CE59D3}"/>
              </a:ext>
            </a:extLst>
          </p:cNvPr>
          <p:cNvSpPr/>
          <p:nvPr/>
        </p:nvSpPr>
        <p:spPr>
          <a:xfrm>
            <a:off x="2527338" y="2838855"/>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700" b="1">
                <a:solidFill>
                  <a:schemeClr val="tx1"/>
                </a:solidFill>
              </a:rPr>
              <a:t>db7</a:t>
            </a:r>
          </a:p>
        </p:txBody>
      </p:sp>
      <p:sp>
        <p:nvSpPr>
          <p:cNvPr id="151" name="Can 150">
            <a:extLst>
              <a:ext uri="{FF2B5EF4-FFF2-40B4-BE49-F238E27FC236}">
                <a16:creationId xmlns:a16="http://schemas.microsoft.com/office/drawing/2014/main" id="{6F0D65DD-7573-8E4C-A068-F8608ABC8B5F}"/>
              </a:ext>
            </a:extLst>
          </p:cNvPr>
          <p:cNvSpPr/>
          <p:nvPr/>
        </p:nvSpPr>
        <p:spPr>
          <a:xfrm>
            <a:off x="3078528" y="2524873"/>
            <a:ext cx="493987" cy="1282416"/>
          </a:xfrm>
          <a:prstGeom prst="can">
            <a:avLst/>
          </a:prstGeom>
          <a:solidFill>
            <a:schemeClr val="bg1">
              <a:lumMod val="95000"/>
            </a:schemeClr>
          </a:solidFill>
          <a:ln w="127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err="1"/>
          </a:p>
        </p:txBody>
      </p:sp>
      <p:sp>
        <p:nvSpPr>
          <p:cNvPr id="169" name="TextBox 168">
            <a:extLst>
              <a:ext uri="{FF2B5EF4-FFF2-40B4-BE49-F238E27FC236}">
                <a16:creationId xmlns:a16="http://schemas.microsoft.com/office/drawing/2014/main" id="{D0D25399-F49B-6C45-99FE-362028206956}"/>
              </a:ext>
            </a:extLst>
          </p:cNvPr>
          <p:cNvSpPr txBox="1"/>
          <p:nvPr/>
        </p:nvSpPr>
        <p:spPr>
          <a:xfrm>
            <a:off x="3073885" y="2629841"/>
            <a:ext cx="493987" cy="199642"/>
          </a:xfrm>
          <a:prstGeom prst="rect">
            <a:avLst/>
          </a:prstGeom>
        </p:spPr>
        <p:txBody>
          <a:bodyPr vert="horz" wrap="none" lIns="91440" tIns="45720" rIns="91440" bIns="45720" rtlCol="0" anchor="t">
            <a:noAutofit/>
          </a:bodyPr>
          <a:lstStyle/>
          <a:p>
            <a:pPr algn="ctr">
              <a:lnSpc>
                <a:spcPct val="95000"/>
              </a:lnSpc>
              <a:spcBef>
                <a:spcPts val="400"/>
              </a:spcBef>
              <a:spcAft>
                <a:spcPts val="200"/>
              </a:spcAft>
              <a:buClr>
                <a:schemeClr val="accent1"/>
              </a:buClr>
            </a:pPr>
            <a:r>
              <a:rPr lang="en-US" sz="1000" b="1">
                <a:solidFill>
                  <a:sysClr val="windowText" lastClr="000000"/>
                </a:solidFill>
              </a:rPr>
              <a:t>jrn1</a:t>
            </a:r>
          </a:p>
        </p:txBody>
      </p:sp>
      <p:sp>
        <p:nvSpPr>
          <p:cNvPr id="152" name="Can 151">
            <a:extLst>
              <a:ext uri="{FF2B5EF4-FFF2-40B4-BE49-F238E27FC236}">
                <a16:creationId xmlns:a16="http://schemas.microsoft.com/office/drawing/2014/main" id="{82FFABFD-1DA7-6041-B4AB-205804E2786E}"/>
              </a:ext>
            </a:extLst>
          </p:cNvPr>
          <p:cNvSpPr/>
          <p:nvPr/>
        </p:nvSpPr>
        <p:spPr>
          <a:xfrm>
            <a:off x="3676328" y="2526944"/>
            <a:ext cx="493987" cy="790767"/>
          </a:xfrm>
          <a:prstGeom prst="can">
            <a:avLst/>
          </a:prstGeom>
          <a:solidFill>
            <a:schemeClr val="bg1">
              <a:lumMod val="95000"/>
            </a:schemeClr>
          </a:solidFill>
          <a:ln w="127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err="1"/>
          </a:p>
        </p:txBody>
      </p:sp>
      <p:sp>
        <p:nvSpPr>
          <p:cNvPr id="170" name="TextBox 169">
            <a:extLst>
              <a:ext uri="{FF2B5EF4-FFF2-40B4-BE49-F238E27FC236}">
                <a16:creationId xmlns:a16="http://schemas.microsoft.com/office/drawing/2014/main" id="{A8FE3607-7417-1B40-8713-D3B3DA6FFECE}"/>
              </a:ext>
            </a:extLst>
          </p:cNvPr>
          <p:cNvSpPr txBox="1"/>
          <p:nvPr/>
        </p:nvSpPr>
        <p:spPr>
          <a:xfrm>
            <a:off x="3659229" y="2617698"/>
            <a:ext cx="493987" cy="199642"/>
          </a:xfrm>
          <a:prstGeom prst="rect">
            <a:avLst/>
          </a:prstGeom>
        </p:spPr>
        <p:txBody>
          <a:bodyPr vert="horz" wrap="none" lIns="91440" tIns="45720" rIns="91440" bIns="45720" rtlCol="0" anchor="t">
            <a:noAutofit/>
          </a:bodyPr>
          <a:lstStyle/>
          <a:p>
            <a:pPr algn="ctr">
              <a:lnSpc>
                <a:spcPct val="95000"/>
              </a:lnSpc>
              <a:spcBef>
                <a:spcPts val="400"/>
              </a:spcBef>
              <a:spcAft>
                <a:spcPts val="200"/>
              </a:spcAft>
              <a:buClr>
                <a:schemeClr val="accent1"/>
              </a:buClr>
            </a:pPr>
            <a:r>
              <a:rPr lang="en-US" sz="1000" b="1">
                <a:solidFill>
                  <a:sysClr val="windowText" lastClr="000000"/>
                </a:solidFill>
              </a:rPr>
              <a:t>inst1</a:t>
            </a:r>
          </a:p>
        </p:txBody>
      </p:sp>
      <p:sp>
        <p:nvSpPr>
          <p:cNvPr id="78" name="Can 77">
            <a:extLst>
              <a:ext uri="{FF2B5EF4-FFF2-40B4-BE49-F238E27FC236}">
                <a16:creationId xmlns:a16="http://schemas.microsoft.com/office/drawing/2014/main" id="{0EB8ECB7-588C-5440-BF7F-449ABA154141}"/>
              </a:ext>
            </a:extLst>
          </p:cNvPr>
          <p:cNvSpPr/>
          <p:nvPr/>
        </p:nvSpPr>
        <p:spPr>
          <a:xfrm>
            <a:off x="3125114" y="2835744"/>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700" b="1">
                <a:solidFill>
                  <a:schemeClr val="tx1"/>
                </a:solidFill>
              </a:rPr>
              <a:t>jrn1</a:t>
            </a:r>
          </a:p>
        </p:txBody>
      </p:sp>
      <p:sp>
        <p:nvSpPr>
          <p:cNvPr id="80" name="Can 79">
            <a:extLst>
              <a:ext uri="{FF2B5EF4-FFF2-40B4-BE49-F238E27FC236}">
                <a16:creationId xmlns:a16="http://schemas.microsoft.com/office/drawing/2014/main" id="{4BA81D69-DF15-3144-91F7-EA7DE0D45A5E}"/>
              </a:ext>
            </a:extLst>
          </p:cNvPr>
          <p:cNvSpPr/>
          <p:nvPr/>
        </p:nvSpPr>
        <p:spPr>
          <a:xfrm>
            <a:off x="3713075" y="2838855"/>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700" b="1">
                <a:solidFill>
                  <a:schemeClr val="tx1"/>
                </a:solidFill>
              </a:rPr>
              <a:t>inst1</a:t>
            </a:r>
          </a:p>
        </p:txBody>
      </p:sp>
      <p:sp>
        <p:nvSpPr>
          <p:cNvPr id="36" name="Can 35">
            <a:extLst>
              <a:ext uri="{FF2B5EF4-FFF2-40B4-BE49-F238E27FC236}">
                <a16:creationId xmlns:a16="http://schemas.microsoft.com/office/drawing/2014/main" id="{B7719D0C-8936-A340-B13F-DA79AC0B7755}"/>
              </a:ext>
            </a:extLst>
          </p:cNvPr>
          <p:cNvSpPr/>
          <p:nvPr/>
        </p:nvSpPr>
        <p:spPr>
          <a:xfrm>
            <a:off x="5223633" y="2840271"/>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700" b="1">
                <a:solidFill>
                  <a:schemeClr val="tx1"/>
                </a:solidFill>
              </a:rPr>
              <a:t>db2</a:t>
            </a:r>
          </a:p>
        </p:txBody>
      </p:sp>
      <p:sp>
        <p:nvSpPr>
          <p:cNvPr id="45" name="Can 44">
            <a:extLst>
              <a:ext uri="{FF2B5EF4-FFF2-40B4-BE49-F238E27FC236}">
                <a16:creationId xmlns:a16="http://schemas.microsoft.com/office/drawing/2014/main" id="{3DAE3302-08CA-5643-9C18-FB2ABC1B229A}"/>
              </a:ext>
            </a:extLst>
          </p:cNvPr>
          <p:cNvSpPr/>
          <p:nvPr/>
        </p:nvSpPr>
        <p:spPr>
          <a:xfrm>
            <a:off x="5803646" y="2831458"/>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700" b="1">
                <a:solidFill>
                  <a:schemeClr val="tx1"/>
                </a:solidFill>
              </a:rPr>
              <a:t>db4</a:t>
            </a:r>
          </a:p>
        </p:txBody>
      </p:sp>
      <p:sp>
        <p:nvSpPr>
          <p:cNvPr id="53" name="Can 52">
            <a:extLst>
              <a:ext uri="{FF2B5EF4-FFF2-40B4-BE49-F238E27FC236}">
                <a16:creationId xmlns:a16="http://schemas.microsoft.com/office/drawing/2014/main" id="{A332B438-F3B7-424E-8418-745DC1CA5AE8}"/>
              </a:ext>
            </a:extLst>
          </p:cNvPr>
          <p:cNvSpPr/>
          <p:nvPr/>
        </p:nvSpPr>
        <p:spPr>
          <a:xfrm>
            <a:off x="6386510" y="2831458"/>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700" b="1">
                <a:solidFill>
                  <a:schemeClr val="tx1"/>
                </a:solidFill>
              </a:rPr>
              <a:t>db6</a:t>
            </a:r>
          </a:p>
        </p:txBody>
      </p:sp>
      <p:sp>
        <p:nvSpPr>
          <p:cNvPr id="61" name="Can 60">
            <a:extLst>
              <a:ext uri="{FF2B5EF4-FFF2-40B4-BE49-F238E27FC236}">
                <a16:creationId xmlns:a16="http://schemas.microsoft.com/office/drawing/2014/main" id="{ED948A82-E0D9-CE4A-9185-F4A5B05D16C8}"/>
              </a:ext>
            </a:extLst>
          </p:cNvPr>
          <p:cNvSpPr/>
          <p:nvPr/>
        </p:nvSpPr>
        <p:spPr>
          <a:xfrm>
            <a:off x="6971775" y="2825761"/>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700" b="1">
                <a:solidFill>
                  <a:schemeClr val="tx1"/>
                </a:solidFill>
              </a:rPr>
              <a:t>db8</a:t>
            </a:r>
          </a:p>
        </p:txBody>
      </p:sp>
      <p:sp>
        <p:nvSpPr>
          <p:cNvPr id="77" name="Can 76">
            <a:extLst>
              <a:ext uri="{FF2B5EF4-FFF2-40B4-BE49-F238E27FC236}">
                <a16:creationId xmlns:a16="http://schemas.microsoft.com/office/drawing/2014/main" id="{0E068198-35FE-7249-936E-D9B852AD72A0}"/>
              </a:ext>
            </a:extLst>
          </p:cNvPr>
          <p:cNvSpPr/>
          <p:nvPr/>
        </p:nvSpPr>
        <p:spPr>
          <a:xfrm>
            <a:off x="7552058" y="2835744"/>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700" b="1">
                <a:solidFill>
                  <a:schemeClr val="tx1"/>
                </a:solidFill>
              </a:rPr>
              <a:t>jrn2</a:t>
            </a:r>
          </a:p>
        </p:txBody>
      </p:sp>
      <p:sp>
        <p:nvSpPr>
          <p:cNvPr id="79" name="Can 78">
            <a:extLst>
              <a:ext uri="{FF2B5EF4-FFF2-40B4-BE49-F238E27FC236}">
                <a16:creationId xmlns:a16="http://schemas.microsoft.com/office/drawing/2014/main" id="{9F437638-3C7D-4D49-91AD-5B9424C1BDD6}"/>
              </a:ext>
            </a:extLst>
          </p:cNvPr>
          <p:cNvSpPr/>
          <p:nvPr/>
        </p:nvSpPr>
        <p:spPr>
          <a:xfrm>
            <a:off x="8136408" y="2817731"/>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700" b="1">
                <a:solidFill>
                  <a:schemeClr val="tx1"/>
                </a:solidFill>
              </a:rPr>
              <a:t>inst2</a:t>
            </a:r>
          </a:p>
        </p:txBody>
      </p:sp>
      <p:sp>
        <p:nvSpPr>
          <p:cNvPr id="124" name="Title 2">
            <a:extLst>
              <a:ext uri="{FF2B5EF4-FFF2-40B4-BE49-F238E27FC236}">
                <a16:creationId xmlns:a16="http://schemas.microsoft.com/office/drawing/2014/main" id="{FBC34B88-8F13-A745-9CD8-820F14F4448B}"/>
              </a:ext>
            </a:extLst>
          </p:cNvPr>
          <p:cNvSpPr txBox="1">
            <a:spLocks noChangeArrowheads="1"/>
          </p:cNvSpPr>
          <p:nvPr/>
        </p:nvSpPr>
        <p:spPr>
          <a:xfrm>
            <a:off x="6624620" y="1125332"/>
            <a:ext cx="4678587" cy="713439"/>
          </a:xfrm>
          <a:prstGeom prst="rect">
            <a:avLst/>
          </a:prstGeom>
        </p:spPr>
        <p:txBody>
          <a:bodyPr vert="horz" wrap="square" lIns="91497" tIns="45749" rIns="91497" bIns="45749" rtlCol="0" anchor="b">
            <a:noAutofit/>
          </a:bodyPr>
          <a:lstStyle>
            <a:lvl1pPr algn="l" defTabSz="915216" rtl="0" eaLnBrk="1" latinLnBrk="0" hangingPunct="1">
              <a:lnSpc>
                <a:spcPct val="80000"/>
              </a:lnSpc>
              <a:spcBef>
                <a:spcPct val="0"/>
              </a:spcBef>
              <a:buNone/>
              <a:defRPr sz="3000" b="0" kern="1200" baseline="0">
                <a:solidFill>
                  <a:schemeClr val="tx1"/>
                </a:solidFill>
                <a:latin typeface="+mj-lt"/>
                <a:ea typeface="+mj-ea"/>
                <a:cs typeface="+mj-cs"/>
              </a:defRPr>
            </a:lvl1pPr>
          </a:lstStyle>
          <a:p>
            <a:r>
              <a:rPr lang="en-US" altLang="en-US" sz="1400"/>
              <a:t>Each of volumes below are presented to a single Epic instance like prod, report or dr. </a:t>
            </a:r>
          </a:p>
        </p:txBody>
      </p:sp>
      <p:sp>
        <p:nvSpPr>
          <p:cNvPr id="4" name="Can 3">
            <a:extLst>
              <a:ext uri="{FF2B5EF4-FFF2-40B4-BE49-F238E27FC236}">
                <a16:creationId xmlns:a16="http://schemas.microsoft.com/office/drawing/2014/main" id="{19B1F7A6-4D72-3719-1CC2-FBE7608E9361}"/>
              </a:ext>
            </a:extLst>
          </p:cNvPr>
          <p:cNvSpPr/>
          <p:nvPr/>
        </p:nvSpPr>
        <p:spPr>
          <a:xfrm>
            <a:off x="772812" y="3321767"/>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700" b="1">
                <a:solidFill>
                  <a:schemeClr val="tx1"/>
                </a:solidFill>
              </a:rPr>
              <a:t>db09</a:t>
            </a:r>
          </a:p>
        </p:txBody>
      </p:sp>
      <p:sp>
        <p:nvSpPr>
          <p:cNvPr id="35" name="Can 34">
            <a:extLst>
              <a:ext uri="{FF2B5EF4-FFF2-40B4-BE49-F238E27FC236}">
                <a16:creationId xmlns:a16="http://schemas.microsoft.com/office/drawing/2014/main" id="{28FA195D-307D-8798-E125-671423F3B004}"/>
              </a:ext>
            </a:extLst>
          </p:cNvPr>
          <p:cNvSpPr/>
          <p:nvPr/>
        </p:nvSpPr>
        <p:spPr>
          <a:xfrm>
            <a:off x="1353607" y="3320823"/>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700" b="1">
                <a:solidFill>
                  <a:schemeClr val="tx1"/>
                </a:solidFill>
              </a:rPr>
              <a:t>db11</a:t>
            </a:r>
          </a:p>
        </p:txBody>
      </p:sp>
      <p:sp>
        <p:nvSpPr>
          <p:cNvPr id="37" name="Can 36">
            <a:extLst>
              <a:ext uri="{FF2B5EF4-FFF2-40B4-BE49-F238E27FC236}">
                <a16:creationId xmlns:a16="http://schemas.microsoft.com/office/drawing/2014/main" id="{0C200DD9-A70B-86BC-29F1-6B6586AD2BF6}"/>
              </a:ext>
            </a:extLst>
          </p:cNvPr>
          <p:cNvSpPr/>
          <p:nvPr/>
        </p:nvSpPr>
        <p:spPr>
          <a:xfrm>
            <a:off x="1942020" y="3323095"/>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700" b="1">
                <a:solidFill>
                  <a:schemeClr val="tx1"/>
                </a:solidFill>
              </a:rPr>
              <a:t>db13</a:t>
            </a:r>
          </a:p>
        </p:txBody>
      </p:sp>
      <p:sp>
        <p:nvSpPr>
          <p:cNvPr id="38" name="Can 37">
            <a:extLst>
              <a:ext uri="{FF2B5EF4-FFF2-40B4-BE49-F238E27FC236}">
                <a16:creationId xmlns:a16="http://schemas.microsoft.com/office/drawing/2014/main" id="{EFC0B2B5-36E5-242D-4A4C-A5630F204156}"/>
              </a:ext>
            </a:extLst>
          </p:cNvPr>
          <p:cNvSpPr/>
          <p:nvPr/>
        </p:nvSpPr>
        <p:spPr>
          <a:xfrm>
            <a:off x="2527338" y="3320823"/>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700" b="1">
                <a:solidFill>
                  <a:schemeClr val="tx1"/>
                </a:solidFill>
              </a:rPr>
              <a:t>db15</a:t>
            </a:r>
          </a:p>
        </p:txBody>
      </p:sp>
      <p:sp>
        <p:nvSpPr>
          <p:cNvPr id="44" name="Can 43">
            <a:extLst>
              <a:ext uri="{FF2B5EF4-FFF2-40B4-BE49-F238E27FC236}">
                <a16:creationId xmlns:a16="http://schemas.microsoft.com/office/drawing/2014/main" id="{E1AE123C-02CD-081C-AFDE-F63D20BA83A2}"/>
              </a:ext>
            </a:extLst>
          </p:cNvPr>
          <p:cNvSpPr/>
          <p:nvPr/>
        </p:nvSpPr>
        <p:spPr>
          <a:xfrm>
            <a:off x="3125114" y="3317712"/>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700" b="1">
                <a:solidFill>
                  <a:schemeClr val="tx1"/>
                </a:solidFill>
              </a:rPr>
              <a:t>jrn3</a:t>
            </a:r>
          </a:p>
        </p:txBody>
      </p:sp>
      <p:sp>
        <p:nvSpPr>
          <p:cNvPr id="47" name="Can 46">
            <a:extLst>
              <a:ext uri="{FF2B5EF4-FFF2-40B4-BE49-F238E27FC236}">
                <a16:creationId xmlns:a16="http://schemas.microsoft.com/office/drawing/2014/main" id="{5C72AC5B-705A-5BC0-1A33-0EDFAE84D59E}"/>
              </a:ext>
            </a:extLst>
          </p:cNvPr>
          <p:cNvSpPr/>
          <p:nvPr/>
        </p:nvSpPr>
        <p:spPr>
          <a:xfrm>
            <a:off x="5223633" y="3322239"/>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700" b="1">
                <a:solidFill>
                  <a:schemeClr val="tx1"/>
                </a:solidFill>
              </a:rPr>
              <a:t>db10</a:t>
            </a:r>
          </a:p>
        </p:txBody>
      </p:sp>
      <p:sp>
        <p:nvSpPr>
          <p:cNvPr id="48" name="Can 47">
            <a:extLst>
              <a:ext uri="{FF2B5EF4-FFF2-40B4-BE49-F238E27FC236}">
                <a16:creationId xmlns:a16="http://schemas.microsoft.com/office/drawing/2014/main" id="{728C0339-9CEA-8D67-89B5-B9B4AADF80A4}"/>
              </a:ext>
            </a:extLst>
          </p:cNvPr>
          <p:cNvSpPr/>
          <p:nvPr/>
        </p:nvSpPr>
        <p:spPr>
          <a:xfrm>
            <a:off x="5803646" y="3313426"/>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700" b="1">
                <a:solidFill>
                  <a:schemeClr val="tx1"/>
                </a:solidFill>
              </a:rPr>
              <a:t>db12</a:t>
            </a:r>
          </a:p>
        </p:txBody>
      </p:sp>
      <p:sp>
        <p:nvSpPr>
          <p:cNvPr id="49" name="Can 48">
            <a:extLst>
              <a:ext uri="{FF2B5EF4-FFF2-40B4-BE49-F238E27FC236}">
                <a16:creationId xmlns:a16="http://schemas.microsoft.com/office/drawing/2014/main" id="{7D6DED47-4DDE-E5F1-5CCB-573C49E74104}"/>
              </a:ext>
            </a:extLst>
          </p:cNvPr>
          <p:cNvSpPr/>
          <p:nvPr/>
        </p:nvSpPr>
        <p:spPr>
          <a:xfrm>
            <a:off x="6386510" y="3313426"/>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700" b="1">
                <a:solidFill>
                  <a:schemeClr val="tx1"/>
                </a:solidFill>
              </a:rPr>
              <a:t>db14</a:t>
            </a:r>
          </a:p>
        </p:txBody>
      </p:sp>
      <p:sp>
        <p:nvSpPr>
          <p:cNvPr id="50" name="Can 49">
            <a:extLst>
              <a:ext uri="{FF2B5EF4-FFF2-40B4-BE49-F238E27FC236}">
                <a16:creationId xmlns:a16="http://schemas.microsoft.com/office/drawing/2014/main" id="{6A0516A5-274A-9697-DFFF-521F651FA955}"/>
              </a:ext>
            </a:extLst>
          </p:cNvPr>
          <p:cNvSpPr/>
          <p:nvPr/>
        </p:nvSpPr>
        <p:spPr>
          <a:xfrm>
            <a:off x="6971775" y="3307729"/>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700" b="1">
                <a:solidFill>
                  <a:schemeClr val="tx1"/>
                </a:solidFill>
              </a:rPr>
              <a:t>db16</a:t>
            </a:r>
          </a:p>
        </p:txBody>
      </p:sp>
      <p:sp>
        <p:nvSpPr>
          <p:cNvPr id="51" name="Can 50">
            <a:extLst>
              <a:ext uri="{FF2B5EF4-FFF2-40B4-BE49-F238E27FC236}">
                <a16:creationId xmlns:a16="http://schemas.microsoft.com/office/drawing/2014/main" id="{4714FA07-D6FF-EB9F-B43A-A2B2E221A089}"/>
              </a:ext>
            </a:extLst>
          </p:cNvPr>
          <p:cNvSpPr/>
          <p:nvPr/>
        </p:nvSpPr>
        <p:spPr>
          <a:xfrm>
            <a:off x="7552058" y="3317712"/>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700" b="1">
                <a:solidFill>
                  <a:schemeClr val="tx1"/>
                </a:solidFill>
              </a:rPr>
              <a:t>jrn4</a:t>
            </a:r>
          </a:p>
        </p:txBody>
      </p:sp>
      <p:sp>
        <p:nvSpPr>
          <p:cNvPr id="145" name="Can 144">
            <a:extLst>
              <a:ext uri="{FF2B5EF4-FFF2-40B4-BE49-F238E27FC236}">
                <a16:creationId xmlns:a16="http://schemas.microsoft.com/office/drawing/2014/main" id="{64F9F9D7-B9FC-427A-8ED9-E746693059B3}"/>
              </a:ext>
            </a:extLst>
          </p:cNvPr>
          <p:cNvSpPr/>
          <p:nvPr/>
        </p:nvSpPr>
        <p:spPr>
          <a:xfrm>
            <a:off x="9331893" y="2260207"/>
            <a:ext cx="493987" cy="591211"/>
          </a:xfrm>
          <a:prstGeom prst="can">
            <a:avLst/>
          </a:prstGeom>
          <a:solidFill>
            <a:schemeClr val="bg1">
              <a:lumMod val="95000"/>
            </a:schemeClr>
          </a:solidFill>
          <a:ln w="127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err="1"/>
          </a:p>
        </p:txBody>
      </p:sp>
      <p:sp>
        <p:nvSpPr>
          <p:cNvPr id="146" name="Can 145">
            <a:extLst>
              <a:ext uri="{FF2B5EF4-FFF2-40B4-BE49-F238E27FC236}">
                <a16:creationId xmlns:a16="http://schemas.microsoft.com/office/drawing/2014/main" id="{92E0481D-5C95-2E7A-B6D9-45BB29BE294D}"/>
              </a:ext>
            </a:extLst>
          </p:cNvPr>
          <p:cNvSpPr/>
          <p:nvPr/>
        </p:nvSpPr>
        <p:spPr>
          <a:xfrm>
            <a:off x="9360755" y="3016502"/>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sz="700" b="1">
              <a:solidFill>
                <a:schemeClr val="tx1"/>
              </a:solidFill>
            </a:endParaRPr>
          </a:p>
        </p:txBody>
      </p:sp>
      <p:sp>
        <p:nvSpPr>
          <p:cNvPr id="147" name="TextBox 146">
            <a:extLst>
              <a:ext uri="{FF2B5EF4-FFF2-40B4-BE49-F238E27FC236}">
                <a16:creationId xmlns:a16="http://schemas.microsoft.com/office/drawing/2014/main" id="{26B45D9C-F726-92A8-B09D-6B6D9CC16D72}"/>
              </a:ext>
            </a:extLst>
          </p:cNvPr>
          <p:cNvSpPr txBox="1"/>
          <p:nvPr/>
        </p:nvSpPr>
        <p:spPr>
          <a:xfrm>
            <a:off x="9793517" y="2427976"/>
            <a:ext cx="1096670" cy="265615"/>
          </a:xfrm>
          <a:prstGeom prst="rect">
            <a:avLst/>
          </a:prstGeom>
        </p:spPr>
        <p:txBody>
          <a:bodyPr vert="horz" wrap="none" lIns="91440" tIns="45720" rIns="91440" bIns="45720" rtlCol="0" anchor="t">
            <a:noAutofit/>
          </a:bodyPr>
          <a:lstStyle/>
          <a:p>
            <a:pPr marR="0" algn="l" defTabSz="914400" rtl="0" eaLnBrk="1" fontAlgn="auto" latinLnBrk="0" hangingPunct="1">
              <a:lnSpc>
                <a:spcPct val="95000"/>
              </a:lnSpc>
              <a:spcBef>
                <a:spcPts val="400"/>
              </a:spcBef>
              <a:spcAft>
                <a:spcPts val="200"/>
              </a:spcAft>
              <a:buClr>
                <a:schemeClr val="accent1"/>
              </a:buClr>
              <a:buSzTx/>
              <a:tabLst/>
            </a:pPr>
            <a:r>
              <a:rPr kumimoji="0" lang="en-US" sz="1400" b="0" i="0" u="none" strike="noStrike" kern="1200" cap="none" spc="0" normalizeH="0" baseline="0" noProof="0" err="1">
                <a:ln>
                  <a:noFill/>
                </a:ln>
                <a:solidFill>
                  <a:sysClr val="windowText" lastClr="000000"/>
                </a:solidFill>
                <a:effectLst/>
                <a:uLnTx/>
                <a:uFillTx/>
                <a:latin typeface="+mn-lt"/>
              </a:rPr>
              <a:t>FlexVolume</a:t>
            </a:r>
            <a:endParaRPr kumimoji="0" lang="en-US" sz="1400" b="0" i="0" u="none" strike="noStrike" kern="1200" cap="none" spc="0" normalizeH="0" baseline="0" noProof="0">
              <a:ln>
                <a:noFill/>
              </a:ln>
              <a:solidFill>
                <a:sysClr val="windowText" lastClr="000000"/>
              </a:solidFill>
              <a:effectLst/>
              <a:uLnTx/>
              <a:uFillTx/>
              <a:latin typeface="+mn-lt"/>
            </a:endParaRPr>
          </a:p>
        </p:txBody>
      </p:sp>
      <p:sp>
        <p:nvSpPr>
          <p:cNvPr id="148" name="TextBox 147">
            <a:extLst>
              <a:ext uri="{FF2B5EF4-FFF2-40B4-BE49-F238E27FC236}">
                <a16:creationId xmlns:a16="http://schemas.microsoft.com/office/drawing/2014/main" id="{C52A130C-4943-8AE6-FF4F-B17EBBF1A93B}"/>
              </a:ext>
            </a:extLst>
          </p:cNvPr>
          <p:cNvSpPr txBox="1"/>
          <p:nvPr/>
        </p:nvSpPr>
        <p:spPr>
          <a:xfrm>
            <a:off x="9793517" y="3013785"/>
            <a:ext cx="1096670" cy="265615"/>
          </a:xfrm>
          <a:prstGeom prst="rect">
            <a:avLst/>
          </a:prstGeom>
        </p:spPr>
        <p:txBody>
          <a:bodyPr vert="horz" wrap="none" lIns="91440" tIns="45720" rIns="91440" bIns="45720" rtlCol="0" anchor="t">
            <a:noAutofit/>
          </a:bodyPr>
          <a:lstStyle/>
          <a:p>
            <a:pPr marR="0" algn="l" defTabSz="914400" rtl="0" eaLnBrk="1" fontAlgn="auto" latinLnBrk="0" hangingPunct="1">
              <a:lnSpc>
                <a:spcPct val="95000"/>
              </a:lnSpc>
              <a:spcBef>
                <a:spcPts val="400"/>
              </a:spcBef>
              <a:spcAft>
                <a:spcPts val="200"/>
              </a:spcAft>
              <a:buClr>
                <a:schemeClr val="accent1"/>
              </a:buClr>
              <a:buSzTx/>
              <a:tabLst/>
            </a:pPr>
            <a:r>
              <a:rPr kumimoji="0" lang="en-US" sz="1400" b="0" i="0" u="none" strike="noStrike" kern="1200" cap="none" spc="0" normalizeH="0" baseline="0" noProof="0">
                <a:ln>
                  <a:noFill/>
                </a:ln>
                <a:solidFill>
                  <a:sysClr val="windowText" lastClr="000000"/>
                </a:solidFill>
                <a:effectLst/>
                <a:uLnTx/>
                <a:uFillTx/>
                <a:latin typeface="+mn-lt"/>
              </a:rPr>
              <a:t>LUN</a:t>
            </a:r>
          </a:p>
        </p:txBody>
      </p:sp>
    </p:spTree>
    <p:extLst>
      <p:ext uri="{BB962C8B-B14F-4D97-AF65-F5344CB8AC3E}">
        <p14:creationId xmlns:p14="http://schemas.microsoft.com/office/powerpoint/2010/main" val="2616038560"/>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FE9369BB-FDC9-E549-8A2D-03C2E3DD4E48}"/>
              </a:ext>
            </a:extLst>
          </p:cNvPr>
          <p:cNvCxnSpPr>
            <a:cxnSpLocks/>
          </p:cNvCxnSpPr>
          <p:nvPr/>
        </p:nvCxnSpPr>
        <p:spPr>
          <a:xfrm flipH="1" flipV="1">
            <a:off x="4126921" y="1858799"/>
            <a:ext cx="1041761" cy="37023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C29E6E13-9C0A-F746-835B-2A4A67C88CCE}"/>
              </a:ext>
            </a:extLst>
          </p:cNvPr>
          <p:cNvCxnSpPr>
            <a:cxnSpLocks/>
          </p:cNvCxnSpPr>
          <p:nvPr/>
        </p:nvCxnSpPr>
        <p:spPr>
          <a:xfrm flipV="1">
            <a:off x="5160708" y="1874567"/>
            <a:ext cx="0" cy="37023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8CAEEE32-4A5A-FA46-82FC-979FE14EB22E}"/>
              </a:ext>
            </a:extLst>
          </p:cNvPr>
          <p:cNvCxnSpPr>
            <a:cxnSpLocks/>
          </p:cNvCxnSpPr>
          <p:nvPr/>
        </p:nvCxnSpPr>
        <p:spPr>
          <a:xfrm flipV="1">
            <a:off x="4118948" y="1858799"/>
            <a:ext cx="1033788" cy="38600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54CD454-2F9B-0841-B993-92D64513570A}"/>
              </a:ext>
            </a:extLst>
          </p:cNvPr>
          <p:cNvCxnSpPr>
            <a:cxnSpLocks/>
          </p:cNvCxnSpPr>
          <p:nvPr/>
        </p:nvCxnSpPr>
        <p:spPr>
          <a:xfrm flipV="1">
            <a:off x="4126920" y="1858799"/>
            <a:ext cx="0" cy="37023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457CE324-4ECD-914D-89E3-831D8D0D9D09}"/>
              </a:ext>
            </a:extLst>
          </p:cNvPr>
          <p:cNvSpPr>
            <a:spLocks noGrp="1"/>
          </p:cNvSpPr>
          <p:nvPr>
            <p:ph type="ftr" sz="quarter" idx="3"/>
          </p:nvPr>
        </p:nvSpPr>
        <p:spPr/>
        <p:txBody>
          <a:bodyPr/>
          <a:lstStyle/>
          <a:p>
            <a:r>
              <a:rPr lang="en-US"/>
              <a:t>© 2020 NetApp, Inc. All rights reserved.  --- NETAPP CONFIDENTIAL ---</a:t>
            </a:r>
          </a:p>
        </p:txBody>
      </p:sp>
      <p:sp>
        <p:nvSpPr>
          <p:cNvPr id="6" name="Slide Number Placeholder 5">
            <a:extLst>
              <a:ext uri="{FF2B5EF4-FFF2-40B4-BE49-F238E27FC236}">
                <a16:creationId xmlns:a16="http://schemas.microsoft.com/office/drawing/2014/main" id="{664DF33C-83BB-F740-A0DF-15900E1A4738}"/>
              </a:ext>
            </a:extLst>
          </p:cNvPr>
          <p:cNvSpPr>
            <a:spLocks noGrp="1"/>
          </p:cNvSpPr>
          <p:nvPr>
            <p:ph type="sldNum" sz="quarter" idx="4"/>
          </p:nvPr>
        </p:nvSpPr>
        <p:spPr/>
        <p:txBody>
          <a:bodyPr/>
          <a:lstStyle/>
          <a:p>
            <a:fld id="{B071A5F3-A4FF-4CEE-8215-C08835B585C1}" type="slidenum">
              <a:rPr lang="en-US" smtClean="0"/>
              <a:pPr/>
              <a:t>54</a:t>
            </a:fld>
            <a:endParaRPr lang="en-US"/>
          </a:p>
        </p:txBody>
      </p:sp>
      <p:pic>
        <p:nvPicPr>
          <p:cNvPr id="10" name="FAS8020-3U-HA-Pair-All-Flash.png">
            <a:extLst>
              <a:ext uri="{FF2B5EF4-FFF2-40B4-BE49-F238E27FC236}">
                <a16:creationId xmlns:a16="http://schemas.microsoft.com/office/drawing/2014/main" id="{0DD440D4-DB37-7842-A85C-3D26823F3C17}"/>
              </a:ext>
            </a:extLst>
          </p:cNvPr>
          <p:cNvPicPr/>
          <p:nvPr/>
        </p:nvPicPr>
        <p:blipFill>
          <a:blip r:embed="rId3" cstate="print">
            <a:extLst>
              <a:ext uri="{28A0092B-C50C-407E-A947-70E740481C1C}">
                <a14:useLocalDpi xmlns:a14="http://schemas.microsoft.com/office/drawing/2010/main"/>
              </a:ext>
            </a:extLst>
          </a:blip>
          <a:stretch>
            <a:fillRect/>
          </a:stretch>
        </p:blipFill>
        <p:spPr>
          <a:xfrm>
            <a:off x="3433856" y="1194648"/>
            <a:ext cx="2427888" cy="679918"/>
          </a:xfrm>
          <a:prstGeom prst="rect">
            <a:avLst/>
          </a:prstGeom>
          <a:ln w="12700">
            <a:miter lim="400000"/>
          </a:ln>
        </p:spPr>
      </p:pic>
      <p:sp>
        <p:nvSpPr>
          <p:cNvPr id="20" name="Rectangle 19">
            <a:extLst>
              <a:ext uri="{FF2B5EF4-FFF2-40B4-BE49-F238E27FC236}">
                <a16:creationId xmlns:a16="http://schemas.microsoft.com/office/drawing/2014/main" id="{15CB5E52-494D-D246-8F06-BC80D38F2871}"/>
              </a:ext>
            </a:extLst>
          </p:cNvPr>
          <p:cNvSpPr/>
          <p:nvPr/>
        </p:nvSpPr>
        <p:spPr>
          <a:xfrm>
            <a:off x="409926" y="2244803"/>
            <a:ext cx="4056293" cy="2188194"/>
          </a:xfrm>
          <a:prstGeom prst="rect">
            <a:avLst/>
          </a:prstGeom>
          <a:solidFill>
            <a:schemeClr val="accent2">
              <a:lumMod val="40000"/>
              <a:lumOff val="60000"/>
            </a:schemeClr>
          </a:solidFill>
          <a:ln w="127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err="1"/>
          </a:p>
        </p:txBody>
      </p:sp>
      <p:sp>
        <p:nvSpPr>
          <p:cNvPr id="21" name="TextBox 20">
            <a:extLst>
              <a:ext uri="{FF2B5EF4-FFF2-40B4-BE49-F238E27FC236}">
                <a16:creationId xmlns:a16="http://schemas.microsoft.com/office/drawing/2014/main" id="{3237B244-D09F-0E4C-8B47-820D7DCDC12D}"/>
              </a:ext>
            </a:extLst>
          </p:cNvPr>
          <p:cNvSpPr txBox="1"/>
          <p:nvPr/>
        </p:nvSpPr>
        <p:spPr>
          <a:xfrm>
            <a:off x="401954" y="2233226"/>
            <a:ext cx="4064261" cy="199642"/>
          </a:xfrm>
          <a:prstGeom prst="rect">
            <a:avLst/>
          </a:prstGeom>
        </p:spPr>
        <p:txBody>
          <a:bodyPr vert="horz" wrap="none" lIns="91440" tIns="45720" rIns="91440" bIns="45720" rtlCol="0" anchor="t">
            <a:noAutofit/>
          </a:bodyPr>
          <a:lstStyle/>
          <a:p>
            <a:pPr algn="ctr">
              <a:lnSpc>
                <a:spcPct val="95000"/>
              </a:lnSpc>
              <a:spcBef>
                <a:spcPts val="400"/>
              </a:spcBef>
              <a:spcAft>
                <a:spcPts val="200"/>
              </a:spcAft>
              <a:buClr>
                <a:schemeClr val="accent1"/>
              </a:buClr>
            </a:pPr>
            <a:r>
              <a:rPr lang="en-US" sz="800" b="1">
                <a:solidFill>
                  <a:sysClr val="windowText" lastClr="000000"/>
                </a:solidFill>
              </a:rPr>
              <a:t>Node1_Aggr1</a:t>
            </a:r>
          </a:p>
        </p:txBody>
      </p:sp>
      <p:sp>
        <p:nvSpPr>
          <p:cNvPr id="22" name="Rectangle 21">
            <a:extLst>
              <a:ext uri="{FF2B5EF4-FFF2-40B4-BE49-F238E27FC236}">
                <a16:creationId xmlns:a16="http://schemas.microsoft.com/office/drawing/2014/main" id="{EB10CC7A-E3E7-554A-A709-4C3D28EA0AF3}"/>
              </a:ext>
            </a:extLst>
          </p:cNvPr>
          <p:cNvSpPr/>
          <p:nvPr/>
        </p:nvSpPr>
        <p:spPr>
          <a:xfrm>
            <a:off x="4846472" y="2233226"/>
            <a:ext cx="4056293" cy="2199771"/>
          </a:xfrm>
          <a:prstGeom prst="rect">
            <a:avLst/>
          </a:prstGeom>
          <a:solidFill>
            <a:schemeClr val="accent2">
              <a:lumMod val="40000"/>
              <a:lumOff val="60000"/>
            </a:schemeClr>
          </a:solidFill>
          <a:ln w="127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err="1"/>
          </a:p>
        </p:txBody>
      </p:sp>
      <p:sp>
        <p:nvSpPr>
          <p:cNvPr id="23" name="TextBox 22">
            <a:extLst>
              <a:ext uri="{FF2B5EF4-FFF2-40B4-BE49-F238E27FC236}">
                <a16:creationId xmlns:a16="http://schemas.microsoft.com/office/drawing/2014/main" id="{D406F64B-1F4F-C440-AD9C-BF6B8C98765A}"/>
              </a:ext>
            </a:extLst>
          </p:cNvPr>
          <p:cNvSpPr txBox="1"/>
          <p:nvPr/>
        </p:nvSpPr>
        <p:spPr>
          <a:xfrm>
            <a:off x="4846465" y="2233226"/>
            <a:ext cx="4056265" cy="183874"/>
          </a:xfrm>
          <a:prstGeom prst="rect">
            <a:avLst/>
          </a:prstGeom>
        </p:spPr>
        <p:txBody>
          <a:bodyPr vert="horz" wrap="none" lIns="91440" tIns="45720" rIns="91440" bIns="45720" rtlCol="0" anchor="t">
            <a:noAutofit/>
          </a:bodyPr>
          <a:lstStyle/>
          <a:p>
            <a:pPr algn="ctr">
              <a:lnSpc>
                <a:spcPct val="95000"/>
              </a:lnSpc>
              <a:spcBef>
                <a:spcPts val="400"/>
              </a:spcBef>
              <a:spcAft>
                <a:spcPts val="200"/>
              </a:spcAft>
              <a:buClr>
                <a:schemeClr val="accent1"/>
              </a:buClr>
            </a:pPr>
            <a:r>
              <a:rPr lang="en-US" sz="800" b="1">
                <a:solidFill>
                  <a:sysClr val="windowText" lastClr="000000"/>
                </a:solidFill>
              </a:rPr>
              <a:t>Node2_Aggr1</a:t>
            </a:r>
          </a:p>
        </p:txBody>
      </p:sp>
      <p:sp>
        <p:nvSpPr>
          <p:cNvPr id="32" name="Can 31">
            <a:extLst>
              <a:ext uri="{FF2B5EF4-FFF2-40B4-BE49-F238E27FC236}">
                <a16:creationId xmlns:a16="http://schemas.microsoft.com/office/drawing/2014/main" id="{9F98DB44-6305-7D47-8CD7-9BC47A6316E2}"/>
              </a:ext>
            </a:extLst>
          </p:cNvPr>
          <p:cNvSpPr/>
          <p:nvPr/>
        </p:nvSpPr>
        <p:spPr>
          <a:xfrm>
            <a:off x="5180963" y="2509292"/>
            <a:ext cx="493987" cy="1775013"/>
          </a:xfrm>
          <a:prstGeom prst="can">
            <a:avLst/>
          </a:prstGeom>
          <a:solidFill>
            <a:schemeClr val="bg1">
              <a:lumMod val="95000"/>
            </a:schemeClr>
          </a:solidFill>
          <a:ln w="127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err="1"/>
          </a:p>
        </p:txBody>
      </p:sp>
      <p:sp>
        <p:nvSpPr>
          <p:cNvPr id="40" name="Title 2">
            <a:extLst>
              <a:ext uri="{FF2B5EF4-FFF2-40B4-BE49-F238E27FC236}">
                <a16:creationId xmlns:a16="http://schemas.microsoft.com/office/drawing/2014/main" id="{BA6F1550-C842-1945-9003-573C4AC2FA9A}"/>
              </a:ext>
            </a:extLst>
          </p:cNvPr>
          <p:cNvSpPr txBox="1">
            <a:spLocks noChangeArrowheads="1"/>
          </p:cNvSpPr>
          <p:nvPr/>
        </p:nvSpPr>
        <p:spPr>
          <a:xfrm>
            <a:off x="194515" y="196134"/>
            <a:ext cx="11446254" cy="584048"/>
          </a:xfrm>
          <a:prstGeom prst="rect">
            <a:avLst/>
          </a:prstGeom>
        </p:spPr>
        <p:txBody>
          <a:bodyPr vert="horz" wrap="square" lIns="91497" tIns="45749" rIns="91497" bIns="45749" rtlCol="0" anchor="b">
            <a:noAutofit/>
          </a:bodyPr>
          <a:lstStyle>
            <a:lvl1pPr algn="l" defTabSz="915216" rtl="0" eaLnBrk="1" latinLnBrk="0" hangingPunct="1">
              <a:lnSpc>
                <a:spcPct val="80000"/>
              </a:lnSpc>
              <a:spcBef>
                <a:spcPct val="0"/>
              </a:spcBef>
              <a:buNone/>
              <a:defRPr sz="3000" b="0" kern="1200" baseline="0">
                <a:solidFill>
                  <a:schemeClr val="tx1"/>
                </a:solidFill>
                <a:latin typeface="+mj-lt"/>
                <a:ea typeface="+mj-ea"/>
                <a:cs typeface="+mj-cs"/>
              </a:defRPr>
            </a:lvl1pPr>
          </a:lstStyle>
          <a:p>
            <a:pPr algn="ctr"/>
            <a:r>
              <a:rPr lang="en-US" altLang="en-US" sz="2999"/>
              <a:t>Epic Aggregate, Volume, LUN layout</a:t>
            </a:r>
          </a:p>
        </p:txBody>
      </p:sp>
      <p:sp>
        <p:nvSpPr>
          <p:cNvPr id="67" name="Can 66">
            <a:extLst>
              <a:ext uri="{FF2B5EF4-FFF2-40B4-BE49-F238E27FC236}">
                <a16:creationId xmlns:a16="http://schemas.microsoft.com/office/drawing/2014/main" id="{7B6419F5-2CF6-4B41-AF49-4A78AE71C7FC}"/>
              </a:ext>
            </a:extLst>
          </p:cNvPr>
          <p:cNvSpPr/>
          <p:nvPr/>
        </p:nvSpPr>
        <p:spPr>
          <a:xfrm>
            <a:off x="730142" y="2513478"/>
            <a:ext cx="493987" cy="1769411"/>
          </a:xfrm>
          <a:prstGeom prst="can">
            <a:avLst/>
          </a:prstGeom>
          <a:solidFill>
            <a:schemeClr val="bg1">
              <a:lumMod val="95000"/>
            </a:schemeClr>
          </a:solidFill>
          <a:ln w="127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95000"/>
              </a:lnSpc>
            </a:pPr>
            <a:endParaRPr lang="en-US">
              <a:solidFill>
                <a:schemeClr val="tx1"/>
              </a:solidFill>
            </a:endParaRPr>
          </a:p>
        </p:txBody>
      </p:sp>
      <p:sp>
        <p:nvSpPr>
          <p:cNvPr id="68" name="Can 67">
            <a:extLst>
              <a:ext uri="{FF2B5EF4-FFF2-40B4-BE49-F238E27FC236}">
                <a16:creationId xmlns:a16="http://schemas.microsoft.com/office/drawing/2014/main" id="{46560223-BD91-AF4E-8AEF-9F58C023E125}"/>
              </a:ext>
            </a:extLst>
          </p:cNvPr>
          <p:cNvSpPr/>
          <p:nvPr/>
        </p:nvSpPr>
        <p:spPr>
          <a:xfrm>
            <a:off x="772812" y="2839799"/>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700" b="1">
                <a:solidFill>
                  <a:schemeClr val="tx1"/>
                </a:solidFill>
              </a:rPr>
              <a:t>db01</a:t>
            </a:r>
          </a:p>
        </p:txBody>
      </p:sp>
      <p:sp>
        <p:nvSpPr>
          <p:cNvPr id="81" name="Can 80">
            <a:extLst>
              <a:ext uri="{FF2B5EF4-FFF2-40B4-BE49-F238E27FC236}">
                <a16:creationId xmlns:a16="http://schemas.microsoft.com/office/drawing/2014/main" id="{8D02F1A4-3850-6B46-AE6A-B1F1B4243CFE}"/>
              </a:ext>
            </a:extLst>
          </p:cNvPr>
          <p:cNvSpPr/>
          <p:nvPr/>
        </p:nvSpPr>
        <p:spPr>
          <a:xfrm>
            <a:off x="5767295" y="2509292"/>
            <a:ext cx="493987" cy="1775013"/>
          </a:xfrm>
          <a:prstGeom prst="can">
            <a:avLst/>
          </a:prstGeom>
          <a:solidFill>
            <a:schemeClr val="bg1">
              <a:lumMod val="95000"/>
            </a:schemeClr>
          </a:solidFill>
          <a:ln w="127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err="1"/>
          </a:p>
        </p:txBody>
      </p:sp>
      <p:sp>
        <p:nvSpPr>
          <p:cNvPr id="86" name="Can 85">
            <a:extLst>
              <a:ext uri="{FF2B5EF4-FFF2-40B4-BE49-F238E27FC236}">
                <a16:creationId xmlns:a16="http://schemas.microsoft.com/office/drawing/2014/main" id="{A298836A-7854-9441-A2D8-F77760A74CB2}"/>
              </a:ext>
            </a:extLst>
          </p:cNvPr>
          <p:cNvSpPr/>
          <p:nvPr/>
        </p:nvSpPr>
        <p:spPr>
          <a:xfrm>
            <a:off x="1316474" y="2513477"/>
            <a:ext cx="493987" cy="1769411"/>
          </a:xfrm>
          <a:prstGeom prst="can">
            <a:avLst/>
          </a:prstGeom>
          <a:solidFill>
            <a:schemeClr val="bg1">
              <a:lumMod val="95000"/>
            </a:schemeClr>
          </a:solidFill>
          <a:ln w="127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err="1"/>
          </a:p>
        </p:txBody>
      </p:sp>
      <p:sp>
        <p:nvSpPr>
          <p:cNvPr id="95" name="Can 94">
            <a:extLst>
              <a:ext uri="{FF2B5EF4-FFF2-40B4-BE49-F238E27FC236}">
                <a16:creationId xmlns:a16="http://schemas.microsoft.com/office/drawing/2014/main" id="{9C1FC30A-63BF-2C48-B197-E3367B50B8B3}"/>
              </a:ext>
            </a:extLst>
          </p:cNvPr>
          <p:cNvSpPr/>
          <p:nvPr/>
        </p:nvSpPr>
        <p:spPr>
          <a:xfrm>
            <a:off x="6351107" y="2508820"/>
            <a:ext cx="493987" cy="1775013"/>
          </a:xfrm>
          <a:prstGeom prst="can">
            <a:avLst/>
          </a:prstGeom>
          <a:solidFill>
            <a:schemeClr val="bg1">
              <a:lumMod val="95000"/>
            </a:schemeClr>
          </a:solidFill>
          <a:ln w="127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err="1"/>
          </a:p>
        </p:txBody>
      </p:sp>
      <p:sp>
        <p:nvSpPr>
          <p:cNvPr id="100" name="Can 99">
            <a:extLst>
              <a:ext uri="{FF2B5EF4-FFF2-40B4-BE49-F238E27FC236}">
                <a16:creationId xmlns:a16="http://schemas.microsoft.com/office/drawing/2014/main" id="{1FDB4585-12B3-6045-99F4-CAE61FFDF777}"/>
              </a:ext>
            </a:extLst>
          </p:cNvPr>
          <p:cNvSpPr/>
          <p:nvPr/>
        </p:nvSpPr>
        <p:spPr>
          <a:xfrm>
            <a:off x="1900286" y="2512669"/>
            <a:ext cx="493987" cy="1774572"/>
          </a:xfrm>
          <a:prstGeom prst="can">
            <a:avLst/>
          </a:prstGeom>
          <a:solidFill>
            <a:schemeClr val="bg1">
              <a:lumMod val="95000"/>
            </a:schemeClr>
          </a:solidFill>
          <a:ln w="127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err="1"/>
          </a:p>
        </p:txBody>
      </p:sp>
      <p:sp>
        <p:nvSpPr>
          <p:cNvPr id="109" name="Can 108">
            <a:extLst>
              <a:ext uri="{FF2B5EF4-FFF2-40B4-BE49-F238E27FC236}">
                <a16:creationId xmlns:a16="http://schemas.microsoft.com/office/drawing/2014/main" id="{32BC410F-20EA-794E-8571-E3B0A98723FB}"/>
              </a:ext>
            </a:extLst>
          </p:cNvPr>
          <p:cNvSpPr/>
          <p:nvPr/>
        </p:nvSpPr>
        <p:spPr>
          <a:xfrm>
            <a:off x="6937439" y="2508348"/>
            <a:ext cx="493987" cy="1775013"/>
          </a:xfrm>
          <a:prstGeom prst="can">
            <a:avLst/>
          </a:prstGeom>
          <a:solidFill>
            <a:schemeClr val="bg1">
              <a:lumMod val="95000"/>
            </a:schemeClr>
          </a:solidFill>
          <a:ln w="127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err="1"/>
          </a:p>
        </p:txBody>
      </p:sp>
      <p:sp>
        <p:nvSpPr>
          <p:cNvPr id="114" name="Can 113">
            <a:extLst>
              <a:ext uri="{FF2B5EF4-FFF2-40B4-BE49-F238E27FC236}">
                <a16:creationId xmlns:a16="http://schemas.microsoft.com/office/drawing/2014/main" id="{EB91A3DD-4C95-9D48-9887-F6B6B4154C8E}"/>
              </a:ext>
            </a:extLst>
          </p:cNvPr>
          <p:cNvSpPr/>
          <p:nvPr/>
        </p:nvSpPr>
        <p:spPr>
          <a:xfrm>
            <a:off x="2486618" y="2512197"/>
            <a:ext cx="493987" cy="1774572"/>
          </a:xfrm>
          <a:prstGeom prst="can">
            <a:avLst/>
          </a:prstGeom>
          <a:solidFill>
            <a:schemeClr val="bg1">
              <a:lumMod val="95000"/>
            </a:schemeClr>
          </a:solidFill>
          <a:ln w="127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err="1"/>
          </a:p>
        </p:txBody>
      </p:sp>
      <p:sp>
        <p:nvSpPr>
          <p:cNvPr id="123" name="Can 122">
            <a:extLst>
              <a:ext uri="{FF2B5EF4-FFF2-40B4-BE49-F238E27FC236}">
                <a16:creationId xmlns:a16="http://schemas.microsoft.com/office/drawing/2014/main" id="{9D2BCC23-A578-4846-8E08-BAEBDB311BF0}"/>
              </a:ext>
            </a:extLst>
          </p:cNvPr>
          <p:cNvSpPr/>
          <p:nvPr/>
        </p:nvSpPr>
        <p:spPr>
          <a:xfrm>
            <a:off x="7509437" y="2507876"/>
            <a:ext cx="493987" cy="1775013"/>
          </a:xfrm>
          <a:prstGeom prst="can">
            <a:avLst/>
          </a:prstGeom>
          <a:solidFill>
            <a:schemeClr val="bg1">
              <a:lumMod val="95000"/>
            </a:schemeClr>
          </a:solidFill>
          <a:ln w="127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err="1"/>
          </a:p>
        </p:txBody>
      </p:sp>
      <p:sp>
        <p:nvSpPr>
          <p:cNvPr id="137" name="Can 136">
            <a:extLst>
              <a:ext uri="{FF2B5EF4-FFF2-40B4-BE49-F238E27FC236}">
                <a16:creationId xmlns:a16="http://schemas.microsoft.com/office/drawing/2014/main" id="{64B5753A-1BD2-C146-8712-54967AB3944E}"/>
              </a:ext>
            </a:extLst>
          </p:cNvPr>
          <p:cNvSpPr/>
          <p:nvPr/>
        </p:nvSpPr>
        <p:spPr>
          <a:xfrm>
            <a:off x="8094428" y="2507877"/>
            <a:ext cx="493987" cy="783938"/>
          </a:xfrm>
          <a:prstGeom prst="can">
            <a:avLst/>
          </a:prstGeom>
          <a:solidFill>
            <a:schemeClr val="bg1">
              <a:lumMod val="95000"/>
            </a:schemeClr>
          </a:solidFill>
          <a:ln w="127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err="1"/>
          </a:p>
        </p:txBody>
      </p:sp>
      <p:sp>
        <p:nvSpPr>
          <p:cNvPr id="165" name="TextBox 164">
            <a:extLst>
              <a:ext uri="{FF2B5EF4-FFF2-40B4-BE49-F238E27FC236}">
                <a16:creationId xmlns:a16="http://schemas.microsoft.com/office/drawing/2014/main" id="{A7451395-86BC-1A4C-AFAD-494C49147B13}"/>
              </a:ext>
            </a:extLst>
          </p:cNvPr>
          <p:cNvSpPr txBox="1"/>
          <p:nvPr/>
        </p:nvSpPr>
        <p:spPr>
          <a:xfrm>
            <a:off x="744285" y="2654127"/>
            <a:ext cx="493987" cy="199642"/>
          </a:xfrm>
          <a:prstGeom prst="rect">
            <a:avLst/>
          </a:prstGeom>
        </p:spPr>
        <p:txBody>
          <a:bodyPr vert="horz" wrap="none" lIns="91440" tIns="45720" rIns="91440" bIns="45720" rtlCol="0" anchor="t">
            <a:noAutofit/>
          </a:bodyPr>
          <a:lstStyle/>
          <a:p>
            <a:pPr algn="ctr">
              <a:lnSpc>
                <a:spcPct val="95000"/>
              </a:lnSpc>
              <a:spcBef>
                <a:spcPts val="400"/>
              </a:spcBef>
              <a:spcAft>
                <a:spcPts val="200"/>
              </a:spcAft>
              <a:buClr>
                <a:schemeClr val="accent1"/>
              </a:buClr>
            </a:pPr>
            <a:r>
              <a:rPr lang="en-US" sz="1000" b="1">
                <a:solidFill>
                  <a:sysClr val="windowText" lastClr="000000"/>
                </a:solidFill>
              </a:rPr>
              <a:t>db01</a:t>
            </a:r>
          </a:p>
        </p:txBody>
      </p:sp>
      <p:sp>
        <p:nvSpPr>
          <p:cNvPr id="166" name="TextBox 165">
            <a:extLst>
              <a:ext uri="{FF2B5EF4-FFF2-40B4-BE49-F238E27FC236}">
                <a16:creationId xmlns:a16="http://schemas.microsoft.com/office/drawing/2014/main" id="{52B2360B-332F-4D4C-B35C-087CB9EE21EB}"/>
              </a:ext>
            </a:extLst>
          </p:cNvPr>
          <p:cNvSpPr txBox="1"/>
          <p:nvPr/>
        </p:nvSpPr>
        <p:spPr>
          <a:xfrm>
            <a:off x="1329629" y="2641984"/>
            <a:ext cx="493987" cy="199642"/>
          </a:xfrm>
          <a:prstGeom prst="rect">
            <a:avLst/>
          </a:prstGeom>
        </p:spPr>
        <p:txBody>
          <a:bodyPr vert="horz" wrap="none" lIns="91440" tIns="45720" rIns="91440" bIns="45720" rtlCol="0" anchor="t">
            <a:noAutofit/>
          </a:bodyPr>
          <a:lstStyle/>
          <a:p>
            <a:pPr algn="ctr">
              <a:lnSpc>
                <a:spcPct val="95000"/>
              </a:lnSpc>
              <a:spcBef>
                <a:spcPts val="400"/>
              </a:spcBef>
              <a:spcAft>
                <a:spcPts val="200"/>
              </a:spcAft>
              <a:buClr>
                <a:schemeClr val="accent1"/>
              </a:buClr>
            </a:pPr>
            <a:r>
              <a:rPr lang="en-US" sz="1000" b="1">
                <a:solidFill>
                  <a:sysClr val="windowText" lastClr="000000"/>
                </a:solidFill>
              </a:rPr>
              <a:t>db03</a:t>
            </a:r>
          </a:p>
        </p:txBody>
      </p:sp>
      <p:sp>
        <p:nvSpPr>
          <p:cNvPr id="167" name="TextBox 166">
            <a:extLst>
              <a:ext uri="{FF2B5EF4-FFF2-40B4-BE49-F238E27FC236}">
                <a16:creationId xmlns:a16="http://schemas.microsoft.com/office/drawing/2014/main" id="{940E927A-F236-4F4E-8ABD-A2C999F483FD}"/>
              </a:ext>
            </a:extLst>
          </p:cNvPr>
          <p:cNvSpPr txBox="1"/>
          <p:nvPr/>
        </p:nvSpPr>
        <p:spPr>
          <a:xfrm>
            <a:off x="1911113" y="2641984"/>
            <a:ext cx="493987" cy="199642"/>
          </a:xfrm>
          <a:prstGeom prst="rect">
            <a:avLst/>
          </a:prstGeom>
        </p:spPr>
        <p:txBody>
          <a:bodyPr vert="horz" wrap="none" lIns="91440" tIns="45720" rIns="91440" bIns="45720" rtlCol="0" anchor="t">
            <a:noAutofit/>
          </a:bodyPr>
          <a:lstStyle/>
          <a:p>
            <a:pPr algn="ctr">
              <a:lnSpc>
                <a:spcPct val="95000"/>
              </a:lnSpc>
              <a:spcBef>
                <a:spcPts val="400"/>
              </a:spcBef>
              <a:spcAft>
                <a:spcPts val="200"/>
              </a:spcAft>
              <a:buClr>
                <a:schemeClr val="accent1"/>
              </a:buClr>
            </a:pPr>
            <a:r>
              <a:rPr lang="en-US" sz="1000" b="1">
                <a:solidFill>
                  <a:sysClr val="windowText" lastClr="000000"/>
                </a:solidFill>
              </a:rPr>
              <a:t>db05</a:t>
            </a:r>
          </a:p>
        </p:txBody>
      </p:sp>
      <p:sp>
        <p:nvSpPr>
          <p:cNvPr id="168" name="TextBox 167">
            <a:extLst>
              <a:ext uri="{FF2B5EF4-FFF2-40B4-BE49-F238E27FC236}">
                <a16:creationId xmlns:a16="http://schemas.microsoft.com/office/drawing/2014/main" id="{3F624F2D-74E6-9B4E-8896-08F2E230DB1E}"/>
              </a:ext>
            </a:extLst>
          </p:cNvPr>
          <p:cNvSpPr txBox="1"/>
          <p:nvPr/>
        </p:nvSpPr>
        <p:spPr>
          <a:xfrm>
            <a:off x="2496457" y="2629841"/>
            <a:ext cx="493987" cy="199642"/>
          </a:xfrm>
          <a:prstGeom prst="rect">
            <a:avLst/>
          </a:prstGeom>
        </p:spPr>
        <p:txBody>
          <a:bodyPr vert="horz" wrap="none" lIns="91440" tIns="45720" rIns="91440" bIns="45720" rtlCol="0" anchor="t">
            <a:noAutofit/>
          </a:bodyPr>
          <a:lstStyle/>
          <a:p>
            <a:pPr algn="ctr">
              <a:lnSpc>
                <a:spcPct val="95000"/>
              </a:lnSpc>
              <a:spcBef>
                <a:spcPts val="400"/>
              </a:spcBef>
              <a:spcAft>
                <a:spcPts val="200"/>
              </a:spcAft>
              <a:buClr>
                <a:schemeClr val="accent1"/>
              </a:buClr>
            </a:pPr>
            <a:r>
              <a:rPr lang="en-US" sz="1000" b="1">
                <a:solidFill>
                  <a:sysClr val="windowText" lastClr="000000"/>
                </a:solidFill>
              </a:rPr>
              <a:t>db07</a:t>
            </a:r>
          </a:p>
        </p:txBody>
      </p:sp>
      <p:sp>
        <p:nvSpPr>
          <p:cNvPr id="171" name="TextBox 170">
            <a:extLst>
              <a:ext uri="{FF2B5EF4-FFF2-40B4-BE49-F238E27FC236}">
                <a16:creationId xmlns:a16="http://schemas.microsoft.com/office/drawing/2014/main" id="{6640F976-AC6C-1843-8B14-514CA07EC351}"/>
              </a:ext>
            </a:extLst>
          </p:cNvPr>
          <p:cNvSpPr txBox="1"/>
          <p:nvPr/>
        </p:nvSpPr>
        <p:spPr>
          <a:xfrm>
            <a:off x="5180963" y="2651776"/>
            <a:ext cx="493987" cy="199642"/>
          </a:xfrm>
          <a:prstGeom prst="rect">
            <a:avLst/>
          </a:prstGeom>
        </p:spPr>
        <p:txBody>
          <a:bodyPr vert="horz" wrap="none" lIns="91440" tIns="45720" rIns="91440" bIns="45720" rtlCol="0" anchor="t">
            <a:noAutofit/>
          </a:bodyPr>
          <a:lstStyle/>
          <a:p>
            <a:pPr algn="ctr">
              <a:lnSpc>
                <a:spcPct val="95000"/>
              </a:lnSpc>
              <a:spcBef>
                <a:spcPts val="400"/>
              </a:spcBef>
              <a:spcAft>
                <a:spcPts val="200"/>
              </a:spcAft>
              <a:buClr>
                <a:schemeClr val="accent1"/>
              </a:buClr>
            </a:pPr>
            <a:r>
              <a:rPr lang="en-US" sz="1000" b="1">
                <a:solidFill>
                  <a:sysClr val="windowText" lastClr="000000"/>
                </a:solidFill>
              </a:rPr>
              <a:t>db02</a:t>
            </a:r>
          </a:p>
        </p:txBody>
      </p:sp>
      <p:sp>
        <p:nvSpPr>
          <p:cNvPr id="172" name="TextBox 171">
            <a:extLst>
              <a:ext uri="{FF2B5EF4-FFF2-40B4-BE49-F238E27FC236}">
                <a16:creationId xmlns:a16="http://schemas.microsoft.com/office/drawing/2014/main" id="{FA8E6A89-9986-6049-A3CA-48583C0459BA}"/>
              </a:ext>
            </a:extLst>
          </p:cNvPr>
          <p:cNvSpPr txBox="1"/>
          <p:nvPr/>
        </p:nvSpPr>
        <p:spPr>
          <a:xfrm>
            <a:off x="5766307" y="2639633"/>
            <a:ext cx="493987" cy="199642"/>
          </a:xfrm>
          <a:prstGeom prst="rect">
            <a:avLst/>
          </a:prstGeom>
        </p:spPr>
        <p:txBody>
          <a:bodyPr vert="horz" wrap="none" lIns="91440" tIns="45720" rIns="91440" bIns="45720" rtlCol="0" anchor="t">
            <a:noAutofit/>
          </a:bodyPr>
          <a:lstStyle/>
          <a:p>
            <a:pPr algn="ctr">
              <a:lnSpc>
                <a:spcPct val="95000"/>
              </a:lnSpc>
              <a:spcBef>
                <a:spcPts val="400"/>
              </a:spcBef>
              <a:spcAft>
                <a:spcPts val="200"/>
              </a:spcAft>
              <a:buClr>
                <a:schemeClr val="accent1"/>
              </a:buClr>
            </a:pPr>
            <a:r>
              <a:rPr lang="en-US" sz="1000" b="1">
                <a:solidFill>
                  <a:sysClr val="windowText" lastClr="000000"/>
                </a:solidFill>
              </a:rPr>
              <a:t>db04</a:t>
            </a:r>
          </a:p>
        </p:txBody>
      </p:sp>
      <p:sp>
        <p:nvSpPr>
          <p:cNvPr id="173" name="TextBox 172">
            <a:extLst>
              <a:ext uri="{FF2B5EF4-FFF2-40B4-BE49-F238E27FC236}">
                <a16:creationId xmlns:a16="http://schemas.microsoft.com/office/drawing/2014/main" id="{50C1245F-BB06-9645-AF34-101D10E4F0F4}"/>
              </a:ext>
            </a:extLst>
          </p:cNvPr>
          <p:cNvSpPr txBox="1"/>
          <p:nvPr/>
        </p:nvSpPr>
        <p:spPr>
          <a:xfrm>
            <a:off x="6347791" y="2639633"/>
            <a:ext cx="493987" cy="199642"/>
          </a:xfrm>
          <a:prstGeom prst="rect">
            <a:avLst/>
          </a:prstGeom>
        </p:spPr>
        <p:txBody>
          <a:bodyPr vert="horz" wrap="none" lIns="91440" tIns="45720" rIns="91440" bIns="45720" rtlCol="0" anchor="t">
            <a:noAutofit/>
          </a:bodyPr>
          <a:lstStyle/>
          <a:p>
            <a:pPr algn="ctr">
              <a:lnSpc>
                <a:spcPct val="95000"/>
              </a:lnSpc>
              <a:spcBef>
                <a:spcPts val="400"/>
              </a:spcBef>
              <a:spcAft>
                <a:spcPts val="200"/>
              </a:spcAft>
              <a:buClr>
                <a:schemeClr val="accent1"/>
              </a:buClr>
            </a:pPr>
            <a:r>
              <a:rPr lang="en-US" sz="1000" b="1">
                <a:solidFill>
                  <a:sysClr val="windowText" lastClr="000000"/>
                </a:solidFill>
              </a:rPr>
              <a:t>db06</a:t>
            </a:r>
          </a:p>
        </p:txBody>
      </p:sp>
      <p:sp>
        <p:nvSpPr>
          <p:cNvPr id="174" name="TextBox 173">
            <a:extLst>
              <a:ext uri="{FF2B5EF4-FFF2-40B4-BE49-F238E27FC236}">
                <a16:creationId xmlns:a16="http://schemas.microsoft.com/office/drawing/2014/main" id="{762E8E58-76E8-C348-B80A-9E239D0D6E09}"/>
              </a:ext>
            </a:extLst>
          </p:cNvPr>
          <p:cNvSpPr txBox="1"/>
          <p:nvPr/>
        </p:nvSpPr>
        <p:spPr>
          <a:xfrm>
            <a:off x="6933135" y="2627490"/>
            <a:ext cx="493987" cy="199642"/>
          </a:xfrm>
          <a:prstGeom prst="rect">
            <a:avLst/>
          </a:prstGeom>
        </p:spPr>
        <p:txBody>
          <a:bodyPr vert="horz" wrap="none" lIns="91440" tIns="45720" rIns="91440" bIns="45720" rtlCol="0" anchor="t">
            <a:noAutofit/>
          </a:bodyPr>
          <a:lstStyle/>
          <a:p>
            <a:pPr algn="ctr">
              <a:lnSpc>
                <a:spcPct val="95000"/>
              </a:lnSpc>
              <a:spcBef>
                <a:spcPts val="400"/>
              </a:spcBef>
              <a:spcAft>
                <a:spcPts val="200"/>
              </a:spcAft>
              <a:buClr>
                <a:schemeClr val="accent1"/>
              </a:buClr>
            </a:pPr>
            <a:r>
              <a:rPr lang="en-US" sz="1000" b="1">
                <a:solidFill>
                  <a:sysClr val="windowText" lastClr="000000"/>
                </a:solidFill>
              </a:rPr>
              <a:t>db08</a:t>
            </a:r>
          </a:p>
        </p:txBody>
      </p:sp>
      <p:sp>
        <p:nvSpPr>
          <p:cNvPr id="175" name="TextBox 174">
            <a:extLst>
              <a:ext uri="{FF2B5EF4-FFF2-40B4-BE49-F238E27FC236}">
                <a16:creationId xmlns:a16="http://schemas.microsoft.com/office/drawing/2014/main" id="{9623B9F5-685A-6C4E-AB3A-576BA6B24C79}"/>
              </a:ext>
            </a:extLst>
          </p:cNvPr>
          <p:cNvSpPr txBox="1"/>
          <p:nvPr/>
        </p:nvSpPr>
        <p:spPr>
          <a:xfrm>
            <a:off x="7510563" y="2627490"/>
            <a:ext cx="493987" cy="199642"/>
          </a:xfrm>
          <a:prstGeom prst="rect">
            <a:avLst/>
          </a:prstGeom>
        </p:spPr>
        <p:txBody>
          <a:bodyPr vert="horz" wrap="none" lIns="91440" tIns="45720" rIns="91440" bIns="45720" rtlCol="0" anchor="t">
            <a:noAutofit/>
          </a:bodyPr>
          <a:lstStyle/>
          <a:p>
            <a:pPr algn="ctr">
              <a:lnSpc>
                <a:spcPct val="95000"/>
              </a:lnSpc>
              <a:spcBef>
                <a:spcPts val="400"/>
              </a:spcBef>
              <a:spcAft>
                <a:spcPts val="200"/>
              </a:spcAft>
              <a:buClr>
                <a:schemeClr val="accent1"/>
              </a:buClr>
            </a:pPr>
            <a:r>
              <a:rPr lang="en-US" sz="1000" b="1">
                <a:solidFill>
                  <a:sysClr val="windowText" lastClr="000000"/>
                </a:solidFill>
              </a:rPr>
              <a:t>jrn02</a:t>
            </a:r>
          </a:p>
        </p:txBody>
      </p:sp>
      <p:sp>
        <p:nvSpPr>
          <p:cNvPr id="176" name="TextBox 175">
            <a:extLst>
              <a:ext uri="{FF2B5EF4-FFF2-40B4-BE49-F238E27FC236}">
                <a16:creationId xmlns:a16="http://schemas.microsoft.com/office/drawing/2014/main" id="{9F8D76A9-7EF5-554A-A5D6-29967828AE33}"/>
              </a:ext>
            </a:extLst>
          </p:cNvPr>
          <p:cNvSpPr txBox="1"/>
          <p:nvPr/>
        </p:nvSpPr>
        <p:spPr>
          <a:xfrm>
            <a:off x="8095907" y="2615347"/>
            <a:ext cx="493987" cy="199642"/>
          </a:xfrm>
          <a:prstGeom prst="rect">
            <a:avLst/>
          </a:prstGeom>
        </p:spPr>
        <p:txBody>
          <a:bodyPr vert="horz" wrap="none" lIns="91440" tIns="45720" rIns="91440" bIns="45720" rtlCol="0" anchor="t">
            <a:noAutofit/>
          </a:bodyPr>
          <a:lstStyle/>
          <a:p>
            <a:pPr algn="ctr">
              <a:lnSpc>
                <a:spcPct val="95000"/>
              </a:lnSpc>
              <a:spcBef>
                <a:spcPts val="400"/>
              </a:spcBef>
              <a:spcAft>
                <a:spcPts val="200"/>
              </a:spcAft>
              <a:buClr>
                <a:schemeClr val="accent1"/>
              </a:buClr>
            </a:pPr>
            <a:r>
              <a:rPr lang="en-US" sz="1000" b="1">
                <a:solidFill>
                  <a:sysClr val="windowText" lastClr="000000"/>
                </a:solidFill>
              </a:rPr>
              <a:t>inst2</a:t>
            </a:r>
          </a:p>
        </p:txBody>
      </p:sp>
      <p:sp>
        <p:nvSpPr>
          <p:cNvPr id="69" name="Can 68">
            <a:extLst>
              <a:ext uri="{FF2B5EF4-FFF2-40B4-BE49-F238E27FC236}">
                <a16:creationId xmlns:a16="http://schemas.microsoft.com/office/drawing/2014/main" id="{39D6FC5D-3042-6449-8A24-7C56446E6670}"/>
              </a:ext>
            </a:extLst>
          </p:cNvPr>
          <p:cNvSpPr/>
          <p:nvPr/>
        </p:nvSpPr>
        <p:spPr>
          <a:xfrm>
            <a:off x="1353607" y="2838855"/>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700" b="1">
                <a:solidFill>
                  <a:schemeClr val="tx1"/>
                </a:solidFill>
              </a:rPr>
              <a:t>db03</a:t>
            </a:r>
          </a:p>
        </p:txBody>
      </p:sp>
      <p:sp>
        <p:nvSpPr>
          <p:cNvPr id="70" name="Can 69">
            <a:extLst>
              <a:ext uri="{FF2B5EF4-FFF2-40B4-BE49-F238E27FC236}">
                <a16:creationId xmlns:a16="http://schemas.microsoft.com/office/drawing/2014/main" id="{D37D10D2-33C0-214D-94A4-06D2C8E20CFF}"/>
              </a:ext>
            </a:extLst>
          </p:cNvPr>
          <p:cNvSpPr/>
          <p:nvPr/>
        </p:nvSpPr>
        <p:spPr>
          <a:xfrm>
            <a:off x="1942020" y="2841127"/>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700" b="1">
                <a:solidFill>
                  <a:schemeClr val="tx1"/>
                </a:solidFill>
              </a:rPr>
              <a:t>db5</a:t>
            </a:r>
          </a:p>
        </p:txBody>
      </p:sp>
      <p:sp>
        <p:nvSpPr>
          <p:cNvPr id="71" name="Can 70">
            <a:extLst>
              <a:ext uri="{FF2B5EF4-FFF2-40B4-BE49-F238E27FC236}">
                <a16:creationId xmlns:a16="http://schemas.microsoft.com/office/drawing/2014/main" id="{53753608-22E1-F84F-86BB-31CD50CE59D3}"/>
              </a:ext>
            </a:extLst>
          </p:cNvPr>
          <p:cNvSpPr/>
          <p:nvPr/>
        </p:nvSpPr>
        <p:spPr>
          <a:xfrm>
            <a:off x="2527338" y="2838855"/>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700" b="1">
                <a:solidFill>
                  <a:schemeClr val="tx1"/>
                </a:solidFill>
              </a:rPr>
              <a:t>db7</a:t>
            </a:r>
          </a:p>
        </p:txBody>
      </p:sp>
      <p:sp>
        <p:nvSpPr>
          <p:cNvPr id="151" name="Can 150">
            <a:extLst>
              <a:ext uri="{FF2B5EF4-FFF2-40B4-BE49-F238E27FC236}">
                <a16:creationId xmlns:a16="http://schemas.microsoft.com/office/drawing/2014/main" id="{6F0D65DD-7573-8E4C-A068-F8608ABC8B5F}"/>
              </a:ext>
            </a:extLst>
          </p:cNvPr>
          <p:cNvSpPr/>
          <p:nvPr/>
        </p:nvSpPr>
        <p:spPr>
          <a:xfrm>
            <a:off x="3078528" y="2509968"/>
            <a:ext cx="493987" cy="1774572"/>
          </a:xfrm>
          <a:prstGeom prst="can">
            <a:avLst/>
          </a:prstGeom>
          <a:solidFill>
            <a:schemeClr val="bg1">
              <a:lumMod val="95000"/>
            </a:schemeClr>
          </a:solidFill>
          <a:ln w="127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err="1"/>
          </a:p>
        </p:txBody>
      </p:sp>
      <p:sp>
        <p:nvSpPr>
          <p:cNvPr id="169" name="TextBox 168">
            <a:extLst>
              <a:ext uri="{FF2B5EF4-FFF2-40B4-BE49-F238E27FC236}">
                <a16:creationId xmlns:a16="http://schemas.microsoft.com/office/drawing/2014/main" id="{D0D25399-F49B-6C45-99FE-362028206956}"/>
              </a:ext>
            </a:extLst>
          </p:cNvPr>
          <p:cNvSpPr txBox="1"/>
          <p:nvPr/>
        </p:nvSpPr>
        <p:spPr>
          <a:xfrm>
            <a:off x="3073885" y="2629841"/>
            <a:ext cx="493987" cy="199642"/>
          </a:xfrm>
          <a:prstGeom prst="rect">
            <a:avLst/>
          </a:prstGeom>
        </p:spPr>
        <p:txBody>
          <a:bodyPr vert="horz" wrap="none" lIns="91440" tIns="45720" rIns="91440" bIns="45720" rtlCol="0" anchor="t">
            <a:noAutofit/>
          </a:bodyPr>
          <a:lstStyle/>
          <a:p>
            <a:pPr algn="ctr">
              <a:lnSpc>
                <a:spcPct val="95000"/>
              </a:lnSpc>
              <a:spcBef>
                <a:spcPts val="400"/>
              </a:spcBef>
              <a:spcAft>
                <a:spcPts val="200"/>
              </a:spcAft>
              <a:buClr>
                <a:schemeClr val="accent1"/>
              </a:buClr>
            </a:pPr>
            <a:r>
              <a:rPr lang="en-US" sz="1000" b="1">
                <a:solidFill>
                  <a:sysClr val="windowText" lastClr="000000"/>
                </a:solidFill>
              </a:rPr>
              <a:t>jrn1</a:t>
            </a:r>
          </a:p>
        </p:txBody>
      </p:sp>
      <p:sp>
        <p:nvSpPr>
          <p:cNvPr id="152" name="Can 151">
            <a:extLst>
              <a:ext uri="{FF2B5EF4-FFF2-40B4-BE49-F238E27FC236}">
                <a16:creationId xmlns:a16="http://schemas.microsoft.com/office/drawing/2014/main" id="{82FFABFD-1DA7-6041-B4AB-205804E2786E}"/>
              </a:ext>
            </a:extLst>
          </p:cNvPr>
          <p:cNvSpPr/>
          <p:nvPr/>
        </p:nvSpPr>
        <p:spPr>
          <a:xfrm>
            <a:off x="3676328" y="2511443"/>
            <a:ext cx="493987" cy="806269"/>
          </a:xfrm>
          <a:prstGeom prst="can">
            <a:avLst/>
          </a:prstGeom>
          <a:solidFill>
            <a:schemeClr val="bg1">
              <a:lumMod val="95000"/>
            </a:schemeClr>
          </a:solidFill>
          <a:ln w="127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err="1"/>
          </a:p>
        </p:txBody>
      </p:sp>
      <p:sp>
        <p:nvSpPr>
          <p:cNvPr id="170" name="TextBox 169">
            <a:extLst>
              <a:ext uri="{FF2B5EF4-FFF2-40B4-BE49-F238E27FC236}">
                <a16:creationId xmlns:a16="http://schemas.microsoft.com/office/drawing/2014/main" id="{A8FE3607-7417-1B40-8713-D3B3DA6FFECE}"/>
              </a:ext>
            </a:extLst>
          </p:cNvPr>
          <p:cNvSpPr txBox="1"/>
          <p:nvPr/>
        </p:nvSpPr>
        <p:spPr>
          <a:xfrm>
            <a:off x="3659229" y="2617698"/>
            <a:ext cx="493987" cy="199642"/>
          </a:xfrm>
          <a:prstGeom prst="rect">
            <a:avLst/>
          </a:prstGeom>
        </p:spPr>
        <p:txBody>
          <a:bodyPr vert="horz" wrap="none" lIns="91440" tIns="45720" rIns="91440" bIns="45720" rtlCol="0" anchor="t">
            <a:noAutofit/>
          </a:bodyPr>
          <a:lstStyle/>
          <a:p>
            <a:pPr algn="ctr">
              <a:lnSpc>
                <a:spcPct val="95000"/>
              </a:lnSpc>
              <a:spcBef>
                <a:spcPts val="400"/>
              </a:spcBef>
              <a:spcAft>
                <a:spcPts val="200"/>
              </a:spcAft>
              <a:buClr>
                <a:schemeClr val="accent1"/>
              </a:buClr>
            </a:pPr>
            <a:r>
              <a:rPr lang="en-US" sz="1000" b="1">
                <a:solidFill>
                  <a:sysClr val="windowText" lastClr="000000"/>
                </a:solidFill>
              </a:rPr>
              <a:t>inst1</a:t>
            </a:r>
          </a:p>
        </p:txBody>
      </p:sp>
      <p:sp>
        <p:nvSpPr>
          <p:cNvPr id="78" name="Can 77">
            <a:extLst>
              <a:ext uri="{FF2B5EF4-FFF2-40B4-BE49-F238E27FC236}">
                <a16:creationId xmlns:a16="http://schemas.microsoft.com/office/drawing/2014/main" id="{0EB8ECB7-588C-5440-BF7F-449ABA154141}"/>
              </a:ext>
            </a:extLst>
          </p:cNvPr>
          <p:cNvSpPr/>
          <p:nvPr/>
        </p:nvSpPr>
        <p:spPr>
          <a:xfrm>
            <a:off x="3125114" y="2835744"/>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700" b="1">
                <a:solidFill>
                  <a:schemeClr val="tx1"/>
                </a:solidFill>
              </a:rPr>
              <a:t>jrn1</a:t>
            </a:r>
          </a:p>
        </p:txBody>
      </p:sp>
      <p:sp>
        <p:nvSpPr>
          <p:cNvPr id="80" name="Can 79">
            <a:extLst>
              <a:ext uri="{FF2B5EF4-FFF2-40B4-BE49-F238E27FC236}">
                <a16:creationId xmlns:a16="http://schemas.microsoft.com/office/drawing/2014/main" id="{4BA81D69-DF15-3144-91F7-EA7DE0D45A5E}"/>
              </a:ext>
            </a:extLst>
          </p:cNvPr>
          <p:cNvSpPr/>
          <p:nvPr/>
        </p:nvSpPr>
        <p:spPr>
          <a:xfrm>
            <a:off x="3713075" y="2838855"/>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700" b="1">
                <a:solidFill>
                  <a:schemeClr val="tx1"/>
                </a:solidFill>
              </a:rPr>
              <a:t>inst1</a:t>
            </a:r>
          </a:p>
        </p:txBody>
      </p:sp>
      <p:sp>
        <p:nvSpPr>
          <p:cNvPr id="36" name="Can 35">
            <a:extLst>
              <a:ext uri="{FF2B5EF4-FFF2-40B4-BE49-F238E27FC236}">
                <a16:creationId xmlns:a16="http://schemas.microsoft.com/office/drawing/2014/main" id="{B7719D0C-8936-A340-B13F-DA79AC0B7755}"/>
              </a:ext>
            </a:extLst>
          </p:cNvPr>
          <p:cNvSpPr/>
          <p:nvPr/>
        </p:nvSpPr>
        <p:spPr>
          <a:xfrm>
            <a:off x="5223633" y="2840271"/>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700" b="1">
                <a:solidFill>
                  <a:schemeClr val="tx1"/>
                </a:solidFill>
              </a:rPr>
              <a:t>db2</a:t>
            </a:r>
          </a:p>
        </p:txBody>
      </p:sp>
      <p:sp>
        <p:nvSpPr>
          <p:cNvPr id="45" name="Can 44">
            <a:extLst>
              <a:ext uri="{FF2B5EF4-FFF2-40B4-BE49-F238E27FC236}">
                <a16:creationId xmlns:a16="http://schemas.microsoft.com/office/drawing/2014/main" id="{3DAE3302-08CA-5643-9C18-FB2ABC1B229A}"/>
              </a:ext>
            </a:extLst>
          </p:cNvPr>
          <p:cNvSpPr/>
          <p:nvPr/>
        </p:nvSpPr>
        <p:spPr>
          <a:xfrm>
            <a:off x="5803646" y="2831458"/>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700" b="1">
                <a:solidFill>
                  <a:schemeClr val="tx1"/>
                </a:solidFill>
              </a:rPr>
              <a:t>db4</a:t>
            </a:r>
          </a:p>
        </p:txBody>
      </p:sp>
      <p:sp>
        <p:nvSpPr>
          <p:cNvPr id="53" name="Can 52">
            <a:extLst>
              <a:ext uri="{FF2B5EF4-FFF2-40B4-BE49-F238E27FC236}">
                <a16:creationId xmlns:a16="http://schemas.microsoft.com/office/drawing/2014/main" id="{A332B438-F3B7-424E-8418-745DC1CA5AE8}"/>
              </a:ext>
            </a:extLst>
          </p:cNvPr>
          <p:cNvSpPr/>
          <p:nvPr/>
        </p:nvSpPr>
        <p:spPr>
          <a:xfrm>
            <a:off x="6386510" y="2831458"/>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700" b="1">
                <a:solidFill>
                  <a:schemeClr val="tx1"/>
                </a:solidFill>
              </a:rPr>
              <a:t>db6</a:t>
            </a:r>
          </a:p>
        </p:txBody>
      </p:sp>
      <p:sp>
        <p:nvSpPr>
          <p:cNvPr id="61" name="Can 60">
            <a:extLst>
              <a:ext uri="{FF2B5EF4-FFF2-40B4-BE49-F238E27FC236}">
                <a16:creationId xmlns:a16="http://schemas.microsoft.com/office/drawing/2014/main" id="{ED948A82-E0D9-CE4A-9185-F4A5B05D16C8}"/>
              </a:ext>
            </a:extLst>
          </p:cNvPr>
          <p:cNvSpPr/>
          <p:nvPr/>
        </p:nvSpPr>
        <p:spPr>
          <a:xfrm>
            <a:off x="6971775" y="2825761"/>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700" b="1">
                <a:solidFill>
                  <a:schemeClr val="tx1"/>
                </a:solidFill>
              </a:rPr>
              <a:t>db8</a:t>
            </a:r>
          </a:p>
        </p:txBody>
      </p:sp>
      <p:sp>
        <p:nvSpPr>
          <p:cNvPr id="77" name="Can 76">
            <a:extLst>
              <a:ext uri="{FF2B5EF4-FFF2-40B4-BE49-F238E27FC236}">
                <a16:creationId xmlns:a16="http://schemas.microsoft.com/office/drawing/2014/main" id="{0E068198-35FE-7249-936E-D9B852AD72A0}"/>
              </a:ext>
            </a:extLst>
          </p:cNvPr>
          <p:cNvSpPr/>
          <p:nvPr/>
        </p:nvSpPr>
        <p:spPr>
          <a:xfrm>
            <a:off x="7552058" y="2835744"/>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700" b="1">
                <a:solidFill>
                  <a:schemeClr val="tx1"/>
                </a:solidFill>
              </a:rPr>
              <a:t>jrn2</a:t>
            </a:r>
          </a:p>
        </p:txBody>
      </p:sp>
      <p:sp>
        <p:nvSpPr>
          <p:cNvPr id="79" name="Can 78">
            <a:extLst>
              <a:ext uri="{FF2B5EF4-FFF2-40B4-BE49-F238E27FC236}">
                <a16:creationId xmlns:a16="http://schemas.microsoft.com/office/drawing/2014/main" id="{9F437638-3C7D-4D49-91AD-5B9424C1BDD6}"/>
              </a:ext>
            </a:extLst>
          </p:cNvPr>
          <p:cNvSpPr/>
          <p:nvPr/>
        </p:nvSpPr>
        <p:spPr>
          <a:xfrm>
            <a:off x="8136408" y="2817731"/>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700" b="1">
                <a:solidFill>
                  <a:schemeClr val="tx1"/>
                </a:solidFill>
              </a:rPr>
              <a:t>inst2</a:t>
            </a:r>
          </a:p>
        </p:txBody>
      </p:sp>
      <p:sp>
        <p:nvSpPr>
          <p:cNvPr id="124" name="Title 2">
            <a:extLst>
              <a:ext uri="{FF2B5EF4-FFF2-40B4-BE49-F238E27FC236}">
                <a16:creationId xmlns:a16="http://schemas.microsoft.com/office/drawing/2014/main" id="{FBC34B88-8F13-A745-9CD8-820F14F4448B}"/>
              </a:ext>
            </a:extLst>
          </p:cNvPr>
          <p:cNvSpPr txBox="1">
            <a:spLocks noChangeArrowheads="1"/>
          </p:cNvSpPr>
          <p:nvPr/>
        </p:nvSpPr>
        <p:spPr>
          <a:xfrm>
            <a:off x="6624620" y="1125332"/>
            <a:ext cx="4678587" cy="713439"/>
          </a:xfrm>
          <a:prstGeom prst="rect">
            <a:avLst/>
          </a:prstGeom>
        </p:spPr>
        <p:txBody>
          <a:bodyPr vert="horz" wrap="square" lIns="91497" tIns="45749" rIns="91497" bIns="45749" rtlCol="0" anchor="b">
            <a:noAutofit/>
          </a:bodyPr>
          <a:lstStyle>
            <a:lvl1pPr algn="l" defTabSz="915216" rtl="0" eaLnBrk="1" latinLnBrk="0" hangingPunct="1">
              <a:lnSpc>
                <a:spcPct val="80000"/>
              </a:lnSpc>
              <a:spcBef>
                <a:spcPct val="0"/>
              </a:spcBef>
              <a:buNone/>
              <a:defRPr sz="3000" b="0" kern="1200" baseline="0">
                <a:solidFill>
                  <a:schemeClr val="tx1"/>
                </a:solidFill>
                <a:latin typeface="+mj-lt"/>
                <a:ea typeface="+mj-ea"/>
                <a:cs typeface="+mj-cs"/>
              </a:defRPr>
            </a:lvl1pPr>
          </a:lstStyle>
          <a:p>
            <a:r>
              <a:rPr lang="en-US" altLang="en-US" sz="1400"/>
              <a:t>Each of volumes below are presented to a single Epic instance like prod, report or dr. </a:t>
            </a:r>
          </a:p>
        </p:txBody>
      </p:sp>
      <p:sp>
        <p:nvSpPr>
          <p:cNvPr id="4" name="Can 3">
            <a:extLst>
              <a:ext uri="{FF2B5EF4-FFF2-40B4-BE49-F238E27FC236}">
                <a16:creationId xmlns:a16="http://schemas.microsoft.com/office/drawing/2014/main" id="{19B1F7A6-4D72-3719-1CC2-FBE7608E9361}"/>
              </a:ext>
            </a:extLst>
          </p:cNvPr>
          <p:cNvSpPr/>
          <p:nvPr/>
        </p:nvSpPr>
        <p:spPr>
          <a:xfrm>
            <a:off x="772812" y="3321767"/>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700" b="1">
                <a:solidFill>
                  <a:schemeClr val="tx1"/>
                </a:solidFill>
              </a:rPr>
              <a:t>db09</a:t>
            </a:r>
          </a:p>
        </p:txBody>
      </p:sp>
      <p:sp>
        <p:nvSpPr>
          <p:cNvPr id="35" name="Can 34">
            <a:extLst>
              <a:ext uri="{FF2B5EF4-FFF2-40B4-BE49-F238E27FC236}">
                <a16:creationId xmlns:a16="http://schemas.microsoft.com/office/drawing/2014/main" id="{28FA195D-307D-8798-E125-671423F3B004}"/>
              </a:ext>
            </a:extLst>
          </p:cNvPr>
          <p:cNvSpPr/>
          <p:nvPr/>
        </p:nvSpPr>
        <p:spPr>
          <a:xfrm>
            <a:off x="1353607" y="3320823"/>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700" b="1">
                <a:solidFill>
                  <a:schemeClr val="tx1"/>
                </a:solidFill>
              </a:rPr>
              <a:t>db11</a:t>
            </a:r>
          </a:p>
        </p:txBody>
      </p:sp>
      <p:sp>
        <p:nvSpPr>
          <p:cNvPr id="37" name="Can 36">
            <a:extLst>
              <a:ext uri="{FF2B5EF4-FFF2-40B4-BE49-F238E27FC236}">
                <a16:creationId xmlns:a16="http://schemas.microsoft.com/office/drawing/2014/main" id="{0C200DD9-A70B-86BC-29F1-6B6586AD2BF6}"/>
              </a:ext>
            </a:extLst>
          </p:cNvPr>
          <p:cNvSpPr/>
          <p:nvPr/>
        </p:nvSpPr>
        <p:spPr>
          <a:xfrm>
            <a:off x="1942020" y="3323095"/>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700" b="1">
                <a:solidFill>
                  <a:schemeClr val="tx1"/>
                </a:solidFill>
              </a:rPr>
              <a:t>db13</a:t>
            </a:r>
          </a:p>
        </p:txBody>
      </p:sp>
      <p:sp>
        <p:nvSpPr>
          <p:cNvPr id="38" name="Can 37">
            <a:extLst>
              <a:ext uri="{FF2B5EF4-FFF2-40B4-BE49-F238E27FC236}">
                <a16:creationId xmlns:a16="http://schemas.microsoft.com/office/drawing/2014/main" id="{EFC0B2B5-36E5-242D-4A4C-A5630F204156}"/>
              </a:ext>
            </a:extLst>
          </p:cNvPr>
          <p:cNvSpPr/>
          <p:nvPr/>
        </p:nvSpPr>
        <p:spPr>
          <a:xfrm>
            <a:off x="2527338" y="3320823"/>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700" b="1">
                <a:solidFill>
                  <a:schemeClr val="tx1"/>
                </a:solidFill>
              </a:rPr>
              <a:t>db15</a:t>
            </a:r>
          </a:p>
        </p:txBody>
      </p:sp>
      <p:sp>
        <p:nvSpPr>
          <p:cNvPr id="44" name="Can 43">
            <a:extLst>
              <a:ext uri="{FF2B5EF4-FFF2-40B4-BE49-F238E27FC236}">
                <a16:creationId xmlns:a16="http://schemas.microsoft.com/office/drawing/2014/main" id="{E1AE123C-02CD-081C-AFDE-F63D20BA83A2}"/>
              </a:ext>
            </a:extLst>
          </p:cNvPr>
          <p:cNvSpPr/>
          <p:nvPr/>
        </p:nvSpPr>
        <p:spPr>
          <a:xfrm>
            <a:off x="3125114" y="3317712"/>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700" b="1">
                <a:solidFill>
                  <a:schemeClr val="tx1"/>
                </a:solidFill>
              </a:rPr>
              <a:t>jrn3</a:t>
            </a:r>
          </a:p>
        </p:txBody>
      </p:sp>
      <p:sp>
        <p:nvSpPr>
          <p:cNvPr id="47" name="Can 46">
            <a:extLst>
              <a:ext uri="{FF2B5EF4-FFF2-40B4-BE49-F238E27FC236}">
                <a16:creationId xmlns:a16="http://schemas.microsoft.com/office/drawing/2014/main" id="{5C72AC5B-705A-5BC0-1A33-0EDFAE84D59E}"/>
              </a:ext>
            </a:extLst>
          </p:cNvPr>
          <p:cNvSpPr/>
          <p:nvPr/>
        </p:nvSpPr>
        <p:spPr>
          <a:xfrm>
            <a:off x="5223633" y="3322239"/>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700" b="1">
                <a:solidFill>
                  <a:schemeClr val="tx1"/>
                </a:solidFill>
              </a:rPr>
              <a:t>db10</a:t>
            </a:r>
          </a:p>
        </p:txBody>
      </p:sp>
      <p:sp>
        <p:nvSpPr>
          <p:cNvPr id="48" name="Can 47">
            <a:extLst>
              <a:ext uri="{FF2B5EF4-FFF2-40B4-BE49-F238E27FC236}">
                <a16:creationId xmlns:a16="http://schemas.microsoft.com/office/drawing/2014/main" id="{728C0339-9CEA-8D67-89B5-B9B4AADF80A4}"/>
              </a:ext>
            </a:extLst>
          </p:cNvPr>
          <p:cNvSpPr/>
          <p:nvPr/>
        </p:nvSpPr>
        <p:spPr>
          <a:xfrm>
            <a:off x="5803646" y="3313426"/>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700" b="1">
                <a:solidFill>
                  <a:schemeClr val="tx1"/>
                </a:solidFill>
              </a:rPr>
              <a:t>db12</a:t>
            </a:r>
          </a:p>
        </p:txBody>
      </p:sp>
      <p:sp>
        <p:nvSpPr>
          <p:cNvPr id="49" name="Can 48">
            <a:extLst>
              <a:ext uri="{FF2B5EF4-FFF2-40B4-BE49-F238E27FC236}">
                <a16:creationId xmlns:a16="http://schemas.microsoft.com/office/drawing/2014/main" id="{7D6DED47-4DDE-E5F1-5CCB-573C49E74104}"/>
              </a:ext>
            </a:extLst>
          </p:cNvPr>
          <p:cNvSpPr/>
          <p:nvPr/>
        </p:nvSpPr>
        <p:spPr>
          <a:xfrm>
            <a:off x="6386510" y="3313426"/>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700" b="1">
                <a:solidFill>
                  <a:schemeClr val="tx1"/>
                </a:solidFill>
              </a:rPr>
              <a:t>db14</a:t>
            </a:r>
          </a:p>
        </p:txBody>
      </p:sp>
      <p:sp>
        <p:nvSpPr>
          <p:cNvPr id="50" name="Can 49">
            <a:extLst>
              <a:ext uri="{FF2B5EF4-FFF2-40B4-BE49-F238E27FC236}">
                <a16:creationId xmlns:a16="http://schemas.microsoft.com/office/drawing/2014/main" id="{6A0516A5-274A-9697-DFFF-521F651FA955}"/>
              </a:ext>
            </a:extLst>
          </p:cNvPr>
          <p:cNvSpPr/>
          <p:nvPr/>
        </p:nvSpPr>
        <p:spPr>
          <a:xfrm>
            <a:off x="6971775" y="3307729"/>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700" b="1">
                <a:solidFill>
                  <a:schemeClr val="tx1"/>
                </a:solidFill>
              </a:rPr>
              <a:t>db16</a:t>
            </a:r>
          </a:p>
        </p:txBody>
      </p:sp>
      <p:sp>
        <p:nvSpPr>
          <p:cNvPr id="51" name="Can 50">
            <a:extLst>
              <a:ext uri="{FF2B5EF4-FFF2-40B4-BE49-F238E27FC236}">
                <a16:creationId xmlns:a16="http://schemas.microsoft.com/office/drawing/2014/main" id="{4714FA07-D6FF-EB9F-B43A-A2B2E221A089}"/>
              </a:ext>
            </a:extLst>
          </p:cNvPr>
          <p:cNvSpPr/>
          <p:nvPr/>
        </p:nvSpPr>
        <p:spPr>
          <a:xfrm>
            <a:off x="7552058" y="3317712"/>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700" b="1">
                <a:solidFill>
                  <a:schemeClr val="tx1"/>
                </a:solidFill>
              </a:rPr>
              <a:t>jrn4</a:t>
            </a:r>
          </a:p>
        </p:txBody>
      </p:sp>
      <p:sp>
        <p:nvSpPr>
          <p:cNvPr id="56" name="Can 55">
            <a:extLst>
              <a:ext uri="{FF2B5EF4-FFF2-40B4-BE49-F238E27FC236}">
                <a16:creationId xmlns:a16="http://schemas.microsoft.com/office/drawing/2014/main" id="{4CA471D8-F704-3645-C969-CBD7175773DA}"/>
              </a:ext>
            </a:extLst>
          </p:cNvPr>
          <p:cNvSpPr/>
          <p:nvPr/>
        </p:nvSpPr>
        <p:spPr>
          <a:xfrm>
            <a:off x="772812" y="3795661"/>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700" b="1">
                <a:solidFill>
                  <a:schemeClr val="tx1"/>
                </a:solidFill>
              </a:rPr>
              <a:t>db17</a:t>
            </a:r>
          </a:p>
        </p:txBody>
      </p:sp>
      <p:sp>
        <p:nvSpPr>
          <p:cNvPr id="87" name="Can 86">
            <a:extLst>
              <a:ext uri="{FF2B5EF4-FFF2-40B4-BE49-F238E27FC236}">
                <a16:creationId xmlns:a16="http://schemas.microsoft.com/office/drawing/2014/main" id="{16376A07-ED06-82F9-9F2F-D08FD4F08FD2}"/>
              </a:ext>
            </a:extLst>
          </p:cNvPr>
          <p:cNvSpPr/>
          <p:nvPr/>
        </p:nvSpPr>
        <p:spPr>
          <a:xfrm>
            <a:off x="1353607" y="3794717"/>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700" b="1">
                <a:solidFill>
                  <a:schemeClr val="tx1"/>
                </a:solidFill>
              </a:rPr>
              <a:t>db19</a:t>
            </a:r>
          </a:p>
        </p:txBody>
      </p:sp>
      <p:sp>
        <p:nvSpPr>
          <p:cNvPr id="88" name="Can 87">
            <a:extLst>
              <a:ext uri="{FF2B5EF4-FFF2-40B4-BE49-F238E27FC236}">
                <a16:creationId xmlns:a16="http://schemas.microsoft.com/office/drawing/2014/main" id="{F9FEFD57-897F-1D78-E768-4091DBC72F39}"/>
              </a:ext>
            </a:extLst>
          </p:cNvPr>
          <p:cNvSpPr/>
          <p:nvPr/>
        </p:nvSpPr>
        <p:spPr>
          <a:xfrm>
            <a:off x="1942020" y="3796989"/>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700" b="1">
                <a:solidFill>
                  <a:schemeClr val="tx1"/>
                </a:solidFill>
              </a:rPr>
              <a:t>db21</a:t>
            </a:r>
          </a:p>
        </p:txBody>
      </p:sp>
      <p:sp>
        <p:nvSpPr>
          <p:cNvPr id="89" name="Can 88">
            <a:extLst>
              <a:ext uri="{FF2B5EF4-FFF2-40B4-BE49-F238E27FC236}">
                <a16:creationId xmlns:a16="http://schemas.microsoft.com/office/drawing/2014/main" id="{DAB8EEEE-FB0B-FF43-F872-452E396511F8}"/>
              </a:ext>
            </a:extLst>
          </p:cNvPr>
          <p:cNvSpPr/>
          <p:nvPr/>
        </p:nvSpPr>
        <p:spPr>
          <a:xfrm>
            <a:off x="2527338" y="3794717"/>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700" b="1">
                <a:solidFill>
                  <a:schemeClr val="tx1"/>
                </a:solidFill>
              </a:rPr>
              <a:t>db23</a:t>
            </a:r>
          </a:p>
        </p:txBody>
      </p:sp>
      <p:sp>
        <p:nvSpPr>
          <p:cNvPr id="94" name="Can 93">
            <a:extLst>
              <a:ext uri="{FF2B5EF4-FFF2-40B4-BE49-F238E27FC236}">
                <a16:creationId xmlns:a16="http://schemas.microsoft.com/office/drawing/2014/main" id="{7CA7AB68-0C06-A599-4104-B9C01B0910F7}"/>
              </a:ext>
            </a:extLst>
          </p:cNvPr>
          <p:cNvSpPr/>
          <p:nvPr/>
        </p:nvSpPr>
        <p:spPr>
          <a:xfrm>
            <a:off x="3125114" y="3791606"/>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700" b="1">
                <a:solidFill>
                  <a:schemeClr val="tx1"/>
                </a:solidFill>
              </a:rPr>
              <a:t>jrn5</a:t>
            </a:r>
          </a:p>
        </p:txBody>
      </p:sp>
      <p:sp>
        <p:nvSpPr>
          <p:cNvPr id="97" name="Can 96">
            <a:extLst>
              <a:ext uri="{FF2B5EF4-FFF2-40B4-BE49-F238E27FC236}">
                <a16:creationId xmlns:a16="http://schemas.microsoft.com/office/drawing/2014/main" id="{5BBAB708-6895-422E-BA0F-0895B42E916B}"/>
              </a:ext>
            </a:extLst>
          </p:cNvPr>
          <p:cNvSpPr/>
          <p:nvPr/>
        </p:nvSpPr>
        <p:spPr>
          <a:xfrm>
            <a:off x="5223633" y="3796133"/>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700" b="1">
                <a:solidFill>
                  <a:schemeClr val="tx1"/>
                </a:solidFill>
              </a:rPr>
              <a:t>db18</a:t>
            </a:r>
          </a:p>
        </p:txBody>
      </p:sp>
      <p:sp>
        <p:nvSpPr>
          <p:cNvPr id="98" name="Can 97">
            <a:extLst>
              <a:ext uri="{FF2B5EF4-FFF2-40B4-BE49-F238E27FC236}">
                <a16:creationId xmlns:a16="http://schemas.microsoft.com/office/drawing/2014/main" id="{60892AEE-26E9-8798-B522-F9A981B084CF}"/>
              </a:ext>
            </a:extLst>
          </p:cNvPr>
          <p:cNvSpPr/>
          <p:nvPr/>
        </p:nvSpPr>
        <p:spPr>
          <a:xfrm>
            <a:off x="5803646" y="3787320"/>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700" b="1">
                <a:solidFill>
                  <a:schemeClr val="tx1"/>
                </a:solidFill>
              </a:rPr>
              <a:t>db20</a:t>
            </a:r>
          </a:p>
        </p:txBody>
      </p:sp>
      <p:sp>
        <p:nvSpPr>
          <p:cNvPr id="99" name="Can 98">
            <a:extLst>
              <a:ext uri="{FF2B5EF4-FFF2-40B4-BE49-F238E27FC236}">
                <a16:creationId xmlns:a16="http://schemas.microsoft.com/office/drawing/2014/main" id="{FB1CE0D2-CAB8-1E43-C2A7-019526B8B088}"/>
              </a:ext>
            </a:extLst>
          </p:cNvPr>
          <p:cNvSpPr/>
          <p:nvPr/>
        </p:nvSpPr>
        <p:spPr>
          <a:xfrm>
            <a:off x="6386510" y="3787320"/>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700" b="1">
                <a:solidFill>
                  <a:schemeClr val="tx1"/>
                </a:solidFill>
              </a:rPr>
              <a:t>db22</a:t>
            </a:r>
          </a:p>
        </p:txBody>
      </p:sp>
      <p:sp>
        <p:nvSpPr>
          <p:cNvPr id="101" name="Can 100">
            <a:extLst>
              <a:ext uri="{FF2B5EF4-FFF2-40B4-BE49-F238E27FC236}">
                <a16:creationId xmlns:a16="http://schemas.microsoft.com/office/drawing/2014/main" id="{AB531521-759F-0FBE-C773-AF78DC03F034}"/>
              </a:ext>
            </a:extLst>
          </p:cNvPr>
          <p:cNvSpPr/>
          <p:nvPr/>
        </p:nvSpPr>
        <p:spPr>
          <a:xfrm>
            <a:off x="6971775" y="3781623"/>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700" b="1">
                <a:solidFill>
                  <a:schemeClr val="tx1"/>
                </a:solidFill>
              </a:rPr>
              <a:t>db24</a:t>
            </a:r>
          </a:p>
        </p:txBody>
      </p:sp>
      <p:sp>
        <p:nvSpPr>
          <p:cNvPr id="102" name="Can 101">
            <a:extLst>
              <a:ext uri="{FF2B5EF4-FFF2-40B4-BE49-F238E27FC236}">
                <a16:creationId xmlns:a16="http://schemas.microsoft.com/office/drawing/2014/main" id="{40276F87-F78F-9FBB-AC3E-1DDF893854ED}"/>
              </a:ext>
            </a:extLst>
          </p:cNvPr>
          <p:cNvSpPr/>
          <p:nvPr/>
        </p:nvSpPr>
        <p:spPr>
          <a:xfrm>
            <a:off x="7552058" y="3791606"/>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700" b="1">
                <a:solidFill>
                  <a:schemeClr val="tx1"/>
                </a:solidFill>
              </a:rPr>
              <a:t>jrn6</a:t>
            </a:r>
          </a:p>
        </p:txBody>
      </p:sp>
      <p:sp>
        <p:nvSpPr>
          <p:cNvPr id="145" name="Can 144">
            <a:extLst>
              <a:ext uri="{FF2B5EF4-FFF2-40B4-BE49-F238E27FC236}">
                <a16:creationId xmlns:a16="http://schemas.microsoft.com/office/drawing/2014/main" id="{64F9F9D7-B9FC-427A-8ED9-E746693059B3}"/>
              </a:ext>
            </a:extLst>
          </p:cNvPr>
          <p:cNvSpPr/>
          <p:nvPr/>
        </p:nvSpPr>
        <p:spPr>
          <a:xfrm>
            <a:off x="9331893" y="2260207"/>
            <a:ext cx="493987" cy="591211"/>
          </a:xfrm>
          <a:prstGeom prst="can">
            <a:avLst/>
          </a:prstGeom>
          <a:solidFill>
            <a:schemeClr val="bg1">
              <a:lumMod val="95000"/>
            </a:schemeClr>
          </a:solidFill>
          <a:ln w="127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err="1"/>
          </a:p>
        </p:txBody>
      </p:sp>
      <p:sp>
        <p:nvSpPr>
          <p:cNvPr id="146" name="Can 145">
            <a:extLst>
              <a:ext uri="{FF2B5EF4-FFF2-40B4-BE49-F238E27FC236}">
                <a16:creationId xmlns:a16="http://schemas.microsoft.com/office/drawing/2014/main" id="{92E0481D-5C95-2E7A-B6D9-45BB29BE294D}"/>
              </a:ext>
            </a:extLst>
          </p:cNvPr>
          <p:cNvSpPr/>
          <p:nvPr/>
        </p:nvSpPr>
        <p:spPr>
          <a:xfrm>
            <a:off x="9360755" y="3016502"/>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sz="700" b="1">
              <a:solidFill>
                <a:schemeClr val="tx1"/>
              </a:solidFill>
            </a:endParaRPr>
          </a:p>
        </p:txBody>
      </p:sp>
      <p:sp>
        <p:nvSpPr>
          <p:cNvPr id="147" name="TextBox 146">
            <a:extLst>
              <a:ext uri="{FF2B5EF4-FFF2-40B4-BE49-F238E27FC236}">
                <a16:creationId xmlns:a16="http://schemas.microsoft.com/office/drawing/2014/main" id="{26B45D9C-F726-92A8-B09D-6B6D9CC16D72}"/>
              </a:ext>
            </a:extLst>
          </p:cNvPr>
          <p:cNvSpPr txBox="1"/>
          <p:nvPr/>
        </p:nvSpPr>
        <p:spPr>
          <a:xfrm>
            <a:off x="9793517" y="2427976"/>
            <a:ext cx="1096670" cy="265615"/>
          </a:xfrm>
          <a:prstGeom prst="rect">
            <a:avLst/>
          </a:prstGeom>
        </p:spPr>
        <p:txBody>
          <a:bodyPr vert="horz" wrap="none" lIns="91440" tIns="45720" rIns="91440" bIns="45720" rtlCol="0" anchor="t">
            <a:noAutofit/>
          </a:bodyPr>
          <a:lstStyle/>
          <a:p>
            <a:pPr marR="0" algn="l" defTabSz="914400" rtl="0" eaLnBrk="1" fontAlgn="auto" latinLnBrk="0" hangingPunct="1">
              <a:lnSpc>
                <a:spcPct val="95000"/>
              </a:lnSpc>
              <a:spcBef>
                <a:spcPts val="400"/>
              </a:spcBef>
              <a:spcAft>
                <a:spcPts val="200"/>
              </a:spcAft>
              <a:buClr>
                <a:schemeClr val="accent1"/>
              </a:buClr>
              <a:buSzTx/>
              <a:tabLst/>
            </a:pPr>
            <a:r>
              <a:rPr kumimoji="0" lang="en-US" sz="1400" b="0" i="0" u="none" strike="noStrike" kern="1200" cap="none" spc="0" normalizeH="0" baseline="0" noProof="0" err="1">
                <a:ln>
                  <a:noFill/>
                </a:ln>
                <a:solidFill>
                  <a:sysClr val="windowText" lastClr="000000"/>
                </a:solidFill>
                <a:effectLst/>
                <a:uLnTx/>
                <a:uFillTx/>
                <a:latin typeface="+mn-lt"/>
              </a:rPr>
              <a:t>FlexVolume</a:t>
            </a:r>
            <a:endParaRPr kumimoji="0" lang="en-US" sz="1400" b="0" i="0" u="none" strike="noStrike" kern="1200" cap="none" spc="0" normalizeH="0" baseline="0" noProof="0">
              <a:ln>
                <a:noFill/>
              </a:ln>
              <a:solidFill>
                <a:sysClr val="windowText" lastClr="000000"/>
              </a:solidFill>
              <a:effectLst/>
              <a:uLnTx/>
              <a:uFillTx/>
              <a:latin typeface="+mn-lt"/>
            </a:endParaRPr>
          </a:p>
        </p:txBody>
      </p:sp>
      <p:sp>
        <p:nvSpPr>
          <p:cNvPr id="148" name="TextBox 147">
            <a:extLst>
              <a:ext uri="{FF2B5EF4-FFF2-40B4-BE49-F238E27FC236}">
                <a16:creationId xmlns:a16="http://schemas.microsoft.com/office/drawing/2014/main" id="{C52A130C-4943-8AE6-FF4F-B17EBBF1A93B}"/>
              </a:ext>
            </a:extLst>
          </p:cNvPr>
          <p:cNvSpPr txBox="1"/>
          <p:nvPr/>
        </p:nvSpPr>
        <p:spPr>
          <a:xfrm>
            <a:off x="9793517" y="3013785"/>
            <a:ext cx="1096670" cy="265615"/>
          </a:xfrm>
          <a:prstGeom prst="rect">
            <a:avLst/>
          </a:prstGeom>
        </p:spPr>
        <p:txBody>
          <a:bodyPr vert="horz" wrap="none" lIns="91440" tIns="45720" rIns="91440" bIns="45720" rtlCol="0" anchor="t">
            <a:noAutofit/>
          </a:bodyPr>
          <a:lstStyle/>
          <a:p>
            <a:pPr marR="0" algn="l" defTabSz="914400" rtl="0" eaLnBrk="1" fontAlgn="auto" latinLnBrk="0" hangingPunct="1">
              <a:lnSpc>
                <a:spcPct val="95000"/>
              </a:lnSpc>
              <a:spcBef>
                <a:spcPts val="400"/>
              </a:spcBef>
              <a:spcAft>
                <a:spcPts val="200"/>
              </a:spcAft>
              <a:buClr>
                <a:schemeClr val="accent1"/>
              </a:buClr>
              <a:buSzTx/>
              <a:tabLst/>
            </a:pPr>
            <a:r>
              <a:rPr kumimoji="0" lang="en-US" sz="1400" b="0" i="0" u="none" strike="noStrike" kern="1200" cap="none" spc="0" normalizeH="0" baseline="0" noProof="0">
                <a:ln>
                  <a:noFill/>
                </a:ln>
                <a:solidFill>
                  <a:sysClr val="windowText" lastClr="000000"/>
                </a:solidFill>
                <a:effectLst/>
                <a:uLnTx/>
                <a:uFillTx/>
                <a:latin typeface="+mn-lt"/>
              </a:rPr>
              <a:t>LUN</a:t>
            </a:r>
          </a:p>
        </p:txBody>
      </p:sp>
    </p:spTree>
    <p:extLst>
      <p:ext uri="{BB962C8B-B14F-4D97-AF65-F5344CB8AC3E}">
        <p14:creationId xmlns:p14="http://schemas.microsoft.com/office/powerpoint/2010/main" val="2819530060"/>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FE9369BB-FDC9-E549-8A2D-03C2E3DD4E48}"/>
              </a:ext>
            </a:extLst>
          </p:cNvPr>
          <p:cNvCxnSpPr>
            <a:cxnSpLocks/>
          </p:cNvCxnSpPr>
          <p:nvPr/>
        </p:nvCxnSpPr>
        <p:spPr>
          <a:xfrm flipH="1" flipV="1">
            <a:off x="4126921" y="1858799"/>
            <a:ext cx="1041761" cy="37023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C29E6E13-9C0A-F746-835B-2A4A67C88CCE}"/>
              </a:ext>
            </a:extLst>
          </p:cNvPr>
          <p:cNvCxnSpPr>
            <a:cxnSpLocks/>
          </p:cNvCxnSpPr>
          <p:nvPr/>
        </p:nvCxnSpPr>
        <p:spPr>
          <a:xfrm flipV="1">
            <a:off x="5160708" y="1874567"/>
            <a:ext cx="0" cy="37023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8CAEEE32-4A5A-FA46-82FC-979FE14EB22E}"/>
              </a:ext>
            </a:extLst>
          </p:cNvPr>
          <p:cNvCxnSpPr>
            <a:cxnSpLocks/>
          </p:cNvCxnSpPr>
          <p:nvPr/>
        </p:nvCxnSpPr>
        <p:spPr>
          <a:xfrm flipV="1">
            <a:off x="4118948" y="1858799"/>
            <a:ext cx="1033788" cy="38600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54CD454-2F9B-0841-B993-92D64513570A}"/>
              </a:ext>
            </a:extLst>
          </p:cNvPr>
          <p:cNvCxnSpPr>
            <a:cxnSpLocks/>
          </p:cNvCxnSpPr>
          <p:nvPr/>
        </p:nvCxnSpPr>
        <p:spPr>
          <a:xfrm flipV="1">
            <a:off x="4126920" y="1858799"/>
            <a:ext cx="0" cy="37023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457CE324-4ECD-914D-89E3-831D8D0D9D09}"/>
              </a:ext>
            </a:extLst>
          </p:cNvPr>
          <p:cNvSpPr>
            <a:spLocks noGrp="1"/>
          </p:cNvSpPr>
          <p:nvPr>
            <p:ph type="ftr" sz="quarter" idx="3"/>
          </p:nvPr>
        </p:nvSpPr>
        <p:spPr/>
        <p:txBody>
          <a:bodyPr/>
          <a:lstStyle/>
          <a:p>
            <a:r>
              <a:rPr lang="en-US"/>
              <a:t>© 2020 NetApp, Inc. All rights reserved.  --- NETAPP CONFIDENTIAL ---</a:t>
            </a:r>
          </a:p>
        </p:txBody>
      </p:sp>
      <p:sp>
        <p:nvSpPr>
          <p:cNvPr id="6" name="Slide Number Placeholder 5">
            <a:extLst>
              <a:ext uri="{FF2B5EF4-FFF2-40B4-BE49-F238E27FC236}">
                <a16:creationId xmlns:a16="http://schemas.microsoft.com/office/drawing/2014/main" id="{664DF33C-83BB-F740-A0DF-15900E1A4738}"/>
              </a:ext>
            </a:extLst>
          </p:cNvPr>
          <p:cNvSpPr>
            <a:spLocks noGrp="1"/>
          </p:cNvSpPr>
          <p:nvPr>
            <p:ph type="sldNum" sz="quarter" idx="4"/>
          </p:nvPr>
        </p:nvSpPr>
        <p:spPr/>
        <p:txBody>
          <a:bodyPr/>
          <a:lstStyle/>
          <a:p>
            <a:fld id="{B071A5F3-A4FF-4CEE-8215-C08835B585C1}" type="slidenum">
              <a:rPr lang="en-US" smtClean="0"/>
              <a:pPr/>
              <a:t>55</a:t>
            </a:fld>
            <a:endParaRPr lang="en-US"/>
          </a:p>
        </p:txBody>
      </p:sp>
      <p:pic>
        <p:nvPicPr>
          <p:cNvPr id="10" name="FAS8020-3U-HA-Pair-All-Flash.png">
            <a:extLst>
              <a:ext uri="{FF2B5EF4-FFF2-40B4-BE49-F238E27FC236}">
                <a16:creationId xmlns:a16="http://schemas.microsoft.com/office/drawing/2014/main" id="{0DD440D4-DB37-7842-A85C-3D26823F3C17}"/>
              </a:ext>
            </a:extLst>
          </p:cNvPr>
          <p:cNvPicPr/>
          <p:nvPr/>
        </p:nvPicPr>
        <p:blipFill>
          <a:blip r:embed="rId3" cstate="print">
            <a:extLst>
              <a:ext uri="{28A0092B-C50C-407E-A947-70E740481C1C}">
                <a14:useLocalDpi xmlns:a14="http://schemas.microsoft.com/office/drawing/2010/main"/>
              </a:ext>
            </a:extLst>
          </a:blip>
          <a:stretch>
            <a:fillRect/>
          </a:stretch>
        </p:blipFill>
        <p:spPr>
          <a:xfrm>
            <a:off x="3433856" y="1194648"/>
            <a:ext cx="2427888" cy="679918"/>
          </a:xfrm>
          <a:prstGeom prst="rect">
            <a:avLst/>
          </a:prstGeom>
          <a:ln w="12700">
            <a:miter lim="400000"/>
          </a:ln>
        </p:spPr>
      </p:pic>
      <p:sp>
        <p:nvSpPr>
          <p:cNvPr id="20" name="Rectangle 19">
            <a:extLst>
              <a:ext uri="{FF2B5EF4-FFF2-40B4-BE49-F238E27FC236}">
                <a16:creationId xmlns:a16="http://schemas.microsoft.com/office/drawing/2014/main" id="{15CB5E52-494D-D246-8F06-BC80D38F2871}"/>
              </a:ext>
            </a:extLst>
          </p:cNvPr>
          <p:cNvSpPr/>
          <p:nvPr/>
        </p:nvSpPr>
        <p:spPr>
          <a:xfrm>
            <a:off x="409926" y="2244802"/>
            <a:ext cx="4056293" cy="2786005"/>
          </a:xfrm>
          <a:prstGeom prst="rect">
            <a:avLst/>
          </a:prstGeom>
          <a:solidFill>
            <a:schemeClr val="accent2">
              <a:lumMod val="40000"/>
              <a:lumOff val="60000"/>
            </a:schemeClr>
          </a:solidFill>
          <a:ln w="127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err="1"/>
          </a:p>
        </p:txBody>
      </p:sp>
      <p:sp>
        <p:nvSpPr>
          <p:cNvPr id="21" name="TextBox 20">
            <a:extLst>
              <a:ext uri="{FF2B5EF4-FFF2-40B4-BE49-F238E27FC236}">
                <a16:creationId xmlns:a16="http://schemas.microsoft.com/office/drawing/2014/main" id="{3237B244-D09F-0E4C-8B47-820D7DCDC12D}"/>
              </a:ext>
            </a:extLst>
          </p:cNvPr>
          <p:cNvSpPr txBox="1"/>
          <p:nvPr/>
        </p:nvSpPr>
        <p:spPr>
          <a:xfrm>
            <a:off x="401954" y="2233226"/>
            <a:ext cx="4064261" cy="199642"/>
          </a:xfrm>
          <a:prstGeom prst="rect">
            <a:avLst/>
          </a:prstGeom>
        </p:spPr>
        <p:txBody>
          <a:bodyPr vert="horz" wrap="none" lIns="91440" tIns="45720" rIns="91440" bIns="45720" rtlCol="0" anchor="t">
            <a:noAutofit/>
          </a:bodyPr>
          <a:lstStyle/>
          <a:p>
            <a:pPr algn="ctr">
              <a:lnSpc>
                <a:spcPct val="95000"/>
              </a:lnSpc>
              <a:spcBef>
                <a:spcPts val="400"/>
              </a:spcBef>
              <a:spcAft>
                <a:spcPts val="200"/>
              </a:spcAft>
              <a:buClr>
                <a:schemeClr val="accent1"/>
              </a:buClr>
            </a:pPr>
            <a:r>
              <a:rPr lang="en-US" sz="800" b="1">
                <a:solidFill>
                  <a:sysClr val="windowText" lastClr="000000"/>
                </a:solidFill>
              </a:rPr>
              <a:t>Node1_Aggr1</a:t>
            </a:r>
          </a:p>
        </p:txBody>
      </p:sp>
      <p:sp>
        <p:nvSpPr>
          <p:cNvPr id="22" name="Rectangle 21">
            <a:extLst>
              <a:ext uri="{FF2B5EF4-FFF2-40B4-BE49-F238E27FC236}">
                <a16:creationId xmlns:a16="http://schemas.microsoft.com/office/drawing/2014/main" id="{EB10CC7A-E3E7-554A-A709-4C3D28EA0AF3}"/>
              </a:ext>
            </a:extLst>
          </p:cNvPr>
          <p:cNvSpPr/>
          <p:nvPr/>
        </p:nvSpPr>
        <p:spPr>
          <a:xfrm>
            <a:off x="4846472" y="2233226"/>
            <a:ext cx="4056293" cy="2786004"/>
          </a:xfrm>
          <a:prstGeom prst="rect">
            <a:avLst/>
          </a:prstGeom>
          <a:solidFill>
            <a:schemeClr val="accent2">
              <a:lumMod val="40000"/>
              <a:lumOff val="60000"/>
            </a:schemeClr>
          </a:solidFill>
          <a:ln w="127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err="1"/>
          </a:p>
        </p:txBody>
      </p:sp>
      <p:sp>
        <p:nvSpPr>
          <p:cNvPr id="23" name="TextBox 22">
            <a:extLst>
              <a:ext uri="{FF2B5EF4-FFF2-40B4-BE49-F238E27FC236}">
                <a16:creationId xmlns:a16="http://schemas.microsoft.com/office/drawing/2014/main" id="{D406F64B-1F4F-C440-AD9C-BF6B8C98765A}"/>
              </a:ext>
            </a:extLst>
          </p:cNvPr>
          <p:cNvSpPr txBox="1"/>
          <p:nvPr/>
        </p:nvSpPr>
        <p:spPr>
          <a:xfrm>
            <a:off x="4846465" y="2233226"/>
            <a:ext cx="4056265" cy="183874"/>
          </a:xfrm>
          <a:prstGeom prst="rect">
            <a:avLst/>
          </a:prstGeom>
        </p:spPr>
        <p:txBody>
          <a:bodyPr vert="horz" wrap="none" lIns="91440" tIns="45720" rIns="91440" bIns="45720" rtlCol="0" anchor="t">
            <a:noAutofit/>
          </a:bodyPr>
          <a:lstStyle/>
          <a:p>
            <a:pPr algn="ctr">
              <a:lnSpc>
                <a:spcPct val="95000"/>
              </a:lnSpc>
              <a:spcBef>
                <a:spcPts val="400"/>
              </a:spcBef>
              <a:spcAft>
                <a:spcPts val="200"/>
              </a:spcAft>
              <a:buClr>
                <a:schemeClr val="accent1"/>
              </a:buClr>
            </a:pPr>
            <a:r>
              <a:rPr lang="en-US" sz="800" b="1">
                <a:solidFill>
                  <a:sysClr val="windowText" lastClr="000000"/>
                </a:solidFill>
              </a:rPr>
              <a:t>Node2_Aggr1</a:t>
            </a:r>
          </a:p>
        </p:txBody>
      </p:sp>
      <p:sp>
        <p:nvSpPr>
          <p:cNvPr id="32" name="Can 31">
            <a:extLst>
              <a:ext uri="{FF2B5EF4-FFF2-40B4-BE49-F238E27FC236}">
                <a16:creationId xmlns:a16="http://schemas.microsoft.com/office/drawing/2014/main" id="{9F98DB44-6305-7D47-8CD7-9BC47A6316E2}"/>
              </a:ext>
            </a:extLst>
          </p:cNvPr>
          <p:cNvSpPr/>
          <p:nvPr/>
        </p:nvSpPr>
        <p:spPr>
          <a:xfrm>
            <a:off x="5180963" y="2517476"/>
            <a:ext cx="493987" cy="2243318"/>
          </a:xfrm>
          <a:prstGeom prst="can">
            <a:avLst/>
          </a:prstGeom>
          <a:solidFill>
            <a:schemeClr val="bg1">
              <a:lumMod val="95000"/>
            </a:schemeClr>
          </a:solidFill>
          <a:ln w="127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err="1"/>
          </a:p>
        </p:txBody>
      </p:sp>
      <p:sp>
        <p:nvSpPr>
          <p:cNvPr id="40" name="Title 2">
            <a:extLst>
              <a:ext uri="{FF2B5EF4-FFF2-40B4-BE49-F238E27FC236}">
                <a16:creationId xmlns:a16="http://schemas.microsoft.com/office/drawing/2014/main" id="{BA6F1550-C842-1945-9003-573C4AC2FA9A}"/>
              </a:ext>
            </a:extLst>
          </p:cNvPr>
          <p:cNvSpPr txBox="1">
            <a:spLocks noChangeArrowheads="1"/>
          </p:cNvSpPr>
          <p:nvPr/>
        </p:nvSpPr>
        <p:spPr>
          <a:xfrm>
            <a:off x="194515" y="196134"/>
            <a:ext cx="11446254" cy="584048"/>
          </a:xfrm>
          <a:prstGeom prst="rect">
            <a:avLst/>
          </a:prstGeom>
        </p:spPr>
        <p:txBody>
          <a:bodyPr vert="horz" wrap="square" lIns="91497" tIns="45749" rIns="91497" bIns="45749" rtlCol="0" anchor="b">
            <a:noAutofit/>
          </a:bodyPr>
          <a:lstStyle>
            <a:lvl1pPr algn="l" defTabSz="915216" rtl="0" eaLnBrk="1" latinLnBrk="0" hangingPunct="1">
              <a:lnSpc>
                <a:spcPct val="80000"/>
              </a:lnSpc>
              <a:spcBef>
                <a:spcPct val="0"/>
              </a:spcBef>
              <a:buNone/>
              <a:defRPr sz="3000" b="0" kern="1200" baseline="0">
                <a:solidFill>
                  <a:schemeClr val="tx1"/>
                </a:solidFill>
                <a:latin typeface="+mj-lt"/>
                <a:ea typeface="+mj-ea"/>
                <a:cs typeface="+mj-cs"/>
              </a:defRPr>
            </a:lvl1pPr>
          </a:lstStyle>
          <a:p>
            <a:pPr algn="ctr"/>
            <a:r>
              <a:rPr lang="en-US" altLang="en-US" sz="2999"/>
              <a:t>Epic Aggregate, Volume, LUN layout</a:t>
            </a:r>
          </a:p>
        </p:txBody>
      </p:sp>
      <p:sp>
        <p:nvSpPr>
          <p:cNvPr id="67" name="Can 66">
            <a:extLst>
              <a:ext uri="{FF2B5EF4-FFF2-40B4-BE49-F238E27FC236}">
                <a16:creationId xmlns:a16="http://schemas.microsoft.com/office/drawing/2014/main" id="{7B6419F5-2CF6-4B41-AF49-4A78AE71C7FC}"/>
              </a:ext>
            </a:extLst>
          </p:cNvPr>
          <p:cNvSpPr/>
          <p:nvPr/>
        </p:nvSpPr>
        <p:spPr>
          <a:xfrm>
            <a:off x="730142" y="2521324"/>
            <a:ext cx="493987" cy="2242761"/>
          </a:xfrm>
          <a:prstGeom prst="can">
            <a:avLst/>
          </a:prstGeom>
          <a:solidFill>
            <a:schemeClr val="bg1">
              <a:lumMod val="95000"/>
            </a:schemeClr>
          </a:solidFill>
          <a:ln w="127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95000"/>
              </a:lnSpc>
            </a:pPr>
            <a:endParaRPr lang="en-US">
              <a:solidFill>
                <a:schemeClr val="tx1"/>
              </a:solidFill>
            </a:endParaRPr>
          </a:p>
        </p:txBody>
      </p:sp>
      <p:sp>
        <p:nvSpPr>
          <p:cNvPr id="68" name="Can 67">
            <a:extLst>
              <a:ext uri="{FF2B5EF4-FFF2-40B4-BE49-F238E27FC236}">
                <a16:creationId xmlns:a16="http://schemas.microsoft.com/office/drawing/2014/main" id="{46560223-BD91-AF4E-8AEF-9F58C023E125}"/>
              </a:ext>
            </a:extLst>
          </p:cNvPr>
          <p:cNvSpPr/>
          <p:nvPr/>
        </p:nvSpPr>
        <p:spPr>
          <a:xfrm>
            <a:off x="772812" y="2839799"/>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700" b="1">
                <a:solidFill>
                  <a:schemeClr val="tx1"/>
                </a:solidFill>
              </a:rPr>
              <a:t>db01</a:t>
            </a:r>
          </a:p>
        </p:txBody>
      </p:sp>
      <p:sp>
        <p:nvSpPr>
          <p:cNvPr id="81" name="Can 80">
            <a:extLst>
              <a:ext uri="{FF2B5EF4-FFF2-40B4-BE49-F238E27FC236}">
                <a16:creationId xmlns:a16="http://schemas.microsoft.com/office/drawing/2014/main" id="{8D02F1A4-3850-6B46-AE6A-B1F1B4243CFE}"/>
              </a:ext>
            </a:extLst>
          </p:cNvPr>
          <p:cNvSpPr/>
          <p:nvPr/>
        </p:nvSpPr>
        <p:spPr>
          <a:xfrm>
            <a:off x="5767295" y="2517476"/>
            <a:ext cx="493987" cy="2243318"/>
          </a:xfrm>
          <a:prstGeom prst="can">
            <a:avLst/>
          </a:prstGeom>
          <a:solidFill>
            <a:schemeClr val="bg1">
              <a:lumMod val="95000"/>
            </a:schemeClr>
          </a:solidFill>
          <a:ln w="127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err="1"/>
          </a:p>
        </p:txBody>
      </p:sp>
      <p:sp>
        <p:nvSpPr>
          <p:cNvPr id="86" name="Can 85">
            <a:extLst>
              <a:ext uri="{FF2B5EF4-FFF2-40B4-BE49-F238E27FC236}">
                <a16:creationId xmlns:a16="http://schemas.microsoft.com/office/drawing/2014/main" id="{A298836A-7854-9441-A2D8-F77760A74CB2}"/>
              </a:ext>
            </a:extLst>
          </p:cNvPr>
          <p:cNvSpPr/>
          <p:nvPr/>
        </p:nvSpPr>
        <p:spPr>
          <a:xfrm>
            <a:off x="1316474" y="2521323"/>
            <a:ext cx="493987" cy="2242761"/>
          </a:xfrm>
          <a:prstGeom prst="can">
            <a:avLst/>
          </a:prstGeom>
          <a:solidFill>
            <a:schemeClr val="bg1">
              <a:lumMod val="95000"/>
            </a:schemeClr>
          </a:solidFill>
          <a:ln w="127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err="1"/>
          </a:p>
        </p:txBody>
      </p:sp>
      <p:sp>
        <p:nvSpPr>
          <p:cNvPr id="95" name="Can 94">
            <a:extLst>
              <a:ext uri="{FF2B5EF4-FFF2-40B4-BE49-F238E27FC236}">
                <a16:creationId xmlns:a16="http://schemas.microsoft.com/office/drawing/2014/main" id="{9C1FC30A-63BF-2C48-B197-E3367B50B8B3}"/>
              </a:ext>
            </a:extLst>
          </p:cNvPr>
          <p:cNvSpPr/>
          <p:nvPr/>
        </p:nvSpPr>
        <p:spPr>
          <a:xfrm>
            <a:off x="6351107" y="2517004"/>
            <a:ext cx="493987" cy="2243318"/>
          </a:xfrm>
          <a:prstGeom prst="can">
            <a:avLst/>
          </a:prstGeom>
          <a:solidFill>
            <a:schemeClr val="bg1">
              <a:lumMod val="95000"/>
            </a:schemeClr>
          </a:solidFill>
          <a:ln w="127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err="1"/>
          </a:p>
        </p:txBody>
      </p:sp>
      <p:sp>
        <p:nvSpPr>
          <p:cNvPr id="100" name="Can 99">
            <a:extLst>
              <a:ext uri="{FF2B5EF4-FFF2-40B4-BE49-F238E27FC236}">
                <a16:creationId xmlns:a16="http://schemas.microsoft.com/office/drawing/2014/main" id="{1FDB4585-12B3-6045-99F4-CAE61FFDF777}"/>
              </a:ext>
            </a:extLst>
          </p:cNvPr>
          <p:cNvSpPr/>
          <p:nvPr/>
        </p:nvSpPr>
        <p:spPr>
          <a:xfrm>
            <a:off x="1900286" y="2520850"/>
            <a:ext cx="493987" cy="2242761"/>
          </a:xfrm>
          <a:prstGeom prst="can">
            <a:avLst/>
          </a:prstGeom>
          <a:solidFill>
            <a:schemeClr val="bg1">
              <a:lumMod val="95000"/>
            </a:schemeClr>
          </a:solidFill>
          <a:ln w="127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err="1"/>
          </a:p>
        </p:txBody>
      </p:sp>
      <p:sp>
        <p:nvSpPr>
          <p:cNvPr id="109" name="Can 108">
            <a:extLst>
              <a:ext uri="{FF2B5EF4-FFF2-40B4-BE49-F238E27FC236}">
                <a16:creationId xmlns:a16="http://schemas.microsoft.com/office/drawing/2014/main" id="{32BC410F-20EA-794E-8571-E3B0A98723FB}"/>
              </a:ext>
            </a:extLst>
          </p:cNvPr>
          <p:cNvSpPr/>
          <p:nvPr/>
        </p:nvSpPr>
        <p:spPr>
          <a:xfrm>
            <a:off x="6937439" y="2516532"/>
            <a:ext cx="493987" cy="2243318"/>
          </a:xfrm>
          <a:prstGeom prst="can">
            <a:avLst/>
          </a:prstGeom>
          <a:solidFill>
            <a:schemeClr val="bg1">
              <a:lumMod val="95000"/>
            </a:schemeClr>
          </a:solidFill>
          <a:ln w="127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err="1"/>
          </a:p>
        </p:txBody>
      </p:sp>
      <p:sp>
        <p:nvSpPr>
          <p:cNvPr id="114" name="Can 113">
            <a:extLst>
              <a:ext uri="{FF2B5EF4-FFF2-40B4-BE49-F238E27FC236}">
                <a16:creationId xmlns:a16="http://schemas.microsoft.com/office/drawing/2014/main" id="{EB91A3DD-4C95-9D48-9887-F6B6B4154C8E}"/>
              </a:ext>
            </a:extLst>
          </p:cNvPr>
          <p:cNvSpPr/>
          <p:nvPr/>
        </p:nvSpPr>
        <p:spPr>
          <a:xfrm>
            <a:off x="2486618" y="2520378"/>
            <a:ext cx="493987" cy="2242761"/>
          </a:xfrm>
          <a:prstGeom prst="can">
            <a:avLst/>
          </a:prstGeom>
          <a:solidFill>
            <a:schemeClr val="bg1">
              <a:lumMod val="95000"/>
            </a:schemeClr>
          </a:solidFill>
          <a:ln w="127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err="1"/>
          </a:p>
        </p:txBody>
      </p:sp>
      <p:sp>
        <p:nvSpPr>
          <p:cNvPr id="123" name="Can 122">
            <a:extLst>
              <a:ext uri="{FF2B5EF4-FFF2-40B4-BE49-F238E27FC236}">
                <a16:creationId xmlns:a16="http://schemas.microsoft.com/office/drawing/2014/main" id="{9D2BCC23-A578-4846-8E08-BAEBDB311BF0}"/>
              </a:ext>
            </a:extLst>
          </p:cNvPr>
          <p:cNvSpPr/>
          <p:nvPr/>
        </p:nvSpPr>
        <p:spPr>
          <a:xfrm>
            <a:off x="7509437" y="2516060"/>
            <a:ext cx="493987" cy="2243318"/>
          </a:xfrm>
          <a:prstGeom prst="can">
            <a:avLst/>
          </a:prstGeom>
          <a:solidFill>
            <a:schemeClr val="bg1">
              <a:lumMod val="95000"/>
            </a:schemeClr>
          </a:solidFill>
          <a:ln w="127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err="1"/>
          </a:p>
        </p:txBody>
      </p:sp>
      <p:sp>
        <p:nvSpPr>
          <p:cNvPr id="137" name="Can 136">
            <a:extLst>
              <a:ext uri="{FF2B5EF4-FFF2-40B4-BE49-F238E27FC236}">
                <a16:creationId xmlns:a16="http://schemas.microsoft.com/office/drawing/2014/main" id="{64B5753A-1BD2-C146-8712-54967AB3944E}"/>
              </a:ext>
            </a:extLst>
          </p:cNvPr>
          <p:cNvSpPr/>
          <p:nvPr/>
        </p:nvSpPr>
        <p:spPr>
          <a:xfrm>
            <a:off x="8094428" y="2516061"/>
            <a:ext cx="493987" cy="775754"/>
          </a:xfrm>
          <a:prstGeom prst="can">
            <a:avLst/>
          </a:prstGeom>
          <a:solidFill>
            <a:schemeClr val="bg1">
              <a:lumMod val="95000"/>
            </a:schemeClr>
          </a:solidFill>
          <a:ln w="127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err="1"/>
          </a:p>
        </p:txBody>
      </p:sp>
      <p:sp>
        <p:nvSpPr>
          <p:cNvPr id="165" name="TextBox 164">
            <a:extLst>
              <a:ext uri="{FF2B5EF4-FFF2-40B4-BE49-F238E27FC236}">
                <a16:creationId xmlns:a16="http://schemas.microsoft.com/office/drawing/2014/main" id="{A7451395-86BC-1A4C-AFAD-494C49147B13}"/>
              </a:ext>
            </a:extLst>
          </p:cNvPr>
          <p:cNvSpPr txBox="1"/>
          <p:nvPr/>
        </p:nvSpPr>
        <p:spPr>
          <a:xfrm>
            <a:off x="744285" y="2654127"/>
            <a:ext cx="493987" cy="199642"/>
          </a:xfrm>
          <a:prstGeom prst="rect">
            <a:avLst/>
          </a:prstGeom>
        </p:spPr>
        <p:txBody>
          <a:bodyPr vert="horz" wrap="none" lIns="91440" tIns="45720" rIns="91440" bIns="45720" rtlCol="0" anchor="t">
            <a:noAutofit/>
          </a:bodyPr>
          <a:lstStyle/>
          <a:p>
            <a:pPr algn="ctr">
              <a:lnSpc>
                <a:spcPct val="95000"/>
              </a:lnSpc>
              <a:spcBef>
                <a:spcPts val="400"/>
              </a:spcBef>
              <a:spcAft>
                <a:spcPts val="200"/>
              </a:spcAft>
              <a:buClr>
                <a:schemeClr val="accent1"/>
              </a:buClr>
            </a:pPr>
            <a:r>
              <a:rPr lang="en-US" sz="1000" b="1">
                <a:solidFill>
                  <a:sysClr val="windowText" lastClr="000000"/>
                </a:solidFill>
              </a:rPr>
              <a:t>db01</a:t>
            </a:r>
          </a:p>
        </p:txBody>
      </p:sp>
      <p:sp>
        <p:nvSpPr>
          <p:cNvPr id="166" name="TextBox 165">
            <a:extLst>
              <a:ext uri="{FF2B5EF4-FFF2-40B4-BE49-F238E27FC236}">
                <a16:creationId xmlns:a16="http://schemas.microsoft.com/office/drawing/2014/main" id="{52B2360B-332F-4D4C-B35C-087CB9EE21EB}"/>
              </a:ext>
            </a:extLst>
          </p:cNvPr>
          <p:cNvSpPr txBox="1"/>
          <p:nvPr/>
        </p:nvSpPr>
        <p:spPr>
          <a:xfrm>
            <a:off x="1329629" y="2641984"/>
            <a:ext cx="493987" cy="199642"/>
          </a:xfrm>
          <a:prstGeom prst="rect">
            <a:avLst/>
          </a:prstGeom>
        </p:spPr>
        <p:txBody>
          <a:bodyPr vert="horz" wrap="none" lIns="91440" tIns="45720" rIns="91440" bIns="45720" rtlCol="0" anchor="t">
            <a:noAutofit/>
          </a:bodyPr>
          <a:lstStyle/>
          <a:p>
            <a:pPr algn="ctr">
              <a:lnSpc>
                <a:spcPct val="95000"/>
              </a:lnSpc>
              <a:spcBef>
                <a:spcPts val="400"/>
              </a:spcBef>
              <a:spcAft>
                <a:spcPts val="200"/>
              </a:spcAft>
              <a:buClr>
                <a:schemeClr val="accent1"/>
              </a:buClr>
            </a:pPr>
            <a:r>
              <a:rPr lang="en-US" sz="1000" b="1">
                <a:solidFill>
                  <a:sysClr val="windowText" lastClr="000000"/>
                </a:solidFill>
              </a:rPr>
              <a:t>db03</a:t>
            </a:r>
          </a:p>
        </p:txBody>
      </p:sp>
      <p:sp>
        <p:nvSpPr>
          <p:cNvPr id="167" name="TextBox 166">
            <a:extLst>
              <a:ext uri="{FF2B5EF4-FFF2-40B4-BE49-F238E27FC236}">
                <a16:creationId xmlns:a16="http://schemas.microsoft.com/office/drawing/2014/main" id="{940E927A-F236-4F4E-8ABD-A2C999F483FD}"/>
              </a:ext>
            </a:extLst>
          </p:cNvPr>
          <p:cNvSpPr txBox="1"/>
          <p:nvPr/>
        </p:nvSpPr>
        <p:spPr>
          <a:xfrm>
            <a:off x="1911113" y="2641984"/>
            <a:ext cx="493987" cy="199642"/>
          </a:xfrm>
          <a:prstGeom prst="rect">
            <a:avLst/>
          </a:prstGeom>
        </p:spPr>
        <p:txBody>
          <a:bodyPr vert="horz" wrap="none" lIns="91440" tIns="45720" rIns="91440" bIns="45720" rtlCol="0" anchor="t">
            <a:noAutofit/>
          </a:bodyPr>
          <a:lstStyle/>
          <a:p>
            <a:pPr algn="ctr">
              <a:lnSpc>
                <a:spcPct val="95000"/>
              </a:lnSpc>
              <a:spcBef>
                <a:spcPts val="400"/>
              </a:spcBef>
              <a:spcAft>
                <a:spcPts val="200"/>
              </a:spcAft>
              <a:buClr>
                <a:schemeClr val="accent1"/>
              </a:buClr>
            </a:pPr>
            <a:r>
              <a:rPr lang="en-US" sz="1000" b="1">
                <a:solidFill>
                  <a:sysClr val="windowText" lastClr="000000"/>
                </a:solidFill>
              </a:rPr>
              <a:t>db05</a:t>
            </a:r>
          </a:p>
        </p:txBody>
      </p:sp>
      <p:sp>
        <p:nvSpPr>
          <p:cNvPr id="168" name="TextBox 167">
            <a:extLst>
              <a:ext uri="{FF2B5EF4-FFF2-40B4-BE49-F238E27FC236}">
                <a16:creationId xmlns:a16="http://schemas.microsoft.com/office/drawing/2014/main" id="{3F624F2D-74E6-9B4E-8896-08F2E230DB1E}"/>
              </a:ext>
            </a:extLst>
          </p:cNvPr>
          <p:cNvSpPr txBox="1"/>
          <p:nvPr/>
        </p:nvSpPr>
        <p:spPr>
          <a:xfrm>
            <a:off x="2496457" y="2629841"/>
            <a:ext cx="493987" cy="199642"/>
          </a:xfrm>
          <a:prstGeom prst="rect">
            <a:avLst/>
          </a:prstGeom>
        </p:spPr>
        <p:txBody>
          <a:bodyPr vert="horz" wrap="none" lIns="91440" tIns="45720" rIns="91440" bIns="45720" rtlCol="0" anchor="t">
            <a:noAutofit/>
          </a:bodyPr>
          <a:lstStyle/>
          <a:p>
            <a:pPr algn="ctr">
              <a:lnSpc>
                <a:spcPct val="95000"/>
              </a:lnSpc>
              <a:spcBef>
                <a:spcPts val="400"/>
              </a:spcBef>
              <a:spcAft>
                <a:spcPts val="200"/>
              </a:spcAft>
              <a:buClr>
                <a:schemeClr val="accent1"/>
              </a:buClr>
            </a:pPr>
            <a:r>
              <a:rPr lang="en-US" sz="1000" b="1">
                <a:solidFill>
                  <a:sysClr val="windowText" lastClr="000000"/>
                </a:solidFill>
              </a:rPr>
              <a:t>db07</a:t>
            </a:r>
          </a:p>
        </p:txBody>
      </p:sp>
      <p:sp>
        <p:nvSpPr>
          <p:cNvPr id="171" name="TextBox 170">
            <a:extLst>
              <a:ext uri="{FF2B5EF4-FFF2-40B4-BE49-F238E27FC236}">
                <a16:creationId xmlns:a16="http://schemas.microsoft.com/office/drawing/2014/main" id="{6640F976-AC6C-1843-8B14-514CA07EC351}"/>
              </a:ext>
            </a:extLst>
          </p:cNvPr>
          <p:cNvSpPr txBox="1"/>
          <p:nvPr/>
        </p:nvSpPr>
        <p:spPr>
          <a:xfrm>
            <a:off x="5180963" y="2651776"/>
            <a:ext cx="493987" cy="199642"/>
          </a:xfrm>
          <a:prstGeom prst="rect">
            <a:avLst/>
          </a:prstGeom>
        </p:spPr>
        <p:txBody>
          <a:bodyPr vert="horz" wrap="none" lIns="91440" tIns="45720" rIns="91440" bIns="45720" rtlCol="0" anchor="t">
            <a:noAutofit/>
          </a:bodyPr>
          <a:lstStyle/>
          <a:p>
            <a:pPr algn="ctr">
              <a:lnSpc>
                <a:spcPct val="95000"/>
              </a:lnSpc>
              <a:spcBef>
                <a:spcPts val="400"/>
              </a:spcBef>
              <a:spcAft>
                <a:spcPts val="200"/>
              </a:spcAft>
              <a:buClr>
                <a:schemeClr val="accent1"/>
              </a:buClr>
            </a:pPr>
            <a:r>
              <a:rPr lang="en-US" sz="1000" b="1">
                <a:solidFill>
                  <a:sysClr val="windowText" lastClr="000000"/>
                </a:solidFill>
              </a:rPr>
              <a:t>db02</a:t>
            </a:r>
          </a:p>
        </p:txBody>
      </p:sp>
      <p:sp>
        <p:nvSpPr>
          <p:cNvPr id="172" name="TextBox 171">
            <a:extLst>
              <a:ext uri="{FF2B5EF4-FFF2-40B4-BE49-F238E27FC236}">
                <a16:creationId xmlns:a16="http://schemas.microsoft.com/office/drawing/2014/main" id="{FA8E6A89-9986-6049-A3CA-48583C0459BA}"/>
              </a:ext>
            </a:extLst>
          </p:cNvPr>
          <p:cNvSpPr txBox="1"/>
          <p:nvPr/>
        </p:nvSpPr>
        <p:spPr>
          <a:xfrm>
            <a:off x="5766307" y="2639633"/>
            <a:ext cx="493987" cy="199642"/>
          </a:xfrm>
          <a:prstGeom prst="rect">
            <a:avLst/>
          </a:prstGeom>
        </p:spPr>
        <p:txBody>
          <a:bodyPr vert="horz" wrap="none" lIns="91440" tIns="45720" rIns="91440" bIns="45720" rtlCol="0" anchor="t">
            <a:noAutofit/>
          </a:bodyPr>
          <a:lstStyle/>
          <a:p>
            <a:pPr algn="ctr">
              <a:lnSpc>
                <a:spcPct val="95000"/>
              </a:lnSpc>
              <a:spcBef>
                <a:spcPts val="400"/>
              </a:spcBef>
              <a:spcAft>
                <a:spcPts val="200"/>
              </a:spcAft>
              <a:buClr>
                <a:schemeClr val="accent1"/>
              </a:buClr>
            </a:pPr>
            <a:r>
              <a:rPr lang="en-US" sz="1000" b="1">
                <a:solidFill>
                  <a:sysClr val="windowText" lastClr="000000"/>
                </a:solidFill>
              </a:rPr>
              <a:t>db04</a:t>
            </a:r>
          </a:p>
        </p:txBody>
      </p:sp>
      <p:sp>
        <p:nvSpPr>
          <p:cNvPr id="173" name="TextBox 172">
            <a:extLst>
              <a:ext uri="{FF2B5EF4-FFF2-40B4-BE49-F238E27FC236}">
                <a16:creationId xmlns:a16="http://schemas.microsoft.com/office/drawing/2014/main" id="{50C1245F-BB06-9645-AF34-101D10E4F0F4}"/>
              </a:ext>
            </a:extLst>
          </p:cNvPr>
          <p:cNvSpPr txBox="1"/>
          <p:nvPr/>
        </p:nvSpPr>
        <p:spPr>
          <a:xfrm>
            <a:off x="6347791" y="2639633"/>
            <a:ext cx="493987" cy="199642"/>
          </a:xfrm>
          <a:prstGeom prst="rect">
            <a:avLst/>
          </a:prstGeom>
        </p:spPr>
        <p:txBody>
          <a:bodyPr vert="horz" wrap="none" lIns="91440" tIns="45720" rIns="91440" bIns="45720" rtlCol="0" anchor="t">
            <a:noAutofit/>
          </a:bodyPr>
          <a:lstStyle/>
          <a:p>
            <a:pPr algn="ctr">
              <a:lnSpc>
                <a:spcPct val="95000"/>
              </a:lnSpc>
              <a:spcBef>
                <a:spcPts val="400"/>
              </a:spcBef>
              <a:spcAft>
                <a:spcPts val="200"/>
              </a:spcAft>
              <a:buClr>
                <a:schemeClr val="accent1"/>
              </a:buClr>
            </a:pPr>
            <a:r>
              <a:rPr lang="en-US" sz="1000" b="1">
                <a:solidFill>
                  <a:sysClr val="windowText" lastClr="000000"/>
                </a:solidFill>
              </a:rPr>
              <a:t>db06</a:t>
            </a:r>
          </a:p>
        </p:txBody>
      </p:sp>
      <p:sp>
        <p:nvSpPr>
          <p:cNvPr id="174" name="TextBox 173">
            <a:extLst>
              <a:ext uri="{FF2B5EF4-FFF2-40B4-BE49-F238E27FC236}">
                <a16:creationId xmlns:a16="http://schemas.microsoft.com/office/drawing/2014/main" id="{762E8E58-76E8-C348-B80A-9E239D0D6E09}"/>
              </a:ext>
            </a:extLst>
          </p:cNvPr>
          <p:cNvSpPr txBox="1"/>
          <p:nvPr/>
        </p:nvSpPr>
        <p:spPr>
          <a:xfrm>
            <a:off x="6933135" y="2627490"/>
            <a:ext cx="493987" cy="199642"/>
          </a:xfrm>
          <a:prstGeom prst="rect">
            <a:avLst/>
          </a:prstGeom>
        </p:spPr>
        <p:txBody>
          <a:bodyPr vert="horz" wrap="none" lIns="91440" tIns="45720" rIns="91440" bIns="45720" rtlCol="0" anchor="t">
            <a:noAutofit/>
          </a:bodyPr>
          <a:lstStyle/>
          <a:p>
            <a:pPr algn="ctr">
              <a:lnSpc>
                <a:spcPct val="95000"/>
              </a:lnSpc>
              <a:spcBef>
                <a:spcPts val="400"/>
              </a:spcBef>
              <a:spcAft>
                <a:spcPts val="200"/>
              </a:spcAft>
              <a:buClr>
                <a:schemeClr val="accent1"/>
              </a:buClr>
            </a:pPr>
            <a:r>
              <a:rPr lang="en-US" sz="1000" b="1">
                <a:solidFill>
                  <a:sysClr val="windowText" lastClr="000000"/>
                </a:solidFill>
              </a:rPr>
              <a:t>db08</a:t>
            </a:r>
          </a:p>
        </p:txBody>
      </p:sp>
      <p:sp>
        <p:nvSpPr>
          <p:cNvPr id="175" name="TextBox 174">
            <a:extLst>
              <a:ext uri="{FF2B5EF4-FFF2-40B4-BE49-F238E27FC236}">
                <a16:creationId xmlns:a16="http://schemas.microsoft.com/office/drawing/2014/main" id="{9623B9F5-685A-6C4E-AB3A-576BA6B24C79}"/>
              </a:ext>
            </a:extLst>
          </p:cNvPr>
          <p:cNvSpPr txBox="1"/>
          <p:nvPr/>
        </p:nvSpPr>
        <p:spPr>
          <a:xfrm>
            <a:off x="7510563" y="2627490"/>
            <a:ext cx="493987" cy="199642"/>
          </a:xfrm>
          <a:prstGeom prst="rect">
            <a:avLst/>
          </a:prstGeom>
        </p:spPr>
        <p:txBody>
          <a:bodyPr vert="horz" wrap="none" lIns="91440" tIns="45720" rIns="91440" bIns="45720" rtlCol="0" anchor="t">
            <a:noAutofit/>
          </a:bodyPr>
          <a:lstStyle/>
          <a:p>
            <a:pPr algn="ctr">
              <a:lnSpc>
                <a:spcPct val="95000"/>
              </a:lnSpc>
              <a:spcBef>
                <a:spcPts val="400"/>
              </a:spcBef>
              <a:spcAft>
                <a:spcPts val="200"/>
              </a:spcAft>
              <a:buClr>
                <a:schemeClr val="accent1"/>
              </a:buClr>
            </a:pPr>
            <a:r>
              <a:rPr lang="en-US" sz="1000" b="1">
                <a:solidFill>
                  <a:sysClr val="windowText" lastClr="000000"/>
                </a:solidFill>
              </a:rPr>
              <a:t>jrn02</a:t>
            </a:r>
          </a:p>
        </p:txBody>
      </p:sp>
      <p:sp>
        <p:nvSpPr>
          <p:cNvPr id="176" name="TextBox 175">
            <a:extLst>
              <a:ext uri="{FF2B5EF4-FFF2-40B4-BE49-F238E27FC236}">
                <a16:creationId xmlns:a16="http://schemas.microsoft.com/office/drawing/2014/main" id="{9F8D76A9-7EF5-554A-A5D6-29967828AE33}"/>
              </a:ext>
            </a:extLst>
          </p:cNvPr>
          <p:cNvSpPr txBox="1"/>
          <p:nvPr/>
        </p:nvSpPr>
        <p:spPr>
          <a:xfrm>
            <a:off x="8095907" y="2615347"/>
            <a:ext cx="493987" cy="199642"/>
          </a:xfrm>
          <a:prstGeom prst="rect">
            <a:avLst/>
          </a:prstGeom>
        </p:spPr>
        <p:txBody>
          <a:bodyPr vert="horz" wrap="none" lIns="91440" tIns="45720" rIns="91440" bIns="45720" rtlCol="0" anchor="t">
            <a:noAutofit/>
          </a:bodyPr>
          <a:lstStyle/>
          <a:p>
            <a:pPr algn="ctr">
              <a:lnSpc>
                <a:spcPct val="95000"/>
              </a:lnSpc>
              <a:spcBef>
                <a:spcPts val="400"/>
              </a:spcBef>
              <a:spcAft>
                <a:spcPts val="200"/>
              </a:spcAft>
              <a:buClr>
                <a:schemeClr val="accent1"/>
              </a:buClr>
            </a:pPr>
            <a:r>
              <a:rPr lang="en-US" sz="1000" b="1">
                <a:solidFill>
                  <a:sysClr val="windowText" lastClr="000000"/>
                </a:solidFill>
              </a:rPr>
              <a:t>inst2</a:t>
            </a:r>
          </a:p>
        </p:txBody>
      </p:sp>
      <p:sp>
        <p:nvSpPr>
          <p:cNvPr id="69" name="Can 68">
            <a:extLst>
              <a:ext uri="{FF2B5EF4-FFF2-40B4-BE49-F238E27FC236}">
                <a16:creationId xmlns:a16="http://schemas.microsoft.com/office/drawing/2014/main" id="{39D6FC5D-3042-6449-8A24-7C56446E6670}"/>
              </a:ext>
            </a:extLst>
          </p:cNvPr>
          <p:cNvSpPr/>
          <p:nvPr/>
        </p:nvSpPr>
        <p:spPr>
          <a:xfrm>
            <a:off x="1353607" y="2838855"/>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700" b="1">
                <a:solidFill>
                  <a:schemeClr val="tx1"/>
                </a:solidFill>
              </a:rPr>
              <a:t>db03</a:t>
            </a:r>
          </a:p>
        </p:txBody>
      </p:sp>
      <p:sp>
        <p:nvSpPr>
          <p:cNvPr id="70" name="Can 69">
            <a:extLst>
              <a:ext uri="{FF2B5EF4-FFF2-40B4-BE49-F238E27FC236}">
                <a16:creationId xmlns:a16="http://schemas.microsoft.com/office/drawing/2014/main" id="{D37D10D2-33C0-214D-94A4-06D2C8E20CFF}"/>
              </a:ext>
            </a:extLst>
          </p:cNvPr>
          <p:cNvSpPr/>
          <p:nvPr/>
        </p:nvSpPr>
        <p:spPr>
          <a:xfrm>
            <a:off x="1942020" y="2841127"/>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700" b="1">
                <a:solidFill>
                  <a:schemeClr val="tx1"/>
                </a:solidFill>
              </a:rPr>
              <a:t>db5</a:t>
            </a:r>
          </a:p>
        </p:txBody>
      </p:sp>
      <p:sp>
        <p:nvSpPr>
          <p:cNvPr id="71" name="Can 70">
            <a:extLst>
              <a:ext uri="{FF2B5EF4-FFF2-40B4-BE49-F238E27FC236}">
                <a16:creationId xmlns:a16="http://schemas.microsoft.com/office/drawing/2014/main" id="{53753608-22E1-F84F-86BB-31CD50CE59D3}"/>
              </a:ext>
            </a:extLst>
          </p:cNvPr>
          <p:cNvSpPr/>
          <p:nvPr/>
        </p:nvSpPr>
        <p:spPr>
          <a:xfrm>
            <a:off x="2527338" y="2838855"/>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700" b="1">
                <a:solidFill>
                  <a:schemeClr val="tx1"/>
                </a:solidFill>
              </a:rPr>
              <a:t>db7</a:t>
            </a:r>
          </a:p>
        </p:txBody>
      </p:sp>
      <p:sp>
        <p:nvSpPr>
          <p:cNvPr id="151" name="Can 150">
            <a:extLst>
              <a:ext uri="{FF2B5EF4-FFF2-40B4-BE49-F238E27FC236}">
                <a16:creationId xmlns:a16="http://schemas.microsoft.com/office/drawing/2014/main" id="{6F0D65DD-7573-8E4C-A068-F8608ABC8B5F}"/>
              </a:ext>
            </a:extLst>
          </p:cNvPr>
          <p:cNvSpPr/>
          <p:nvPr/>
        </p:nvSpPr>
        <p:spPr>
          <a:xfrm>
            <a:off x="3078528" y="2518149"/>
            <a:ext cx="493987" cy="2242761"/>
          </a:xfrm>
          <a:prstGeom prst="can">
            <a:avLst/>
          </a:prstGeom>
          <a:solidFill>
            <a:schemeClr val="bg1">
              <a:lumMod val="95000"/>
            </a:schemeClr>
          </a:solidFill>
          <a:ln w="127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err="1"/>
          </a:p>
        </p:txBody>
      </p:sp>
      <p:sp>
        <p:nvSpPr>
          <p:cNvPr id="169" name="TextBox 168">
            <a:extLst>
              <a:ext uri="{FF2B5EF4-FFF2-40B4-BE49-F238E27FC236}">
                <a16:creationId xmlns:a16="http://schemas.microsoft.com/office/drawing/2014/main" id="{D0D25399-F49B-6C45-99FE-362028206956}"/>
              </a:ext>
            </a:extLst>
          </p:cNvPr>
          <p:cNvSpPr txBox="1"/>
          <p:nvPr/>
        </p:nvSpPr>
        <p:spPr>
          <a:xfrm>
            <a:off x="3073885" y="2629841"/>
            <a:ext cx="493987" cy="199642"/>
          </a:xfrm>
          <a:prstGeom prst="rect">
            <a:avLst/>
          </a:prstGeom>
        </p:spPr>
        <p:txBody>
          <a:bodyPr vert="horz" wrap="none" lIns="91440" tIns="45720" rIns="91440" bIns="45720" rtlCol="0" anchor="t">
            <a:noAutofit/>
          </a:bodyPr>
          <a:lstStyle/>
          <a:p>
            <a:pPr algn="ctr">
              <a:lnSpc>
                <a:spcPct val="95000"/>
              </a:lnSpc>
              <a:spcBef>
                <a:spcPts val="400"/>
              </a:spcBef>
              <a:spcAft>
                <a:spcPts val="200"/>
              </a:spcAft>
              <a:buClr>
                <a:schemeClr val="accent1"/>
              </a:buClr>
            </a:pPr>
            <a:r>
              <a:rPr lang="en-US" sz="1000" b="1">
                <a:solidFill>
                  <a:sysClr val="windowText" lastClr="000000"/>
                </a:solidFill>
              </a:rPr>
              <a:t>jrn1</a:t>
            </a:r>
          </a:p>
        </p:txBody>
      </p:sp>
      <p:sp>
        <p:nvSpPr>
          <p:cNvPr id="152" name="Can 151">
            <a:extLst>
              <a:ext uri="{FF2B5EF4-FFF2-40B4-BE49-F238E27FC236}">
                <a16:creationId xmlns:a16="http://schemas.microsoft.com/office/drawing/2014/main" id="{82FFABFD-1DA7-6041-B4AB-205804E2786E}"/>
              </a:ext>
            </a:extLst>
          </p:cNvPr>
          <p:cNvSpPr/>
          <p:nvPr/>
        </p:nvSpPr>
        <p:spPr>
          <a:xfrm>
            <a:off x="3676328" y="2519953"/>
            <a:ext cx="493987" cy="803142"/>
          </a:xfrm>
          <a:prstGeom prst="can">
            <a:avLst/>
          </a:prstGeom>
          <a:solidFill>
            <a:schemeClr val="bg1">
              <a:lumMod val="95000"/>
            </a:schemeClr>
          </a:solidFill>
          <a:ln w="127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err="1"/>
          </a:p>
        </p:txBody>
      </p:sp>
      <p:sp>
        <p:nvSpPr>
          <p:cNvPr id="170" name="TextBox 169">
            <a:extLst>
              <a:ext uri="{FF2B5EF4-FFF2-40B4-BE49-F238E27FC236}">
                <a16:creationId xmlns:a16="http://schemas.microsoft.com/office/drawing/2014/main" id="{A8FE3607-7417-1B40-8713-D3B3DA6FFECE}"/>
              </a:ext>
            </a:extLst>
          </p:cNvPr>
          <p:cNvSpPr txBox="1"/>
          <p:nvPr/>
        </p:nvSpPr>
        <p:spPr>
          <a:xfrm>
            <a:off x="3659229" y="2617698"/>
            <a:ext cx="493987" cy="199642"/>
          </a:xfrm>
          <a:prstGeom prst="rect">
            <a:avLst/>
          </a:prstGeom>
        </p:spPr>
        <p:txBody>
          <a:bodyPr vert="horz" wrap="none" lIns="91440" tIns="45720" rIns="91440" bIns="45720" rtlCol="0" anchor="t">
            <a:noAutofit/>
          </a:bodyPr>
          <a:lstStyle/>
          <a:p>
            <a:pPr algn="ctr">
              <a:lnSpc>
                <a:spcPct val="95000"/>
              </a:lnSpc>
              <a:spcBef>
                <a:spcPts val="400"/>
              </a:spcBef>
              <a:spcAft>
                <a:spcPts val="200"/>
              </a:spcAft>
              <a:buClr>
                <a:schemeClr val="accent1"/>
              </a:buClr>
            </a:pPr>
            <a:r>
              <a:rPr lang="en-US" sz="1000" b="1">
                <a:solidFill>
                  <a:sysClr val="windowText" lastClr="000000"/>
                </a:solidFill>
              </a:rPr>
              <a:t>inst1</a:t>
            </a:r>
          </a:p>
        </p:txBody>
      </p:sp>
      <p:sp>
        <p:nvSpPr>
          <p:cNvPr id="78" name="Can 77">
            <a:extLst>
              <a:ext uri="{FF2B5EF4-FFF2-40B4-BE49-F238E27FC236}">
                <a16:creationId xmlns:a16="http://schemas.microsoft.com/office/drawing/2014/main" id="{0EB8ECB7-588C-5440-BF7F-449ABA154141}"/>
              </a:ext>
            </a:extLst>
          </p:cNvPr>
          <p:cNvSpPr/>
          <p:nvPr/>
        </p:nvSpPr>
        <p:spPr>
          <a:xfrm>
            <a:off x="3125114" y="2835744"/>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700" b="1">
                <a:solidFill>
                  <a:schemeClr val="tx1"/>
                </a:solidFill>
              </a:rPr>
              <a:t>jrn1</a:t>
            </a:r>
          </a:p>
        </p:txBody>
      </p:sp>
      <p:sp>
        <p:nvSpPr>
          <p:cNvPr id="80" name="Can 79">
            <a:extLst>
              <a:ext uri="{FF2B5EF4-FFF2-40B4-BE49-F238E27FC236}">
                <a16:creationId xmlns:a16="http://schemas.microsoft.com/office/drawing/2014/main" id="{4BA81D69-DF15-3144-91F7-EA7DE0D45A5E}"/>
              </a:ext>
            </a:extLst>
          </p:cNvPr>
          <p:cNvSpPr/>
          <p:nvPr/>
        </p:nvSpPr>
        <p:spPr>
          <a:xfrm>
            <a:off x="3713075" y="2838855"/>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700" b="1">
                <a:solidFill>
                  <a:schemeClr val="tx1"/>
                </a:solidFill>
              </a:rPr>
              <a:t>inst1</a:t>
            </a:r>
          </a:p>
        </p:txBody>
      </p:sp>
      <p:sp>
        <p:nvSpPr>
          <p:cNvPr id="36" name="Can 35">
            <a:extLst>
              <a:ext uri="{FF2B5EF4-FFF2-40B4-BE49-F238E27FC236}">
                <a16:creationId xmlns:a16="http://schemas.microsoft.com/office/drawing/2014/main" id="{B7719D0C-8936-A340-B13F-DA79AC0B7755}"/>
              </a:ext>
            </a:extLst>
          </p:cNvPr>
          <p:cNvSpPr/>
          <p:nvPr/>
        </p:nvSpPr>
        <p:spPr>
          <a:xfrm>
            <a:off x="5223633" y="2840271"/>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700" b="1">
                <a:solidFill>
                  <a:schemeClr val="tx1"/>
                </a:solidFill>
              </a:rPr>
              <a:t>db2</a:t>
            </a:r>
          </a:p>
        </p:txBody>
      </p:sp>
      <p:sp>
        <p:nvSpPr>
          <p:cNvPr id="45" name="Can 44">
            <a:extLst>
              <a:ext uri="{FF2B5EF4-FFF2-40B4-BE49-F238E27FC236}">
                <a16:creationId xmlns:a16="http://schemas.microsoft.com/office/drawing/2014/main" id="{3DAE3302-08CA-5643-9C18-FB2ABC1B229A}"/>
              </a:ext>
            </a:extLst>
          </p:cNvPr>
          <p:cNvSpPr/>
          <p:nvPr/>
        </p:nvSpPr>
        <p:spPr>
          <a:xfrm>
            <a:off x="5803646" y="2831458"/>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700" b="1">
                <a:solidFill>
                  <a:schemeClr val="tx1"/>
                </a:solidFill>
              </a:rPr>
              <a:t>db4</a:t>
            </a:r>
          </a:p>
        </p:txBody>
      </p:sp>
      <p:sp>
        <p:nvSpPr>
          <p:cNvPr id="53" name="Can 52">
            <a:extLst>
              <a:ext uri="{FF2B5EF4-FFF2-40B4-BE49-F238E27FC236}">
                <a16:creationId xmlns:a16="http://schemas.microsoft.com/office/drawing/2014/main" id="{A332B438-F3B7-424E-8418-745DC1CA5AE8}"/>
              </a:ext>
            </a:extLst>
          </p:cNvPr>
          <p:cNvSpPr/>
          <p:nvPr/>
        </p:nvSpPr>
        <p:spPr>
          <a:xfrm>
            <a:off x="6386510" y="2831458"/>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700" b="1">
                <a:solidFill>
                  <a:schemeClr val="tx1"/>
                </a:solidFill>
              </a:rPr>
              <a:t>db6</a:t>
            </a:r>
          </a:p>
        </p:txBody>
      </p:sp>
      <p:sp>
        <p:nvSpPr>
          <p:cNvPr id="61" name="Can 60">
            <a:extLst>
              <a:ext uri="{FF2B5EF4-FFF2-40B4-BE49-F238E27FC236}">
                <a16:creationId xmlns:a16="http://schemas.microsoft.com/office/drawing/2014/main" id="{ED948A82-E0D9-CE4A-9185-F4A5B05D16C8}"/>
              </a:ext>
            </a:extLst>
          </p:cNvPr>
          <p:cNvSpPr/>
          <p:nvPr/>
        </p:nvSpPr>
        <p:spPr>
          <a:xfrm>
            <a:off x="6971775" y="2825761"/>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700" b="1">
                <a:solidFill>
                  <a:schemeClr val="tx1"/>
                </a:solidFill>
              </a:rPr>
              <a:t>db8</a:t>
            </a:r>
          </a:p>
        </p:txBody>
      </p:sp>
      <p:sp>
        <p:nvSpPr>
          <p:cNvPr id="77" name="Can 76">
            <a:extLst>
              <a:ext uri="{FF2B5EF4-FFF2-40B4-BE49-F238E27FC236}">
                <a16:creationId xmlns:a16="http://schemas.microsoft.com/office/drawing/2014/main" id="{0E068198-35FE-7249-936E-D9B852AD72A0}"/>
              </a:ext>
            </a:extLst>
          </p:cNvPr>
          <p:cNvSpPr/>
          <p:nvPr/>
        </p:nvSpPr>
        <p:spPr>
          <a:xfrm>
            <a:off x="7552058" y="2835744"/>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700" b="1">
                <a:solidFill>
                  <a:schemeClr val="tx1"/>
                </a:solidFill>
              </a:rPr>
              <a:t>jrn2</a:t>
            </a:r>
          </a:p>
        </p:txBody>
      </p:sp>
      <p:sp>
        <p:nvSpPr>
          <p:cNvPr id="79" name="Can 78">
            <a:extLst>
              <a:ext uri="{FF2B5EF4-FFF2-40B4-BE49-F238E27FC236}">
                <a16:creationId xmlns:a16="http://schemas.microsoft.com/office/drawing/2014/main" id="{9F437638-3C7D-4D49-91AD-5B9424C1BDD6}"/>
              </a:ext>
            </a:extLst>
          </p:cNvPr>
          <p:cNvSpPr/>
          <p:nvPr/>
        </p:nvSpPr>
        <p:spPr>
          <a:xfrm>
            <a:off x="8136408" y="2817731"/>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700" b="1">
                <a:solidFill>
                  <a:schemeClr val="tx1"/>
                </a:solidFill>
              </a:rPr>
              <a:t>inst2</a:t>
            </a:r>
          </a:p>
        </p:txBody>
      </p:sp>
      <p:sp>
        <p:nvSpPr>
          <p:cNvPr id="124" name="Title 2">
            <a:extLst>
              <a:ext uri="{FF2B5EF4-FFF2-40B4-BE49-F238E27FC236}">
                <a16:creationId xmlns:a16="http://schemas.microsoft.com/office/drawing/2014/main" id="{FBC34B88-8F13-A745-9CD8-820F14F4448B}"/>
              </a:ext>
            </a:extLst>
          </p:cNvPr>
          <p:cNvSpPr txBox="1">
            <a:spLocks noChangeArrowheads="1"/>
          </p:cNvSpPr>
          <p:nvPr/>
        </p:nvSpPr>
        <p:spPr>
          <a:xfrm>
            <a:off x="6624620" y="1125332"/>
            <a:ext cx="4678587" cy="713439"/>
          </a:xfrm>
          <a:prstGeom prst="rect">
            <a:avLst/>
          </a:prstGeom>
        </p:spPr>
        <p:txBody>
          <a:bodyPr vert="horz" wrap="square" lIns="91497" tIns="45749" rIns="91497" bIns="45749" rtlCol="0" anchor="b">
            <a:noAutofit/>
          </a:bodyPr>
          <a:lstStyle>
            <a:lvl1pPr algn="l" defTabSz="915216" rtl="0" eaLnBrk="1" latinLnBrk="0" hangingPunct="1">
              <a:lnSpc>
                <a:spcPct val="80000"/>
              </a:lnSpc>
              <a:spcBef>
                <a:spcPct val="0"/>
              </a:spcBef>
              <a:buNone/>
              <a:defRPr sz="3000" b="0" kern="1200" baseline="0">
                <a:solidFill>
                  <a:schemeClr val="tx1"/>
                </a:solidFill>
                <a:latin typeface="+mj-lt"/>
                <a:ea typeface="+mj-ea"/>
                <a:cs typeface="+mj-cs"/>
              </a:defRPr>
            </a:lvl1pPr>
          </a:lstStyle>
          <a:p>
            <a:r>
              <a:rPr lang="en-US" altLang="en-US" sz="1400"/>
              <a:t>Each of volumes below are presented to a single Epic instance like prod, report or dr. </a:t>
            </a:r>
          </a:p>
        </p:txBody>
      </p:sp>
      <p:sp>
        <p:nvSpPr>
          <p:cNvPr id="4" name="Can 3">
            <a:extLst>
              <a:ext uri="{FF2B5EF4-FFF2-40B4-BE49-F238E27FC236}">
                <a16:creationId xmlns:a16="http://schemas.microsoft.com/office/drawing/2014/main" id="{19B1F7A6-4D72-3719-1CC2-FBE7608E9361}"/>
              </a:ext>
            </a:extLst>
          </p:cNvPr>
          <p:cNvSpPr/>
          <p:nvPr/>
        </p:nvSpPr>
        <p:spPr>
          <a:xfrm>
            <a:off x="772812" y="3321767"/>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700" b="1">
                <a:solidFill>
                  <a:schemeClr val="tx1"/>
                </a:solidFill>
              </a:rPr>
              <a:t>db09</a:t>
            </a:r>
          </a:p>
        </p:txBody>
      </p:sp>
      <p:sp>
        <p:nvSpPr>
          <p:cNvPr id="35" name="Can 34">
            <a:extLst>
              <a:ext uri="{FF2B5EF4-FFF2-40B4-BE49-F238E27FC236}">
                <a16:creationId xmlns:a16="http://schemas.microsoft.com/office/drawing/2014/main" id="{28FA195D-307D-8798-E125-671423F3B004}"/>
              </a:ext>
            </a:extLst>
          </p:cNvPr>
          <p:cNvSpPr/>
          <p:nvPr/>
        </p:nvSpPr>
        <p:spPr>
          <a:xfrm>
            <a:off x="1353607" y="3320823"/>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700" b="1">
                <a:solidFill>
                  <a:schemeClr val="tx1"/>
                </a:solidFill>
              </a:rPr>
              <a:t>db11</a:t>
            </a:r>
          </a:p>
        </p:txBody>
      </p:sp>
      <p:sp>
        <p:nvSpPr>
          <p:cNvPr id="37" name="Can 36">
            <a:extLst>
              <a:ext uri="{FF2B5EF4-FFF2-40B4-BE49-F238E27FC236}">
                <a16:creationId xmlns:a16="http://schemas.microsoft.com/office/drawing/2014/main" id="{0C200DD9-A70B-86BC-29F1-6B6586AD2BF6}"/>
              </a:ext>
            </a:extLst>
          </p:cNvPr>
          <p:cNvSpPr/>
          <p:nvPr/>
        </p:nvSpPr>
        <p:spPr>
          <a:xfrm>
            <a:off x="1942020" y="3323095"/>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700" b="1">
                <a:solidFill>
                  <a:schemeClr val="tx1"/>
                </a:solidFill>
              </a:rPr>
              <a:t>db13</a:t>
            </a:r>
          </a:p>
        </p:txBody>
      </p:sp>
      <p:sp>
        <p:nvSpPr>
          <p:cNvPr id="38" name="Can 37">
            <a:extLst>
              <a:ext uri="{FF2B5EF4-FFF2-40B4-BE49-F238E27FC236}">
                <a16:creationId xmlns:a16="http://schemas.microsoft.com/office/drawing/2014/main" id="{EFC0B2B5-36E5-242D-4A4C-A5630F204156}"/>
              </a:ext>
            </a:extLst>
          </p:cNvPr>
          <p:cNvSpPr/>
          <p:nvPr/>
        </p:nvSpPr>
        <p:spPr>
          <a:xfrm>
            <a:off x="2527338" y="3320823"/>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700" b="1">
                <a:solidFill>
                  <a:schemeClr val="tx1"/>
                </a:solidFill>
              </a:rPr>
              <a:t>db15</a:t>
            </a:r>
          </a:p>
        </p:txBody>
      </p:sp>
      <p:sp>
        <p:nvSpPr>
          <p:cNvPr id="44" name="Can 43">
            <a:extLst>
              <a:ext uri="{FF2B5EF4-FFF2-40B4-BE49-F238E27FC236}">
                <a16:creationId xmlns:a16="http://schemas.microsoft.com/office/drawing/2014/main" id="{E1AE123C-02CD-081C-AFDE-F63D20BA83A2}"/>
              </a:ext>
            </a:extLst>
          </p:cNvPr>
          <p:cNvSpPr/>
          <p:nvPr/>
        </p:nvSpPr>
        <p:spPr>
          <a:xfrm>
            <a:off x="3125114" y="3317712"/>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700" b="1">
                <a:solidFill>
                  <a:schemeClr val="tx1"/>
                </a:solidFill>
              </a:rPr>
              <a:t>jrn3</a:t>
            </a:r>
          </a:p>
        </p:txBody>
      </p:sp>
      <p:sp>
        <p:nvSpPr>
          <p:cNvPr id="47" name="Can 46">
            <a:extLst>
              <a:ext uri="{FF2B5EF4-FFF2-40B4-BE49-F238E27FC236}">
                <a16:creationId xmlns:a16="http://schemas.microsoft.com/office/drawing/2014/main" id="{5C72AC5B-705A-5BC0-1A33-0EDFAE84D59E}"/>
              </a:ext>
            </a:extLst>
          </p:cNvPr>
          <p:cNvSpPr/>
          <p:nvPr/>
        </p:nvSpPr>
        <p:spPr>
          <a:xfrm>
            <a:off x="5223633" y="3322239"/>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700" b="1">
                <a:solidFill>
                  <a:schemeClr val="tx1"/>
                </a:solidFill>
              </a:rPr>
              <a:t>db10</a:t>
            </a:r>
          </a:p>
        </p:txBody>
      </p:sp>
      <p:sp>
        <p:nvSpPr>
          <p:cNvPr id="48" name="Can 47">
            <a:extLst>
              <a:ext uri="{FF2B5EF4-FFF2-40B4-BE49-F238E27FC236}">
                <a16:creationId xmlns:a16="http://schemas.microsoft.com/office/drawing/2014/main" id="{728C0339-9CEA-8D67-89B5-B9B4AADF80A4}"/>
              </a:ext>
            </a:extLst>
          </p:cNvPr>
          <p:cNvSpPr/>
          <p:nvPr/>
        </p:nvSpPr>
        <p:spPr>
          <a:xfrm>
            <a:off x="5803646" y="3313426"/>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700" b="1">
                <a:solidFill>
                  <a:schemeClr val="tx1"/>
                </a:solidFill>
              </a:rPr>
              <a:t>db12</a:t>
            </a:r>
          </a:p>
        </p:txBody>
      </p:sp>
      <p:sp>
        <p:nvSpPr>
          <p:cNvPr id="49" name="Can 48">
            <a:extLst>
              <a:ext uri="{FF2B5EF4-FFF2-40B4-BE49-F238E27FC236}">
                <a16:creationId xmlns:a16="http://schemas.microsoft.com/office/drawing/2014/main" id="{7D6DED47-4DDE-E5F1-5CCB-573C49E74104}"/>
              </a:ext>
            </a:extLst>
          </p:cNvPr>
          <p:cNvSpPr/>
          <p:nvPr/>
        </p:nvSpPr>
        <p:spPr>
          <a:xfrm>
            <a:off x="6386510" y="3313426"/>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700" b="1">
                <a:solidFill>
                  <a:schemeClr val="tx1"/>
                </a:solidFill>
              </a:rPr>
              <a:t>db14</a:t>
            </a:r>
          </a:p>
        </p:txBody>
      </p:sp>
      <p:sp>
        <p:nvSpPr>
          <p:cNvPr id="50" name="Can 49">
            <a:extLst>
              <a:ext uri="{FF2B5EF4-FFF2-40B4-BE49-F238E27FC236}">
                <a16:creationId xmlns:a16="http://schemas.microsoft.com/office/drawing/2014/main" id="{6A0516A5-274A-9697-DFFF-521F651FA955}"/>
              </a:ext>
            </a:extLst>
          </p:cNvPr>
          <p:cNvSpPr/>
          <p:nvPr/>
        </p:nvSpPr>
        <p:spPr>
          <a:xfrm>
            <a:off x="6971775" y="3307729"/>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700" b="1">
                <a:solidFill>
                  <a:schemeClr val="tx1"/>
                </a:solidFill>
              </a:rPr>
              <a:t>db16</a:t>
            </a:r>
          </a:p>
        </p:txBody>
      </p:sp>
      <p:sp>
        <p:nvSpPr>
          <p:cNvPr id="51" name="Can 50">
            <a:extLst>
              <a:ext uri="{FF2B5EF4-FFF2-40B4-BE49-F238E27FC236}">
                <a16:creationId xmlns:a16="http://schemas.microsoft.com/office/drawing/2014/main" id="{4714FA07-D6FF-EB9F-B43A-A2B2E221A089}"/>
              </a:ext>
            </a:extLst>
          </p:cNvPr>
          <p:cNvSpPr/>
          <p:nvPr/>
        </p:nvSpPr>
        <p:spPr>
          <a:xfrm>
            <a:off x="7552058" y="3317712"/>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700" b="1">
                <a:solidFill>
                  <a:schemeClr val="tx1"/>
                </a:solidFill>
              </a:rPr>
              <a:t>jrn4</a:t>
            </a:r>
          </a:p>
        </p:txBody>
      </p:sp>
      <p:sp>
        <p:nvSpPr>
          <p:cNvPr id="56" name="Can 55">
            <a:extLst>
              <a:ext uri="{FF2B5EF4-FFF2-40B4-BE49-F238E27FC236}">
                <a16:creationId xmlns:a16="http://schemas.microsoft.com/office/drawing/2014/main" id="{4CA471D8-F704-3645-C969-CBD7175773DA}"/>
              </a:ext>
            </a:extLst>
          </p:cNvPr>
          <p:cNvSpPr/>
          <p:nvPr/>
        </p:nvSpPr>
        <p:spPr>
          <a:xfrm>
            <a:off x="772812" y="3795661"/>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700" b="1">
                <a:solidFill>
                  <a:schemeClr val="tx1"/>
                </a:solidFill>
              </a:rPr>
              <a:t>db17</a:t>
            </a:r>
          </a:p>
        </p:txBody>
      </p:sp>
      <p:sp>
        <p:nvSpPr>
          <p:cNvPr id="87" name="Can 86">
            <a:extLst>
              <a:ext uri="{FF2B5EF4-FFF2-40B4-BE49-F238E27FC236}">
                <a16:creationId xmlns:a16="http://schemas.microsoft.com/office/drawing/2014/main" id="{16376A07-ED06-82F9-9F2F-D08FD4F08FD2}"/>
              </a:ext>
            </a:extLst>
          </p:cNvPr>
          <p:cNvSpPr/>
          <p:nvPr/>
        </p:nvSpPr>
        <p:spPr>
          <a:xfrm>
            <a:off x="1353607" y="3794717"/>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700" b="1">
                <a:solidFill>
                  <a:schemeClr val="tx1"/>
                </a:solidFill>
              </a:rPr>
              <a:t>db19</a:t>
            </a:r>
          </a:p>
        </p:txBody>
      </p:sp>
      <p:sp>
        <p:nvSpPr>
          <p:cNvPr id="88" name="Can 87">
            <a:extLst>
              <a:ext uri="{FF2B5EF4-FFF2-40B4-BE49-F238E27FC236}">
                <a16:creationId xmlns:a16="http://schemas.microsoft.com/office/drawing/2014/main" id="{F9FEFD57-897F-1D78-E768-4091DBC72F39}"/>
              </a:ext>
            </a:extLst>
          </p:cNvPr>
          <p:cNvSpPr/>
          <p:nvPr/>
        </p:nvSpPr>
        <p:spPr>
          <a:xfrm>
            <a:off x="1942020" y="3796989"/>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700" b="1">
                <a:solidFill>
                  <a:schemeClr val="tx1"/>
                </a:solidFill>
              </a:rPr>
              <a:t>db21</a:t>
            </a:r>
          </a:p>
        </p:txBody>
      </p:sp>
      <p:sp>
        <p:nvSpPr>
          <p:cNvPr id="89" name="Can 88">
            <a:extLst>
              <a:ext uri="{FF2B5EF4-FFF2-40B4-BE49-F238E27FC236}">
                <a16:creationId xmlns:a16="http://schemas.microsoft.com/office/drawing/2014/main" id="{DAB8EEEE-FB0B-FF43-F872-452E396511F8}"/>
              </a:ext>
            </a:extLst>
          </p:cNvPr>
          <p:cNvSpPr/>
          <p:nvPr/>
        </p:nvSpPr>
        <p:spPr>
          <a:xfrm>
            <a:off x="2527338" y="3794717"/>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700" b="1">
                <a:solidFill>
                  <a:schemeClr val="tx1"/>
                </a:solidFill>
              </a:rPr>
              <a:t>db23</a:t>
            </a:r>
          </a:p>
        </p:txBody>
      </p:sp>
      <p:sp>
        <p:nvSpPr>
          <p:cNvPr id="94" name="Can 93">
            <a:extLst>
              <a:ext uri="{FF2B5EF4-FFF2-40B4-BE49-F238E27FC236}">
                <a16:creationId xmlns:a16="http://schemas.microsoft.com/office/drawing/2014/main" id="{7CA7AB68-0C06-A599-4104-B9C01B0910F7}"/>
              </a:ext>
            </a:extLst>
          </p:cNvPr>
          <p:cNvSpPr/>
          <p:nvPr/>
        </p:nvSpPr>
        <p:spPr>
          <a:xfrm>
            <a:off x="3125114" y="3791606"/>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700" b="1">
                <a:solidFill>
                  <a:schemeClr val="tx1"/>
                </a:solidFill>
              </a:rPr>
              <a:t>jrn5</a:t>
            </a:r>
          </a:p>
        </p:txBody>
      </p:sp>
      <p:sp>
        <p:nvSpPr>
          <p:cNvPr id="97" name="Can 96">
            <a:extLst>
              <a:ext uri="{FF2B5EF4-FFF2-40B4-BE49-F238E27FC236}">
                <a16:creationId xmlns:a16="http://schemas.microsoft.com/office/drawing/2014/main" id="{5BBAB708-6895-422E-BA0F-0895B42E916B}"/>
              </a:ext>
            </a:extLst>
          </p:cNvPr>
          <p:cNvSpPr/>
          <p:nvPr/>
        </p:nvSpPr>
        <p:spPr>
          <a:xfrm>
            <a:off x="5223633" y="3796133"/>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700" b="1">
                <a:solidFill>
                  <a:schemeClr val="tx1"/>
                </a:solidFill>
              </a:rPr>
              <a:t>db18</a:t>
            </a:r>
          </a:p>
        </p:txBody>
      </p:sp>
      <p:sp>
        <p:nvSpPr>
          <p:cNvPr id="98" name="Can 97">
            <a:extLst>
              <a:ext uri="{FF2B5EF4-FFF2-40B4-BE49-F238E27FC236}">
                <a16:creationId xmlns:a16="http://schemas.microsoft.com/office/drawing/2014/main" id="{60892AEE-26E9-8798-B522-F9A981B084CF}"/>
              </a:ext>
            </a:extLst>
          </p:cNvPr>
          <p:cNvSpPr/>
          <p:nvPr/>
        </p:nvSpPr>
        <p:spPr>
          <a:xfrm>
            <a:off x="5803646" y="3787320"/>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700" b="1">
                <a:solidFill>
                  <a:schemeClr val="tx1"/>
                </a:solidFill>
              </a:rPr>
              <a:t>db20</a:t>
            </a:r>
          </a:p>
        </p:txBody>
      </p:sp>
      <p:sp>
        <p:nvSpPr>
          <p:cNvPr id="99" name="Can 98">
            <a:extLst>
              <a:ext uri="{FF2B5EF4-FFF2-40B4-BE49-F238E27FC236}">
                <a16:creationId xmlns:a16="http://schemas.microsoft.com/office/drawing/2014/main" id="{FB1CE0D2-CAB8-1E43-C2A7-019526B8B088}"/>
              </a:ext>
            </a:extLst>
          </p:cNvPr>
          <p:cNvSpPr/>
          <p:nvPr/>
        </p:nvSpPr>
        <p:spPr>
          <a:xfrm>
            <a:off x="6386510" y="3787320"/>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700" b="1">
                <a:solidFill>
                  <a:schemeClr val="tx1"/>
                </a:solidFill>
              </a:rPr>
              <a:t>db22</a:t>
            </a:r>
          </a:p>
        </p:txBody>
      </p:sp>
      <p:sp>
        <p:nvSpPr>
          <p:cNvPr id="101" name="Can 100">
            <a:extLst>
              <a:ext uri="{FF2B5EF4-FFF2-40B4-BE49-F238E27FC236}">
                <a16:creationId xmlns:a16="http://schemas.microsoft.com/office/drawing/2014/main" id="{AB531521-759F-0FBE-C773-AF78DC03F034}"/>
              </a:ext>
            </a:extLst>
          </p:cNvPr>
          <p:cNvSpPr/>
          <p:nvPr/>
        </p:nvSpPr>
        <p:spPr>
          <a:xfrm>
            <a:off x="6971775" y="3781623"/>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700" b="1">
                <a:solidFill>
                  <a:schemeClr val="tx1"/>
                </a:solidFill>
              </a:rPr>
              <a:t>db24</a:t>
            </a:r>
          </a:p>
        </p:txBody>
      </p:sp>
      <p:sp>
        <p:nvSpPr>
          <p:cNvPr id="102" name="Can 101">
            <a:extLst>
              <a:ext uri="{FF2B5EF4-FFF2-40B4-BE49-F238E27FC236}">
                <a16:creationId xmlns:a16="http://schemas.microsoft.com/office/drawing/2014/main" id="{40276F87-F78F-9FBB-AC3E-1DDF893854ED}"/>
              </a:ext>
            </a:extLst>
          </p:cNvPr>
          <p:cNvSpPr/>
          <p:nvPr/>
        </p:nvSpPr>
        <p:spPr>
          <a:xfrm>
            <a:off x="7552058" y="3791606"/>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700" b="1">
                <a:solidFill>
                  <a:schemeClr val="tx1"/>
                </a:solidFill>
              </a:rPr>
              <a:t>jrn6</a:t>
            </a:r>
          </a:p>
        </p:txBody>
      </p:sp>
      <p:sp>
        <p:nvSpPr>
          <p:cNvPr id="106" name="Can 105">
            <a:extLst>
              <a:ext uri="{FF2B5EF4-FFF2-40B4-BE49-F238E27FC236}">
                <a16:creationId xmlns:a16="http://schemas.microsoft.com/office/drawing/2014/main" id="{074C110E-C663-81CE-986A-FAA181973D20}"/>
              </a:ext>
            </a:extLst>
          </p:cNvPr>
          <p:cNvSpPr/>
          <p:nvPr/>
        </p:nvSpPr>
        <p:spPr>
          <a:xfrm>
            <a:off x="772812" y="4264757"/>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700" b="1">
                <a:solidFill>
                  <a:schemeClr val="tx1"/>
                </a:solidFill>
              </a:rPr>
              <a:t>db25</a:t>
            </a:r>
          </a:p>
        </p:txBody>
      </p:sp>
      <p:sp>
        <p:nvSpPr>
          <p:cNvPr id="129" name="Can 128">
            <a:extLst>
              <a:ext uri="{FF2B5EF4-FFF2-40B4-BE49-F238E27FC236}">
                <a16:creationId xmlns:a16="http://schemas.microsoft.com/office/drawing/2014/main" id="{A9E02BF5-5144-9E00-D96E-BF1C3F5797CB}"/>
              </a:ext>
            </a:extLst>
          </p:cNvPr>
          <p:cNvSpPr/>
          <p:nvPr/>
        </p:nvSpPr>
        <p:spPr>
          <a:xfrm>
            <a:off x="1353607" y="4263813"/>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700" b="1">
                <a:solidFill>
                  <a:schemeClr val="tx1"/>
                </a:solidFill>
              </a:rPr>
              <a:t>db27</a:t>
            </a:r>
          </a:p>
        </p:txBody>
      </p:sp>
      <p:sp>
        <p:nvSpPr>
          <p:cNvPr id="130" name="Can 129">
            <a:extLst>
              <a:ext uri="{FF2B5EF4-FFF2-40B4-BE49-F238E27FC236}">
                <a16:creationId xmlns:a16="http://schemas.microsoft.com/office/drawing/2014/main" id="{D1662C6B-2181-0467-66C7-B071E767809A}"/>
              </a:ext>
            </a:extLst>
          </p:cNvPr>
          <p:cNvSpPr/>
          <p:nvPr/>
        </p:nvSpPr>
        <p:spPr>
          <a:xfrm>
            <a:off x="1942020" y="4266085"/>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700" b="1">
                <a:solidFill>
                  <a:schemeClr val="tx1"/>
                </a:solidFill>
              </a:rPr>
              <a:t>db29</a:t>
            </a:r>
          </a:p>
        </p:txBody>
      </p:sp>
      <p:sp>
        <p:nvSpPr>
          <p:cNvPr id="131" name="Can 130">
            <a:extLst>
              <a:ext uri="{FF2B5EF4-FFF2-40B4-BE49-F238E27FC236}">
                <a16:creationId xmlns:a16="http://schemas.microsoft.com/office/drawing/2014/main" id="{B064A483-B844-3E05-F533-A115FA6AA47E}"/>
              </a:ext>
            </a:extLst>
          </p:cNvPr>
          <p:cNvSpPr/>
          <p:nvPr/>
        </p:nvSpPr>
        <p:spPr>
          <a:xfrm>
            <a:off x="2527338" y="4263813"/>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700" b="1">
                <a:solidFill>
                  <a:schemeClr val="tx1"/>
                </a:solidFill>
              </a:rPr>
              <a:t>db31</a:t>
            </a:r>
          </a:p>
        </p:txBody>
      </p:sp>
      <p:sp>
        <p:nvSpPr>
          <p:cNvPr id="136" name="Can 135">
            <a:extLst>
              <a:ext uri="{FF2B5EF4-FFF2-40B4-BE49-F238E27FC236}">
                <a16:creationId xmlns:a16="http://schemas.microsoft.com/office/drawing/2014/main" id="{8AC34D63-A056-161D-42AB-3030766D731F}"/>
              </a:ext>
            </a:extLst>
          </p:cNvPr>
          <p:cNvSpPr/>
          <p:nvPr/>
        </p:nvSpPr>
        <p:spPr>
          <a:xfrm>
            <a:off x="3125114" y="4260702"/>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700" b="1">
                <a:solidFill>
                  <a:schemeClr val="tx1"/>
                </a:solidFill>
              </a:rPr>
              <a:t>jrn7</a:t>
            </a:r>
          </a:p>
        </p:txBody>
      </p:sp>
      <p:sp>
        <p:nvSpPr>
          <p:cNvPr id="139" name="Can 138">
            <a:extLst>
              <a:ext uri="{FF2B5EF4-FFF2-40B4-BE49-F238E27FC236}">
                <a16:creationId xmlns:a16="http://schemas.microsoft.com/office/drawing/2014/main" id="{3383167C-D37F-6E22-B1E1-A4D5F2EEA9F5}"/>
              </a:ext>
            </a:extLst>
          </p:cNvPr>
          <p:cNvSpPr/>
          <p:nvPr/>
        </p:nvSpPr>
        <p:spPr>
          <a:xfrm>
            <a:off x="5223633" y="4265229"/>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700" b="1">
                <a:solidFill>
                  <a:schemeClr val="tx1"/>
                </a:solidFill>
              </a:rPr>
              <a:t>db26</a:t>
            </a:r>
          </a:p>
        </p:txBody>
      </p:sp>
      <p:sp>
        <p:nvSpPr>
          <p:cNvPr id="140" name="Can 139">
            <a:extLst>
              <a:ext uri="{FF2B5EF4-FFF2-40B4-BE49-F238E27FC236}">
                <a16:creationId xmlns:a16="http://schemas.microsoft.com/office/drawing/2014/main" id="{7E61C47C-9753-D9EE-99D0-47AFF1985E49}"/>
              </a:ext>
            </a:extLst>
          </p:cNvPr>
          <p:cNvSpPr/>
          <p:nvPr/>
        </p:nvSpPr>
        <p:spPr>
          <a:xfrm>
            <a:off x="5803646" y="4256416"/>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700" b="1">
                <a:solidFill>
                  <a:schemeClr val="tx1"/>
                </a:solidFill>
              </a:rPr>
              <a:t>db28</a:t>
            </a:r>
          </a:p>
        </p:txBody>
      </p:sp>
      <p:sp>
        <p:nvSpPr>
          <p:cNvPr id="141" name="Can 140">
            <a:extLst>
              <a:ext uri="{FF2B5EF4-FFF2-40B4-BE49-F238E27FC236}">
                <a16:creationId xmlns:a16="http://schemas.microsoft.com/office/drawing/2014/main" id="{33F49971-EBD5-FCB9-8ACE-BFF41A2F5A9F}"/>
              </a:ext>
            </a:extLst>
          </p:cNvPr>
          <p:cNvSpPr/>
          <p:nvPr/>
        </p:nvSpPr>
        <p:spPr>
          <a:xfrm>
            <a:off x="6386510" y="4256416"/>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700" b="1">
                <a:solidFill>
                  <a:schemeClr val="tx1"/>
                </a:solidFill>
              </a:rPr>
              <a:t>db30</a:t>
            </a:r>
          </a:p>
        </p:txBody>
      </p:sp>
      <p:sp>
        <p:nvSpPr>
          <p:cNvPr id="142" name="Can 141">
            <a:extLst>
              <a:ext uri="{FF2B5EF4-FFF2-40B4-BE49-F238E27FC236}">
                <a16:creationId xmlns:a16="http://schemas.microsoft.com/office/drawing/2014/main" id="{A3DC0DE2-68C6-D3AF-165E-32E2FE573511}"/>
              </a:ext>
            </a:extLst>
          </p:cNvPr>
          <p:cNvSpPr/>
          <p:nvPr/>
        </p:nvSpPr>
        <p:spPr>
          <a:xfrm>
            <a:off x="6971775" y="4250719"/>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700" b="1">
                <a:solidFill>
                  <a:schemeClr val="tx1"/>
                </a:solidFill>
              </a:rPr>
              <a:t>db32</a:t>
            </a:r>
          </a:p>
        </p:txBody>
      </p:sp>
      <p:sp>
        <p:nvSpPr>
          <p:cNvPr id="143" name="Can 142">
            <a:extLst>
              <a:ext uri="{FF2B5EF4-FFF2-40B4-BE49-F238E27FC236}">
                <a16:creationId xmlns:a16="http://schemas.microsoft.com/office/drawing/2014/main" id="{1AD69AA3-6B0C-A7F4-62FE-6C8D3101FD2C}"/>
              </a:ext>
            </a:extLst>
          </p:cNvPr>
          <p:cNvSpPr/>
          <p:nvPr/>
        </p:nvSpPr>
        <p:spPr>
          <a:xfrm>
            <a:off x="7552058" y="4260702"/>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700" b="1">
                <a:solidFill>
                  <a:schemeClr val="tx1"/>
                </a:solidFill>
              </a:rPr>
              <a:t>jrn8</a:t>
            </a:r>
          </a:p>
        </p:txBody>
      </p:sp>
      <p:sp>
        <p:nvSpPr>
          <p:cNvPr id="145" name="Can 144">
            <a:extLst>
              <a:ext uri="{FF2B5EF4-FFF2-40B4-BE49-F238E27FC236}">
                <a16:creationId xmlns:a16="http://schemas.microsoft.com/office/drawing/2014/main" id="{64F9F9D7-B9FC-427A-8ED9-E746693059B3}"/>
              </a:ext>
            </a:extLst>
          </p:cNvPr>
          <p:cNvSpPr/>
          <p:nvPr/>
        </p:nvSpPr>
        <p:spPr>
          <a:xfrm>
            <a:off x="9331893" y="2260207"/>
            <a:ext cx="493987" cy="591211"/>
          </a:xfrm>
          <a:prstGeom prst="can">
            <a:avLst/>
          </a:prstGeom>
          <a:solidFill>
            <a:schemeClr val="bg1">
              <a:lumMod val="95000"/>
            </a:schemeClr>
          </a:solidFill>
          <a:ln w="127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err="1"/>
          </a:p>
        </p:txBody>
      </p:sp>
      <p:sp>
        <p:nvSpPr>
          <p:cNvPr id="146" name="Can 145">
            <a:extLst>
              <a:ext uri="{FF2B5EF4-FFF2-40B4-BE49-F238E27FC236}">
                <a16:creationId xmlns:a16="http://schemas.microsoft.com/office/drawing/2014/main" id="{92E0481D-5C95-2E7A-B6D9-45BB29BE294D}"/>
              </a:ext>
            </a:extLst>
          </p:cNvPr>
          <p:cNvSpPr/>
          <p:nvPr/>
        </p:nvSpPr>
        <p:spPr>
          <a:xfrm>
            <a:off x="9360755" y="3016502"/>
            <a:ext cx="410024" cy="328862"/>
          </a:xfrm>
          <a:prstGeom prst="can">
            <a:avLst/>
          </a:prstGeom>
          <a:solidFill>
            <a:schemeClr val="bg2">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sz="700" b="1">
              <a:solidFill>
                <a:schemeClr val="tx1"/>
              </a:solidFill>
            </a:endParaRPr>
          </a:p>
        </p:txBody>
      </p:sp>
      <p:sp>
        <p:nvSpPr>
          <p:cNvPr id="147" name="TextBox 146">
            <a:extLst>
              <a:ext uri="{FF2B5EF4-FFF2-40B4-BE49-F238E27FC236}">
                <a16:creationId xmlns:a16="http://schemas.microsoft.com/office/drawing/2014/main" id="{26B45D9C-F726-92A8-B09D-6B6D9CC16D72}"/>
              </a:ext>
            </a:extLst>
          </p:cNvPr>
          <p:cNvSpPr txBox="1"/>
          <p:nvPr/>
        </p:nvSpPr>
        <p:spPr>
          <a:xfrm>
            <a:off x="9793517" y="2427976"/>
            <a:ext cx="1096670" cy="265615"/>
          </a:xfrm>
          <a:prstGeom prst="rect">
            <a:avLst/>
          </a:prstGeom>
        </p:spPr>
        <p:txBody>
          <a:bodyPr vert="horz" wrap="none" lIns="91440" tIns="45720" rIns="91440" bIns="45720" rtlCol="0" anchor="t">
            <a:noAutofit/>
          </a:bodyPr>
          <a:lstStyle/>
          <a:p>
            <a:pPr marR="0" algn="l" defTabSz="914400" rtl="0" eaLnBrk="1" fontAlgn="auto" latinLnBrk="0" hangingPunct="1">
              <a:lnSpc>
                <a:spcPct val="95000"/>
              </a:lnSpc>
              <a:spcBef>
                <a:spcPts val="400"/>
              </a:spcBef>
              <a:spcAft>
                <a:spcPts val="200"/>
              </a:spcAft>
              <a:buClr>
                <a:schemeClr val="accent1"/>
              </a:buClr>
              <a:buSzTx/>
              <a:tabLst/>
            </a:pPr>
            <a:r>
              <a:rPr kumimoji="0" lang="en-US" sz="1400" b="0" i="0" u="none" strike="noStrike" kern="1200" cap="none" spc="0" normalizeH="0" baseline="0" noProof="0" err="1">
                <a:ln>
                  <a:noFill/>
                </a:ln>
                <a:solidFill>
                  <a:sysClr val="windowText" lastClr="000000"/>
                </a:solidFill>
                <a:effectLst/>
                <a:uLnTx/>
                <a:uFillTx/>
                <a:latin typeface="+mn-lt"/>
              </a:rPr>
              <a:t>FlexVolume</a:t>
            </a:r>
            <a:endParaRPr kumimoji="0" lang="en-US" sz="1400" b="0" i="0" u="none" strike="noStrike" kern="1200" cap="none" spc="0" normalizeH="0" baseline="0" noProof="0">
              <a:ln>
                <a:noFill/>
              </a:ln>
              <a:solidFill>
                <a:sysClr val="windowText" lastClr="000000"/>
              </a:solidFill>
              <a:effectLst/>
              <a:uLnTx/>
              <a:uFillTx/>
              <a:latin typeface="+mn-lt"/>
            </a:endParaRPr>
          </a:p>
        </p:txBody>
      </p:sp>
      <p:sp>
        <p:nvSpPr>
          <p:cNvPr id="148" name="TextBox 147">
            <a:extLst>
              <a:ext uri="{FF2B5EF4-FFF2-40B4-BE49-F238E27FC236}">
                <a16:creationId xmlns:a16="http://schemas.microsoft.com/office/drawing/2014/main" id="{C52A130C-4943-8AE6-FF4F-B17EBBF1A93B}"/>
              </a:ext>
            </a:extLst>
          </p:cNvPr>
          <p:cNvSpPr txBox="1"/>
          <p:nvPr/>
        </p:nvSpPr>
        <p:spPr>
          <a:xfrm>
            <a:off x="9793517" y="3013785"/>
            <a:ext cx="1096670" cy="265615"/>
          </a:xfrm>
          <a:prstGeom prst="rect">
            <a:avLst/>
          </a:prstGeom>
        </p:spPr>
        <p:txBody>
          <a:bodyPr vert="horz" wrap="none" lIns="91440" tIns="45720" rIns="91440" bIns="45720" rtlCol="0" anchor="t">
            <a:noAutofit/>
          </a:bodyPr>
          <a:lstStyle/>
          <a:p>
            <a:pPr marR="0" algn="l" defTabSz="914400" rtl="0" eaLnBrk="1" fontAlgn="auto" latinLnBrk="0" hangingPunct="1">
              <a:lnSpc>
                <a:spcPct val="95000"/>
              </a:lnSpc>
              <a:spcBef>
                <a:spcPts val="400"/>
              </a:spcBef>
              <a:spcAft>
                <a:spcPts val="200"/>
              </a:spcAft>
              <a:buClr>
                <a:schemeClr val="accent1"/>
              </a:buClr>
              <a:buSzTx/>
              <a:tabLst/>
            </a:pPr>
            <a:r>
              <a:rPr kumimoji="0" lang="en-US" sz="1400" b="0" i="0" u="none" strike="noStrike" kern="1200" cap="none" spc="0" normalizeH="0" baseline="0" noProof="0">
                <a:ln>
                  <a:noFill/>
                </a:ln>
                <a:solidFill>
                  <a:sysClr val="windowText" lastClr="000000"/>
                </a:solidFill>
                <a:effectLst/>
                <a:uLnTx/>
                <a:uFillTx/>
                <a:latin typeface="+mn-lt"/>
              </a:rPr>
              <a:t>LUN</a:t>
            </a:r>
          </a:p>
        </p:txBody>
      </p:sp>
    </p:spTree>
    <p:extLst>
      <p:ext uri="{BB962C8B-B14F-4D97-AF65-F5344CB8AC3E}">
        <p14:creationId xmlns:p14="http://schemas.microsoft.com/office/powerpoint/2010/main" val="4198327541"/>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1" name="Group 160">
            <a:extLst>
              <a:ext uri="{FF2B5EF4-FFF2-40B4-BE49-F238E27FC236}">
                <a16:creationId xmlns:a16="http://schemas.microsoft.com/office/drawing/2014/main" id="{BCC2DD17-5EA0-C840-A5AD-9D87B466DA30}"/>
              </a:ext>
            </a:extLst>
          </p:cNvPr>
          <p:cNvGrpSpPr/>
          <p:nvPr/>
        </p:nvGrpSpPr>
        <p:grpSpPr>
          <a:xfrm>
            <a:off x="2998851" y="1026989"/>
            <a:ext cx="187381" cy="86753"/>
            <a:chOff x="7362525" y="3654923"/>
            <a:chExt cx="187381" cy="86753"/>
          </a:xfrm>
        </p:grpSpPr>
        <p:cxnSp>
          <p:nvCxnSpPr>
            <p:cNvPr id="163" name="Straight Arrow Connector 162">
              <a:extLst>
                <a:ext uri="{FF2B5EF4-FFF2-40B4-BE49-F238E27FC236}">
                  <a16:creationId xmlns:a16="http://schemas.microsoft.com/office/drawing/2014/main" id="{1D158356-8BBE-7B42-BF43-B60BB106630F}"/>
                </a:ext>
              </a:extLst>
            </p:cNvPr>
            <p:cNvCxnSpPr>
              <a:cxnSpLocks/>
            </p:cNvCxnSpPr>
            <p:nvPr/>
          </p:nvCxnSpPr>
          <p:spPr>
            <a:xfrm>
              <a:off x="7362525" y="3654923"/>
              <a:ext cx="187381" cy="0"/>
            </a:xfrm>
            <a:prstGeom prst="straightConnector1">
              <a:avLst/>
            </a:prstGeom>
            <a:ln w="28575">
              <a:solidFill>
                <a:schemeClr val="tx1"/>
              </a:solidFill>
              <a:headEnd type="none" w="med" len="med"/>
              <a:tailEnd type="none" w="med" len="med"/>
            </a:ln>
          </p:spPr>
          <p:style>
            <a:lnRef idx="3">
              <a:schemeClr val="accent5"/>
            </a:lnRef>
            <a:fillRef idx="0">
              <a:schemeClr val="accent5"/>
            </a:fillRef>
            <a:effectRef idx="2">
              <a:schemeClr val="accent5"/>
            </a:effectRef>
            <a:fontRef idx="minor">
              <a:schemeClr val="tx1"/>
            </a:fontRef>
          </p:style>
        </p:cxnSp>
        <p:cxnSp>
          <p:nvCxnSpPr>
            <p:cNvPr id="164" name="Straight Arrow Connector 163">
              <a:extLst>
                <a:ext uri="{FF2B5EF4-FFF2-40B4-BE49-F238E27FC236}">
                  <a16:creationId xmlns:a16="http://schemas.microsoft.com/office/drawing/2014/main" id="{8FD24C57-69F0-2C4F-B7D4-A52E4D662008}"/>
                </a:ext>
              </a:extLst>
            </p:cNvPr>
            <p:cNvCxnSpPr>
              <a:cxnSpLocks/>
            </p:cNvCxnSpPr>
            <p:nvPr/>
          </p:nvCxnSpPr>
          <p:spPr>
            <a:xfrm>
              <a:off x="7362525" y="3741676"/>
              <a:ext cx="187381" cy="0"/>
            </a:xfrm>
            <a:prstGeom prst="straightConnector1">
              <a:avLst/>
            </a:prstGeom>
            <a:ln w="28575">
              <a:solidFill>
                <a:schemeClr val="tx1"/>
              </a:solidFill>
              <a:headEnd type="none" w="med" len="med"/>
              <a:tailEnd type="none" w="med" len="med"/>
            </a:ln>
          </p:spPr>
          <p:style>
            <a:lnRef idx="3">
              <a:schemeClr val="accent5"/>
            </a:lnRef>
            <a:fillRef idx="0">
              <a:schemeClr val="accent5"/>
            </a:fillRef>
            <a:effectRef idx="2">
              <a:schemeClr val="accent5"/>
            </a:effectRef>
            <a:fontRef idx="minor">
              <a:schemeClr val="tx1"/>
            </a:fontRef>
          </p:style>
        </p:cxnSp>
      </p:grpSp>
      <p:grpSp>
        <p:nvGrpSpPr>
          <p:cNvPr id="139" name="Group 138">
            <a:extLst>
              <a:ext uri="{FF2B5EF4-FFF2-40B4-BE49-F238E27FC236}">
                <a16:creationId xmlns:a16="http://schemas.microsoft.com/office/drawing/2014/main" id="{4FB023CF-17E0-9641-ADB2-4BE3C1B41A11}"/>
              </a:ext>
            </a:extLst>
          </p:cNvPr>
          <p:cNvGrpSpPr/>
          <p:nvPr/>
        </p:nvGrpSpPr>
        <p:grpSpPr>
          <a:xfrm>
            <a:off x="8383540" y="1025940"/>
            <a:ext cx="187381" cy="86753"/>
            <a:chOff x="7362525" y="3654923"/>
            <a:chExt cx="187381" cy="86753"/>
          </a:xfrm>
        </p:grpSpPr>
        <p:cxnSp>
          <p:nvCxnSpPr>
            <p:cNvPr id="159" name="Straight Arrow Connector 158">
              <a:extLst>
                <a:ext uri="{FF2B5EF4-FFF2-40B4-BE49-F238E27FC236}">
                  <a16:creationId xmlns:a16="http://schemas.microsoft.com/office/drawing/2014/main" id="{C079C7A5-1B54-0B49-B6F9-F9350CE8E18F}"/>
                </a:ext>
              </a:extLst>
            </p:cNvPr>
            <p:cNvCxnSpPr>
              <a:cxnSpLocks/>
            </p:cNvCxnSpPr>
            <p:nvPr/>
          </p:nvCxnSpPr>
          <p:spPr>
            <a:xfrm>
              <a:off x="7362525" y="3654923"/>
              <a:ext cx="187381" cy="0"/>
            </a:xfrm>
            <a:prstGeom prst="straightConnector1">
              <a:avLst/>
            </a:prstGeom>
            <a:ln w="28575">
              <a:solidFill>
                <a:schemeClr val="tx1"/>
              </a:solidFill>
              <a:headEnd type="none" w="med" len="med"/>
              <a:tailEnd type="none" w="med" len="med"/>
            </a:ln>
          </p:spPr>
          <p:style>
            <a:lnRef idx="3">
              <a:schemeClr val="accent5"/>
            </a:lnRef>
            <a:fillRef idx="0">
              <a:schemeClr val="accent5"/>
            </a:fillRef>
            <a:effectRef idx="2">
              <a:schemeClr val="accent5"/>
            </a:effectRef>
            <a:fontRef idx="minor">
              <a:schemeClr val="tx1"/>
            </a:fontRef>
          </p:style>
        </p:cxnSp>
        <p:cxnSp>
          <p:nvCxnSpPr>
            <p:cNvPr id="160" name="Straight Arrow Connector 159">
              <a:extLst>
                <a:ext uri="{FF2B5EF4-FFF2-40B4-BE49-F238E27FC236}">
                  <a16:creationId xmlns:a16="http://schemas.microsoft.com/office/drawing/2014/main" id="{41408AD7-33B9-5848-8296-62C7D3F6938D}"/>
                </a:ext>
              </a:extLst>
            </p:cNvPr>
            <p:cNvCxnSpPr>
              <a:cxnSpLocks/>
            </p:cNvCxnSpPr>
            <p:nvPr/>
          </p:nvCxnSpPr>
          <p:spPr>
            <a:xfrm>
              <a:off x="7362525" y="3741676"/>
              <a:ext cx="187381" cy="0"/>
            </a:xfrm>
            <a:prstGeom prst="straightConnector1">
              <a:avLst/>
            </a:prstGeom>
            <a:ln w="28575">
              <a:solidFill>
                <a:schemeClr val="tx1"/>
              </a:solidFill>
              <a:headEnd type="none" w="med" len="med"/>
              <a:tailEnd type="none" w="med" len="med"/>
            </a:ln>
          </p:spPr>
          <p:style>
            <a:lnRef idx="3">
              <a:schemeClr val="accent5"/>
            </a:lnRef>
            <a:fillRef idx="0">
              <a:schemeClr val="accent5"/>
            </a:fillRef>
            <a:effectRef idx="2">
              <a:schemeClr val="accent5"/>
            </a:effectRef>
            <a:fontRef idx="minor">
              <a:schemeClr val="tx1"/>
            </a:fontRef>
          </p:style>
        </p:cxnSp>
      </p:grpSp>
      <p:cxnSp>
        <p:nvCxnSpPr>
          <p:cNvPr id="177" name="Elbow Connector 176"/>
          <p:cNvCxnSpPr>
            <a:cxnSpLocks/>
          </p:cNvCxnSpPr>
          <p:nvPr/>
        </p:nvCxnSpPr>
        <p:spPr>
          <a:xfrm rot="16200000" flipH="1">
            <a:off x="4948811" y="-834326"/>
            <a:ext cx="12533" cy="5350496"/>
          </a:xfrm>
          <a:prstGeom prst="bentConnector3">
            <a:avLst>
              <a:gd name="adj1" fmla="val 2374364"/>
            </a:avLst>
          </a:prstGeom>
          <a:ln>
            <a:solidFill>
              <a:srgbClr val="00C6A5"/>
            </a:solidFill>
            <a:headEnd type="none" w="med" len="med"/>
            <a:tailEnd type="triangle" w="med" len="med"/>
          </a:ln>
        </p:spPr>
        <p:style>
          <a:lnRef idx="3">
            <a:schemeClr val="accent2"/>
          </a:lnRef>
          <a:fillRef idx="0">
            <a:schemeClr val="accent2"/>
          </a:fillRef>
          <a:effectRef idx="2">
            <a:schemeClr val="accent2"/>
          </a:effectRef>
          <a:fontRef idx="minor">
            <a:schemeClr val="tx1"/>
          </a:fontRef>
        </p:style>
      </p:cxnSp>
      <p:pic>
        <p:nvPicPr>
          <p:cNvPr id="17" name="image37.png"/>
          <p:cNvPicPr/>
          <p:nvPr/>
        </p:nvPicPr>
        <p:blipFill>
          <a:blip r:embed="rId3" cstate="print">
            <a:extLst>
              <a:ext uri="{28A0092B-C50C-407E-A947-70E740481C1C}">
                <a14:useLocalDpi xmlns:a14="http://schemas.microsoft.com/office/drawing/2010/main"/>
              </a:ext>
            </a:extLst>
          </a:blip>
          <a:stretch>
            <a:fillRect/>
          </a:stretch>
        </p:blipFill>
        <p:spPr>
          <a:xfrm>
            <a:off x="2156397" y="719306"/>
            <a:ext cx="961383" cy="159951"/>
          </a:xfrm>
          <a:prstGeom prst="rect">
            <a:avLst/>
          </a:prstGeom>
          <a:ln w="12700" cap="flat">
            <a:noFill/>
            <a:miter lim="400000"/>
          </a:ln>
          <a:effectLst/>
        </p:spPr>
      </p:pic>
      <p:pic>
        <p:nvPicPr>
          <p:cNvPr id="18" name="image37.png"/>
          <p:cNvPicPr/>
          <p:nvPr/>
        </p:nvPicPr>
        <p:blipFill>
          <a:blip r:embed="rId3" cstate="print">
            <a:extLst>
              <a:ext uri="{28A0092B-C50C-407E-A947-70E740481C1C}">
                <a14:useLocalDpi xmlns:a14="http://schemas.microsoft.com/office/drawing/2010/main"/>
              </a:ext>
            </a:extLst>
          </a:blip>
          <a:stretch>
            <a:fillRect/>
          </a:stretch>
        </p:blipFill>
        <p:spPr>
          <a:xfrm flipH="1">
            <a:off x="3090650" y="725235"/>
            <a:ext cx="961383" cy="159951"/>
          </a:xfrm>
          <a:prstGeom prst="rect">
            <a:avLst/>
          </a:prstGeom>
          <a:ln w="12700" cap="flat">
            <a:noFill/>
            <a:miter lim="400000"/>
          </a:ln>
          <a:effectLst/>
        </p:spPr>
      </p:pic>
      <p:pic>
        <p:nvPicPr>
          <p:cNvPr id="20" name="Picture 1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777475" y="877243"/>
            <a:ext cx="1297038" cy="351281"/>
          </a:xfrm>
          <a:prstGeom prst="rect">
            <a:avLst/>
          </a:prstGeom>
        </p:spPr>
      </p:pic>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50769" y="877243"/>
            <a:ext cx="1297038" cy="351281"/>
          </a:xfrm>
          <a:prstGeom prst="rect">
            <a:avLst/>
          </a:prstGeom>
        </p:spPr>
      </p:pic>
      <p:sp>
        <p:nvSpPr>
          <p:cNvPr id="91" name="Rectangle 90"/>
          <p:cNvSpPr/>
          <p:nvPr/>
        </p:nvSpPr>
        <p:spPr bwMode="gray">
          <a:xfrm>
            <a:off x="117335" y="87682"/>
            <a:ext cx="5769736" cy="339655"/>
          </a:xfrm>
          <a:prstGeom prst="rect">
            <a:avLst/>
          </a:prstGeom>
          <a:gradFill flip="none" rotWithShape="1">
            <a:gsLst>
              <a:gs pos="100000">
                <a:schemeClr val="accent1">
                  <a:lumMod val="75000"/>
                </a:schemeClr>
              </a:gs>
              <a:gs pos="0">
                <a:schemeClr val="accent1"/>
              </a:gs>
            </a:gsLst>
            <a:lin ang="8100000" scaled="0"/>
            <a:tileRect/>
          </a:gradFill>
          <a:ln w="12700">
            <a:gradFill>
              <a:gsLst>
                <a:gs pos="0">
                  <a:schemeClr val="bg1">
                    <a:alpha val="90000"/>
                  </a:schemeClr>
                </a:gs>
                <a:gs pos="100000">
                  <a:schemeClr val="bg1">
                    <a:alpha val="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lIns="118841" tIns="91416" rIns="118841" bIns="182832" rtlCol="0" anchor="ctr"/>
          <a:lstStyle/>
          <a:p>
            <a:pPr algn="ctr">
              <a:lnSpc>
                <a:spcPct val="85000"/>
              </a:lnSpc>
              <a:spcBef>
                <a:spcPts val="600"/>
              </a:spcBef>
            </a:pPr>
            <a:r>
              <a:rPr lang="en-US" sz="1600">
                <a:solidFill>
                  <a:prstClr val="white"/>
                </a:solidFill>
              </a:rPr>
              <a:t>Epic Production Cluster</a:t>
            </a:r>
          </a:p>
        </p:txBody>
      </p:sp>
      <p:pic>
        <p:nvPicPr>
          <p:cNvPr id="141" name="volume clone copy 4" descr="C:\Users\PrestoGeorge\Desktop\Original-Cylindar.gif"/>
          <p:cNvPicPr preferRelativeResize="0">
            <a:picLocks noChangeAspect="1" noChangeArrowheads="1"/>
          </p:cNvPicPr>
          <p:nvPr/>
        </p:nvPicPr>
        <p:blipFill>
          <a:blip r:embed="rId5" cstate="print">
            <a:grayscl/>
          </a:blip>
          <a:srcRect/>
          <a:stretch>
            <a:fillRect/>
          </a:stretch>
        </p:blipFill>
        <p:spPr bwMode="auto">
          <a:xfrm>
            <a:off x="2096601" y="1414891"/>
            <a:ext cx="982432" cy="329944"/>
          </a:xfrm>
          <a:prstGeom prst="rect">
            <a:avLst/>
          </a:prstGeom>
          <a:noFill/>
        </p:spPr>
      </p:pic>
      <p:pic>
        <p:nvPicPr>
          <p:cNvPr id="142" name="volume clone copy 3" descr="C:\Users\PrestoGeorge\Desktop\Original-Cylindar.gif"/>
          <p:cNvPicPr preferRelativeResize="0">
            <a:picLocks noChangeAspect="1" noChangeArrowheads="1"/>
          </p:cNvPicPr>
          <p:nvPr/>
        </p:nvPicPr>
        <p:blipFill>
          <a:blip r:embed="rId5" cstate="print">
            <a:grayscl/>
          </a:blip>
          <a:srcRect/>
          <a:stretch>
            <a:fillRect/>
          </a:stretch>
        </p:blipFill>
        <p:spPr bwMode="auto">
          <a:xfrm>
            <a:off x="2053715" y="1440061"/>
            <a:ext cx="982432" cy="329944"/>
          </a:xfrm>
          <a:prstGeom prst="rect">
            <a:avLst/>
          </a:prstGeom>
          <a:noFill/>
        </p:spPr>
      </p:pic>
      <p:pic>
        <p:nvPicPr>
          <p:cNvPr id="143" name="volume clone copy 2" descr="C:\Users\PrestoGeorge\Desktop\Original-Cylindar.gif"/>
          <p:cNvPicPr preferRelativeResize="0">
            <a:picLocks noChangeAspect="1" noChangeArrowheads="1"/>
          </p:cNvPicPr>
          <p:nvPr/>
        </p:nvPicPr>
        <p:blipFill>
          <a:blip r:embed="rId5" cstate="print">
            <a:grayscl/>
          </a:blip>
          <a:srcRect/>
          <a:stretch>
            <a:fillRect/>
          </a:stretch>
        </p:blipFill>
        <p:spPr bwMode="auto">
          <a:xfrm>
            <a:off x="2004918" y="1462869"/>
            <a:ext cx="982432" cy="329944"/>
          </a:xfrm>
          <a:prstGeom prst="rect">
            <a:avLst/>
          </a:prstGeom>
          <a:noFill/>
        </p:spPr>
      </p:pic>
      <p:pic>
        <p:nvPicPr>
          <p:cNvPr id="144" name="volume clone copy 1" descr="C:\Users\PrestoGeorge\Desktop\Original-Cylindar.gif"/>
          <p:cNvPicPr preferRelativeResize="0">
            <a:picLocks noChangeAspect="1" noChangeArrowheads="1"/>
          </p:cNvPicPr>
          <p:nvPr/>
        </p:nvPicPr>
        <p:blipFill>
          <a:blip r:embed="rId5" cstate="print">
            <a:grayscl/>
          </a:blip>
          <a:srcRect/>
          <a:stretch>
            <a:fillRect/>
          </a:stretch>
        </p:blipFill>
        <p:spPr bwMode="auto">
          <a:xfrm>
            <a:off x="1956574" y="1491920"/>
            <a:ext cx="982432" cy="329944"/>
          </a:xfrm>
          <a:prstGeom prst="rect">
            <a:avLst/>
          </a:prstGeom>
          <a:noFill/>
        </p:spPr>
      </p:pic>
      <p:pic>
        <p:nvPicPr>
          <p:cNvPr id="145" name="volume clone 1" descr="C:\Users\PrestoGeorge\Desktop\Original-Cylindar.gif"/>
          <p:cNvPicPr preferRelativeResize="0">
            <a:picLocks noChangeAspect="1" noChangeArrowheads="1"/>
          </p:cNvPicPr>
          <p:nvPr/>
        </p:nvPicPr>
        <p:blipFill>
          <a:blip r:embed="rId5" cstate="print">
            <a:duotone>
              <a:prstClr val="black"/>
              <a:schemeClr val="accent5">
                <a:tint val="45000"/>
                <a:satMod val="400000"/>
              </a:schemeClr>
            </a:duotone>
          </a:blip>
          <a:srcRect/>
          <a:stretch>
            <a:fillRect/>
          </a:stretch>
        </p:blipFill>
        <p:spPr bwMode="auto">
          <a:xfrm>
            <a:off x="1901503" y="1504712"/>
            <a:ext cx="982432" cy="329944"/>
          </a:xfrm>
          <a:prstGeom prst="rect">
            <a:avLst/>
          </a:prstGeom>
          <a:noFill/>
        </p:spPr>
      </p:pic>
      <p:pic>
        <p:nvPicPr>
          <p:cNvPr id="147" name="volume clone 1" descr="C:\Users\PrestoGeorge\Desktop\Original-Cylindar.gif"/>
          <p:cNvPicPr preferRelativeResize="0">
            <a:picLocks noChangeAspect="1" noChangeArrowheads="1"/>
          </p:cNvPicPr>
          <p:nvPr/>
        </p:nvPicPr>
        <p:blipFill>
          <a:blip r:embed="rId5" cstate="print">
            <a:duotone>
              <a:prstClr val="black"/>
              <a:schemeClr val="accent5">
                <a:tint val="45000"/>
                <a:satMod val="400000"/>
              </a:schemeClr>
            </a:duotone>
          </a:blip>
          <a:srcRect/>
          <a:stretch>
            <a:fillRect/>
          </a:stretch>
        </p:blipFill>
        <p:spPr bwMode="auto">
          <a:xfrm>
            <a:off x="3287471" y="1504712"/>
            <a:ext cx="982432" cy="329944"/>
          </a:xfrm>
          <a:prstGeom prst="rect">
            <a:avLst/>
          </a:prstGeom>
          <a:noFill/>
        </p:spPr>
      </p:pic>
      <p:pic>
        <p:nvPicPr>
          <p:cNvPr id="153" name="volume clone copy 4" descr="C:\Users\PrestoGeorge\Desktop\Original-Cylindar.gif"/>
          <p:cNvPicPr preferRelativeResize="0">
            <a:picLocks noChangeAspect="1" noChangeArrowheads="1"/>
          </p:cNvPicPr>
          <p:nvPr/>
        </p:nvPicPr>
        <p:blipFill>
          <a:blip r:embed="rId5" cstate="print">
            <a:grayscl/>
          </a:blip>
          <a:srcRect/>
          <a:stretch>
            <a:fillRect/>
          </a:stretch>
        </p:blipFill>
        <p:spPr bwMode="auto">
          <a:xfrm>
            <a:off x="1956877" y="3001755"/>
            <a:ext cx="982432" cy="329944"/>
          </a:xfrm>
          <a:prstGeom prst="rect">
            <a:avLst/>
          </a:prstGeom>
          <a:noFill/>
        </p:spPr>
      </p:pic>
      <p:sp>
        <p:nvSpPr>
          <p:cNvPr id="176" name="TextBox 175"/>
          <p:cNvSpPr txBox="1"/>
          <p:nvPr/>
        </p:nvSpPr>
        <p:spPr>
          <a:xfrm>
            <a:off x="1936989" y="1600439"/>
            <a:ext cx="911370" cy="190526"/>
          </a:xfrm>
          <a:prstGeom prst="rect">
            <a:avLst/>
          </a:prstGeom>
        </p:spPr>
        <p:txBody>
          <a:bodyPr vert="horz" wrap="square" lIns="91440" tIns="45720" rIns="91440" bIns="45720" rtlCol="0" anchor="ctr">
            <a:noAutofit/>
          </a:bodyPr>
          <a:lstStyle/>
          <a:p>
            <a:pPr algn="ctr">
              <a:lnSpc>
                <a:spcPct val="95000"/>
              </a:lnSpc>
              <a:spcBef>
                <a:spcPts val="400"/>
              </a:spcBef>
              <a:spcAft>
                <a:spcPts val="200"/>
              </a:spcAft>
            </a:pPr>
            <a:r>
              <a:rPr lang="en-US" sz="1000" b="1">
                <a:solidFill>
                  <a:schemeClr val="bg1"/>
                </a:solidFill>
              </a:rPr>
              <a:t>Epic Prod</a:t>
            </a:r>
          </a:p>
        </p:txBody>
      </p:sp>
      <p:sp>
        <p:nvSpPr>
          <p:cNvPr id="182" name="TextBox 181"/>
          <p:cNvSpPr txBox="1"/>
          <p:nvPr/>
        </p:nvSpPr>
        <p:spPr>
          <a:xfrm>
            <a:off x="3319933" y="1590481"/>
            <a:ext cx="930756" cy="209041"/>
          </a:xfrm>
          <a:prstGeom prst="rect">
            <a:avLst/>
          </a:prstGeom>
        </p:spPr>
        <p:txBody>
          <a:bodyPr vert="horz" wrap="square" lIns="91440" tIns="45720" rIns="91440" bIns="45720" rtlCol="0" anchor="ctr">
            <a:noAutofit/>
          </a:bodyPr>
          <a:lstStyle/>
          <a:p>
            <a:pPr algn="ctr">
              <a:lnSpc>
                <a:spcPct val="95000"/>
              </a:lnSpc>
              <a:spcBef>
                <a:spcPts val="400"/>
              </a:spcBef>
              <a:spcAft>
                <a:spcPts val="200"/>
              </a:spcAft>
            </a:pPr>
            <a:r>
              <a:rPr lang="en-US" sz="1000" b="1">
                <a:solidFill>
                  <a:schemeClr val="bg1"/>
                </a:solidFill>
              </a:rPr>
              <a:t>Epic Report</a:t>
            </a:r>
          </a:p>
        </p:txBody>
      </p:sp>
      <p:pic>
        <p:nvPicPr>
          <p:cNvPr id="122" name="image37.png"/>
          <p:cNvPicPr/>
          <p:nvPr/>
        </p:nvPicPr>
        <p:blipFill>
          <a:blip r:embed="rId3" cstate="print">
            <a:extLst>
              <a:ext uri="{28A0092B-C50C-407E-A947-70E740481C1C}">
                <a14:useLocalDpi xmlns:a14="http://schemas.microsoft.com/office/drawing/2010/main"/>
              </a:ext>
            </a:extLst>
          </a:blip>
          <a:stretch>
            <a:fillRect/>
          </a:stretch>
        </p:blipFill>
        <p:spPr>
          <a:xfrm>
            <a:off x="7698917" y="737626"/>
            <a:ext cx="961383" cy="159951"/>
          </a:xfrm>
          <a:prstGeom prst="rect">
            <a:avLst/>
          </a:prstGeom>
          <a:ln w="12700" cap="flat">
            <a:noFill/>
            <a:miter lim="400000"/>
          </a:ln>
          <a:effectLst/>
        </p:spPr>
      </p:pic>
      <p:pic>
        <p:nvPicPr>
          <p:cNvPr id="123" name="image37.png"/>
          <p:cNvPicPr/>
          <p:nvPr/>
        </p:nvPicPr>
        <p:blipFill>
          <a:blip r:embed="rId3" cstate="print">
            <a:extLst>
              <a:ext uri="{28A0092B-C50C-407E-A947-70E740481C1C}">
                <a14:useLocalDpi xmlns:a14="http://schemas.microsoft.com/office/drawing/2010/main"/>
              </a:ext>
            </a:extLst>
          </a:blip>
          <a:stretch>
            <a:fillRect/>
          </a:stretch>
        </p:blipFill>
        <p:spPr>
          <a:xfrm flipH="1">
            <a:off x="8625082" y="737768"/>
            <a:ext cx="961383" cy="159951"/>
          </a:xfrm>
          <a:prstGeom prst="rect">
            <a:avLst/>
          </a:prstGeom>
          <a:ln w="12700" cap="flat">
            <a:noFill/>
            <a:miter lim="400000"/>
          </a:ln>
          <a:effectLst/>
        </p:spPr>
      </p:pic>
      <p:pic>
        <p:nvPicPr>
          <p:cNvPr id="124" name="Picture 1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47827" y="889776"/>
            <a:ext cx="1297038" cy="351281"/>
          </a:xfrm>
          <a:prstGeom prst="rect">
            <a:avLst/>
          </a:prstGeom>
        </p:spPr>
      </p:pic>
      <p:pic>
        <p:nvPicPr>
          <p:cNvPr id="125" name="Picture 12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17859" y="889776"/>
            <a:ext cx="1297038" cy="351281"/>
          </a:xfrm>
          <a:prstGeom prst="rect">
            <a:avLst/>
          </a:prstGeom>
        </p:spPr>
      </p:pic>
      <p:sp>
        <p:nvSpPr>
          <p:cNvPr id="129" name="Rectangle 128"/>
          <p:cNvSpPr/>
          <p:nvPr/>
        </p:nvSpPr>
        <p:spPr bwMode="gray">
          <a:xfrm>
            <a:off x="6288143" y="87682"/>
            <a:ext cx="5769736" cy="339655"/>
          </a:xfrm>
          <a:prstGeom prst="rect">
            <a:avLst/>
          </a:prstGeom>
          <a:gradFill flip="none" rotWithShape="1">
            <a:gsLst>
              <a:gs pos="100000">
                <a:schemeClr val="accent1">
                  <a:lumMod val="75000"/>
                </a:schemeClr>
              </a:gs>
              <a:gs pos="0">
                <a:schemeClr val="accent1"/>
              </a:gs>
            </a:gsLst>
            <a:lin ang="8100000" scaled="0"/>
            <a:tileRect/>
          </a:gradFill>
          <a:ln w="12700">
            <a:gradFill>
              <a:gsLst>
                <a:gs pos="0">
                  <a:schemeClr val="bg1">
                    <a:alpha val="90000"/>
                  </a:schemeClr>
                </a:gs>
                <a:gs pos="100000">
                  <a:schemeClr val="bg1">
                    <a:alpha val="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lIns="118841" tIns="91416" rIns="118841" bIns="182832" rtlCol="0" anchor="ctr"/>
          <a:lstStyle/>
          <a:p>
            <a:pPr algn="ctr">
              <a:lnSpc>
                <a:spcPct val="85000"/>
              </a:lnSpc>
              <a:spcBef>
                <a:spcPts val="600"/>
              </a:spcBef>
            </a:pPr>
            <a:r>
              <a:rPr lang="en-US" sz="1600">
                <a:solidFill>
                  <a:prstClr val="white"/>
                </a:solidFill>
              </a:rPr>
              <a:t>Epic DR Cluster</a:t>
            </a:r>
          </a:p>
        </p:txBody>
      </p:sp>
      <p:pic>
        <p:nvPicPr>
          <p:cNvPr id="130" name="volume clone copy 4" descr="C:\Users\PrestoGeorge\Desktop\Original-Cylindar.gif"/>
          <p:cNvPicPr preferRelativeResize="0">
            <a:picLocks noChangeAspect="1" noChangeArrowheads="1"/>
          </p:cNvPicPr>
          <p:nvPr/>
        </p:nvPicPr>
        <p:blipFill>
          <a:blip r:embed="rId5" cstate="print">
            <a:grayscl/>
          </a:blip>
          <a:srcRect/>
          <a:stretch>
            <a:fillRect/>
          </a:stretch>
        </p:blipFill>
        <p:spPr bwMode="auto">
          <a:xfrm>
            <a:off x="7447097" y="1427424"/>
            <a:ext cx="982432" cy="329944"/>
          </a:xfrm>
          <a:prstGeom prst="rect">
            <a:avLst/>
          </a:prstGeom>
          <a:noFill/>
        </p:spPr>
      </p:pic>
      <p:pic>
        <p:nvPicPr>
          <p:cNvPr id="131" name="volume clone copy 3" descr="C:\Users\PrestoGeorge\Desktop\Original-Cylindar.gif"/>
          <p:cNvPicPr preferRelativeResize="0">
            <a:picLocks noChangeAspect="1" noChangeArrowheads="1"/>
          </p:cNvPicPr>
          <p:nvPr/>
        </p:nvPicPr>
        <p:blipFill>
          <a:blip r:embed="rId5" cstate="print">
            <a:grayscl/>
          </a:blip>
          <a:srcRect/>
          <a:stretch>
            <a:fillRect/>
          </a:stretch>
        </p:blipFill>
        <p:spPr bwMode="auto">
          <a:xfrm>
            <a:off x="7404211" y="1452594"/>
            <a:ext cx="982432" cy="329944"/>
          </a:xfrm>
          <a:prstGeom prst="rect">
            <a:avLst/>
          </a:prstGeom>
          <a:noFill/>
        </p:spPr>
      </p:pic>
      <p:pic>
        <p:nvPicPr>
          <p:cNvPr id="132" name="volume clone copy 2" descr="C:\Users\PrestoGeorge\Desktop\Original-Cylindar.gif"/>
          <p:cNvPicPr preferRelativeResize="0">
            <a:picLocks noChangeAspect="1" noChangeArrowheads="1"/>
          </p:cNvPicPr>
          <p:nvPr/>
        </p:nvPicPr>
        <p:blipFill>
          <a:blip r:embed="rId5" cstate="print">
            <a:grayscl/>
          </a:blip>
          <a:srcRect/>
          <a:stretch>
            <a:fillRect/>
          </a:stretch>
        </p:blipFill>
        <p:spPr bwMode="auto">
          <a:xfrm>
            <a:off x="7355414" y="1475402"/>
            <a:ext cx="982432" cy="329944"/>
          </a:xfrm>
          <a:prstGeom prst="rect">
            <a:avLst/>
          </a:prstGeom>
          <a:noFill/>
        </p:spPr>
      </p:pic>
      <p:pic>
        <p:nvPicPr>
          <p:cNvPr id="133" name="volume clone copy 1" descr="C:\Users\PrestoGeorge\Desktop\Original-Cylindar.gif"/>
          <p:cNvPicPr preferRelativeResize="0">
            <a:picLocks noChangeAspect="1" noChangeArrowheads="1"/>
          </p:cNvPicPr>
          <p:nvPr/>
        </p:nvPicPr>
        <p:blipFill>
          <a:blip r:embed="rId5" cstate="print">
            <a:grayscl/>
          </a:blip>
          <a:srcRect/>
          <a:stretch>
            <a:fillRect/>
          </a:stretch>
        </p:blipFill>
        <p:spPr bwMode="auto">
          <a:xfrm>
            <a:off x="7307070" y="1504453"/>
            <a:ext cx="982432" cy="329944"/>
          </a:xfrm>
          <a:prstGeom prst="rect">
            <a:avLst/>
          </a:prstGeom>
          <a:noFill/>
        </p:spPr>
      </p:pic>
      <p:pic>
        <p:nvPicPr>
          <p:cNvPr id="134" name="volume clone 1" descr="C:\Users\PrestoGeorge\Desktop\Original-Cylindar.gif"/>
          <p:cNvPicPr preferRelativeResize="0">
            <a:picLocks noChangeAspect="1" noChangeArrowheads="1"/>
          </p:cNvPicPr>
          <p:nvPr/>
        </p:nvPicPr>
        <p:blipFill>
          <a:blip r:embed="rId5" cstate="print">
            <a:duotone>
              <a:prstClr val="black"/>
              <a:schemeClr val="accent5">
                <a:tint val="45000"/>
                <a:satMod val="400000"/>
              </a:schemeClr>
            </a:duotone>
          </a:blip>
          <a:srcRect/>
          <a:stretch>
            <a:fillRect/>
          </a:stretch>
        </p:blipFill>
        <p:spPr bwMode="auto">
          <a:xfrm>
            <a:off x="7251999" y="1517245"/>
            <a:ext cx="982432" cy="329944"/>
          </a:xfrm>
          <a:prstGeom prst="rect">
            <a:avLst/>
          </a:prstGeom>
          <a:noFill/>
        </p:spPr>
      </p:pic>
      <p:sp>
        <p:nvSpPr>
          <p:cNvPr id="150" name="TextBox 149"/>
          <p:cNvSpPr txBox="1"/>
          <p:nvPr/>
        </p:nvSpPr>
        <p:spPr>
          <a:xfrm>
            <a:off x="7304108" y="1599737"/>
            <a:ext cx="911370" cy="190526"/>
          </a:xfrm>
          <a:prstGeom prst="rect">
            <a:avLst/>
          </a:prstGeom>
        </p:spPr>
        <p:txBody>
          <a:bodyPr vert="horz" wrap="square" lIns="91440" tIns="45720" rIns="91440" bIns="45720" rtlCol="0" anchor="ctr">
            <a:noAutofit/>
          </a:bodyPr>
          <a:lstStyle/>
          <a:p>
            <a:pPr algn="ctr">
              <a:lnSpc>
                <a:spcPct val="95000"/>
              </a:lnSpc>
              <a:spcBef>
                <a:spcPts val="400"/>
              </a:spcBef>
              <a:spcAft>
                <a:spcPts val="200"/>
              </a:spcAft>
            </a:pPr>
            <a:r>
              <a:rPr lang="en-US" sz="1000" b="1">
                <a:solidFill>
                  <a:schemeClr val="bg1"/>
                </a:solidFill>
              </a:rPr>
              <a:t>DR Prod</a:t>
            </a:r>
          </a:p>
        </p:txBody>
      </p:sp>
      <p:grpSp>
        <p:nvGrpSpPr>
          <p:cNvPr id="32" name="Group 31"/>
          <p:cNvGrpSpPr/>
          <p:nvPr/>
        </p:nvGrpSpPr>
        <p:grpSpPr>
          <a:xfrm>
            <a:off x="828988" y="4190403"/>
            <a:ext cx="971513" cy="872442"/>
            <a:chOff x="456851" y="3976627"/>
            <a:chExt cx="971513" cy="872442"/>
          </a:xfrm>
        </p:grpSpPr>
        <p:pic>
          <p:nvPicPr>
            <p:cNvPr id="28" name="Picture 27"/>
            <p:cNvPicPr>
              <a:picLocks noChangeAspect="1"/>
            </p:cNvPicPr>
            <p:nvPr/>
          </p:nvPicPr>
          <p:blipFill>
            <a:blip r:embed="rId6"/>
            <a:stretch>
              <a:fillRect/>
            </a:stretch>
          </p:blipFill>
          <p:spPr>
            <a:xfrm>
              <a:off x="710024" y="3976627"/>
              <a:ext cx="457200" cy="571500"/>
            </a:xfrm>
            <a:prstGeom prst="rect">
              <a:avLst/>
            </a:prstGeom>
          </p:spPr>
        </p:pic>
        <p:sp>
          <p:nvSpPr>
            <p:cNvPr id="31" name="TextBox 30"/>
            <p:cNvSpPr txBox="1"/>
            <p:nvPr/>
          </p:nvSpPr>
          <p:spPr>
            <a:xfrm>
              <a:off x="456851" y="4548127"/>
              <a:ext cx="971513" cy="300942"/>
            </a:xfrm>
            <a:prstGeom prst="rect">
              <a:avLst/>
            </a:prstGeom>
          </p:spPr>
          <p:txBody>
            <a:bodyPr vert="horz" wrap="square" lIns="91440" tIns="45720" rIns="91440" bIns="45720" rtlCol="0" anchor="ctr">
              <a:noAutofit/>
            </a:bodyPr>
            <a:lstStyle/>
            <a:p>
              <a:pPr algn="ctr">
                <a:lnSpc>
                  <a:spcPct val="95000"/>
                </a:lnSpc>
                <a:spcBef>
                  <a:spcPts val="400"/>
                </a:spcBef>
                <a:spcAft>
                  <a:spcPts val="200"/>
                </a:spcAft>
              </a:pPr>
              <a:r>
                <a:rPr lang="en-US" sz="1000" b="1">
                  <a:solidFill>
                    <a:sysClr val="windowText" lastClr="000000"/>
                  </a:solidFill>
                </a:rPr>
                <a:t>Epic Prod</a:t>
              </a:r>
            </a:p>
          </p:txBody>
        </p:sp>
      </p:grpSp>
      <p:grpSp>
        <p:nvGrpSpPr>
          <p:cNvPr id="172" name="Group 171"/>
          <p:cNvGrpSpPr/>
          <p:nvPr/>
        </p:nvGrpSpPr>
        <p:grpSpPr>
          <a:xfrm>
            <a:off x="2625491" y="4184789"/>
            <a:ext cx="971513" cy="872442"/>
            <a:chOff x="456851" y="3976627"/>
            <a:chExt cx="971513" cy="872442"/>
          </a:xfrm>
        </p:grpSpPr>
        <p:pic>
          <p:nvPicPr>
            <p:cNvPr id="173" name="Picture 172"/>
            <p:cNvPicPr>
              <a:picLocks noChangeAspect="1"/>
            </p:cNvPicPr>
            <p:nvPr/>
          </p:nvPicPr>
          <p:blipFill>
            <a:blip r:embed="rId6"/>
            <a:stretch>
              <a:fillRect/>
            </a:stretch>
          </p:blipFill>
          <p:spPr>
            <a:xfrm>
              <a:off x="710024" y="3976627"/>
              <a:ext cx="457200" cy="571500"/>
            </a:xfrm>
            <a:prstGeom prst="rect">
              <a:avLst/>
            </a:prstGeom>
          </p:spPr>
        </p:pic>
        <p:sp>
          <p:nvSpPr>
            <p:cNvPr id="174" name="TextBox 173"/>
            <p:cNvSpPr txBox="1"/>
            <p:nvPr/>
          </p:nvSpPr>
          <p:spPr>
            <a:xfrm>
              <a:off x="456851" y="4548127"/>
              <a:ext cx="971513" cy="300942"/>
            </a:xfrm>
            <a:prstGeom prst="rect">
              <a:avLst/>
            </a:prstGeom>
          </p:spPr>
          <p:txBody>
            <a:bodyPr vert="horz" wrap="square" lIns="91440" tIns="45720" rIns="91440" bIns="45720" rtlCol="0" anchor="ctr">
              <a:noAutofit/>
            </a:bodyPr>
            <a:lstStyle/>
            <a:p>
              <a:pPr algn="ctr">
                <a:lnSpc>
                  <a:spcPct val="95000"/>
                </a:lnSpc>
                <a:spcBef>
                  <a:spcPts val="400"/>
                </a:spcBef>
                <a:spcAft>
                  <a:spcPts val="200"/>
                </a:spcAft>
              </a:pPr>
              <a:r>
                <a:rPr lang="en-US" sz="1000" b="1">
                  <a:solidFill>
                    <a:sysClr val="windowText" lastClr="000000"/>
                  </a:solidFill>
                </a:rPr>
                <a:t>Report Prod</a:t>
              </a:r>
            </a:p>
          </p:txBody>
        </p:sp>
      </p:grpSp>
      <p:grpSp>
        <p:nvGrpSpPr>
          <p:cNvPr id="180" name="Group 179"/>
          <p:cNvGrpSpPr/>
          <p:nvPr/>
        </p:nvGrpSpPr>
        <p:grpSpPr>
          <a:xfrm>
            <a:off x="1911273" y="4190403"/>
            <a:ext cx="971513" cy="872442"/>
            <a:chOff x="456851" y="3976627"/>
            <a:chExt cx="971513" cy="872442"/>
          </a:xfrm>
        </p:grpSpPr>
        <p:pic>
          <p:nvPicPr>
            <p:cNvPr id="181" name="Picture 180"/>
            <p:cNvPicPr>
              <a:picLocks noChangeAspect="1"/>
            </p:cNvPicPr>
            <p:nvPr/>
          </p:nvPicPr>
          <p:blipFill>
            <a:blip r:embed="rId6"/>
            <a:stretch>
              <a:fillRect/>
            </a:stretch>
          </p:blipFill>
          <p:spPr>
            <a:xfrm>
              <a:off x="710024" y="3976627"/>
              <a:ext cx="457200" cy="571500"/>
            </a:xfrm>
            <a:prstGeom prst="rect">
              <a:avLst/>
            </a:prstGeom>
          </p:spPr>
        </p:pic>
        <p:sp>
          <p:nvSpPr>
            <p:cNvPr id="191" name="TextBox 190"/>
            <p:cNvSpPr txBox="1"/>
            <p:nvPr/>
          </p:nvSpPr>
          <p:spPr>
            <a:xfrm>
              <a:off x="456851" y="4548127"/>
              <a:ext cx="971513" cy="300942"/>
            </a:xfrm>
            <a:prstGeom prst="rect">
              <a:avLst/>
            </a:prstGeom>
          </p:spPr>
          <p:txBody>
            <a:bodyPr vert="horz" wrap="square" lIns="91440" tIns="45720" rIns="91440" bIns="45720" rtlCol="0" anchor="ctr">
              <a:noAutofit/>
            </a:bodyPr>
            <a:lstStyle/>
            <a:p>
              <a:pPr algn="ctr">
                <a:lnSpc>
                  <a:spcPct val="95000"/>
                </a:lnSpc>
                <a:spcBef>
                  <a:spcPts val="400"/>
                </a:spcBef>
                <a:spcAft>
                  <a:spcPts val="200"/>
                </a:spcAft>
              </a:pPr>
              <a:r>
                <a:rPr lang="en-US" sz="1000" b="1">
                  <a:solidFill>
                    <a:sysClr val="windowText" lastClr="000000"/>
                  </a:solidFill>
                </a:rPr>
                <a:t>None Prod</a:t>
              </a:r>
            </a:p>
          </p:txBody>
        </p:sp>
      </p:grpSp>
      <p:grpSp>
        <p:nvGrpSpPr>
          <p:cNvPr id="192" name="Group 191"/>
          <p:cNvGrpSpPr/>
          <p:nvPr/>
        </p:nvGrpSpPr>
        <p:grpSpPr>
          <a:xfrm>
            <a:off x="4329259" y="4190403"/>
            <a:ext cx="971513" cy="872442"/>
            <a:chOff x="456851" y="3976627"/>
            <a:chExt cx="971513" cy="872442"/>
          </a:xfrm>
        </p:grpSpPr>
        <p:pic>
          <p:nvPicPr>
            <p:cNvPr id="195" name="Picture 194"/>
            <p:cNvPicPr>
              <a:picLocks noChangeAspect="1"/>
            </p:cNvPicPr>
            <p:nvPr/>
          </p:nvPicPr>
          <p:blipFill>
            <a:blip r:embed="rId6"/>
            <a:stretch>
              <a:fillRect/>
            </a:stretch>
          </p:blipFill>
          <p:spPr>
            <a:xfrm>
              <a:off x="710024" y="3976627"/>
              <a:ext cx="457200" cy="571500"/>
            </a:xfrm>
            <a:prstGeom prst="rect">
              <a:avLst/>
            </a:prstGeom>
          </p:spPr>
        </p:pic>
        <p:sp>
          <p:nvSpPr>
            <p:cNvPr id="196" name="TextBox 195"/>
            <p:cNvSpPr txBox="1"/>
            <p:nvPr/>
          </p:nvSpPr>
          <p:spPr>
            <a:xfrm>
              <a:off x="456851" y="4548127"/>
              <a:ext cx="971513" cy="300942"/>
            </a:xfrm>
            <a:prstGeom prst="rect">
              <a:avLst/>
            </a:prstGeom>
          </p:spPr>
          <p:txBody>
            <a:bodyPr vert="horz" wrap="square" lIns="91440" tIns="45720" rIns="91440" bIns="45720" rtlCol="0" anchor="ctr">
              <a:noAutofit/>
            </a:bodyPr>
            <a:lstStyle/>
            <a:p>
              <a:pPr algn="ctr">
                <a:lnSpc>
                  <a:spcPct val="95000"/>
                </a:lnSpc>
                <a:spcBef>
                  <a:spcPts val="400"/>
                </a:spcBef>
                <a:spcAft>
                  <a:spcPts val="200"/>
                </a:spcAft>
              </a:pPr>
              <a:r>
                <a:rPr lang="en-US" sz="1000" b="1">
                  <a:solidFill>
                    <a:sysClr val="windowText" lastClr="000000"/>
                  </a:solidFill>
                </a:rPr>
                <a:t>Backup Media</a:t>
              </a:r>
            </a:p>
          </p:txBody>
        </p:sp>
      </p:grpSp>
      <p:grpSp>
        <p:nvGrpSpPr>
          <p:cNvPr id="211" name="Group 210"/>
          <p:cNvGrpSpPr/>
          <p:nvPr/>
        </p:nvGrpSpPr>
        <p:grpSpPr>
          <a:xfrm>
            <a:off x="2249658" y="5559580"/>
            <a:ext cx="971513" cy="872442"/>
            <a:chOff x="456851" y="3976627"/>
            <a:chExt cx="971513" cy="872442"/>
          </a:xfrm>
        </p:grpSpPr>
        <p:pic>
          <p:nvPicPr>
            <p:cNvPr id="212" name="Picture 211"/>
            <p:cNvPicPr>
              <a:picLocks noChangeAspect="1"/>
            </p:cNvPicPr>
            <p:nvPr/>
          </p:nvPicPr>
          <p:blipFill>
            <a:blip r:embed="rId6"/>
            <a:stretch>
              <a:fillRect/>
            </a:stretch>
          </p:blipFill>
          <p:spPr>
            <a:xfrm>
              <a:off x="710024" y="3976627"/>
              <a:ext cx="457200" cy="571500"/>
            </a:xfrm>
            <a:prstGeom prst="rect">
              <a:avLst/>
            </a:prstGeom>
          </p:spPr>
        </p:pic>
        <p:sp>
          <p:nvSpPr>
            <p:cNvPr id="215" name="TextBox 214"/>
            <p:cNvSpPr txBox="1"/>
            <p:nvPr/>
          </p:nvSpPr>
          <p:spPr>
            <a:xfrm>
              <a:off x="456851" y="4548127"/>
              <a:ext cx="971513" cy="300942"/>
            </a:xfrm>
            <a:prstGeom prst="rect">
              <a:avLst/>
            </a:prstGeom>
          </p:spPr>
          <p:txBody>
            <a:bodyPr vert="horz" wrap="square" lIns="91440" tIns="45720" rIns="91440" bIns="45720" rtlCol="0" anchor="ctr">
              <a:noAutofit/>
            </a:bodyPr>
            <a:lstStyle/>
            <a:p>
              <a:pPr algn="ctr">
                <a:lnSpc>
                  <a:spcPct val="95000"/>
                </a:lnSpc>
                <a:spcBef>
                  <a:spcPts val="400"/>
                </a:spcBef>
                <a:spcAft>
                  <a:spcPts val="200"/>
                </a:spcAft>
              </a:pPr>
              <a:r>
                <a:rPr lang="en-US" sz="1000" b="1">
                  <a:solidFill>
                    <a:sysClr val="windowText" lastClr="000000"/>
                  </a:solidFill>
                </a:rPr>
                <a:t>Workflow Automation</a:t>
              </a:r>
            </a:p>
          </p:txBody>
        </p:sp>
      </p:grpSp>
      <p:pic>
        <p:nvPicPr>
          <p:cNvPr id="217" name="volume clone copy 4" descr="C:\Users\PrestoGeorge\Desktop\Original-Cylindar.gif"/>
          <p:cNvPicPr preferRelativeResize="0">
            <a:picLocks noChangeAspect="1" noChangeArrowheads="1"/>
          </p:cNvPicPr>
          <p:nvPr/>
        </p:nvPicPr>
        <p:blipFill>
          <a:blip r:embed="rId5" cstate="print">
            <a:grayscl/>
          </a:blip>
          <a:srcRect/>
          <a:stretch>
            <a:fillRect/>
          </a:stretch>
        </p:blipFill>
        <p:spPr bwMode="auto">
          <a:xfrm>
            <a:off x="1958803" y="3385654"/>
            <a:ext cx="982432" cy="329944"/>
          </a:xfrm>
          <a:prstGeom prst="rect">
            <a:avLst/>
          </a:prstGeom>
          <a:noFill/>
        </p:spPr>
      </p:pic>
      <p:cxnSp>
        <p:nvCxnSpPr>
          <p:cNvPr id="226" name="Curved Connector 225"/>
          <p:cNvCxnSpPr>
            <a:cxnSpLocks/>
            <a:stCxn id="145" idx="1"/>
            <a:endCxn id="217" idx="1"/>
          </p:cNvCxnSpPr>
          <p:nvPr/>
        </p:nvCxnSpPr>
        <p:spPr>
          <a:xfrm rot="10800000" flipH="1" flipV="1">
            <a:off x="1901503" y="1669684"/>
            <a:ext cx="57300" cy="1880942"/>
          </a:xfrm>
          <a:prstGeom prst="curvedConnector3">
            <a:avLst>
              <a:gd name="adj1" fmla="val -911188"/>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28" name="Curved Connector 227"/>
          <p:cNvCxnSpPr>
            <a:cxnSpLocks/>
            <a:stCxn id="145" idx="1"/>
            <a:endCxn id="153" idx="1"/>
          </p:cNvCxnSpPr>
          <p:nvPr/>
        </p:nvCxnSpPr>
        <p:spPr>
          <a:xfrm rot="10800000" flipH="1" flipV="1">
            <a:off x="1901503" y="1669683"/>
            <a:ext cx="55374" cy="1497043"/>
          </a:xfrm>
          <a:prstGeom prst="curvedConnector3">
            <a:avLst>
              <a:gd name="adj1" fmla="val -739017"/>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31" name="Curved Connector 230"/>
          <p:cNvCxnSpPr>
            <a:cxnSpLocks/>
            <a:stCxn id="236" idx="3"/>
            <a:endCxn id="195" idx="1"/>
          </p:cNvCxnSpPr>
          <p:nvPr/>
        </p:nvCxnSpPr>
        <p:spPr>
          <a:xfrm>
            <a:off x="2986947" y="2410222"/>
            <a:ext cx="1595485" cy="2065931"/>
          </a:xfrm>
          <a:prstGeom prst="curvedConnector3">
            <a:avLst>
              <a:gd name="adj1" fmla="val 11793"/>
            </a:avLst>
          </a:prstGeom>
          <a:ln>
            <a:solidFill>
              <a:schemeClr val="accent4"/>
            </a:solidFill>
            <a:tailEnd type="triangle"/>
          </a:ln>
        </p:spPr>
        <p:style>
          <a:lnRef idx="3">
            <a:schemeClr val="accent3"/>
          </a:lnRef>
          <a:fillRef idx="0">
            <a:schemeClr val="accent3"/>
          </a:fillRef>
          <a:effectRef idx="2">
            <a:schemeClr val="accent3"/>
          </a:effectRef>
          <a:fontRef idx="minor">
            <a:schemeClr val="tx1"/>
          </a:fontRef>
        </p:style>
      </p:cxnSp>
      <p:sp>
        <p:nvSpPr>
          <p:cNvPr id="234" name="TextBox 233"/>
          <p:cNvSpPr txBox="1"/>
          <p:nvPr/>
        </p:nvSpPr>
        <p:spPr>
          <a:xfrm>
            <a:off x="1973350" y="3080680"/>
            <a:ext cx="955223" cy="201332"/>
          </a:xfrm>
          <a:prstGeom prst="rect">
            <a:avLst/>
          </a:prstGeom>
        </p:spPr>
        <p:txBody>
          <a:bodyPr vert="horz" wrap="square" lIns="91440" tIns="45720" rIns="91440" bIns="45720" rtlCol="0" anchor="ctr">
            <a:noAutofit/>
          </a:bodyPr>
          <a:lstStyle/>
          <a:p>
            <a:pPr algn="ctr">
              <a:lnSpc>
                <a:spcPct val="95000"/>
              </a:lnSpc>
              <a:spcBef>
                <a:spcPts val="400"/>
              </a:spcBef>
              <a:spcAft>
                <a:spcPts val="200"/>
              </a:spcAft>
            </a:pPr>
            <a:r>
              <a:rPr lang="en-US" sz="1000" b="1">
                <a:solidFill>
                  <a:schemeClr val="bg1"/>
                </a:solidFill>
              </a:rPr>
              <a:t>REL Clone</a:t>
            </a:r>
          </a:p>
        </p:txBody>
      </p:sp>
      <p:sp>
        <p:nvSpPr>
          <p:cNvPr id="235" name="TextBox 234"/>
          <p:cNvSpPr txBox="1"/>
          <p:nvPr/>
        </p:nvSpPr>
        <p:spPr>
          <a:xfrm>
            <a:off x="1973350" y="3453186"/>
            <a:ext cx="955223" cy="201332"/>
          </a:xfrm>
          <a:prstGeom prst="rect">
            <a:avLst/>
          </a:prstGeom>
        </p:spPr>
        <p:txBody>
          <a:bodyPr vert="horz" wrap="square" lIns="91440" tIns="45720" rIns="91440" bIns="45720" rtlCol="0" anchor="ctr">
            <a:noAutofit/>
          </a:bodyPr>
          <a:lstStyle/>
          <a:p>
            <a:pPr algn="ctr">
              <a:lnSpc>
                <a:spcPct val="95000"/>
              </a:lnSpc>
              <a:spcBef>
                <a:spcPts val="400"/>
              </a:spcBef>
              <a:spcAft>
                <a:spcPts val="200"/>
              </a:spcAft>
            </a:pPr>
            <a:r>
              <a:rPr lang="en-US" sz="1000" b="1">
                <a:solidFill>
                  <a:schemeClr val="bg1"/>
                </a:solidFill>
              </a:rPr>
              <a:t>VAL Clone</a:t>
            </a:r>
          </a:p>
        </p:txBody>
      </p:sp>
      <p:cxnSp>
        <p:nvCxnSpPr>
          <p:cNvPr id="242" name="Curved Connector 241"/>
          <p:cNvCxnSpPr>
            <a:cxnSpLocks/>
            <a:stCxn id="233" idx="1"/>
            <a:endCxn id="181" idx="1"/>
          </p:cNvCxnSpPr>
          <p:nvPr/>
        </p:nvCxnSpPr>
        <p:spPr>
          <a:xfrm rot="10800000" flipH="1" flipV="1">
            <a:off x="1973354" y="2788093"/>
            <a:ext cx="191091" cy="1688059"/>
          </a:xfrm>
          <a:prstGeom prst="curvedConnector3">
            <a:avLst>
              <a:gd name="adj1" fmla="val -243689"/>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43" name="Curved Connector 242"/>
          <p:cNvCxnSpPr>
            <a:cxnSpLocks/>
            <a:stCxn id="217" idx="1"/>
            <a:endCxn id="181" idx="1"/>
          </p:cNvCxnSpPr>
          <p:nvPr/>
        </p:nvCxnSpPr>
        <p:spPr>
          <a:xfrm rot="10800000" flipH="1" flipV="1">
            <a:off x="1958802" y="3550625"/>
            <a:ext cx="205643" cy="925527"/>
          </a:xfrm>
          <a:prstGeom prst="curvedConnector3">
            <a:avLst>
              <a:gd name="adj1" fmla="val -111164"/>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44" name="Curved Connector 243"/>
          <p:cNvCxnSpPr>
            <a:cxnSpLocks/>
            <a:stCxn id="234" idx="1"/>
            <a:endCxn id="181" idx="1"/>
          </p:cNvCxnSpPr>
          <p:nvPr/>
        </p:nvCxnSpPr>
        <p:spPr>
          <a:xfrm rot="10800000" flipH="1" flipV="1">
            <a:off x="1973350" y="3181345"/>
            <a:ext cx="191096" cy="1294807"/>
          </a:xfrm>
          <a:prstGeom prst="curvedConnector3">
            <a:avLst>
              <a:gd name="adj1" fmla="val -172793"/>
            </a:avLst>
          </a:prstGeom>
          <a:ln>
            <a:tailEnd type="triangle"/>
          </a:ln>
        </p:spPr>
        <p:style>
          <a:lnRef idx="3">
            <a:schemeClr val="accent1"/>
          </a:lnRef>
          <a:fillRef idx="0">
            <a:schemeClr val="accent1"/>
          </a:fillRef>
          <a:effectRef idx="2">
            <a:schemeClr val="accent1"/>
          </a:effectRef>
          <a:fontRef idx="minor">
            <a:schemeClr val="tx1"/>
          </a:fontRef>
        </p:style>
      </p:cxnSp>
      <p:grpSp>
        <p:nvGrpSpPr>
          <p:cNvPr id="251" name="Group 250"/>
          <p:cNvGrpSpPr/>
          <p:nvPr/>
        </p:nvGrpSpPr>
        <p:grpSpPr>
          <a:xfrm>
            <a:off x="4326501" y="5333403"/>
            <a:ext cx="971513" cy="872442"/>
            <a:chOff x="456851" y="3976627"/>
            <a:chExt cx="971513" cy="872442"/>
          </a:xfrm>
        </p:grpSpPr>
        <p:pic>
          <p:nvPicPr>
            <p:cNvPr id="252" name="Picture 251"/>
            <p:cNvPicPr>
              <a:picLocks noChangeAspect="1"/>
            </p:cNvPicPr>
            <p:nvPr/>
          </p:nvPicPr>
          <p:blipFill>
            <a:blip r:embed="rId6"/>
            <a:stretch>
              <a:fillRect/>
            </a:stretch>
          </p:blipFill>
          <p:spPr>
            <a:xfrm>
              <a:off x="710024" y="3976627"/>
              <a:ext cx="457200" cy="571500"/>
            </a:xfrm>
            <a:prstGeom prst="rect">
              <a:avLst/>
            </a:prstGeom>
          </p:spPr>
        </p:pic>
        <p:sp>
          <p:nvSpPr>
            <p:cNvPr id="253" name="TextBox 252"/>
            <p:cNvSpPr txBox="1"/>
            <p:nvPr/>
          </p:nvSpPr>
          <p:spPr>
            <a:xfrm>
              <a:off x="456851" y="4548127"/>
              <a:ext cx="971513" cy="300942"/>
            </a:xfrm>
            <a:prstGeom prst="rect">
              <a:avLst/>
            </a:prstGeom>
          </p:spPr>
          <p:txBody>
            <a:bodyPr vert="horz" wrap="square" lIns="91440" tIns="45720" rIns="91440" bIns="45720" rtlCol="0" anchor="ctr">
              <a:noAutofit/>
            </a:bodyPr>
            <a:lstStyle/>
            <a:p>
              <a:pPr algn="ctr">
                <a:lnSpc>
                  <a:spcPct val="95000"/>
                </a:lnSpc>
                <a:spcBef>
                  <a:spcPts val="400"/>
                </a:spcBef>
                <a:spcAft>
                  <a:spcPts val="200"/>
                </a:spcAft>
              </a:pPr>
              <a:r>
                <a:rPr lang="en-US" sz="1000" b="1">
                  <a:solidFill>
                    <a:sysClr val="windowText" lastClr="000000"/>
                  </a:solidFill>
                </a:rPr>
                <a:t>VCenter</a:t>
              </a:r>
            </a:p>
          </p:txBody>
        </p:sp>
      </p:grpSp>
      <p:grpSp>
        <p:nvGrpSpPr>
          <p:cNvPr id="254" name="Group 253"/>
          <p:cNvGrpSpPr/>
          <p:nvPr/>
        </p:nvGrpSpPr>
        <p:grpSpPr>
          <a:xfrm>
            <a:off x="359348" y="5378956"/>
            <a:ext cx="1058730" cy="987815"/>
            <a:chOff x="431175" y="3976627"/>
            <a:chExt cx="1058730" cy="987815"/>
          </a:xfrm>
        </p:grpSpPr>
        <p:pic>
          <p:nvPicPr>
            <p:cNvPr id="255" name="Picture 254"/>
            <p:cNvPicPr>
              <a:picLocks noChangeAspect="1"/>
            </p:cNvPicPr>
            <p:nvPr/>
          </p:nvPicPr>
          <p:blipFill>
            <a:blip r:embed="rId6"/>
            <a:stretch>
              <a:fillRect/>
            </a:stretch>
          </p:blipFill>
          <p:spPr>
            <a:xfrm>
              <a:off x="710024" y="3976627"/>
              <a:ext cx="457200" cy="571500"/>
            </a:xfrm>
            <a:prstGeom prst="rect">
              <a:avLst/>
            </a:prstGeom>
          </p:spPr>
        </p:pic>
        <p:sp>
          <p:nvSpPr>
            <p:cNvPr id="256" name="TextBox 255"/>
            <p:cNvSpPr txBox="1"/>
            <p:nvPr/>
          </p:nvSpPr>
          <p:spPr>
            <a:xfrm>
              <a:off x="431175" y="4648330"/>
              <a:ext cx="1058730" cy="316112"/>
            </a:xfrm>
            <a:prstGeom prst="rect">
              <a:avLst/>
            </a:prstGeom>
          </p:spPr>
          <p:txBody>
            <a:bodyPr vert="horz" wrap="square" lIns="91440" tIns="45720" rIns="91440" bIns="45720" rtlCol="0" anchor="ctr">
              <a:noAutofit/>
            </a:bodyPr>
            <a:lstStyle/>
            <a:p>
              <a:pPr algn="ctr">
                <a:lnSpc>
                  <a:spcPct val="95000"/>
                </a:lnSpc>
                <a:spcBef>
                  <a:spcPts val="400"/>
                </a:spcBef>
                <a:spcAft>
                  <a:spcPts val="200"/>
                </a:spcAft>
              </a:pPr>
              <a:r>
                <a:rPr lang="en-US" sz="1000" err="1"/>
                <a:t>OnCommand</a:t>
              </a:r>
              <a:r>
                <a:rPr lang="en-US" sz="1000"/>
                <a:t>(R) Unified Manager</a:t>
              </a:r>
            </a:p>
            <a:p>
              <a:pPr algn="ctr">
                <a:lnSpc>
                  <a:spcPct val="95000"/>
                </a:lnSpc>
                <a:spcBef>
                  <a:spcPts val="400"/>
                </a:spcBef>
                <a:spcAft>
                  <a:spcPts val="200"/>
                </a:spcAft>
              </a:pPr>
              <a:endParaRPr lang="en-US" sz="1000" b="1">
                <a:solidFill>
                  <a:sysClr val="windowText" lastClr="000000"/>
                </a:solidFill>
              </a:endParaRPr>
            </a:p>
          </p:txBody>
        </p:sp>
      </p:grpSp>
      <p:cxnSp>
        <p:nvCxnSpPr>
          <p:cNvPr id="258" name="Straight Arrow Connector 257"/>
          <p:cNvCxnSpPr>
            <a:cxnSpLocks/>
            <a:endCxn id="334" idx="2"/>
          </p:cNvCxnSpPr>
          <p:nvPr/>
        </p:nvCxnSpPr>
        <p:spPr>
          <a:xfrm flipH="1" flipV="1">
            <a:off x="1310063" y="5191454"/>
            <a:ext cx="1171932" cy="523064"/>
          </a:xfrm>
          <a:prstGeom prst="straightConnector1">
            <a:avLst/>
          </a:prstGeom>
          <a:ln>
            <a:solidFill>
              <a:srgbClr val="FFC000"/>
            </a:solidFill>
            <a:headEnd type="triangle" w="med" len="med"/>
            <a:tailEnd type="triangle" w="med" len="med"/>
          </a:ln>
        </p:spPr>
        <p:style>
          <a:lnRef idx="3">
            <a:schemeClr val="accent5"/>
          </a:lnRef>
          <a:fillRef idx="0">
            <a:schemeClr val="accent5"/>
          </a:fillRef>
          <a:effectRef idx="2">
            <a:schemeClr val="accent5"/>
          </a:effectRef>
          <a:fontRef idx="minor">
            <a:schemeClr val="tx1"/>
          </a:fontRef>
        </p:style>
      </p:cxnSp>
      <p:cxnSp>
        <p:nvCxnSpPr>
          <p:cNvPr id="259" name="Straight Arrow Connector 258"/>
          <p:cNvCxnSpPr>
            <a:stCxn id="212" idx="1"/>
            <a:endCxn id="255" idx="3"/>
          </p:cNvCxnSpPr>
          <p:nvPr/>
        </p:nvCxnSpPr>
        <p:spPr>
          <a:xfrm flipH="1" flipV="1">
            <a:off x="1095397" y="5664706"/>
            <a:ext cx="1407434" cy="180624"/>
          </a:xfrm>
          <a:prstGeom prst="straightConnector1">
            <a:avLst/>
          </a:prstGeom>
          <a:ln>
            <a:headEnd type="triangle" w="med" len="med"/>
            <a:tailEnd type="triangle" w="med" len="med"/>
          </a:ln>
        </p:spPr>
        <p:style>
          <a:lnRef idx="3">
            <a:schemeClr val="accent5"/>
          </a:lnRef>
          <a:fillRef idx="0">
            <a:schemeClr val="accent5"/>
          </a:fillRef>
          <a:effectRef idx="2">
            <a:schemeClr val="accent5"/>
          </a:effectRef>
          <a:fontRef idx="minor">
            <a:schemeClr val="tx1"/>
          </a:fontRef>
        </p:style>
      </p:cxnSp>
      <p:cxnSp>
        <p:nvCxnSpPr>
          <p:cNvPr id="262" name="Straight Arrow Connector 261"/>
          <p:cNvCxnSpPr>
            <a:cxnSpLocks/>
            <a:stCxn id="3" idx="2"/>
            <a:endCxn id="212" idx="0"/>
          </p:cNvCxnSpPr>
          <p:nvPr/>
        </p:nvCxnSpPr>
        <p:spPr>
          <a:xfrm>
            <a:off x="2412905" y="5158032"/>
            <a:ext cx="318526" cy="40154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64" name="Straight Arrow Connector 263"/>
          <p:cNvCxnSpPr>
            <a:cxnSpLocks/>
          </p:cNvCxnSpPr>
          <p:nvPr/>
        </p:nvCxnSpPr>
        <p:spPr>
          <a:xfrm flipH="1">
            <a:off x="2968584" y="5085193"/>
            <a:ext cx="1499888" cy="579513"/>
          </a:xfrm>
          <a:prstGeom prst="straightConnector1">
            <a:avLst/>
          </a:prstGeom>
          <a:ln>
            <a:solidFill>
              <a:srgbClr val="FFC000"/>
            </a:solidFill>
            <a:tailEnd type="triangle"/>
          </a:ln>
        </p:spPr>
        <p:style>
          <a:lnRef idx="3">
            <a:schemeClr val="accent5"/>
          </a:lnRef>
          <a:fillRef idx="0">
            <a:schemeClr val="accent5"/>
          </a:fillRef>
          <a:effectRef idx="2">
            <a:schemeClr val="accent5"/>
          </a:effectRef>
          <a:fontRef idx="minor">
            <a:schemeClr val="tx1"/>
          </a:fontRef>
        </p:style>
      </p:cxnSp>
      <p:cxnSp>
        <p:nvCxnSpPr>
          <p:cNvPr id="267" name="Straight Arrow Connector 266"/>
          <p:cNvCxnSpPr>
            <a:cxnSpLocks/>
            <a:stCxn id="212" idx="3"/>
            <a:endCxn id="252" idx="1"/>
          </p:cNvCxnSpPr>
          <p:nvPr/>
        </p:nvCxnSpPr>
        <p:spPr>
          <a:xfrm flipV="1">
            <a:off x="2960031" y="5619153"/>
            <a:ext cx="1619643" cy="226177"/>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pic>
        <p:nvPicPr>
          <p:cNvPr id="273" name="Picture 272"/>
          <p:cNvPicPr>
            <a:picLocks noChangeAspect="1"/>
          </p:cNvPicPr>
          <p:nvPr/>
        </p:nvPicPr>
        <p:blipFill>
          <a:blip r:embed="rId7"/>
          <a:stretch>
            <a:fillRect/>
          </a:stretch>
        </p:blipFill>
        <p:spPr>
          <a:xfrm>
            <a:off x="6617611" y="5295870"/>
            <a:ext cx="1003300" cy="368300"/>
          </a:xfrm>
          <a:prstGeom prst="rect">
            <a:avLst/>
          </a:prstGeom>
        </p:spPr>
      </p:pic>
      <p:sp>
        <p:nvSpPr>
          <p:cNvPr id="278" name="TextBox 277"/>
          <p:cNvSpPr txBox="1"/>
          <p:nvPr/>
        </p:nvSpPr>
        <p:spPr>
          <a:xfrm>
            <a:off x="6781519" y="5844479"/>
            <a:ext cx="928877" cy="202121"/>
          </a:xfrm>
          <a:prstGeom prst="rect">
            <a:avLst/>
          </a:prstGeom>
        </p:spPr>
        <p:txBody>
          <a:bodyPr vert="horz" wrap="square" lIns="91440" tIns="45720" rIns="91440" bIns="45720" rtlCol="0" anchor="ctr">
            <a:noAutofit/>
          </a:bodyPr>
          <a:lstStyle/>
          <a:p>
            <a:pPr algn="ctr">
              <a:lnSpc>
                <a:spcPct val="95000"/>
              </a:lnSpc>
              <a:spcBef>
                <a:spcPts val="400"/>
              </a:spcBef>
              <a:spcAft>
                <a:spcPts val="200"/>
              </a:spcAft>
            </a:pPr>
            <a:r>
              <a:rPr lang="en-US" sz="1000" b="1"/>
              <a:t>Archive</a:t>
            </a:r>
          </a:p>
        </p:txBody>
      </p:sp>
      <p:grpSp>
        <p:nvGrpSpPr>
          <p:cNvPr id="2" name="Group 1">
            <a:extLst>
              <a:ext uri="{FF2B5EF4-FFF2-40B4-BE49-F238E27FC236}">
                <a16:creationId xmlns:a16="http://schemas.microsoft.com/office/drawing/2014/main" id="{83C6D4D5-500F-DA47-B3B6-7A9EC6019254}"/>
              </a:ext>
            </a:extLst>
          </p:cNvPr>
          <p:cNvGrpSpPr/>
          <p:nvPr/>
        </p:nvGrpSpPr>
        <p:grpSpPr>
          <a:xfrm>
            <a:off x="2257355" y="1828306"/>
            <a:ext cx="1537517" cy="243810"/>
            <a:chOff x="2257355" y="1828306"/>
            <a:chExt cx="1537517" cy="243810"/>
          </a:xfrm>
        </p:grpSpPr>
        <p:cxnSp>
          <p:nvCxnSpPr>
            <p:cNvPr id="162" name="Elbow Connector 161"/>
            <p:cNvCxnSpPr/>
            <p:nvPr/>
          </p:nvCxnSpPr>
          <p:spPr>
            <a:xfrm rot="16200000" flipH="1">
              <a:off x="3081822" y="1127956"/>
              <a:ext cx="12700" cy="1413400"/>
            </a:xfrm>
            <a:prstGeom prst="bentConnector3">
              <a:avLst>
                <a:gd name="adj1" fmla="val 1800000"/>
              </a:avLst>
            </a:prstGeom>
            <a:ln>
              <a:solidFill>
                <a:srgbClr val="00C6A5"/>
              </a:solidFill>
              <a:headEnd type="none" w="med" len="med"/>
              <a:tailEnd type="triangle" w="med" len="med"/>
            </a:ln>
          </p:spPr>
          <p:style>
            <a:lnRef idx="3">
              <a:schemeClr val="accent2"/>
            </a:lnRef>
            <a:fillRef idx="0">
              <a:schemeClr val="accent2"/>
            </a:fillRef>
            <a:effectRef idx="2">
              <a:schemeClr val="accent2"/>
            </a:effectRef>
            <a:fontRef idx="minor">
              <a:schemeClr val="tx1"/>
            </a:fontRef>
          </p:style>
        </p:cxnSp>
        <p:sp>
          <p:nvSpPr>
            <p:cNvPr id="279" name="TextBox 278"/>
            <p:cNvSpPr txBox="1"/>
            <p:nvPr/>
          </p:nvSpPr>
          <p:spPr>
            <a:xfrm>
              <a:off x="2257355" y="1869995"/>
              <a:ext cx="928877" cy="202121"/>
            </a:xfrm>
            <a:prstGeom prst="rect">
              <a:avLst/>
            </a:prstGeom>
          </p:spPr>
          <p:txBody>
            <a:bodyPr vert="horz" wrap="square" lIns="91440" tIns="45720" rIns="91440" bIns="45720" rtlCol="0" anchor="ctr">
              <a:noAutofit/>
            </a:bodyPr>
            <a:lstStyle/>
            <a:p>
              <a:pPr algn="ctr">
                <a:lnSpc>
                  <a:spcPct val="95000"/>
                </a:lnSpc>
                <a:spcBef>
                  <a:spcPts val="400"/>
                </a:spcBef>
                <a:spcAft>
                  <a:spcPts val="200"/>
                </a:spcAft>
              </a:pPr>
              <a:r>
                <a:rPr lang="en-US" sz="1000" b="1">
                  <a:solidFill>
                    <a:srgbClr val="00C6A5"/>
                  </a:solidFill>
                </a:rPr>
                <a:t>Epic Mirror</a:t>
              </a:r>
            </a:p>
          </p:txBody>
        </p:sp>
      </p:grpSp>
      <p:grpSp>
        <p:nvGrpSpPr>
          <p:cNvPr id="305" name="Group 304"/>
          <p:cNvGrpSpPr/>
          <p:nvPr/>
        </p:nvGrpSpPr>
        <p:grpSpPr>
          <a:xfrm>
            <a:off x="7327239" y="4173046"/>
            <a:ext cx="971513" cy="872442"/>
            <a:chOff x="456851" y="3976627"/>
            <a:chExt cx="971513" cy="872442"/>
          </a:xfrm>
        </p:grpSpPr>
        <p:pic>
          <p:nvPicPr>
            <p:cNvPr id="306" name="Picture 305"/>
            <p:cNvPicPr>
              <a:picLocks noChangeAspect="1"/>
            </p:cNvPicPr>
            <p:nvPr/>
          </p:nvPicPr>
          <p:blipFill>
            <a:blip r:embed="rId6"/>
            <a:stretch>
              <a:fillRect/>
            </a:stretch>
          </p:blipFill>
          <p:spPr>
            <a:xfrm>
              <a:off x="710024" y="3976627"/>
              <a:ext cx="457200" cy="571500"/>
            </a:xfrm>
            <a:prstGeom prst="rect">
              <a:avLst/>
            </a:prstGeom>
          </p:spPr>
        </p:pic>
        <p:sp>
          <p:nvSpPr>
            <p:cNvPr id="307" name="TextBox 306"/>
            <p:cNvSpPr txBox="1"/>
            <p:nvPr/>
          </p:nvSpPr>
          <p:spPr>
            <a:xfrm>
              <a:off x="456851" y="4548127"/>
              <a:ext cx="971513" cy="300942"/>
            </a:xfrm>
            <a:prstGeom prst="rect">
              <a:avLst/>
            </a:prstGeom>
          </p:spPr>
          <p:txBody>
            <a:bodyPr vert="horz" wrap="square" lIns="91440" tIns="45720" rIns="91440" bIns="45720" rtlCol="0" anchor="ctr">
              <a:noAutofit/>
            </a:bodyPr>
            <a:lstStyle/>
            <a:p>
              <a:pPr algn="ctr">
                <a:lnSpc>
                  <a:spcPct val="95000"/>
                </a:lnSpc>
                <a:spcBef>
                  <a:spcPts val="400"/>
                </a:spcBef>
                <a:spcAft>
                  <a:spcPts val="200"/>
                </a:spcAft>
              </a:pPr>
              <a:r>
                <a:rPr lang="en-US" sz="1000" b="1">
                  <a:solidFill>
                    <a:sysClr val="windowText" lastClr="000000"/>
                  </a:solidFill>
                </a:rPr>
                <a:t>Epic DR</a:t>
              </a:r>
            </a:p>
          </p:txBody>
        </p:sp>
      </p:grpSp>
      <p:grpSp>
        <p:nvGrpSpPr>
          <p:cNvPr id="308" name="Group 307"/>
          <p:cNvGrpSpPr/>
          <p:nvPr/>
        </p:nvGrpSpPr>
        <p:grpSpPr>
          <a:xfrm>
            <a:off x="8273722" y="4164662"/>
            <a:ext cx="971513" cy="872442"/>
            <a:chOff x="456851" y="3976627"/>
            <a:chExt cx="971513" cy="872442"/>
          </a:xfrm>
        </p:grpSpPr>
        <p:pic>
          <p:nvPicPr>
            <p:cNvPr id="309" name="Picture 308"/>
            <p:cNvPicPr>
              <a:picLocks noChangeAspect="1"/>
            </p:cNvPicPr>
            <p:nvPr/>
          </p:nvPicPr>
          <p:blipFill>
            <a:blip r:embed="rId6"/>
            <a:stretch>
              <a:fillRect/>
            </a:stretch>
          </p:blipFill>
          <p:spPr>
            <a:xfrm>
              <a:off x="710024" y="3976627"/>
              <a:ext cx="457200" cy="571500"/>
            </a:xfrm>
            <a:prstGeom prst="rect">
              <a:avLst/>
            </a:prstGeom>
          </p:spPr>
        </p:pic>
        <p:sp>
          <p:nvSpPr>
            <p:cNvPr id="310" name="TextBox 309"/>
            <p:cNvSpPr txBox="1"/>
            <p:nvPr/>
          </p:nvSpPr>
          <p:spPr>
            <a:xfrm>
              <a:off x="456851" y="4548127"/>
              <a:ext cx="971513" cy="300942"/>
            </a:xfrm>
            <a:prstGeom prst="rect">
              <a:avLst/>
            </a:prstGeom>
          </p:spPr>
          <p:txBody>
            <a:bodyPr vert="horz" wrap="square" lIns="91440" tIns="45720" rIns="91440" bIns="45720" rtlCol="0" anchor="ctr">
              <a:noAutofit/>
            </a:bodyPr>
            <a:lstStyle/>
            <a:p>
              <a:pPr algn="ctr">
                <a:lnSpc>
                  <a:spcPct val="95000"/>
                </a:lnSpc>
                <a:spcBef>
                  <a:spcPts val="400"/>
                </a:spcBef>
                <a:spcAft>
                  <a:spcPts val="200"/>
                </a:spcAft>
              </a:pPr>
              <a:r>
                <a:rPr lang="en-US" sz="1000" b="1">
                  <a:solidFill>
                    <a:sysClr val="windowText" lastClr="000000"/>
                  </a:solidFill>
                </a:rPr>
                <a:t>Report DR</a:t>
              </a:r>
            </a:p>
          </p:txBody>
        </p:sp>
      </p:grpSp>
      <p:grpSp>
        <p:nvGrpSpPr>
          <p:cNvPr id="311" name="Group 310"/>
          <p:cNvGrpSpPr/>
          <p:nvPr/>
        </p:nvGrpSpPr>
        <p:grpSpPr>
          <a:xfrm>
            <a:off x="7983176" y="5378956"/>
            <a:ext cx="971513" cy="872442"/>
            <a:chOff x="456851" y="3976627"/>
            <a:chExt cx="971513" cy="872442"/>
          </a:xfrm>
        </p:grpSpPr>
        <p:pic>
          <p:nvPicPr>
            <p:cNvPr id="312" name="Picture 311"/>
            <p:cNvPicPr>
              <a:picLocks noChangeAspect="1"/>
            </p:cNvPicPr>
            <p:nvPr/>
          </p:nvPicPr>
          <p:blipFill>
            <a:blip r:embed="rId6"/>
            <a:stretch>
              <a:fillRect/>
            </a:stretch>
          </p:blipFill>
          <p:spPr>
            <a:xfrm>
              <a:off x="710024" y="3976627"/>
              <a:ext cx="457200" cy="571500"/>
            </a:xfrm>
            <a:prstGeom prst="rect">
              <a:avLst/>
            </a:prstGeom>
          </p:spPr>
        </p:pic>
        <p:sp>
          <p:nvSpPr>
            <p:cNvPr id="313" name="TextBox 312"/>
            <p:cNvSpPr txBox="1"/>
            <p:nvPr/>
          </p:nvSpPr>
          <p:spPr>
            <a:xfrm>
              <a:off x="456851" y="4548127"/>
              <a:ext cx="971513" cy="300942"/>
            </a:xfrm>
            <a:prstGeom prst="rect">
              <a:avLst/>
            </a:prstGeom>
          </p:spPr>
          <p:txBody>
            <a:bodyPr vert="horz" wrap="square" lIns="91440" tIns="45720" rIns="91440" bIns="45720" rtlCol="0" anchor="ctr">
              <a:noAutofit/>
            </a:bodyPr>
            <a:lstStyle/>
            <a:p>
              <a:pPr algn="ctr">
                <a:lnSpc>
                  <a:spcPct val="95000"/>
                </a:lnSpc>
                <a:spcBef>
                  <a:spcPts val="400"/>
                </a:spcBef>
                <a:spcAft>
                  <a:spcPts val="200"/>
                </a:spcAft>
              </a:pPr>
              <a:r>
                <a:rPr lang="en-US" sz="1000" b="1">
                  <a:solidFill>
                    <a:sysClr val="windowText" lastClr="000000"/>
                  </a:solidFill>
                </a:rPr>
                <a:t>Workflow Automation</a:t>
              </a:r>
            </a:p>
          </p:txBody>
        </p:sp>
      </p:grpSp>
      <p:sp>
        <p:nvSpPr>
          <p:cNvPr id="315" name="TextBox 314"/>
          <p:cNvSpPr txBox="1"/>
          <p:nvPr/>
        </p:nvSpPr>
        <p:spPr>
          <a:xfrm>
            <a:off x="1787541" y="1233041"/>
            <a:ext cx="1293776" cy="139034"/>
          </a:xfrm>
          <a:prstGeom prst="rect">
            <a:avLst/>
          </a:prstGeom>
        </p:spPr>
        <p:txBody>
          <a:bodyPr vert="horz" wrap="square" lIns="91440" tIns="45720" rIns="91440" bIns="45720" rtlCol="0" anchor="ctr">
            <a:noAutofit/>
          </a:bodyPr>
          <a:lstStyle/>
          <a:p>
            <a:pPr algn="ctr">
              <a:lnSpc>
                <a:spcPct val="95000"/>
              </a:lnSpc>
              <a:spcBef>
                <a:spcPts val="400"/>
              </a:spcBef>
              <a:spcAft>
                <a:spcPts val="200"/>
              </a:spcAft>
            </a:pPr>
            <a:r>
              <a:rPr lang="en-US" sz="1000" b="1">
                <a:solidFill>
                  <a:sysClr val="windowText" lastClr="000000"/>
                </a:solidFill>
              </a:rPr>
              <a:t>prod-01</a:t>
            </a:r>
          </a:p>
        </p:txBody>
      </p:sp>
      <p:sp>
        <p:nvSpPr>
          <p:cNvPr id="316" name="TextBox 315"/>
          <p:cNvSpPr txBox="1"/>
          <p:nvPr/>
        </p:nvSpPr>
        <p:spPr>
          <a:xfrm>
            <a:off x="3138423" y="1253347"/>
            <a:ext cx="1293776" cy="139034"/>
          </a:xfrm>
          <a:prstGeom prst="rect">
            <a:avLst/>
          </a:prstGeom>
        </p:spPr>
        <p:txBody>
          <a:bodyPr vert="horz" wrap="square" lIns="91440" tIns="45720" rIns="91440" bIns="45720" rtlCol="0" anchor="ctr">
            <a:noAutofit/>
          </a:bodyPr>
          <a:lstStyle/>
          <a:p>
            <a:pPr algn="ctr">
              <a:lnSpc>
                <a:spcPct val="95000"/>
              </a:lnSpc>
              <a:spcBef>
                <a:spcPts val="400"/>
              </a:spcBef>
              <a:spcAft>
                <a:spcPts val="200"/>
              </a:spcAft>
            </a:pPr>
            <a:r>
              <a:rPr lang="en-US" sz="1000" b="1">
                <a:solidFill>
                  <a:sysClr val="windowText" lastClr="000000"/>
                </a:solidFill>
              </a:rPr>
              <a:t>prod-02</a:t>
            </a:r>
          </a:p>
        </p:txBody>
      </p:sp>
      <p:sp>
        <p:nvSpPr>
          <p:cNvPr id="318" name="TextBox 317"/>
          <p:cNvSpPr txBox="1"/>
          <p:nvPr/>
        </p:nvSpPr>
        <p:spPr>
          <a:xfrm>
            <a:off x="7146869" y="1246662"/>
            <a:ext cx="1293776" cy="139034"/>
          </a:xfrm>
          <a:prstGeom prst="rect">
            <a:avLst/>
          </a:prstGeom>
        </p:spPr>
        <p:txBody>
          <a:bodyPr vert="horz" wrap="square" lIns="91440" tIns="45720" rIns="91440" bIns="45720" rtlCol="0" anchor="ctr">
            <a:noAutofit/>
          </a:bodyPr>
          <a:lstStyle/>
          <a:p>
            <a:pPr algn="ctr">
              <a:lnSpc>
                <a:spcPct val="95000"/>
              </a:lnSpc>
              <a:spcBef>
                <a:spcPts val="400"/>
              </a:spcBef>
              <a:spcAft>
                <a:spcPts val="200"/>
              </a:spcAft>
            </a:pPr>
            <a:r>
              <a:rPr lang="en-US" sz="1000" b="1">
                <a:solidFill>
                  <a:sysClr val="windowText" lastClr="000000"/>
                </a:solidFill>
              </a:rPr>
              <a:t>dr-01</a:t>
            </a:r>
          </a:p>
        </p:txBody>
      </p:sp>
      <p:sp>
        <p:nvSpPr>
          <p:cNvPr id="319" name="TextBox 318"/>
          <p:cNvSpPr txBox="1"/>
          <p:nvPr/>
        </p:nvSpPr>
        <p:spPr>
          <a:xfrm>
            <a:off x="8456000" y="1235677"/>
            <a:ext cx="1293776" cy="139034"/>
          </a:xfrm>
          <a:prstGeom prst="rect">
            <a:avLst/>
          </a:prstGeom>
        </p:spPr>
        <p:txBody>
          <a:bodyPr vert="horz" wrap="square" lIns="91440" tIns="45720" rIns="91440" bIns="45720" rtlCol="0" anchor="ctr">
            <a:noAutofit/>
          </a:bodyPr>
          <a:lstStyle/>
          <a:p>
            <a:pPr algn="ctr">
              <a:lnSpc>
                <a:spcPct val="95000"/>
              </a:lnSpc>
              <a:spcBef>
                <a:spcPts val="400"/>
              </a:spcBef>
              <a:spcAft>
                <a:spcPts val="200"/>
              </a:spcAft>
            </a:pPr>
            <a:r>
              <a:rPr lang="en-US" sz="1000" b="1">
                <a:solidFill>
                  <a:sysClr val="windowText" lastClr="000000"/>
                </a:solidFill>
              </a:rPr>
              <a:t>dr-02</a:t>
            </a:r>
          </a:p>
        </p:txBody>
      </p:sp>
      <p:cxnSp>
        <p:nvCxnSpPr>
          <p:cNvPr id="323" name="Straight Connector 322"/>
          <p:cNvCxnSpPr/>
          <p:nvPr/>
        </p:nvCxnSpPr>
        <p:spPr>
          <a:xfrm flipH="1">
            <a:off x="6103918" y="155945"/>
            <a:ext cx="121" cy="6457507"/>
          </a:xfrm>
          <a:prstGeom prst="line">
            <a:avLst/>
          </a:prstGeom>
          <a:ln>
            <a:prstDash val="dash"/>
          </a:ln>
        </p:spPr>
        <p:style>
          <a:lnRef idx="3">
            <a:schemeClr val="dk1"/>
          </a:lnRef>
          <a:fillRef idx="0">
            <a:schemeClr val="dk1"/>
          </a:fillRef>
          <a:effectRef idx="2">
            <a:schemeClr val="dk1"/>
          </a:effectRef>
          <a:fontRef idx="minor">
            <a:schemeClr val="tx1"/>
          </a:fontRef>
        </p:style>
      </p:cxnSp>
      <p:sp>
        <p:nvSpPr>
          <p:cNvPr id="334" name="TextBox 333"/>
          <p:cNvSpPr txBox="1"/>
          <p:nvPr/>
        </p:nvSpPr>
        <p:spPr>
          <a:xfrm>
            <a:off x="824108" y="4978932"/>
            <a:ext cx="971909" cy="212522"/>
          </a:xfrm>
          <a:prstGeom prst="rect">
            <a:avLst/>
          </a:prstGeom>
        </p:spPr>
        <p:txBody>
          <a:bodyPr vert="horz" wrap="square" lIns="91440" tIns="45720" rIns="91440" bIns="45720" rtlCol="0" anchor="ctr">
            <a:noAutofit/>
          </a:bodyPr>
          <a:lstStyle/>
          <a:p>
            <a:pPr algn="ctr">
              <a:lnSpc>
                <a:spcPct val="95000"/>
              </a:lnSpc>
              <a:spcBef>
                <a:spcPts val="400"/>
              </a:spcBef>
              <a:spcAft>
                <a:spcPts val="200"/>
              </a:spcAft>
            </a:pPr>
            <a:r>
              <a:rPr lang="en-US" sz="1000">
                <a:solidFill>
                  <a:srgbClr val="FFC000"/>
                </a:solidFill>
              </a:rPr>
              <a:t>Freeze/Thaw</a:t>
            </a:r>
          </a:p>
        </p:txBody>
      </p:sp>
      <p:sp>
        <p:nvSpPr>
          <p:cNvPr id="337" name="TextBox 336"/>
          <p:cNvSpPr txBox="1"/>
          <p:nvPr/>
        </p:nvSpPr>
        <p:spPr>
          <a:xfrm>
            <a:off x="3110801" y="5173421"/>
            <a:ext cx="675468" cy="252002"/>
          </a:xfrm>
          <a:prstGeom prst="rect">
            <a:avLst/>
          </a:prstGeom>
        </p:spPr>
        <p:txBody>
          <a:bodyPr vert="horz" wrap="square" lIns="91440" tIns="45720" rIns="91440" bIns="45720" rtlCol="0" anchor="ctr">
            <a:noAutofit/>
          </a:bodyPr>
          <a:lstStyle/>
          <a:p>
            <a:pPr algn="ctr"/>
            <a:r>
              <a:rPr lang="en-US" sz="1000" b="1">
                <a:solidFill>
                  <a:srgbClr val="FFC000"/>
                </a:solidFill>
              </a:rPr>
              <a:t>REST API </a:t>
            </a:r>
          </a:p>
        </p:txBody>
      </p:sp>
      <p:sp>
        <p:nvSpPr>
          <p:cNvPr id="338" name="TextBox 337"/>
          <p:cNvSpPr txBox="1"/>
          <p:nvPr/>
        </p:nvSpPr>
        <p:spPr>
          <a:xfrm>
            <a:off x="2441377" y="5185644"/>
            <a:ext cx="755397" cy="256089"/>
          </a:xfrm>
          <a:prstGeom prst="rect">
            <a:avLst/>
          </a:prstGeom>
        </p:spPr>
        <p:txBody>
          <a:bodyPr vert="horz" wrap="square" lIns="91440" tIns="45720" rIns="91440" bIns="45720" rtlCol="0" anchor="ctr">
            <a:noAutofit/>
          </a:bodyPr>
          <a:lstStyle/>
          <a:p>
            <a:pPr algn="ctr"/>
            <a:r>
              <a:rPr lang="en-US" sz="1000" b="1">
                <a:solidFill>
                  <a:schemeClr val="accent1"/>
                </a:solidFill>
              </a:rPr>
              <a:t>REST API</a:t>
            </a:r>
          </a:p>
        </p:txBody>
      </p:sp>
      <p:sp>
        <p:nvSpPr>
          <p:cNvPr id="343" name="TextBox 342"/>
          <p:cNvSpPr txBox="1"/>
          <p:nvPr/>
        </p:nvSpPr>
        <p:spPr>
          <a:xfrm>
            <a:off x="9512850" y="3643768"/>
            <a:ext cx="2369398" cy="445676"/>
          </a:xfrm>
          <a:prstGeom prst="rect">
            <a:avLst/>
          </a:prstGeom>
          <a:ln w="28575">
            <a:solidFill>
              <a:srgbClr val="00B050"/>
            </a:solidFill>
          </a:ln>
        </p:spPr>
        <p:style>
          <a:lnRef idx="2">
            <a:schemeClr val="accent3"/>
          </a:lnRef>
          <a:fillRef idx="1">
            <a:schemeClr val="lt1"/>
          </a:fillRef>
          <a:effectRef idx="0">
            <a:schemeClr val="accent3"/>
          </a:effectRef>
          <a:fontRef idx="minor">
            <a:schemeClr val="dk1"/>
          </a:fontRef>
        </p:style>
        <p:txBody>
          <a:bodyPr vert="horz" wrap="square" lIns="91440" tIns="45720" rIns="91440" bIns="45720" rtlCol="0" anchor="ctr">
            <a:noAutofit/>
          </a:bodyPr>
          <a:lstStyle/>
          <a:p>
            <a:r>
              <a:rPr lang="en-US" sz="800" b="1">
                <a:solidFill>
                  <a:srgbClr val="00B050"/>
                </a:solidFill>
              </a:rPr>
              <a:t>Epic Cache Mirror</a:t>
            </a:r>
            <a:endParaRPr lang="en-US" sz="800">
              <a:solidFill>
                <a:srgbClr val="00B050"/>
              </a:solidFill>
            </a:endParaRPr>
          </a:p>
          <a:p>
            <a:r>
              <a:rPr lang="en-US" sz="800"/>
              <a:t>hyphenate real-time </a:t>
            </a:r>
            <a:r>
              <a:rPr lang="en-US" sz="800" err="1"/>
              <a:t>async</a:t>
            </a:r>
            <a:r>
              <a:rPr lang="en-US" sz="800"/>
              <a:t> cache database replication to read only Report, and DR.</a:t>
            </a:r>
          </a:p>
        </p:txBody>
      </p:sp>
      <p:sp>
        <p:nvSpPr>
          <p:cNvPr id="346" name="TextBox 345"/>
          <p:cNvSpPr txBox="1"/>
          <p:nvPr/>
        </p:nvSpPr>
        <p:spPr>
          <a:xfrm>
            <a:off x="3991959" y="4187961"/>
            <a:ext cx="619475" cy="214620"/>
          </a:xfrm>
          <a:prstGeom prst="rect">
            <a:avLst/>
          </a:prstGeom>
        </p:spPr>
        <p:txBody>
          <a:bodyPr vert="horz" wrap="square" lIns="91440" tIns="45720" rIns="91440" bIns="45720" rtlCol="0" anchor="ctr">
            <a:noAutofit/>
          </a:bodyPr>
          <a:lstStyle/>
          <a:p>
            <a:pPr algn="ctr">
              <a:lnSpc>
                <a:spcPct val="95000"/>
              </a:lnSpc>
              <a:spcBef>
                <a:spcPts val="400"/>
              </a:spcBef>
              <a:spcAft>
                <a:spcPts val="200"/>
              </a:spcAft>
            </a:pPr>
            <a:r>
              <a:rPr lang="en-US" sz="1000" b="1">
                <a:solidFill>
                  <a:srgbClr val="FFC000"/>
                </a:solidFill>
              </a:rPr>
              <a:t>Mount</a:t>
            </a:r>
          </a:p>
        </p:txBody>
      </p:sp>
      <p:sp>
        <p:nvSpPr>
          <p:cNvPr id="348" name="TextBox 347"/>
          <p:cNvSpPr txBox="1"/>
          <p:nvPr/>
        </p:nvSpPr>
        <p:spPr>
          <a:xfrm>
            <a:off x="5235273" y="4801654"/>
            <a:ext cx="619475" cy="300942"/>
          </a:xfrm>
          <a:prstGeom prst="rect">
            <a:avLst/>
          </a:prstGeom>
        </p:spPr>
        <p:txBody>
          <a:bodyPr vert="horz" wrap="square" lIns="91440" tIns="45720" rIns="91440" bIns="45720" rtlCol="0" anchor="ctr">
            <a:noAutofit/>
          </a:bodyPr>
          <a:lstStyle/>
          <a:p>
            <a:pPr algn="ctr">
              <a:lnSpc>
                <a:spcPct val="95000"/>
              </a:lnSpc>
              <a:spcBef>
                <a:spcPts val="400"/>
              </a:spcBef>
              <a:spcAft>
                <a:spcPts val="200"/>
              </a:spcAft>
            </a:pPr>
            <a:r>
              <a:rPr lang="en-US" sz="1000" b="1">
                <a:solidFill>
                  <a:srgbClr val="FFC000"/>
                </a:solidFill>
              </a:rPr>
              <a:t>Stream Backup</a:t>
            </a:r>
          </a:p>
        </p:txBody>
      </p:sp>
      <p:grpSp>
        <p:nvGrpSpPr>
          <p:cNvPr id="7" name="Group 6">
            <a:extLst>
              <a:ext uri="{FF2B5EF4-FFF2-40B4-BE49-F238E27FC236}">
                <a16:creationId xmlns:a16="http://schemas.microsoft.com/office/drawing/2014/main" id="{CC72A1E5-7E73-824D-B50B-7D38C8124362}"/>
              </a:ext>
            </a:extLst>
          </p:cNvPr>
          <p:cNvGrpSpPr/>
          <p:nvPr/>
        </p:nvGrpSpPr>
        <p:grpSpPr>
          <a:xfrm>
            <a:off x="1533657" y="1669684"/>
            <a:ext cx="1453290" cy="898654"/>
            <a:chOff x="1533657" y="2132532"/>
            <a:chExt cx="1453290" cy="898654"/>
          </a:xfrm>
        </p:grpSpPr>
        <p:cxnSp>
          <p:nvCxnSpPr>
            <p:cNvPr id="70" name="Curved Connector 69"/>
            <p:cNvCxnSpPr>
              <a:cxnSpLocks/>
              <a:stCxn id="145" idx="1"/>
              <a:endCxn id="222" idx="1"/>
            </p:cNvCxnSpPr>
            <p:nvPr/>
          </p:nvCxnSpPr>
          <p:spPr>
            <a:xfrm rot="10800000" flipH="1" flipV="1">
              <a:off x="1901503" y="2132532"/>
              <a:ext cx="67358" cy="733682"/>
            </a:xfrm>
            <a:prstGeom prst="curvedConnector3">
              <a:avLst>
                <a:gd name="adj1" fmla="val -339381"/>
              </a:avLst>
            </a:prstGeom>
            <a:ln>
              <a:solidFill>
                <a:srgbClr val="FFC000"/>
              </a:solidFill>
              <a:tailEnd type="triangle"/>
            </a:ln>
          </p:spPr>
          <p:style>
            <a:lnRef idx="3">
              <a:schemeClr val="accent3"/>
            </a:lnRef>
            <a:fillRef idx="0">
              <a:schemeClr val="accent3"/>
            </a:fillRef>
            <a:effectRef idx="2">
              <a:schemeClr val="accent3"/>
            </a:effectRef>
            <a:fontRef idx="minor">
              <a:schemeClr val="tx1"/>
            </a:fontRef>
          </p:style>
        </p:cxnSp>
        <p:pic>
          <p:nvPicPr>
            <p:cNvPr id="222" name="volume clone copy 4" descr="C:\Users\PrestoGeorge\Desktop\Original-Cylindar.gif"/>
            <p:cNvPicPr preferRelativeResize="0">
              <a:picLocks noChangeAspect="1" noChangeArrowheads="1"/>
            </p:cNvPicPr>
            <p:nvPr/>
          </p:nvPicPr>
          <p:blipFill>
            <a:blip r:embed="rId5" cstate="print">
              <a:grayscl/>
            </a:blip>
            <a:srcRect/>
            <a:stretch>
              <a:fillRect/>
            </a:stretch>
          </p:blipFill>
          <p:spPr bwMode="auto">
            <a:xfrm>
              <a:off x="1968861" y="2701242"/>
              <a:ext cx="982432" cy="329944"/>
            </a:xfrm>
            <a:prstGeom prst="rect">
              <a:avLst/>
            </a:prstGeom>
            <a:noFill/>
          </p:spPr>
        </p:pic>
        <p:sp>
          <p:nvSpPr>
            <p:cNvPr id="236" name="TextBox 235"/>
            <p:cNvSpPr txBox="1"/>
            <p:nvPr/>
          </p:nvSpPr>
          <p:spPr>
            <a:xfrm>
              <a:off x="1945246" y="2781084"/>
              <a:ext cx="1041701" cy="183971"/>
            </a:xfrm>
            <a:prstGeom prst="rect">
              <a:avLst/>
            </a:prstGeom>
          </p:spPr>
          <p:txBody>
            <a:bodyPr vert="horz" wrap="square" lIns="91440" tIns="45720" rIns="91440" bIns="45720" rtlCol="0" anchor="ctr">
              <a:noAutofit/>
            </a:bodyPr>
            <a:lstStyle/>
            <a:p>
              <a:pPr algn="ctr">
                <a:lnSpc>
                  <a:spcPct val="95000"/>
                </a:lnSpc>
                <a:spcBef>
                  <a:spcPts val="400"/>
                </a:spcBef>
                <a:spcAft>
                  <a:spcPts val="200"/>
                </a:spcAft>
              </a:pPr>
              <a:r>
                <a:rPr lang="en-US" sz="1000" b="1">
                  <a:solidFill>
                    <a:schemeClr val="bg1"/>
                  </a:solidFill>
                </a:rPr>
                <a:t>Backup Clone</a:t>
              </a:r>
            </a:p>
          </p:txBody>
        </p:sp>
        <p:sp>
          <p:nvSpPr>
            <p:cNvPr id="349" name="TextBox 348"/>
            <p:cNvSpPr txBox="1"/>
            <p:nvPr/>
          </p:nvSpPr>
          <p:spPr>
            <a:xfrm>
              <a:off x="1533657" y="2402630"/>
              <a:ext cx="619475" cy="214620"/>
            </a:xfrm>
            <a:prstGeom prst="rect">
              <a:avLst/>
            </a:prstGeom>
          </p:spPr>
          <p:txBody>
            <a:bodyPr vert="horz" wrap="square" lIns="91440" tIns="45720" rIns="91440" bIns="45720" rtlCol="0" anchor="ctr">
              <a:noAutofit/>
            </a:bodyPr>
            <a:lstStyle/>
            <a:p>
              <a:pPr algn="ctr">
                <a:lnSpc>
                  <a:spcPct val="95000"/>
                </a:lnSpc>
                <a:spcBef>
                  <a:spcPts val="400"/>
                </a:spcBef>
                <a:spcAft>
                  <a:spcPts val="200"/>
                </a:spcAft>
              </a:pPr>
              <a:r>
                <a:rPr lang="en-US" sz="1000" b="1">
                  <a:solidFill>
                    <a:srgbClr val="FFC000"/>
                  </a:solidFill>
                </a:rPr>
                <a:t>Clone</a:t>
              </a:r>
            </a:p>
          </p:txBody>
        </p:sp>
      </p:grpSp>
      <p:grpSp>
        <p:nvGrpSpPr>
          <p:cNvPr id="352" name="Group 351"/>
          <p:cNvGrpSpPr/>
          <p:nvPr/>
        </p:nvGrpSpPr>
        <p:grpSpPr>
          <a:xfrm>
            <a:off x="5276524" y="2839462"/>
            <a:ext cx="1649707" cy="808832"/>
            <a:chOff x="5691741" y="2951273"/>
            <a:chExt cx="1649707" cy="808832"/>
          </a:xfrm>
        </p:grpSpPr>
        <p:sp>
          <p:nvSpPr>
            <p:cNvPr id="350" name="Left-Right Arrow 349"/>
            <p:cNvSpPr/>
            <p:nvPr/>
          </p:nvSpPr>
          <p:spPr>
            <a:xfrm>
              <a:off x="5691741" y="2951273"/>
              <a:ext cx="1649707" cy="808832"/>
            </a:xfrm>
            <a:prstGeom prst="leftRightArrow">
              <a:avLst/>
            </a:prstGeom>
            <a:no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err="1"/>
            </a:p>
          </p:txBody>
        </p:sp>
        <p:sp>
          <p:nvSpPr>
            <p:cNvPr id="351" name="TextBox 350"/>
            <p:cNvSpPr txBox="1"/>
            <p:nvPr/>
          </p:nvSpPr>
          <p:spPr>
            <a:xfrm>
              <a:off x="5873614" y="3130360"/>
              <a:ext cx="1228935" cy="425791"/>
            </a:xfrm>
            <a:prstGeom prst="rect">
              <a:avLst/>
            </a:prstGeom>
          </p:spPr>
          <p:txBody>
            <a:bodyPr vert="horz" wrap="square" lIns="91440" tIns="45720" rIns="91440" bIns="45720" rtlCol="0" anchor="ctr">
              <a:noAutofit/>
            </a:bodyPr>
            <a:lstStyle/>
            <a:p>
              <a:pPr algn="ctr"/>
              <a:r>
                <a:rPr lang="en-US" sz="1000"/>
                <a:t>SnapMirror(R)</a:t>
              </a:r>
            </a:p>
            <a:p>
              <a:pPr algn="ctr"/>
              <a:r>
                <a:rPr lang="en-US" sz="1000"/>
                <a:t>SnapVault(R)</a:t>
              </a:r>
            </a:p>
          </p:txBody>
        </p:sp>
      </p:grpSp>
      <p:grpSp>
        <p:nvGrpSpPr>
          <p:cNvPr id="8" name="Group 7">
            <a:extLst>
              <a:ext uri="{FF2B5EF4-FFF2-40B4-BE49-F238E27FC236}">
                <a16:creationId xmlns:a16="http://schemas.microsoft.com/office/drawing/2014/main" id="{AF954EC9-E919-0C40-B6FB-7FFE00127D62}"/>
              </a:ext>
            </a:extLst>
          </p:cNvPr>
          <p:cNvGrpSpPr/>
          <p:nvPr/>
        </p:nvGrpSpPr>
        <p:grpSpPr>
          <a:xfrm>
            <a:off x="866797" y="1669684"/>
            <a:ext cx="2084496" cy="1276180"/>
            <a:chOff x="866797" y="2132533"/>
            <a:chExt cx="2084496" cy="1276180"/>
          </a:xfrm>
        </p:grpSpPr>
        <p:pic>
          <p:nvPicPr>
            <p:cNvPr id="152" name="volume clone copy 4" descr="C:\Users\PrestoGeorge\Desktop\Original-Cylindar.gif"/>
            <p:cNvPicPr preferRelativeResize="0">
              <a:picLocks noChangeAspect="1" noChangeArrowheads="1"/>
            </p:cNvPicPr>
            <p:nvPr/>
          </p:nvPicPr>
          <p:blipFill>
            <a:blip r:embed="rId5" cstate="print">
              <a:grayscl/>
            </a:blip>
            <a:srcRect/>
            <a:stretch>
              <a:fillRect/>
            </a:stretch>
          </p:blipFill>
          <p:spPr bwMode="auto">
            <a:xfrm>
              <a:off x="1968861" y="3078769"/>
              <a:ext cx="982432" cy="329944"/>
            </a:xfrm>
            <a:prstGeom prst="rect">
              <a:avLst/>
            </a:prstGeom>
            <a:noFill/>
          </p:spPr>
        </p:pic>
        <p:sp>
          <p:nvSpPr>
            <p:cNvPr id="233" name="TextBox 232"/>
            <p:cNvSpPr txBox="1"/>
            <p:nvPr/>
          </p:nvSpPr>
          <p:spPr>
            <a:xfrm>
              <a:off x="1973355" y="3150277"/>
              <a:ext cx="955223" cy="201332"/>
            </a:xfrm>
            <a:prstGeom prst="rect">
              <a:avLst/>
            </a:prstGeom>
          </p:spPr>
          <p:txBody>
            <a:bodyPr vert="horz" wrap="square" lIns="91440" tIns="45720" rIns="91440" bIns="45720" rtlCol="0" anchor="ctr">
              <a:noAutofit/>
            </a:bodyPr>
            <a:lstStyle/>
            <a:p>
              <a:pPr algn="ctr">
                <a:lnSpc>
                  <a:spcPct val="95000"/>
                </a:lnSpc>
                <a:spcBef>
                  <a:spcPts val="400"/>
                </a:spcBef>
                <a:spcAft>
                  <a:spcPts val="200"/>
                </a:spcAft>
              </a:pPr>
              <a:r>
                <a:rPr lang="en-US" sz="1000" b="1">
                  <a:solidFill>
                    <a:schemeClr val="bg1"/>
                  </a:solidFill>
                </a:rPr>
                <a:t>SUP Clone</a:t>
              </a:r>
            </a:p>
          </p:txBody>
        </p:sp>
        <p:cxnSp>
          <p:nvCxnSpPr>
            <p:cNvPr id="44" name="Curved Connector 43"/>
            <p:cNvCxnSpPr>
              <a:cxnSpLocks/>
              <a:stCxn id="145" idx="1"/>
              <a:endCxn id="152" idx="1"/>
            </p:cNvCxnSpPr>
            <p:nvPr/>
          </p:nvCxnSpPr>
          <p:spPr>
            <a:xfrm rot="10800000" flipH="1" flipV="1">
              <a:off x="1901503" y="2132533"/>
              <a:ext cx="67358" cy="1111208"/>
            </a:xfrm>
            <a:prstGeom prst="curvedConnector3">
              <a:avLst>
                <a:gd name="adj1" fmla="val -490216"/>
              </a:avLst>
            </a:prstGeom>
            <a:ln>
              <a:tailEnd type="triangle"/>
            </a:ln>
          </p:spPr>
          <p:style>
            <a:lnRef idx="3">
              <a:schemeClr val="accent1"/>
            </a:lnRef>
            <a:fillRef idx="0">
              <a:schemeClr val="accent1"/>
            </a:fillRef>
            <a:effectRef idx="2">
              <a:schemeClr val="accent1"/>
            </a:effectRef>
            <a:fontRef idx="minor">
              <a:schemeClr val="tx1"/>
            </a:fontRef>
          </p:style>
        </p:cxnSp>
        <p:sp>
          <p:nvSpPr>
            <p:cNvPr id="171" name="TextBox 170"/>
            <p:cNvSpPr txBox="1"/>
            <p:nvPr/>
          </p:nvSpPr>
          <p:spPr>
            <a:xfrm>
              <a:off x="866797" y="3054597"/>
              <a:ext cx="619475" cy="214620"/>
            </a:xfrm>
            <a:prstGeom prst="rect">
              <a:avLst/>
            </a:prstGeom>
          </p:spPr>
          <p:txBody>
            <a:bodyPr vert="horz" wrap="square" lIns="91440" tIns="45720" rIns="91440" bIns="45720" rtlCol="0" anchor="ctr">
              <a:noAutofit/>
            </a:bodyPr>
            <a:lstStyle/>
            <a:p>
              <a:pPr algn="ctr">
                <a:lnSpc>
                  <a:spcPct val="95000"/>
                </a:lnSpc>
                <a:spcBef>
                  <a:spcPts val="400"/>
                </a:spcBef>
                <a:spcAft>
                  <a:spcPts val="200"/>
                </a:spcAft>
              </a:pPr>
              <a:r>
                <a:rPr lang="en-US" sz="1000" b="1">
                  <a:solidFill>
                    <a:schemeClr val="accent1">
                      <a:lumMod val="50000"/>
                    </a:schemeClr>
                  </a:solidFill>
                </a:rPr>
                <a:t>Clone</a:t>
              </a:r>
            </a:p>
          </p:txBody>
        </p:sp>
      </p:grpSp>
      <p:sp>
        <p:nvSpPr>
          <p:cNvPr id="179" name="TextBox 178"/>
          <p:cNvSpPr txBox="1"/>
          <p:nvPr/>
        </p:nvSpPr>
        <p:spPr>
          <a:xfrm>
            <a:off x="1646836" y="3916568"/>
            <a:ext cx="619475" cy="214620"/>
          </a:xfrm>
          <a:prstGeom prst="rect">
            <a:avLst/>
          </a:prstGeom>
        </p:spPr>
        <p:txBody>
          <a:bodyPr vert="horz" wrap="square" lIns="91440" tIns="45720" rIns="91440" bIns="45720" rtlCol="0" anchor="ctr">
            <a:noAutofit/>
          </a:bodyPr>
          <a:lstStyle/>
          <a:p>
            <a:pPr algn="ctr">
              <a:lnSpc>
                <a:spcPct val="95000"/>
              </a:lnSpc>
              <a:spcBef>
                <a:spcPts val="400"/>
              </a:spcBef>
              <a:spcAft>
                <a:spcPts val="200"/>
              </a:spcAft>
            </a:pPr>
            <a:r>
              <a:rPr lang="en-US" sz="1000" b="1">
                <a:solidFill>
                  <a:schemeClr val="accent1">
                    <a:lumMod val="50000"/>
                  </a:schemeClr>
                </a:solidFill>
              </a:rPr>
              <a:t>Mount</a:t>
            </a:r>
          </a:p>
        </p:txBody>
      </p:sp>
      <p:pic>
        <p:nvPicPr>
          <p:cNvPr id="114" name="volume clone 1" descr="C:\Users\PrestoGeorge\Desktop\Original-Cylindar.gif"/>
          <p:cNvPicPr preferRelativeResize="0">
            <a:picLocks noChangeAspect="1" noChangeArrowheads="1"/>
          </p:cNvPicPr>
          <p:nvPr/>
        </p:nvPicPr>
        <p:blipFill>
          <a:blip r:embed="rId5" cstate="print">
            <a:duotone>
              <a:prstClr val="black"/>
              <a:schemeClr val="accent5">
                <a:tint val="45000"/>
                <a:satMod val="400000"/>
              </a:schemeClr>
            </a:duotone>
          </a:blip>
          <a:srcRect/>
          <a:stretch>
            <a:fillRect/>
          </a:stretch>
        </p:blipFill>
        <p:spPr bwMode="auto">
          <a:xfrm>
            <a:off x="3269743" y="2220640"/>
            <a:ext cx="982432" cy="329944"/>
          </a:xfrm>
          <a:prstGeom prst="rect">
            <a:avLst/>
          </a:prstGeom>
          <a:noFill/>
        </p:spPr>
      </p:pic>
      <p:sp>
        <p:nvSpPr>
          <p:cNvPr id="115" name="TextBox 114"/>
          <p:cNvSpPr txBox="1"/>
          <p:nvPr/>
        </p:nvSpPr>
        <p:spPr>
          <a:xfrm>
            <a:off x="3302205" y="2306409"/>
            <a:ext cx="930756" cy="209041"/>
          </a:xfrm>
          <a:prstGeom prst="rect">
            <a:avLst/>
          </a:prstGeom>
        </p:spPr>
        <p:txBody>
          <a:bodyPr vert="horz" wrap="square" lIns="91440" tIns="45720" rIns="91440" bIns="45720" rtlCol="0" anchor="ctr">
            <a:noAutofit/>
          </a:bodyPr>
          <a:lstStyle/>
          <a:p>
            <a:pPr algn="ctr">
              <a:lnSpc>
                <a:spcPct val="95000"/>
              </a:lnSpc>
              <a:spcBef>
                <a:spcPts val="400"/>
              </a:spcBef>
              <a:spcAft>
                <a:spcPts val="200"/>
              </a:spcAft>
            </a:pPr>
            <a:r>
              <a:rPr lang="en-US" sz="1000" b="1">
                <a:solidFill>
                  <a:schemeClr val="bg1"/>
                </a:solidFill>
              </a:rPr>
              <a:t>Clarity</a:t>
            </a:r>
          </a:p>
        </p:txBody>
      </p:sp>
      <p:pic>
        <p:nvPicPr>
          <p:cNvPr id="118" name="volume clone 1" descr="C:\Users\PrestoGeorge\Desktop\Original-Cylindar.gif"/>
          <p:cNvPicPr preferRelativeResize="0">
            <a:picLocks noChangeAspect="1" noChangeArrowheads="1"/>
          </p:cNvPicPr>
          <p:nvPr/>
        </p:nvPicPr>
        <p:blipFill>
          <a:blip r:embed="rId5" cstate="print">
            <a:duotone>
              <a:prstClr val="black"/>
              <a:schemeClr val="accent5">
                <a:tint val="45000"/>
                <a:satMod val="400000"/>
              </a:schemeClr>
            </a:duotone>
          </a:blip>
          <a:srcRect/>
          <a:stretch>
            <a:fillRect/>
          </a:stretch>
        </p:blipFill>
        <p:spPr bwMode="auto">
          <a:xfrm>
            <a:off x="3262649" y="2596323"/>
            <a:ext cx="982432" cy="329944"/>
          </a:xfrm>
          <a:prstGeom prst="rect">
            <a:avLst/>
          </a:prstGeom>
          <a:noFill/>
        </p:spPr>
      </p:pic>
      <p:sp>
        <p:nvSpPr>
          <p:cNvPr id="119" name="TextBox 118"/>
          <p:cNvSpPr txBox="1"/>
          <p:nvPr/>
        </p:nvSpPr>
        <p:spPr>
          <a:xfrm>
            <a:off x="3295111" y="2682092"/>
            <a:ext cx="930756" cy="209041"/>
          </a:xfrm>
          <a:prstGeom prst="rect">
            <a:avLst/>
          </a:prstGeom>
        </p:spPr>
        <p:txBody>
          <a:bodyPr vert="horz" wrap="square" lIns="91440" tIns="45720" rIns="91440" bIns="45720" rtlCol="0" anchor="ctr">
            <a:noAutofit/>
          </a:bodyPr>
          <a:lstStyle/>
          <a:p>
            <a:pPr algn="ctr">
              <a:lnSpc>
                <a:spcPct val="95000"/>
              </a:lnSpc>
              <a:spcBef>
                <a:spcPts val="400"/>
              </a:spcBef>
              <a:spcAft>
                <a:spcPts val="200"/>
              </a:spcAft>
            </a:pPr>
            <a:r>
              <a:rPr lang="en-US" sz="1000" b="1">
                <a:solidFill>
                  <a:schemeClr val="bg1"/>
                </a:solidFill>
              </a:rPr>
              <a:t>Hyperspace</a:t>
            </a:r>
          </a:p>
        </p:txBody>
      </p:sp>
      <p:pic>
        <p:nvPicPr>
          <p:cNvPr id="120" name="volume clone 1" descr="C:\Users\PrestoGeorge\Desktop\Original-Cylindar.gif"/>
          <p:cNvPicPr preferRelativeResize="0">
            <a:picLocks noChangeAspect="1" noChangeArrowheads="1"/>
          </p:cNvPicPr>
          <p:nvPr/>
        </p:nvPicPr>
        <p:blipFill>
          <a:blip r:embed="rId5" cstate="print">
            <a:duotone>
              <a:prstClr val="black"/>
              <a:schemeClr val="accent5">
                <a:tint val="45000"/>
                <a:satMod val="400000"/>
              </a:schemeClr>
            </a:duotone>
          </a:blip>
          <a:srcRect/>
          <a:stretch>
            <a:fillRect/>
          </a:stretch>
        </p:blipFill>
        <p:spPr bwMode="auto">
          <a:xfrm>
            <a:off x="3255559" y="2961373"/>
            <a:ext cx="982432" cy="329944"/>
          </a:xfrm>
          <a:prstGeom prst="rect">
            <a:avLst/>
          </a:prstGeom>
          <a:noFill/>
        </p:spPr>
      </p:pic>
      <p:sp>
        <p:nvSpPr>
          <p:cNvPr id="121" name="TextBox 120"/>
          <p:cNvSpPr txBox="1"/>
          <p:nvPr/>
        </p:nvSpPr>
        <p:spPr>
          <a:xfrm>
            <a:off x="3288021" y="3047142"/>
            <a:ext cx="930756" cy="209041"/>
          </a:xfrm>
          <a:prstGeom prst="rect">
            <a:avLst/>
          </a:prstGeom>
        </p:spPr>
        <p:txBody>
          <a:bodyPr vert="horz" wrap="square" lIns="91440" tIns="45720" rIns="91440" bIns="45720" rtlCol="0" anchor="ctr">
            <a:noAutofit/>
          </a:bodyPr>
          <a:lstStyle/>
          <a:p>
            <a:pPr algn="ctr">
              <a:lnSpc>
                <a:spcPct val="95000"/>
              </a:lnSpc>
              <a:spcBef>
                <a:spcPts val="400"/>
              </a:spcBef>
              <a:spcAft>
                <a:spcPts val="200"/>
              </a:spcAft>
            </a:pPr>
            <a:r>
              <a:rPr lang="en-US" sz="1000" b="1">
                <a:solidFill>
                  <a:schemeClr val="bg1"/>
                </a:solidFill>
              </a:rPr>
              <a:t>VMware</a:t>
            </a:r>
          </a:p>
        </p:txBody>
      </p:sp>
      <p:pic>
        <p:nvPicPr>
          <p:cNvPr id="126" name="volume clone 1" descr="C:\Users\PrestoGeorge\Desktop\Original-Cylindar.gif"/>
          <p:cNvPicPr preferRelativeResize="0">
            <a:picLocks noChangeAspect="1" noChangeArrowheads="1"/>
          </p:cNvPicPr>
          <p:nvPr/>
        </p:nvPicPr>
        <p:blipFill>
          <a:blip r:embed="rId5" cstate="print">
            <a:duotone>
              <a:prstClr val="black"/>
              <a:schemeClr val="accent5">
                <a:tint val="45000"/>
                <a:satMod val="400000"/>
              </a:schemeClr>
            </a:duotone>
          </a:blip>
          <a:srcRect/>
          <a:stretch>
            <a:fillRect/>
          </a:stretch>
        </p:blipFill>
        <p:spPr bwMode="auto">
          <a:xfrm>
            <a:off x="3248469" y="3347691"/>
            <a:ext cx="982432" cy="329944"/>
          </a:xfrm>
          <a:prstGeom prst="rect">
            <a:avLst/>
          </a:prstGeom>
          <a:noFill/>
        </p:spPr>
      </p:pic>
      <p:sp>
        <p:nvSpPr>
          <p:cNvPr id="127" name="TextBox 126"/>
          <p:cNvSpPr txBox="1"/>
          <p:nvPr/>
        </p:nvSpPr>
        <p:spPr>
          <a:xfrm>
            <a:off x="3280931" y="3433460"/>
            <a:ext cx="930756" cy="209041"/>
          </a:xfrm>
          <a:prstGeom prst="rect">
            <a:avLst/>
          </a:prstGeom>
        </p:spPr>
        <p:txBody>
          <a:bodyPr vert="horz" wrap="square" lIns="91440" tIns="45720" rIns="91440" bIns="45720" rtlCol="0" anchor="ctr">
            <a:noAutofit/>
          </a:bodyPr>
          <a:lstStyle/>
          <a:p>
            <a:pPr algn="ctr">
              <a:lnSpc>
                <a:spcPct val="95000"/>
              </a:lnSpc>
              <a:spcBef>
                <a:spcPts val="400"/>
              </a:spcBef>
              <a:spcAft>
                <a:spcPts val="200"/>
              </a:spcAft>
            </a:pPr>
            <a:r>
              <a:rPr lang="en-US" sz="1000" b="1" err="1">
                <a:solidFill>
                  <a:schemeClr val="bg1"/>
                </a:solidFill>
              </a:rPr>
              <a:t>WebBLOB</a:t>
            </a:r>
            <a:endParaRPr lang="en-US" sz="1000" b="1">
              <a:solidFill>
                <a:schemeClr val="bg1"/>
              </a:solidFill>
            </a:endParaRPr>
          </a:p>
        </p:txBody>
      </p:sp>
      <p:grpSp>
        <p:nvGrpSpPr>
          <p:cNvPr id="5" name="Group 4">
            <a:extLst>
              <a:ext uri="{FF2B5EF4-FFF2-40B4-BE49-F238E27FC236}">
                <a16:creationId xmlns:a16="http://schemas.microsoft.com/office/drawing/2014/main" id="{CEC844D7-C537-5648-8E9A-E48C7FDB927F}"/>
              </a:ext>
            </a:extLst>
          </p:cNvPr>
          <p:cNvGrpSpPr/>
          <p:nvPr/>
        </p:nvGrpSpPr>
        <p:grpSpPr>
          <a:xfrm>
            <a:off x="7197534" y="1682217"/>
            <a:ext cx="1099490" cy="1021357"/>
            <a:chOff x="7783569" y="1682217"/>
            <a:chExt cx="1099490" cy="1021357"/>
          </a:xfrm>
        </p:grpSpPr>
        <p:pic>
          <p:nvPicPr>
            <p:cNvPr id="138" name="volume clone copy 4" descr="C:\Users\PrestoGeorge\Desktop\Original-Cylindar.gif"/>
            <p:cNvPicPr preferRelativeResize="0">
              <a:picLocks noChangeAspect="1" noChangeArrowheads="1"/>
            </p:cNvPicPr>
            <p:nvPr/>
          </p:nvPicPr>
          <p:blipFill>
            <a:blip r:embed="rId5" cstate="print">
              <a:grayscl/>
            </a:blip>
            <a:srcRect/>
            <a:stretch>
              <a:fillRect/>
            </a:stretch>
          </p:blipFill>
          <p:spPr bwMode="auto">
            <a:xfrm>
              <a:off x="7841486" y="2373630"/>
              <a:ext cx="982432" cy="329944"/>
            </a:xfrm>
            <a:prstGeom prst="rect">
              <a:avLst/>
            </a:prstGeom>
            <a:noFill/>
          </p:spPr>
        </p:pic>
        <p:sp>
          <p:nvSpPr>
            <p:cNvPr id="241" name="TextBox 240"/>
            <p:cNvSpPr txBox="1"/>
            <p:nvPr/>
          </p:nvSpPr>
          <p:spPr>
            <a:xfrm>
              <a:off x="7783569" y="2434490"/>
              <a:ext cx="1099490" cy="220571"/>
            </a:xfrm>
            <a:prstGeom prst="rect">
              <a:avLst/>
            </a:prstGeom>
          </p:spPr>
          <p:txBody>
            <a:bodyPr vert="horz" wrap="square" lIns="91440" tIns="45720" rIns="91440" bIns="45720" rtlCol="0" anchor="ctr">
              <a:noAutofit/>
            </a:bodyPr>
            <a:lstStyle/>
            <a:p>
              <a:pPr algn="ctr">
                <a:lnSpc>
                  <a:spcPct val="95000"/>
                </a:lnSpc>
                <a:spcBef>
                  <a:spcPts val="400"/>
                </a:spcBef>
                <a:spcAft>
                  <a:spcPts val="200"/>
                </a:spcAft>
              </a:pPr>
              <a:r>
                <a:rPr lang="en-US" sz="1000" b="1">
                  <a:solidFill>
                    <a:schemeClr val="bg1"/>
                  </a:solidFill>
                </a:rPr>
                <a:t>Backup Clone</a:t>
              </a:r>
            </a:p>
          </p:txBody>
        </p:sp>
        <p:cxnSp>
          <p:nvCxnSpPr>
            <p:cNvPr id="136" name="Curved Connector 135"/>
            <p:cNvCxnSpPr>
              <a:cxnSpLocks/>
            </p:cNvCxnSpPr>
            <p:nvPr/>
          </p:nvCxnSpPr>
          <p:spPr>
            <a:xfrm rot="10800000" flipH="1" flipV="1">
              <a:off x="7816448" y="1682217"/>
              <a:ext cx="34832" cy="835308"/>
            </a:xfrm>
            <a:prstGeom prst="curvedConnector3">
              <a:avLst>
                <a:gd name="adj1" fmla="val -656293"/>
              </a:avLst>
            </a:prstGeom>
            <a:ln>
              <a:solidFill>
                <a:srgbClr val="FFC000"/>
              </a:solidFill>
              <a:tailEnd type="triangle"/>
            </a:ln>
          </p:spPr>
          <p:style>
            <a:lnRef idx="3">
              <a:schemeClr val="accent3"/>
            </a:lnRef>
            <a:fillRef idx="0">
              <a:schemeClr val="accent3"/>
            </a:fillRef>
            <a:effectRef idx="2">
              <a:schemeClr val="accent3"/>
            </a:effectRef>
            <a:fontRef idx="minor">
              <a:schemeClr val="tx1"/>
            </a:fontRef>
          </p:style>
        </p:cxnSp>
      </p:grpSp>
      <p:pic>
        <p:nvPicPr>
          <p:cNvPr id="140" name="volume clone 1" descr="C:\Users\PrestoGeorge\Desktop\Original-Cylindar.gif"/>
          <p:cNvPicPr preferRelativeResize="0">
            <a:picLocks noChangeAspect="1" noChangeArrowheads="1"/>
          </p:cNvPicPr>
          <p:nvPr/>
        </p:nvPicPr>
        <p:blipFill>
          <a:blip r:embed="rId5" cstate="print">
            <a:duotone>
              <a:prstClr val="black"/>
              <a:schemeClr val="accent5">
                <a:tint val="45000"/>
                <a:satMod val="400000"/>
              </a:schemeClr>
            </a:duotone>
          </a:blip>
          <a:srcRect/>
          <a:stretch>
            <a:fillRect/>
          </a:stretch>
        </p:blipFill>
        <p:spPr bwMode="auto">
          <a:xfrm>
            <a:off x="8662998" y="1473904"/>
            <a:ext cx="982432" cy="329944"/>
          </a:xfrm>
          <a:prstGeom prst="rect">
            <a:avLst/>
          </a:prstGeom>
          <a:noFill/>
        </p:spPr>
      </p:pic>
      <p:sp>
        <p:nvSpPr>
          <p:cNvPr id="148" name="TextBox 147"/>
          <p:cNvSpPr txBox="1"/>
          <p:nvPr/>
        </p:nvSpPr>
        <p:spPr>
          <a:xfrm>
            <a:off x="8695460" y="1559673"/>
            <a:ext cx="930756" cy="209041"/>
          </a:xfrm>
          <a:prstGeom prst="rect">
            <a:avLst/>
          </a:prstGeom>
        </p:spPr>
        <p:txBody>
          <a:bodyPr vert="horz" wrap="square" lIns="91440" tIns="45720" rIns="91440" bIns="45720" rtlCol="0" anchor="ctr">
            <a:noAutofit/>
          </a:bodyPr>
          <a:lstStyle/>
          <a:p>
            <a:pPr algn="ctr">
              <a:lnSpc>
                <a:spcPct val="95000"/>
              </a:lnSpc>
              <a:spcBef>
                <a:spcPts val="400"/>
              </a:spcBef>
              <a:spcAft>
                <a:spcPts val="200"/>
              </a:spcAft>
            </a:pPr>
            <a:r>
              <a:rPr lang="en-US" sz="1000" b="1">
                <a:solidFill>
                  <a:schemeClr val="bg1"/>
                </a:solidFill>
              </a:rPr>
              <a:t>Hyperspace</a:t>
            </a:r>
          </a:p>
        </p:txBody>
      </p:sp>
      <p:pic>
        <p:nvPicPr>
          <p:cNvPr id="149" name="volume clone 1" descr="C:\Users\PrestoGeorge\Desktop\Original-Cylindar.gif"/>
          <p:cNvPicPr preferRelativeResize="0">
            <a:picLocks noChangeAspect="1" noChangeArrowheads="1"/>
          </p:cNvPicPr>
          <p:nvPr/>
        </p:nvPicPr>
        <p:blipFill>
          <a:blip r:embed="rId5" cstate="print">
            <a:duotone>
              <a:prstClr val="black"/>
              <a:schemeClr val="accent5">
                <a:tint val="45000"/>
                <a:satMod val="400000"/>
              </a:schemeClr>
            </a:duotone>
          </a:blip>
          <a:srcRect/>
          <a:stretch>
            <a:fillRect/>
          </a:stretch>
        </p:blipFill>
        <p:spPr bwMode="auto">
          <a:xfrm>
            <a:off x="8655908" y="1838954"/>
            <a:ext cx="982432" cy="329944"/>
          </a:xfrm>
          <a:prstGeom prst="rect">
            <a:avLst/>
          </a:prstGeom>
          <a:noFill/>
        </p:spPr>
      </p:pic>
      <p:sp>
        <p:nvSpPr>
          <p:cNvPr id="151" name="TextBox 150"/>
          <p:cNvSpPr txBox="1"/>
          <p:nvPr/>
        </p:nvSpPr>
        <p:spPr>
          <a:xfrm>
            <a:off x="8688370" y="1924723"/>
            <a:ext cx="930756" cy="209041"/>
          </a:xfrm>
          <a:prstGeom prst="rect">
            <a:avLst/>
          </a:prstGeom>
        </p:spPr>
        <p:txBody>
          <a:bodyPr vert="horz" wrap="square" lIns="91440" tIns="45720" rIns="91440" bIns="45720" rtlCol="0" anchor="ctr">
            <a:noAutofit/>
          </a:bodyPr>
          <a:lstStyle/>
          <a:p>
            <a:pPr algn="ctr">
              <a:lnSpc>
                <a:spcPct val="95000"/>
              </a:lnSpc>
              <a:spcBef>
                <a:spcPts val="400"/>
              </a:spcBef>
              <a:spcAft>
                <a:spcPts val="200"/>
              </a:spcAft>
            </a:pPr>
            <a:r>
              <a:rPr lang="en-US" sz="1000" b="1">
                <a:solidFill>
                  <a:schemeClr val="bg1"/>
                </a:solidFill>
              </a:rPr>
              <a:t>VMware</a:t>
            </a:r>
          </a:p>
        </p:txBody>
      </p:sp>
      <p:pic>
        <p:nvPicPr>
          <p:cNvPr id="155" name="volume clone 1" descr="C:\Users\PrestoGeorge\Desktop\Original-Cylindar.gif"/>
          <p:cNvPicPr preferRelativeResize="0">
            <a:picLocks noChangeAspect="1" noChangeArrowheads="1"/>
          </p:cNvPicPr>
          <p:nvPr/>
        </p:nvPicPr>
        <p:blipFill>
          <a:blip r:embed="rId5" cstate="print">
            <a:duotone>
              <a:prstClr val="black"/>
              <a:schemeClr val="accent5">
                <a:tint val="45000"/>
                <a:satMod val="400000"/>
              </a:schemeClr>
            </a:duotone>
          </a:blip>
          <a:srcRect/>
          <a:stretch>
            <a:fillRect/>
          </a:stretch>
        </p:blipFill>
        <p:spPr bwMode="auto">
          <a:xfrm>
            <a:off x="8648818" y="2225272"/>
            <a:ext cx="982432" cy="329944"/>
          </a:xfrm>
          <a:prstGeom prst="rect">
            <a:avLst/>
          </a:prstGeom>
          <a:noFill/>
        </p:spPr>
      </p:pic>
      <p:sp>
        <p:nvSpPr>
          <p:cNvPr id="156" name="TextBox 155"/>
          <p:cNvSpPr txBox="1"/>
          <p:nvPr/>
        </p:nvSpPr>
        <p:spPr>
          <a:xfrm>
            <a:off x="8681280" y="2311041"/>
            <a:ext cx="930756" cy="209041"/>
          </a:xfrm>
          <a:prstGeom prst="rect">
            <a:avLst/>
          </a:prstGeom>
        </p:spPr>
        <p:txBody>
          <a:bodyPr vert="horz" wrap="square" lIns="91440" tIns="45720" rIns="91440" bIns="45720" rtlCol="0" anchor="ctr">
            <a:noAutofit/>
          </a:bodyPr>
          <a:lstStyle/>
          <a:p>
            <a:pPr algn="ctr">
              <a:lnSpc>
                <a:spcPct val="95000"/>
              </a:lnSpc>
              <a:spcBef>
                <a:spcPts val="400"/>
              </a:spcBef>
              <a:spcAft>
                <a:spcPts val="200"/>
              </a:spcAft>
            </a:pPr>
            <a:r>
              <a:rPr lang="en-US" sz="1000" b="1" err="1">
                <a:solidFill>
                  <a:schemeClr val="bg1"/>
                </a:solidFill>
              </a:rPr>
              <a:t>WebBLOB</a:t>
            </a:r>
            <a:endParaRPr lang="en-US" sz="1000" b="1">
              <a:solidFill>
                <a:schemeClr val="bg1"/>
              </a:solidFill>
            </a:endParaRPr>
          </a:p>
        </p:txBody>
      </p:sp>
      <p:grpSp>
        <p:nvGrpSpPr>
          <p:cNvPr id="4" name="Group 3">
            <a:extLst>
              <a:ext uri="{FF2B5EF4-FFF2-40B4-BE49-F238E27FC236}">
                <a16:creationId xmlns:a16="http://schemas.microsoft.com/office/drawing/2014/main" id="{00483FB6-D444-9042-AEE9-D0613C5C3905}"/>
              </a:ext>
            </a:extLst>
          </p:cNvPr>
          <p:cNvGrpSpPr/>
          <p:nvPr/>
        </p:nvGrpSpPr>
        <p:grpSpPr>
          <a:xfrm>
            <a:off x="4264754" y="1678430"/>
            <a:ext cx="877441" cy="715928"/>
            <a:chOff x="4264754" y="1678430"/>
            <a:chExt cx="877441" cy="715928"/>
          </a:xfrm>
        </p:grpSpPr>
        <p:cxnSp>
          <p:nvCxnSpPr>
            <p:cNvPr id="157" name="Elbow Connector 156"/>
            <p:cNvCxnSpPr>
              <a:cxnSpLocks/>
            </p:cNvCxnSpPr>
            <p:nvPr/>
          </p:nvCxnSpPr>
          <p:spPr>
            <a:xfrm flipH="1">
              <a:off x="4264754" y="1678430"/>
              <a:ext cx="17728" cy="715928"/>
            </a:xfrm>
            <a:prstGeom prst="bentConnector3">
              <a:avLst>
                <a:gd name="adj1" fmla="val -1289486"/>
              </a:avLst>
            </a:prstGeom>
            <a:ln>
              <a:solidFill>
                <a:srgbClr val="00C6A5"/>
              </a:solidFill>
              <a:prstDash val="sysDot"/>
              <a:headEnd type="none" w="med" len="med"/>
              <a:tailEnd type="triangle" w="med" len="med"/>
            </a:ln>
          </p:spPr>
          <p:style>
            <a:lnRef idx="3">
              <a:schemeClr val="accent2"/>
            </a:lnRef>
            <a:fillRef idx="0">
              <a:schemeClr val="accent2"/>
            </a:fillRef>
            <a:effectRef idx="2">
              <a:schemeClr val="accent2"/>
            </a:effectRef>
            <a:fontRef idx="minor">
              <a:schemeClr val="tx1"/>
            </a:fontRef>
          </p:style>
        </p:cxnSp>
        <p:sp>
          <p:nvSpPr>
            <p:cNvPr id="158" name="TextBox 157"/>
            <p:cNvSpPr txBox="1"/>
            <p:nvPr/>
          </p:nvSpPr>
          <p:spPr>
            <a:xfrm>
              <a:off x="4348153" y="1681861"/>
              <a:ext cx="794042" cy="345177"/>
            </a:xfrm>
            <a:prstGeom prst="rect">
              <a:avLst/>
            </a:prstGeom>
            <a:ln>
              <a:noFill/>
              <a:prstDash val="sysDot"/>
            </a:ln>
          </p:spPr>
          <p:txBody>
            <a:bodyPr vert="horz" wrap="square" lIns="91440" tIns="45720" rIns="91440" bIns="45720" rtlCol="0" anchor="ctr">
              <a:noAutofit/>
            </a:bodyPr>
            <a:lstStyle/>
            <a:p>
              <a:pPr algn="ctr">
                <a:lnSpc>
                  <a:spcPct val="95000"/>
                </a:lnSpc>
                <a:spcBef>
                  <a:spcPts val="400"/>
                </a:spcBef>
                <a:spcAft>
                  <a:spcPts val="200"/>
                </a:spcAft>
              </a:pPr>
              <a:r>
                <a:rPr lang="en-US" sz="1000" b="1">
                  <a:solidFill>
                    <a:srgbClr val="00C6A5"/>
                  </a:solidFill>
                </a:rPr>
                <a:t>Daily Dumps</a:t>
              </a:r>
            </a:p>
          </p:txBody>
        </p:sp>
      </p:grpSp>
      <p:sp>
        <p:nvSpPr>
          <p:cNvPr id="128" name="TextBox 127"/>
          <p:cNvSpPr txBox="1"/>
          <p:nvPr/>
        </p:nvSpPr>
        <p:spPr>
          <a:xfrm>
            <a:off x="9512850" y="4165386"/>
            <a:ext cx="2369398" cy="870994"/>
          </a:xfrm>
          <a:prstGeom prst="rect">
            <a:avLst/>
          </a:prstGeom>
          <a:ln w="28575">
            <a:solidFill>
              <a:srgbClr val="FFC000"/>
            </a:solidFill>
          </a:ln>
        </p:spPr>
        <p:style>
          <a:lnRef idx="2">
            <a:schemeClr val="accent3"/>
          </a:lnRef>
          <a:fillRef idx="1">
            <a:schemeClr val="lt1"/>
          </a:fillRef>
          <a:effectRef idx="0">
            <a:schemeClr val="accent3"/>
          </a:effectRef>
          <a:fontRef idx="minor">
            <a:schemeClr val="dk1"/>
          </a:fontRef>
        </p:style>
        <p:txBody>
          <a:bodyPr vert="horz" wrap="square" lIns="91440" tIns="45720" rIns="91440" bIns="45720" rtlCol="0" anchor="ctr">
            <a:noAutofit/>
          </a:bodyPr>
          <a:lstStyle/>
          <a:p>
            <a:r>
              <a:rPr lang="en-US" sz="800" b="1">
                <a:solidFill>
                  <a:srgbClr val="FFC000"/>
                </a:solidFill>
              </a:rPr>
              <a:t>Backup Workflows</a:t>
            </a:r>
            <a:endParaRPr lang="en-US" sz="800">
              <a:solidFill>
                <a:srgbClr val="FFC000"/>
              </a:solidFill>
            </a:endParaRPr>
          </a:p>
          <a:p>
            <a:r>
              <a:rPr lang="en-US" sz="800"/>
              <a:t>Nightly WFA application consistent backup of Epic production using host side Freeze and Thaw scripts</a:t>
            </a:r>
          </a:p>
          <a:p>
            <a:r>
              <a:rPr lang="en-US" sz="800"/>
              <a:t>Most recent backup is mounted on Media server and streamed to Archive via backup software.</a:t>
            </a:r>
          </a:p>
          <a:p>
            <a:r>
              <a:rPr lang="en-US" sz="800"/>
              <a:t>Or optionally WFA can SnapVault to ONTAP</a:t>
            </a:r>
          </a:p>
        </p:txBody>
      </p:sp>
      <p:sp>
        <p:nvSpPr>
          <p:cNvPr id="135" name="TextBox 134"/>
          <p:cNvSpPr txBox="1"/>
          <p:nvPr/>
        </p:nvSpPr>
        <p:spPr>
          <a:xfrm>
            <a:off x="9505792" y="5121356"/>
            <a:ext cx="2369398" cy="1109198"/>
          </a:xfrm>
          <a:prstGeom prst="rect">
            <a:avLst/>
          </a:prstGeom>
          <a:ln w="28575">
            <a:solidFill>
              <a:schemeClr val="accent1"/>
            </a:solidFill>
          </a:ln>
        </p:spPr>
        <p:style>
          <a:lnRef idx="2">
            <a:schemeClr val="accent3"/>
          </a:lnRef>
          <a:fillRef idx="1">
            <a:schemeClr val="lt1"/>
          </a:fillRef>
          <a:effectRef idx="0">
            <a:schemeClr val="accent3"/>
          </a:effectRef>
          <a:fontRef idx="minor">
            <a:schemeClr val="dk1"/>
          </a:fontRef>
        </p:style>
        <p:txBody>
          <a:bodyPr vert="horz" wrap="square" lIns="91440" tIns="45720" rIns="91440" bIns="45720" rtlCol="0" anchor="ctr">
            <a:noAutofit/>
          </a:bodyPr>
          <a:lstStyle/>
          <a:p>
            <a:r>
              <a:rPr lang="en-US" sz="800" b="1" dirty="0">
                <a:solidFill>
                  <a:schemeClr val="accent1"/>
                </a:solidFill>
              </a:rPr>
              <a:t>Refresh Workflows</a:t>
            </a:r>
            <a:endParaRPr lang="en-US" sz="800" dirty="0">
              <a:solidFill>
                <a:schemeClr val="accent1"/>
              </a:solidFill>
            </a:endParaRPr>
          </a:p>
          <a:p>
            <a:r>
              <a:rPr lang="en-US" sz="800" dirty="0"/>
              <a:t>Nonproduction server starts </a:t>
            </a:r>
            <a:r>
              <a:rPr lang="en-US" sz="800" dirty="0" err="1"/>
              <a:t>envcopy</a:t>
            </a:r>
            <a:r>
              <a:rPr lang="en-US" sz="800" dirty="0"/>
              <a:t> scripts to bring down SUP environment and save env variables. </a:t>
            </a:r>
          </a:p>
          <a:p>
            <a:r>
              <a:rPr lang="en-US" sz="800" dirty="0"/>
              <a:t>LUNs are removed and rebuilt from clone of latest Snapshot copy and presented to server.</a:t>
            </a:r>
          </a:p>
          <a:p>
            <a:r>
              <a:rPr lang="en-US" sz="800" dirty="0" err="1"/>
              <a:t>Envcopy</a:t>
            </a:r>
            <a:r>
              <a:rPr lang="en-US" sz="800" dirty="0"/>
              <a:t> brings SUP DB back online.</a:t>
            </a:r>
          </a:p>
          <a:p>
            <a:r>
              <a:rPr lang="en-US" sz="800" dirty="0"/>
              <a:t>This process is repeated for all full copy test environments.</a:t>
            </a:r>
          </a:p>
        </p:txBody>
      </p:sp>
      <p:cxnSp>
        <p:nvCxnSpPr>
          <p:cNvPr id="137" name="Curved Connector 136"/>
          <p:cNvCxnSpPr>
            <a:cxnSpLocks/>
            <a:stCxn id="143" idx="3"/>
            <a:endCxn id="273" idx="1"/>
          </p:cNvCxnSpPr>
          <p:nvPr/>
        </p:nvCxnSpPr>
        <p:spPr>
          <a:xfrm>
            <a:off x="2987350" y="1627841"/>
            <a:ext cx="3630261" cy="3852179"/>
          </a:xfrm>
          <a:prstGeom prst="curvedConnector3">
            <a:avLst>
              <a:gd name="adj1" fmla="val 5221"/>
            </a:avLst>
          </a:prstGeom>
          <a:ln>
            <a:solidFill>
              <a:schemeClr val="accent4"/>
            </a:solidFill>
            <a:tailEnd type="triangle"/>
          </a:ln>
        </p:spPr>
        <p:style>
          <a:lnRef idx="3">
            <a:schemeClr val="accent3"/>
          </a:lnRef>
          <a:fillRef idx="0">
            <a:schemeClr val="accent3"/>
          </a:fillRef>
          <a:effectRef idx="2">
            <a:schemeClr val="accent3"/>
          </a:effectRef>
          <a:fontRef idx="minor">
            <a:schemeClr val="tx1"/>
          </a:fontRef>
        </p:style>
      </p:cxnSp>
      <p:sp>
        <p:nvSpPr>
          <p:cNvPr id="3" name="Rectangle 2">
            <a:extLst>
              <a:ext uri="{FF2B5EF4-FFF2-40B4-BE49-F238E27FC236}">
                <a16:creationId xmlns:a16="http://schemas.microsoft.com/office/drawing/2014/main" id="{D127AF2D-3A25-FD42-BFD2-E7064C766A5B}"/>
              </a:ext>
            </a:extLst>
          </p:cNvPr>
          <p:cNvSpPr/>
          <p:nvPr/>
        </p:nvSpPr>
        <p:spPr>
          <a:xfrm>
            <a:off x="2098556" y="4911811"/>
            <a:ext cx="628698" cy="246221"/>
          </a:xfrm>
          <a:prstGeom prst="rect">
            <a:avLst/>
          </a:prstGeom>
        </p:spPr>
        <p:txBody>
          <a:bodyPr wrap="none">
            <a:spAutoFit/>
          </a:bodyPr>
          <a:lstStyle/>
          <a:p>
            <a:r>
              <a:rPr lang="en-US" sz="1000" b="1" err="1">
                <a:solidFill>
                  <a:schemeClr val="accent1"/>
                </a:solidFill>
              </a:rPr>
              <a:t>Envcopy</a:t>
            </a:r>
            <a:endParaRPr lang="en-US" sz="1000"/>
          </a:p>
        </p:txBody>
      </p:sp>
      <p:cxnSp>
        <p:nvCxnSpPr>
          <p:cNvPr id="146" name="Curved Connector 145">
            <a:extLst>
              <a:ext uri="{FF2B5EF4-FFF2-40B4-BE49-F238E27FC236}">
                <a16:creationId xmlns:a16="http://schemas.microsoft.com/office/drawing/2014/main" id="{56EDE901-F653-B642-AF8A-620F25F2031B}"/>
              </a:ext>
            </a:extLst>
          </p:cNvPr>
          <p:cNvCxnSpPr>
            <a:cxnSpLocks/>
            <a:stCxn id="195" idx="3"/>
            <a:endCxn id="273" idx="1"/>
          </p:cNvCxnSpPr>
          <p:nvPr/>
        </p:nvCxnSpPr>
        <p:spPr>
          <a:xfrm>
            <a:off x="5039632" y="4476153"/>
            <a:ext cx="1577979" cy="1003867"/>
          </a:xfrm>
          <a:prstGeom prst="curvedConnector3">
            <a:avLst>
              <a:gd name="adj1" fmla="val 50000"/>
            </a:avLst>
          </a:prstGeom>
          <a:ln>
            <a:solidFill>
              <a:schemeClr val="accent4"/>
            </a:solidFill>
            <a:tailEnd type="triangle"/>
          </a:ln>
        </p:spPr>
        <p:style>
          <a:lnRef idx="3">
            <a:schemeClr val="accent3"/>
          </a:lnRef>
          <a:fillRef idx="0">
            <a:schemeClr val="accent3"/>
          </a:fillRef>
          <a:effectRef idx="2">
            <a:schemeClr val="accent3"/>
          </a:effectRef>
          <a:fontRef idx="minor">
            <a:schemeClr val="tx1"/>
          </a:fontRef>
        </p:style>
      </p:cxnSp>
      <p:sp>
        <p:nvSpPr>
          <p:cNvPr id="154" name="TextBox 153">
            <a:extLst>
              <a:ext uri="{FF2B5EF4-FFF2-40B4-BE49-F238E27FC236}">
                <a16:creationId xmlns:a16="http://schemas.microsoft.com/office/drawing/2014/main" id="{FCE811B2-B183-3C42-8439-004BB74C50A3}"/>
              </a:ext>
            </a:extLst>
          </p:cNvPr>
          <p:cNvSpPr txBox="1"/>
          <p:nvPr/>
        </p:nvSpPr>
        <p:spPr>
          <a:xfrm>
            <a:off x="1629134" y="5189731"/>
            <a:ext cx="675468" cy="252002"/>
          </a:xfrm>
          <a:prstGeom prst="rect">
            <a:avLst/>
          </a:prstGeom>
        </p:spPr>
        <p:txBody>
          <a:bodyPr vert="horz" wrap="square" lIns="91440" tIns="45720" rIns="91440" bIns="45720" rtlCol="0" anchor="ctr">
            <a:noAutofit/>
          </a:bodyPr>
          <a:lstStyle/>
          <a:p>
            <a:pPr algn="ctr"/>
            <a:r>
              <a:rPr lang="en-US" sz="1000" b="1">
                <a:solidFill>
                  <a:srgbClr val="FFC000"/>
                </a:solidFill>
              </a:rPr>
              <a:t>REST API </a:t>
            </a:r>
          </a:p>
        </p:txBody>
      </p:sp>
      <p:pic>
        <p:nvPicPr>
          <p:cNvPr id="175" name="volume clone 1" descr="C:\Users\PrestoGeorge\Desktop\Original-Cylindar.gif">
            <a:extLst>
              <a:ext uri="{FF2B5EF4-FFF2-40B4-BE49-F238E27FC236}">
                <a16:creationId xmlns:a16="http://schemas.microsoft.com/office/drawing/2014/main" id="{92D5B725-2F50-B044-AA5F-3991C98E531E}"/>
              </a:ext>
            </a:extLst>
          </p:cNvPr>
          <p:cNvPicPr preferRelativeResize="0">
            <a:picLocks noChangeAspect="1" noChangeArrowheads="1"/>
          </p:cNvPicPr>
          <p:nvPr/>
        </p:nvPicPr>
        <p:blipFill>
          <a:blip r:embed="rId5" cstate="print">
            <a:duotone>
              <a:prstClr val="black"/>
              <a:schemeClr val="accent5">
                <a:tint val="45000"/>
                <a:satMod val="400000"/>
              </a:schemeClr>
            </a:duotone>
          </a:blip>
          <a:srcRect/>
          <a:stretch>
            <a:fillRect/>
          </a:stretch>
        </p:blipFill>
        <p:spPr bwMode="auto">
          <a:xfrm>
            <a:off x="10184937" y="2274630"/>
            <a:ext cx="437227" cy="146840"/>
          </a:xfrm>
          <a:prstGeom prst="rect">
            <a:avLst/>
          </a:prstGeom>
          <a:noFill/>
        </p:spPr>
      </p:pic>
      <p:pic>
        <p:nvPicPr>
          <p:cNvPr id="178" name="volume clone copy 4" descr="C:\Users\PrestoGeorge\Desktop\Original-Cylindar.gif">
            <a:extLst>
              <a:ext uri="{FF2B5EF4-FFF2-40B4-BE49-F238E27FC236}">
                <a16:creationId xmlns:a16="http://schemas.microsoft.com/office/drawing/2014/main" id="{C2D49595-E07F-C445-BCBF-2398B873D78E}"/>
              </a:ext>
            </a:extLst>
          </p:cNvPr>
          <p:cNvPicPr preferRelativeResize="0">
            <a:picLocks noChangeAspect="1" noChangeArrowheads="1"/>
          </p:cNvPicPr>
          <p:nvPr/>
        </p:nvPicPr>
        <p:blipFill>
          <a:blip r:embed="rId5" cstate="print">
            <a:grayscl/>
          </a:blip>
          <a:srcRect/>
          <a:stretch>
            <a:fillRect/>
          </a:stretch>
        </p:blipFill>
        <p:spPr bwMode="auto">
          <a:xfrm>
            <a:off x="10187617" y="2487465"/>
            <a:ext cx="434547" cy="145940"/>
          </a:xfrm>
          <a:prstGeom prst="rect">
            <a:avLst/>
          </a:prstGeom>
          <a:noFill/>
        </p:spPr>
      </p:pic>
      <p:cxnSp>
        <p:nvCxnSpPr>
          <p:cNvPr id="183" name="Straight Arrow Connector 182">
            <a:extLst>
              <a:ext uri="{FF2B5EF4-FFF2-40B4-BE49-F238E27FC236}">
                <a16:creationId xmlns:a16="http://schemas.microsoft.com/office/drawing/2014/main" id="{BBBEB311-4828-7442-815D-A8ADA23D90F9}"/>
              </a:ext>
            </a:extLst>
          </p:cNvPr>
          <p:cNvCxnSpPr>
            <a:cxnSpLocks/>
          </p:cNvCxnSpPr>
          <p:nvPr/>
        </p:nvCxnSpPr>
        <p:spPr>
          <a:xfrm flipV="1">
            <a:off x="10194591" y="2799088"/>
            <a:ext cx="458145" cy="9248"/>
          </a:xfrm>
          <a:prstGeom prst="straightConnector1">
            <a:avLst/>
          </a:prstGeom>
          <a:ln>
            <a:solidFill>
              <a:schemeClr val="accent6"/>
            </a:solidFill>
            <a:tailEnd type="triangle"/>
          </a:ln>
        </p:spPr>
        <p:style>
          <a:lnRef idx="3">
            <a:schemeClr val="accent1"/>
          </a:lnRef>
          <a:fillRef idx="0">
            <a:schemeClr val="accent1"/>
          </a:fillRef>
          <a:effectRef idx="2">
            <a:schemeClr val="accent1"/>
          </a:effectRef>
          <a:fontRef idx="minor">
            <a:schemeClr val="tx1"/>
          </a:fontRef>
        </p:style>
      </p:cxnSp>
      <p:cxnSp>
        <p:nvCxnSpPr>
          <p:cNvPr id="184" name="Straight Arrow Connector 183">
            <a:extLst>
              <a:ext uri="{FF2B5EF4-FFF2-40B4-BE49-F238E27FC236}">
                <a16:creationId xmlns:a16="http://schemas.microsoft.com/office/drawing/2014/main" id="{ED128D4A-10D6-9746-B230-174CE7C93B3E}"/>
              </a:ext>
            </a:extLst>
          </p:cNvPr>
          <p:cNvCxnSpPr>
            <a:cxnSpLocks/>
          </p:cNvCxnSpPr>
          <p:nvPr/>
        </p:nvCxnSpPr>
        <p:spPr>
          <a:xfrm flipV="1">
            <a:off x="10191105" y="2994860"/>
            <a:ext cx="458145" cy="9248"/>
          </a:xfrm>
          <a:prstGeom prst="straightConnector1">
            <a:avLst/>
          </a:prstGeom>
          <a:ln>
            <a:solidFill>
              <a:srgbClr val="FFC000"/>
            </a:solidFill>
            <a:tailEnd type="triangle"/>
          </a:ln>
        </p:spPr>
        <p:style>
          <a:lnRef idx="3">
            <a:schemeClr val="accent1"/>
          </a:lnRef>
          <a:fillRef idx="0">
            <a:schemeClr val="accent1"/>
          </a:fillRef>
          <a:effectRef idx="2">
            <a:schemeClr val="accent1"/>
          </a:effectRef>
          <a:fontRef idx="minor">
            <a:schemeClr val="tx1"/>
          </a:fontRef>
        </p:style>
      </p:cxnSp>
      <p:cxnSp>
        <p:nvCxnSpPr>
          <p:cNvPr id="185" name="Straight Arrow Connector 184">
            <a:extLst>
              <a:ext uri="{FF2B5EF4-FFF2-40B4-BE49-F238E27FC236}">
                <a16:creationId xmlns:a16="http://schemas.microsoft.com/office/drawing/2014/main" id="{EB7DC066-2DFC-0F41-B438-7E0D5FC2C2AB}"/>
              </a:ext>
            </a:extLst>
          </p:cNvPr>
          <p:cNvCxnSpPr>
            <a:cxnSpLocks/>
          </p:cNvCxnSpPr>
          <p:nvPr/>
        </p:nvCxnSpPr>
        <p:spPr>
          <a:xfrm flipV="1">
            <a:off x="10194591" y="3198109"/>
            <a:ext cx="458145" cy="924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86" name="TextBox 185">
            <a:extLst>
              <a:ext uri="{FF2B5EF4-FFF2-40B4-BE49-F238E27FC236}">
                <a16:creationId xmlns:a16="http://schemas.microsoft.com/office/drawing/2014/main" id="{2860E275-3896-E749-99ED-8E4EF1AC6BC0}"/>
              </a:ext>
            </a:extLst>
          </p:cNvPr>
          <p:cNvSpPr txBox="1"/>
          <p:nvPr/>
        </p:nvSpPr>
        <p:spPr>
          <a:xfrm>
            <a:off x="10647369" y="2212177"/>
            <a:ext cx="1410510" cy="1119522"/>
          </a:xfrm>
          <a:prstGeom prst="rect">
            <a:avLst/>
          </a:prstGeom>
        </p:spPr>
        <p:txBody>
          <a:bodyPr vert="horz" wrap="square" lIns="91440" tIns="45720" rIns="91440" bIns="45720" rtlCol="0" anchor="ctr">
            <a:noAutofit/>
          </a:bodyPr>
          <a:lstStyle/>
          <a:p>
            <a:r>
              <a:rPr lang="en-US" sz="1400" b="1" dirty="0"/>
              <a:t>Workload Data</a:t>
            </a:r>
          </a:p>
          <a:p>
            <a:r>
              <a:rPr lang="en-US" sz="1400" b="1" dirty="0"/>
              <a:t>Snapshot/Clone</a:t>
            </a:r>
          </a:p>
          <a:p>
            <a:r>
              <a:rPr lang="en-US" sz="1400" b="1" dirty="0"/>
              <a:t>DB replication</a:t>
            </a:r>
          </a:p>
          <a:p>
            <a:r>
              <a:rPr lang="en-US" sz="1400" b="1" dirty="0"/>
              <a:t>Backup</a:t>
            </a:r>
          </a:p>
          <a:p>
            <a:r>
              <a:rPr lang="en-US" sz="1400" b="1" dirty="0"/>
              <a:t>Test refresh</a:t>
            </a:r>
          </a:p>
        </p:txBody>
      </p:sp>
      <p:sp>
        <p:nvSpPr>
          <p:cNvPr id="187" name="TextBox 186">
            <a:extLst>
              <a:ext uri="{FF2B5EF4-FFF2-40B4-BE49-F238E27FC236}">
                <a16:creationId xmlns:a16="http://schemas.microsoft.com/office/drawing/2014/main" id="{6C85400E-0F63-FB44-AE0D-9D944258F258}"/>
              </a:ext>
            </a:extLst>
          </p:cNvPr>
          <p:cNvSpPr txBox="1"/>
          <p:nvPr/>
        </p:nvSpPr>
        <p:spPr>
          <a:xfrm>
            <a:off x="6090797" y="1932345"/>
            <a:ext cx="928877" cy="202121"/>
          </a:xfrm>
          <a:prstGeom prst="rect">
            <a:avLst/>
          </a:prstGeom>
        </p:spPr>
        <p:txBody>
          <a:bodyPr vert="horz" wrap="square" lIns="91440" tIns="45720" rIns="91440" bIns="45720" rtlCol="0" anchor="ctr">
            <a:noAutofit/>
          </a:bodyPr>
          <a:lstStyle/>
          <a:p>
            <a:pPr algn="ctr">
              <a:lnSpc>
                <a:spcPct val="95000"/>
              </a:lnSpc>
              <a:spcBef>
                <a:spcPts val="400"/>
              </a:spcBef>
              <a:spcAft>
                <a:spcPts val="200"/>
              </a:spcAft>
            </a:pPr>
            <a:r>
              <a:rPr lang="en-US" sz="1000" b="1">
                <a:solidFill>
                  <a:srgbClr val="00C6A5"/>
                </a:solidFill>
              </a:rPr>
              <a:t>Epic Mirror</a:t>
            </a:r>
          </a:p>
        </p:txBody>
      </p:sp>
      <p:sp>
        <p:nvSpPr>
          <p:cNvPr id="198" name="TextBox 197">
            <a:extLst>
              <a:ext uri="{FF2B5EF4-FFF2-40B4-BE49-F238E27FC236}">
                <a16:creationId xmlns:a16="http://schemas.microsoft.com/office/drawing/2014/main" id="{D6638168-663F-3944-8F9A-DF879D55CDEC}"/>
              </a:ext>
            </a:extLst>
          </p:cNvPr>
          <p:cNvSpPr txBox="1"/>
          <p:nvPr/>
        </p:nvSpPr>
        <p:spPr>
          <a:xfrm>
            <a:off x="5222457" y="5539909"/>
            <a:ext cx="1369294" cy="451722"/>
          </a:xfrm>
          <a:prstGeom prst="rect">
            <a:avLst/>
          </a:prstGeom>
          <a:solidFill>
            <a:schemeClr val="bg1"/>
          </a:solidFill>
        </p:spPr>
        <p:txBody>
          <a:bodyPr vert="horz" wrap="square" lIns="91416" tIns="45708" rIns="91416" bIns="45708" rtlCol="0" anchor="ctr">
            <a:noAutofit/>
          </a:bodyPr>
          <a:lstStyle/>
          <a:p>
            <a:pPr algn="ctr">
              <a:lnSpc>
                <a:spcPct val="95000"/>
              </a:lnSpc>
              <a:spcBef>
                <a:spcPts val="400"/>
              </a:spcBef>
              <a:spcAft>
                <a:spcPts val="200"/>
              </a:spcAft>
            </a:pPr>
            <a:r>
              <a:rPr lang="en-US" sz="1000" b="1">
                <a:solidFill>
                  <a:srgbClr val="FFC000"/>
                </a:solidFill>
              </a:rPr>
              <a:t>Optional bypass media server and use SnapVault(R)</a:t>
            </a:r>
          </a:p>
        </p:txBody>
      </p:sp>
    </p:spTree>
    <p:extLst>
      <p:ext uri="{BB962C8B-B14F-4D97-AF65-F5344CB8AC3E}">
        <p14:creationId xmlns:p14="http://schemas.microsoft.com/office/powerpoint/2010/main" val="2020455053"/>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5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3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4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4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4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4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30"/>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31"/>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32"/>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33"/>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264"/>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37"/>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7"/>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5"/>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231"/>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273"/>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346"/>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278"/>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348"/>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137"/>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135"/>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262"/>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338"/>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nodeType="clickEffect">
                                  <p:stCondLst>
                                    <p:cond delay="0"/>
                                  </p:stCondLst>
                                  <p:childTnLst>
                                    <p:set>
                                      <p:cBhvr>
                                        <p:cTn id="96" dur="1" fill="hold">
                                          <p:stCondLst>
                                            <p:cond delay="0"/>
                                          </p:stCondLst>
                                        </p:cTn>
                                        <p:tgtEl>
                                          <p:spTgt spid="8"/>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242"/>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179"/>
                                        </p:tgtEl>
                                        <p:attrNameLst>
                                          <p:attrName>style.visibility</p:attrName>
                                        </p:attrNameLst>
                                      </p:cBhvr>
                                      <p:to>
                                        <p:strVal val="visible"/>
                                      </p:to>
                                    </p:set>
                                  </p:childTnLst>
                                </p:cTn>
                              </p:par>
                            </p:childTnLst>
                          </p:cTn>
                        </p:par>
                      </p:childTnLst>
                    </p:cTn>
                  </p:par>
                  <p:par>
                    <p:cTn id="101" fill="hold">
                      <p:stCondLst>
                        <p:cond delay="indefinite"/>
                      </p:stCondLst>
                      <p:childTnLst>
                        <p:par>
                          <p:cTn id="102" fill="hold">
                            <p:stCondLst>
                              <p:cond delay="0"/>
                            </p:stCondLst>
                            <p:childTnLst>
                              <p:par>
                                <p:cTn id="103" presetID="1" presetClass="entr" presetSubtype="0" fill="hold" nodeType="clickEffect">
                                  <p:stCondLst>
                                    <p:cond delay="0"/>
                                  </p:stCondLst>
                                  <p:childTnLst>
                                    <p:set>
                                      <p:cBhvr>
                                        <p:cTn id="104" dur="1" fill="hold">
                                          <p:stCondLst>
                                            <p:cond delay="0"/>
                                          </p:stCondLst>
                                        </p:cTn>
                                        <p:tgtEl>
                                          <p:spTgt spid="153"/>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234"/>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226"/>
                                        </p:tgtEl>
                                        <p:attrNameLst>
                                          <p:attrName>style.visibility</p:attrName>
                                        </p:attrNameLst>
                                      </p:cBhvr>
                                      <p:to>
                                        <p:strVal val="visible"/>
                                      </p:to>
                                    </p:set>
                                  </p:childTnLst>
                                </p:cTn>
                              </p:par>
                              <p:par>
                                <p:cTn id="109" presetID="1" presetClass="entr" presetSubtype="0" fill="hold" nodeType="withEffect">
                                  <p:stCondLst>
                                    <p:cond delay="0"/>
                                  </p:stCondLst>
                                  <p:childTnLst>
                                    <p:set>
                                      <p:cBhvr>
                                        <p:cTn id="110" dur="1" fill="hold">
                                          <p:stCondLst>
                                            <p:cond delay="0"/>
                                          </p:stCondLst>
                                        </p:cTn>
                                        <p:tgtEl>
                                          <p:spTgt spid="243"/>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presetID="1" presetClass="entr" presetSubtype="0" fill="hold" nodeType="clickEffect">
                                  <p:stCondLst>
                                    <p:cond delay="0"/>
                                  </p:stCondLst>
                                  <p:childTnLst>
                                    <p:set>
                                      <p:cBhvr>
                                        <p:cTn id="114" dur="1" fill="hold">
                                          <p:stCondLst>
                                            <p:cond delay="0"/>
                                          </p:stCondLst>
                                        </p:cTn>
                                        <p:tgtEl>
                                          <p:spTgt spid="217"/>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235"/>
                                        </p:tgtEl>
                                        <p:attrNameLst>
                                          <p:attrName>style.visibility</p:attrName>
                                        </p:attrNameLst>
                                      </p:cBhvr>
                                      <p:to>
                                        <p:strVal val="visible"/>
                                      </p:to>
                                    </p:set>
                                  </p:childTnLst>
                                </p:cTn>
                              </p:par>
                              <p:par>
                                <p:cTn id="117" presetID="1" presetClass="entr" presetSubtype="0" fill="hold" nodeType="withEffect">
                                  <p:stCondLst>
                                    <p:cond delay="0"/>
                                  </p:stCondLst>
                                  <p:childTnLst>
                                    <p:set>
                                      <p:cBhvr>
                                        <p:cTn id="118" dur="1" fill="hold">
                                          <p:stCondLst>
                                            <p:cond delay="0"/>
                                          </p:stCondLst>
                                        </p:cTn>
                                        <p:tgtEl>
                                          <p:spTgt spid="228"/>
                                        </p:tgtEl>
                                        <p:attrNameLst>
                                          <p:attrName>style.visibility</p:attrName>
                                        </p:attrNameLst>
                                      </p:cBhvr>
                                      <p:to>
                                        <p:strVal val="visible"/>
                                      </p:to>
                                    </p:set>
                                  </p:childTnLst>
                                </p:cTn>
                              </p:par>
                              <p:par>
                                <p:cTn id="119" presetID="1" presetClass="entr" presetSubtype="0" fill="hold" nodeType="withEffect">
                                  <p:stCondLst>
                                    <p:cond delay="0"/>
                                  </p:stCondLst>
                                  <p:childTnLst>
                                    <p:set>
                                      <p:cBhvr>
                                        <p:cTn id="120" dur="1" fill="hold">
                                          <p:stCondLst>
                                            <p:cond delay="0"/>
                                          </p:stCondLst>
                                        </p:cTn>
                                        <p:tgtEl>
                                          <p:spTgt spid="244"/>
                                        </p:tgtEl>
                                        <p:attrNameLst>
                                          <p:attrName>style.visibility</p:attrName>
                                        </p:attrNameLst>
                                      </p:cBhvr>
                                      <p:to>
                                        <p:strVal val="visible"/>
                                      </p:to>
                                    </p:set>
                                  </p:childTnLst>
                                </p:cTn>
                              </p:par>
                            </p:childTnLst>
                          </p:cTn>
                        </p:par>
                      </p:childTnLst>
                    </p:cTn>
                  </p:par>
                  <p:par>
                    <p:cTn id="121" fill="hold">
                      <p:stCondLst>
                        <p:cond delay="indefinite"/>
                      </p:stCondLst>
                      <p:childTnLst>
                        <p:par>
                          <p:cTn id="122" fill="hold">
                            <p:stCondLst>
                              <p:cond delay="0"/>
                            </p:stCondLst>
                            <p:childTnLst>
                              <p:par>
                                <p:cTn id="123" presetID="1" presetClass="entr" presetSubtype="0" fill="hold" nodeType="clickEffect">
                                  <p:stCondLst>
                                    <p:cond delay="0"/>
                                  </p:stCondLst>
                                  <p:childTnLst>
                                    <p:set>
                                      <p:cBhvr>
                                        <p:cTn id="124" dur="1" fill="hold">
                                          <p:stCondLst>
                                            <p:cond delay="0"/>
                                          </p:stCondLst>
                                        </p:cTn>
                                        <p:tgtEl>
                                          <p:spTgt spid="352"/>
                                        </p:tgtEl>
                                        <p:attrNameLst>
                                          <p:attrName>style.visibility</p:attrName>
                                        </p:attrNameLst>
                                      </p:cBhvr>
                                      <p:to>
                                        <p:strVal val="visible"/>
                                      </p:to>
                                    </p:set>
                                  </p:childTnLst>
                                </p:cTn>
                              </p:par>
                              <p:par>
                                <p:cTn id="125" presetID="1" presetClass="entr" presetSubtype="0" fill="hold" nodeType="withEffect">
                                  <p:stCondLst>
                                    <p:cond delay="0"/>
                                  </p:stCondLst>
                                  <p:childTnLst>
                                    <p:set>
                                      <p:cBhvr>
                                        <p:cTn id="126" dur="1" fill="hold">
                                          <p:stCondLst>
                                            <p:cond delay="0"/>
                                          </p:stCondLst>
                                        </p:cTn>
                                        <p:tgtEl>
                                          <p:spTgt spid="146"/>
                                        </p:tgtEl>
                                        <p:attrNameLst>
                                          <p:attrName>style.visibility</p:attrName>
                                        </p:attrNameLst>
                                      </p:cBhvr>
                                      <p:to>
                                        <p:strVal val="visible"/>
                                      </p:to>
                                    </p:set>
                                  </p:childTnLst>
                                </p:cTn>
                              </p:par>
                              <p:par>
                                <p:cTn id="127" presetID="1" presetClass="entr" presetSubtype="0" fill="hold" grpId="0" nodeType="withEffect">
                                  <p:stCondLst>
                                    <p:cond delay="0"/>
                                  </p:stCondLst>
                                  <p:childTnLst>
                                    <p:set>
                                      <p:cBhvr>
                                        <p:cTn id="128" dur="1" fill="hold">
                                          <p:stCondLst>
                                            <p:cond delay="0"/>
                                          </p:stCondLst>
                                        </p:cTn>
                                        <p:tgtEl>
                                          <p:spTgt spid="154"/>
                                        </p:tgtEl>
                                        <p:attrNameLst>
                                          <p:attrName>style.visibility</p:attrName>
                                        </p:attrNameLst>
                                      </p:cBhvr>
                                      <p:to>
                                        <p:strVal val="visible"/>
                                      </p:to>
                                    </p:set>
                                  </p:childTnLst>
                                </p:cTn>
                              </p:par>
                            </p:childTnLst>
                          </p:cTn>
                        </p:par>
                      </p:childTnLst>
                    </p:cTn>
                  </p:par>
                  <p:par>
                    <p:cTn id="129" fill="hold">
                      <p:stCondLst>
                        <p:cond delay="indefinite"/>
                      </p:stCondLst>
                      <p:childTnLst>
                        <p:par>
                          <p:cTn id="130" fill="hold">
                            <p:stCondLst>
                              <p:cond delay="0"/>
                            </p:stCondLst>
                            <p:childTnLst>
                              <p:par>
                                <p:cTn id="131" presetID="1" presetClass="entr" presetSubtype="0" fill="hold" nodeType="clickEffect">
                                  <p:stCondLst>
                                    <p:cond delay="0"/>
                                  </p:stCondLst>
                                  <p:childTnLst>
                                    <p:set>
                                      <p:cBhvr>
                                        <p:cTn id="132" dur="1" fill="hold">
                                          <p:stCondLst>
                                            <p:cond delay="0"/>
                                          </p:stCondLst>
                                        </p:cTn>
                                        <p:tgtEl>
                                          <p:spTgt spid="183"/>
                                        </p:tgtEl>
                                        <p:attrNameLst>
                                          <p:attrName>style.visibility</p:attrName>
                                        </p:attrNameLst>
                                      </p:cBhvr>
                                      <p:to>
                                        <p:strVal val="visible"/>
                                      </p:to>
                                    </p:set>
                                  </p:childTnLst>
                                </p:cTn>
                              </p:par>
                            </p:childTnLst>
                          </p:cTn>
                        </p:par>
                      </p:childTnLst>
                    </p:cTn>
                  </p:par>
                  <p:par>
                    <p:cTn id="133" fill="hold">
                      <p:stCondLst>
                        <p:cond delay="indefinite"/>
                      </p:stCondLst>
                      <p:childTnLst>
                        <p:par>
                          <p:cTn id="134" fill="hold">
                            <p:stCondLst>
                              <p:cond delay="0"/>
                            </p:stCondLst>
                            <p:childTnLst>
                              <p:par>
                                <p:cTn id="135" presetID="1" presetClass="entr" presetSubtype="0" fill="hold" nodeType="clickEffect">
                                  <p:stCondLst>
                                    <p:cond delay="0"/>
                                  </p:stCondLst>
                                  <p:childTnLst>
                                    <p:set>
                                      <p:cBhvr>
                                        <p:cTn id="136" dur="1" fill="hold">
                                          <p:stCondLst>
                                            <p:cond delay="0"/>
                                          </p:stCondLst>
                                        </p:cTn>
                                        <p:tgtEl>
                                          <p:spTgt spid="184"/>
                                        </p:tgtEl>
                                        <p:attrNameLst>
                                          <p:attrName>style.visibility</p:attrName>
                                        </p:attrNameLst>
                                      </p:cBhvr>
                                      <p:to>
                                        <p:strVal val="visible"/>
                                      </p:to>
                                    </p:set>
                                  </p:childTnLst>
                                </p:cTn>
                              </p:par>
                            </p:childTnLst>
                          </p:cTn>
                        </p:par>
                      </p:childTnLst>
                    </p:cTn>
                  </p:par>
                  <p:par>
                    <p:cTn id="137" fill="hold">
                      <p:stCondLst>
                        <p:cond delay="indefinite"/>
                      </p:stCondLst>
                      <p:childTnLst>
                        <p:par>
                          <p:cTn id="138" fill="hold">
                            <p:stCondLst>
                              <p:cond delay="0"/>
                            </p:stCondLst>
                            <p:childTnLst>
                              <p:par>
                                <p:cTn id="139" presetID="1" presetClass="entr" presetSubtype="0" fill="hold" nodeType="clickEffect">
                                  <p:stCondLst>
                                    <p:cond delay="0"/>
                                  </p:stCondLst>
                                  <p:childTnLst>
                                    <p:set>
                                      <p:cBhvr>
                                        <p:cTn id="140" dur="1" fill="hold">
                                          <p:stCondLst>
                                            <p:cond delay="0"/>
                                          </p:stCondLst>
                                        </p:cTn>
                                        <p:tgtEl>
                                          <p:spTgt spid="18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4" grpId="0"/>
      <p:bldP spid="235" grpId="0"/>
      <p:bldP spid="278" grpId="0"/>
      <p:bldP spid="334" grpId="0"/>
      <p:bldP spid="337" grpId="0"/>
      <p:bldP spid="338" grpId="0"/>
      <p:bldP spid="343" grpId="0" animBg="1"/>
      <p:bldP spid="346" grpId="0"/>
      <p:bldP spid="348" grpId="0"/>
      <p:bldP spid="179" grpId="0"/>
      <p:bldP spid="128" grpId="0" animBg="1"/>
      <p:bldP spid="135" grpId="0" animBg="1"/>
      <p:bldP spid="154"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8" name="Group 217">
            <a:extLst>
              <a:ext uri="{FF2B5EF4-FFF2-40B4-BE49-F238E27FC236}">
                <a16:creationId xmlns:a16="http://schemas.microsoft.com/office/drawing/2014/main" id="{033E7515-768E-EC4A-A423-9E875770109D}"/>
              </a:ext>
            </a:extLst>
          </p:cNvPr>
          <p:cNvGrpSpPr/>
          <p:nvPr/>
        </p:nvGrpSpPr>
        <p:grpSpPr>
          <a:xfrm>
            <a:off x="8615460" y="897977"/>
            <a:ext cx="187381" cy="86753"/>
            <a:chOff x="7362525" y="3654923"/>
            <a:chExt cx="187381" cy="86753"/>
          </a:xfrm>
        </p:grpSpPr>
        <p:cxnSp>
          <p:nvCxnSpPr>
            <p:cNvPr id="220" name="Straight Arrow Connector 219">
              <a:extLst>
                <a:ext uri="{FF2B5EF4-FFF2-40B4-BE49-F238E27FC236}">
                  <a16:creationId xmlns:a16="http://schemas.microsoft.com/office/drawing/2014/main" id="{CBA9A734-FBB9-ED45-92A6-F87D040F98FD}"/>
                </a:ext>
              </a:extLst>
            </p:cNvPr>
            <p:cNvCxnSpPr>
              <a:cxnSpLocks/>
            </p:cNvCxnSpPr>
            <p:nvPr/>
          </p:nvCxnSpPr>
          <p:spPr>
            <a:xfrm>
              <a:off x="7362525" y="3654923"/>
              <a:ext cx="187381" cy="0"/>
            </a:xfrm>
            <a:prstGeom prst="straightConnector1">
              <a:avLst/>
            </a:prstGeom>
            <a:ln w="28575">
              <a:solidFill>
                <a:schemeClr val="tx1"/>
              </a:solidFill>
              <a:headEnd type="none" w="med" len="med"/>
              <a:tailEnd type="none" w="med" len="med"/>
            </a:ln>
          </p:spPr>
          <p:style>
            <a:lnRef idx="3">
              <a:schemeClr val="accent5"/>
            </a:lnRef>
            <a:fillRef idx="0">
              <a:schemeClr val="accent5"/>
            </a:fillRef>
            <a:effectRef idx="2">
              <a:schemeClr val="accent5"/>
            </a:effectRef>
            <a:fontRef idx="minor">
              <a:schemeClr val="tx1"/>
            </a:fontRef>
          </p:style>
        </p:cxnSp>
        <p:cxnSp>
          <p:nvCxnSpPr>
            <p:cNvPr id="221" name="Straight Arrow Connector 220">
              <a:extLst>
                <a:ext uri="{FF2B5EF4-FFF2-40B4-BE49-F238E27FC236}">
                  <a16:creationId xmlns:a16="http://schemas.microsoft.com/office/drawing/2014/main" id="{C7413FD4-9CDB-2747-A65F-164C506A55E0}"/>
                </a:ext>
              </a:extLst>
            </p:cNvPr>
            <p:cNvCxnSpPr>
              <a:cxnSpLocks/>
            </p:cNvCxnSpPr>
            <p:nvPr/>
          </p:nvCxnSpPr>
          <p:spPr>
            <a:xfrm>
              <a:off x="7362525" y="3741676"/>
              <a:ext cx="187381" cy="0"/>
            </a:xfrm>
            <a:prstGeom prst="straightConnector1">
              <a:avLst/>
            </a:prstGeom>
            <a:ln w="28575">
              <a:solidFill>
                <a:schemeClr val="tx1"/>
              </a:solidFill>
              <a:headEnd type="none" w="med" len="med"/>
              <a:tailEnd type="none" w="med" len="med"/>
            </a:ln>
          </p:spPr>
          <p:style>
            <a:lnRef idx="3">
              <a:schemeClr val="accent5"/>
            </a:lnRef>
            <a:fillRef idx="0">
              <a:schemeClr val="accent5"/>
            </a:fillRef>
            <a:effectRef idx="2">
              <a:schemeClr val="accent5"/>
            </a:effectRef>
            <a:fontRef idx="minor">
              <a:schemeClr val="tx1"/>
            </a:fontRef>
          </p:style>
        </p:cxnSp>
      </p:grpSp>
      <p:grpSp>
        <p:nvGrpSpPr>
          <p:cNvPr id="213" name="Group 212">
            <a:extLst>
              <a:ext uri="{FF2B5EF4-FFF2-40B4-BE49-F238E27FC236}">
                <a16:creationId xmlns:a16="http://schemas.microsoft.com/office/drawing/2014/main" id="{51E18255-70D1-BC44-90B9-200F3EDF8FEE}"/>
              </a:ext>
            </a:extLst>
          </p:cNvPr>
          <p:cNvGrpSpPr/>
          <p:nvPr/>
        </p:nvGrpSpPr>
        <p:grpSpPr>
          <a:xfrm>
            <a:off x="4365625" y="877959"/>
            <a:ext cx="187381" cy="86753"/>
            <a:chOff x="7362525" y="3654923"/>
            <a:chExt cx="187381" cy="86753"/>
          </a:xfrm>
        </p:grpSpPr>
        <p:cxnSp>
          <p:nvCxnSpPr>
            <p:cNvPr id="214" name="Straight Arrow Connector 213">
              <a:extLst>
                <a:ext uri="{FF2B5EF4-FFF2-40B4-BE49-F238E27FC236}">
                  <a16:creationId xmlns:a16="http://schemas.microsoft.com/office/drawing/2014/main" id="{C05278C3-2584-4845-8992-EB3CAB583816}"/>
                </a:ext>
              </a:extLst>
            </p:cNvPr>
            <p:cNvCxnSpPr>
              <a:cxnSpLocks/>
            </p:cNvCxnSpPr>
            <p:nvPr/>
          </p:nvCxnSpPr>
          <p:spPr>
            <a:xfrm>
              <a:off x="7362525" y="3654923"/>
              <a:ext cx="187381" cy="0"/>
            </a:xfrm>
            <a:prstGeom prst="straightConnector1">
              <a:avLst/>
            </a:prstGeom>
            <a:ln w="28575">
              <a:solidFill>
                <a:schemeClr val="tx1"/>
              </a:solidFill>
              <a:headEnd type="none" w="med" len="med"/>
              <a:tailEnd type="none" w="med" len="med"/>
            </a:ln>
          </p:spPr>
          <p:style>
            <a:lnRef idx="3">
              <a:schemeClr val="accent5"/>
            </a:lnRef>
            <a:fillRef idx="0">
              <a:schemeClr val="accent5"/>
            </a:fillRef>
            <a:effectRef idx="2">
              <a:schemeClr val="accent5"/>
            </a:effectRef>
            <a:fontRef idx="minor">
              <a:schemeClr val="tx1"/>
            </a:fontRef>
          </p:style>
        </p:cxnSp>
        <p:cxnSp>
          <p:nvCxnSpPr>
            <p:cNvPr id="216" name="Straight Arrow Connector 215">
              <a:extLst>
                <a:ext uri="{FF2B5EF4-FFF2-40B4-BE49-F238E27FC236}">
                  <a16:creationId xmlns:a16="http://schemas.microsoft.com/office/drawing/2014/main" id="{3BEC9E36-0412-2847-AE83-97EDB534AA3F}"/>
                </a:ext>
              </a:extLst>
            </p:cNvPr>
            <p:cNvCxnSpPr>
              <a:cxnSpLocks/>
            </p:cNvCxnSpPr>
            <p:nvPr/>
          </p:nvCxnSpPr>
          <p:spPr>
            <a:xfrm>
              <a:off x="7362525" y="3741676"/>
              <a:ext cx="187381" cy="0"/>
            </a:xfrm>
            <a:prstGeom prst="straightConnector1">
              <a:avLst/>
            </a:prstGeom>
            <a:ln w="28575">
              <a:solidFill>
                <a:schemeClr val="tx1"/>
              </a:solidFill>
              <a:headEnd type="none" w="med" len="med"/>
              <a:tailEnd type="none" w="med" len="med"/>
            </a:ln>
          </p:spPr>
          <p:style>
            <a:lnRef idx="3">
              <a:schemeClr val="accent5"/>
            </a:lnRef>
            <a:fillRef idx="0">
              <a:schemeClr val="accent5"/>
            </a:fillRef>
            <a:effectRef idx="2">
              <a:schemeClr val="accent5"/>
            </a:effectRef>
            <a:fontRef idx="minor">
              <a:schemeClr val="tx1"/>
            </a:fontRef>
          </p:style>
        </p:cxnSp>
      </p:grpSp>
      <p:grpSp>
        <p:nvGrpSpPr>
          <p:cNvPr id="208" name="Group 207">
            <a:extLst>
              <a:ext uri="{FF2B5EF4-FFF2-40B4-BE49-F238E27FC236}">
                <a16:creationId xmlns:a16="http://schemas.microsoft.com/office/drawing/2014/main" id="{BE17C6E6-DDBC-F341-9F80-DF4CA6F6E1F7}"/>
              </a:ext>
            </a:extLst>
          </p:cNvPr>
          <p:cNvGrpSpPr/>
          <p:nvPr/>
        </p:nvGrpSpPr>
        <p:grpSpPr>
          <a:xfrm>
            <a:off x="1436509" y="881006"/>
            <a:ext cx="187381" cy="86753"/>
            <a:chOff x="7362525" y="3654923"/>
            <a:chExt cx="187381" cy="86753"/>
          </a:xfrm>
        </p:grpSpPr>
        <p:cxnSp>
          <p:nvCxnSpPr>
            <p:cNvPr id="209" name="Straight Arrow Connector 208">
              <a:extLst>
                <a:ext uri="{FF2B5EF4-FFF2-40B4-BE49-F238E27FC236}">
                  <a16:creationId xmlns:a16="http://schemas.microsoft.com/office/drawing/2014/main" id="{71A47142-8C7F-3B40-939C-073A835AFF30}"/>
                </a:ext>
              </a:extLst>
            </p:cNvPr>
            <p:cNvCxnSpPr>
              <a:cxnSpLocks/>
            </p:cNvCxnSpPr>
            <p:nvPr/>
          </p:nvCxnSpPr>
          <p:spPr>
            <a:xfrm>
              <a:off x="7362525" y="3654923"/>
              <a:ext cx="187381" cy="0"/>
            </a:xfrm>
            <a:prstGeom prst="straightConnector1">
              <a:avLst/>
            </a:prstGeom>
            <a:ln w="28575">
              <a:solidFill>
                <a:schemeClr val="tx1"/>
              </a:solidFill>
              <a:headEnd type="none" w="med" len="med"/>
              <a:tailEnd type="none" w="med" len="med"/>
            </a:ln>
          </p:spPr>
          <p:style>
            <a:lnRef idx="3">
              <a:schemeClr val="accent5"/>
            </a:lnRef>
            <a:fillRef idx="0">
              <a:schemeClr val="accent5"/>
            </a:fillRef>
            <a:effectRef idx="2">
              <a:schemeClr val="accent5"/>
            </a:effectRef>
            <a:fontRef idx="minor">
              <a:schemeClr val="tx1"/>
            </a:fontRef>
          </p:style>
        </p:cxnSp>
        <p:cxnSp>
          <p:nvCxnSpPr>
            <p:cNvPr id="210" name="Straight Arrow Connector 209">
              <a:extLst>
                <a:ext uri="{FF2B5EF4-FFF2-40B4-BE49-F238E27FC236}">
                  <a16:creationId xmlns:a16="http://schemas.microsoft.com/office/drawing/2014/main" id="{2460EBBE-0081-3748-BBFA-9816FF764EEB}"/>
                </a:ext>
              </a:extLst>
            </p:cNvPr>
            <p:cNvCxnSpPr>
              <a:cxnSpLocks/>
            </p:cNvCxnSpPr>
            <p:nvPr/>
          </p:nvCxnSpPr>
          <p:spPr>
            <a:xfrm>
              <a:off x="7362525" y="3741676"/>
              <a:ext cx="187381" cy="0"/>
            </a:xfrm>
            <a:prstGeom prst="straightConnector1">
              <a:avLst/>
            </a:prstGeom>
            <a:ln w="28575">
              <a:solidFill>
                <a:schemeClr val="tx1"/>
              </a:solidFill>
              <a:headEnd type="none" w="med" len="med"/>
              <a:tailEnd type="none" w="med" len="med"/>
            </a:ln>
          </p:spPr>
          <p:style>
            <a:lnRef idx="3">
              <a:schemeClr val="accent5"/>
            </a:lnRef>
            <a:fillRef idx="0">
              <a:schemeClr val="accent5"/>
            </a:fillRef>
            <a:effectRef idx="2">
              <a:schemeClr val="accent5"/>
            </a:effectRef>
            <a:fontRef idx="minor">
              <a:schemeClr val="tx1"/>
            </a:fontRef>
          </p:style>
        </p:cxnSp>
      </p:grpSp>
      <p:grpSp>
        <p:nvGrpSpPr>
          <p:cNvPr id="175" name="Group 174">
            <a:extLst>
              <a:ext uri="{FF2B5EF4-FFF2-40B4-BE49-F238E27FC236}">
                <a16:creationId xmlns:a16="http://schemas.microsoft.com/office/drawing/2014/main" id="{B8E86C0D-AB53-7844-B391-3BE72741A2D3}"/>
              </a:ext>
            </a:extLst>
          </p:cNvPr>
          <p:cNvGrpSpPr/>
          <p:nvPr/>
        </p:nvGrpSpPr>
        <p:grpSpPr>
          <a:xfrm>
            <a:off x="7495783" y="1271327"/>
            <a:ext cx="1146000" cy="426776"/>
            <a:chOff x="479438" y="3059352"/>
            <a:chExt cx="1146000" cy="426776"/>
          </a:xfrm>
        </p:grpSpPr>
        <p:pic>
          <p:nvPicPr>
            <p:cNvPr id="185" name="volume clone copy 4" descr="C:\Users\PrestoGeorge\Desktop\Original-Cylindar.gif">
              <a:extLst>
                <a:ext uri="{FF2B5EF4-FFF2-40B4-BE49-F238E27FC236}">
                  <a16:creationId xmlns:a16="http://schemas.microsoft.com/office/drawing/2014/main" id="{49DA8863-FF7F-B74A-9357-829EB5C405E2}"/>
                </a:ext>
              </a:extLst>
            </p:cNvPr>
            <p:cNvPicPr preferRelativeResize="0">
              <a:picLocks noChangeAspect="1" noChangeArrowheads="1"/>
            </p:cNvPicPr>
            <p:nvPr/>
          </p:nvPicPr>
          <p:blipFill>
            <a:blip r:embed="rId3" cstate="print">
              <a:grayscl/>
            </a:blip>
            <a:srcRect/>
            <a:stretch>
              <a:fillRect/>
            </a:stretch>
          </p:blipFill>
          <p:spPr bwMode="auto">
            <a:xfrm>
              <a:off x="643262" y="3059352"/>
              <a:ext cx="982176" cy="329858"/>
            </a:xfrm>
            <a:prstGeom prst="rect">
              <a:avLst/>
            </a:prstGeom>
            <a:noFill/>
          </p:spPr>
        </p:pic>
        <p:pic>
          <p:nvPicPr>
            <p:cNvPr id="186" name="volume clone copy 3" descr="C:\Users\PrestoGeorge\Desktop\Original-Cylindar.gif">
              <a:extLst>
                <a:ext uri="{FF2B5EF4-FFF2-40B4-BE49-F238E27FC236}">
                  <a16:creationId xmlns:a16="http://schemas.microsoft.com/office/drawing/2014/main" id="{9B7266CE-4F2A-B44F-A395-B05A9E494714}"/>
                </a:ext>
              </a:extLst>
            </p:cNvPr>
            <p:cNvPicPr preferRelativeResize="0">
              <a:picLocks noChangeAspect="1" noChangeArrowheads="1"/>
            </p:cNvPicPr>
            <p:nvPr/>
          </p:nvPicPr>
          <p:blipFill>
            <a:blip r:embed="rId3" cstate="print">
              <a:grayscl/>
            </a:blip>
            <a:srcRect/>
            <a:stretch>
              <a:fillRect/>
            </a:stretch>
          </p:blipFill>
          <p:spPr bwMode="auto">
            <a:xfrm>
              <a:off x="591228" y="3097216"/>
              <a:ext cx="982176" cy="329858"/>
            </a:xfrm>
            <a:prstGeom prst="rect">
              <a:avLst/>
            </a:prstGeom>
            <a:noFill/>
          </p:spPr>
        </p:pic>
        <p:pic>
          <p:nvPicPr>
            <p:cNvPr id="197" name="volume clone copy 2" descr="C:\Users\PrestoGeorge\Desktop\Original-Cylindar.gif">
              <a:extLst>
                <a:ext uri="{FF2B5EF4-FFF2-40B4-BE49-F238E27FC236}">
                  <a16:creationId xmlns:a16="http://schemas.microsoft.com/office/drawing/2014/main" id="{7FD1EEC4-A493-E242-998D-7880058ED1B5}"/>
                </a:ext>
              </a:extLst>
            </p:cNvPr>
            <p:cNvPicPr preferRelativeResize="0">
              <a:picLocks noChangeAspect="1" noChangeArrowheads="1"/>
            </p:cNvPicPr>
            <p:nvPr/>
          </p:nvPicPr>
          <p:blipFill>
            <a:blip r:embed="rId3" cstate="print">
              <a:grayscl/>
            </a:blip>
            <a:srcRect/>
            <a:stretch>
              <a:fillRect/>
            </a:stretch>
          </p:blipFill>
          <p:spPr bwMode="auto">
            <a:xfrm>
              <a:off x="530384" y="3127810"/>
              <a:ext cx="982176" cy="329858"/>
            </a:xfrm>
            <a:prstGeom prst="rect">
              <a:avLst/>
            </a:prstGeom>
            <a:noFill/>
          </p:spPr>
        </p:pic>
        <p:pic>
          <p:nvPicPr>
            <p:cNvPr id="202" name="volume clone copy 1" descr="C:\Users\PrestoGeorge\Desktop\Original-Cylindar.gif">
              <a:extLst>
                <a:ext uri="{FF2B5EF4-FFF2-40B4-BE49-F238E27FC236}">
                  <a16:creationId xmlns:a16="http://schemas.microsoft.com/office/drawing/2014/main" id="{072FA334-31BE-914A-9F57-F3C986CB7314}"/>
                </a:ext>
              </a:extLst>
            </p:cNvPr>
            <p:cNvPicPr preferRelativeResize="0">
              <a:picLocks noChangeAspect="1" noChangeArrowheads="1"/>
            </p:cNvPicPr>
            <p:nvPr/>
          </p:nvPicPr>
          <p:blipFill>
            <a:blip r:embed="rId3" cstate="print">
              <a:grayscl/>
            </a:blip>
            <a:srcRect/>
            <a:stretch>
              <a:fillRect/>
            </a:stretch>
          </p:blipFill>
          <p:spPr bwMode="auto">
            <a:xfrm>
              <a:off x="479438" y="3156270"/>
              <a:ext cx="982176" cy="329858"/>
            </a:xfrm>
            <a:prstGeom prst="rect">
              <a:avLst/>
            </a:prstGeom>
            <a:noFill/>
          </p:spPr>
        </p:pic>
      </p:grpSp>
      <p:pic>
        <p:nvPicPr>
          <p:cNvPr id="16" name="image36.png"/>
          <p:cNvPicPr/>
          <p:nvPr/>
        </p:nvPicPr>
        <p:blipFill>
          <a:blip r:embed="rId4" cstate="print">
            <a:extLst>
              <a:ext uri="{28A0092B-C50C-407E-A947-70E740481C1C}">
                <a14:useLocalDpi xmlns:a14="http://schemas.microsoft.com/office/drawing/2010/main"/>
              </a:ext>
            </a:extLst>
          </a:blip>
          <a:stretch>
            <a:fillRect/>
          </a:stretch>
        </p:blipFill>
        <p:spPr>
          <a:xfrm>
            <a:off x="1513179" y="602584"/>
            <a:ext cx="1485387" cy="159742"/>
          </a:xfrm>
          <a:prstGeom prst="rect">
            <a:avLst/>
          </a:prstGeom>
          <a:ln w="12700" cap="flat">
            <a:noFill/>
            <a:miter lim="400000"/>
          </a:ln>
          <a:effectLst/>
        </p:spPr>
      </p:pic>
      <p:pic>
        <p:nvPicPr>
          <p:cNvPr id="17" name="image37.png"/>
          <p:cNvPicPr/>
          <p:nvPr/>
        </p:nvPicPr>
        <p:blipFill>
          <a:blip r:embed="rId5" cstate="print">
            <a:extLst>
              <a:ext uri="{28A0092B-C50C-407E-A947-70E740481C1C}">
                <a14:useLocalDpi xmlns:a14="http://schemas.microsoft.com/office/drawing/2010/main"/>
              </a:ext>
            </a:extLst>
          </a:blip>
          <a:stretch>
            <a:fillRect/>
          </a:stretch>
        </p:blipFill>
        <p:spPr>
          <a:xfrm>
            <a:off x="787707" y="595834"/>
            <a:ext cx="961133" cy="159909"/>
          </a:xfrm>
          <a:prstGeom prst="rect">
            <a:avLst/>
          </a:prstGeom>
          <a:ln w="12700" cap="flat">
            <a:noFill/>
            <a:miter lim="400000"/>
          </a:ln>
          <a:effectLst/>
        </p:spPr>
      </p:pic>
      <p:pic>
        <p:nvPicPr>
          <p:cNvPr id="18" name="image37.png"/>
          <p:cNvPicPr/>
          <p:nvPr/>
        </p:nvPicPr>
        <p:blipFill>
          <a:blip r:embed="rId5" cstate="print">
            <a:extLst>
              <a:ext uri="{28A0092B-C50C-407E-A947-70E740481C1C}">
                <a14:useLocalDpi xmlns:a14="http://schemas.microsoft.com/office/drawing/2010/main"/>
              </a:ext>
            </a:extLst>
          </a:blip>
          <a:stretch>
            <a:fillRect/>
          </a:stretch>
        </p:blipFill>
        <p:spPr>
          <a:xfrm flipH="1">
            <a:off x="4336711" y="601762"/>
            <a:ext cx="961133" cy="159909"/>
          </a:xfrm>
          <a:prstGeom prst="rect">
            <a:avLst/>
          </a:prstGeom>
          <a:ln w="12700" cap="flat">
            <a:noFill/>
            <a:miter lim="400000"/>
          </a:ln>
          <a:effectLst/>
        </p:spPr>
      </p:pic>
      <p:pic>
        <p:nvPicPr>
          <p:cNvPr id="19" name="Picture 1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6760" y="753729"/>
            <a:ext cx="1296700" cy="351190"/>
          </a:xfrm>
          <a:prstGeom prst="rect">
            <a:avLst/>
          </a:prstGeom>
        </p:spPr>
      </p:pic>
      <p:pic>
        <p:nvPicPr>
          <p:cNvPr id="20" name="Picture 1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606435" y="753729"/>
            <a:ext cx="1296700" cy="351190"/>
          </a:xfrm>
          <a:prstGeom prst="rect">
            <a:avLst/>
          </a:prstGeom>
        </p:spPr>
      </p:pic>
      <p:pic>
        <p:nvPicPr>
          <p:cNvPr id="21" name="Picture 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126128" y="753729"/>
            <a:ext cx="1296700" cy="351190"/>
          </a:xfrm>
          <a:prstGeom prst="rect">
            <a:avLst/>
          </a:prstGeom>
        </p:spPr>
      </p:pic>
      <p:pic>
        <p:nvPicPr>
          <p:cNvPr id="22" name="Picture 2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489172" y="753729"/>
            <a:ext cx="1296700" cy="351190"/>
          </a:xfrm>
          <a:prstGeom prst="rect">
            <a:avLst/>
          </a:prstGeom>
        </p:spPr>
      </p:pic>
      <p:pic>
        <p:nvPicPr>
          <p:cNvPr id="23" name="image36.png"/>
          <p:cNvPicPr/>
          <p:nvPr/>
        </p:nvPicPr>
        <p:blipFill>
          <a:blip r:embed="rId4" cstate="print">
            <a:extLst>
              <a:ext uri="{28A0092B-C50C-407E-A947-70E740481C1C}">
                <a14:useLocalDpi xmlns:a14="http://schemas.microsoft.com/office/drawing/2010/main"/>
              </a:ext>
            </a:extLst>
          </a:blip>
          <a:stretch>
            <a:fillRect/>
          </a:stretch>
        </p:blipFill>
        <p:spPr>
          <a:xfrm>
            <a:off x="2918011" y="601760"/>
            <a:ext cx="1499098" cy="159742"/>
          </a:xfrm>
          <a:prstGeom prst="rect">
            <a:avLst/>
          </a:prstGeom>
          <a:ln w="12700" cap="flat">
            <a:noFill/>
            <a:miter lim="400000"/>
          </a:ln>
          <a:effectLst/>
        </p:spPr>
      </p:pic>
      <p:sp>
        <p:nvSpPr>
          <p:cNvPr id="91" name="Rectangle 90"/>
          <p:cNvSpPr/>
          <p:nvPr/>
        </p:nvSpPr>
        <p:spPr bwMode="gray">
          <a:xfrm>
            <a:off x="118892" y="88553"/>
            <a:ext cx="6148466" cy="339567"/>
          </a:xfrm>
          <a:prstGeom prst="rect">
            <a:avLst/>
          </a:prstGeom>
          <a:gradFill flip="none" rotWithShape="1">
            <a:gsLst>
              <a:gs pos="100000">
                <a:schemeClr val="accent1">
                  <a:lumMod val="75000"/>
                </a:schemeClr>
              </a:gs>
              <a:gs pos="0">
                <a:schemeClr val="accent1"/>
              </a:gs>
            </a:gsLst>
            <a:lin ang="8100000" scaled="0"/>
            <a:tileRect/>
          </a:gradFill>
          <a:ln w="12700">
            <a:gradFill>
              <a:gsLst>
                <a:gs pos="0">
                  <a:schemeClr val="bg1">
                    <a:alpha val="90000"/>
                  </a:schemeClr>
                </a:gs>
                <a:gs pos="100000">
                  <a:schemeClr val="bg1">
                    <a:alpha val="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lIns="118809" tIns="182832" rIns="118809" bIns="182784" rtlCol="0" anchor="ctr"/>
          <a:lstStyle/>
          <a:p>
            <a:pPr algn="ctr">
              <a:lnSpc>
                <a:spcPct val="85000"/>
              </a:lnSpc>
              <a:spcBef>
                <a:spcPts val="600"/>
              </a:spcBef>
            </a:pPr>
            <a:r>
              <a:rPr lang="en-US" sz="1600">
                <a:solidFill>
                  <a:prstClr val="white"/>
                </a:solidFill>
              </a:rPr>
              <a:t>Epic Production Cluster</a:t>
            </a:r>
          </a:p>
        </p:txBody>
      </p:sp>
      <p:pic>
        <p:nvPicPr>
          <p:cNvPr id="141" name="volume clone copy 4" descr="C:\Users\PrestoGeorge\Desktop\Original-Cylindar.gif"/>
          <p:cNvPicPr preferRelativeResize="0">
            <a:picLocks noChangeAspect="1" noChangeArrowheads="1"/>
          </p:cNvPicPr>
          <p:nvPr/>
        </p:nvPicPr>
        <p:blipFill>
          <a:blip r:embed="rId3" cstate="print">
            <a:grayscl/>
          </a:blip>
          <a:srcRect/>
          <a:stretch>
            <a:fillRect/>
          </a:stretch>
        </p:blipFill>
        <p:spPr bwMode="auto">
          <a:xfrm>
            <a:off x="592397" y="1291237"/>
            <a:ext cx="982176" cy="329858"/>
          </a:xfrm>
          <a:prstGeom prst="rect">
            <a:avLst/>
          </a:prstGeom>
          <a:noFill/>
        </p:spPr>
      </p:pic>
      <p:pic>
        <p:nvPicPr>
          <p:cNvPr id="142" name="volume clone copy 3" descr="C:\Users\PrestoGeorge\Desktop\Original-Cylindar.gif"/>
          <p:cNvPicPr preferRelativeResize="0">
            <a:picLocks noChangeAspect="1" noChangeArrowheads="1"/>
          </p:cNvPicPr>
          <p:nvPr/>
        </p:nvPicPr>
        <p:blipFill>
          <a:blip r:embed="rId3" cstate="print">
            <a:grayscl/>
          </a:blip>
          <a:srcRect/>
          <a:stretch>
            <a:fillRect/>
          </a:stretch>
        </p:blipFill>
        <p:spPr bwMode="auto">
          <a:xfrm>
            <a:off x="549522" y="1316400"/>
            <a:ext cx="982176" cy="329858"/>
          </a:xfrm>
          <a:prstGeom prst="rect">
            <a:avLst/>
          </a:prstGeom>
          <a:noFill/>
        </p:spPr>
      </p:pic>
      <p:pic>
        <p:nvPicPr>
          <p:cNvPr id="143" name="volume clone copy 2" descr="C:\Users\PrestoGeorge\Desktop\Original-Cylindar.gif"/>
          <p:cNvPicPr preferRelativeResize="0">
            <a:picLocks noChangeAspect="1" noChangeArrowheads="1"/>
          </p:cNvPicPr>
          <p:nvPr/>
        </p:nvPicPr>
        <p:blipFill>
          <a:blip r:embed="rId3" cstate="print">
            <a:grayscl/>
          </a:blip>
          <a:srcRect/>
          <a:stretch>
            <a:fillRect/>
          </a:stretch>
        </p:blipFill>
        <p:spPr bwMode="auto">
          <a:xfrm>
            <a:off x="500738" y="1339202"/>
            <a:ext cx="982176" cy="329858"/>
          </a:xfrm>
          <a:prstGeom prst="rect">
            <a:avLst/>
          </a:prstGeom>
          <a:noFill/>
        </p:spPr>
      </p:pic>
      <p:pic>
        <p:nvPicPr>
          <p:cNvPr id="144" name="volume clone copy 1" descr="C:\Users\PrestoGeorge\Desktop\Original-Cylindar.gif"/>
          <p:cNvPicPr preferRelativeResize="0">
            <a:picLocks noChangeAspect="1" noChangeArrowheads="1"/>
          </p:cNvPicPr>
          <p:nvPr/>
        </p:nvPicPr>
        <p:blipFill>
          <a:blip r:embed="rId3" cstate="print">
            <a:grayscl/>
          </a:blip>
          <a:srcRect/>
          <a:stretch>
            <a:fillRect/>
          </a:stretch>
        </p:blipFill>
        <p:spPr bwMode="auto">
          <a:xfrm>
            <a:off x="452406" y="1368245"/>
            <a:ext cx="982176" cy="329858"/>
          </a:xfrm>
          <a:prstGeom prst="rect">
            <a:avLst/>
          </a:prstGeom>
          <a:noFill/>
        </p:spPr>
      </p:pic>
      <p:pic>
        <p:nvPicPr>
          <p:cNvPr id="145" name="volume clone 1" descr="C:\Users\PrestoGeorge\Desktop\Original-Cylindar.gif"/>
          <p:cNvPicPr preferRelativeResize="0">
            <a:picLocks noChangeAspect="1" noChangeArrowheads="1"/>
          </p:cNvPicPr>
          <p:nvPr/>
        </p:nvPicPr>
        <p:blipFill>
          <a:blip r:embed="rId3" cstate="print">
            <a:duotone>
              <a:prstClr val="black"/>
              <a:schemeClr val="accent5">
                <a:tint val="45000"/>
                <a:satMod val="400000"/>
              </a:schemeClr>
            </a:duotone>
          </a:blip>
          <a:srcRect/>
          <a:stretch>
            <a:fillRect/>
          </a:stretch>
        </p:blipFill>
        <p:spPr bwMode="auto">
          <a:xfrm>
            <a:off x="397349" y="1381034"/>
            <a:ext cx="982176" cy="329858"/>
          </a:xfrm>
          <a:prstGeom prst="rect">
            <a:avLst/>
          </a:prstGeom>
          <a:noFill/>
        </p:spPr>
      </p:pic>
      <p:pic>
        <p:nvPicPr>
          <p:cNvPr id="148" name="volume clone 1" descr="C:\Users\PrestoGeorge\Desktop\Original-Cylindar.gif"/>
          <p:cNvPicPr preferRelativeResize="0">
            <a:picLocks noChangeAspect="1" noChangeArrowheads="1"/>
          </p:cNvPicPr>
          <p:nvPr/>
        </p:nvPicPr>
        <p:blipFill>
          <a:blip r:embed="rId3" cstate="print">
            <a:duotone>
              <a:prstClr val="black"/>
              <a:schemeClr val="accent5">
                <a:tint val="45000"/>
                <a:satMod val="400000"/>
              </a:schemeClr>
            </a:duotone>
          </a:blip>
          <a:srcRect/>
          <a:stretch>
            <a:fillRect/>
          </a:stretch>
        </p:blipFill>
        <p:spPr bwMode="auto">
          <a:xfrm>
            <a:off x="1840205" y="1372800"/>
            <a:ext cx="982176" cy="329858"/>
          </a:xfrm>
          <a:prstGeom prst="rect">
            <a:avLst/>
          </a:prstGeom>
          <a:noFill/>
        </p:spPr>
      </p:pic>
      <p:pic>
        <p:nvPicPr>
          <p:cNvPr id="149" name="volume clone 1" descr="C:\Users\PrestoGeorge\Desktop\Original-Cylindar.gif"/>
          <p:cNvPicPr preferRelativeResize="0">
            <a:picLocks noChangeAspect="1" noChangeArrowheads="1"/>
          </p:cNvPicPr>
          <p:nvPr/>
        </p:nvPicPr>
        <p:blipFill>
          <a:blip r:embed="rId3" cstate="print">
            <a:duotone>
              <a:prstClr val="black"/>
              <a:schemeClr val="accent5">
                <a:tint val="45000"/>
                <a:satMod val="400000"/>
              </a:schemeClr>
            </a:duotone>
          </a:blip>
          <a:srcRect/>
          <a:stretch>
            <a:fillRect/>
          </a:stretch>
        </p:blipFill>
        <p:spPr bwMode="auto">
          <a:xfrm>
            <a:off x="4586215" y="1379556"/>
            <a:ext cx="982176" cy="329858"/>
          </a:xfrm>
          <a:prstGeom prst="rect">
            <a:avLst/>
          </a:prstGeom>
          <a:noFill/>
        </p:spPr>
      </p:pic>
      <p:pic>
        <p:nvPicPr>
          <p:cNvPr id="152" name="volume clone copy 4" descr="C:\Users\PrestoGeorge\Desktop\Original-Cylindar.gif"/>
          <p:cNvPicPr preferRelativeResize="0">
            <a:picLocks noChangeAspect="1" noChangeArrowheads="1"/>
          </p:cNvPicPr>
          <p:nvPr/>
        </p:nvPicPr>
        <p:blipFill>
          <a:blip r:embed="rId3" cstate="print">
            <a:grayscl/>
          </a:blip>
          <a:srcRect/>
          <a:stretch>
            <a:fillRect/>
          </a:stretch>
        </p:blipFill>
        <p:spPr bwMode="auto">
          <a:xfrm>
            <a:off x="3142421" y="3034124"/>
            <a:ext cx="982176" cy="329858"/>
          </a:xfrm>
          <a:prstGeom prst="rect">
            <a:avLst/>
          </a:prstGeom>
          <a:noFill/>
        </p:spPr>
      </p:pic>
      <p:pic>
        <p:nvPicPr>
          <p:cNvPr id="153" name="volume clone copy 4" descr="C:\Users\PrestoGeorge\Desktop\Original-Cylindar.gif"/>
          <p:cNvPicPr preferRelativeResize="0">
            <a:picLocks noChangeAspect="1" noChangeArrowheads="1"/>
          </p:cNvPicPr>
          <p:nvPr/>
        </p:nvPicPr>
        <p:blipFill>
          <a:blip r:embed="rId3" cstate="print">
            <a:grayscl/>
          </a:blip>
          <a:srcRect/>
          <a:stretch>
            <a:fillRect/>
          </a:stretch>
        </p:blipFill>
        <p:spPr bwMode="auto">
          <a:xfrm>
            <a:off x="3130441" y="3408572"/>
            <a:ext cx="982176" cy="329858"/>
          </a:xfrm>
          <a:prstGeom prst="rect">
            <a:avLst/>
          </a:prstGeom>
          <a:noFill/>
        </p:spPr>
      </p:pic>
      <p:sp>
        <p:nvSpPr>
          <p:cNvPr id="176" name="TextBox 175"/>
          <p:cNvSpPr txBox="1"/>
          <p:nvPr/>
        </p:nvSpPr>
        <p:spPr>
          <a:xfrm>
            <a:off x="432827" y="1476736"/>
            <a:ext cx="911133" cy="190476"/>
          </a:xfrm>
          <a:prstGeom prst="rect">
            <a:avLst/>
          </a:prstGeom>
        </p:spPr>
        <p:txBody>
          <a:bodyPr vert="horz" wrap="square" lIns="91416" tIns="45708" rIns="91416" bIns="45708" rtlCol="0" anchor="ctr">
            <a:noAutofit/>
          </a:bodyPr>
          <a:lstStyle/>
          <a:p>
            <a:pPr algn="ctr">
              <a:lnSpc>
                <a:spcPct val="95000"/>
              </a:lnSpc>
              <a:spcBef>
                <a:spcPts val="400"/>
              </a:spcBef>
              <a:spcAft>
                <a:spcPts val="200"/>
              </a:spcAft>
            </a:pPr>
            <a:r>
              <a:rPr lang="en-US" sz="1000" b="1">
                <a:solidFill>
                  <a:schemeClr val="bg1"/>
                </a:solidFill>
              </a:rPr>
              <a:t>Epic Prod</a:t>
            </a:r>
          </a:p>
        </p:txBody>
      </p:sp>
      <p:sp>
        <p:nvSpPr>
          <p:cNvPr id="182" name="TextBox 181"/>
          <p:cNvSpPr txBox="1"/>
          <p:nvPr/>
        </p:nvSpPr>
        <p:spPr>
          <a:xfrm>
            <a:off x="3146159" y="1440524"/>
            <a:ext cx="930514" cy="208987"/>
          </a:xfrm>
          <a:prstGeom prst="rect">
            <a:avLst/>
          </a:prstGeom>
        </p:spPr>
        <p:txBody>
          <a:bodyPr vert="horz" wrap="square" lIns="91416" tIns="45708" rIns="91416" bIns="45708" rtlCol="0" anchor="ctr">
            <a:noAutofit/>
          </a:bodyPr>
          <a:lstStyle/>
          <a:p>
            <a:pPr algn="ctr">
              <a:lnSpc>
                <a:spcPct val="95000"/>
              </a:lnSpc>
              <a:spcBef>
                <a:spcPts val="400"/>
              </a:spcBef>
              <a:spcAft>
                <a:spcPts val="200"/>
              </a:spcAft>
            </a:pPr>
            <a:r>
              <a:rPr lang="en-US" sz="1000" b="1">
                <a:solidFill>
                  <a:schemeClr val="bg1"/>
                </a:solidFill>
              </a:rPr>
              <a:t>Epic Report</a:t>
            </a:r>
          </a:p>
        </p:txBody>
      </p:sp>
      <p:sp>
        <p:nvSpPr>
          <p:cNvPr id="183" name="TextBox 182"/>
          <p:cNvSpPr txBox="1"/>
          <p:nvPr/>
        </p:nvSpPr>
        <p:spPr>
          <a:xfrm>
            <a:off x="1856932" y="1471019"/>
            <a:ext cx="934516" cy="174750"/>
          </a:xfrm>
          <a:prstGeom prst="rect">
            <a:avLst/>
          </a:prstGeom>
        </p:spPr>
        <p:txBody>
          <a:bodyPr vert="horz" wrap="square" lIns="91416" tIns="45708" rIns="91416" bIns="45708" rtlCol="0" anchor="ctr">
            <a:noAutofit/>
          </a:bodyPr>
          <a:lstStyle/>
          <a:p>
            <a:pPr algn="ctr">
              <a:lnSpc>
                <a:spcPct val="95000"/>
              </a:lnSpc>
              <a:spcBef>
                <a:spcPts val="400"/>
              </a:spcBef>
              <a:spcAft>
                <a:spcPts val="200"/>
              </a:spcAft>
            </a:pPr>
            <a:r>
              <a:rPr lang="en-US" sz="1000" b="1">
                <a:solidFill>
                  <a:schemeClr val="bg1"/>
                </a:solidFill>
              </a:rPr>
              <a:t>Epic Report</a:t>
            </a:r>
          </a:p>
        </p:txBody>
      </p:sp>
      <p:sp>
        <p:nvSpPr>
          <p:cNvPr id="184" name="TextBox 183"/>
          <p:cNvSpPr txBox="1"/>
          <p:nvPr/>
        </p:nvSpPr>
        <p:spPr>
          <a:xfrm>
            <a:off x="4594955" y="1467178"/>
            <a:ext cx="948923" cy="171935"/>
          </a:xfrm>
          <a:prstGeom prst="rect">
            <a:avLst/>
          </a:prstGeom>
        </p:spPr>
        <p:txBody>
          <a:bodyPr vert="horz" wrap="square" lIns="91416" tIns="45708" rIns="91416" bIns="45708" rtlCol="0" anchor="ctr">
            <a:noAutofit/>
          </a:bodyPr>
          <a:lstStyle/>
          <a:p>
            <a:pPr algn="ctr">
              <a:lnSpc>
                <a:spcPct val="95000"/>
              </a:lnSpc>
              <a:spcBef>
                <a:spcPts val="400"/>
              </a:spcBef>
              <a:spcAft>
                <a:spcPts val="200"/>
              </a:spcAft>
            </a:pPr>
            <a:r>
              <a:rPr lang="en-US" sz="1000" b="1" err="1">
                <a:solidFill>
                  <a:schemeClr val="bg1"/>
                </a:solidFill>
              </a:rPr>
              <a:t>WebBLOB</a:t>
            </a:r>
            <a:endParaRPr lang="en-US" sz="1000" b="1">
              <a:solidFill>
                <a:schemeClr val="bg1"/>
              </a:solidFill>
            </a:endParaRPr>
          </a:p>
        </p:txBody>
      </p:sp>
      <p:pic>
        <p:nvPicPr>
          <p:cNvPr id="187" name="volume clone 1" descr="C:\Users\PrestoGeorge\Desktop\Original-Cylindar.gif"/>
          <p:cNvPicPr preferRelativeResize="0">
            <a:picLocks noChangeAspect="1" noChangeArrowheads="1"/>
          </p:cNvPicPr>
          <p:nvPr/>
        </p:nvPicPr>
        <p:blipFill>
          <a:blip r:embed="rId3" cstate="print">
            <a:duotone>
              <a:prstClr val="black"/>
              <a:schemeClr val="accent5">
                <a:tint val="45000"/>
                <a:satMod val="400000"/>
              </a:schemeClr>
            </a:duotone>
          </a:blip>
          <a:srcRect/>
          <a:stretch>
            <a:fillRect/>
          </a:stretch>
        </p:blipFill>
        <p:spPr bwMode="auto">
          <a:xfrm>
            <a:off x="4597787" y="2236811"/>
            <a:ext cx="982176" cy="329858"/>
          </a:xfrm>
          <a:prstGeom prst="rect">
            <a:avLst/>
          </a:prstGeom>
          <a:noFill/>
        </p:spPr>
      </p:pic>
      <p:sp>
        <p:nvSpPr>
          <p:cNvPr id="188" name="TextBox 187"/>
          <p:cNvSpPr txBox="1"/>
          <p:nvPr/>
        </p:nvSpPr>
        <p:spPr>
          <a:xfrm>
            <a:off x="4641788" y="2300707"/>
            <a:ext cx="938176" cy="202068"/>
          </a:xfrm>
          <a:prstGeom prst="rect">
            <a:avLst/>
          </a:prstGeom>
        </p:spPr>
        <p:txBody>
          <a:bodyPr vert="horz" wrap="square" lIns="91416" tIns="45708" rIns="91416" bIns="45708" rtlCol="0" anchor="ctr">
            <a:noAutofit/>
          </a:bodyPr>
          <a:lstStyle/>
          <a:p>
            <a:pPr algn="ctr">
              <a:lnSpc>
                <a:spcPct val="95000"/>
              </a:lnSpc>
              <a:spcBef>
                <a:spcPts val="400"/>
              </a:spcBef>
              <a:spcAft>
                <a:spcPts val="200"/>
              </a:spcAft>
            </a:pPr>
            <a:r>
              <a:rPr lang="en-US" sz="1000" b="1">
                <a:solidFill>
                  <a:schemeClr val="bg1"/>
                </a:solidFill>
              </a:rPr>
              <a:t>Hyperspace</a:t>
            </a:r>
          </a:p>
        </p:txBody>
      </p:sp>
      <p:pic>
        <p:nvPicPr>
          <p:cNvPr id="189" name="volume clone 1" descr="C:\Users\PrestoGeorge\Desktop\Original-Cylindar.gif"/>
          <p:cNvPicPr preferRelativeResize="0">
            <a:picLocks noChangeAspect="1" noChangeArrowheads="1"/>
          </p:cNvPicPr>
          <p:nvPr/>
        </p:nvPicPr>
        <p:blipFill>
          <a:blip r:embed="rId3" cstate="print">
            <a:duotone>
              <a:prstClr val="black"/>
              <a:schemeClr val="accent5">
                <a:tint val="45000"/>
                <a:satMod val="400000"/>
              </a:schemeClr>
            </a:duotone>
          </a:blip>
          <a:srcRect/>
          <a:stretch>
            <a:fillRect/>
          </a:stretch>
        </p:blipFill>
        <p:spPr bwMode="auto">
          <a:xfrm>
            <a:off x="4597787" y="2608551"/>
            <a:ext cx="982176" cy="329858"/>
          </a:xfrm>
          <a:prstGeom prst="rect">
            <a:avLst/>
          </a:prstGeom>
          <a:noFill/>
        </p:spPr>
      </p:pic>
      <p:pic>
        <p:nvPicPr>
          <p:cNvPr id="122" name="image37.png"/>
          <p:cNvPicPr/>
          <p:nvPr/>
        </p:nvPicPr>
        <p:blipFill>
          <a:blip r:embed="rId5" cstate="print">
            <a:extLst>
              <a:ext uri="{28A0092B-C50C-407E-A947-70E740481C1C}">
                <a14:useLocalDpi xmlns:a14="http://schemas.microsoft.com/office/drawing/2010/main"/>
              </a:ext>
            </a:extLst>
          </a:blip>
          <a:stretch>
            <a:fillRect/>
          </a:stretch>
        </p:blipFill>
        <p:spPr>
          <a:xfrm>
            <a:off x="7901557" y="614150"/>
            <a:ext cx="961133" cy="159909"/>
          </a:xfrm>
          <a:prstGeom prst="rect">
            <a:avLst/>
          </a:prstGeom>
          <a:ln w="12700" cap="flat">
            <a:noFill/>
            <a:miter lim="400000"/>
          </a:ln>
          <a:effectLst/>
        </p:spPr>
      </p:pic>
      <p:pic>
        <p:nvPicPr>
          <p:cNvPr id="123" name="image37.png"/>
          <p:cNvPicPr/>
          <p:nvPr/>
        </p:nvPicPr>
        <p:blipFill>
          <a:blip r:embed="rId5" cstate="print">
            <a:extLst>
              <a:ext uri="{28A0092B-C50C-407E-A947-70E740481C1C}">
                <a14:useLocalDpi xmlns:a14="http://schemas.microsoft.com/office/drawing/2010/main"/>
              </a:ext>
            </a:extLst>
          </a:blip>
          <a:stretch>
            <a:fillRect/>
          </a:stretch>
        </p:blipFill>
        <p:spPr>
          <a:xfrm flipH="1">
            <a:off x="8827481" y="614292"/>
            <a:ext cx="961133" cy="159909"/>
          </a:xfrm>
          <a:prstGeom prst="rect">
            <a:avLst/>
          </a:prstGeom>
          <a:ln w="12700" cap="flat">
            <a:noFill/>
            <a:miter lim="400000"/>
          </a:ln>
          <a:effectLst/>
        </p:spPr>
      </p:pic>
      <p:pic>
        <p:nvPicPr>
          <p:cNvPr id="124" name="Picture 12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350609" y="766259"/>
            <a:ext cx="1296700" cy="351190"/>
          </a:xfrm>
          <a:prstGeom prst="rect">
            <a:avLst/>
          </a:prstGeom>
        </p:spPr>
      </p:pic>
      <p:pic>
        <p:nvPicPr>
          <p:cNvPr id="125" name="Picture 12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720284" y="766259"/>
            <a:ext cx="1296700" cy="351190"/>
          </a:xfrm>
          <a:prstGeom prst="rect">
            <a:avLst/>
          </a:prstGeom>
        </p:spPr>
      </p:pic>
      <p:sp>
        <p:nvSpPr>
          <p:cNvPr id="129" name="Rectangle 128"/>
          <p:cNvSpPr/>
          <p:nvPr/>
        </p:nvSpPr>
        <p:spPr bwMode="gray">
          <a:xfrm>
            <a:off x="6703773" y="79825"/>
            <a:ext cx="5352554" cy="339567"/>
          </a:xfrm>
          <a:prstGeom prst="rect">
            <a:avLst/>
          </a:prstGeom>
          <a:gradFill flip="none" rotWithShape="1">
            <a:gsLst>
              <a:gs pos="100000">
                <a:schemeClr val="accent1">
                  <a:lumMod val="75000"/>
                </a:schemeClr>
              </a:gs>
              <a:gs pos="0">
                <a:schemeClr val="accent1"/>
              </a:gs>
            </a:gsLst>
            <a:lin ang="8100000" scaled="0"/>
            <a:tileRect/>
          </a:gradFill>
          <a:ln w="12700">
            <a:gradFill>
              <a:gsLst>
                <a:gs pos="0">
                  <a:schemeClr val="bg1">
                    <a:alpha val="90000"/>
                  </a:schemeClr>
                </a:gs>
                <a:gs pos="100000">
                  <a:schemeClr val="bg1">
                    <a:alpha val="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lIns="118810" tIns="182832" rIns="118810" bIns="182784" rtlCol="0" anchor="ctr"/>
          <a:lstStyle/>
          <a:p>
            <a:pPr algn="ctr">
              <a:lnSpc>
                <a:spcPct val="85000"/>
              </a:lnSpc>
              <a:spcBef>
                <a:spcPts val="600"/>
              </a:spcBef>
            </a:pPr>
            <a:r>
              <a:rPr lang="en-US" sz="1600">
                <a:solidFill>
                  <a:prstClr val="white"/>
                </a:solidFill>
              </a:rPr>
              <a:t>Epic DR Cluster</a:t>
            </a:r>
          </a:p>
        </p:txBody>
      </p:sp>
      <p:pic>
        <p:nvPicPr>
          <p:cNvPr id="134" name="volume clone 1" descr="C:\Users\PrestoGeorge\Desktop\Original-Cylindar.gif"/>
          <p:cNvPicPr preferRelativeResize="0">
            <a:picLocks noChangeAspect="1" noChangeArrowheads="1"/>
          </p:cNvPicPr>
          <p:nvPr/>
        </p:nvPicPr>
        <p:blipFill>
          <a:blip r:embed="rId3" cstate="print">
            <a:duotone>
              <a:prstClr val="black"/>
              <a:schemeClr val="accent5">
                <a:tint val="45000"/>
                <a:satMod val="400000"/>
              </a:schemeClr>
            </a:duotone>
          </a:blip>
          <a:srcRect/>
          <a:stretch>
            <a:fillRect/>
          </a:stretch>
        </p:blipFill>
        <p:spPr bwMode="auto">
          <a:xfrm>
            <a:off x="7454754" y="1393564"/>
            <a:ext cx="982176" cy="329858"/>
          </a:xfrm>
          <a:prstGeom prst="rect">
            <a:avLst/>
          </a:prstGeom>
          <a:noFill/>
        </p:spPr>
      </p:pic>
      <p:pic>
        <p:nvPicPr>
          <p:cNvPr id="137" name="volume clone 1" descr="C:\Users\PrestoGeorge\Desktop\Original-Cylindar.gif"/>
          <p:cNvPicPr preferRelativeResize="0">
            <a:picLocks noChangeAspect="1" noChangeArrowheads="1"/>
          </p:cNvPicPr>
          <p:nvPr/>
        </p:nvPicPr>
        <p:blipFill>
          <a:blip r:embed="rId3" cstate="print">
            <a:duotone>
              <a:prstClr val="black"/>
              <a:schemeClr val="accent5">
                <a:tint val="45000"/>
                <a:satMod val="400000"/>
              </a:schemeClr>
            </a:duotone>
          </a:blip>
          <a:srcRect/>
          <a:stretch>
            <a:fillRect/>
          </a:stretch>
        </p:blipFill>
        <p:spPr bwMode="auto">
          <a:xfrm>
            <a:off x="8937011" y="1372800"/>
            <a:ext cx="982176" cy="329858"/>
          </a:xfrm>
          <a:prstGeom prst="rect">
            <a:avLst/>
          </a:prstGeom>
          <a:noFill/>
        </p:spPr>
      </p:pic>
      <p:sp>
        <p:nvSpPr>
          <p:cNvPr id="150" name="TextBox 149"/>
          <p:cNvSpPr txBox="1"/>
          <p:nvPr/>
        </p:nvSpPr>
        <p:spPr>
          <a:xfrm>
            <a:off x="7506850" y="1476035"/>
            <a:ext cx="911133" cy="190476"/>
          </a:xfrm>
          <a:prstGeom prst="rect">
            <a:avLst/>
          </a:prstGeom>
        </p:spPr>
        <p:txBody>
          <a:bodyPr vert="horz" wrap="square" lIns="91416" tIns="45708" rIns="91416" bIns="45708" rtlCol="0" anchor="ctr">
            <a:noAutofit/>
          </a:bodyPr>
          <a:lstStyle/>
          <a:p>
            <a:pPr algn="ctr">
              <a:lnSpc>
                <a:spcPct val="95000"/>
              </a:lnSpc>
              <a:spcBef>
                <a:spcPts val="400"/>
              </a:spcBef>
              <a:spcAft>
                <a:spcPts val="200"/>
              </a:spcAft>
            </a:pPr>
            <a:r>
              <a:rPr lang="en-US" sz="1000" b="1">
                <a:solidFill>
                  <a:schemeClr val="bg1"/>
                </a:solidFill>
              </a:rPr>
              <a:t>DR Prod</a:t>
            </a:r>
          </a:p>
        </p:txBody>
      </p:sp>
      <p:sp>
        <p:nvSpPr>
          <p:cNvPr id="156" name="TextBox 155"/>
          <p:cNvSpPr txBox="1"/>
          <p:nvPr/>
        </p:nvSpPr>
        <p:spPr>
          <a:xfrm>
            <a:off x="8925031" y="1492970"/>
            <a:ext cx="948923" cy="171935"/>
          </a:xfrm>
          <a:prstGeom prst="rect">
            <a:avLst/>
          </a:prstGeom>
        </p:spPr>
        <p:txBody>
          <a:bodyPr vert="horz" wrap="square" lIns="91416" tIns="45708" rIns="91416" bIns="45708" rtlCol="0" anchor="ctr">
            <a:noAutofit/>
          </a:bodyPr>
          <a:lstStyle/>
          <a:p>
            <a:pPr algn="ctr">
              <a:lnSpc>
                <a:spcPct val="95000"/>
              </a:lnSpc>
              <a:spcBef>
                <a:spcPts val="400"/>
              </a:spcBef>
              <a:spcAft>
                <a:spcPts val="200"/>
              </a:spcAft>
            </a:pPr>
            <a:r>
              <a:rPr lang="en-US" sz="1000" b="1" err="1">
                <a:solidFill>
                  <a:schemeClr val="bg1"/>
                </a:solidFill>
              </a:rPr>
              <a:t>WebBLOB</a:t>
            </a:r>
            <a:endParaRPr lang="en-US" sz="1000" b="1">
              <a:solidFill>
                <a:schemeClr val="bg1"/>
              </a:solidFill>
            </a:endParaRPr>
          </a:p>
        </p:txBody>
      </p:sp>
      <p:pic>
        <p:nvPicPr>
          <p:cNvPr id="159" name="volume clone 1" descr="C:\Users\PrestoGeorge\Desktop\Original-Cylindar.gif"/>
          <p:cNvPicPr preferRelativeResize="0">
            <a:picLocks noChangeAspect="1" noChangeArrowheads="1"/>
          </p:cNvPicPr>
          <p:nvPr/>
        </p:nvPicPr>
        <p:blipFill>
          <a:blip r:embed="rId3" cstate="print">
            <a:duotone>
              <a:prstClr val="black"/>
              <a:schemeClr val="accent5">
                <a:tint val="45000"/>
                <a:satMod val="400000"/>
              </a:schemeClr>
            </a:duotone>
          </a:blip>
          <a:srcRect/>
          <a:stretch>
            <a:fillRect/>
          </a:stretch>
        </p:blipFill>
        <p:spPr bwMode="auto">
          <a:xfrm>
            <a:off x="8937011" y="1728995"/>
            <a:ext cx="982176" cy="329858"/>
          </a:xfrm>
          <a:prstGeom prst="rect">
            <a:avLst/>
          </a:prstGeom>
          <a:noFill/>
        </p:spPr>
      </p:pic>
      <p:sp>
        <p:nvSpPr>
          <p:cNvPr id="160" name="TextBox 159"/>
          <p:cNvSpPr txBox="1"/>
          <p:nvPr/>
        </p:nvSpPr>
        <p:spPr>
          <a:xfrm>
            <a:off x="8981011" y="1792891"/>
            <a:ext cx="938176" cy="202068"/>
          </a:xfrm>
          <a:prstGeom prst="rect">
            <a:avLst/>
          </a:prstGeom>
        </p:spPr>
        <p:txBody>
          <a:bodyPr vert="horz" wrap="square" lIns="91416" tIns="45708" rIns="91416" bIns="45708" rtlCol="0" anchor="ctr">
            <a:noAutofit/>
          </a:bodyPr>
          <a:lstStyle/>
          <a:p>
            <a:pPr algn="ctr">
              <a:lnSpc>
                <a:spcPct val="95000"/>
              </a:lnSpc>
              <a:spcBef>
                <a:spcPts val="400"/>
              </a:spcBef>
              <a:spcAft>
                <a:spcPts val="200"/>
              </a:spcAft>
            </a:pPr>
            <a:r>
              <a:rPr lang="en-US" sz="1000" b="1">
                <a:solidFill>
                  <a:schemeClr val="bg1"/>
                </a:solidFill>
              </a:rPr>
              <a:t>Hyperspace</a:t>
            </a:r>
          </a:p>
        </p:txBody>
      </p:sp>
      <p:pic>
        <p:nvPicPr>
          <p:cNvPr id="161" name="volume clone 1" descr="C:\Users\PrestoGeorge\Desktop\Original-Cylindar.gif"/>
          <p:cNvPicPr preferRelativeResize="0">
            <a:picLocks noChangeAspect="1" noChangeArrowheads="1"/>
          </p:cNvPicPr>
          <p:nvPr/>
        </p:nvPicPr>
        <p:blipFill>
          <a:blip r:embed="rId3" cstate="print">
            <a:duotone>
              <a:prstClr val="black"/>
              <a:schemeClr val="accent5">
                <a:tint val="45000"/>
                <a:satMod val="400000"/>
              </a:schemeClr>
            </a:duotone>
          </a:blip>
          <a:srcRect/>
          <a:stretch>
            <a:fillRect/>
          </a:stretch>
        </p:blipFill>
        <p:spPr bwMode="auto">
          <a:xfrm>
            <a:off x="8937011" y="2084174"/>
            <a:ext cx="982176" cy="329858"/>
          </a:xfrm>
          <a:prstGeom prst="rect">
            <a:avLst/>
          </a:prstGeom>
          <a:noFill/>
        </p:spPr>
      </p:pic>
      <p:sp>
        <p:nvSpPr>
          <p:cNvPr id="163" name="TextBox 162"/>
          <p:cNvSpPr txBox="1"/>
          <p:nvPr/>
        </p:nvSpPr>
        <p:spPr>
          <a:xfrm>
            <a:off x="8925031" y="2181199"/>
            <a:ext cx="928635" cy="202068"/>
          </a:xfrm>
          <a:prstGeom prst="rect">
            <a:avLst/>
          </a:prstGeom>
        </p:spPr>
        <p:txBody>
          <a:bodyPr vert="horz" wrap="square" lIns="91416" tIns="45708" rIns="91416" bIns="45708" rtlCol="0" anchor="ctr">
            <a:noAutofit/>
          </a:bodyPr>
          <a:lstStyle/>
          <a:p>
            <a:pPr algn="ctr">
              <a:lnSpc>
                <a:spcPct val="95000"/>
              </a:lnSpc>
              <a:spcBef>
                <a:spcPts val="400"/>
              </a:spcBef>
              <a:spcAft>
                <a:spcPts val="200"/>
              </a:spcAft>
            </a:pPr>
            <a:r>
              <a:rPr lang="en-US" sz="1000" b="1">
                <a:solidFill>
                  <a:schemeClr val="bg1"/>
                </a:solidFill>
              </a:rPr>
              <a:t>VMware</a:t>
            </a:r>
          </a:p>
        </p:txBody>
      </p:sp>
      <p:grpSp>
        <p:nvGrpSpPr>
          <p:cNvPr id="32" name="Group 31"/>
          <p:cNvGrpSpPr/>
          <p:nvPr/>
        </p:nvGrpSpPr>
        <p:grpSpPr>
          <a:xfrm>
            <a:off x="500738" y="4276392"/>
            <a:ext cx="971260" cy="872215"/>
            <a:chOff x="456851" y="3976627"/>
            <a:chExt cx="971513" cy="872442"/>
          </a:xfrm>
        </p:grpSpPr>
        <p:pic>
          <p:nvPicPr>
            <p:cNvPr id="28" name="Picture 27"/>
            <p:cNvPicPr>
              <a:picLocks noChangeAspect="1"/>
            </p:cNvPicPr>
            <p:nvPr/>
          </p:nvPicPr>
          <p:blipFill>
            <a:blip r:embed="rId7"/>
            <a:stretch>
              <a:fillRect/>
            </a:stretch>
          </p:blipFill>
          <p:spPr>
            <a:xfrm>
              <a:off x="710024" y="3976627"/>
              <a:ext cx="457200" cy="571500"/>
            </a:xfrm>
            <a:prstGeom prst="rect">
              <a:avLst/>
            </a:prstGeom>
          </p:spPr>
        </p:pic>
        <p:sp>
          <p:nvSpPr>
            <p:cNvPr id="31" name="TextBox 30"/>
            <p:cNvSpPr txBox="1"/>
            <p:nvPr/>
          </p:nvSpPr>
          <p:spPr>
            <a:xfrm>
              <a:off x="456851" y="4548127"/>
              <a:ext cx="971513" cy="300942"/>
            </a:xfrm>
            <a:prstGeom prst="rect">
              <a:avLst/>
            </a:prstGeom>
          </p:spPr>
          <p:txBody>
            <a:bodyPr vert="horz" wrap="square" lIns="91416" tIns="45708" rIns="91416" bIns="45708" rtlCol="0" anchor="ctr">
              <a:noAutofit/>
            </a:bodyPr>
            <a:lstStyle/>
            <a:p>
              <a:pPr algn="ctr">
                <a:lnSpc>
                  <a:spcPct val="95000"/>
                </a:lnSpc>
                <a:spcBef>
                  <a:spcPts val="400"/>
                </a:spcBef>
                <a:spcAft>
                  <a:spcPts val="200"/>
                </a:spcAft>
              </a:pPr>
              <a:r>
                <a:rPr lang="en-US" sz="1000" b="1">
                  <a:solidFill>
                    <a:sysClr val="windowText" lastClr="000000"/>
                  </a:solidFill>
                </a:rPr>
                <a:t>Epic Prod</a:t>
              </a:r>
            </a:p>
          </p:txBody>
        </p:sp>
      </p:grpSp>
      <p:grpSp>
        <p:nvGrpSpPr>
          <p:cNvPr id="172" name="Group 171"/>
          <p:cNvGrpSpPr/>
          <p:nvPr/>
        </p:nvGrpSpPr>
        <p:grpSpPr>
          <a:xfrm>
            <a:off x="1412219" y="4273259"/>
            <a:ext cx="971260" cy="872215"/>
            <a:chOff x="456851" y="3976627"/>
            <a:chExt cx="971513" cy="872442"/>
          </a:xfrm>
        </p:grpSpPr>
        <p:pic>
          <p:nvPicPr>
            <p:cNvPr id="173" name="Picture 172"/>
            <p:cNvPicPr>
              <a:picLocks noChangeAspect="1"/>
            </p:cNvPicPr>
            <p:nvPr/>
          </p:nvPicPr>
          <p:blipFill>
            <a:blip r:embed="rId7"/>
            <a:stretch>
              <a:fillRect/>
            </a:stretch>
          </p:blipFill>
          <p:spPr>
            <a:xfrm>
              <a:off x="710024" y="3976627"/>
              <a:ext cx="457200" cy="571500"/>
            </a:xfrm>
            <a:prstGeom prst="rect">
              <a:avLst/>
            </a:prstGeom>
          </p:spPr>
        </p:pic>
        <p:sp>
          <p:nvSpPr>
            <p:cNvPr id="174" name="TextBox 173"/>
            <p:cNvSpPr txBox="1"/>
            <p:nvPr/>
          </p:nvSpPr>
          <p:spPr>
            <a:xfrm>
              <a:off x="456851" y="4548127"/>
              <a:ext cx="971513" cy="300942"/>
            </a:xfrm>
            <a:prstGeom prst="rect">
              <a:avLst/>
            </a:prstGeom>
          </p:spPr>
          <p:txBody>
            <a:bodyPr vert="horz" wrap="square" lIns="91416" tIns="45708" rIns="91416" bIns="45708" rtlCol="0" anchor="ctr">
              <a:noAutofit/>
            </a:bodyPr>
            <a:lstStyle/>
            <a:p>
              <a:pPr algn="ctr">
                <a:lnSpc>
                  <a:spcPct val="95000"/>
                </a:lnSpc>
                <a:spcBef>
                  <a:spcPts val="400"/>
                </a:spcBef>
                <a:spcAft>
                  <a:spcPts val="200"/>
                </a:spcAft>
              </a:pPr>
              <a:r>
                <a:rPr lang="en-US" sz="1000" b="1">
                  <a:solidFill>
                    <a:sysClr val="windowText" lastClr="000000"/>
                  </a:solidFill>
                </a:rPr>
                <a:t>Report Prod</a:t>
              </a:r>
            </a:p>
          </p:txBody>
        </p:sp>
      </p:grpSp>
      <p:grpSp>
        <p:nvGrpSpPr>
          <p:cNvPr id="180" name="Group 179"/>
          <p:cNvGrpSpPr/>
          <p:nvPr/>
        </p:nvGrpSpPr>
        <p:grpSpPr>
          <a:xfrm>
            <a:off x="3102403" y="4273259"/>
            <a:ext cx="971260" cy="872215"/>
            <a:chOff x="456851" y="3976627"/>
            <a:chExt cx="971513" cy="872442"/>
          </a:xfrm>
        </p:grpSpPr>
        <p:pic>
          <p:nvPicPr>
            <p:cNvPr id="181" name="Picture 180"/>
            <p:cNvPicPr>
              <a:picLocks noChangeAspect="1"/>
            </p:cNvPicPr>
            <p:nvPr/>
          </p:nvPicPr>
          <p:blipFill>
            <a:blip r:embed="rId7"/>
            <a:stretch>
              <a:fillRect/>
            </a:stretch>
          </p:blipFill>
          <p:spPr>
            <a:xfrm>
              <a:off x="710024" y="3976627"/>
              <a:ext cx="457200" cy="571500"/>
            </a:xfrm>
            <a:prstGeom prst="rect">
              <a:avLst/>
            </a:prstGeom>
          </p:spPr>
        </p:pic>
        <p:sp>
          <p:nvSpPr>
            <p:cNvPr id="191" name="TextBox 190"/>
            <p:cNvSpPr txBox="1"/>
            <p:nvPr/>
          </p:nvSpPr>
          <p:spPr>
            <a:xfrm>
              <a:off x="456851" y="4548127"/>
              <a:ext cx="971513" cy="300942"/>
            </a:xfrm>
            <a:prstGeom prst="rect">
              <a:avLst/>
            </a:prstGeom>
          </p:spPr>
          <p:txBody>
            <a:bodyPr vert="horz" wrap="square" lIns="91416" tIns="45708" rIns="91416" bIns="45708" rtlCol="0" anchor="ctr">
              <a:noAutofit/>
            </a:bodyPr>
            <a:lstStyle/>
            <a:p>
              <a:pPr algn="ctr">
                <a:lnSpc>
                  <a:spcPct val="95000"/>
                </a:lnSpc>
                <a:spcBef>
                  <a:spcPts val="400"/>
                </a:spcBef>
                <a:spcAft>
                  <a:spcPts val="200"/>
                </a:spcAft>
              </a:pPr>
              <a:r>
                <a:rPr lang="en-US" sz="1000" b="1">
                  <a:solidFill>
                    <a:sysClr val="windowText" lastClr="000000"/>
                  </a:solidFill>
                </a:rPr>
                <a:t>None Prod</a:t>
              </a:r>
            </a:p>
          </p:txBody>
        </p:sp>
      </p:grpSp>
      <p:grpSp>
        <p:nvGrpSpPr>
          <p:cNvPr id="192" name="Group 191"/>
          <p:cNvGrpSpPr/>
          <p:nvPr/>
        </p:nvGrpSpPr>
        <p:grpSpPr>
          <a:xfrm>
            <a:off x="4584285" y="4280462"/>
            <a:ext cx="971260" cy="872215"/>
            <a:chOff x="456851" y="3976627"/>
            <a:chExt cx="971513" cy="872442"/>
          </a:xfrm>
        </p:grpSpPr>
        <p:pic>
          <p:nvPicPr>
            <p:cNvPr id="195" name="Picture 194"/>
            <p:cNvPicPr>
              <a:picLocks noChangeAspect="1"/>
            </p:cNvPicPr>
            <p:nvPr/>
          </p:nvPicPr>
          <p:blipFill>
            <a:blip r:embed="rId7"/>
            <a:stretch>
              <a:fillRect/>
            </a:stretch>
          </p:blipFill>
          <p:spPr>
            <a:xfrm>
              <a:off x="710024" y="3976627"/>
              <a:ext cx="457200" cy="571500"/>
            </a:xfrm>
            <a:prstGeom prst="rect">
              <a:avLst/>
            </a:prstGeom>
          </p:spPr>
        </p:pic>
        <p:sp>
          <p:nvSpPr>
            <p:cNvPr id="196" name="TextBox 195"/>
            <p:cNvSpPr txBox="1"/>
            <p:nvPr/>
          </p:nvSpPr>
          <p:spPr>
            <a:xfrm>
              <a:off x="456851" y="4548127"/>
              <a:ext cx="971513" cy="300942"/>
            </a:xfrm>
            <a:prstGeom prst="rect">
              <a:avLst/>
            </a:prstGeom>
          </p:spPr>
          <p:txBody>
            <a:bodyPr vert="horz" wrap="square" lIns="91416" tIns="45708" rIns="91416" bIns="45708" rtlCol="0" anchor="ctr">
              <a:noAutofit/>
            </a:bodyPr>
            <a:lstStyle/>
            <a:p>
              <a:pPr algn="ctr">
                <a:lnSpc>
                  <a:spcPct val="95000"/>
                </a:lnSpc>
                <a:spcBef>
                  <a:spcPts val="400"/>
                </a:spcBef>
                <a:spcAft>
                  <a:spcPts val="200"/>
                </a:spcAft>
              </a:pPr>
              <a:r>
                <a:rPr lang="en-US" sz="1000" b="1">
                  <a:solidFill>
                    <a:sysClr val="windowText" lastClr="000000"/>
                  </a:solidFill>
                </a:rPr>
                <a:t>Backup Media</a:t>
              </a:r>
            </a:p>
          </p:txBody>
        </p:sp>
      </p:grpSp>
      <p:grpSp>
        <p:nvGrpSpPr>
          <p:cNvPr id="211" name="Group 210"/>
          <p:cNvGrpSpPr/>
          <p:nvPr/>
        </p:nvGrpSpPr>
        <p:grpSpPr>
          <a:xfrm>
            <a:off x="2505226" y="5717063"/>
            <a:ext cx="971260" cy="872215"/>
            <a:chOff x="456851" y="3976627"/>
            <a:chExt cx="971513" cy="872442"/>
          </a:xfrm>
        </p:grpSpPr>
        <p:pic>
          <p:nvPicPr>
            <p:cNvPr id="212" name="Picture 211"/>
            <p:cNvPicPr>
              <a:picLocks noChangeAspect="1"/>
            </p:cNvPicPr>
            <p:nvPr/>
          </p:nvPicPr>
          <p:blipFill>
            <a:blip r:embed="rId7"/>
            <a:stretch>
              <a:fillRect/>
            </a:stretch>
          </p:blipFill>
          <p:spPr>
            <a:xfrm>
              <a:off x="710024" y="3976627"/>
              <a:ext cx="457200" cy="571500"/>
            </a:xfrm>
            <a:prstGeom prst="rect">
              <a:avLst/>
            </a:prstGeom>
          </p:spPr>
        </p:pic>
        <p:sp>
          <p:nvSpPr>
            <p:cNvPr id="215" name="TextBox 214"/>
            <p:cNvSpPr txBox="1"/>
            <p:nvPr/>
          </p:nvSpPr>
          <p:spPr>
            <a:xfrm>
              <a:off x="456851" y="4548127"/>
              <a:ext cx="971513" cy="300942"/>
            </a:xfrm>
            <a:prstGeom prst="rect">
              <a:avLst/>
            </a:prstGeom>
          </p:spPr>
          <p:txBody>
            <a:bodyPr vert="horz" wrap="square" lIns="91416" tIns="45708" rIns="91416" bIns="45708" rtlCol="0" anchor="ctr">
              <a:noAutofit/>
            </a:bodyPr>
            <a:lstStyle/>
            <a:p>
              <a:pPr algn="ctr">
                <a:lnSpc>
                  <a:spcPct val="95000"/>
                </a:lnSpc>
                <a:spcBef>
                  <a:spcPts val="400"/>
                </a:spcBef>
                <a:spcAft>
                  <a:spcPts val="200"/>
                </a:spcAft>
              </a:pPr>
              <a:r>
                <a:rPr lang="en-US" sz="1000" b="1">
                  <a:solidFill>
                    <a:sysClr val="windowText" lastClr="000000"/>
                  </a:solidFill>
                </a:rPr>
                <a:t>Workflow Automation</a:t>
              </a:r>
            </a:p>
          </p:txBody>
        </p:sp>
      </p:grpSp>
      <p:pic>
        <p:nvPicPr>
          <p:cNvPr id="217" name="volume clone copy 4" descr="C:\Users\PrestoGeorge\Desktop\Original-Cylindar.gif"/>
          <p:cNvPicPr preferRelativeResize="0">
            <a:picLocks noChangeAspect="1" noChangeArrowheads="1"/>
          </p:cNvPicPr>
          <p:nvPr/>
        </p:nvPicPr>
        <p:blipFill>
          <a:blip r:embed="rId3" cstate="print">
            <a:grayscl/>
          </a:blip>
          <a:srcRect/>
          <a:stretch>
            <a:fillRect/>
          </a:stretch>
        </p:blipFill>
        <p:spPr bwMode="auto">
          <a:xfrm>
            <a:off x="3132366" y="3792371"/>
            <a:ext cx="982176" cy="329858"/>
          </a:xfrm>
          <a:prstGeom prst="rect">
            <a:avLst/>
          </a:prstGeom>
          <a:noFill/>
        </p:spPr>
      </p:pic>
      <p:cxnSp>
        <p:nvCxnSpPr>
          <p:cNvPr id="44" name="Curved Connector 43"/>
          <p:cNvCxnSpPr>
            <a:stCxn id="147" idx="1"/>
            <a:endCxn id="152" idx="1"/>
          </p:cNvCxnSpPr>
          <p:nvPr/>
        </p:nvCxnSpPr>
        <p:spPr>
          <a:xfrm rot="10800000" flipV="1">
            <a:off x="3142421" y="2394397"/>
            <a:ext cx="6596" cy="804656"/>
          </a:xfrm>
          <a:prstGeom prst="curvedConnector3">
            <a:avLst>
              <a:gd name="adj1" fmla="val 3565737"/>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26" name="Curved Connector 225"/>
          <p:cNvCxnSpPr>
            <a:stCxn id="147" idx="1"/>
            <a:endCxn id="153" idx="1"/>
          </p:cNvCxnSpPr>
          <p:nvPr/>
        </p:nvCxnSpPr>
        <p:spPr>
          <a:xfrm rot="10800000" flipV="1">
            <a:off x="3130441" y="2394397"/>
            <a:ext cx="18576" cy="1179104"/>
          </a:xfrm>
          <a:prstGeom prst="curvedConnector3">
            <a:avLst>
              <a:gd name="adj1" fmla="val 2120650"/>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28" name="Curved Connector 227"/>
          <p:cNvCxnSpPr>
            <a:cxnSpLocks/>
            <a:stCxn id="147" idx="1"/>
            <a:endCxn id="217" idx="1"/>
          </p:cNvCxnSpPr>
          <p:nvPr/>
        </p:nvCxnSpPr>
        <p:spPr>
          <a:xfrm rot="10800000" flipV="1">
            <a:off x="3132368" y="2394397"/>
            <a:ext cx="16651" cy="1562903"/>
          </a:xfrm>
          <a:prstGeom prst="curvedConnector3">
            <a:avLst>
              <a:gd name="adj1" fmla="val 3303411"/>
            </a:avLst>
          </a:prstGeom>
          <a:ln>
            <a:tailEnd type="triangle"/>
          </a:ln>
        </p:spPr>
        <p:style>
          <a:lnRef idx="3">
            <a:schemeClr val="accent1"/>
          </a:lnRef>
          <a:fillRef idx="0">
            <a:schemeClr val="accent1"/>
          </a:fillRef>
          <a:effectRef idx="2">
            <a:schemeClr val="accent1"/>
          </a:effectRef>
          <a:fontRef idx="minor">
            <a:schemeClr val="tx1"/>
          </a:fontRef>
        </p:style>
      </p:cxnSp>
      <p:sp>
        <p:nvSpPr>
          <p:cNvPr id="233" name="TextBox 232"/>
          <p:cNvSpPr txBox="1"/>
          <p:nvPr/>
        </p:nvSpPr>
        <p:spPr>
          <a:xfrm>
            <a:off x="3146915" y="3105613"/>
            <a:ext cx="954974" cy="201280"/>
          </a:xfrm>
          <a:prstGeom prst="rect">
            <a:avLst/>
          </a:prstGeom>
        </p:spPr>
        <p:txBody>
          <a:bodyPr vert="horz" wrap="square" lIns="91416" tIns="45708" rIns="91416" bIns="45708" rtlCol="0" anchor="ctr">
            <a:noAutofit/>
          </a:bodyPr>
          <a:lstStyle/>
          <a:p>
            <a:pPr algn="ctr">
              <a:lnSpc>
                <a:spcPct val="95000"/>
              </a:lnSpc>
              <a:spcBef>
                <a:spcPts val="400"/>
              </a:spcBef>
              <a:spcAft>
                <a:spcPts val="200"/>
              </a:spcAft>
            </a:pPr>
            <a:r>
              <a:rPr lang="en-US" sz="1000" b="1">
                <a:solidFill>
                  <a:schemeClr val="bg1"/>
                </a:solidFill>
              </a:rPr>
              <a:t>SUP Clone</a:t>
            </a:r>
          </a:p>
        </p:txBody>
      </p:sp>
      <p:sp>
        <p:nvSpPr>
          <p:cNvPr id="234" name="TextBox 233"/>
          <p:cNvSpPr txBox="1"/>
          <p:nvPr/>
        </p:nvSpPr>
        <p:spPr>
          <a:xfrm>
            <a:off x="3146910" y="3487476"/>
            <a:ext cx="954974" cy="201280"/>
          </a:xfrm>
          <a:prstGeom prst="rect">
            <a:avLst/>
          </a:prstGeom>
        </p:spPr>
        <p:txBody>
          <a:bodyPr vert="horz" wrap="square" lIns="91416" tIns="45708" rIns="91416" bIns="45708" rtlCol="0" anchor="ctr">
            <a:noAutofit/>
          </a:bodyPr>
          <a:lstStyle/>
          <a:p>
            <a:pPr algn="ctr">
              <a:lnSpc>
                <a:spcPct val="95000"/>
              </a:lnSpc>
              <a:spcBef>
                <a:spcPts val="400"/>
              </a:spcBef>
              <a:spcAft>
                <a:spcPts val="200"/>
              </a:spcAft>
            </a:pPr>
            <a:r>
              <a:rPr lang="en-US" sz="1000" b="1">
                <a:solidFill>
                  <a:schemeClr val="bg1"/>
                </a:solidFill>
              </a:rPr>
              <a:t>REL Clone</a:t>
            </a:r>
          </a:p>
        </p:txBody>
      </p:sp>
      <p:sp>
        <p:nvSpPr>
          <p:cNvPr id="235" name="TextBox 234"/>
          <p:cNvSpPr txBox="1"/>
          <p:nvPr/>
        </p:nvSpPr>
        <p:spPr>
          <a:xfrm>
            <a:off x="3135380" y="3860381"/>
            <a:ext cx="954974" cy="201280"/>
          </a:xfrm>
          <a:prstGeom prst="rect">
            <a:avLst/>
          </a:prstGeom>
        </p:spPr>
        <p:txBody>
          <a:bodyPr vert="horz" wrap="square" lIns="91416" tIns="45708" rIns="91416" bIns="45708" rtlCol="0" anchor="ctr">
            <a:noAutofit/>
          </a:bodyPr>
          <a:lstStyle/>
          <a:p>
            <a:pPr algn="ctr">
              <a:lnSpc>
                <a:spcPct val="95000"/>
              </a:lnSpc>
              <a:spcBef>
                <a:spcPts val="400"/>
              </a:spcBef>
              <a:spcAft>
                <a:spcPts val="200"/>
              </a:spcAft>
            </a:pPr>
            <a:r>
              <a:rPr lang="en-US" sz="1000" b="1">
                <a:solidFill>
                  <a:schemeClr val="bg1"/>
                </a:solidFill>
              </a:rPr>
              <a:t>VAL Clone</a:t>
            </a:r>
          </a:p>
        </p:txBody>
      </p:sp>
      <p:cxnSp>
        <p:nvCxnSpPr>
          <p:cNvPr id="242" name="Curved Connector 241"/>
          <p:cNvCxnSpPr>
            <a:cxnSpLocks/>
            <a:stCxn id="152" idx="1"/>
            <a:endCxn id="181" idx="1"/>
          </p:cNvCxnSpPr>
          <p:nvPr/>
        </p:nvCxnSpPr>
        <p:spPr>
          <a:xfrm rot="10800000" flipH="1" flipV="1">
            <a:off x="3142421" y="3199053"/>
            <a:ext cx="213089" cy="1359881"/>
          </a:xfrm>
          <a:prstGeom prst="curvedConnector3">
            <a:avLst>
              <a:gd name="adj1" fmla="val -237012"/>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43" name="Curved Connector 242"/>
          <p:cNvCxnSpPr>
            <a:cxnSpLocks/>
            <a:stCxn id="153" idx="1"/>
            <a:endCxn id="181" idx="1"/>
          </p:cNvCxnSpPr>
          <p:nvPr/>
        </p:nvCxnSpPr>
        <p:spPr>
          <a:xfrm rot="10800000" flipH="1" flipV="1">
            <a:off x="3130441" y="3573501"/>
            <a:ext cx="225069" cy="985433"/>
          </a:xfrm>
          <a:prstGeom prst="curvedConnector3">
            <a:avLst>
              <a:gd name="adj1" fmla="val -219672"/>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44" name="Curved Connector 243"/>
          <p:cNvCxnSpPr>
            <a:cxnSpLocks/>
            <a:stCxn id="217" idx="1"/>
            <a:endCxn id="181" idx="1"/>
          </p:cNvCxnSpPr>
          <p:nvPr/>
        </p:nvCxnSpPr>
        <p:spPr>
          <a:xfrm rot="10800000" flipH="1" flipV="1">
            <a:off x="3132366" y="3957300"/>
            <a:ext cx="223144" cy="601634"/>
          </a:xfrm>
          <a:prstGeom prst="curvedConnector3">
            <a:avLst>
              <a:gd name="adj1" fmla="val -216803"/>
            </a:avLst>
          </a:prstGeom>
          <a:ln>
            <a:tailEnd type="triangle"/>
          </a:ln>
        </p:spPr>
        <p:style>
          <a:lnRef idx="3">
            <a:schemeClr val="accent1"/>
          </a:lnRef>
          <a:fillRef idx="0">
            <a:schemeClr val="accent1"/>
          </a:fillRef>
          <a:effectRef idx="2">
            <a:schemeClr val="accent1"/>
          </a:effectRef>
          <a:fontRef idx="minor">
            <a:schemeClr val="tx1"/>
          </a:fontRef>
        </p:style>
      </p:cxnSp>
      <p:grpSp>
        <p:nvGrpSpPr>
          <p:cNvPr id="251" name="Group 250"/>
          <p:cNvGrpSpPr/>
          <p:nvPr/>
        </p:nvGrpSpPr>
        <p:grpSpPr>
          <a:xfrm>
            <a:off x="4581528" y="5423164"/>
            <a:ext cx="971260" cy="872215"/>
            <a:chOff x="456851" y="3976627"/>
            <a:chExt cx="971513" cy="872442"/>
          </a:xfrm>
        </p:grpSpPr>
        <p:pic>
          <p:nvPicPr>
            <p:cNvPr id="252" name="Picture 251"/>
            <p:cNvPicPr>
              <a:picLocks noChangeAspect="1"/>
            </p:cNvPicPr>
            <p:nvPr/>
          </p:nvPicPr>
          <p:blipFill>
            <a:blip r:embed="rId7"/>
            <a:stretch>
              <a:fillRect/>
            </a:stretch>
          </p:blipFill>
          <p:spPr>
            <a:xfrm>
              <a:off x="710024" y="3976627"/>
              <a:ext cx="457200" cy="571500"/>
            </a:xfrm>
            <a:prstGeom prst="rect">
              <a:avLst/>
            </a:prstGeom>
          </p:spPr>
        </p:pic>
        <p:sp>
          <p:nvSpPr>
            <p:cNvPr id="253" name="TextBox 252"/>
            <p:cNvSpPr txBox="1"/>
            <p:nvPr/>
          </p:nvSpPr>
          <p:spPr>
            <a:xfrm>
              <a:off x="456851" y="4548127"/>
              <a:ext cx="971513" cy="300942"/>
            </a:xfrm>
            <a:prstGeom prst="rect">
              <a:avLst/>
            </a:prstGeom>
          </p:spPr>
          <p:txBody>
            <a:bodyPr vert="horz" wrap="square" lIns="91416" tIns="45708" rIns="91416" bIns="45708" rtlCol="0" anchor="ctr">
              <a:noAutofit/>
            </a:bodyPr>
            <a:lstStyle/>
            <a:p>
              <a:pPr algn="ctr">
                <a:lnSpc>
                  <a:spcPct val="95000"/>
                </a:lnSpc>
                <a:spcBef>
                  <a:spcPts val="400"/>
                </a:spcBef>
                <a:spcAft>
                  <a:spcPts val="200"/>
                </a:spcAft>
              </a:pPr>
              <a:r>
                <a:rPr lang="en-US" sz="1000" b="1">
                  <a:solidFill>
                    <a:sysClr val="windowText" lastClr="000000"/>
                  </a:solidFill>
                </a:rPr>
                <a:t>VCenter</a:t>
              </a:r>
            </a:p>
          </p:txBody>
        </p:sp>
      </p:grpSp>
      <p:grpSp>
        <p:nvGrpSpPr>
          <p:cNvPr id="254" name="Group 253"/>
          <p:cNvGrpSpPr/>
          <p:nvPr/>
        </p:nvGrpSpPr>
        <p:grpSpPr>
          <a:xfrm>
            <a:off x="386562" y="5468706"/>
            <a:ext cx="1187114" cy="965779"/>
            <a:chOff x="387469" y="3976627"/>
            <a:chExt cx="1187423" cy="966031"/>
          </a:xfrm>
        </p:grpSpPr>
        <p:pic>
          <p:nvPicPr>
            <p:cNvPr id="255" name="Picture 254"/>
            <p:cNvPicPr>
              <a:picLocks noChangeAspect="1"/>
            </p:cNvPicPr>
            <p:nvPr/>
          </p:nvPicPr>
          <p:blipFill>
            <a:blip r:embed="rId7"/>
            <a:stretch>
              <a:fillRect/>
            </a:stretch>
          </p:blipFill>
          <p:spPr>
            <a:xfrm>
              <a:off x="710024" y="3976627"/>
              <a:ext cx="457200" cy="571500"/>
            </a:xfrm>
            <a:prstGeom prst="rect">
              <a:avLst/>
            </a:prstGeom>
          </p:spPr>
        </p:pic>
        <p:sp>
          <p:nvSpPr>
            <p:cNvPr id="256" name="TextBox 255"/>
            <p:cNvSpPr txBox="1"/>
            <p:nvPr/>
          </p:nvSpPr>
          <p:spPr>
            <a:xfrm>
              <a:off x="387469" y="4641716"/>
              <a:ext cx="1187423" cy="300942"/>
            </a:xfrm>
            <a:prstGeom prst="rect">
              <a:avLst/>
            </a:prstGeom>
          </p:spPr>
          <p:txBody>
            <a:bodyPr vert="horz" wrap="square" lIns="91416" tIns="45708" rIns="91416" bIns="45708" rtlCol="0" anchor="ctr">
              <a:noAutofit/>
            </a:bodyPr>
            <a:lstStyle/>
            <a:p>
              <a:pPr algn="ctr">
                <a:lnSpc>
                  <a:spcPct val="95000"/>
                </a:lnSpc>
                <a:spcBef>
                  <a:spcPts val="400"/>
                </a:spcBef>
                <a:spcAft>
                  <a:spcPts val="200"/>
                </a:spcAft>
              </a:pPr>
              <a:r>
                <a:rPr lang="en-US" sz="1000" err="1"/>
                <a:t>OnCommand</a:t>
              </a:r>
              <a:r>
                <a:rPr lang="en-US" sz="1000"/>
                <a:t>(R) Unified Manager</a:t>
              </a:r>
            </a:p>
            <a:p>
              <a:pPr algn="ctr">
                <a:lnSpc>
                  <a:spcPct val="95000"/>
                </a:lnSpc>
                <a:spcBef>
                  <a:spcPts val="400"/>
                </a:spcBef>
                <a:spcAft>
                  <a:spcPts val="200"/>
                </a:spcAft>
              </a:pPr>
              <a:endParaRPr lang="en-US" sz="1000" b="1">
                <a:solidFill>
                  <a:sysClr val="windowText" lastClr="000000"/>
                </a:solidFill>
              </a:endParaRPr>
            </a:p>
          </p:txBody>
        </p:sp>
      </p:grpSp>
      <p:cxnSp>
        <p:nvCxnSpPr>
          <p:cNvPr id="258" name="Straight Arrow Connector 257"/>
          <p:cNvCxnSpPr>
            <a:cxnSpLocks/>
            <a:endCxn id="334" idx="2"/>
          </p:cNvCxnSpPr>
          <p:nvPr/>
        </p:nvCxnSpPr>
        <p:spPr>
          <a:xfrm flipH="1" flipV="1">
            <a:off x="968730" y="5296287"/>
            <a:ext cx="1714843" cy="491517"/>
          </a:xfrm>
          <a:prstGeom prst="straightConnector1">
            <a:avLst/>
          </a:prstGeom>
          <a:ln>
            <a:solidFill>
              <a:srgbClr val="FFC000"/>
            </a:solidFill>
            <a:headEnd type="triangle" w="med" len="med"/>
            <a:tailEnd type="triangle" w="med" len="med"/>
          </a:ln>
        </p:spPr>
        <p:style>
          <a:lnRef idx="3">
            <a:schemeClr val="accent5"/>
          </a:lnRef>
          <a:fillRef idx="0">
            <a:schemeClr val="accent5"/>
          </a:fillRef>
          <a:effectRef idx="2">
            <a:schemeClr val="accent5"/>
          </a:effectRef>
          <a:fontRef idx="minor">
            <a:schemeClr val="tx1"/>
          </a:fontRef>
        </p:style>
      </p:cxnSp>
      <p:cxnSp>
        <p:nvCxnSpPr>
          <p:cNvPr id="259" name="Straight Arrow Connector 258"/>
          <p:cNvCxnSpPr>
            <a:cxnSpLocks/>
            <a:stCxn id="212" idx="1"/>
          </p:cNvCxnSpPr>
          <p:nvPr/>
        </p:nvCxnSpPr>
        <p:spPr>
          <a:xfrm flipH="1" flipV="1">
            <a:off x="1166115" y="5796897"/>
            <a:ext cx="1592218" cy="205842"/>
          </a:xfrm>
          <a:prstGeom prst="straightConnector1">
            <a:avLst/>
          </a:prstGeom>
          <a:ln>
            <a:headEnd type="triangle" w="med" len="med"/>
            <a:tailEnd type="triangle" w="med" len="med"/>
          </a:ln>
        </p:spPr>
        <p:style>
          <a:lnRef idx="3">
            <a:schemeClr val="accent5"/>
          </a:lnRef>
          <a:fillRef idx="0">
            <a:schemeClr val="accent5"/>
          </a:fillRef>
          <a:effectRef idx="2">
            <a:schemeClr val="accent5"/>
          </a:effectRef>
          <a:fontRef idx="minor">
            <a:schemeClr val="tx1"/>
          </a:fontRef>
        </p:style>
      </p:cxnSp>
      <p:cxnSp>
        <p:nvCxnSpPr>
          <p:cNvPr id="262" name="Straight Arrow Connector 261"/>
          <p:cNvCxnSpPr>
            <a:cxnSpLocks/>
            <a:stCxn id="338" idx="2"/>
            <a:endCxn id="212" idx="0"/>
          </p:cNvCxnSpPr>
          <p:nvPr/>
        </p:nvCxnSpPr>
        <p:spPr>
          <a:xfrm flipH="1">
            <a:off x="2986874" y="5242863"/>
            <a:ext cx="591499" cy="47420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64" name="Straight Arrow Connector 263"/>
          <p:cNvCxnSpPr>
            <a:cxnSpLocks/>
            <a:stCxn id="196" idx="2"/>
          </p:cNvCxnSpPr>
          <p:nvPr/>
        </p:nvCxnSpPr>
        <p:spPr>
          <a:xfrm flipH="1">
            <a:off x="3215415" y="5152677"/>
            <a:ext cx="1854500" cy="644220"/>
          </a:xfrm>
          <a:prstGeom prst="straightConnector1">
            <a:avLst/>
          </a:prstGeom>
          <a:ln>
            <a:solidFill>
              <a:srgbClr val="FFC000"/>
            </a:solidFill>
            <a:tailEnd type="triangle"/>
          </a:ln>
        </p:spPr>
        <p:style>
          <a:lnRef idx="3">
            <a:schemeClr val="accent5"/>
          </a:lnRef>
          <a:fillRef idx="0">
            <a:schemeClr val="accent5"/>
          </a:fillRef>
          <a:effectRef idx="2">
            <a:schemeClr val="accent5"/>
          </a:effectRef>
          <a:fontRef idx="minor">
            <a:schemeClr val="tx1"/>
          </a:fontRef>
        </p:style>
      </p:cxnSp>
      <p:cxnSp>
        <p:nvCxnSpPr>
          <p:cNvPr id="267" name="Straight Arrow Connector 266"/>
          <p:cNvCxnSpPr>
            <a:cxnSpLocks/>
            <a:stCxn id="212" idx="3"/>
          </p:cNvCxnSpPr>
          <p:nvPr/>
        </p:nvCxnSpPr>
        <p:spPr>
          <a:xfrm flipV="1">
            <a:off x="3215414" y="5796897"/>
            <a:ext cx="1619222" cy="205842"/>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pic>
        <p:nvPicPr>
          <p:cNvPr id="273" name="Picture 272"/>
          <p:cNvPicPr>
            <a:picLocks noChangeAspect="1"/>
          </p:cNvPicPr>
          <p:nvPr/>
        </p:nvPicPr>
        <p:blipFill>
          <a:blip r:embed="rId8"/>
          <a:stretch>
            <a:fillRect/>
          </a:stretch>
        </p:blipFill>
        <p:spPr>
          <a:xfrm>
            <a:off x="6962106" y="5586025"/>
            <a:ext cx="1003039" cy="368204"/>
          </a:xfrm>
          <a:prstGeom prst="rect">
            <a:avLst/>
          </a:prstGeom>
        </p:spPr>
      </p:pic>
      <p:sp>
        <p:nvSpPr>
          <p:cNvPr id="278" name="TextBox 277"/>
          <p:cNvSpPr txBox="1"/>
          <p:nvPr/>
        </p:nvSpPr>
        <p:spPr>
          <a:xfrm>
            <a:off x="6991599" y="5934107"/>
            <a:ext cx="928635" cy="202068"/>
          </a:xfrm>
          <a:prstGeom prst="rect">
            <a:avLst/>
          </a:prstGeom>
        </p:spPr>
        <p:txBody>
          <a:bodyPr vert="horz" wrap="square" lIns="91416" tIns="45708" rIns="91416" bIns="45708" rtlCol="0" anchor="ctr">
            <a:noAutofit/>
          </a:bodyPr>
          <a:lstStyle/>
          <a:p>
            <a:pPr algn="ctr">
              <a:lnSpc>
                <a:spcPct val="95000"/>
              </a:lnSpc>
              <a:spcBef>
                <a:spcPts val="400"/>
              </a:spcBef>
              <a:spcAft>
                <a:spcPts val="200"/>
              </a:spcAft>
            </a:pPr>
            <a:r>
              <a:rPr lang="en-US" sz="1000" b="1"/>
              <a:t>Archive</a:t>
            </a:r>
          </a:p>
        </p:txBody>
      </p:sp>
      <p:grpSp>
        <p:nvGrpSpPr>
          <p:cNvPr id="5" name="Group 4">
            <a:extLst>
              <a:ext uri="{FF2B5EF4-FFF2-40B4-BE49-F238E27FC236}">
                <a16:creationId xmlns:a16="http://schemas.microsoft.com/office/drawing/2014/main" id="{AD87FBD4-4080-EE4E-85B6-2DF92965BAB0}"/>
              </a:ext>
            </a:extLst>
          </p:cNvPr>
          <p:cNvGrpSpPr/>
          <p:nvPr/>
        </p:nvGrpSpPr>
        <p:grpSpPr>
          <a:xfrm>
            <a:off x="725210" y="1704544"/>
            <a:ext cx="1455316" cy="253275"/>
            <a:chOff x="723622" y="1828722"/>
            <a:chExt cx="1455316" cy="253275"/>
          </a:xfrm>
        </p:grpSpPr>
        <p:cxnSp>
          <p:nvCxnSpPr>
            <p:cNvPr id="162" name="Elbow Connector 161"/>
            <p:cNvCxnSpPr/>
            <p:nvPr/>
          </p:nvCxnSpPr>
          <p:spPr>
            <a:xfrm rot="16200000" flipH="1">
              <a:off x="1466073" y="1128555"/>
              <a:ext cx="12697" cy="1413032"/>
            </a:xfrm>
            <a:prstGeom prst="bentConnector3">
              <a:avLst>
                <a:gd name="adj1" fmla="val 1800000"/>
              </a:avLst>
            </a:prstGeom>
            <a:ln>
              <a:solidFill>
                <a:srgbClr val="00C6A5"/>
              </a:solidFill>
              <a:headEnd type="none" w="med" len="med"/>
              <a:tailEnd type="triangle" w="med" len="med"/>
            </a:ln>
          </p:spPr>
          <p:style>
            <a:lnRef idx="3">
              <a:schemeClr val="accent2"/>
            </a:lnRef>
            <a:fillRef idx="0">
              <a:schemeClr val="accent2"/>
            </a:fillRef>
            <a:effectRef idx="2">
              <a:schemeClr val="accent2"/>
            </a:effectRef>
            <a:fontRef idx="minor">
              <a:schemeClr val="tx1"/>
            </a:fontRef>
          </p:style>
        </p:cxnSp>
        <p:sp>
          <p:nvSpPr>
            <p:cNvPr id="279" name="TextBox 278"/>
            <p:cNvSpPr txBox="1"/>
            <p:nvPr/>
          </p:nvSpPr>
          <p:spPr>
            <a:xfrm>
              <a:off x="723622" y="1879929"/>
              <a:ext cx="928635" cy="202068"/>
            </a:xfrm>
            <a:prstGeom prst="rect">
              <a:avLst/>
            </a:prstGeom>
          </p:spPr>
          <p:txBody>
            <a:bodyPr vert="horz" wrap="square" lIns="91416" tIns="45708" rIns="91416" bIns="45708" rtlCol="0" anchor="ctr">
              <a:noAutofit/>
            </a:bodyPr>
            <a:lstStyle/>
            <a:p>
              <a:pPr algn="ctr">
                <a:lnSpc>
                  <a:spcPct val="95000"/>
                </a:lnSpc>
                <a:spcBef>
                  <a:spcPts val="400"/>
                </a:spcBef>
                <a:spcAft>
                  <a:spcPts val="200"/>
                </a:spcAft>
              </a:pPr>
              <a:r>
                <a:rPr lang="en-US" sz="1000" b="1">
                  <a:solidFill>
                    <a:srgbClr val="00C6A5"/>
                  </a:solidFill>
                </a:rPr>
                <a:t>Epic Mirror</a:t>
              </a:r>
            </a:p>
          </p:txBody>
        </p:sp>
      </p:grpSp>
      <p:grpSp>
        <p:nvGrpSpPr>
          <p:cNvPr id="6" name="Group 5">
            <a:extLst>
              <a:ext uri="{FF2B5EF4-FFF2-40B4-BE49-F238E27FC236}">
                <a16:creationId xmlns:a16="http://schemas.microsoft.com/office/drawing/2014/main" id="{45906332-361E-844A-BC36-E2F80029DB38}"/>
              </a:ext>
            </a:extLst>
          </p:cNvPr>
          <p:cNvGrpSpPr/>
          <p:nvPr/>
        </p:nvGrpSpPr>
        <p:grpSpPr>
          <a:xfrm>
            <a:off x="2437712" y="1710893"/>
            <a:ext cx="1509924" cy="249635"/>
            <a:chOff x="2436124" y="1835071"/>
            <a:chExt cx="1509924" cy="249635"/>
          </a:xfrm>
        </p:grpSpPr>
        <p:cxnSp>
          <p:nvCxnSpPr>
            <p:cNvPr id="219" name="Elbow Connector 218"/>
            <p:cNvCxnSpPr/>
            <p:nvPr/>
          </p:nvCxnSpPr>
          <p:spPr>
            <a:xfrm rot="16200000" flipH="1">
              <a:off x="3148096" y="1123099"/>
              <a:ext cx="1173" cy="1425118"/>
            </a:xfrm>
            <a:prstGeom prst="bentConnector3">
              <a:avLst>
                <a:gd name="adj1" fmla="val 19588491"/>
              </a:avLst>
            </a:prstGeom>
            <a:ln>
              <a:solidFill>
                <a:srgbClr val="00C6A5"/>
              </a:solidFill>
              <a:prstDash val="sysDot"/>
              <a:headEnd type="none" w="med" len="med"/>
              <a:tailEnd type="triangle" w="med" len="med"/>
            </a:ln>
          </p:spPr>
          <p:style>
            <a:lnRef idx="3">
              <a:schemeClr val="accent2"/>
            </a:lnRef>
            <a:fillRef idx="0">
              <a:schemeClr val="accent2"/>
            </a:fillRef>
            <a:effectRef idx="2">
              <a:schemeClr val="accent2"/>
            </a:effectRef>
            <a:fontRef idx="minor">
              <a:schemeClr val="tx1"/>
            </a:fontRef>
          </p:style>
        </p:cxnSp>
        <p:sp>
          <p:nvSpPr>
            <p:cNvPr id="280" name="TextBox 279"/>
            <p:cNvSpPr txBox="1"/>
            <p:nvPr/>
          </p:nvSpPr>
          <p:spPr>
            <a:xfrm>
              <a:off x="3017413" y="1882638"/>
              <a:ext cx="928635" cy="202068"/>
            </a:xfrm>
            <a:prstGeom prst="rect">
              <a:avLst/>
            </a:prstGeom>
          </p:spPr>
          <p:txBody>
            <a:bodyPr vert="horz" wrap="square" lIns="91416" tIns="45708" rIns="91416" bIns="45708" rtlCol="0" anchor="ctr">
              <a:noAutofit/>
            </a:bodyPr>
            <a:lstStyle/>
            <a:p>
              <a:pPr algn="ctr">
                <a:lnSpc>
                  <a:spcPct val="95000"/>
                </a:lnSpc>
                <a:spcBef>
                  <a:spcPts val="400"/>
                </a:spcBef>
                <a:spcAft>
                  <a:spcPts val="200"/>
                </a:spcAft>
              </a:pPr>
              <a:r>
                <a:rPr lang="en-US" sz="1000" b="1">
                  <a:solidFill>
                    <a:srgbClr val="00C6A5"/>
                  </a:solidFill>
                </a:rPr>
                <a:t>Daily Dump</a:t>
              </a:r>
            </a:p>
          </p:txBody>
        </p:sp>
      </p:grpSp>
      <p:grpSp>
        <p:nvGrpSpPr>
          <p:cNvPr id="305" name="Group 304"/>
          <p:cNvGrpSpPr/>
          <p:nvPr/>
        </p:nvGrpSpPr>
        <p:grpSpPr>
          <a:xfrm>
            <a:off x="7860351" y="4262218"/>
            <a:ext cx="971260" cy="872215"/>
            <a:chOff x="456851" y="3976627"/>
            <a:chExt cx="971513" cy="872442"/>
          </a:xfrm>
        </p:grpSpPr>
        <p:pic>
          <p:nvPicPr>
            <p:cNvPr id="306" name="Picture 305"/>
            <p:cNvPicPr>
              <a:picLocks noChangeAspect="1"/>
            </p:cNvPicPr>
            <p:nvPr/>
          </p:nvPicPr>
          <p:blipFill>
            <a:blip r:embed="rId7"/>
            <a:stretch>
              <a:fillRect/>
            </a:stretch>
          </p:blipFill>
          <p:spPr>
            <a:xfrm>
              <a:off x="710024" y="3976627"/>
              <a:ext cx="457200" cy="571500"/>
            </a:xfrm>
            <a:prstGeom prst="rect">
              <a:avLst/>
            </a:prstGeom>
          </p:spPr>
        </p:pic>
        <p:sp>
          <p:nvSpPr>
            <p:cNvPr id="307" name="TextBox 306"/>
            <p:cNvSpPr txBox="1"/>
            <p:nvPr/>
          </p:nvSpPr>
          <p:spPr>
            <a:xfrm>
              <a:off x="456851" y="4548127"/>
              <a:ext cx="971513" cy="300942"/>
            </a:xfrm>
            <a:prstGeom prst="rect">
              <a:avLst/>
            </a:prstGeom>
          </p:spPr>
          <p:txBody>
            <a:bodyPr vert="horz" wrap="square" lIns="91416" tIns="45708" rIns="91416" bIns="45708" rtlCol="0" anchor="ctr">
              <a:noAutofit/>
            </a:bodyPr>
            <a:lstStyle/>
            <a:p>
              <a:pPr algn="ctr">
                <a:lnSpc>
                  <a:spcPct val="95000"/>
                </a:lnSpc>
                <a:spcBef>
                  <a:spcPts val="400"/>
                </a:spcBef>
                <a:spcAft>
                  <a:spcPts val="200"/>
                </a:spcAft>
              </a:pPr>
              <a:r>
                <a:rPr lang="en-US" sz="1000" b="1">
                  <a:solidFill>
                    <a:sysClr val="windowText" lastClr="000000"/>
                  </a:solidFill>
                </a:rPr>
                <a:t>Epic DR</a:t>
              </a:r>
            </a:p>
          </p:txBody>
        </p:sp>
      </p:grpSp>
      <p:grpSp>
        <p:nvGrpSpPr>
          <p:cNvPr id="308" name="Group 307"/>
          <p:cNvGrpSpPr/>
          <p:nvPr/>
        </p:nvGrpSpPr>
        <p:grpSpPr>
          <a:xfrm>
            <a:off x="8584613" y="4254418"/>
            <a:ext cx="971260" cy="872215"/>
            <a:chOff x="456851" y="3976627"/>
            <a:chExt cx="971513" cy="872442"/>
          </a:xfrm>
        </p:grpSpPr>
        <p:pic>
          <p:nvPicPr>
            <p:cNvPr id="309" name="Picture 308"/>
            <p:cNvPicPr>
              <a:picLocks noChangeAspect="1"/>
            </p:cNvPicPr>
            <p:nvPr/>
          </p:nvPicPr>
          <p:blipFill>
            <a:blip r:embed="rId7"/>
            <a:stretch>
              <a:fillRect/>
            </a:stretch>
          </p:blipFill>
          <p:spPr>
            <a:xfrm>
              <a:off x="710024" y="3976627"/>
              <a:ext cx="457200" cy="571500"/>
            </a:xfrm>
            <a:prstGeom prst="rect">
              <a:avLst/>
            </a:prstGeom>
          </p:spPr>
        </p:pic>
        <p:sp>
          <p:nvSpPr>
            <p:cNvPr id="310" name="TextBox 309"/>
            <p:cNvSpPr txBox="1"/>
            <p:nvPr/>
          </p:nvSpPr>
          <p:spPr>
            <a:xfrm>
              <a:off x="456851" y="4548127"/>
              <a:ext cx="971513" cy="300942"/>
            </a:xfrm>
            <a:prstGeom prst="rect">
              <a:avLst/>
            </a:prstGeom>
          </p:spPr>
          <p:txBody>
            <a:bodyPr vert="horz" wrap="square" lIns="91416" tIns="45708" rIns="91416" bIns="45708" rtlCol="0" anchor="ctr">
              <a:noAutofit/>
            </a:bodyPr>
            <a:lstStyle/>
            <a:p>
              <a:pPr algn="ctr">
                <a:lnSpc>
                  <a:spcPct val="95000"/>
                </a:lnSpc>
                <a:spcBef>
                  <a:spcPts val="400"/>
                </a:spcBef>
                <a:spcAft>
                  <a:spcPts val="200"/>
                </a:spcAft>
              </a:pPr>
              <a:r>
                <a:rPr lang="en-US" sz="1000" b="1">
                  <a:solidFill>
                    <a:sysClr val="windowText" lastClr="000000"/>
                  </a:solidFill>
                </a:rPr>
                <a:t>Report DR</a:t>
              </a:r>
            </a:p>
          </p:txBody>
        </p:sp>
      </p:grpSp>
      <p:grpSp>
        <p:nvGrpSpPr>
          <p:cNvPr id="311" name="Group 310"/>
          <p:cNvGrpSpPr/>
          <p:nvPr/>
        </p:nvGrpSpPr>
        <p:grpSpPr>
          <a:xfrm>
            <a:off x="8192942" y="5468705"/>
            <a:ext cx="971260" cy="872215"/>
            <a:chOff x="456851" y="3976627"/>
            <a:chExt cx="971513" cy="872442"/>
          </a:xfrm>
        </p:grpSpPr>
        <p:pic>
          <p:nvPicPr>
            <p:cNvPr id="312" name="Picture 311"/>
            <p:cNvPicPr>
              <a:picLocks noChangeAspect="1"/>
            </p:cNvPicPr>
            <p:nvPr/>
          </p:nvPicPr>
          <p:blipFill>
            <a:blip r:embed="rId7"/>
            <a:stretch>
              <a:fillRect/>
            </a:stretch>
          </p:blipFill>
          <p:spPr>
            <a:xfrm>
              <a:off x="710024" y="3976627"/>
              <a:ext cx="457200" cy="571500"/>
            </a:xfrm>
            <a:prstGeom prst="rect">
              <a:avLst/>
            </a:prstGeom>
          </p:spPr>
        </p:pic>
        <p:sp>
          <p:nvSpPr>
            <p:cNvPr id="313" name="TextBox 312"/>
            <p:cNvSpPr txBox="1"/>
            <p:nvPr/>
          </p:nvSpPr>
          <p:spPr>
            <a:xfrm>
              <a:off x="456851" y="4548127"/>
              <a:ext cx="971513" cy="300942"/>
            </a:xfrm>
            <a:prstGeom prst="rect">
              <a:avLst/>
            </a:prstGeom>
          </p:spPr>
          <p:txBody>
            <a:bodyPr vert="horz" wrap="square" lIns="91416" tIns="45708" rIns="91416" bIns="45708" rtlCol="0" anchor="ctr">
              <a:noAutofit/>
            </a:bodyPr>
            <a:lstStyle/>
            <a:p>
              <a:pPr algn="ctr">
                <a:lnSpc>
                  <a:spcPct val="95000"/>
                </a:lnSpc>
                <a:spcBef>
                  <a:spcPts val="400"/>
                </a:spcBef>
                <a:spcAft>
                  <a:spcPts val="200"/>
                </a:spcAft>
              </a:pPr>
              <a:r>
                <a:rPr lang="en-US" sz="1000" b="1">
                  <a:solidFill>
                    <a:sysClr val="windowText" lastClr="000000"/>
                  </a:solidFill>
                </a:rPr>
                <a:t>Workflow Automation</a:t>
              </a:r>
            </a:p>
          </p:txBody>
        </p:sp>
      </p:grpSp>
      <p:sp>
        <p:nvSpPr>
          <p:cNvPr id="314" name="TextBox 313"/>
          <p:cNvSpPr txBox="1"/>
          <p:nvPr/>
        </p:nvSpPr>
        <p:spPr>
          <a:xfrm>
            <a:off x="236761" y="1111308"/>
            <a:ext cx="1293439" cy="138998"/>
          </a:xfrm>
          <a:prstGeom prst="rect">
            <a:avLst/>
          </a:prstGeom>
        </p:spPr>
        <p:txBody>
          <a:bodyPr vert="horz" wrap="square" lIns="91416" tIns="45708" rIns="91416" bIns="45708" rtlCol="0" anchor="ctr">
            <a:noAutofit/>
          </a:bodyPr>
          <a:lstStyle/>
          <a:p>
            <a:pPr algn="ctr">
              <a:lnSpc>
                <a:spcPct val="95000"/>
              </a:lnSpc>
              <a:spcBef>
                <a:spcPts val="400"/>
              </a:spcBef>
              <a:spcAft>
                <a:spcPts val="200"/>
              </a:spcAft>
            </a:pPr>
            <a:r>
              <a:rPr lang="en-US" sz="1000" b="1">
                <a:solidFill>
                  <a:sysClr val="windowText" lastClr="000000"/>
                </a:solidFill>
              </a:rPr>
              <a:t>prod-01</a:t>
            </a:r>
          </a:p>
        </p:txBody>
      </p:sp>
      <p:sp>
        <p:nvSpPr>
          <p:cNvPr id="315" name="TextBox 314"/>
          <p:cNvSpPr txBox="1"/>
          <p:nvPr/>
        </p:nvSpPr>
        <p:spPr>
          <a:xfrm>
            <a:off x="1545551" y="1100326"/>
            <a:ext cx="1293439" cy="138998"/>
          </a:xfrm>
          <a:prstGeom prst="rect">
            <a:avLst/>
          </a:prstGeom>
        </p:spPr>
        <p:txBody>
          <a:bodyPr vert="horz" wrap="square" lIns="91416" tIns="45708" rIns="91416" bIns="45708" rtlCol="0" anchor="ctr">
            <a:noAutofit/>
          </a:bodyPr>
          <a:lstStyle/>
          <a:p>
            <a:pPr algn="ctr">
              <a:lnSpc>
                <a:spcPct val="95000"/>
              </a:lnSpc>
              <a:spcBef>
                <a:spcPts val="400"/>
              </a:spcBef>
              <a:spcAft>
                <a:spcPts val="200"/>
              </a:spcAft>
            </a:pPr>
            <a:r>
              <a:rPr lang="en-US" sz="1000" b="1">
                <a:solidFill>
                  <a:sysClr val="windowText" lastClr="000000"/>
                </a:solidFill>
              </a:rPr>
              <a:t>prod-02</a:t>
            </a:r>
          </a:p>
        </p:txBody>
      </p:sp>
      <p:sp>
        <p:nvSpPr>
          <p:cNvPr id="316" name="TextBox 315"/>
          <p:cNvSpPr txBox="1"/>
          <p:nvPr/>
        </p:nvSpPr>
        <p:spPr>
          <a:xfrm>
            <a:off x="3114651" y="1109687"/>
            <a:ext cx="1293439" cy="138998"/>
          </a:xfrm>
          <a:prstGeom prst="rect">
            <a:avLst/>
          </a:prstGeom>
        </p:spPr>
        <p:txBody>
          <a:bodyPr vert="horz" wrap="square" lIns="91416" tIns="45708" rIns="91416" bIns="45708" rtlCol="0" anchor="ctr">
            <a:noAutofit/>
          </a:bodyPr>
          <a:lstStyle/>
          <a:p>
            <a:pPr algn="ctr">
              <a:lnSpc>
                <a:spcPct val="95000"/>
              </a:lnSpc>
              <a:spcBef>
                <a:spcPts val="400"/>
              </a:spcBef>
              <a:spcAft>
                <a:spcPts val="200"/>
              </a:spcAft>
            </a:pPr>
            <a:r>
              <a:rPr lang="en-US" sz="1000" b="1">
                <a:solidFill>
                  <a:sysClr val="windowText" lastClr="000000"/>
                </a:solidFill>
              </a:rPr>
              <a:t>prod-03</a:t>
            </a:r>
          </a:p>
        </p:txBody>
      </p:sp>
      <p:sp>
        <p:nvSpPr>
          <p:cNvPr id="317" name="TextBox 316"/>
          <p:cNvSpPr txBox="1"/>
          <p:nvPr/>
        </p:nvSpPr>
        <p:spPr>
          <a:xfrm>
            <a:off x="4490308" y="1107334"/>
            <a:ext cx="1293439" cy="138998"/>
          </a:xfrm>
          <a:prstGeom prst="rect">
            <a:avLst/>
          </a:prstGeom>
        </p:spPr>
        <p:txBody>
          <a:bodyPr vert="horz" wrap="square" lIns="91416" tIns="45708" rIns="91416" bIns="45708" rtlCol="0" anchor="ctr">
            <a:noAutofit/>
          </a:bodyPr>
          <a:lstStyle/>
          <a:p>
            <a:pPr algn="ctr">
              <a:lnSpc>
                <a:spcPct val="95000"/>
              </a:lnSpc>
              <a:spcBef>
                <a:spcPts val="400"/>
              </a:spcBef>
              <a:spcAft>
                <a:spcPts val="200"/>
              </a:spcAft>
            </a:pPr>
            <a:r>
              <a:rPr lang="en-US" sz="1000" b="1">
                <a:solidFill>
                  <a:sysClr val="windowText" lastClr="000000"/>
                </a:solidFill>
              </a:rPr>
              <a:t>prod-04</a:t>
            </a:r>
          </a:p>
        </p:txBody>
      </p:sp>
      <p:sp>
        <p:nvSpPr>
          <p:cNvPr id="318" name="TextBox 317"/>
          <p:cNvSpPr txBox="1"/>
          <p:nvPr/>
        </p:nvSpPr>
        <p:spPr>
          <a:xfrm>
            <a:off x="7349652" y="1123051"/>
            <a:ext cx="1293439" cy="138998"/>
          </a:xfrm>
          <a:prstGeom prst="rect">
            <a:avLst/>
          </a:prstGeom>
        </p:spPr>
        <p:txBody>
          <a:bodyPr vert="horz" wrap="square" lIns="91416" tIns="45708" rIns="91416" bIns="45708" rtlCol="0" anchor="ctr">
            <a:noAutofit/>
          </a:bodyPr>
          <a:lstStyle/>
          <a:p>
            <a:pPr algn="ctr">
              <a:lnSpc>
                <a:spcPct val="95000"/>
              </a:lnSpc>
              <a:spcBef>
                <a:spcPts val="400"/>
              </a:spcBef>
              <a:spcAft>
                <a:spcPts val="200"/>
              </a:spcAft>
            </a:pPr>
            <a:r>
              <a:rPr lang="en-US" sz="1000" b="1">
                <a:solidFill>
                  <a:sysClr val="windowText" lastClr="000000"/>
                </a:solidFill>
              </a:rPr>
              <a:t>dr-01</a:t>
            </a:r>
          </a:p>
        </p:txBody>
      </p:sp>
      <p:sp>
        <p:nvSpPr>
          <p:cNvPr id="319" name="TextBox 318"/>
          <p:cNvSpPr txBox="1"/>
          <p:nvPr/>
        </p:nvSpPr>
        <p:spPr>
          <a:xfrm>
            <a:off x="8658442" y="1112069"/>
            <a:ext cx="1293439" cy="138998"/>
          </a:xfrm>
          <a:prstGeom prst="rect">
            <a:avLst/>
          </a:prstGeom>
        </p:spPr>
        <p:txBody>
          <a:bodyPr vert="horz" wrap="square" lIns="91416" tIns="45708" rIns="91416" bIns="45708" rtlCol="0" anchor="ctr">
            <a:noAutofit/>
          </a:bodyPr>
          <a:lstStyle/>
          <a:p>
            <a:pPr algn="ctr">
              <a:lnSpc>
                <a:spcPct val="95000"/>
              </a:lnSpc>
              <a:spcBef>
                <a:spcPts val="400"/>
              </a:spcBef>
              <a:spcAft>
                <a:spcPts val="200"/>
              </a:spcAft>
            </a:pPr>
            <a:r>
              <a:rPr lang="en-US" sz="1000" b="1">
                <a:solidFill>
                  <a:sysClr val="windowText" lastClr="000000"/>
                </a:solidFill>
              </a:rPr>
              <a:t>dr-02</a:t>
            </a:r>
          </a:p>
        </p:txBody>
      </p:sp>
      <p:cxnSp>
        <p:nvCxnSpPr>
          <p:cNvPr id="323" name="Straight Connector 322"/>
          <p:cNvCxnSpPr/>
          <p:nvPr/>
        </p:nvCxnSpPr>
        <p:spPr>
          <a:xfrm flipH="1">
            <a:off x="6474534" y="88554"/>
            <a:ext cx="121" cy="6455825"/>
          </a:xfrm>
          <a:prstGeom prst="line">
            <a:avLst/>
          </a:prstGeom>
          <a:ln>
            <a:prstDash val="dash"/>
          </a:ln>
        </p:spPr>
        <p:style>
          <a:lnRef idx="3">
            <a:schemeClr val="dk1"/>
          </a:lnRef>
          <a:fillRef idx="0">
            <a:schemeClr val="dk1"/>
          </a:fillRef>
          <a:effectRef idx="2">
            <a:schemeClr val="dk1"/>
          </a:effectRef>
          <a:fontRef idx="minor">
            <a:schemeClr val="tx1"/>
          </a:fontRef>
        </p:style>
      </p:cxnSp>
      <p:sp>
        <p:nvSpPr>
          <p:cNvPr id="334" name="TextBox 333"/>
          <p:cNvSpPr txBox="1"/>
          <p:nvPr/>
        </p:nvSpPr>
        <p:spPr>
          <a:xfrm>
            <a:off x="482902" y="5083820"/>
            <a:ext cx="971656" cy="212467"/>
          </a:xfrm>
          <a:prstGeom prst="rect">
            <a:avLst/>
          </a:prstGeom>
        </p:spPr>
        <p:txBody>
          <a:bodyPr vert="horz" wrap="square" lIns="91416" tIns="45708" rIns="91416" bIns="45708" rtlCol="0" anchor="ctr">
            <a:noAutofit/>
          </a:bodyPr>
          <a:lstStyle/>
          <a:p>
            <a:pPr algn="ctr">
              <a:lnSpc>
                <a:spcPct val="95000"/>
              </a:lnSpc>
              <a:spcBef>
                <a:spcPts val="400"/>
              </a:spcBef>
              <a:spcAft>
                <a:spcPts val="200"/>
              </a:spcAft>
            </a:pPr>
            <a:r>
              <a:rPr lang="en-US" sz="1000" b="1">
                <a:solidFill>
                  <a:srgbClr val="FFC000"/>
                </a:solidFill>
              </a:rPr>
              <a:t>Freeze/Thaw</a:t>
            </a:r>
          </a:p>
        </p:txBody>
      </p:sp>
      <p:sp>
        <p:nvSpPr>
          <p:cNvPr id="337" name="TextBox 336"/>
          <p:cNvSpPr txBox="1"/>
          <p:nvPr/>
        </p:nvSpPr>
        <p:spPr>
          <a:xfrm>
            <a:off x="3604493" y="5264545"/>
            <a:ext cx="660501" cy="249275"/>
          </a:xfrm>
          <a:prstGeom prst="rect">
            <a:avLst/>
          </a:prstGeom>
        </p:spPr>
        <p:txBody>
          <a:bodyPr vert="horz" wrap="square" lIns="91416" tIns="45708" rIns="91416" bIns="45708" rtlCol="0" anchor="ctr">
            <a:noAutofit/>
          </a:bodyPr>
          <a:lstStyle/>
          <a:p>
            <a:pPr algn="ctr"/>
            <a:r>
              <a:rPr lang="en-US" sz="1000" b="1">
                <a:solidFill>
                  <a:srgbClr val="FFC000"/>
                </a:solidFill>
              </a:rPr>
              <a:t>API Call</a:t>
            </a:r>
          </a:p>
        </p:txBody>
      </p:sp>
      <p:sp>
        <p:nvSpPr>
          <p:cNvPr id="338" name="TextBox 337"/>
          <p:cNvSpPr txBox="1"/>
          <p:nvPr/>
        </p:nvSpPr>
        <p:spPr>
          <a:xfrm>
            <a:off x="3160530" y="4977214"/>
            <a:ext cx="835685" cy="265649"/>
          </a:xfrm>
          <a:prstGeom prst="rect">
            <a:avLst/>
          </a:prstGeom>
        </p:spPr>
        <p:txBody>
          <a:bodyPr vert="horz" wrap="square" lIns="91416" tIns="45708" rIns="91416" bIns="45708" rtlCol="0" anchor="ctr">
            <a:noAutofit/>
          </a:bodyPr>
          <a:lstStyle/>
          <a:p>
            <a:pPr algn="ctr"/>
            <a:r>
              <a:rPr lang="en-US" sz="1000" b="1" err="1">
                <a:solidFill>
                  <a:schemeClr val="accent1"/>
                </a:solidFill>
              </a:rPr>
              <a:t>Envcopy</a:t>
            </a:r>
            <a:endParaRPr lang="en-US" sz="1000" b="1">
              <a:solidFill>
                <a:schemeClr val="accent1"/>
              </a:solidFill>
            </a:endParaRPr>
          </a:p>
        </p:txBody>
      </p:sp>
      <p:grpSp>
        <p:nvGrpSpPr>
          <p:cNvPr id="9" name="Group 8">
            <a:extLst>
              <a:ext uri="{FF2B5EF4-FFF2-40B4-BE49-F238E27FC236}">
                <a16:creationId xmlns:a16="http://schemas.microsoft.com/office/drawing/2014/main" id="{A5C7E297-D5E2-1641-B9D8-0E230AAAE6FA}"/>
              </a:ext>
            </a:extLst>
          </p:cNvPr>
          <p:cNvGrpSpPr/>
          <p:nvPr/>
        </p:nvGrpSpPr>
        <p:grpSpPr>
          <a:xfrm>
            <a:off x="4104564" y="2787211"/>
            <a:ext cx="732828" cy="1893709"/>
            <a:chOff x="4102975" y="2911390"/>
            <a:chExt cx="732828" cy="1893709"/>
          </a:xfrm>
        </p:grpSpPr>
        <p:cxnSp>
          <p:nvCxnSpPr>
            <p:cNvPr id="231" name="Curved Connector 230"/>
            <p:cNvCxnSpPr>
              <a:cxnSpLocks/>
              <a:stCxn id="203" idx="3"/>
              <a:endCxn id="195" idx="1"/>
            </p:cNvCxnSpPr>
            <p:nvPr/>
          </p:nvCxnSpPr>
          <p:spPr>
            <a:xfrm>
              <a:off x="4116509" y="2911390"/>
              <a:ext cx="719294" cy="1778927"/>
            </a:xfrm>
            <a:prstGeom prst="curvedConnector3">
              <a:avLst>
                <a:gd name="adj1" fmla="val 50000"/>
              </a:avLst>
            </a:prstGeom>
            <a:ln>
              <a:solidFill>
                <a:srgbClr val="FFC000"/>
              </a:solidFill>
              <a:tailEnd type="triangle"/>
            </a:ln>
          </p:spPr>
          <p:style>
            <a:lnRef idx="3">
              <a:schemeClr val="accent3"/>
            </a:lnRef>
            <a:fillRef idx="0">
              <a:schemeClr val="accent3"/>
            </a:fillRef>
            <a:effectRef idx="2">
              <a:schemeClr val="accent3"/>
            </a:effectRef>
            <a:fontRef idx="minor">
              <a:schemeClr val="tx1"/>
            </a:fontRef>
          </p:style>
        </p:cxnSp>
        <p:sp>
          <p:nvSpPr>
            <p:cNvPr id="346" name="TextBox 345"/>
            <p:cNvSpPr txBox="1"/>
            <p:nvPr/>
          </p:nvSpPr>
          <p:spPr>
            <a:xfrm>
              <a:off x="4102975" y="4590535"/>
              <a:ext cx="619314" cy="214564"/>
            </a:xfrm>
            <a:prstGeom prst="rect">
              <a:avLst/>
            </a:prstGeom>
          </p:spPr>
          <p:txBody>
            <a:bodyPr vert="horz" wrap="square" lIns="91416" tIns="45708" rIns="91416" bIns="45708" rtlCol="0" anchor="ctr">
              <a:noAutofit/>
            </a:bodyPr>
            <a:lstStyle/>
            <a:p>
              <a:pPr algn="ctr">
                <a:lnSpc>
                  <a:spcPct val="95000"/>
                </a:lnSpc>
                <a:spcBef>
                  <a:spcPts val="400"/>
                </a:spcBef>
                <a:spcAft>
                  <a:spcPts val="200"/>
                </a:spcAft>
              </a:pPr>
              <a:r>
                <a:rPr lang="en-US" sz="1000" b="1">
                  <a:solidFill>
                    <a:srgbClr val="FFC000"/>
                  </a:solidFill>
                </a:rPr>
                <a:t>Mount</a:t>
              </a:r>
            </a:p>
          </p:txBody>
        </p:sp>
      </p:grpSp>
      <p:grpSp>
        <p:nvGrpSpPr>
          <p:cNvPr id="352" name="Group 351"/>
          <p:cNvGrpSpPr/>
          <p:nvPr/>
        </p:nvGrpSpPr>
        <p:grpSpPr>
          <a:xfrm>
            <a:off x="5687564" y="2348855"/>
            <a:ext cx="1649277" cy="808621"/>
            <a:chOff x="5691741" y="2951273"/>
            <a:chExt cx="1649707" cy="808832"/>
          </a:xfrm>
        </p:grpSpPr>
        <p:sp>
          <p:nvSpPr>
            <p:cNvPr id="350" name="Left-Right Arrow 349"/>
            <p:cNvSpPr/>
            <p:nvPr/>
          </p:nvSpPr>
          <p:spPr>
            <a:xfrm>
              <a:off x="5691741" y="2951273"/>
              <a:ext cx="1649707" cy="808832"/>
            </a:xfrm>
            <a:prstGeom prst="leftRightArrow">
              <a:avLst/>
            </a:prstGeom>
            <a:no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lnSpc>
                  <a:spcPct val="95000"/>
                </a:lnSpc>
              </a:pPr>
              <a:endParaRPr lang="en-US" sz="1899" err="1"/>
            </a:p>
          </p:txBody>
        </p:sp>
        <p:sp>
          <p:nvSpPr>
            <p:cNvPr id="351" name="TextBox 350"/>
            <p:cNvSpPr txBox="1"/>
            <p:nvPr/>
          </p:nvSpPr>
          <p:spPr>
            <a:xfrm>
              <a:off x="5873614" y="3130360"/>
              <a:ext cx="1228935" cy="425791"/>
            </a:xfrm>
            <a:prstGeom prst="rect">
              <a:avLst/>
            </a:prstGeom>
          </p:spPr>
          <p:txBody>
            <a:bodyPr vert="horz" wrap="square" lIns="91416" tIns="45708" rIns="91416" bIns="45708" rtlCol="0" anchor="ctr">
              <a:noAutofit/>
            </a:bodyPr>
            <a:lstStyle/>
            <a:p>
              <a:pPr algn="ctr"/>
              <a:r>
                <a:rPr lang="en-US" sz="1000" b="1" err="1"/>
                <a:t>SnapMirror</a:t>
              </a:r>
              <a:endParaRPr lang="en-US" sz="1000" b="1"/>
            </a:p>
            <a:p>
              <a:pPr algn="ctr"/>
              <a:r>
                <a:rPr lang="en-US" sz="1000" b="1" err="1"/>
                <a:t>SnapVault</a:t>
              </a:r>
              <a:endParaRPr lang="en-US" sz="1000" b="1"/>
            </a:p>
          </p:txBody>
        </p:sp>
      </p:grpSp>
      <p:sp>
        <p:nvSpPr>
          <p:cNvPr id="171" name="TextBox 170"/>
          <p:cNvSpPr txBox="1"/>
          <p:nvPr/>
        </p:nvSpPr>
        <p:spPr>
          <a:xfrm>
            <a:off x="2050963" y="3081040"/>
            <a:ext cx="619314" cy="214564"/>
          </a:xfrm>
          <a:prstGeom prst="rect">
            <a:avLst/>
          </a:prstGeom>
        </p:spPr>
        <p:txBody>
          <a:bodyPr vert="horz" wrap="square" lIns="91416" tIns="45708" rIns="91416" bIns="45708" rtlCol="0" anchor="ctr">
            <a:noAutofit/>
          </a:bodyPr>
          <a:lstStyle/>
          <a:p>
            <a:pPr algn="ctr">
              <a:lnSpc>
                <a:spcPct val="95000"/>
              </a:lnSpc>
              <a:spcBef>
                <a:spcPts val="400"/>
              </a:spcBef>
              <a:spcAft>
                <a:spcPts val="200"/>
              </a:spcAft>
            </a:pPr>
            <a:r>
              <a:rPr lang="en-US" sz="1000" b="1">
                <a:solidFill>
                  <a:schemeClr val="accent1">
                    <a:lumMod val="50000"/>
                  </a:schemeClr>
                </a:solidFill>
              </a:rPr>
              <a:t>Clone</a:t>
            </a:r>
          </a:p>
        </p:txBody>
      </p:sp>
      <p:sp>
        <p:nvSpPr>
          <p:cNvPr id="179" name="TextBox 178"/>
          <p:cNvSpPr txBox="1"/>
          <p:nvPr/>
        </p:nvSpPr>
        <p:spPr>
          <a:xfrm>
            <a:off x="2076747" y="3898404"/>
            <a:ext cx="619314" cy="214564"/>
          </a:xfrm>
          <a:prstGeom prst="rect">
            <a:avLst/>
          </a:prstGeom>
        </p:spPr>
        <p:txBody>
          <a:bodyPr vert="horz" wrap="square" lIns="91416" tIns="45708" rIns="91416" bIns="45708" rtlCol="0" anchor="ctr">
            <a:noAutofit/>
          </a:bodyPr>
          <a:lstStyle/>
          <a:p>
            <a:pPr algn="ctr">
              <a:lnSpc>
                <a:spcPct val="95000"/>
              </a:lnSpc>
              <a:spcBef>
                <a:spcPts val="400"/>
              </a:spcBef>
              <a:spcAft>
                <a:spcPts val="200"/>
              </a:spcAft>
            </a:pPr>
            <a:r>
              <a:rPr lang="en-US" sz="1000" b="1">
                <a:solidFill>
                  <a:schemeClr val="accent1">
                    <a:lumMod val="50000"/>
                  </a:schemeClr>
                </a:solidFill>
              </a:rPr>
              <a:t>Mount</a:t>
            </a:r>
          </a:p>
        </p:txBody>
      </p:sp>
      <p:sp>
        <p:nvSpPr>
          <p:cNvPr id="154" name="TextBox 153"/>
          <p:cNvSpPr txBox="1"/>
          <p:nvPr/>
        </p:nvSpPr>
        <p:spPr>
          <a:xfrm>
            <a:off x="9698098" y="3985619"/>
            <a:ext cx="2368781" cy="957575"/>
          </a:xfrm>
          <a:prstGeom prst="rect">
            <a:avLst/>
          </a:prstGeom>
          <a:ln w="28575">
            <a:solidFill>
              <a:srgbClr val="FFC000"/>
            </a:solidFill>
          </a:ln>
        </p:spPr>
        <p:style>
          <a:lnRef idx="2">
            <a:schemeClr val="accent3"/>
          </a:lnRef>
          <a:fillRef idx="1">
            <a:schemeClr val="lt1"/>
          </a:fillRef>
          <a:effectRef idx="0">
            <a:schemeClr val="accent3"/>
          </a:effectRef>
          <a:fontRef idx="minor">
            <a:schemeClr val="dk1"/>
          </a:fontRef>
        </p:style>
        <p:txBody>
          <a:bodyPr vert="horz" wrap="square" lIns="91416" tIns="45708" rIns="91416" bIns="45708" rtlCol="0" anchor="ctr">
            <a:noAutofit/>
          </a:bodyPr>
          <a:lstStyle/>
          <a:p>
            <a:r>
              <a:rPr lang="en-US" sz="800" b="1">
                <a:solidFill>
                  <a:srgbClr val="FFC000"/>
                </a:solidFill>
              </a:rPr>
              <a:t>Backup Workflows</a:t>
            </a:r>
            <a:endParaRPr lang="en-US" sz="800">
              <a:solidFill>
                <a:srgbClr val="FFC000"/>
              </a:solidFill>
            </a:endParaRPr>
          </a:p>
          <a:p>
            <a:r>
              <a:rPr lang="en-US" sz="800"/>
              <a:t>Nightly WFA application consistent backup of Epic production using host side Freeze and Thaw scripts</a:t>
            </a:r>
          </a:p>
          <a:p>
            <a:r>
              <a:rPr lang="en-US" sz="800"/>
              <a:t>Most recent backup is mounted on Media server and streamed to Archive via backup software.</a:t>
            </a:r>
          </a:p>
          <a:p>
            <a:r>
              <a:rPr lang="en-US" sz="800"/>
              <a:t>Or optionally WFA can SnapVault to ONTAP</a:t>
            </a:r>
          </a:p>
        </p:txBody>
      </p:sp>
      <p:sp>
        <p:nvSpPr>
          <p:cNvPr id="155" name="TextBox 154"/>
          <p:cNvSpPr txBox="1"/>
          <p:nvPr/>
        </p:nvSpPr>
        <p:spPr>
          <a:xfrm>
            <a:off x="9698098" y="5043158"/>
            <a:ext cx="2368781" cy="1175406"/>
          </a:xfrm>
          <a:prstGeom prst="rect">
            <a:avLst/>
          </a:prstGeom>
          <a:ln w="28575">
            <a:solidFill>
              <a:schemeClr val="accent1"/>
            </a:solidFill>
          </a:ln>
        </p:spPr>
        <p:style>
          <a:lnRef idx="2">
            <a:schemeClr val="accent3"/>
          </a:lnRef>
          <a:fillRef idx="1">
            <a:schemeClr val="lt1"/>
          </a:fillRef>
          <a:effectRef idx="0">
            <a:schemeClr val="accent3"/>
          </a:effectRef>
          <a:fontRef idx="minor">
            <a:schemeClr val="dk1"/>
          </a:fontRef>
        </p:style>
        <p:txBody>
          <a:bodyPr vert="horz" wrap="square" lIns="91416" tIns="45708" rIns="91416" bIns="45708" rtlCol="0" anchor="ctr">
            <a:noAutofit/>
          </a:bodyPr>
          <a:lstStyle/>
          <a:p>
            <a:r>
              <a:rPr lang="en-US" sz="800" b="1" dirty="0">
                <a:solidFill>
                  <a:schemeClr val="accent1"/>
                </a:solidFill>
              </a:rPr>
              <a:t>Refresh Workflows</a:t>
            </a:r>
            <a:endParaRPr lang="en-US" sz="800" dirty="0">
              <a:solidFill>
                <a:schemeClr val="accent1"/>
              </a:solidFill>
            </a:endParaRPr>
          </a:p>
          <a:p>
            <a:r>
              <a:rPr lang="en-US" sz="800" dirty="0"/>
              <a:t>Nonproduction server starts </a:t>
            </a:r>
            <a:r>
              <a:rPr lang="en-US" sz="800" dirty="0" err="1"/>
              <a:t>envcopy</a:t>
            </a:r>
            <a:r>
              <a:rPr lang="en-US" sz="800" dirty="0"/>
              <a:t> scripts to bring down SUP environment and save env variables. </a:t>
            </a:r>
          </a:p>
          <a:p>
            <a:r>
              <a:rPr lang="en-US" sz="800" dirty="0"/>
              <a:t>LUNs are removed and rebuilt from clone of latest Snapshot copy and presented to server.</a:t>
            </a:r>
          </a:p>
          <a:p>
            <a:r>
              <a:rPr lang="en-US" sz="800" dirty="0" err="1"/>
              <a:t>Envcopy</a:t>
            </a:r>
            <a:r>
              <a:rPr lang="en-US" sz="800" dirty="0"/>
              <a:t> brings SUP DB back online.</a:t>
            </a:r>
          </a:p>
          <a:p>
            <a:r>
              <a:rPr lang="en-US" sz="800" dirty="0"/>
              <a:t>This process is repeated for all full copy test environments.</a:t>
            </a:r>
          </a:p>
        </p:txBody>
      </p:sp>
      <p:grpSp>
        <p:nvGrpSpPr>
          <p:cNvPr id="12" name="Group 11">
            <a:extLst>
              <a:ext uri="{FF2B5EF4-FFF2-40B4-BE49-F238E27FC236}">
                <a16:creationId xmlns:a16="http://schemas.microsoft.com/office/drawing/2014/main" id="{D1C87B8F-EAF0-D644-AA1F-693C17F11880}"/>
              </a:ext>
            </a:extLst>
          </p:cNvPr>
          <p:cNvGrpSpPr/>
          <p:nvPr/>
        </p:nvGrpSpPr>
        <p:grpSpPr>
          <a:xfrm>
            <a:off x="668433" y="1710892"/>
            <a:ext cx="7476794" cy="297383"/>
            <a:chOff x="666845" y="1835070"/>
            <a:chExt cx="7476794" cy="297383"/>
          </a:xfrm>
        </p:grpSpPr>
        <p:cxnSp>
          <p:nvCxnSpPr>
            <p:cNvPr id="177" name="Elbow Connector 176"/>
            <p:cNvCxnSpPr/>
            <p:nvPr/>
          </p:nvCxnSpPr>
          <p:spPr>
            <a:xfrm>
              <a:off x="666845" y="1835070"/>
              <a:ext cx="7476794" cy="12531"/>
            </a:xfrm>
            <a:prstGeom prst="bentConnector4">
              <a:avLst>
                <a:gd name="adj1" fmla="val 131"/>
                <a:gd name="adj2" fmla="val 2385575"/>
              </a:avLst>
            </a:prstGeom>
            <a:ln>
              <a:solidFill>
                <a:srgbClr val="00C6A5"/>
              </a:solidFill>
              <a:headEnd type="none" w="med" len="med"/>
              <a:tailEnd type="triangle" w="med" len="med"/>
            </a:ln>
          </p:spPr>
          <p:style>
            <a:lnRef idx="3">
              <a:schemeClr val="accent2"/>
            </a:lnRef>
            <a:fillRef idx="0">
              <a:schemeClr val="accent2"/>
            </a:fillRef>
            <a:effectRef idx="2">
              <a:schemeClr val="accent2"/>
            </a:effectRef>
            <a:fontRef idx="minor">
              <a:schemeClr val="tx1"/>
            </a:fontRef>
          </p:style>
        </p:cxnSp>
        <p:sp>
          <p:nvSpPr>
            <p:cNvPr id="194" name="TextBox 193"/>
            <p:cNvSpPr txBox="1"/>
            <p:nvPr/>
          </p:nvSpPr>
          <p:spPr>
            <a:xfrm>
              <a:off x="7108220" y="1930385"/>
              <a:ext cx="928635" cy="202068"/>
            </a:xfrm>
            <a:prstGeom prst="rect">
              <a:avLst/>
            </a:prstGeom>
          </p:spPr>
          <p:txBody>
            <a:bodyPr vert="horz" wrap="square" lIns="91416" tIns="45708" rIns="91416" bIns="45708" rtlCol="0" anchor="ctr">
              <a:noAutofit/>
            </a:bodyPr>
            <a:lstStyle/>
            <a:p>
              <a:pPr algn="ctr">
                <a:lnSpc>
                  <a:spcPct val="95000"/>
                </a:lnSpc>
                <a:spcBef>
                  <a:spcPts val="400"/>
                </a:spcBef>
                <a:spcAft>
                  <a:spcPts val="200"/>
                </a:spcAft>
              </a:pPr>
              <a:r>
                <a:rPr lang="en-US" sz="1000" b="1">
                  <a:solidFill>
                    <a:srgbClr val="00C6A5"/>
                  </a:solidFill>
                </a:rPr>
                <a:t>Epic Mirror</a:t>
              </a:r>
            </a:p>
          </p:txBody>
        </p:sp>
      </p:grpSp>
      <p:grpSp>
        <p:nvGrpSpPr>
          <p:cNvPr id="8" name="Group 7">
            <a:extLst>
              <a:ext uri="{FF2B5EF4-FFF2-40B4-BE49-F238E27FC236}">
                <a16:creationId xmlns:a16="http://schemas.microsoft.com/office/drawing/2014/main" id="{E61FF4F9-40B7-2D40-8E8F-97E8B34128C3}"/>
              </a:ext>
            </a:extLst>
          </p:cNvPr>
          <p:cNvGrpSpPr/>
          <p:nvPr/>
        </p:nvGrpSpPr>
        <p:grpSpPr>
          <a:xfrm>
            <a:off x="5294473" y="4566137"/>
            <a:ext cx="1667633" cy="1262568"/>
            <a:chOff x="5292884" y="4566148"/>
            <a:chExt cx="1667633" cy="1262568"/>
          </a:xfrm>
        </p:grpSpPr>
        <p:sp>
          <p:nvSpPr>
            <p:cNvPr id="348" name="TextBox 347"/>
            <p:cNvSpPr txBox="1"/>
            <p:nvPr/>
          </p:nvSpPr>
          <p:spPr>
            <a:xfrm>
              <a:off x="5697415" y="5614152"/>
              <a:ext cx="619314" cy="214564"/>
            </a:xfrm>
            <a:prstGeom prst="rect">
              <a:avLst/>
            </a:prstGeom>
          </p:spPr>
          <p:txBody>
            <a:bodyPr vert="horz" wrap="square" lIns="91416" tIns="45708" rIns="91416" bIns="45708" rtlCol="0" anchor="ctr">
              <a:noAutofit/>
            </a:bodyPr>
            <a:lstStyle/>
            <a:p>
              <a:pPr algn="ctr">
                <a:lnSpc>
                  <a:spcPct val="95000"/>
                </a:lnSpc>
                <a:spcBef>
                  <a:spcPts val="400"/>
                </a:spcBef>
                <a:spcAft>
                  <a:spcPts val="200"/>
                </a:spcAft>
              </a:pPr>
              <a:r>
                <a:rPr lang="en-US" sz="1000" b="1">
                  <a:solidFill>
                    <a:srgbClr val="FFC000"/>
                  </a:solidFill>
                </a:rPr>
                <a:t>Stream Backup</a:t>
              </a:r>
            </a:p>
          </p:txBody>
        </p:sp>
        <p:cxnSp>
          <p:nvCxnSpPr>
            <p:cNvPr id="199" name="Curved Connector 198"/>
            <p:cNvCxnSpPr>
              <a:stCxn id="195" idx="3"/>
              <a:endCxn id="273" idx="1"/>
            </p:cNvCxnSpPr>
            <p:nvPr/>
          </p:nvCxnSpPr>
          <p:spPr>
            <a:xfrm>
              <a:off x="5292884" y="4566148"/>
              <a:ext cx="1667633" cy="1203989"/>
            </a:xfrm>
            <a:prstGeom prst="curvedConnector3">
              <a:avLst>
                <a:gd name="adj1" fmla="val 23599"/>
              </a:avLst>
            </a:prstGeom>
            <a:ln>
              <a:solidFill>
                <a:srgbClr val="FFC000"/>
              </a:solidFill>
              <a:tailEnd type="triangle"/>
            </a:ln>
          </p:spPr>
          <p:style>
            <a:lnRef idx="3">
              <a:schemeClr val="accent3"/>
            </a:lnRef>
            <a:fillRef idx="0">
              <a:schemeClr val="accent3"/>
            </a:fillRef>
            <a:effectRef idx="2">
              <a:schemeClr val="accent3"/>
            </a:effectRef>
            <a:fontRef idx="minor">
              <a:schemeClr val="tx1"/>
            </a:fontRef>
          </p:style>
        </p:cxnSp>
      </p:grpSp>
      <p:cxnSp>
        <p:nvCxnSpPr>
          <p:cNvPr id="198" name="Curved Connector 197"/>
          <p:cNvCxnSpPr>
            <a:cxnSpLocks/>
            <a:stCxn id="164" idx="3"/>
            <a:endCxn id="273" idx="1"/>
          </p:cNvCxnSpPr>
          <p:nvPr/>
        </p:nvCxnSpPr>
        <p:spPr>
          <a:xfrm>
            <a:off x="4246986" y="2319218"/>
            <a:ext cx="2715120" cy="3450909"/>
          </a:xfrm>
          <a:prstGeom prst="curvedConnector3">
            <a:avLst>
              <a:gd name="adj1" fmla="val 56237"/>
            </a:avLst>
          </a:prstGeom>
          <a:ln>
            <a:solidFill>
              <a:srgbClr val="FFC000"/>
            </a:solidFill>
            <a:tailEnd type="triangle"/>
          </a:ln>
        </p:spPr>
        <p:style>
          <a:lnRef idx="3">
            <a:schemeClr val="accent3"/>
          </a:lnRef>
          <a:fillRef idx="0">
            <a:schemeClr val="accent3"/>
          </a:fillRef>
          <a:effectRef idx="2">
            <a:schemeClr val="accent3"/>
          </a:effectRef>
          <a:fontRef idx="minor">
            <a:schemeClr val="tx1"/>
          </a:fontRef>
        </p:style>
      </p:cxnSp>
      <p:sp>
        <p:nvSpPr>
          <p:cNvPr id="201" name="TextBox 200"/>
          <p:cNvSpPr txBox="1"/>
          <p:nvPr/>
        </p:nvSpPr>
        <p:spPr>
          <a:xfrm>
            <a:off x="4638182" y="2683342"/>
            <a:ext cx="928635" cy="202068"/>
          </a:xfrm>
          <a:prstGeom prst="rect">
            <a:avLst/>
          </a:prstGeom>
        </p:spPr>
        <p:txBody>
          <a:bodyPr vert="horz" wrap="square" lIns="91416" tIns="45708" rIns="91416" bIns="45708" rtlCol="0" anchor="ctr">
            <a:noAutofit/>
          </a:bodyPr>
          <a:lstStyle/>
          <a:p>
            <a:pPr algn="ctr">
              <a:lnSpc>
                <a:spcPct val="95000"/>
              </a:lnSpc>
              <a:spcBef>
                <a:spcPts val="400"/>
              </a:spcBef>
              <a:spcAft>
                <a:spcPts val="200"/>
              </a:spcAft>
            </a:pPr>
            <a:r>
              <a:rPr lang="en-US" sz="1000" b="1">
                <a:solidFill>
                  <a:schemeClr val="bg1"/>
                </a:solidFill>
              </a:rPr>
              <a:t>VMware</a:t>
            </a:r>
          </a:p>
        </p:txBody>
      </p:sp>
      <p:sp>
        <p:nvSpPr>
          <p:cNvPr id="135" name="TextBox 134"/>
          <p:cNvSpPr txBox="1"/>
          <p:nvPr/>
        </p:nvSpPr>
        <p:spPr>
          <a:xfrm>
            <a:off x="9710657" y="3440093"/>
            <a:ext cx="2368781" cy="445560"/>
          </a:xfrm>
          <a:prstGeom prst="rect">
            <a:avLst/>
          </a:prstGeom>
          <a:ln w="28575">
            <a:solidFill>
              <a:srgbClr val="00B050"/>
            </a:solidFill>
          </a:ln>
        </p:spPr>
        <p:style>
          <a:lnRef idx="2">
            <a:schemeClr val="accent3"/>
          </a:lnRef>
          <a:fillRef idx="1">
            <a:schemeClr val="lt1"/>
          </a:fillRef>
          <a:effectRef idx="0">
            <a:schemeClr val="accent3"/>
          </a:effectRef>
          <a:fontRef idx="minor">
            <a:schemeClr val="dk1"/>
          </a:fontRef>
        </p:style>
        <p:txBody>
          <a:bodyPr vert="horz" wrap="square" lIns="91416" tIns="45708" rIns="91416" bIns="45708" rtlCol="0" anchor="ctr">
            <a:noAutofit/>
          </a:bodyPr>
          <a:lstStyle/>
          <a:p>
            <a:r>
              <a:rPr lang="en-US" sz="800" b="1">
                <a:solidFill>
                  <a:srgbClr val="00B050"/>
                </a:solidFill>
              </a:rPr>
              <a:t>Epic Cache Mirror</a:t>
            </a:r>
            <a:endParaRPr lang="en-US" sz="800">
              <a:solidFill>
                <a:srgbClr val="00B050"/>
              </a:solidFill>
            </a:endParaRPr>
          </a:p>
          <a:p>
            <a:r>
              <a:rPr lang="en-US" sz="800"/>
              <a:t>hyphenate real-time </a:t>
            </a:r>
            <a:r>
              <a:rPr lang="en-US" sz="800" err="1"/>
              <a:t>async</a:t>
            </a:r>
            <a:r>
              <a:rPr lang="en-US" sz="800"/>
              <a:t> cache database replication to read only Report, and DR.</a:t>
            </a:r>
          </a:p>
        </p:txBody>
      </p:sp>
      <p:grpSp>
        <p:nvGrpSpPr>
          <p:cNvPr id="2" name="Group 1">
            <a:extLst>
              <a:ext uri="{FF2B5EF4-FFF2-40B4-BE49-F238E27FC236}">
                <a16:creationId xmlns:a16="http://schemas.microsoft.com/office/drawing/2014/main" id="{F152E624-62B3-9C43-8BFC-2E0BB3D7E1C6}"/>
              </a:ext>
            </a:extLst>
          </p:cNvPr>
          <p:cNvGrpSpPr/>
          <p:nvPr/>
        </p:nvGrpSpPr>
        <p:grpSpPr>
          <a:xfrm>
            <a:off x="590722" y="1710892"/>
            <a:ext cx="3769142" cy="848434"/>
            <a:chOff x="590722" y="1835071"/>
            <a:chExt cx="3769142" cy="848434"/>
          </a:xfrm>
        </p:grpSpPr>
        <p:grpSp>
          <p:nvGrpSpPr>
            <p:cNvPr id="48" name="Group 47">
              <a:extLst>
                <a:ext uri="{FF2B5EF4-FFF2-40B4-BE49-F238E27FC236}">
                  <a16:creationId xmlns:a16="http://schemas.microsoft.com/office/drawing/2014/main" id="{2D35E7EF-BAEA-CD40-97D5-5F0011476166}"/>
                </a:ext>
              </a:extLst>
            </p:cNvPr>
            <p:cNvGrpSpPr/>
            <p:nvPr/>
          </p:nvGrpSpPr>
          <p:grpSpPr>
            <a:xfrm>
              <a:off x="3213864" y="2210010"/>
              <a:ext cx="1146000" cy="426776"/>
              <a:chOff x="479438" y="3059352"/>
              <a:chExt cx="1146000" cy="426776"/>
            </a:xfrm>
          </p:grpSpPr>
          <p:pic>
            <p:nvPicPr>
              <p:cNvPr id="157" name="volume clone copy 4" descr="C:\Users\PrestoGeorge\Desktop\Original-Cylindar.gif"/>
              <p:cNvPicPr preferRelativeResize="0">
                <a:picLocks noChangeAspect="1" noChangeArrowheads="1"/>
              </p:cNvPicPr>
              <p:nvPr/>
            </p:nvPicPr>
            <p:blipFill>
              <a:blip r:embed="rId3" cstate="print">
                <a:grayscl/>
              </a:blip>
              <a:srcRect/>
              <a:stretch>
                <a:fillRect/>
              </a:stretch>
            </p:blipFill>
            <p:spPr bwMode="auto">
              <a:xfrm>
                <a:off x="643262" y="3059352"/>
                <a:ext cx="982176" cy="329858"/>
              </a:xfrm>
              <a:prstGeom prst="rect">
                <a:avLst/>
              </a:prstGeom>
              <a:noFill/>
            </p:spPr>
          </p:pic>
          <p:pic>
            <p:nvPicPr>
              <p:cNvPr id="158" name="volume clone copy 3" descr="C:\Users\PrestoGeorge\Desktop\Original-Cylindar.gif"/>
              <p:cNvPicPr preferRelativeResize="0">
                <a:picLocks noChangeAspect="1" noChangeArrowheads="1"/>
              </p:cNvPicPr>
              <p:nvPr/>
            </p:nvPicPr>
            <p:blipFill>
              <a:blip r:embed="rId3" cstate="print">
                <a:grayscl/>
              </a:blip>
              <a:srcRect/>
              <a:stretch>
                <a:fillRect/>
              </a:stretch>
            </p:blipFill>
            <p:spPr bwMode="auto">
              <a:xfrm>
                <a:off x="591228" y="3097216"/>
                <a:ext cx="982176" cy="329858"/>
              </a:xfrm>
              <a:prstGeom prst="rect">
                <a:avLst/>
              </a:prstGeom>
              <a:noFill/>
            </p:spPr>
          </p:pic>
          <p:pic>
            <p:nvPicPr>
              <p:cNvPr id="164" name="volume clone copy 2" descr="C:\Users\PrestoGeorge\Desktop\Original-Cylindar.gif"/>
              <p:cNvPicPr preferRelativeResize="0">
                <a:picLocks noChangeAspect="1" noChangeArrowheads="1"/>
              </p:cNvPicPr>
              <p:nvPr/>
            </p:nvPicPr>
            <p:blipFill>
              <a:blip r:embed="rId3" cstate="print">
                <a:grayscl/>
              </a:blip>
              <a:srcRect/>
              <a:stretch>
                <a:fillRect/>
              </a:stretch>
            </p:blipFill>
            <p:spPr bwMode="auto">
              <a:xfrm>
                <a:off x="530384" y="3127810"/>
                <a:ext cx="982176" cy="329858"/>
              </a:xfrm>
              <a:prstGeom prst="rect">
                <a:avLst/>
              </a:prstGeom>
              <a:noFill/>
            </p:spPr>
          </p:pic>
          <p:pic>
            <p:nvPicPr>
              <p:cNvPr id="178" name="volume clone copy 1" descr="C:\Users\PrestoGeorge\Desktop\Original-Cylindar.gif"/>
              <p:cNvPicPr preferRelativeResize="0">
                <a:picLocks noChangeAspect="1" noChangeArrowheads="1"/>
              </p:cNvPicPr>
              <p:nvPr/>
            </p:nvPicPr>
            <p:blipFill>
              <a:blip r:embed="rId3" cstate="print">
                <a:grayscl/>
              </a:blip>
              <a:srcRect/>
              <a:stretch>
                <a:fillRect/>
              </a:stretch>
            </p:blipFill>
            <p:spPr bwMode="auto">
              <a:xfrm>
                <a:off x="479438" y="3156270"/>
                <a:ext cx="982176" cy="329858"/>
              </a:xfrm>
              <a:prstGeom prst="rect">
                <a:avLst/>
              </a:prstGeom>
              <a:noFill/>
            </p:spPr>
          </p:pic>
        </p:grpSp>
        <p:pic>
          <p:nvPicPr>
            <p:cNvPr id="147" name="volume clone 1" descr="C:\Users\PrestoGeorge\Desktop\Original-Cylindar.gif"/>
            <p:cNvPicPr preferRelativeResize="0">
              <a:picLocks noChangeAspect="1" noChangeArrowheads="1"/>
            </p:cNvPicPr>
            <p:nvPr/>
          </p:nvPicPr>
          <p:blipFill>
            <a:blip r:embed="rId3" cstate="print">
              <a:duotone>
                <a:prstClr val="black"/>
                <a:schemeClr val="accent5">
                  <a:tint val="45000"/>
                  <a:satMod val="400000"/>
                </a:schemeClr>
              </a:duotone>
            </a:blip>
            <a:srcRect/>
            <a:stretch>
              <a:fillRect/>
            </a:stretch>
          </p:blipFill>
          <p:spPr bwMode="auto">
            <a:xfrm>
              <a:off x="3149017" y="2353647"/>
              <a:ext cx="982176" cy="329858"/>
            </a:xfrm>
            <a:prstGeom prst="rect">
              <a:avLst/>
            </a:prstGeom>
            <a:noFill/>
          </p:spPr>
        </p:pic>
        <p:cxnSp>
          <p:nvCxnSpPr>
            <p:cNvPr id="36" name="Elbow Connector 35">
              <a:extLst>
                <a:ext uri="{FF2B5EF4-FFF2-40B4-BE49-F238E27FC236}">
                  <a16:creationId xmlns:a16="http://schemas.microsoft.com/office/drawing/2014/main" id="{E7551035-CD4E-AF44-A3CD-CD9F1841A14A}"/>
                </a:ext>
              </a:extLst>
            </p:cNvPr>
            <p:cNvCxnSpPr>
              <a:cxnSpLocks/>
            </p:cNvCxnSpPr>
            <p:nvPr/>
          </p:nvCxnSpPr>
          <p:spPr>
            <a:xfrm>
              <a:off x="590722" y="1835071"/>
              <a:ext cx="2585018" cy="671862"/>
            </a:xfrm>
            <a:prstGeom prst="bentConnector3">
              <a:avLst>
                <a:gd name="adj1" fmla="val 231"/>
              </a:avLst>
            </a:prstGeom>
            <a:ln w="28575">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68" name="TextBox 167">
              <a:extLst>
                <a:ext uri="{FF2B5EF4-FFF2-40B4-BE49-F238E27FC236}">
                  <a16:creationId xmlns:a16="http://schemas.microsoft.com/office/drawing/2014/main" id="{463EF820-72B0-3B46-8C5B-2B3D74EFEE3C}"/>
                </a:ext>
              </a:extLst>
            </p:cNvPr>
            <p:cNvSpPr txBox="1"/>
            <p:nvPr/>
          </p:nvSpPr>
          <p:spPr>
            <a:xfrm>
              <a:off x="3145718" y="2416603"/>
              <a:ext cx="1002294" cy="219450"/>
            </a:xfrm>
            <a:prstGeom prst="rect">
              <a:avLst/>
            </a:prstGeom>
          </p:spPr>
          <p:txBody>
            <a:bodyPr vert="horz" wrap="square" lIns="91416" tIns="45708" rIns="91416" bIns="45708" rtlCol="0" anchor="ctr">
              <a:noAutofit/>
            </a:bodyPr>
            <a:lstStyle/>
            <a:p>
              <a:pPr algn="ctr">
                <a:lnSpc>
                  <a:spcPct val="95000"/>
                </a:lnSpc>
                <a:spcBef>
                  <a:spcPts val="400"/>
                </a:spcBef>
                <a:spcAft>
                  <a:spcPts val="200"/>
                </a:spcAft>
              </a:pPr>
              <a:r>
                <a:rPr lang="en-US" sz="1000" b="1">
                  <a:solidFill>
                    <a:schemeClr val="bg1"/>
                  </a:solidFill>
                </a:rPr>
                <a:t>Epic Backup</a:t>
              </a:r>
            </a:p>
          </p:txBody>
        </p:sp>
      </p:grpSp>
      <p:pic>
        <p:nvPicPr>
          <p:cNvPr id="169" name="volume clone 1" descr="C:\Users\PrestoGeorge\Desktop\Original-Cylindar.gif">
            <a:extLst>
              <a:ext uri="{FF2B5EF4-FFF2-40B4-BE49-F238E27FC236}">
                <a16:creationId xmlns:a16="http://schemas.microsoft.com/office/drawing/2014/main" id="{7006833D-6C70-994E-A19B-A8CC9598D4AC}"/>
              </a:ext>
            </a:extLst>
          </p:cNvPr>
          <p:cNvPicPr preferRelativeResize="0">
            <a:picLocks noChangeAspect="1" noChangeArrowheads="1"/>
          </p:cNvPicPr>
          <p:nvPr/>
        </p:nvPicPr>
        <p:blipFill>
          <a:blip r:embed="rId3" cstate="print">
            <a:duotone>
              <a:prstClr val="black"/>
              <a:schemeClr val="accent5">
                <a:tint val="45000"/>
                <a:satMod val="400000"/>
              </a:schemeClr>
            </a:duotone>
          </a:blip>
          <a:srcRect/>
          <a:stretch>
            <a:fillRect/>
          </a:stretch>
        </p:blipFill>
        <p:spPr bwMode="auto">
          <a:xfrm>
            <a:off x="3154544" y="1360117"/>
            <a:ext cx="982176" cy="329858"/>
          </a:xfrm>
          <a:prstGeom prst="rect">
            <a:avLst/>
          </a:prstGeom>
          <a:noFill/>
        </p:spPr>
      </p:pic>
      <p:sp>
        <p:nvSpPr>
          <p:cNvPr id="170" name="TextBox 169">
            <a:extLst>
              <a:ext uri="{FF2B5EF4-FFF2-40B4-BE49-F238E27FC236}">
                <a16:creationId xmlns:a16="http://schemas.microsoft.com/office/drawing/2014/main" id="{1C766D5B-7014-5E41-A3F3-B0F81D62F5F6}"/>
              </a:ext>
            </a:extLst>
          </p:cNvPr>
          <p:cNvSpPr txBox="1"/>
          <p:nvPr/>
        </p:nvSpPr>
        <p:spPr>
          <a:xfrm>
            <a:off x="3163284" y="1447739"/>
            <a:ext cx="948923" cy="171935"/>
          </a:xfrm>
          <a:prstGeom prst="rect">
            <a:avLst/>
          </a:prstGeom>
        </p:spPr>
        <p:txBody>
          <a:bodyPr vert="horz" wrap="square" lIns="91416" tIns="45708" rIns="91416" bIns="45708" rtlCol="0" anchor="ctr">
            <a:noAutofit/>
          </a:bodyPr>
          <a:lstStyle/>
          <a:p>
            <a:pPr algn="ctr">
              <a:lnSpc>
                <a:spcPct val="95000"/>
              </a:lnSpc>
              <a:spcBef>
                <a:spcPts val="400"/>
              </a:spcBef>
              <a:spcAft>
                <a:spcPts val="200"/>
              </a:spcAft>
            </a:pPr>
            <a:r>
              <a:rPr lang="en-US" sz="1000" b="1">
                <a:solidFill>
                  <a:schemeClr val="bg1"/>
                </a:solidFill>
              </a:rPr>
              <a:t>Clarity</a:t>
            </a:r>
          </a:p>
        </p:txBody>
      </p:sp>
      <p:grpSp>
        <p:nvGrpSpPr>
          <p:cNvPr id="53" name="Group 52">
            <a:extLst>
              <a:ext uri="{FF2B5EF4-FFF2-40B4-BE49-F238E27FC236}">
                <a16:creationId xmlns:a16="http://schemas.microsoft.com/office/drawing/2014/main" id="{B6E30843-A893-C44A-9BFD-6BF3B5980B05}"/>
              </a:ext>
            </a:extLst>
          </p:cNvPr>
          <p:cNvGrpSpPr/>
          <p:nvPr/>
        </p:nvGrpSpPr>
        <p:grpSpPr>
          <a:xfrm>
            <a:off x="3046024" y="2394397"/>
            <a:ext cx="1556512" cy="557743"/>
            <a:chOff x="3044435" y="2394397"/>
            <a:chExt cx="1556512" cy="557743"/>
          </a:xfrm>
        </p:grpSpPr>
        <p:pic>
          <p:nvPicPr>
            <p:cNvPr id="203" name="volume clone copy 4" descr="C:\Users\PrestoGeorge\Desktop\Original-Cylindar.gif">
              <a:extLst>
                <a:ext uri="{FF2B5EF4-FFF2-40B4-BE49-F238E27FC236}">
                  <a16:creationId xmlns:a16="http://schemas.microsoft.com/office/drawing/2014/main" id="{4D5480FB-DC57-1241-AE82-F9DD277BDD65}"/>
                </a:ext>
              </a:extLst>
            </p:cNvPr>
            <p:cNvPicPr preferRelativeResize="0">
              <a:picLocks noChangeAspect="1" noChangeArrowheads="1"/>
            </p:cNvPicPr>
            <p:nvPr/>
          </p:nvPicPr>
          <p:blipFill>
            <a:blip r:embed="rId3" cstate="print">
              <a:grayscl/>
            </a:blip>
            <a:srcRect/>
            <a:stretch>
              <a:fillRect/>
            </a:stretch>
          </p:blipFill>
          <p:spPr bwMode="auto">
            <a:xfrm>
              <a:off x="3134333" y="2622282"/>
              <a:ext cx="982176" cy="329858"/>
            </a:xfrm>
            <a:prstGeom prst="rect">
              <a:avLst/>
            </a:prstGeom>
            <a:noFill/>
          </p:spPr>
        </p:pic>
        <p:sp>
          <p:nvSpPr>
            <p:cNvPr id="204" name="TextBox 203">
              <a:extLst>
                <a:ext uri="{FF2B5EF4-FFF2-40B4-BE49-F238E27FC236}">
                  <a16:creationId xmlns:a16="http://schemas.microsoft.com/office/drawing/2014/main" id="{3B8AB966-6C4F-434A-9ED1-15C3D4765B92}"/>
                </a:ext>
              </a:extLst>
            </p:cNvPr>
            <p:cNvSpPr txBox="1"/>
            <p:nvPr/>
          </p:nvSpPr>
          <p:spPr>
            <a:xfrm>
              <a:off x="3044435" y="2684606"/>
              <a:ext cx="1191419" cy="213013"/>
            </a:xfrm>
            <a:prstGeom prst="rect">
              <a:avLst/>
            </a:prstGeom>
          </p:spPr>
          <p:txBody>
            <a:bodyPr vert="horz" wrap="square" lIns="91416" tIns="45708" rIns="91416" bIns="45708" rtlCol="0" anchor="ctr">
              <a:noAutofit/>
            </a:bodyPr>
            <a:lstStyle/>
            <a:p>
              <a:pPr algn="ctr">
                <a:lnSpc>
                  <a:spcPct val="95000"/>
                </a:lnSpc>
                <a:spcBef>
                  <a:spcPts val="400"/>
                </a:spcBef>
                <a:spcAft>
                  <a:spcPts val="200"/>
                </a:spcAft>
              </a:pPr>
              <a:r>
                <a:rPr lang="en-US" sz="1000" b="1">
                  <a:solidFill>
                    <a:schemeClr val="bg1"/>
                  </a:solidFill>
                </a:rPr>
                <a:t>Backup Clone</a:t>
              </a:r>
            </a:p>
          </p:txBody>
        </p:sp>
        <p:cxnSp>
          <p:nvCxnSpPr>
            <p:cNvPr id="205" name="Curved Connector 204">
              <a:extLst>
                <a:ext uri="{FF2B5EF4-FFF2-40B4-BE49-F238E27FC236}">
                  <a16:creationId xmlns:a16="http://schemas.microsoft.com/office/drawing/2014/main" id="{B8445529-5377-0842-9285-F465EA923589}"/>
                </a:ext>
              </a:extLst>
            </p:cNvPr>
            <p:cNvCxnSpPr>
              <a:cxnSpLocks/>
              <a:stCxn id="147" idx="3"/>
              <a:endCxn id="203" idx="3"/>
            </p:cNvCxnSpPr>
            <p:nvPr/>
          </p:nvCxnSpPr>
          <p:spPr>
            <a:xfrm flipH="1">
              <a:off x="4116509" y="2394397"/>
              <a:ext cx="13095" cy="392814"/>
            </a:xfrm>
            <a:prstGeom prst="curvedConnector3">
              <a:avLst>
                <a:gd name="adj1" fmla="val -2780199"/>
              </a:avLst>
            </a:prstGeom>
            <a:ln>
              <a:solidFill>
                <a:srgbClr val="FFC000"/>
              </a:solidFill>
              <a:tailEnd type="triangle"/>
            </a:ln>
          </p:spPr>
          <p:style>
            <a:lnRef idx="3">
              <a:schemeClr val="accent1"/>
            </a:lnRef>
            <a:fillRef idx="0">
              <a:schemeClr val="accent1"/>
            </a:fillRef>
            <a:effectRef idx="2">
              <a:schemeClr val="accent1"/>
            </a:effectRef>
            <a:fontRef idx="minor">
              <a:schemeClr val="tx1"/>
            </a:fontRef>
          </p:style>
        </p:cxnSp>
        <p:sp>
          <p:nvSpPr>
            <p:cNvPr id="206" name="TextBox 205">
              <a:extLst>
                <a:ext uri="{FF2B5EF4-FFF2-40B4-BE49-F238E27FC236}">
                  <a16:creationId xmlns:a16="http://schemas.microsoft.com/office/drawing/2014/main" id="{4287969C-7C62-0442-AE94-646DF2349CF4}"/>
                </a:ext>
              </a:extLst>
            </p:cNvPr>
            <p:cNvSpPr txBox="1"/>
            <p:nvPr/>
          </p:nvSpPr>
          <p:spPr>
            <a:xfrm>
              <a:off x="3981633" y="2485887"/>
              <a:ext cx="619314" cy="214564"/>
            </a:xfrm>
            <a:prstGeom prst="rect">
              <a:avLst/>
            </a:prstGeom>
          </p:spPr>
          <p:txBody>
            <a:bodyPr vert="horz" wrap="square" lIns="91416" tIns="45708" rIns="91416" bIns="45708" rtlCol="0" anchor="ctr">
              <a:noAutofit/>
            </a:bodyPr>
            <a:lstStyle/>
            <a:p>
              <a:pPr algn="ctr">
                <a:lnSpc>
                  <a:spcPct val="95000"/>
                </a:lnSpc>
                <a:spcBef>
                  <a:spcPts val="400"/>
                </a:spcBef>
                <a:spcAft>
                  <a:spcPts val="200"/>
                </a:spcAft>
              </a:pPr>
              <a:r>
                <a:rPr lang="en-US" sz="1000" b="1">
                  <a:solidFill>
                    <a:srgbClr val="FFC000"/>
                  </a:solidFill>
                </a:rPr>
                <a:t>Clone</a:t>
              </a:r>
            </a:p>
          </p:txBody>
        </p:sp>
      </p:grpSp>
      <p:pic>
        <p:nvPicPr>
          <p:cNvPr id="146" name="volume clone 1" descr="C:\Users\PrestoGeorge\Desktop\Original-Cylindar.gif">
            <a:extLst>
              <a:ext uri="{FF2B5EF4-FFF2-40B4-BE49-F238E27FC236}">
                <a16:creationId xmlns:a16="http://schemas.microsoft.com/office/drawing/2014/main" id="{02806721-982E-B748-951E-D33EBC33CC9C}"/>
              </a:ext>
            </a:extLst>
          </p:cNvPr>
          <p:cNvPicPr preferRelativeResize="0">
            <a:picLocks noChangeAspect="1" noChangeArrowheads="1"/>
          </p:cNvPicPr>
          <p:nvPr/>
        </p:nvPicPr>
        <p:blipFill>
          <a:blip r:embed="rId3" cstate="print">
            <a:duotone>
              <a:prstClr val="black"/>
              <a:schemeClr val="accent5">
                <a:tint val="45000"/>
                <a:satMod val="400000"/>
              </a:schemeClr>
            </a:duotone>
          </a:blip>
          <a:srcRect/>
          <a:stretch>
            <a:fillRect/>
          </a:stretch>
        </p:blipFill>
        <p:spPr bwMode="auto">
          <a:xfrm>
            <a:off x="10289802" y="1999920"/>
            <a:ext cx="437227" cy="146840"/>
          </a:xfrm>
          <a:prstGeom prst="rect">
            <a:avLst/>
          </a:prstGeom>
          <a:noFill/>
        </p:spPr>
      </p:pic>
      <p:pic>
        <p:nvPicPr>
          <p:cNvPr id="151" name="volume clone copy 4" descr="C:\Users\PrestoGeorge\Desktop\Original-Cylindar.gif">
            <a:extLst>
              <a:ext uri="{FF2B5EF4-FFF2-40B4-BE49-F238E27FC236}">
                <a16:creationId xmlns:a16="http://schemas.microsoft.com/office/drawing/2014/main" id="{43575475-A90C-0F4C-B9BB-E65019C34988}"/>
              </a:ext>
            </a:extLst>
          </p:cNvPr>
          <p:cNvPicPr preferRelativeResize="0">
            <a:picLocks noChangeAspect="1" noChangeArrowheads="1"/>
          </p:cNvPicPr>
          <p:nvPr/>
        </p:nvPicPr>
        <p:blipFill>
          <a:blip r:embed="rId3" cstate="print">
            <a:grayscl/>
          </a:blip>
          <a:srcRect/>
          <a:stretch>
            <a:fillRect/>
          </a:stretch>
        </p:blipFill>
        <p:spPr bwMode="auto">
          <a:xfrm>
            <a:off x="10292482" y="2212755"/>
            <a:ext cx="434547" cy="145940"/>
          </a:xfrm>
          <a:prstGeom prst="rect">
            <a:avLst/>
          </a:prstGeom>
          <a:noFill/>
        </p:spPr>
      </p:pic>
      <p:cxnSp>
        <p:nvCxnSpPr>
          <p:cNvPr id="165" name="Straight Arrow Connector 164">
            <a:extLst>
              <a:ext uri="{FF2B5EF4-FFF2-40B4-BE49-F238E27FC236}">
                <a16:creationId xmlns:a16="http://schemas.microsoft.com/office/drawing/2014/main" id="{35D5B77A-9962-524A-8680-C63B6BF7EB1B}"/>
              </a:ext>
            </a:extLst>
          </p:cNvPr>
          <p:cNvCxnSpPr>
            <a:cxnSpLocks/>
          </p:cNvCxnSpPr>
          <p:nvPr/>
        </p:nvCxnSpPr>
        <p:spPr>
          <a:xfrm flipV="1">
            <a:off x="10299456" y="2524378"/>
            <a:ext cx="458145" cy="9248"/>
          </a:xfrm>
          <a:prstGeom prst="straightConnector1">
            <a:avLst/>
          </a:prstGeom>
          <a:ln>
            <a:solidFill>
              <a:schemeClr val="accent6"/>
            </a:solidFill>
            <a:tailEnd type="triangle"/>
          </a:ln>
        </p:spPr>
        <p:style>
          <a:lnRef idx="3">
            <a:schemeClr val="accent1"/>
          </a:lnRef>
          <a:fillRef idx="0">
            <a:schemeClr val="accent1"/>
          </a:fillRef>
          <a:effectRef idx="2">
            <a:schemeClr val="accent1"/>
          </a:effectRef>
          <a:fontRef idx="minor">
            <a:schemeClr val="tx1"/>
          </a:fontRef>
        </p:style>
      </p:cxnSp>
      <p:cxnSp>
        <p:nvCxnSpPr>
          <p:cNvPr id="166" name="Straight Arrow Connector 165">
            <a:extLst>
              <a:ext uri="{FF2B5EF4-FFF2-40B4-BE49-F238E27FC236}">
                <a16:creationId xmlns:a16="http://schemas.microsoft.com/office/drawing/2014/main" id="{8E659F23-22F0-1742-93BD-C121D16DC349}"/>
              </a:ext>
            </a:extLst>
          </p:cNvPr>
          <p:cNvCxnSpPr>
            <a:cxnSpLocks/>
          </p:cNvCxnSpPr>
          <p:nvPr/>
        </p:nvCxnSpPr>
        <p:spPr>
          <a:xfrm flipV="1">
            <a:off x="10295970" y="2720150"/>
            <a:ext cx="458145" cy="9248"/>
          </a:xfrm>
          <a:prstGeom prst="straightConnector1">
            <a:avLst/>
          </a:prstGeom>
          <a:ln>
            <a:solidFill>
              <a:srgbClr val="FFC000"/>
            </a:solidFill>
            <a:tailEnd type="triangle"/>
          </a:ln>
        </p:spPr>
        <p:style>
          <a:lnRef idx="3">
            <a:schemeClr val="accent1"/>
          </a:lnRef>
          <a:fillRef idx="0">
            <a:schemeClr val="accent1"/>
          </a:fillRef>
          <a:effectRef idx="2">
            <a:schemeClr val="accent1"/>
          </a:effectRef>
          <a:fontRef idx="minor">
            <a:schemeClr val="tx1"/>
          </a:fontRef>
        </p:style>
      </p:cxnSp>
      <p:cxnSp>
        <p:nvCxnSpPr>
          <p:cNvPr id="167" name="Straight Arrow Connector 166">
            <a:extLst>
              <a:ext uri="{FF2B5EF4-FFF2-40B4-BE49-F238E27FC236}">
                <a16:creationId xmlns:a16="http://schemas.microsoft.com/office/drawing/2014/main" id="{8A274FF9-8BD1-314A-A1AB-2D0EEEE995E1}"/>
              </a:ext>
            </a:extLst>
          </p:cNvPr>
          <p:cNvCxnSpPr>
            <a:cxnSpLocks/>
          </p:cNvCxnSpPr>
          <p:nvPr/>
        </p:nvCxnSpPr>
        <p:spPr>
          <a:xfrm flipV="1">
            <a:off x="10299456" y="2923399"/>
            <a:ext cx="458145" cy="924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90" name="TextBox 189">
            <a:extLst>
              <a:ext uri="{FF2B5EF4-FFF2-40B4-BE49-F238E27FC236}">
                <a16:creationId xmlns:a16="http://schemas.microsoft.com/office/drawing/2014/main" id="{7AEE07B4-A460-C143-A81B-5151D4B46C76}"/>
              </a:ext>
            </a:extLst>
          </p:cNvPr>
          <p:cNvSpPr txBox="1"/>
          <p:nvPr/>
        </p:nvSpPr>
        <p:spPr>
          <a:xfrm>
            <a:off x="10752234" y="1937467"/>
            <a:ext cx="1410510" cy="1119522"/>
          </a:xfrm>
          <a:prstGeom prst="rect">
            <a:avLst/>
          </a:prstGeom>
        </p:spPr>
        <p:txBody>
          <a:bodyPr vert="horz" wrap="square" lIns="91440" tIns="45720" rIns="91440" bIns="45720" rtlCol="0" anchor="ctr">
            <a:noAutofit/>
          </a:bodyPr>
          <a:lstStyle/>
          <a:p>
            <a:r>
              <a:rPr lang="en-US" sz="1400" b="1" dirty="0"/>
              <a:t>Workload Data</a:t>
            </a:r>
          </a:p>
          <a:p>
            <a:r>
              <a:rPr lang="en-US" sz="1400" b="1" dirty="0"/>
              <a:t>Snapshot/Clone</a:t>
            </a:r>
          </a:p>
          <a:p>
            <a:r>
              <a:rPr lang="en-US" sz="1400" b="1" dirty="0"/>
              <a:t>DB replication</a:t>
            </a:r>
          </a:p>
          <a:p>
            <a:r>
              <a:rPr lang="en-US" sz="1400" b="1" dirty="0"/>
              <a:t>Backup</a:t>
            </a:r>
          </a:p>
          <a:p>
            <a:r>
              <a:rPr lang="en-US" sz="1400" b="1" dirty="0"/>
              <a:t>Test refresh</a:t>
            </a:r>
          </a:p>
        </p:txBody>
      </p:sp>
      <p:sp>
        <p:nvSpPr>
          <p:cNvPr id="193" name="TextBox 192">
            <a:extLst>
              <a:ext uri="{FF2B5EF4-FFF2-40B4-BE49-F238E27FC236}">
                <a16:creationId xmlns:a16="http://schemas.microsoft.com/office/drawing/2014/main" id="{5C814792-C385-9D4A-B025-0C9BC4731418}"/>
              </a:ext>
            </a:extLst>
          </p:cNvPr>
          <p:cNvSpPr txBox="1"/>
          <p:nvPr/>
        </p:nvSpPr>
        <p:spPr>
          <a:xfrm>
            <a:off x="1384472" y="2139104"/>
            <a:ext cx="1013117" cy="325586"/>
          </a:xfrm>
          <a:prstGeom prst="rect">
            <a:avLst/>
          </a:prstGeom>
        </p:spPr>
        <p:txBody>
          <a:bodyPr vert="horz" wrap="square" lIns="91416" tIns="45708" rIns="91416" bIns="45708" rtlCol="0" anchor="ctr">
            <a:noAutofit/>
          </a:bodyPr>
          <a:lstStyle/>
          <a:p>
            <a:pPr algn="ctr">
              <a:lnSpc>
                <a:spcPct val="95000"/>
              </a:lnSpc>
              <a:spcBef>
                <a:spcPts val="400"/>
              </a:spcBef>
              <a:spcAft>
                <a:spcPts val="200"/>
              </a:spcAft>
            </a:pPr>
            <a:r>
              <a:rPr lang="en-US" sz="1000" b="1">
                <a:solidFill>
                  <a:srgbClr val="FFC000"/>
                </a:solidFill>
              </a:rPr>
              <a:t>SnapMirror(R)</a:t>
            </a:r>
          </a:p>
        </p:txBody>
      </p:sp>
      <p:sp>
        <p:nvSpPr>
          <p:cNvPr id="207" name="TextBox 206">
            <a:extLst>
              <a:ext uri="{FF2B5EF4-FFF2-40B4-BE49-F238E27FC236}">
                <a16:creationId xmlns:a16="http://schemas.microsoft.com/office/drawing/2014/main" id="{A895C25F-0340-DA4E-BD50-24A40E4AF60D}"/>
              </a:ext>
            </a:extLst>
          </p:cNvPr>
          <p:cNvSpPr txBox="1"/>
          <p:nvPr/>
        </p:nvSpPr>
        <p:spPr>
          <a:xfrm>
            <a:off x="1567598" y="5291323"/>
            <a:ext cx="660501" cy="249275"/>
          </a:xfrm>
          <a:prstGeom prst="rect">
            <a:avLst/>
          </a:prstGeom>
        </p:spPr>
        <p:txBody>
          <a:bodyPr vert="horz" wrap="square" lIns="91416" tIns="45708" rIns="91416" bIns="45708" rtlCol="0" anchor="ctr">
            <a:noAutofit/>
          </a:bodyPr>
          <a:lstStyle/>
          <a:p>
            <a:pPr algn="ctr"/>
            <a:r>
              <a:rPr lang="en-US" sz="1000" b="1">
                <a:solidFill>
                  <a:srgbClr val="FFC000"/>
                </a:solidFill>
              </a:rPr>
              <a:t>API Call</a:t>
            </a:r>
          </a:p>
        </p:txBody>
      </p:sp>
      <p:sp>
        <p:nvSpPr>
          <p:cNvPr id="14" name="Rectangle 13">
            <a:extLst>
              <a:ext uri="{FF2B5EF4-FFF2-40B4-BE49-F238E27FC236}">
                <a16:creationId xmlns:a16="http://schemas.microsoft.com/office/drawing/2014/main" id="{E6619758-A1C8-1E48-B9B8-11C04412D0AA}"/>
              </a:ext>
            </a:extLst>
          </p:cNvPr>
          <p:cNvSpPr/>
          <p:nvPr/>
        </p:nvSpPr>
        <p:spPr>
          <a:xfrm>
            <a:off x="2776697" y="5272258"/>
            <a:ext cx="587019" cy="246221"/>
          </a:xfrm>
          <a:prstGeom prst="rect">
            <a:avLst/>
          </a:prstGeom>
        </p:spPr>
        <p:txBody>
          <a:bodyPr wrap="none">
            <a:spAutoFit/>
          </a:bodyPr>
          <a:lstStyle/>
          <a:p>
            <a:pPr algn="ctr"/>
            <a:r>
              <a:rPr lang="en-US" sz="1000" b="1">
                <a:solidFill>
                  <a:schemeClr val="accent1"/>
                </a:solidFill>
              </a:rPr>
              <a:t>API Call</a:t>
            </a:r>
          </a:p>
        </p:txBody>
      </p:sp>
      <p:sp>
        <p:nvSpPr>
          <p:cNvPr id="229" name="TextBox 228">
            <a:extLst>
              <a:ext uri="{FF2B5EF4-FFF2-40B4-BE49-F238E27FC236}">
                <a16:creationId xmlns:a16="http://schemas.microsoft.com/office/drawing/2014/main" id="{6A154B53-497A-824F-91AF-8F89528EFD80}"/>
              </a:ext>
            </a:extLst>
          </p:cNvPr>
          <p:cNvSpPr txBox="1"/>
          <p:nvPr/>
        </p:nvSpPr>
        <p:spPr>
          <a:xfrm>
            <a:off x="4489172" y="3548213"/>
            <a:ext cx="1369535" cy="562436"/>
          </a:xfrm>
          <a:prstGeom prst="rect">
            <a:avLst/>
          </a:prstGeom>
        </p:spPr>
        <p:txBody>
          <a:bodyPr vert="horz" wrap="square" lIns="91416" tIns="45708" rIns="91416" bIns="45708" rtlCol="0" anchor="ctr">
            <a:noAutofit/>
          </a:bodyPr>
          <a:lstStyle/>
          <a:p>
            <a:pPr algn="ctr">
              <a:lnSpc>
                <a:spcPct val="95000"/>
              </a:lnSpc>
              <a:spcBef>
                <a:spcPts val="400"/>
              </a:spcBef>
              <a:spcAft>
                <a:spcPts val="200"/>
              </a:spcAft>
            </a:pPr>
            <a:r>
              <a:rPr lang="en-US" sz="1000" b="1">
                <a:solidFill>
                  <a:srgbClr val="FFC000"/>
                </a:solidFill>
              </a:rPr>
              <a:t>Optional bypass media server and use SnapVault(R)</a:t>
            </a:r>
          </a:p>
        </p:txBody>
      </p:sp>
    </p:spTree>
    <p:extLst>
      <p:ext uri="{BB962C8B-B14F-4D97-AF65-F5344CB8AC3E}">
        <p14:creationId xmlns:p14="http://schemas.microsoft.com/office/powerpoint/2010/main" val="1554007931"/>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5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3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4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4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4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4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2"/>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75"/>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53"/>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264"/>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37"/>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9"/>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8"/>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155"/>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262"/>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338"/>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nodeType="clickEffect">
                                  <p:stCondLst>
                                    <p:cond delay="0"/>
                                  </p:stCondLst>
                                  <p:childTnLst>
                                    <p:set>
                                      <p:cBhvr>
                                        <p:cTn id="84" dur="1" fill="hold">
                                          <p:stCondLst>
                                            <p:cond delay="0"/>
                                          </p:stCondLst>
                                        </p:cTn>
                                        <p:tgtEl>
                                          <p:spTgt spid="44"/>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152"/>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233"/>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242"/>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171"/>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179"/>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nodeType="clickEffect">
                                  <p:stCondLst>
                                    <p:cond delay="0"/>
                                  </p:stCondLst>
                                  <p:childTnLst>
                                    <p:set>
                                      <p:cBhvr>
                                        <p:cTn id="98" dur="1" fill="hold">
                                          <p:stCondLst>
                                            <p:cond delay="0"/>
                                          </p:stCondLst>
                                        </p:cTn>
                                        <p:tgtEl>
                                          <p:spTgt spid="153"/>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234"/>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226"/>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243"/>
                                        </p:tgtEl>
                                        <p:attrNameLst>
                                          <p:attrName>style.visibility</p:attrName>
                                        </p:attrNameLst>
                                      </p:cBhvr>
                                      <p:to>
                                        <p:strVal val="visible"/>
                                      </p:to>
                                    </p:set>
                                  </p:childTnLst>
                                </p:cTn>
                              </p:par>
                            </p:childTnLst>
                          </p:cTn>
                        </p:par>
                      </p:childTnLst>
                    </p:cTn>
                  </p:par>
                  <p:par>
                    <p:cTn id="105" fill="hold">
                      <p:stCondLst>
                        <p:cond delay="indefinite"/>
                      </p:stCondLst>
                      <p:childTnLst>
                        <p:par>
                          <p:cTn id="106" fill="hold">
                            <p:stCondLst>
                              <p:cond delay="0"/>
                            </p:stCondLst>
                            <p:childTnLst>
                              <p:par>
                                <p:cTn id="107" presetID="1" presetClass="entr" presetSubtype="0" fill="hold" nodeType="clickEffect">
                                  <p:stCondLst>
                                    <p:cond delay="0"/>
                                  </p:stCondLst>
                                  <p:childTnLst>
                                    <p:set>
                                      <p:cBhvr>
                                        <p:cTn id="108" dur="1" fill="hold">
                                          <p:stCondLst>
                                            <p:cond delay="0"/>
                                          </p:stCondLst>
                                        </p:cTn>
                                        <p:tgtEl>
                                          <p:spTgt spid="217"/>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235"/>
                                        </p:tgtEl>
                                        <p:attrNameLst>
                                          <p:attrName>style.visibility</p:attrName>
                                        </p:attrNameLst>
                                      </p:cBhvr>
                                      <p:to>
                                        <p:strVal val="visible"/>
                                      </p:to>
                                    </p:set>
                                  </p:childTnLst>
                                </p:cTn>
                              </p:par>
                              <p:par>
                                <p:cTn id="111" presetID="1" presetClass="entr" presetSubtype="0" fill="hold" nodeType="withEffect">
                                  <p:stCondLst>
                                    <p:cond delay="0"/>
                                  </p:stCondLst>
                                  <p:childTnLst>
                                    <p:set>
                                      <p:cBhvr>
                                        <p:cTn id="112" dur="1" fill="hold">
                                          <p:stCondLst>
                                            <p:cond delay="0"/>
                                          </p:stCondLst>
                                        </p:cTn>
                                        <p:tgtEl>
                                          <p:spTgt spid="228"/>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244"/>
                                        </p:tgtEl>
                                        <p:attrNameLst>
                                          <p:attrName>style.visibility</p:attrName>
                                        </p:attrNameLst>
                                      </p:cBhvr>
                                      <p:to>
                                        <p:strVal val="visible"/>
                                      </p:to>
                                    </p:set>
                                  </p:childTnLst>
                                </p:cTn>
                              </p:par>
                            </p:childTnLst>
                          </p:cTn>
                        </p:par>
                      </p:childTnLst>
                    </p:cTn>
                  </p:par>
                  <p:par>
                    <p:cTn id="115" fill="hold">
                      <p:stCondLst>
                        <p:cond delay="indefinite"/>
                      </p:stCondLst>
                      <p:childTnLst>
                        <p:par>
                          <p:cTn id="116" fill="hold">
                            <p:stCondLst>
                              <p:cond delay="0"/>
                            </p:stCondLst>
                            <p:childTnLst>
                              <p:par>
                                <p:cTn id="117" presetID="1" presetClass="entr" presetSubtype="0" fill="hold" nodeType="clickEffect">
                                  <p:stCondLst>
                                    <p:cond delay="0"/>
                                  </p:stCondLst>
                                  <p:childTnLst>
                                    <p:set>
                                      <p:cBhvr>
                                        <p:cTn id="118" dur="1" fill="hold">
                                          <p:stCondLst>
                                            <p:cond delay="0"/>
                                          </p:stCondLst>
                                        </p:cTn>
                                        <p:tgtEl>
                                          <p:spTgt spid="352"/>
                                        </p:tgtEl>
                                        <p:attrNameLst>
                                          <p:attrName>style.visibility</p:attrName>
                                        </p:attrNameLst>
                                      </p:cBhvr>
                                      <p:to>
                                        <p:strVal val="visible"/>
                                      </p:to>
                                    </p:set>
                                  </p:childTnLst>
                                </p:cTn>
                              </p:par>
                            </p:childTnLst>
                          </p:cTn>
                        </p:par>
                      </p:childTnLst>
                    </p:cTn>
                  </p:par>
                  <p:par>
                    <p:cTn id="119" fill="hold">
                      <p:stCondLst>
                        <p:cond delay="indefinite"/>
                      </p:stCondLst>
                      <p:childTnLst>
                        <p:par>
                          <p:cTn id="120" fill="hold">
                            <p:stCondLst>
                              <p:cond delay="0"/>
                            </p:stCondLst>
                            <p:childTnLst>
                              <p:par>
                                <p:cTn id="121" presetID="1" presetClass="entr" presetSubtype="0" fill="hold" nodeType="clickEffect">
                                  <p:stCondLst>
                                    <p:cond delay="0"/>
                                  </p:stCondLst>
                                  <p:childTnLst>
                                    <p:set>
                                      <p:cBhvr>
                                        <p:cTn id="122" dur="1" fill="hold">
                                          <p:stCondLst>
                                            <p:cond delay="0"/>
                                          </p:stCondLst>
                                        </p:cTn>
                                        <p:tgtEl>
                                          <p:spTgt spid="165"/>
                                        </p:tgtEl>
                                        <p:attrNameLst>
                                          <p:attrName>style.visibility</p:attrName>
                                        </p:attrNameLst>
                                      </p:cBhvr>
                                      <p:to>
                                        <p:strVal val="visible"/>
                                      </p:to>
                                    </p:set>
                                  </p:childTnLst>
                                </p:cTn>
                              </p:par>
                            </p:childTnLst>
                          </p:cTn>
                        </p:par>
                      </p:childTnLst>
                    </p:cTn>
                  </p:par>
                  <p:par>
                    <p:cTn id="123" fill="hold">
                      <p:stCondLst>
                        <p:cond delay="indefinite"/>
                      </p:stCondLst>
                      <p:childTnLst>
                        <p:par>
                          <p:cTn id="124" fill="hold">
                            <p:stCondLst>
                              <p:cond delay="0"/>
                            </p:stCondLst>
                            <p:childTnLst>
                              <p:par>
                                <p:cTn id="125" presetID="1" presetClass="entr" presetSubtype="0" fill="hold" nodeType="clickEffect">
                                  <p:stCondLst>
                                    <p:cond delay="0"/>
                                  </p:stCondLst>
                                  <p:childTnLst>
                                    <p:set>
                                      <p:cBhvr>
                                        <p:cTn id="126" dur="1" fill="hold">
                                          <p:stCondLst>
                                            <p:cond delay="0"/>
                                          </p:stCondLst>
                                        </p:cTn>
                                        <p:tgtEl>
                                          <p:spTgt spid="166"/>
                                        </p:tgtEl>
                                        <p:attrNameLst>
                                          <p:attrName>style.visibility</p:attrName>
                                        </p:attrNameLst>
                                      </p:cBhvr>
                                      <p:to>
                                        <p:strVal val="visible"/>
                                      </p:to>
                                    </p:set>
                                  </p:childTnLst>
                                </p:cTn>
                              </p:par>
                            </p:childTnLst>
                          </p:cTn>
                        </p:par>
                      </p:childTnLst>
                    </p:cTn>
                  </p:par>
                  <p:par>
                    <p:cTn id="127" fill="hold">
                      <p:stCondLst>
                        <p:cond delay="indefinite"/>
                      </p:stCondLst>
                      <p:childTnLst>
                        <p:par>
                          <p:cTn id="128" fill="hold">
                            <p:stCondLst>
                              <p:cond delay="0"/>
                            </p:stCondLst>
                            <p:childTnLst>
                              <p:par>
                                <p:cTn id="129" presetID="1" presetClass="entr" presetSubtype="0" fill="hold" nodeType="clickEffect">
                                  <p:stCondLst>
                                    <p:cond delay="0"/>
                                  </p:stCondLst>
                                  <p:childTnLst>
                                    <p:set>
                                      <p:cBhvr>
                                        <p:cTn id="130" dur="1" fill="hold">
                                          <p:stCondLst>
                                            <p:cond delay="0"/>
                                          </p:stCondLst>
                                        </p:cTn>
                                        <p:tgtEl>
                                          <p:spTgt spid="167"/>
                                        </p:tgtEl>
                                        <p:attrNameLst>
                                          <p:attrName>style.visibility</p:attrName>
                                        </p:attrNameLst>
                                      </p:cBhvr>
                                      <p:to>
                                        <p:strVal val="visible"/>
                                      </p:to>
                                    </p:set>
                                  </p:childTnLst>
                                </p:cTn>
                              </p:par>
                              <p:par>
                                <p:cTn id="131" presetID="1" presetClass="entr" presetSubtype="0" fill="hold" grpId="0" nodeType="withEffect">
                                  <p:stCondLst>
                                    <p:cond delay="0"/>
                                  </p:stCondLst>
                                  <p:childTnLst>
                                    <p:set>
                                      <p:cBhvr>
                                        <p:cTn id="132" dur="1" fill="hold">
                                          <p:stCondLst>
                                            <p:cond delay="0"/>
                                          </p:stCondLst>
                                        </p:cTn>
                                        <p:tgtEl>
                                          <p:spTgt spid="20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3" grpId="0"/>
      <p:bldP spid="234" grpId="0"/>
      <p:bldP spid="235" grpId="0"/>
      <p:bldP spid="334" grpId="0"/>
      <p:bldP spid="337" grpId="0"/>
      <p:bldP spid="338" grpId="0"/>
      <p:bldP spid="171" grpId="0"/>
      <p:bldP spid="179" grpId="0"/>
      <p:bldP spid="154" grpId="0" animBg="1"/>
      <p:bldP spid="155" grpId="0" animBg="1"/>
      <p:bldP spid="135" grpId="0" animBg="1"/>
      <p:bldP spid="207"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2" name="Group 281">
            <a:extLst>
              <a:ext uri="{FF2B5EF4-FFF2-40B4-BE49-F238E27FC236}">
                <a16:creationId xmlns:a16="http://schemas.microsoft.com/office/drawing/2014/main" id="{427DA19B-1985-D749-A465-7683ECCDEF52}"/>
              </a:ext>
            </a:extLst>
          </p:cNvPr>
          <p:cNvGrpSpPr/>
          <p:nvPr/>
        </p:nvGrpSpPr>
        <p:grpSpPr>
          <a:xfrm>
            <a:off x="10005450" y="1136434"/>
            <a:ext cx="646270" cy="443886"/>
            <a:chOff x="713736" y="3999874"/>
            <a:chExt cx="646270" cy="443886"/>
          </a:xfrm>
        </p:grpSpPr>
        <p:cxnSp>
          <p:nvCxnSpPr>
            <p:cNvPr id="283" name="Straight Arrow Connector 282">
              <a:extLst>
                <a:ext uri="{FF2B5EF4-FFF2-40B4-BE49-F238E27FC236}">
                  <a16:creationId xmlns:a16="http://schemas.microsoft.com/office/drawing/2014/main" id="{A0018D4C-82D4-B745-B4DE-5D0BBB797A4D}"/>
                </a:ext>
              </a:extLst>
            </p:cNvPr>
            <p:cNvCxnSpPr>
              <a:cxnSpLocks/>
            </p:cNvCxnSpPr>
            <p:nvPr/>
          </p:nvCxnSpPr>
          <p:spPr>
            <a:xfrm flipV="1">
              <a:off x="713736" y="4015198"/>
              <a:ext cx="646270" cy="413239"/>
            </a:xfrm>
            <a:prstGeom prst="straightConnector1">
              <a:avLst/>
            </a:prstGeom>
            <a:ln w="28575">
              <a:solidFill>
                <a:schemeClr val="tx1"/>
              </a:solidFill>
              <a:headEnd type="none" w="med" len="med"/>
              <a:tailEnd type="none" w="med" len="med"/>
            </a:ln>
          </p:spPr>
          <p:style>
            <a:lnRef idx="3">
              <a:schemeClr val="accent5"/>
            </a:lnRef>
            <a:fillRef idx="0">
              <a:schemeClr val="accent5"/>
            </a:fillRef>
            <a:effectRef idx="2">
              <a:schemeClr val="accent5"/>
            </a:effectRef>
            <a:fontRef idx="minor">
              <a:schemeClr val="tx1"/>
            </a:fontRef>
          </p:style>
        </p:cxnSp>
        <p:cxnSp>
          <p:nvCxnSpPr>
            <p:cNvPr id="285" name="Straight Arrow Connector 284">
              <a:extLst>
                <a:ext uri="{FF2B5EF4-FFF2-40B4-BE49-F238E27FC236}">
                  <a16:creationId xmlns:a16="http://schemas.microsoft.com/office/drawing/2014/main" id="{A53AFD02-9AA5-9944-AFB3-7B37E7143866}"/>
                </a:ext>
              </a:extLst>
            </p:cNvPr>
            <p:cNvCxnSpPr>
              <a:cxnSpLocks/>
            </p:cNvCxnSpPr>
            <p:nvPr/>
          </p:nvCxnSpPr>
          <p:spPr>
            <a:xfrm>
              <a:off x="715923" y="4024845"/>
              <a:ext cx="644083" cy="403592"/>
            </a:xfrm>
            <a:prstGeom prst="straightConnector1">
              <a:avLst/>
            </a:prstGeom>
            <a:ln w="28575">
              <a:solidFill>
                <a:schemeClr val="tx1"/>
              </a:solidFill>
              <a:headEnd type="none" w="med" len="med"/>
              <a:tailEnd type="none" w="med" len="med"/>
            </a:ln>
          </p:spPr>
          <p:style>
            <a:lnRef idx="3">
              <a:schemeClr val="accent5"/>
            </a:lnRef>
            <a:fillRef idx="0">
              <a:schemeClr val="accent5"/>
            </a:fillRef>
            <a:effectRef idx="2">
              <a:schemeClr val="accent5"/>
            </a:effectRef>
            <a:fontRef idx="minor">
              <a:schemeClr val="tx1"/>
            </a:fontRef>
          </p:style>
        </p:cxnSp>
        <p:cxnSp>
          <p:nvCxnSpPr>
            <p:cNvPr id="286" name="Straight Arrow Connector 285">
              <a:extLst>
                <a:ext uri="{FF2B5EF4-FFF2-40B4-BE49-F238E27FC236}">
                  <a16:creationId xmlns:a16="http://schemas.microsoft.com/office/drawing/2014/main" id="{1E85E5F1-7692-D443-A646-55A12262A52B}"/>
                </a:ext>
              </a:extLst>
            </p:cNvPr>
            <p:cNvCxnSpPr>
              <a:cxnSpLocks/>
            </p:cNvCxnSpPr>
            <p:nvPr/>
          </p:nvCxnSpPr>
          <p:spPr>
            <a:xfrm>
              <a:off x="1360006" y="3999874"/>
              <a:ext cx="0" cy="443886"/>
            </a:xfrm>
            <a:prstGeom prst="straightConnector1">
              <a:avLst/>
            </a:prstGeom>
            <a:ln w="28575">
              <a:solidFill>
                <a:schemeClr val="tx1"/>
              </a:solidFill>
              <a:headEnd type="none" w="med" len="med"/>
              <a:tailEnd type="none" w="med" len="med"/>
            </a:ln>
          </p:spPr>
          <p:style>
            <a:lnRef idx="3">
              <a:schemeClr val="accent5"/>
            </a:lnRef>
            <a:fillRef idx="0">
              <a:schemeClr val="accent5"/>
            </a:fillRef>
            <a:effectRef idx="2">
              <a:schemeClr val="accent5"/>
            </a:effectRef>
            <a:fontRef idx="minor">
              <a:schemeClr val="tx1"/>
            </a:fontRef>
          </p:style>
        </p:cxnSp>
        <p:cxnSp>
          <p:nvCxnSpPr>
            <p:cNvPr id="287" name="Straight Arrow Connector 286">
              <a:extLst>
                <a:ext uri="{FF2B5EF4-FFF2-40B4-BE49-F238E27FC236}">
                  <a16:creationId xmlns:a16="http://schemas.microsoft.com/office/drawing/2014/main" id="{608E161F-170D-AE4D-9E6E-5C3E9EC351BD}"/>
                </a:ext>
              </a:extLst>
            </p:cNvPr>
            <p:cNvCxnSpPr>
              <a:cxnSpLocks/>
            </p:cNvCxnSpPr>
            <p:nvPr/>
          </p:nvCxnSpPr>
          <p:spPr>
            <a:xfrm>
              <a:off x="713737" y="4004368"/>
              <a:ext cx="2447" cy="437246"/>
            </a:xfrm>
            <a:prstGeom prst="straightConnector1">
              <a:avLst/>
            </a:prstGeom>
            <a:ln w="28575">
              <a:solidFill>
                <a:schemeClr val="tx1"/>
              </a:solidFill>
              <a:headEnd type="none" w="med" len="med"/>
              <a:tailEnd type="none" w="med" len="med"/>
            </a:ln>
          </p:spPr>
          <p:style>
            <a:lnRef idx="3">
              <a:schemeClr val="accent5"/>
            </a:lnRef>
            <a:fillRef idx="0">
              <a:schemeClr val="accent5"/>
            </a:fillRef>
            <a:effectRef idx="2">
              <a:schemeClr val="accent5"/>
            </a:effectRef>
            <a:fontRef idx="minor">
              <a:schemeClr val="tx1"/>
            </a:fontRef>
          </p:style>
        </p:cxnSp>
      </p:grpSp>
      <p:grpSp>
        <p:nvGrpSpPr>
          <p:cNvPr id="276" name="Group 275">
            <a:extLst>
              <a:ext uri="{FF2B5EF4-FFF2-40B4-BE49-F238E27FC236}">
                <a16:creationId xmlns:a16="http://schemas.microsoft.com/office/drawing/2014/main" id="{5BCA0133-0299-2745-8C01-9D2A7D6B3373}"/>
              </a:ext>
            </a:extLst>
          </p:cNvPr>
          <p:cNvGrpSpPr/>
          <p:nvPr/>
        </p:nvGrpSpPr>
        <p:grpSpPr>
          <a:xfrm>
            <a:off x="7123762" y="1120314"/>
            <a:ext cx="646270" cy="443886"/>
            <a:chOff x="713736" y="3999874"/>
            <a:chExt cx="646270" cy="443886"/>
          </a:xfrm>
        </p:grpSpPr>
        <p:cxnSp>
          <p:nvCxnSpPr>
            <p:cNvPr id="277" name="Straight Arrow Connector 276">
              <a:extLst>
                <a:ext uri="{FF2B5EF4-FFF2-40B4-BE49-F238E27FC236}">
                  <a16:creationId xmlns:a16="http://schemas.microsoft.com/office/drawing/2014/main" id="{B4085E35-985C-1747-85C3-ADA29476BCDE}"/>
                </a:ext>
              </a:extLst>
            </p:cNvPr>
            <p:cNvCxnSpPr>
              <a:cxnSpLocks/>
            </p:cNvCxnSpPr>
            <p:nvPr/>
          </p:nvCxnSpPr>
          <p:spPr>
            <a:xfrm flipV="1">
              <a:off x="713736" y="4015198"/>
              <a:ext cx="646270" cy="413239"/>
            </a:xfrm>
            <a:prstGeom prst="straightConnector1">
              <a:avLst/>
            </a:prstGeom>
            <a:ln w="28575">
              <a:solidFill>
                <a:schemeClr val="tx1"/>
              </a:solidFill>
              <a:headEnd type="none" w="med" len="med"/>
              <a:tailEnd type="none" w="med" len="med"/>
            </a:ln>
          </p:spPr>
          <p:style>
            <a:lnRef idx="3">
              <a:schemeClr val="accent5"/>
            </a:lnRef>
            <a:fillRef idx="0">
              <a:schemeClr val="accent5"/>
            </a:fillRef>
            <a:effectRef idx="2">
              <a:schemeClr val="accent5"/>
            </a:effectRef>
            <a:fontRef idx="minor">
              <a:schemeClr val="tx1"/>
            </a:fontRef>
          </p:style>
        </p:cxnSp>
        <p:cxnSp>
          <p:nvCxnSpPr>
            <p:cNvPr id="278" name="Straight Arrow Connector 277">
              <a:extLst>
                <a:ext uri="{FF2B5EF4-FFF2-40B4-BE49-F238E27FC236}">
                  <a16:creationId xmlns:a16="http://schemas.microsoft.com/office/drawing/2014/main" id="{DB3AB242-6CE9-0F4E-A9A9-AA20A44BF16D}"/>
                </a:ext>
              </a:extLst>
            </p:cNvPr>
            <p:cNvCxnSpPr>
              <a:cxnSpLocks/>
            </p:cNvCxnSpPr>
            <p:nvPr/>
          </p:nvCxnSpPr>
          <p:spPr>
            <a:xfrm>
              <a:off x="715923" y="4024845"/>
              <a:ext cx="644083" cy="403592"/>
            </a:xfrm>
            <a:prstGeom prst="straightConnector1">
              <a:avLst/>
            </a:prstGeom>
            <a:ln w="28575">
              <a:solidFill>
                <a:schemeClr val="tx1"/>
              </a:solidFill>
              <a:headEnd type="none" w="med" len="med"/>
              <a:tailEnd type="none" w="med" len="med"/>
            </a:ln>
          </p:spPr>
          <p:style>
            <a:lnRef idx="3">
              <a:schemeClr val="accent5"/>
            </a:lnRef>
            <a:fillRef idx="0">
              <a:schemeClr val="accent5"/>
            </a:fillRef>
            <a:effectRef idx="2">
              <a:schemeClr val="accent5"/>
            </a:effectRef>
            <a:fontRef idx="minor">
              <a:schemeClr val="tx1"/>
            </a:fontRef>
          </p:style>
        </p:cxnSp>
        <p:cxnSp>
          <p:nvCxnSpPr>
            <p:cNvPr id="280" name="Straight Arrow Connector 279">
              <a:extLst>
                <a:ext uri="{FF2B5EF4-FFF2-40B4-BE49-F238E27FC236}">
                  <a16:creationId xmlns:a16="http://schemas.microsoft.com/office/drawing/2014/main" id="{6A8CDBF7-A24C-5B49-B5AB-943F60B355E6}"/>
                </a:ext>
              </a:extLst>
            </p:cNvPr>
            <p:cNvCxnSpPr>
              <a:cxnSpLocks/>
            </p:cNvCxnSpPr>
            <p:nvPr/>
          </p:nvCxnSpPr>
          <p:spPr>
            <a:xfrm>
              <a:off x="1360006" y="3999874"/>
              <a:ext cx="0" cy="443886"/>
            </a:xfrm>
            <a:prstGeom prst="straightConnector1">
              <a:avLst/>
            </a:prstGeom>
            <a:ln w="28575">
              <a:solidFill>
                <a:schemeClr val="tx1"/>
              </a:solidFill>
              <a:headEnd type="none" w="med" len="med"/>
              <a:tailEnd type="none" w="med" len="med"/>
            </a:ln>
          </p:spPr>
          <p:style>
            <a:lnRef idx="3">
              <a:schemeClr val="accent5"/>
            </a:lnRef>
            <a:fillRef idx="0">
              <a:schemeClr val="accent5"/>
            </a:fillRef>
            <a:effectRef idx="2">
              <a:schemeClr val="accent5"/>
            </a:effectRef>
            <a:fontRef idx="minor">
              <a:schemeClr val="tx1"/>
            </a:fontRef>
          </p:style>
        </p:cxnSp>
        <p:cxnSp>
          <p:nvCxnSpPr>
            <p:cNvPr id="281" name="Straight Arrow Connector 280">
              <a:extLst>
                <a:ext uri="{FF2B5EF4-FFF2-40B4-BE49-F238E27FC236}">
                  <a16:creationId xmlns:a16="http://schemas.microsoft.com/office/drawing/2014/main" id="{9ED6A0DB-ABE4-5E49-807C-3DD2A574C71C}"/>
                </a:ext>
              </a:extLst>
            </p:cNvPr>
            <p:cNvCxnSpPr>
              <a:cxnSpLocks/>
            </p:cNvCxnSpPr>
            <p:nvPr/>
          </p:nvCxnSpPr>
          <p:spPr>
            <a:xfrm>
              <a:off x="713737" y="4004368"/>
              <a:ext cx="2447" cy="437246"/>
            </a:xfrm>
            <a:prstGeom prst="straightConnector1">
              <a:avLst/>
            </a:prstGeom>
            <a:ln w="28575">
              <a:solidFill>
                <a:schemeClr val="tx1"/>
              </a:solidFill>
              <a:headEnd type="none" w="med" len="med"/>
              <a:tailEnd type="none" w="med" len="med"/>
            </a:ln>
          </p:spPr>
          <p:style>
            <a:lnRef idx="3">
              <a:schemeClr val="accent5"/>
            </a:lnRef>
            <a:fillRef idx="0">
              <a:schemeClr val="accent5"/>
            </a:fillRef>
            <a:effectRef idx="2">
              <a:schemeClr val="accent5"/>
            </a:effectRef>
            <a:fontRef idx="minor">
              <a:schemeClr val="tx1"/>
            </a:fontRef>
          </p:style>
        </p:cxnSp>
      </p:grpSp>
      <p:grpSp>
        <p:nvGrpSpPr>
          <p:cNvPr id="270" name="Group 269">
            <a:extLst>
              <a:ext uri="{FF2B5EF4-FFF2-40B4-BE49-F238E27FC236}">
                <a16:creationId xmlns:a16="http://schemas.microsoft.com/office/drawing/2014/main" id="{784E2509-09E5-3749-9B11-7B459A259EAA}"/>
              </a:ext>
            </a:extLst>
          </p:cNvPr>
          <p:cNvGrpSpPr/>
          <p:nvPr/>
        </p:nvGrpSpPr>
        <p:grpSpPr>
          <a:xfrm>
            <a:off x="4205562" y="1132491"/>
            <a:ext cx="646270" cy="443886"/>
            <a:chOff x="713736" y="3999874"/>
            <a:chExt cx="646270" cy="443886"/>
          </a:xfrm>
        </p:grpSpPr>
        <p:cxnSp>
          <p:nvCxnSpPr>
            <p:cNvPr id="271" name="Straight Arrow Connector 270">
              <a:extLst>
                <a:ext uri="{FF2B5EF4-FFF2-40B4-BE49-F238E27FC236}">
                  <a16:creationId xmlns:a16="http://schemas.microsoft.com/office/drawing/2014/main" id="{5B929319-FEDB-654C-AC52-846C7817176B}"/>
                </a:ext>
              </a:extLst>
            </p:cNvPr>
            <p:cNvCxnSpPr>
              <a:cxnSpLocks/>
            </p:cNvCxnSpPr>
            <p:nvPr/>
          </p:nvCxnSpPr>
          <p:spPr>
            <a:xfrm flipV="1">
              <a:off x="713736" y="4015198"/>
              <a:ext cx="646270" cy="413239"/>
            </a:xfrm>
            <a:prstGeom prst="straightConnector1">
              <a:avLst/>
            </a:prstGeom>
            <a:ln w="28575">
              <a:solidFill>
                <a:schemeClr val="tx1"/>
              </a:solidFill>
              <a:headEnd type="none" w="med" len="med"/>
              <a:tailEnd type="none" w="med" len="med"/>
            </a:ln>
          </p:spPr>
          <p:style>
            <a:lnRef idx="3">
              <a:schemeClr val="accent5"/>
            </a:lnRef>
            <a:fillRef idx="0">
              <a:schemeClr val="accent5"/>
            </a:fillRef>
            <a:effectRef idx="2">
              <a:schemeClr val="accent5"/>
            </a:effectRef>
            <a:fontRef idx="minor">
              <a:schemeClr val="tx1"/>
            </a:fontRef>
          </p:style>
        </p:cxnSp>
        <p:cxnSp>
          <p:nvCxnSpPr>
            <p:cNvPr id="272" name="Straight Arrow Connector 271">
              <a:extLst>
                <a:ext uri="{FF2B5EF4-FFF2-40B4-BE49-F238E27FC236}">
                  <a16:creationId xmlns:a16="http://schemas.microsoft.com/office/drawing/2014/main" id="{B0DDF9FE-F269-2842-A06A-867150DAC9ED}"/>
                </a:ext>
              </a:extLst>
            </p:cNvPr>
            <p:cNvCxnSpPr>
              <a:cxnSpLocks/>
            </p:cNvCxnSpPr>
            <p:nvPr/>
          </p:nvCxnSpPr>
          <p:spPr>
            <a:xfrm>
              <a:off x="715923" y="4024845"/>
              <a:ext cx="644083" cy="403592"/>
            </a:xfrm>
            <a:prstGeom prst="straightConnector1">
              <a:avLst/>
            </a:prstGeom>
            <a:ln w="28575">
              <a:solidFill>
                <a:schemeClr val="tx1"/>
              </a:solidFill>
              <a:headEnd type="none" w="med" len="med"/>
              <a:tailEnd type="none" w="med" len="med"/>
            </a:ln>
          </p:spPr>
          <p:style>
            <a:lnRef idx="3">
              <a:schemeClr val="accent5"/>
            </a:lnRef>
            <a:fillRef idx="0">
              <a:schemeClr val="accent5"/>
            </a:fillRef>
            <a:effectRef idx="2">
              <a:schemeClr val="accent5"/>
            </a:effectRef>
            <a:fontRef idx="minor">
              <a:schemeClr val="tx1"/>
            </a:fontRef>
          </p:style>
        </p:cxnSp>
        <p:cxnSp>
          <p:nvCxnSpPr>
            <p:cNvPr id="273" name="Straight Arrow Connector 272">
              <a:extLst>
                <a:ext uri="{FF2B5EF4-FFF2-40B4-BE49-F238E27FC236}">
                  <a16:creationId xmlns:a16="http://schemas.microsoft.com/office/drawing/2014/main" id="{7D785E9F-FB3A-A845-93D1-C2B05691AB5E}"/>
                </a:ext>
              </a:extLst>
            </p:cNvPr>
            <p:cNvCxnSpPr>
              <a:cxnSpLocks/>
            </p:cNvCxnSpPr>
            <p:nvPr/>
          </p:nvCxnSpPr>
          <p:spPr>
            <a:xfrm>
              <a:off x="1360006" y="3999874"/>
              <a:ext cx="0" cy="443886"/>
            </a:xfrm>
            <a:prstGeom prst="straightConnector1">
              <a:avLst/>
            </a:prstGeom>
            <a:ln w="28575">
              <a:solidFill>
                <a:schemeClr val="tx1"/>
              </a:solidFill>
              <a:headEnd type="none" w="med" len="med"/>
              <a:tailEnd type="none" w="med" len="med"/>
            </a:ln>
          </p:spPr>
          <p:style>
            <a:lnRef idx="3">
              <a:schemeClr val="accent5"/>
            </a:lnRef>
            <a:fillRef idx="0">
              <a:schemeClr val="accent5"/>
            </a:fillRef>
            <a:effectRef idx="2">
              <a:schemeClr val="accent5"/>
            </a:effectRef>
            <a:fontRef idx="minor">
              <a:schemeClr val="tx1"/>
            </a:fontRef>
          </p:style>
        </p:cxnSp>
        <p:cxnSp>
          <p:nvCxnSpPr>
            <p:cNvPr id="275" name="Straight Arrow Connector 274">
              <a:extLst>
                <a:ext uri="{FF2B5EF4-FFF2-40B4-BE49-F238E27FC236}">
                  <a16:creationId xmlns:a16="http://schemas.microsoft.com/office/drawing/2014/main" id="{73324B27-9166-2946-9174-3DE180CE3248}"/>
                </a:ext>
              </a:extLst>
            </p:cNvPr>
            <p:cNvCxnSpPr>
              <a:cxnSpLocks/>
            </p:cNvCxnSpPr>
            <p:nvPr/>
          </p:nvCxnSpPr>
          <p:spPr>
            <a:xfrm>
              <a:off x="713737" y="4004368"/>
              <a:ext cx="2447" cy="437246"/>
            </a:xfrm>
            <a:prstGeom prst="straightConnector1">
              <a:avLst/>
            </a:prstGeom>
            <a:ln w="28575">
              <a:solidFill>
                <a:schemeClr val="tx1"/>
              </a:solidFill>
              <a:headEnd type="none" w="med" len="med"/>
              <a:tailEnd type="none" w="med" len="med"/>
            </a:ln>
          </p:spPr>
          <p:style>
            <a:lnRef idx="3">
              <a:schemeClr val="accent5"/>
            </a:lnRef>
            <a:fillRef idx="0">
              <a:schemeClr val="accent5"/>
            </a:fillRef>
            <a:effectRef idx="2">
              <a:schemeClr val="accent5"/>
            </a:effectRef>
            <a:fontRef idx="minor">
              <a:schemeClr val="tx1"/>
            </a:fontRef>
          </p:style>
        </p:cxnSp>
      </p:grpSp>
      <p:grpSp>
        <p:nvGrpSpPr>
          <p:cNvPr id="113" name="Group 112">
            <a:extLst>
              <a:ext uri="{FF2B5EF4-FFF2-40B4-BE49-F238E27FC236}">
                <a16:creationId xmlns:a16="http://schemas.microsoft.com/office/drawing/2014/main" id="{16EF075E-24B1-FD43-B84A-7AF9040DB465}"/>
              </a:ext>
            </a:extLst>
          </p:cNvPr>
          <p:cNvGrpSpPr/>
          <p:nvPr/>
        </p:nvGrpSpPr>
        <p:grpSpPr>
          <a:xfrm>
            <a:off x="1338259" y="1113961"/>
            <a:ext cx="646270" cy="443886"/>
            <a:chOff x="713736" y="3999874"/>
            <a:chExt cx="646270" cy="443886"/>
          </a:xfrm>
        </p:grpSpPr>
        <p:cxnSp>
          <p:nvCxnSpPr>
            <p:cNvPr id="265" name="Straight Arrow Connector 264">
              <a:extLst>
                <a:ext uri="{FF2B5EF4-FFF2-40B4-BE49-F238E27FC236}">
                  <a16:creationId xmlns:a16="http://schemas.microsoft.com/office/drawing/2014/main" id="{8773D2A1-8840-BC4B-A975-93F249628C3F}"/>
                </a:ext>
              </a:extLst>
            </p:cNvPr>
            <p:cNvCxnSpPr>
              <a:cxnSpLocks/>
            </p:cNvCxnSpPr>
            <p:nvPr/>
          </p:nvCxnSpPr>
          <p:spPr>
            <a:xfrm flipV="1">
              <a:off x="713736" y="4015198"/>
              <a:ext cx="646270" cy="413239"/>
            </a:xfrm>
            <a:prstGeom prst="straightConnector1">
              <a:avLst/>
            </a:prstGeom>
            <a:ln w="28575">
              <a:solidFill>
                <a:schemeClr val="tx1"/>
              </a:solidFill>
              <a:headEnd type="none" w="med" len="med"/>
              <a:tailEnd type="none" w="med" len="med"/>
            </a:ln>
          </p:spPr>
          <p:style>
            <a:lnRef idx="3">
              <a:schemeClr val="accent5"/>
            </a:lnRef>
            <a:fillRef idx="0">
              <a:schemeClr val="accent5"/>
            </a:fillRef>
            <a:effectRef idx="2">
              <a:schemeClr val="accent5"/>
            </a:effectRef>
            <a:fontRef idx="minor">
              <a:schemeClr val="tx1"/>
            </a:fontRef>
          </p:style>
        </p:cxnSp>
        <p:cxnSp>
          <p:nvCxnSpPr>
            <p:cNvPr id="266" name="Straight Arrow Connector 265">
              <a:extLst>
                <a:ext uri="{FF2B5EF4-FFF2-40B4-BE49-F238E27FC236}">
                  <a16:creationId xmlns:a16="http://schemas.microsoft.com/office/drawing/2014/main" id="{39DF271E-9BE2-A945-94A9-71438AA2BAAD}"/>
                </a:ext>
              </a:extLst>
            </p:cNvPr>
            <p:cNvCxnSpPr>
              <a:cxnSpLocks/>
            </p:cNvCxnSpPr>
            <p:nvPr/>
          </p:nvCxnSpPr>
          <p:spPr>
            <a:xfrm>
              <a:off x="715923" y="4024845"/>
              <a:ext cx="644083" cy="403592"/>
            </a:xfrm>
            <a:prstGeom prst="straightConnector1">
              <a:avLst/>
            </a:prstGeom>
            <a:ln w="28575">
              <a:solidFill>
                <a:schemeClr val="tx1"/>
              </a:solidFill>
              <a:headEnd type="none" w="med" len="med"/>
              <a:tailEnd type="none" w="med" len="med"/>
            </a:ln>
          </p:spPr>
          <p:style>
            <a:lnRef idx="3">
              <a:schemeClr val="accent5"/>
            </a:lnRef>
            <a:fillRef idx="0">
              <a:schemeClr val="accent5"/>
            </a:fillRef>
            <a:effectRef idx="2">
              <a:schemeClr val="accent5"/>
            </a:effectRef>
            <a:fontRef idx="minor">
              <a:schemeClr val="tx1"/>
            </a:fontRef>
          </p:style>
        </p:cxnSp>
        <p:cxnSp>
          <p:nvCxnSpPr>
            <p:cNvPr id="268" name="Straight Arrow Connector 267">
              <a:extLst>
                <a:ext uri="{FF2B5EF4-FFF2-40B4-BE49-F238E27FC236}">
                  <a16:creationId xmlns:a16="http://schemas.microsoft.com/office/drawing/2014/main" id="{896A3402-D9DE-6443-B5FD-1C023AC69D35}"/>
                </a:ext>
              </a:extLst>
            </p:cNvPr>
            <p:cNvCxnSpPr>
              <a:cxnSpLocks/>
            </p:cNvCxnSpPr>
            <p:nvPr/>
          </p:nvCxnSpPr>
          <p:spPr>
            <a:xfrm>
              <a:off x="1360006" y="3999874"/>
              <a:ext cx="0" cy="443886"/>
            </a:xfrm>
            <a:prstGeom prst="straightConnector1">
              <a:avLst/>
            </a:prstGeom>
            <a:ln w="28575">
              <a:solidFill>
                <a:schemeClr val="tx1"/>
              </a:solidFill>
              <a:headEnd type="none" w="med" len="med"/>
              <a:tailEnd type="none" w="med" len="med"/>
            </a:ln>
          </p:spPr>
          <p:style>
            <a:lnRef idx="3">
              <a:schemeClr val="accent5"/>
            </a:lnRef>
            <a:fillRef idx="0">
              <a:schemeClr val="accent5"/>
            </a:fillRef>
            <a:effectRef idx="2">
              <a:schemeClr val="accent5"/>
            </a:effectRef>
            <a:fontRef idx="minor">
              <a:schemeClr val="tx1"/>
            </a:fontRef>
          </p:style>
        </p:cxnSp>
        <p:cxnSp>
          <p:nvCxnSpPr>
            <p:cNvPr id="269" name="Straight Arrow Connector 268">
              <a:extLst>
                <a:ext uri="{FF2B5EF4-FFF2-40B4-BE49-F238E27FC236}">
                  <a16:creationId xmlns:a16="http://schemas.microsoft.com/office/drawing/2014/main" id="{2302C06C-493D-3F4A-84EE-74B4F8A2860B}"/>
                </a:ext>
              </a:extLst>
            </p:cNvPr>
            <p:cNvCxnSpPr>
              <a:cxnSpLocks/>
            </p:cNvCxnSpPr>
            <p:nvPr/>
          </p:nvCxnSpPr>
          <p:spPr>
            <a:xfrm>
              <a:off x="713737" y="4004368"/>
              <a:ext cx="2447" cy="437246"/>
            </a:xfrm>
            <a:prstGeom prst="straightConnector1">
              <a:avLst/>
            </a:prstGeom>
            <a:ln w="28575">
              <a:solidFill>
                <a:schemeClr val="tx1"/>
              </a:solidFill>
              <a:headEnd type="none" w="med" len="med"/>
              <a:tailEnd type="none" w="med" len="med"/>
            </a:ln>
          </p:spPr>
          <p:style>
            <a:lnRef idx="3">
              <a:schemeClr val="accent5"/>
            </a:lnRef>
            <a:fillRef idx="0">
              <a:schemeClr val="accent5"/>
            </a:fillRef>
            <a:effectRef idx="2">
              <a:schemeClr val="accent5"/>
            </a:effectRef>
            <a:fontRef idx="minor">
              <a:schemeClr val="tx1"/>
            </a:fontRef>
          </p:style>
        </p:cxnSp>
      </p:grpSp>
      <p:pic>
        <p:nvPicPr>
          <p:cNvPr id="16" name="image36.png"/>
          <p:cNvPicPr/>
          <p:nvPr/>
        </p:nvPicPr>
        <p:blipFill>
          <a:blip r:embed="rId3" cstate="print">
            <a:extLst>
              <a:ext uri="{28A0092B-C50C-407E-A947-70E740481C1C}">
                <a14:useLocalDpi xmlns:a14="http://schemas.microsoft.com/office/drawing/2010/main"/>
              </a:ext>
            </a:extLst>
          </a:blip>
          <a:stretch>
            <a:fillRect/>
          </a:stretch>
        </p:blipFill>
        <p:spPr>
          <a:xfrm>
            <a:off x="1707176" y="657561"/>
            <a:ext cx="1485774" cy="159784"/>
          </a:xfrm>
          <a:prstGeom prst="rect">
            <a:avLst/>
          </a:prstGeom>
          <a:ln w="12700" cap="flat">
            <a:noFill/>
            <a:miter lim="400000"/>
          </a:ln>
          <a:effectLst/>
        </p:spPr>
      </p:pic>
      <p:pic>
        <p:nvPicPr>
          <p:cNvPr id="17" name="image37.png"/>
          <p:cNvPicPr/>
          <p:nvPr/>
        </p:nvPicPr>
        <p:blipFill>
          <a:blip r:embed="rId4" cstate="print">
            <a:extLst>
              <a:ext uri="{28A0092B-C50C-407E-A947-70E740481C1C}">
                <a14:useLocalDpi xmlns:a14="http://schemas.microsoft.com/office/drawing/2010/main"/>
              </a:ext>
            </a:extLst>
          </a:blip>
          <a:stretch>
            <a:fillRect/>
          </a:stretch>
        </p:blipFill>
        <p:spPr>
          <a:xfrm>
            <a:off x="868625" y="649727"/>
            <a:ext cx="961383" cy="159951"/>
          </a:xfrm>
          <a:prstGeom prst="rect">
            <a:avLst/>
          </a:prstGeom>
          <a:ln w="12700" cap="flat">
            <a:noFill/>
            <a:miter lim="400000"/>
          </a:ln>
          <a:effectLst/>
        </p:spPr>
      </p:pic>
      <p:pic>
        <p:nvPicPr>
          <p:cNvPr id="18" name="image37.png"/>
          <p:cNvPicPr/>
          <p:nvPr/>
        </p:nvPicPr>
        <p:blipFill>
          <a:blip r:embed="rId4" cstate="print">
            <a:extLst>
              <a:ext uri="{28A0092B-C50C-407E-A947-70E740481C1C}">
                <a14:useLocalDpi xmlns:a14="http://schemas.microsoft.com/office/drawing/2010/main"/>
              </a:ext>
            </a:extLst>
          </a:blip>
          <a:stretch>
            <a:fillRect/>
          </a:stretch>
        </p:blipFill>
        <p:spPr>
          <a:xfrm flipH="1">
            <a:off x="10177981" y="656679"/>
            <a:ext cx="961383" cy="159951"/>
          </a:xfrm>
          <a:prstGeom prst="rect">
            <a:avLst/>
          </a:prstGeom>
          <a:ln w="12700" cap="flat">
            <a:noFill/>
            <a:miter lim="400000"/>
          </a:ln>
          <a:effectLst/>
        </p:spPr>
      </p:pic>
      <p:pic>
        <p:nvPicPr>
          <p:cNvPr id="121" name="image36.png"/>
          <p:cNvPicPr/>
          <p:nvPr/>
        </p:nvPicPr>
        <p:blipFill>
          <a:blip r:embed="rId3" cstate="print">
            <a:extLst>
              <a:ext uri="{28A0092B-C50C-407E-A947-70E740481C1C}">
                <a14:useLocalDpi xmlns:a14="http://schemas.microsoft.com/office/drawing/2010/main"/>
              </a:ext>
            </a:extLst>
          </a:blip>
          <a:stretch>
            <a:fillRect/>
          </a:stretch>
        </p:blipFill>
        <p:spPr>
          <a:xfrm>
            <a:off x="3126850" y="658055"/>
            <a:ext cx="1485774" cy="159784"/>
          </a:xfrm>
          <a:prstGeom prst="rect">
            <a:avLst/>
          </a:prstGeom>
          <a:ln w="12700" cap="flat">
            <a:noFill/>
            <a:miter lim="400000"/>
          </a:ln>
          <a:effectLst/>
        </p:spPr>
      </p:pic>
      <p:pic>
        <p:nvPicPr>
          <p:cNvPr id="214" name="image36.png"/>
          <p:cNvPicPr/>
          <p:nvPr/>
        </p:nvPicPr>
        <p:blipFill>
          <a:blip r:embed="rId3" cstate="print">
            <a:extLst>
              <a:ext uri="{28A0092B-C50C-407E-A947-70E740481C1C}">
                <a14:useLocalDpi xmlns:a14="http://schemas.microsoft.com/office/drawing/2010/main"/>
              </a:ext>
            </a:extLst>
          </a:blip>
          <a:stretch>
            <a:fillRect/>
          </a:stretch>
        </p:blipFill>
        <p:spPr>
          <a:xfrm>
            <a:off x="8860392" y="659543"/>
            <a:ext cx="1485774" cy="159784"/>
          </a:xfrm>
          <a:prstGeom prst="rect">
            <a:avLst/>
          </a:prstGeom>
          <a:ln w="12700" cap="flat">
            <a:noFill/>
            <a:miter lim="400000"/>
          </a:ln>
          <a:effectLst/>
        </p:spPr>
      </p:pic>
      <p:pic>
        <p:nvPicPr>
          <p:cNvPr id="216" name="image36.png"/>
          <p:cNvPicPr/>
          <p:nvPr/>
        </p:nvPicPr>
        <p:blipFill>
          <a:blip r:embed="rId3" cstate="print">
            <a:extLst>
              <a:ext uri="{28A0092B-C50C-407E-A947-70E740481C1C}">
                <a14:useLocalDpi xmlns:a14="http://schemas.microsoft.com/office/drawing/2010/main"/>
              </a:ext>
            </a:extLst>
          </a:blip>
          <a:stretch>
            <a:fillRect/>
          </a:stretch>
        </p:blipFill>
        <p:spPr>
          <a:xfrm>
            <a:off x="4538241" y="658523"/>
            <a:ext cx="1485774" cy="159784"/>
          </a:xfrm>
          <a:prstGeom prst="rect">
            <a:avLst/>
          </a:prstGeom>
          <a:ln w="12700" cap="flat">
            <a:noFill/>
            <a:miter lim="400000"/>
          </a:ln>
          <a:effectLst/>
        </p:spPr>
      </p:pic>
      <p:pic>
        <p:nvPicPr>
          <p:cNvPr id="132" name="image36.png">
            <a:extLst>
              <a:ext uri="{FF2B5EF4-FFF2-40B4-BE49-F238E27FC236}">
                <a16:creationId xmlns:a16="http://schemas.microsoft.com/office/drawing/2014/main" id="{8F021325-2043-C946-94C3-D4D4693D5E06}"/>
              </a:ext>
            </a:extLst>
          </p:cNvPr>
          <p:cNvPicPr/>
          <p:nvPr/>
        </p:nvPicPr>
        <p:blipFill>
          <a:blip r:embed="rId3" cstate="print">
            <a:extLst>
              <a:ext uri="{28A0092B-C50C-407E-A947-70E740481C1C}">
                <a14:useLocalDpi xmlns:a14="http://schemas.microsoft.com/office/drawing/2010/main"/>
              </a:ext>
            </a:extLst>
          </a:blip>
          <a:stretch>
            <a:fillRect/>
          </a:stretch>
        </p:blipFill>
        <p:spPr>
          <a:xfrm>
            <a:off x="5999899" y="650952"/>
            <a:ext cx="1485774" cy="159784"/>
          </a:xfrm>
          <a:prstGeom prst="rect">
            <a:avLst/>
          </a:prstGeom>
          <a:ln w="12700" cap="flat">
            <a:noFill/>
            <a:miter lim="400000"/>
          </a:ln>
          <a:effectLst/>
        </p:spPr>
      </p:pic>
      <p:pic>
        <p:nvPicPr>
          <p:cNvPr id="135" name="image36.png">
            <a:extLst>
              <a:ext uri="{FF2B5EF4-FFF2-40B4-BE49-F238E27FC236}">
                <a16:creationId xmlns:a16="http://schemas.microsoft.com/office/drawing/2014/main" id="{B775F9B1-4271-904C-A996-69C82490F4E4}"/>
              </a:ext>
            </a:extLst>
          </p:cNvPr>
          <p:cNvPicPr/>
          <p:nvPr/>
        </p:nvPicPr>
        <p:blipFill>
          <a:blip r:embed="rId3" cstate="print">
            <a:extLst>
              <a:ext uri="{28A0092B-C50C-407E-A947-70E740481C1C}">
                <a14:useLocalDpi xmlns:a14="http://schemas.microsoft.com/office/drawing/2010/main"/>
              </a:ext>
            </a:extLst>
          </a:blip>
          <a:stretch>
            <a:fillRect/>
          </a:stretch>
        </p:blipFill>
        <p:spPr>
          <a:xfrm>
            <a:off x="7411290" y="651420"/>
            <a:ext cx="1485774" cy="159784"/>
          </a:xfrm>
          <a:prstGeom prst="rect">
            <a:avLst/>
          </a:prstGeom>
          <a:ln w="12700" cap="flat">
            <a:noFill/>
            <a:miter lim="400000"/>
          </a:ln>
          <a:effectLst/>
        </p:spPr>
      </p:pic>
      <p:grpSp>
        <p:nvGrpSpPr>
          <p:cNvPr id="175" name="Group 174">
            <a:extLst>
              <a:ext uri="{FF2B5EF4-FFF2-40B4-BE49-F238E27FC236}">
                <a16:creationId xmlns:a16="http://schemas.microsoft.com/office/drawing/2014/main" id="{412BA9FD-7577-A44B-B880-315FD5F0088B}"/>
              </a:ext>
            </a:extLst>
          </p:cNvPr>
          <p:cNvGrpSpPr/>
          <p:nvPr/>
        </p:nvGrpSpPr>
        <p:grpSpPr>
          <a:xfrm>
            <a:off x="10211781" y="936471"/>
            <a:ext cx="187381" cy="86753"/>
            <a:chOff x="7362525" y="3654923"/>
            <a:chExt cx="187381" cy="86753"/>
          </a:xfrm>
        </p:grpSpPr>
        <p:cxnSp>
          <p:nvCxnSpPr>
            <p:cNvPr id="189" name="Straight Arrow Connector 188">
              <a:extLst>
                <a:ext uri="{FF2B5EF4-FFF2-40B4-BE49-F238E27FC236}">
                  <a16:creationId xmlns:a16="http://schemas.microsoft.com/office/drawing/2014/main" id="{FE59535E-0049-2C4E-8F78-51668D5A9B9D}"/>
                </a:ext>
              </a:extLst>
            </p:cNvPr>
            <p:cNvCxnSpPr>
              <a:cxnSpLocks/>
            </p:cNvCxnSpPr>
            <p:nvPr/>
          </p:nvCxnSpPr>
          <p:spPr>
            <a:xfrm>
              <a:off x="7362525" y="3654923"/>
              <a:ext cx="187381" cy="0"/>
            </a:xfrm>
            <a:prstGeom prst="straightConnector1">
              <a:avLst/>
            </a:prstGeom>
            <a:ln w="28575">
              <a:solidFill>
                <a:schemeClr val="tx1"/>
              </a:solidFill>
              <a:headEnd type="none" w="med" len="med"/>
              <a:tailEnd type="none" w="med" len="med"/>
            </a:ln>
          </p:spPr>
          <p:style>
            <a:lnRef idx="3">
              <a:schemeClr val="accent5"/>
            </a:lnRef>
            <a:fillRef idx="0">
              <a:schemeClr val="accent5"/>
            </a:fillRef>
            <a:effectRef idx="2">
              <a:schemeClr val="accent5"/>
            </a:effectRef>
            <a:fontRef idx="minor">
              <a:schemeClr val="tx1"/>
            </a:fontRef>
          </p:style>
        </p:cxnSp>
        <p:cxnSp>
          <p:nvCxnSpPr>
            <p:cNvPr id="190" name="Straight Arrow Connector 189">
              <a:extLst>
                <a:ext uri="{FF2B5EF4-FFF2-40B4-BE49-F238E27FC236}">
                  <a16:creationId xmlns:a16="http://schemas.microsoft.com/office/drawing/2014/main" id="{0801C633-B5B2-6C4B-8807-6FF0B94ED246}"/>
                </a:ext>
              </a:extLst>
            </p:cNvPr>
            <p:cNvCxnSpPr>
              <a:cxnSpLocks/>
            </p:cNvCxnSpPr>
            <p:nvPr/>
          </p:nvCxnSpPr>
          <p:spPr>
            <a:xfrm>
              <a:off x="7362525" y="3741676"/>
              <a:ext cx="187381" cy="0"/>
            </a:xfrm>
            <a:prstGeom prst="straightConnector1">
              <a:avLst/>
            </a:prstGeom>
            <a:ln w="28575">
              <a:solidFill>
                <a:schemeClr val="tx1"/>
              </a:solidFill>
              <a:headEnd type="none" w="med" len="med"/>
              <a:tailEnd type="none" w="med" len="med"/>
            </a:ln>
          </p:spPr>
          <p:style>
            <a:lnRef idx="3">
              <a:schemeClr val="accent5"/>
            </a:lnRef>
            <a:fillRef idx="0">
              <a:schemeClr val="accent5"/>
            </a:fillRef>
            <a:effectRef idx="2">
              <a:schemeClr val="accent5"/>
            </a:effectRef>
            <a:fontRef idx="minor">
              <a:schemeClr val="tx1"/>
            </a:fontRef>
          </p:style>
        </p:cxnSp>
      </p:grpSp>
      <p:grpSp>
        <p:nvGrpSpPr>
          <p:cNvPr id="165" name="Group 164">
            <a:extLst>
              <a:ext uri="{FF2B5EF4-FFF2-40B4-BE49-F238E27FC236}">
                <a16:creationId xmlns:a16="http://schemas.microsoft.com/office/drawing/2014/main" id="{8CC264AC-0533-3F4B-83F9-C43BABD589AE}"/>
              </a:ext>
            </a:extLst>
          </p:cNvPr>
          <p:cNvGrpSpPr/>
          <p:nvPr/>
        </p:nvGrpSpPr>
        <p:grpSpPr>
          <a:xfrm>
            <a:off x="7293565" y="933309"/>
            <a:ext cx="187381" cy="86753"/>
            <a:chOff x="7362525" y="3654923"/>
            <a:chExt cx="187381" cy="86753"/>
          </a:xfrm>
        </p:grpSpPr>
        <p:cxnSp>
          <p:nvCxnSpPr>
            <p:cNvPr id="167" name="Straight Arrow Connector 166">
              <a:extLst>
                <a:ext uri="{FF2B5EF4-FFF2-40B4-BE49-F238E27FC236}">
                  <a16:creationId xmlns:a16="http://schemas.microsoft.com/office/drawing/2014/main" id="{4DCF650B-647E-8C40-B8FC-BAAB3BA751F2}"/>
                </a:ext>
              </a:extLst>
            </p:cNvPr>
            <p:cNvCxnSpPr>
              <a:cxnSpLocks/>
            </p:cNvCxnSpPr>
            <p:nvPr/>
          </p:nvCxnSpPr>
          <p:spPr>
            <a:xfrm>
              <a:off x="7362525" y="3654923"/>
              <a:ext cx="187381" cy="0"/>
            </a:xfrm>
            <a:prstGeom prst="straightConnector1">
              <a:avLst/>
            </a:prstGeom>
            <a:ln w="28575">
              <a:solidFill>
                <a:schemeClr val="tx1"/>
              </a:solidFill>
              <a:headEnd type="none" w="med" len="med"/>
              <a:tailEnd type="none" w="med" len="med"/>
            </a:ln>
          </p:spPr>
          <p:style>
            <a:lnRef idx="3">
              <a:schemeClr val="accent5"/>
            </a:lnRef>
            <a:fillRef idx="0">
              <a:schemeClr val="accent5"/>
            </a:fillRef>
            <a:effectRef idx="2">
              <a:schemeClr val="accent5"/>
            </a:effectRef>
            <a:fontRef idx="minor">
              <a:schemeClr val="tx1"/>
            </a:fontRef>
          </p:style>
        </p:cxnSp>
        <p:cxnSp>
          <p:nvCxnSpPr>
            <p:cNvPr id="170" name="Straight Arrow Connector 169">
              <a:extLst>
                <a:ext uri="{FF2B5EF4-FFF2-40B4-BE49-F238E27FC236}">
                  <a16:creationId xmlns:a16="http://schemas.microsoft.com/office/drawing/2014/main" id="{E523DDB8-E48A-DA4B-9F92-3E47B88C7D44}"/>
                </a:ext>
              </a:extLst>
            </p:cNvPr>
            <p:cNvCxnSpPr>
              <a:cxnSpLocks/>
            </p:cNvCxnSpPr>
            <p:nvPr/>
          </p:nvCxnSpPr>
          <p:spPr>
            <a:xfrm>
              <a:off x="7362525" y="3741676"/>
              <a:ext cx="187381" cy="0"/>
            </a:xfrm>
            <a:prstGeom prst="straightConnector1">
              <a:avLst/>
            </a:prstGeom>
            <a:ln w="28575">
              <a:solidFill>
                <a:schemeClr val="tx1"/>
              </a:solidFill>
              <a:headEnd type="none" w="med" len="med"/>
              <a:tailEnd type="none" w="med" len="med"/>
            </a:ln>
          </p:spPr>
          <p:style>
            <a:lnRef idx="3">
              <a:schemeClr val="accent5"/>
            </a:lnRef>
            <a:fillRef idx="0">
              <a:schemeClr val="accent5"/>
            </a:fillRef>
            <a:effectRef idx="2">
              <a:schemeClr val="accent5"/>
            </a:effectRef>
            <a:fontRef idx="minor">
              <a:schemeClr val="tx1"/>
            </a:fontRef>
          </p:style>
        </p:cxnSp>
      </p:grpSp>
      <p:grpSp>
        <p:nvGrpSpPr>
          <p:cNvPr id="159" name="Group 158">
            <a:extLst>
              <a:ext uri="{FF2B5EF4-FFF2-40B4-BE49-F238E27FC236}">
                <a16:creationId xmlns:a16="http://schemas.microsoft.com/office/drawing/2014/main" id="{A76A59A5-3F49-734D-B8D5-64511EC64399}"/>
              </a:ext>
            </a:extLst>
          </p:cNvPr>
          <p:cNvGrpSpPr/>
          <p:nvPr/>
        </p:nvGrpSpPr>
        <p:grpSpPr>
          <a:xfrm>
            <a:off x="4410809" y="939239"/>
            <a:ext cx="187381" cy="86753"/>
            <a:chOff x="7362525" y="3654923"/>
            <a:chExt cx="187381" cy="86753"/>
          </a:xfrm>
        </p:grpSpPr>
        <p:cxnSp>
          <p:nvCxnSpPr>
            <p:cNvPr id="161" name="Straight Arrow Connector 160">
              <a:extLst>
                <a:ext uri="{FF2B5EF4-FFF2-40B4-BE49-F238E27FC236}">
                  <a16:creationId xmlns:a16="http://schemas.microsoft.com/office/drawing/2014/main" id="{20280BE8-5680-4246-986F-AF8EF1D4F3C7}"/>
                </a:ext>
              </a:extLst>
            </p:cNvPr>
            <p:cNvCxnSpPr>
              <a:cxnSpLocks/>
            </p:cNvCxnSpPr>
            <p:nvPr/>
          </p:nvCxnSpPr>
          <p:spPr>
            <a:xfrm>
              <a:off x="7362525" y="3654923"/>
              <a:ext cx="187381" cy="0"/>
            </a:xfrm>
            <a:prstGeom prst="straightConnector1">
              <a:avLst/>
            </a:prstGeom>
            <a:ln w="28575">
              <a:solidFill>
                <a:schemeClr val="tx1"/>
              </a:solidFill>
              <a:headEnd type="none" w="med" len="med"/>
              <a:tailEnd type="none" w="med" len="med"/>
            </a:ln>
          </p:spPr>
          <p:style>
            <a:lnRef idx="3">
              <a:schemeClr val="accent5"/>
            </a:lnRef>
            <a:fillRef idx="0">
              <a:schemeClr val="accent5"/>
            </a:fillRef>
            <a:effectRef idx="2">
              <a:schemeClr val="accent5"/>
            </a:effectRef>
            <a:fontRef idx="minor">
              <a:schemeClr val="tx1"/>
            </a:fontRef>
          </p:style>
        </p:cxnSp>
        <p:cxnSp>
          <p:nvCxnSpPr>
            <p:cNvPr id="162" name="Straight Arrow Connector 161">
              <a:extLst>
                <a:ext uri="{FF2B5EF4-FFF2-40B4-BE49-F238E27FC236}">
                  <a16:creationId xmlns:a16="http://schemas.microsoft.com/office/drawing/2014/main" id="{9E53C8E1-395B-3940-AB23-B03A1584443E}"/>
                </a:ext>
              </a:extLst>
            </p:cNvPr>
            <p:cNvCxnSpPr>
              <a:cxnSpLocks/>
            </p:cNvCxnSpPr>
            <p:nvPr/>
          </p:nvCxnSpPr>
          <p:spPr>
            <a:xfrm>
              <a:off x="7362525" y="3741676"/>
              <a:ext cx="187381" cy="0"/>
            </a:xfrm>
            <a:prstGeom prst="straightConnector1">
              <a:avLst/>
            </a:prstGeom>
            <a:ln w="28575">
              <a:solidFill>
                <a:schemeClr val="tx1"/>
              </a:solidFill>
              <a:headEnd type="none" w="med" len="med"/>
              <a:tailEnd type="none" w="med" len="med"/>
            </a:ln>
          </p:spPr>
          <p:style>
            <a:lnRef idx="3">
              <a:schemeClr val="accent5"/>
            </a:lnRef>
            <a:fillRef idx="0">
              <a:schemeClr val="accent5"/>
            </a:fillRef>
            <a:effectRef idx="2">
              <a:schemeClr val="accent5"/>
            </a:effectRef>
            <a:fontRef idx="minor">
              <a:schemeClr val="tx1"/>
            </a:fontRef>
          </p:style>
        </p:cxnSp>
      </p:grpSp>
      <p:grpSp>
        <p:nvGrpSpPr>
          <p:cNvPr id="8" name="Group 7">
            <a:extLst>
              <a:ext uri="{FF2B5EF4-FFF2-40B4-BE49-F238E27FC236}">
                <a16:creationId xmlns:a16="http://schemas.microsoft.com/office/drawing/2014/main" id="{60323027-1C0B-1040-8744-BBEB5E85F5C3}"/>
              </a:ext>
            </a:extLst>
          </p:cNvPr>
          <p:cNvGrpSpPr/>
          <p:nvPr/>
        </p:nvGrpSpPr>
        <p:grpSpPr>
          <a:xfrm>
            <a:off x="1537392" y="934565"/>
            <a:ext cx="187381" cy="86753"/>
            <a:chOff x="7362525" y="3654923"/>
            <a:chExt cx="187381" cy="86753"/>
          </a:xfrm>
        </p:grpSpPr>
        <p:cxnSp>
          <p:nvCxnSpPr>
            <p:cNvPr id="157" name="Straight Arrow Connector 156">
              <a:extLst>
                <a:ext uri="{FF2B5EF4-FFF2-40B4-BE49-F238E27FC236}">
                  <a16:creationId xmlns:a16="http://schemas.microsoft.com/office/drawing/2014/main" id="{DFAFEE26-A397-F548-A8C0-7E5F3FF9C060}"/>
                </a:ext>
              </a:extLst>
            </p:cNvPr>
            <p:cNvCxnSpPr>
              <a:cxnSpLocks/>
            </p:cNvCxnSpPr>
            <p:nvPr/>
          </p:nvCxnSpPr>
          <p:spPr>
            <a:xfrm>
              <a:off x="7362525" y="3654923"/>
              <a:ext cx="187381" cy="0"/>
            </a:xfrm>
            <a:prstGeom prst="straightConnector1">
              <a:avLst/>
            </a:prstGeom>
            <a:ln w="28575">
              <a:solidFill>
                <a:schemeClr val="tx1"/>
              </a:solidFill>
              <a:headEnd type="none" w="med" len="med"/>
              <a:tailEnd type="none" w="med" len="med"/>
            </a:ln>
          </p:spPr>
          <p:style>
            <a:lnRef idx="3">
              <a:schemeClr val="accent5"/>
            </a:lnRef>
            <a:fillRef idx="0">
              <a:schemeClr val="accent5"/>
            </a:fillRef>
            <a:effectRef idx="2">
              <a:schemeClr val="accent5"/>
            </a:effectRef>
            <a:fontRef idx="minor">
              <a:schemeClr val="tx1"/>
            </a:fontRef>
          </p:style>
        </p:cxnSp>
        <p:cxnSp>
          <p:nvCxnSpPr>
            <p:cNvPr id="158" name="Straight Arrow Connector 157">
              <a:extLst>
                <a:ext uri="{FF2B5EF4-FFF2-40B4-BE49-F238E27FC236}">
                  <a16:creationId xmlns:a16="http://schemas.microsoft.com/office/drawing/2014/main" id="{6D2C7F5F-8AE4-7642-A550-6B6721680795}"/>
                </a:ext>
              </a:extLst>
            </p:cNvPr>
            <p:cNvCxnSpPr>
              <a:cxnSpLocks/>
            </p:cNvCxnSpPr>
            <p:nvPr/>
          </p:nvCxnSpPr>
          <p:spPr>
            <a:xfrm>
              <a:off x="7362525" y="3741676"/>
              <a:ext cx="187381" cy="0"/>
            </a:xfrm>
            <a:prstGeom prst="straightConnector1">
              <a:avLst/>
            </a:prstGeom>
            <a:ln w="28575">
              <a:solidFill>
                <a:schemeClr val="tx1"/>
              </a:solidFill>
              <a:headEnd type="none" w="med" len="med"/>
              <a:tailEnd type="none" w="med" len="med"/>
            </a:ln>
          </p:spPr>
          <p:style>
            <a:lnRef idx="3">
              <a:schemeClr val="accent5"/>
            </a:lnRef>
            <a:fillRef idx="0">
              <a:schemeClr val="accent5"/>
            </a:fillRef>
            <a:effectRef idx="2">
              <a:schemeClr val="accent5"/>
            </a:effectRef>
            <a:fontRef idx="minor">
              <a:schemeClr val="tx1"/>
            </a:fontRef>
          </p:style>
        </p:cxnSp>
      </p:grpSp>
      <p:sp>
        <p:nvSpPr>
          <p:cNvPr id="279" name="TextBox 278"/>
          <p:cNvSpPr txBox="1"/>
          <p:nvPr/>
        </p:nvSpPr>
        <p:spPr>
          <a:xfrm>
            <a:off x="6278129" y="1999753"/>
            <a:ext cx="928877" cy="202121"/>
          </a:xfrm>
          <a:prstGeom prst="rect">
            <a:avLst/>
          </a:prstGeom>
        </p:spPr>
        <p:txBody>
          <a:bodyPr vert="horz" wrap="square" lIns="91440" tIns="45720" rIns="91440" bIns="45720" rtlCol="0" anchor="ctr">
            <a:noAutofit/>
          </a:bodyPr>
          <a:lstStyle/>
          <a:p>
            <a:pPr algn="ctr">
              <a:lnSpc>
                <a:spcPct val="95000"/>
              </a:lnSpc>
              <a:spcBef>
                <a:spcPts val="400"/>
              </a:spcBef>
              <a:spcAft>
                <a:spcPts val="200"/>
              </a:spcAft>
            </a:pPr>
            <a:r>
              <a:rPr lang="en-US" sz="1200" b="1">
                <a:solidFill>
                  <a:srgbClr val="00C6A5"/>
                </a:solidFill>
              </a:rPr>
              <a:t>Epic Mirror</a:t>
            </a:r>
          </a:p>
        </p:txBody>
      </p:sp>
      <p:pic>
        <p:nvPicPr>
          <p:cNvPr id="19" name="Picture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68089" y="804091"/>
            <a:ext cx="1297038" cy="351281"/>
          </a:xfrm>
          <a:prstGeom prst="rect">
            <a:avLst/>
          </a:prstGeom>
        </p:spPr>
      </p:pic>
      <p:pic>
        <p:nvPicPr>
          <p:cNvPr id="20" name="Picture 1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729202" y="799262"/>
            <a:ext cx="1297038" cy="351281"/>
          </a:xfrm>
          <a:prstGeom prst="rect">
            <a:avLst/>
          </a:prstGeom>
        </p:spPr>
      </p:pic>
      <p:pic>
        <p:nvPicPr>
          <p:cNvPr id="21" name="Picture 2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181088" y="803743"/>
            <a:ext cx="1297038" cy="351281"/>
          </a:xfrm>
          <a:prstGeom prst="rect">
            <a:avLst/>
          </a:prstGeom>
        </p:spPr>
      </p:pic>
      <p:pic>
        <p:nvPicPr>
          <p:cNvPr id="22" name="Picture 2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88807" y="797769"/>
            <a:ext cx="1297038" cy="351281"/>
          </a:xfrm>
          <a:prstGeom prst="rect">
            <a:avLst/>
          </a:prstGeom>
        </p:spPr>
      </p:pic>
      <p:pic>
        <p:nvPicPr>
          <p:cNvPr id="152" name="volume clone copy 4" descr="C:\Users\PrestoGeorge\Desktop\Original-Cylindar.gif"/>
          <p:cNvPicPr preferRelativeResize="0">
            <a:picLocks noChangeAspect="1" noChangeArrowheads="1"/>
          </p:cNvPicPr>
          <p:nvPr/>
        </p:nvPicPr>
        <p:blipFill>
          <a:blip r:embed="rId6" cstate="print">
            <a:grayscl/>
          </a:blip>
          <a:srcRect/>
          <a:stretch>
            <a:fillRect/>
          </a:stretch>
        </p:blipFill>
        <p:spPr bwMode="auto">
          <a:xfrm>
            <a:off x="3628587" y="2905784"/>
            <a:ext cx="1857566" cy="329944"/>
          </a:xfrm>
          <a:prstGeom prst="rect">
            <a:avLst/>
          </a:prstGeom>
          <a:noFill/>
        </p:spPr>
      </p:pic>
      <p:pic>
        <p:nvPicPr>
          <p:cNvPr id="153" name="volume clone copy 4" descr="C:\Users\PrestoGeorge\Desktop\Original-Cylindar.gif"/>
          <p:cNvPicPr preferRelativeResize="0">
            <a:picLocks noChangeAspect="1" noChangeArrowheads="1"/>
          </p:cNvPicPr>
          <p:nvPr/>
        </p:nvPicPr>
        <p:blipFill>
          <a:blip r:embed="rId6" cstate="print">
            <a:grayscl/>
          </a:blip>
          <a:srcRect/>
          <a:stretch>
            <a:fillRect/>
          </a:stretch>
        </p:blipFill>
        <p:spPr bwMode="auto">
          <a:xfrm>
            <a:off x="3616603" y="3280330"/>
            <a:ext cx="1857566" cy="329944"/>
          </a:xfrm>
          <a:prstGeom prst="rect">
            <a:avLst/>
          </a:prstGeom>
          <a:noFill/>
        </p:spPr>
      </p:pic>
      <p:sp>
        <p:nvSpPr>
          <p:cNvPr id="182" name="TextBox 181"/>
          <p:cNvSpPr txBox="1"/>
          <p:nvPr/>
        </p:nvSpPr>
        <p:spPr>
          <a:xfrm>
            <a:off x="795720" y="1723577"/>
            <a:ext cx="1682510" cy="209041"/>
          </a:xfrm>
          <a:prstGeom prst="rect">
            <a:avLst/>
          </a:prstGeom>
        </p:spPr>
        <p:txBody>
          <a:bodyPr vert="horz" wrap="square" lIns="91440" tIns="45720" rIns="91440" bIns="45720" rtlCol="0" anchor="ctr">
            <a:noAutofit/>
          </a:bodyPr>
          <a:lstStyle/>
          <a:p>
            <a:pPr algn="ctr">
              <a:lnSpc>
                <a:spcPct val="95000"/>
              </a:lnSpc>
              <a:spcBef>
                <a:spcPts val="400"/>
              </a:spcBef>
              <a:spcAft>
                <a:spcPts val="200"/>
              </a:spcAft>
            </a:pPr>
            <a:r>
              <a:rPr lang="en-US" sz="1000" b="1">
                <a:solidFill>
                  <a:schemeClr val="bg1"/>
                </a:solidFill>
              </a:rPr>
              <a:t>Epic Report</a:t>
            </a:r>
          </a:p>
        </p:txBody>
      </p:sp>
      <p:pic>
        <p:nvPicPr>
          <p:cNvPr id="124" name="Picture 12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961843" y="804665"/>
            <a:ext cx="1297038" cy="351281"/>
          </a:xfrm>
          <a:prstGeom prst="rect">
            <a:avLst/>
          </a:prstGeom>
        </p:spPr>
      </p:pic>
      <p:pic>
        <p:nvPicPr>
          <p:cNvPr id="125" name="Picture 12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78945" y="805341"/>
            <a:ext cx="1297038" cy="351281"/>
          </a:xfrm>
          <a:prstGeom prst="rect">
            <a:avLst/>
          </a:prstGeom>
        </p:spPr>
      </p:pic>
      <p:grpSp>
        <p:nvGrpSpPr>
          <p:cNvPr id="32" name="Group 31"/>
          <p:cNvGrpSpPr/>
          <p:nvPr/>
        </p:nvGrpSpPr>
        <p:grpSpPr>
          <a:xfrm>
            <a:off x="1216306" y="2680877"/>
            <a:ext cx="971513" cy="872442"/>
            <a:chOff x="456851" y="3976627"/>
            <a:chExt cx="971513" cy="872442"/>
          </a:xfrm>
        </p:grpSpPr>
        <p:pic>
          <p:nvPicPr>
            <p:cNvPr id="28" name="Picture 27"/>
            <p:cNvPicPr>
              <a:picLocks noChangeAspect="1"/>
            </p:cNvPicPr>
            <p:nvPr/>
          </p:nvPicPr>
          <p:blipFill>
            <a:blip r:embed="rId7"/>
            <a:stretch>
              <a:fillRect/>
            </a:stretch>
          </p:blipFill>
          <p:spPr>
            <a:xfrm>
              <a:off x="710024" y="3976627"/>
              <a:ext cx="457200" cy="571500"/>
            </a:xfrm>
            <a:prstGeom prst="rect">
              <a:avLst/>
            </a:prstGeom>
          </p:spPr>
        </p:pic>
        <p:sp>
          <p:nvSpPr>
            <p:cNvPr id="31" name="TextBox 30"/>
            <p:cNvSpPr txBox="1"/>
            <p:nvPr/>
          </p:nvSpPr>
          <p:spPr>
            <a:xfrm>
              <a:off x="456851" y="4548127"/>
              <a:ext cx="971513" cy="300942"/>
            </a:xfrm>
            <a:prstGeom prst="rect">
              <a:avLst/>
            </a:prstGeom>
          </p:spPr>
          <p:txBody>
            <a:bodyPr vert="horz" wrap="square" lIns="91440" tIns="45720" rIns="91440" bIns="45720" rtlCol="0" anchor="ctr">
              <a:noAutofit/>
            </a:bodyPr>
            <a:lstStyle/>
            <a:p>
              <a:pPr algn="ctr">
                <a:lnSpc>
                  <a:spcPct val="95000"/>
                </a:lnSpc>
                <a:spcBef>
                  <a:spcPts val="400"/>
                </a:spcBef>
                <a:spcAft>
                  <a:spcPts val="200"/>
                </a:spcAft>
              </a:pPr>
              <a:r>
                <a:rPr lang="en-US" sz="1000" b="1">
                  <a:solidFill>
                    <a:sysClr val="windowText" lastClr="000000"/>
                  </a:solidFill>
                </a:rPr>
                <a:t>Epic Prod</a:t>
              </a:r>
            </a:p>
          </p:txBody>
        </p:sp>
      </p:grpSp>
      <p:grpSp>
        <p:nvGrpSpPr>
          <p:cNvPr id="172" name="Group 171"/>
          <p:cNvGrpSpPr/>
          <p:nvPr/>
        </p:nvGrpSpPr>
        <p:grpSpPr>
          <a:xfrm>
            <a:off x="6925533" y="2544328"/>
            <a:ext cx="971513" cy="872442"/>
            <a:chOff x="456851" y="3976627"/>
            <a:chExt cx="971513" cy="872442"/>
          </a:xfrm>
        </p:grpSpPr>
        <p:pic>
          <p:nvPicPr>
            <p:cNvPr id="173" name="Picture 172"/>
            <p:cNvPicPr>
              <a:picLocks noChangeAspect="1"/>
            </p:cNvPicPr>
            <p:nvPr/>
          </p:nvPicPr>
          <p:blipFill>
            <a:blip r:embed="rId7"/>
            <a:stretch>
              <a:fillRect/>
            </a:stretch>
          </p:blipFill>
          <p:spPr>
            <a:xfrm>
              <a:off x="710024" y="3976627"/>
              <a:ext cx="457200" cy="571500"/>
            </a:xfrm>
            <a:prstGeom prst="rect">
              <a:avLst/>
            </a:prstGeom>
          </p:spPr>
        </p:pic>
        <p:sp>
          <p:nvSpPr>
            <p:cNvPr id="174" name="TextBox 173"/>
            <p:cNvSpPr txBox="1"/>
            <p:nvPr/>
          </p:nvSpPr>
          <p:spPr>
            <a:xfrm>
              <a:off x="456851" y="4548127"/>
              <a:ext cx="971513" cy="300942"/>
            </a:xfrm>
            <a:prstGeom prst="rect">
              <a:avLst/>
            </a:prstGeom>
          </p:spPr>
          <p:txBody>
            <a:bodyPr vert="horz" wrap="square" lIns="91440" tIns="45720" rIns="91440" bIns="45720" rtlCol="0" anchor="ctr">
              <a:noAutofit/>
            </a:bodyPr>
            <a:lstStyle/>
            <a:p>
              <a:pPr algn="ctr">
                <a:lnSpc>
                  <a:spcPct val="95000"/>
                </a:lnSpc>
                <a:spcBef>
                  <a:spcPts val="400"/>
                </a:spcBef>
                <a:spcAft>
                  <a:spcPts val="200"/>
                </a:spcAft>
              </a:pPr>
              <a:r>
                <a:rPr lang="en-US" sz="1000" b="1">
                  <a:solidFill>
                    <a:sysClr val="windowText" lastClr="000000"/>
                  </a:solidFill>
                </a:rPr>
                <a:t>Report Prod</a:t>
              </a:r>
            </a:p>
          </p:txBody>
        </p:sp>
      </p:grpSp>
      <p:grpSp>
        <p:nvGrpSpPr>
          <p:cNvPr id="180" name="Group 179"/>
          <p:cNvGrpSpPr/>
          <p:nvPr/>
        </p:nvGrpSpPr>
        <p:grpSpPr>
          <a:xfrm>
            <a:off x="4081761" y="4117862"/>
            <a:ext cx="971513" cy="872442"/>
            <a:chOff x="456851" y="3976627"/>
            <a:chExt cx="971513" cy="872442"/>
          </a:xfrm>
        </p:grpSpPr>
        <p:pic>
          <p:nvPicPr>
            <p:cNvPr id="181" name="Picture 180"/>
            <p:cNvPicPr>
              <a:picLocks noChangeAspect="1"/>
            </p:cNvPicPr>
            <p:nvPr/>
          </p:nvPicPr>
          <p:blipFill>
            <a:blip r:embed="rId7"/>
            <a:stretch>
              <a:fillRect/>
            </a:stretch>
          </p:blipFill>
          <p:spPr>
            <a:xfrm>
              <a:off x="710024" y="3976627"/>
              <a:ext cx="457200" cy="571500"/>
            </a:xfrm>
            <a:prstGeom prst="rect">
              <a:avLst/>
            </a:prstGeom>
          </p:spPr>
        </p:pic>
        <p:sp>
          <p:nvSpPr>
            <p:cNvPr id="191" name="TextBox 190"/>
            <p:cNvSpPr txBox="1"/>
            <p:nvPr/>
          </p:nvSpPr>
          <p:spPr>
            <a:xfrm>
              <a:off x="456851" y="4548127"/>
              <a:ext cx="971513" cy="300942"/>
            </a:xfrm>
            <a:prstGeom prst="rect">
              <a:avLst/>
            </a:prstGeom>
          </p:spPr>
          <p:txBody>
            <a:bodyPr vert="horz" wrap="square" lIns="91440" tIns="45720" rIns="91440" bIns="45720" rtlCol="0" anchor="ctr">
              <a:noAutofit/>
            </a:bodyPr>
            <a:lstStyle/>
            <a:p>
              <a:pPr algn="ctr">
                <a:lnSpc>
                  <a:spcPct val="95000"/>
                </a:lnSpc>
                <a:spcBef>
                  <a:spcPts val="400"/>
                </a:spcBef>
                <a:spcAft>
                  <a:spcPts val="200"/>
                </a:spcAft>
              </a:pPr>
              <a:r>
                <a:rPr lang="en-US" sz="1000" b="1">
                  <a:solidFill>
                    <a:sysClr val="windowText" lastClr="000000"/>
                  </a:solidFill>
                </a:rPr>
                <a:t>None Prod</a:t>
              </a:r>
            </a:p>
          </p:txBody>
        </p:sp>
      </p:grpSp>
      <p:grpSp>
        <p:nvGrpSpPr>
          <p:cNvPr id="192" name="Group 191"/>
          <p:cNvGrpSpPr/>
          <p:nvPr/>
        </p:nvGrpSpPr>
        <p:grpSpPr>
          <a:xfrm>
            <a:off x="4839513" y="4111304"/>
            <a:ext cx="971513" cy="872442"/>
            <a:chOff x="456851" y="3976627"/>
            <a:chExt cx="971513" cy="872442"/>
          </a:xfrm>
        </p:grpSpPr>
        <p:pic>
          <p:nvPicPr>
            <p:cNvPr id="195" name="Picture 194"/>
            <p:cNvPicPr>
              <a:picLocks noChangeAspect="1"/>
            </p:cNvPicPr>
            <p:nvPr/>
          </p:nvPicPr>
          <p:blipFill>
            <a:blip r:embed="rId7"/>
            <a:stretch>
              <a:fillRect/>
            </a:stretch>
          </p:blipFill>
          <p:spPr>
            <a:xfrm>
              <a:off x="710024" y="3976627"/>
              <a:ext cx="457200" cy="571500"/>
            </a:xfrm>
            <a:prstGeom prst="rect">
              <a:avLst/>
            </a:prstGeom>
          </p:spPr>
        </p:pic>
        <p:sp>
          <p:nvSpPr>
            <p:cNvPr id="196" name="TextBox 195"/>
            <p:cNvSpPr txBox="1"/>
            <p:nvPr/>
          </p:nvSpPr>
          <p:spPr>
            <a:xfrm>
              <a:off x="456851" y="4548127"/>
              <a:ext cx="971513" cy="300942"/>
            </a:xfrm>
            <a:prstGeom prst="rect">
              <a:avLst/>
            </a:prstGeom>
          </p:spPr>
          <p:txBody>
            <a:bodyPr vert="horz" wrap="square" lIns="91440" tIns="45720" rIns="91440" bIns="45720" rtlCol="0" anchor="ctr">
              <a:noAutofit/>
            </a:bodyPr>
            <a:lstStyle/>
            <a:p>
              <a:pPr algn="ctr">
                <a:lnSpc>
                  <a:spcPct val="95000"/>
                </a:lnSpc>
                <a:spcBef>
                  <a:spcPts val="400"/>
                </a:spcBef>
                <a:spcAft>
                  <a:spcPts val="200"/>
                </a:spcAft>
              </a:pPr>
              <a:r>
                <a:rPr lang="en-US" sz="1000" b="1">
                  <a:solidFill>
                    <a:sysClr val="windowText" lastClr="000000"/>
                  </a:solidFill>
                </a:rPr>
                <a:t>Backup Media</a:t>
              </a:r>
            </a:p>
          </p:txBody>
        </p:sp>
      </p:grpSp>
      <p:grpSp>
        <p:nvGrpSpPr>
          <p:cNvPr id="211" name="Group 210"/>
          <p:cNvGrpSpPr/>
          <p:nvPr/>
        </p:nvGrpSpPr>
        <p:grpSpPr>
          <a:xfrm>
            <a:off x="2699467" y="5723274"/>
            <a:ext cx="971513" cy="872442"/>
            <a:chOff x="456851" y="3976627"/>
            <a:chExt cx="971513" cy="872442"/>
          </a:xfrm>
        </p:grpSpPr>
        <p:pic>
          <p:nvPicPr>
            <p:cNvPr id="212" name="Picture 211"/>
            <p:cNvPicPr>
              <a:picLocks noChangeAspect="1"/>
            </p:cNvPicPr>
            <p:nvPr/>
          </p:nvPicPr>
          <p:blipFill>
            <a:blip r:embed="rId7"/>
            <a:stretch>
              <a:fillRect/>
            </a:stretch>
          </p:blipFill>
          <p:spPr>
            <a:xfrm>
              <a:off x="710024" y="3976627"/>
              <a:ext cx="457200" cy="571500"/>
            </a:xfrm>
            <a:prstGeom prst="rect">
              <a:avLst/>
            </a:prstGeom>
          </p:spPr>
        </p:pic>
        <p:sp>
          <p:nvSpPr>
            <p:cNvPr id="215" name="TextBox 214"/>
            <p:cNvSpPr txBox="1"/>
            <p:nvPr/>
          </p:nvSpPr>
          <p:spPr>
            <a:xfrm>
              <a:off x="456851" y="4548127"/>
              <a:ext cx="971513" cy="300942"/>
            </a:xfrm>
            <a:prstGeom prst="rect">
              <a:avLst/>
            </a:prstGeom>
          </p:spPr>
          <p:txBody>
            <a:bodyPr vert="horz" wrap="square" lIns="91440" tIns="45720" rIns="91440" bIns="45720" rtlCol="0" anchor="ctr">
              <a:noAutofit/>
            </a:bodyPr>
            <a:lstStyle/>
            <a:p>
              <a:pPr algn="ctr">
                <a:lnSpc>
                  <a:spcPct val="95000"/>
                </a:lnSpc>
                <a:spcBef>
                  <a:spcPts val="400"/>
                </a:spcBef>
                <a:spcAft>
                  <a:spcPts val="200"/>
                </a:spcAft>
              </a:pPr>
              <a:r>
                <a:rPr lang="en-US" sz="1000" b="1">
                  <a:solidFill>
                    <a:sysClr val="windowText" lastClr="000000"/>
                  </a:solidFill>
                </a:rPr>
                <a:t>Workflow Automation</a:t>
              </a:r>
            </a:p>
          </p:txBody>
        </p:sp>
      </p:grpSp>
      <p:pic>
        <p:nvPicPr>
          <p:cNvPr id="217" name="volume clone copy 4" descr="C:\Users\PrestoGeorge\Desktop\Original-Cylindar.gif"/>
          <p:cNvPicPr preferRelativeResize="0">
            <a:picLocks noChangeAspect="1" noChangeArrowheads="1"/>
          </p:cNvPicPr>
          <p:nvPr/>
        </p:nvPicPr>
        <p:blipFill>
          <a:blip r:embed="rId6" cstate="print">
            <a:grayscl/>
          </a:blip>
          <a:srcRect/>
          <a:stretch>
            <a:fillRect/>
          </a:stretch>
        </p:blipFill>
        <p:spPr bwMode="auto">
          <a:xfrm>
            <a:off x="3618529" y="3664229"/>
            <a:ext cx="1857566" cy="329944"/>
          </a:xfrm>
          <a:prstGeom prst="rect">
            <a:avLst/>
          </a:prstGeom>
          <a:noFill/>
        </p:spPr>
      </p:pic>
      <p:pic>
        <p:nvPicPr>
          <p:cNvPr id="222" name="volume clone copy 4" descr="C:\Users\PrestoGeorge\Desktop\Original-Cylindar.gif"/>
          <p:cNvPicPr preferRelativeResize="0">
            <a:picLocks noChangeAspect="1" noChangeArrowheads="1"/>
          </p:cNvPicPr>
          <p:nvPr/>
        </p:nvPicPr>
        <p:blipFill>
          <a:blip r:embed="rId6" cstate="print">
            <a:grayscl/>
          </a:blip>
          <a:srcRect/>
          <a:stretch>
            <a:fillRect/>
          </a:stretch>
        </p:blipFill>
        <p:spPr bwMode="auto">
          <a:xfrm>
            <a:off x="3628587" y="2528257"/>
            <a:ext cx="1857566" cy="329944"/>
          </a:xfrm>
          <a:prstGeom prst="rect">
            <a:avLst/>
          </a:prstGeom>
          <a:noFill/>
        </p:spPr>
      </p:pic>
      <p:cxnSp>
        <p:nvCxnSpPr>
          <p:cNvPr id="44" name="Curved Connector 43"/>
          <p:cNvCxnSpPr>
            <a:cxnSpLocks/>
            <a:stCxn id="263" idx="1"/>
            <a:endCxn id="152" idx="1"/>
          </p:cNvCxnSpPr>
          <p:nvPr/>
        </p:nvCxnSpPr>
        <p:spPr>
          <a:xfrm rot="10800000" flipV="1">
            <a:off x="3628587" y="1795682"/>
            <a:ext cx="538" cy="1275073"/>
          </a:xfrm>
          <a:prstGeom prst="curvedConnector3">
            <a:avLst>
              <a:gd name="adj1" fmla="val 69868773"/>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26" name="Curved Connector 225"/>
          <p:cNvCxnSpPr>
            <a:cxnSpLocks/>
            <a:stCxn id="263" idx="1"/>
            <a:endCxn id="217" idx="1"/>
          </p:cNvCxnSpPr>
          <p:nvPr/>
        </p:nvCxnSpPr>
        <p:spPr>
          <a:xfrm rot="10800000" flipV="1">
            <a:off x="3618529" y="1795683"/>
            <a:ext cx="10596" cy="2033518"/>
          </a:xfrm>
          <a:prstGeom prst="curvedConnector3">
            <a:avLst>
              <a:gd name="adj1" fmla="val 5027435"/>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28" name="Curved Connector 227"/>
          <p:cNvCxnSpPr>
            <a:cxnSpLocks/>
            <a:stCxn id="263" idx="1"/>
            <a:endCxn id="234" idx="1"/>
          </p:cNvCxnSpPr>
          <p:nvPr/>
        </p:nvCxnSpPr>
        <p:spPr>
          <a:xfrm rot="10800000" flipH="1" flipV="1">
            <a:off x="3629124" y="1795683"/>
            <a:ext cx="3951" cy="1664238"/>
          </a:xfrm>
          <a:prstGeom prst="curvedConnector3">
            <a:avLst>
              <a:gd name="adj1" fmla="val -11214604"/>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31" name="Curved Connector 230"/>
          <p:cNvCxnSpPr>
            <a:cxnSpLocks/>
            <a:stCxn id="222" idx="3"/>
            <a:endCxn id="195" idx="3"/>
          </p:cNvCxnSpPr>
          <p:nvPr/>
        </p:nvCxnSpPr>
        <p:spPr>
          <a:xfrm>
            <a:off x="5486153" y="2693229"/>
            <a:ext cx="63733" cy="1703825"/>
          </a:xfrm>
          <a:prstGeom prst="curvedConnector3">
            <a:avLst>
              <a:gd name="adj1" fmla="val 967198"/>
            </a:avLst>
          </a:prstGeom>
          <a:ln w="28575">
            <a:solidFill>
              <a:schemeClr val="accent4"/>
            </a:solidFill>
            <a:tailEnd type="triangle"/>
          </a:ln>
        </p:spPr>
        <p:style>
          <a:lnRef idx="3">
            <a:schemeClr val="accent3"/>
          </a:lnRef>
          <a:fillRef idx="0">
            <a:schemeClr val="accent3"/>
          </a:fillRef>
          <a:effectRef idx="2">
            <a:schemeClr val="accent3"/>
          </a:effectRef>
          <a:fontRef idx="minor">
            <a:schemeClr val="tx1"/>
          </a:fontRef>
        </p:style>
      </p:cxnSp>
      <p:sp>
        <p:nvSpPr>
          <p:cNvPr id="233" name="TextBox 232"/>
          <p:cNvSpPr txBox="1"/>
          <p:nvPr/>
        </p:nvSpPr>
        <p:spPr>
          <a:xfrm>
            <a:off x="3633081" y="2977292"/>
            <a:ext cx="1806120" cy="201332"/>
          </a:xfrm>
          <a:prstGeom prst="rect">
            <a:avLst/>
          </a:prstGeom>
        </p:spPr>
        <p:txBody>
          <a:bodyPr vert="horz" wrap="square" lIns="91440" tIns="45720" rIns="91440" bIns="45720" rtlCol="0" anchor="ctr">
            <a:noAutofit/>
          </a:bodyPr>
          <a:lstStyle/>
          <a:p>
            <a:pPr algn="ctr">
              <a:lnSpc>
                <a:spcPct val="95000"/>
              </a:lnSpc>
              <a:spcBef>
                <a:spcPts val="400"/>
              </a:spcBef>
              <a:spcAft>
                <a:spcPts val="200"/>
              </a:spcAft>
            </a:pPr>
            <a:r>
              <a:rPr lang="en-US" sz="1000" b="1">
                <a:solidFill>
                  <a:schemeClr val="bg1"/>
                </a:solidFill>
              </a:rPr>
              <a:t>SUP Clone</a:t>
            </a:r>
          </a:p>
        </p:txBody>
      </p:sp>
      <p:sp>
        <p:nvSpPr>
          <p:cNvPr id="234" name="TextBox 233"/>
          <p:cNvSpPr txBox="1"/>
          <p:nvPr/>
        </p:nvSpPr>
        <p:spPr>
          <a:xfrm>
            <a:off x="3633076" y="3359255"/>
            <a:ext cx="1806120" cy="201332"/>
          </a:xfrm>
          <a:prstGeom prst="rect">
            <a:avLst/>
          </a:prstGeom>
        </p:spPr>
        <p:txBody>
          <a:bodyPr vert="horz" wrap="square" lIns="91440" tIns="45720" rIns="91440" bIns="45720" rtlCol="0" anchor="ctr">
            <a:noAutofit/>
          </a:bodyPr>
          <a:lstStyle/>
          <a:p>
            <a:pPr algn="ctr">
              <a:lnSpc>
                <a:spcPct val="95000"/>
              </a:lnSpc>
              <a:spcBef>
                <a:spcPts val="400"/>
              </a:spcBef>
              <a:spcAft>
                <a:spcPts val="200"/>
              </a:spcAft>
            </a:pPr>
            <a:r>
              <a:rPr lang="en-US" sz="1000" b="1">
                <a:solidFill>
                  <a:schemeClr val="bg1"/>
                </a:solidFill>
              </a:rPr>
              <a:t>REL Clone</a:t>
            </a:r>
          </a:p>
        </p:txBody>
      </p:sp>
      <p:sp>
        <p:nvSpPr>
          <p:cNvPr id="235" name="TextBox 234"/>
          <p:cNvSpPr txBox="1"/>
          <p:nvPr/>
        </p:nvSpPr>
        <p:spPr>
          <a:xfrm>
            <a:off x="3621543" y="3732257"/>
            <a:ext cx="1806120" cy="201332"/>
          </a:xfrm>
          <a:prstGeom prst="rect">
            <a:avLst/>
          </a:prstGeom>
        </p:spPr>
        <p:txBody>
          <a:bodyPr vert="horz" wrap="square" lIns="91440" tIns="45720" rIns="91440" bIns="45720" rtlCol="0" anchor="ctr">
            <a:noAutofit/>
          </a:bodyPr>
          <a:lstStyle/>
          <a:p>
            <a:pPr algn="ctr">
              <a:lnSpc>
                <a:spcPct val="95000"/>
              </a:lnSpc>
              <a:spcBef>
                <a:spcPts val="400"/>
              </a:spcBef>
              <a:spcAft>
                <a:spcPts val="200"/>
              </a:spcAft>
            </a:pPr>
            <a:r>
              <a:rPr lang="en-US" sz="1000" b="1">
                <a:solidFill>
                  <a:schemeClr val="bg1"/>
                </a:solidFill>
              </a:rPr>
              <a:t>VAL Clone</a:t>
            </a:r>
          </a:p>
        </p:txBody>
      </p:sp>
      <p:sp>
        <p:nvSpPr>
          <p:cNvPr id="236" name="TextBox 235"/>
          <p:cNvSpPr txBox="1"/>
          <p:nvPr/>
        </p:nvSpPr>
        <p:spPr>
          <a:xfrm>
            <a:off x="3604972" y="2608099"/>
            <a:ext cx="1969630" cy="183971"/>
          </a:xfrm>
          <a:prstGeom prst="rect">
            <a:avLst/>
          </a:prstGeom>
        </p:spPr>
        <p:txBody>
          <a:bodyPr vert="horz" wrap="square" lIns="91440" tIns="45720" rIns="91440" bIns="45720" rtlCol="0" anchor="ctr">
            <a:noAutofit/>
          </a:bodyPr>
          <a:lstStyle/>
          <a:p>
            <a:pPr algn="ctr">
              <a:lnSpc>
                <a:spcPct val="95000"/>
              </a:lnSpc>
              <a:spcBef>
                <a:spcPts val="400"/>
              </a:spcBef>
              <a:spcAft>
                <a:spcPts val="200"/>
              </a:spcAft>
            </a:pPr>
            <a:r>
              <a:rPr lang="en-US" sz="1000" b="1">
                <a:solidFill>
                  <a:schemeClr val="bg1"/>
                </a:solidFill>
              </a:rPr>
              <a:t>Backup Clone</a:t>
            </a:r>
          </a:p>
        </p:txBody>
      </p:sp>
      <p:cxnSp>
        <p:nvCxnSpPr>
          <p:cNvPr id="242" name="Curved Connector 241"/>
          <p:cNvCxnSpPr>
            <a:cxnSpLocks/>
            <a:stCxn id="152" idx="1"/>
            <a:endCxn id="181" idx="1"/>
          </p:cNvCxnSpPr>
          <p:nvPr/>
        </p:nvCxnSpPr>
        <p:spPr>
          <a:xfrm rot="10800000" flipH="1" flipV="1">
            <a:off x="3628586" y="3070756"/>
            <a:ext cx="706347" cy="1332856"/>
          </a:xfrm>
          <a:prstGeom prst="curvedConnector3">
            <a:avLst>
              <a:gd name="adj1" fmla="val -83507"/>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43" name="Curved Connector 242"/>
          <p:cNvCxnSpPr>
            <a:cxnSpLocks/>
            <a:stCxn id="153" idx="1"/>
            <a:endCxn id="181" idx="1"/>
          </p:cNvCxnSpPr>
          <p:nvPr/>
        </p:nvCxnSpPr>
        <p:spPr>
          <a:xfrm rot="10800000" flipH="1" flipV="1">
            <a:off x="3616602" y="3445302"/>
            <a:ext cx="718331" cy="958310"/>
          </a:xfrm>
          <a:prstGeom prst="curvedConnector3">
            <a:avLst>
              <a:gd name="adj1" fmla="val -60112"/>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44" name="Curved Connector 243"/>
          <p:cNvCxnSpPr>
            <a:cxnSpLocks/>
            <a:stCxn id="217" idx="1"/>
            <a:endCxn id="181" idx="1"/>
          </p:cNvCxnSpPr>
          <p:nvPr/>
        </p:nvCxnSpPr>
        <p:spPr>
          <a:xfrm rot="10800000" flipH="1" flipV="1">
            <a:off x="3618528" y="3829200"/>
            <a:ext cx="716405" cy="574411"/>
          </a:xfrm>
          <a:prstGeom prst="curvedConnector3">
            <a:avLst>
              <a:gd name="adj1" fmla="val -20879"/>
            </a:avLst>
          </a:prstGeom>
          <a:ln>
            <a:tailEnd type="triangle"/>
          </a:ln>
        </p:spPr>
        <p:style>
          <a:lnRef idx="3">
            <a:schemeClr val="accent1"/>
          </a:lnRef>
          <a:fillRef idx="0">
            <a:schemeClr val="accent1"/>
          </a:fillRef>
          <a:effectRef idx="2">
            <a:schemeClr val="accent1"/>
          </a:effectRef>
          <a:fontRef idx="minor">
            <a:schemeClr val="tx1"/>
          </a:fontRef>
        </p:style>
      </p:cxnSp>
      <p:grpSp>
        <p:nvGrpSpPr>
          <p:cNvPr id="251" name="Group 250"/>
          <p:cNvGrpSpPr/>
          <p:nvPr/>
        </p:nvGrpSpPr>
        <p:grpSpPr>
          <a:xfrm>
            <a:off x="4776310" y="5508387"/>
            <a:ext cx="971513" cy="872442"/>
            <a:chOff x="456851" y="3976627"/>
            <a:chExt cx="971513" cy="872442"/>
          </a:xfrm>
        </p:grpSpPr>
        <p:pic>
          <p:nvPicPr>
            <p:cNvPr id="252" name="Picture 251"/>
            <p:cNvPicPr>
              <a:picLocks noChangeAspect="1"/>
            </p:cNvPicPr>
            <p:nvPr/>
          </p:nvPicPr>
          <p:blipFill>
            <a:blip r:embed="rId7"/>
            <a:stretch>
              <a:fillRect/>
            </a:stretch>
          </p:blipFill>
          <p:spPr>
            <a:xfrm>
              <a:off x="710024" y="3976627"/>
              <a:ext cx="457200" cy="571500"/>
            </a:xfrm>
            <a:prstGeom prst="rect">
              <a:avLst/>
            </a:prstGeom>
          </p:spPr>
        </p:pic>
        <p:sp>
          <p:nvSpPr>
            <p:cNvPr id="253" name="TextBox 252"/>
            <p:cNvSpPr txBox="1"/>
            <p:nvPr/>
          </p:nvSpPr>
          <p:spPr>
            <a:xfrm>
              <a:off x="456851" y="4548127"/>
              <a:ext cx="971513" cy="300942"/>
            </a:xfrm>
            <a:prstGeom prst="rect">
              <a:avLst/>
            </a:prstGeom>
          </p:spPr>
          <p:txBody>
            <a:bodyPr vert="horz" wrap="square" lIns="91440" tIns="45720" rIns="91440" bIns="45720" rtlCol="0" anchor="ctr">
              <a:noAutofit/>
            </a:bodyPr>
            <a:lstStyle/>
            <a:p>
              <a:pPr algn="ctr">
                <a:lnSpc>
                  <a:spcPct val="95000"/>
                </a:lnSpc>
                <a:spcBef>
                  <a:spcPts val="400"/>
                </a:spcBef>
                <a:spcAft>
                  <a:spcPts val="200"/>
                </a:spcAft>
              </a:pPr>
              <a:r>
                <a:rPr lang="en-US" sz="1000" b="1">
                  <a:solidFill>
                    <a:sysClr val="windowText" lastClr="000000"/>
                  </a:solidFill>
                </a:rPr>
                <a:t>VCenter</a:t>
              </a:r>
            </a:p>
          </p:txBody>
        </p:sp>
      </p:grpSp>
      <p:pic>
        <p:nvPicPr>
          <p:cNvPr id="255" name="Picture 254"/>
          <p:cNvPicPr>
            <a:picLocks noChangeAspect="1"/>
          </p:cNvPicPr>
          <p:nvPr/>
        </p:nvPicPr>
        <p:blipFill>
          <a:blip r:embed="rId7"/>
          <a:stretch>
            <a:fillRect/>
          </a:stretch>
        </p:blipFill>
        <p:spPr>
          <a:xfrm>
            <a:off x="902806" y="5316871"/>
            <a:ext cx="457200" cy="571500"/>
          </a:xfrm>
          <a:prstGeom prst="rect">
            <a:avLst/>
          </a:prstGeom>
        </p:spPr>
      </p:pic>
      <p:cxnSp>
        <p:nvCxnSpPr>
          <p:cNvPr id="258" name="Straight Arrow Connector 257"/>
          <p:cNvCxnSpPr>
            <a:cxnSpLocks/>
            <a:endCxn id="334" idx="2"/>
          </p:cNvCxnSpPr>
          <p:nvPr/>
        </p:nvCxnSpPr>
        <p:spPr>
          <a:xfrm flipH="1" flipV="1">
            <a:off x="1670554" y="3667059"/>
            <a:ext cx="1283799" cy="2160282"/>
          </a:xfrm>
          <a:prstGeom prst="straightConnector1">
            <a:avLst/>
          </a:prstGeom>
          <a:ln w="28575">
            <a:solidFill>
              <a:srgbClr val="FFC000"/>
            </a:solidFill>
            <a:headEnd type="triangle" w="med" len="med"/>
            <a:tailEnd type="triangle" w="med" len="med"/>
          </a:ln>
        </p:spPr>
        <p:style>
          <a:lnRef idx="3">
            <a:schemeClr val="accent5"/>
          </a:lnRef>
          <a:fillRef idx="0">
            <a:schemeClr val="accent5"/>
          </a:fillRef>
          <a:effectRef idx="2">
            <a:schemeClr val="accent5"/>
          </a:effectRef>
          <a:fontRef idx="minor">
            <a:schemeClr val="tx1"/>
          </a:fontRef>
        </p:style>
      </p:cxnSp>
      <p:cxnSp>
        <p:nvCxnSpPr>
          <p:cNvPr id="259" name="Straight Arrow Connector 258"/>
          <p:cNvCxnSpPr>
            <a:cxnSpLocks/>
            <a:stCxn id="212" idx="1"/>
          </p:cNvCxnSpPr>
          <p:nvPr/>
        </p:nvCxnSpPr>
        <p:spPr>
          <a:xfrm flipH="1" flipV="1">
            <a:off x="1360006" y="5645150"/>
            <a:ext cx="1592634" cy="363874"/>
          </a:xfrm>
          <a:prstGeom prst="straightConnector1">
            <a:avLst/>
          </a:prstGeom>
          <a:ln w="28575">
            <a:headEnd type="triangle" w="med" len="med"/>
            <a:tailEnd type="triangle" w="med" len="med"/>
          </a:ln>
        </p:spPr>
        <p:style>
          <a:lnRef idx="3">
            <a:schemeClr val="accent5"/>
          </a:lnRef>
          <a:fillRef idx="0">
            <a:schemeClr val="accent5"/>
          </a:fillRef>
          <a:effectRef idx="2">
            <a:schemeClr val="accent5"/>
          </a:effectRef>
          <a:fontRef idx="minor">
            <a:schemeClr val="tx1"/>
          </a:fontRef>
        </p:style>
      </p:cxnSp>
      <p:cxnSp>
        <p:nvCxnSpPr>
          <p:cNvPr id="262" name="Straight Arrow Connector 261"/>
          <p:cNvCxnSpPr>
            <a:cxnSpLocks/>
            <a:stCxn id="338" idx="2"/>
            <a:endCxn id="212" idx="0"/>
          </p:cNvCxnSpPr>
          <p:nvPr/>
        </p:nvCxnSpPr>
        <p:spPr>
          <a:xfrm flipH="1">
            <a:off x="3181240" y="5087140"/>
            <a:ext cx="1373668" cy="636134"/>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264" name="Straight Arrow Connector 263"/>
          <p:cNvCxnSpPr>
            <a:cxnSpLocks/>
          </p:cNvCxnSpPr>
          <p:nvPr/>
        </p:nvCxnSpPr>
        <p:spPr>
          <a:xfrm flipH="1">
            <a:off x="3438595" y="4983746"/>
            <a:ext cx="1817225" cy="834317"/>
          </a:xfrm>
          <a:prstGeom prst="straightConnector1">
            <a:avLst/>
          </a:prstGeom>
          <a:ln w="28575">
            <a:solidFill>
              <a:srgbClr val="FFC000"/>
            </a:solidFill>
            <a:tailEnd type="triangle"/>
          </a:ln>
        </p:spPr>
        <p:style>
          <a:lnRef idx="3">
            <a:schemeClr val="accent5"/>
          </a:lnRef>
          <a:fillRef idx="0">
            <a:schemeClr val="accent5"/>
          </a:fillRef>
          <a:effectRef idx="2">
            <a:schemeClr val="accent5"/>
          </a:effectRef>
          <a:fontRef idx="minor">
            <a:schemeClr val="tx1"/>
          </a:fontRef>
        </p:style>
      </p:cxnSp>
      <p:cxnSp>
        <p:nvCxnSpPr>
          <p:cNvPr id="267" name="Straight Arrow Connector 266"/>
          <p:cNvCxnSpPr>
            <a:cxnSpLocks/>
            <a:stCxn id="212" idx="3"/>
            <a:endCxn id="252" idx="1"/>
          </p:cNvCxnSpPr>
          <p:nvPr/>
        </p:nvCxnSpPr>
        <p:spPr>
          <a:xfrm flipV="1">
            <a:off x="3409840" y="5794137"/>
            <a:ext cx="1619643" cy="214887"/>
          </a:xfrm>
          <a:prstGeom prst="straightConnector1">
            <a:avLst/>
          </a:prstGeom>
          <a:ln w="28575">
            <a:tailEnd type="triangle"/>
          </a:ln>
        </p:spPr>
        <p:style>
          <a:lnRef idx="3">
            <a:schemeClr val="accent5"/>
          </a:lnRef>
          <a:fillRef idx="0">
            <a:schemeClr val="accent5"/>
          </a:fillRef>
          <a:effectRef idx="2">
            <a:schemeClr val="accent5"/>
          </a:effectRef>
          <a:fontRef idx="minor">
            <a:schemeClr val="tx1"/>
          </a:fontRef>
        </p:style>
      </p:cxnSp>
      <p:sp>
        <p:nvSpPr>
          <p:cNvPr id="314" name="TextBox 313"/>
          <p:cNvSpPr txBox="1"/>
          <p:nvPr/>
        </p:nvSpPr>
        <p:spPr>
          <a:xfrm>
            <a:off x="278521" y="1174357"/>
            <a:ext cx="1293776" cy="139034"/>
          </a:xfrm>
          <a:prstGeom prst="rect">
            <a:avLst/>
          </a:prstGeom>
        </p:spPr>
        <p:txBody>
          <a:bodyPr vert="horz" wrap="square" lIns="91440" tIns="45720" rIns="91440" bIns="45720" rtlCol="0" anchor="ctr">
            <a:noAutofit/>
          </a:bodyPr>
          <a:lstStyle/>
          <a:p>
            <a:pPr algn="ctr">
              <a:lnSpc>
                <a:spcPct val="95000"/>
              </a:lnSpc>
              <a:spcBef>
                <a:spcPts val="400"/>
              </a:spcBef>
              <a:spcAft>
                <a:spcPts val="200"/>
              </a:spcAft>
            </a:pPr>
            <a:r>
              <a:rPr lang="en-US" sz="1100" b="1">
                <a:solidFill>
                  <a:sysClr val="windowText" lastClr="000000"/>
                </a:solidFill>
              </a:rPr>
              <a:t>prod-01</a:t>
            </a:r>
          </a:p>
        </p:txBody>
      </p:sp>
      <p:sp>
        <p:nvSpPr>
          <p:cNvPr id="315" name="TextBox 314"/>
          <p:cNvSpPr txBox="1"/>
          <p:nvPr/>
        </p:nvSpPr>
        <p:spPr>
          <a:xfrm>
            <a:off x="1724207" y="1161905"/>
            <a:ext cx="1293776" cy="139034"/>
          </a:xfrm>
          <a:prstGeom prst="rect">
            <a:avLst/>
          </a:prstGeom>
        </p:spPr>
        <p:txBody>
          <a:bodyPr vert="horz" wrap="square" lIns="91440" tIns="45720" rIns="91440" bIns="45720" rtlCol="0" anchor="ctr">
            <a:noAutofit/>
          </a:bodyPr>
          <a:lstStyle/>
          <a:p>
            <a:pPr algn="ctr">
              <a:lnSpc>
                <a:spcPct val="95000"/>
              </a:lnSpc>
              <a:spcBef>
                <a:spcPts val="400"/>
              </a:spcBef>
              <a:spcAft>
                <a:spcPts val="200"/>
              </a:spcAft>
            </a:pPr>
            <a:r>
              <a:rPr lang="en-US" sz="1100" b="1">
                <a:solidFill>
                  <a:sysClr val="windowText" lastClr="000000"/>
                </a:solidFill>
              </a:rPr>
              <a:t>prod-02</a:t>
            </a:r>
          </a:p>
        </p:txBody>
      </p:sp>
      <p:sp>
        <p:nvSpPr>
          <p:cNvPr id="316" name="TextBox 315"/>
          <p:cNvSpPr txBox="1"/>
          <p:nvPr/>
        </p:nvSpPr>
        <p:spPr>
          <a:xfrm>
            <a:off x="3160746" y="1160142"/>
            <a:ext cx="1293776" cy="139034"/>
          </a:xfrm>
          <a:prstGeom prst="rect">
            <a:avLst/>
          </a:prstGeom>
        </p:spPr>
        <p:txBody>
          <a:bodyPr vert="horz" wrap="square" lIns="91440" tIns="45720" rIns="91440" bIns="45720" rtlCol="0" anchor="ctr">
            <a:noAutofit/>
          </a:bodyPr>
          <a:lstStyle/>
          <a:p>
            <a:pPr algn="ctr">
              <a:lnSpc>
                <a:spcPct val="95000"/>
              </a:lnSpc>
              <a:spcBef>
                <a:spcPts val="400"/>
              </a:spcBef>
              <a:spcAft>
                <a:spcPts val="200"/>
              </a:spcAft>
            </a:pPr>
            <a:r>
              <a:rPr lang="en-US" sz="1100" b="1">
                <a:solidFill>
                  <a:sysClr val="windowText" lastClr="000000"/>
                </a:solidFill>
              </a:rPr>
              <a:t>report-03</a:t>
            </a:r>
          </a:p>
        </p:txBody>
      </p:sp>
      <p:sp>
        <p:nvSpPr>
          <p:cNvPr id="317" name="TextBox 316"/>
          <p:cNvSpPr txBox="1"/>
          <p:nvPr/>
        </p:nvSpPr>
        <p:spPr>
          <a:xfrm>
            <a:off x="4536761" y="1157789"/>
            <a:ext cx="1293776" cy="139034"/>
          </a:xfrm>
          <a:prstGeom prst="rect">
            <a:avLst/>
          </a:prstGeom>
        </p:spPr>
        <p:txBody>
          <a:bodyPr vert="horz" wrap="square" lIns="91440" tIns="45720" rIns="91440" bIns="45720" rtlCol="0" anchor="ctr">
            <a:noAutofit/>
          </a:bodyPr>
          <a:lstStyle/>
          <a:p>
            <a:pPr algn="ctr">
              <a:lnSpc>
                <a:spcPct val="95000"/>
              </a:lnSpc>
              <a:spcBef>
                <a:spcPts val="400"/>
              </a:spcBef>
              <a:spcAft>
                <a:spcPts val="200"/>
              </a:spcAft>
            </a:pPr>
            <a:r>
              <a:rPr lang="en-US" sz="1100" b="1">
                <a:solidFill>
                  <a:sysClr val="windowText" lastClr="000000"/>
                </a:solidFill>
              </a:rPr>
              <a:t>report-04</a:t>
            </a:r>
          </a:p>
        </p:txBody>
      </p:sp>
      <p:sp>
        <p:nvSpPr>
          <p:cNvPr id="318" name="TextBox 317"/>
          <p:cNvSpPr txBox="1"/>
          <p:nvPr/>
        </p:nvSpPr>
        <p:spPr>
          <a:xfrm>
            <a:off x="8972193" y="1166524"/>
            <a:ext cx="1293776" cy="139034"/>
          </a:xfrm>
          <a:prstGeom prst="rect">
            <a:avLst/>
          </a:prstGeom>
        </p:spPr>
        <p:txBody>
          <a:bodyPr vert="horz" wrap="square" lIns="91440" tIns="45720" rIns="91440" bIns="45720" rtlCol="0" anchor="ctr">
            <a:noAutofit/>
          </a:bodyPr>
          <a:lstStyle/>
          <a:p>
            <a:pPr algn="ctr">
              <a:lnSpc>
                <a:spcPct val="95000"/>
              </a:lnSpc>
              <a:spcBef>
                <a:spcPts val="400"/>
              </a:spcBef>
              <a:spcAft>
                <a:spcPts val="200"/>
              </a:spcAft>
            </a:pPr>
            <a:r>
              <a:rPr lang="en-US" sz="1100" b="1">
                <a:solidFill>
                  <a:sysClr val="windowText" lastClr="000000"/>
                </a:solidFill>
              </a:rPr>
              <a:t>clarity-07</a:t>
            </a:r>
          </a:p>
        </p:txBody>
      </p:sp>
      <p:sp>
        <p:nvSpPr>
          <p:cNvPr id="319" name="TextBox 318"/>
          <p:cNvSpPr txBox="1"/>
          <p:nvPr/>
        </p:nvSpPr>
        <p:spPr>
          <a:xfrm>
            <a:off x="10348208" y="1165799"/>
            <a:ext cx="1293776" cy="139034"/>
          </a:xfrm>
          <a:prstGeom prst="rect">
            <a:avLst/>
          </a:prstGeom>
        </p:spPr>
        <p:txBody>
          <a:bodyPr vert="horz" wrap="square" lIns="91440" tIns="45720" rIns="91440" bIns="45720" rtlCol="0" anchor="ctr">
            <a:noAutofit/>
          </a:bodyPr>
          <a:lstStyle/>
          <a:p>
            <a:pPr algn="ctr">
              <a:lnSpc>
                <a:spcPct val="95000"/>
              </a:lnSpc>
              <a:spcBef>
                <a:spcPts val="400"/>
              </a:spcBef>
              <a:spcAft>
                <a:spcPts val="200"/>
              </a:spcAft>
            </a:pPr>
            <a:r>
              <a:rPr lang="en-US" sz="1100" b="1">
                <a:solidFill>
                  <a:sysClr val="windowText" lastClr="000000"/>
                </a:solidFill>
              </a:rPr>
              <a:t>clarity-08</a:t>
            </a:r>
          </a:p>
        </p:txBody>
      </p:sp>
      <p:sp>
        <p:nvSpPr>
          <p:cNvPr id="334" name="TextBox 333"/>
          <p:cNvSpPr txBox="1"/>
          <p:nvPr/>
        </p:nvSpPr>
        <p:spPr>
          <a:xfrm>
            <a:off x="1184599" y="3454537"/>
            <a:ext cx="971909" cy="212522"/>
          </a:xfrm>
          <a:prstGeom prst="rect">
            <a:avLst/>
          </a:prstGeom>
        </p:spPr>
        <p:txBody>
          <a:bodyPr vert="horz" wrap="square" lIns="91440" tIns="45720" rIns="91440" bIns="45720" rtlCol="0" anchor="ctr">
            <a:noAutofit/>
          </a:bodyPr>
          <a:lstStyle/>
          <a:p>
            <a:pPr algn="ctr">
              <a:lnSpc>
                <a:spcPct val="95000"/>
              </a:lnSpc>
              <a:spcBef>
                <a:spcPts val="400"/>
              </a:spcBef>
              <a:spcAft>
                <a:spcPts val="200"/>
              </a:spcAft>
            </a:pPr>
            <a:r>
              <a:rPr lang="en-US" sz="1000" b="1">
                <a:solidFill>
                  <a:srgbClr val="FFC000"/>
                </a:solidFill>
              </a:rPr>
              <a:t>Freeze/Thaw</a:t>
            </a:r>
          </a:p>
        </p:txBody>
      </p:sp>
      <p:sp>
        <p:nvSpPr>
          <p:cNvPr id="337" name="TextBox 336"/>
          <p:cNvSpPr txBox="1"/>
          <p:nvPr/>
        </p:nvSpPr>
        <p:spPr>
          <a:xfrm>
            <a:off x="4219661" y="5316871"/>
            <a:ext cx="971909" cy="217692"/>
          </a:xfrm>
          <a:prstGeom prst="rect">
            <a:avLst/>
          </a:prstGeom>
        </p:spPr>
        <p:txBody>
          <a:bodyPr vert="horz" wrap="square" lIns="91440" tIns="45720" rIns="91440" bIns="45720" rtlCol="0" anchor="ctr">
            <a:noAutofit/>
          </a:bodyPr>
          <a:lstStyle/>
          <a:p>
            <a:pPr algn="ctr"/>
            <a:r>
              <a:rPr lang="en-US" sz="1000" b="1">
                <a:solidFill>
                  <a:srgbClr val="FFC000"/>
                </a:solidFill>
              </a:rPr>
              <a:t>REST API </a:t>
            </a:r>
          </a:p>
        </p:txBody>
      </p:sp>
      <p:sp>
        <p:nvSpPr>
          <p:cNvPr id="338" name="TextBox 337"/>
          <p:cNvSpPr txBox="1"/>
          <p:nvPr/>
        </p:nvSpPr>
        <p:spPr>
          <a:xfrm>
            <a:off x="3971312" y="4898366"/>
            <a:ext cx="1167192" cy="188774"/>
          </a:xfrm>
          <a:prstGeom prst="rect">
            <a:avLst/>
          </a:prstGeom>
        </p:spPr>
        <p:txBody>
          <a:bodyPr vert="horz" wrap="square" lIns="91440" tIns="45720" rIns="91440" bIns="45720" rtlCol="0" anchor="ctr">
            <a:noAutofit/>
          </a:bodyPr>
          <a:lstStyle/>
          <a:p>
            <a:pPr algn="ctr"/>
            <a:r>
              <a:rPr lang="en-US" sz="1000" b="1" err="1">
                <a:solidFill>
                  <a:schemeClr val="accent1"/>
                </a:solidFill>
              </a:rPr>
              <a:t>Envcopy</a:t>
            </a:r>
            <a:endParaRPr lang="en-US" sz="1000" b="1">
              <a:solidFill>
                <a:schemeClr val="accent1"/>
              </a:solidFill>
            </a:endParaRPr>
          </a:p>
        </p:txBody>
      </p:sp>
      <p:sp>
        <p:nvSpPr>
          <p:cNvPr id="346" name="TextBox 345"/>
          <p:cNvSpPr txBox="1"/>
          <p:nvPr/>
        </p:nvSpPr>
        <p:spPr>
          <a:xfrm>
            <a:off x="5535143" y="3416184"/>
            <a:ext cx="619475" cy="214620"/>
          </a:xfrm>
          <a:prstGeom prst="rect">
            <a:avLst/>
          </a:prstGeom>
        </p:spPr>
        <p:txBody>
          <a:bodyPr vert="horz" wrap="square" lIns="91440" tIns="45720" rIns="91440" bIns="45720" rtlCol="0" anchor="ctr">
            <a:noAutofit/>
          </a:bodyPr>
          <a:lstStyle/>
          <a:p>
            <a:pPr algn="ctr">
              <a:lnSpc>
                <a:spcPct val="95000"/>
              </a:lnSpc>
              <a:spcBef>
                <a:spcPts val="400"/>
              </a:spcBef>
              <a:spcAft>
                <a:spcPts val="200"/>
              </a:spcAft>
            </a:pPr>
            <a:r>
              <a:rPr lang="en-US" sz="1000" b="1">
                <a:solidFill>
                  <a:srgbClr val="FFC000"/>
                </a:solidFill>
              </a:rPr>
              <a:t>Mount</a:t>
            </a:r>
          </a:p>
        </p:txBody>
      </p:sp>
      <p:sp>
        <p:nvSpPr>
          <p:cNvPr id="349" name="TextBox 348"/>
          <p:cNvSpPr txBox="1"/>
          <p:nvPr/>
        </p:nvSpPr>
        <p:spPr>
          <a:xfrm>
            <a:off x="5347245" y="2330167"/>
            <a:ext cx="619475" cy="214620"/>
          </a:xfrm>
          <a:prstGeom prst="rect">
            <a:avLst/>
          </a:prstGeom>
        </p:spPr>
        <p:txBody>
          <a:bodyPr vert="horz" wrap="square" lIns="91440" tIns="45720" rIns="91440" bIns="45720" rtlCol="0" anchor="ctr">
            <a:noAutofit/>
          </a:bodyPr>
          <a:lstStyle/>
          <a:p>
            <a:pPr algn="ctr">
              <a:lnSpc>
                <a:spcPct val="95000"/>
              </a:lnSpc>
              <a:spcBef>
                <a:spcPts val="400"/>
              </a:spcBef>
              <a:spcAft>
                <a:spcPts val="200"/>
              </a:spcAft>
            </a:pPr>
            <a:r>
              <a:rPr lang="en-US" sz="1000" b="1">
                <a:solidFill>
                  <a:srgbClr val="FFC000"/>
                </a:solidFill>
              </a:rPr>
              <a:t>Clone</a:t>
            </a:r>
          </a:p>
        </p:txBody>
      </p:sp>
      <p:sp>
        <p:nvSpPr>
          <p:cNvPr id="164" name="TextBox 163"/>
          <p:cNvSpPr txBox="1"/>
          <p:nvPr/>
        </p:nvSpPr>
        <p:spPr>
          <a:xfrm>
            <a:off x="2612842" y="2779933"/>
            <a:ext cx="619475" cy="214620"/>
          </a:xfrm>
          <a:prstGeom prst="rect">
            <a:avLst/>
          </a:prstGeom>
        </p:spPr>
        <p:txBody>
          <a:bodyPr vert="horz" wrap="square" lIns="91440" tIns="45720" rIns="91440" bIns="45720" rtlCol="0" anchor="ctr">
            <a:noAutofit/>
          </a:bodyPr>
          <a:lstStyle/>
          <a:p>
            <a:pPr algn="ctr">
              <a:lnSpc>
                <a:spcPct val="95000"/>
              </a:lnSpc>
              <a:spcBef>
                <a:spcPts val="400"/>
              </a:spcBef>
              <a:spcAft>
                <a:spcPts val="200"/>
              </a:spcAft>
            </a:pPr>
            <a:r>
              <a:rPr lang="en-US" sz="1000" b="1">
                <a:solidFill>
                  <a:schemeClr val="accent1">
                    <a:lumMod val="50000"/>
                  </a:schemeClr>
                </a:solidFill>
              </a:rPr>
              <a:t>Clone</a:t>
            </a:r>
          </a:p>
        </p:txBody>
      </p:sp>
      <p:sp>
        <p:nvSpPr>
          <p:cNvPr id="171" name="TextBox 170"/>
          <p:cNvSpPr txBox="1"/>
          <p:nvPr/>
        </p:nvSpPr>
        <p:spPr>
          <a:xfrm>
            <a:off x="3691983" y="4144644"/>
            <a:ext cx="619475" cy="214620"/>
          </a:xfrm>
          <a:prstGeom prst="rect">
            <a:avLst/>
          </a:prstGeom>
        </p:spPr>
        <p:txBody>
          <a:bodyPr vert="horz" wrap="square" lIns="91440" tIns="45720" rIns="91440" bIns="45720" rtlCol="0" anchor="ctr">
            <a:noAutofit/>
          </a:bodyPr>
          <a:lstStyle/>
          <a:p>
            <a:pPr algn="ctr">
              <a:lnSpc>
                <a:spcPct val="95000"/>
              </a:lnSpc>
              <a:spcBef>
                <a:spcPts val="400"/>
              </a:spcBef>
              <a:spcAft>
                <a:spcPts val="200"/>
              </a:spcAft>
            </a:pPr>
            <a:r>
              <a:rPr lang="en-US" sz="1000" b="1">
                <a:solidFill>
                  <a:schemeClr val="accent1">
                    <a:lumMod val="50000"/>
                  </a:schemeClr>
                </a:solidFill>
              </a:rPr>
              <a:t>Mount</a:t>
            </a:r>
          </a:p>
        </p:txBody>
      </p:sp>
      <p:grpSp>
        <p:nvGrpSpPr>
          <p:cNvPr id="193" name="Group 192"/>
          <p:cNvGrpSpPr/>
          <p:nvPr/>
        </p:nvGrpSpPr>
        <p:grpSpPr>
          <a:xfrm>
            <a:off x="9445208" y="1558822"/>
            <a:ext cx="1775924" cy="329944"/>
            <a:chOff x="5791204" y="2833429"/>
            <a:chExt cx="982432" cy="329944"/>
          </a:xfrm>
        </p:grpSpPr>
        <p:pic>
          <p:nvPicPr>
            <p:cNvPr id="194" name="volume clone 1" descr="C:\Users\PrestoGeorge\Desktop\Original-Cylindar.gif"/>
            <p:cNvPicPr preferRelativeResize="0">
              <a:picLocks noChangeAspect="1" noChangeArrowheads="1"/>
            </p:cNvPicPr>
            <p:nvPr/>
          </p:nvPicPr>
          <p:blipFill>
            <a:blip r:embed="rId6" cstate="print">
              <a:duotone>
                <a:prstClr val="black"/>
                <a:schemeClr val="accent5">
                  <a:tint val="45000"/>
                  <a:satMod val="400000"/>
                </a:schemeClr>
              </a:duotone>
            </a:blip>
            <a:srcRect/>
            <a:stretch>
              <a:fillRect/>
            </a:stretch>
          </p:blipFill>
          <p:spPr bwMode="auto">
            <a:xfrm>
              <a:off x="5791204" y="2833429"/>
              <a:ext cx="982432" cy="329944"/>
            </a:xfrm>
            <a:prstGeom prst="rect">
              <a:avLst/>
            </a:prstGeom>
            <a:noFill/>
          </p:spPr>
        </p:pic>
        <p:sp>
          <p:nvSpPr>
            <p:cNvPr id="197" name="TextBox 196"/>
            <p:cNvSpPr txBox="1"/>
            <p:nvPr/>
          </p:nvSpPr>
          <p:spPr>
            <a:xfrm>
              <a:off x="5797314" y="2943223"/>
              <a:ext cx="934759" cy="174796"/>
            </a:xfrm>
            <a:prstGeom prst="rect">
              <a:avLst/>
            </a:prstGeom>
          </p:spPr>
          <p:txBody>
            <a:bodyPr vert="horz" wrap="square" lIns="91440" tIns="45720" rIns="91440" bIns="45720" rtlCol="0" anchor="ctr">
              <a:noAutofit/>
            </a:bodyPr>
            <a:lstStyle/>
            <a:p>
              <a:pPr algn="ctr">
                <a:lnSpc>
                  <a:spcPct val="95000"/>
                </a:lnSpc>
                <a:spcBef>
                  <a:spcPts val="400"/>
                </a:spcBef>
                <a:spcAft>
                  <a:spcPts val="200"/>
                </a:spcAft>
              </a:pPr>
              <a:r>
                <a:rPr lang="en-US" sz="1000" b="1">
                  <a:solidFill>
                    <a:schemeClr val="bg1"/>
                  </a:solidFill>
                </a:rPr>
                <a:t>Clarity</a:t>
              </a:r>
            </a:p>
          </p:txBody>
        </p:sp>
      </p:grpSp>
      <p:pic>
        <p:nvPicPr>
          <p:cNvPr id="201" name="volume clone copy 4" descr="C:\Users\PrestoGeorge\Desktop\Original-Cylindar.gif"/>
          <p:cNvPicPr preferRelativeResize="0">
            <a:picLocks noChangeAspect="1" noChangeArrowheads="1"/>
          </p:cNvPicPr>
          <p:nvPr/>
        </p:nvPicPr>
        <p:blipFill>
          <a:blip r:embed="rId6" cstate="print">
            <a:grayscl/>
          </a:blip>
          <a:srcRect/>
          <a:stretch>
            <a:fillRect/>
          </a:stretch>
        </p:blipFill>
        <p:spPr bwMode="auto">
          <a:xfrm>
            <a:off x="876821" y="1526980"/>
            <a:ext cx="1775924" cy="329944"/>
          </a:xfrm>
          <a:prstGeom prst="rect">
            <a:avLst/>
          </a:prstGeom>
          <a:noFill/>
        </p:spPr>
      </p:pic>
      <p:pic>
        <p:nvPicPr>
          <p:cNvPr id="202" name="volume clone copy 3" descr="C:\Users\PrestoGeorge\Desktop\Original-Cylindar.gif"/>
          <p:cNvPicPr preferRelativeResize="0">
            <a:picLocks noChangeAspect="1" noChangeArrowheads="1"/>
          </p:cNvPicPr>
          <p:nvPr/>
        </p:nvPicPr>
        <p:blipFill>
          <a:blip r:embed="rId6" cstate="print">
            <a:grayscl/>
          </a:blip>
          <a:srcRect/>
          <a:stretch>
            <a:fillRect/>
          </a:stretch>
        </p:blipFill>
        <p:spPr bwMode="auto">
          <a:xfrm>
            <a:off x="833935" y="1552150"/>
            <a:ext cx="1775924" cy="329944"/>
          </a:xfrm>
          <a:prstGeom prst="rect">
            <a:avLst/>
          </a:prstGeom>
          <a:noFill/>
        </p:spPr>
      </p:pic>
      <p:pic>
        <p:nvPicPr>
          <p:cNvPr id="203" name="volume clone copy 2" descr="C:\Users\PrestoGeorge\Desktop\Original-Cylindar.gif"/>
          <p:cNvPicPr preferRelativeResize="0">
            <a:picLocks noChangeAspect="1" noChangeArrowheads="1"/>
          </p:cNvPicPr>
          <p:nvPr/>
        </p:nvPicPr>
        <p:blipFill>
          <a:blip r:embed="rId6" cstate="print">
            <a:grayscl/>
          </a:blip>
          <a:srcRect/>
          <a:stretch>
            <a:fillRect/>
          </a:stretch>
        </p:blipFill>
        <p:spPr bwMode="auto">
          <a:xfrm>
            <a:off x="785138" y="1574958"/>
            <a:ext cx="1775924" cy="329944"/>
          </a:xfrm>
          <a:prstGeom prst="rect">
            <a:avLst/>
          </a:prstGeom>
          <a:noFill/>
        </p:spPr>
      </p:pic>
      <p:pic>
        <p:nvPicPr>
          <p:cNvPr id="204" name="volume clone copy 1" descr="C:\Users\PrestoGeorge\Desktop\Original-Cylindar.gif"/>
          <p:cNvPicPr preferRelativeResize="0">
            <a:picLocks noChangeAspect="1" noChangeArrowheads="1"/>
          </p:cNvPicPr>
          <p:nvPr/>
        </p:nvPicPr>
        <p:blipFill>
          <a:blip r:embed="rId6" cstate="print">
            <a:grayscl/>
          </a:blip>
          <a:srcRect/>
          <a:stretch>
            <a:fillRect/>
          </a:stretch>
        </p:blipFill>
        <p:spPr bwMode="auto">
          <a:xfrm>
            <a:off x="736794" y="1604009"/>
            <a:ext cx="1775924" cy="329944"/>
          </a:xfrm>
          <a:prstGeom prst="rect">
            <a:avLst/>
          </a:prstGeom>
          <a:noFill/>
        </p:spPr>
      </p:pic>
      <p:pic>
        <p:nvPicPr>
          <p:cNvPr id="205" name="volume clone 1" descr="C:\Users\PrestoGeorge\Desktop\Original-Cylindar.gif"/>
          <p:cNvPicPr preferRelativeResize="0">
            <a:picLocks noChangeAspect="1" noChangeArrowheads="1"/>
          </p:cNvPicPr>
          <p:nvPr/>
        </p:nvPicPr>
        <p:blipFill>
          <a:blip r:embed="rId6" cstate="print">
            <a:duotone>
              <a:prstClr val="black"/>
              <a:schemeClr val="accent5">
                <a:tint val="45000"/>
                <a:satMod val="400000"/>
              </a:schemeClr>
            </a:duotone>
          </a:blip>
          <a:srcRect/>
          <a:stretch>
            <a:fillRect/>
          </a:stretch>
        </p:blipFill>
        <p:spPr bwMode="auto">
          <a:xfrm>
            <a:off x="681723" y="1629501"/>
            <a:ext cx="1775924" cy="329944"/>
          </a:xfrm>
          <a:prstGeom prst="rect">
            <a:avLst/>
          </a:prstGeom>
          <a:noFill/>
        </p:spPr>
      </p:pic>
      <p:sp>
        <p:nvSpPr>
          <p:cNvPr id="206" name="TextBox 205"/>
          <p:cNvSpPr txBox="1"/>
          <p:nvPr/>
        </p:nvSpPr>
        <p:spPr>
          <a:xfrm>
            <a:off x="717208" y="1712528"/>
            <a:ext cx="1647467" cy="190526"/>
          </a:xfrm>
          <a:prstGeom prst="rect">
            <a:avLst/>
          </a:prstGeom>
        </p:spPr>
        <p:txBody>
          <a:bodyPr vert="horz" wrap="square" lIns="91440" tIns="45720" rIns="91440" bIns="45720" rtlCol="0" anchor="ctr">
            <a:noAutofit/>
          </a:bodyPr>
          <a:lstStyle/>
          <a:p>
            <a:pPr algn="ctr">
              <a:lnSpc>
                <a:spcPct val="95000"/>
              </a:lnSpc>
              <a:spcBef>
                <a:spcPts val="400"/>
              </a:spcBef>
              <a:spcAft>
                <a:spcPts val="200"/>
              </a:spcAft>
            </a:pPr>
            <a:r>
              <a:rPr lang="en-US" sz="1000" b="1">
                <a:solidFill>
                  <a:schemeClr val="bg1"/>
                </a:solidFill>
              </a:rPr>
              <a:t>Epic Prod</a:t>
            </a:r>
          </a:p>
        </p:txBody>
      </p:sp>
      <p:pic>
        <p:nvPicPr>
          <p:cNvPr id="249" name="volume clone copy 4" descr="C:\Users\PrestoGeorge\Desktop\Original-Cylindar.gif"/>
          <p:cNvPicPr preferRelativeResize="0">
            <a:picLocks noChangeAspect="1" noChangeArrowheads="1"/>
          </p:cNvPicPr>
          <p:nvPr/>
        </p:nvPicPr>
        <p:blipFill>
          <a:blip r:embed="rId6" cstate="print">
            <a:grayscl/>
          </a:blip>
          <a:srcRect/>
          <a:stretch>
            <a:fillRect/>
          </a:stretch>
        </p:blipFill>
        <p:spPr bwMode="auto">
          <a:xfrm>
            <a:off x="3828912" y="1524518"/>
            <a:ext cx="1775924" cy="329944"/>
          </a:xfrm>
          <a:prstGeom prst="rect">
            <a:avLst/>
          </a:prstGeom>
          <a:noFill/>
        </p:spPr>
      </p:pic>
      <p:pic>
        <p:nvPicPr>
          <p:cNvPr id="250" name="volume clone copy 3" descr="C:\Users\PrestoGeorge\Desktop\Original-Cylindar.gif"/>
          <p:cNvPicPr preferRelativeResize="0">
            <a:picLocks noChangeAspect="1" noChangeArrowheads="1"/>
          </p:cNvPicPr>
          <p:nvPr/>
        </p:nvPicPr>
        <p:blipFill>
          <a:blip r:embed="rId6" cstate="print">
            <a:grayscl/>
          </a:blip>
          <a:srcRect/>
          <a:stretch>
            <a:fillRect/>
          </a:stretch>
        </p:blipFill>
        <p:spPr bwMode="auto">
          <a:xfrm>
            <a:off x="3786026" y="1549688"/>
            <a:ext cx="1775924" cy="329944"/>
          </a:xfrm>
          <a:prstGeom prst="rect">
            <a:avLst/>
          </a:prstGeom>
          <a:noFill/>
        </p:spPr>
      </p:pic>
      <p:pic>
        <p:nvPicPr>
          <p:cNvPr id="257" name="volume clone copy 2" descr="C:\Users\PrestoGeorge\Desktop\Original-Cylindar.gif"/>
          <p:cNvPicPr preferRelativeResize="0">
            <a:picLocks noChangeAspect="1" noChangeArrowheads="1"/>
          </p:cNvPicPr>
          <p:nvPr/>
        </p:nvPicPr>
        <p:blipFill>
          <a:blip r:embed="rId6" cstate="print">
            <a:grayscl/>
          </a:blip>
          <a:srcRect/>
          <a:stretch>
            <a:fillRect/>
          </a:stretch>
        </p:blipFill>
        <p:spPr bwMode="auto">
          <a:xfrm>
            <a:off x="3737229" y="1572496"/>
            <a:ext cx="1775924" cy="329944"/>
          </a:xfrm>
          <a:prstGeom prst="rect">
            <a:avLst/>
          </a:prstGeom>
          <a:noFill/>
        </p:spPr>
      </p:pic>
      <p:pic>
        <p:nvPicPr>
          <p:cNvPr id="260" name="volume clone copy 1" descr="C:\Users\PrestoGeorge\Desktop\Original-Cylindar.gif"/>
          <p:cNvPicPr preferRelativeResize="0">
            <a:picLocks noChangeAspect="1" noChangeArrowheads="1"/>
          </p:cNvPicPr>
          <p:nvPr/>
        </p:nvPicPr>
        <p:blipFill>
          <a:blip r:embed="rId6" cstate="print">
            <a:grayscl/>
          </a:blip>
          <a:srcRect/>
          <a:stretch>
            <a:fillRect/>
          </a:stretch>
        </p:blipFill>
        <p:spPr bwMode="auto">
          <a:xfrm>
            <a:off x="3688885" y="1601547"/>
            <a:ext cx="1775924" cy="329944"/>
          </a:xfrm>
          <a:prstGeom prst="rect">
            <a:avLst/>
          </a:prstGeom>
          <a:noFill/>
        </p:spPr>
      </p:pic>
      <p:pic>
        <p:nvPicPr>
          <p:cNvPr id="261" name="volume clone 1" descr="C:\Users\PrestoGeorge\Desktop\Original-Cylindar.gif"/>
          <p:cNvPicPr preferRelativeResize="0">
            <a:picLocks noChangeAspect="1" noChangeArrowheads="1"/>
          </p:cNvPicPr>
          <p:nvPr/>
        </p:nvPicPr>
        <p:blipFill>
          <a:blip r:embed="rId6" cstate="print">
            <a:duotone>
              <a:prstClr val="black"/>
              <a:schemeClr val="accent5">
                <a:tint val="45000"/>
                <a:satMod val="400000"/>
              </a:schemeClr>
            </a:duotone>
          </a:blip>
          <a:srcRect/>
          <a:stretch>
            <a:fillRect/>
          </a:stretch>
        </p:blipFill>
        <p:spPr bwMode="auto">
          <a:xfrm>
            <a:off x="3633814" y="1614339"/>
            <a:ext cx="1775924" cy="329944"/>
          </a:xfrm>
          <a:prstGeom prst="rect">
            <a:avLst/>
          </a:prstGeom>
          <a:noFill/>
        </p:spPr>
      </p:pic>
      <p:sp>
        <p:nvSpPr>
          <p:cNvPr id="263" name="TextBox 262"/>
          <p:cNvSpPr txBox="1"/>
          <p:nvPr/>
        </p:nvSpPr>
        <p:spPr>
          <a:xfrm>
            <a:off x="3629125" y="1687245"/>
            <a:ext cx="1845044" cy="216876"/>
          </a:xfrm>
          <a:prstGeom prst="rect">
            <a:avLst/>
          </a:prstGeom>
        </p:spPr>
        <p:txBody>
          <a:bodyPr vert="horz" wrap="square" lIns="91440" tIns="45720" rIns="91440" bIns="45720" rtlCol="0" anchor="ctr">
            <a:noAutofit/>
          </a:bodyPr>
          <a:lstStyle/>
          <a:p>
            <a:pPr algn="ctr">
              <a:lnSpc>
                <a:spcPct val="95000"/>
              </a:lnSpc>
              <a:spcBef>
                <a:spcPts val="400"/>
              </a:spcBef>
              <a:spcAft>
                <a:spcPts val="200"/>
              </a:spcAft>
            </a:pPr>
            <a:r>
              <a:rPr lang="en-US" sz="1000" b="1">
                <a:solidFill>
                  <a:schemeClr val="bg1"/>
                </a:solidFill>
              </a:rPr>
              <a:t>Golden Image</a:t>
            </a:r>
          </a:p>
        </p:txBody>
      </p:sp>
      <p:sp>
        <p:nvSpPr>
          <p:cNvPr id="284" name="TextBox 283"/>
          <p:cNvSpPr txBox="1"/>
          <p:nvPr/>
        </p:nvSpPr>
        <p:spPr>
          <a:xfrm>
            <a:off x="8179503" y="1987949"/>
            <a:ext cx="1361777" cy="202121"/>
          </a:xfrm>
          <a:prstGeom prst="rect">
            <a:avLst/>
          </a:prstGeom>
        </p:spPr>
        <p:txBody>
          <a:bodyPr vert="horz" wrap="square" lIns="91440" tIns="45720" rIns="91440" bIns="45720" rtlCol="0" anchor="ctr">
            <a:noAutofit/>
          </a:bodyPr>
          <a:lstStyle/>
          <a:p>
            <a:pPr algn="ctr">
              <a:lnSpc>
                <a:spcPct val="95000"/>
              </a:lnSpc>
              <a:spcBef>
                <a:spcPts val="400"/>
              </a:spcBef>
              <a:spcAft>
                <a:spcPts val="200"/>
              </a:spcAft>
            </a:pPr>
            <a:r>
              <a:rPr lang="en-US" sz="1200" b="1" dirty="0">
                <a:solidFill>
                  <a:srgbClr val="00C6A5"/>
                </a:solidFill>
              </a:rPr>
              <a:t>Daily DB Bump</a:t>
            </a:r>
          </a:p>
        </p:txBody>
      </p:sp>
      <p:sp>
        <p:nvSpPr>
          <p:cNvPr id="289" name="Bent Arrow 288"/>
          <p:cNvSpPr/>
          <p:nvPr/>
        </p:nvSpPr>
        <p:spPr>
          <a:xfrm flipH="1" flipV="1">
            <a:off x="683994" y="1957764"/>
            <a:ext cx="341101" cy="1460561"/>
          </a:xfrm>
          <a:prstGeom prst="bentArrow">
            <a:avLst>
              <a:gd name="adj1" fmla="val 2911"/>
              <a:gd name="adj2" fmla="val 16150"/>
              <a:gd name="adj3" fmla="val 35294"/>
              <a:gd name="adj4" fmla="val 43750"/>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90" name="TextBox 289"/>
          <p:cNvSpPr txBox="1"/>
          <p:nvPr/>
        </p:nvSpPr>
        <p:spPr>
          <a:xfrm>
            <a:off x="167929" y="2860491"/>
            <a:ext cx="928877" cy="400131"/>
          </a:xfrm>
          <a:prstGeom prst="rect">
            <a:avLst/>
          </a:prstGeom>
        </p:spPr>
        <p:txBody>
          <a:bodyPr vert="horz" wrap="square" lIns="91440" tIns="45720" rIns="91440" bIns="45720" rtlCol="0" anchor="ctr">
            <a:noAutofit/>
          </a:bodyPr>
          <a:lstStyle/>
          <a:p>
            <a:pPr algn="ctr">
              <a:lnSpc>
                <a:spcPct val="95000"/>
              </a:lnSpc>
              <a:spcBef>
                <a:spcPts val="400"/>
              </a:spcBef>
              <a:spcAft>
                <a:spcPts val="200"/>
              </a:spcAft>
            </a:pPr>
            <a:r>
              <a:rPr lang="en-US" sz="1200" b="1">
                <a:solidFill>
                  <a:srgbClr val="00C6A5"/>
                </a:solidFill>
              </a:rPr>
              <a:t>Epic Mirror</a:t>
            </a:r>
          </a:p>
          <a:p>
            <a:pPr algn="ctr">
              <a:lnSpc>
                <a:spcPct val="95000"/>
              </a:lnSpc>
              <a:spcBef>
                <a:spcPts val="400"/>
              </a:spcBef>
              <a:spcAft>
                <a:spcPts val="200"/>
              </a:spcAft>
            </a:pPr>
            <a:r>
              <a:rPr lang="en-US" sz="1200" b="1">
                <a:solidFill>
                  <a:srgbClr val="00C6A5"/>
                </a:solidFill>
              </a:rPr>
              <a:t>To DR</a:t>
            </a:r>
          </a:p>
        </p:txBody>
      </p:sp>
      <p:pic>
        <p:nvPicPr>
          <p:cNvPr id="291" name="Picture 290"/>
          <p:cNvPicPr>
            <a:picLocks noChangeAspect="1"/>
          </p:cNvPicPr>
          <p:nvPr/>
        </p:nvPicPr>
        <p:blipFill>
          <a:blip r:embed="rId8"/>
          <a:stretch>
            <a:fillRect/>
          </a:stretch>
        </p:blipFill>
        <p:spPr>
          <a:xfrm>
            <a:off x="8025318" y="5624989"/>
            <a:ext cx="1288609" cy="368300"/>
          </a:xfrm>
          <a:prstGeom prst="rect">
            <a:avLst/>
          </a:prstGeom>
        </p:spPr>
      </p:pic>
      <p:sp>
        <p:nvSpPr>
          <p:cNvPr id="292" name="TextBox 291"/>
          <p:cNvSpPr txBox="1"/>
          <p:nvPr/>
        </p:nvSpPr>
        <p:spPr>
          <a:xfrm>
            <a:off x="8100341" y="5996336"/>
            <a:ext cx="1193022" cy="202121"/>
          </a:xfrm>
          <a:prstGeom prst="rect">
            <a:avLst/>
          </a:prstGeom>
        </p:spPr>
        <p:txBody>
          <a:bodyPr vert="horz" wrap="square" lIns="91440" tIns="45720" rIns="91440" bIns="45720" rtlCol="0" anchor="ctr">
            <a:noAutofit/>
          </a:bodyPr>
          <a:lstStyle/>
          <a:p>
            <a:pPr algn="ctr">
              <a:lnSpc>
                <a:spcPct val="95000"/>
              </a:lnSpc>
              <a:spcBef>
                <a:spcPts val="400"/>
              </a:spcBef>
              <a:spcAft>
                <a:spcPts val="200"/>
              </a:spcAft>
            </a:pPr>
            <a:r>
              <a:rPr lang="en-US" sz="1000" b="1"/>
              <a:t>Archive</a:t>
            </a:r>
          </a:p>
        </p:txBody>
      </p:sp>
      <p:cxnSp>
        <p:nvCxnSpPr>
          <p:cNvPr id="27" name="Elbow Connector 26"/>
          <p:cNvCxnSpPr>
            <a:cxnSpLocks/>
            <a:stCxn id="205" idx="2"/>
            <a:endCxn id="154" idx="2"/>
          </p:cNvCxnSpPr>
          <p:nvPr/>
        </p:nvCxnSpPr>
        <p:spPr>
          <a:xfrm rot="5400000" flipH="1" flipV="1">
            <a:off x="4454189" y="-936035"/>
            <a:ext cx="10976" cy="5779984"/>
          </a:xfrm>
          <a:prstGeom prst="bentConnector3">
            <a:avLst>
              <a:gd name="adj1" fmla="val -2082726"/>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69" name="Elbow Connector 168"/>
          <p:cNvCxnSpPr>
            <a:cxnSpLocks/>
          </p:cNvCxnSpPr>
          <p:nvPr/>
        </p:nvCxnSpPr>
        <p:spPr>
          <a:xfrm rot="5400000" flipH="1" flipV="1">
            <a:off x="8879055" y="492532"/>
            <a:ext cx="73307" cy="2838567"/>
          </a:xfrm>
          <a:prstGeom prst="bentConnector3">
            <a:avLst>
              <a:gd name="adj1" fmla="val -311839"/>
            </a:avLst>
          </a:prstGeom>
          <a:ln w="19050">
            <a:solidFill>
              <a:srgbClr val="00B05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70" name="Curved Connector 69"/>
          <p:cNvCxnSpPr>
            <a:cxnSpLocks/>
            <a:stCxn id="261" idx="3"/>
            <a:endCxn id="222" idx="3"/>
          </p:cNvCxnSpPr>
          <p:nvPr/>
        </p:nvCxnSpPr>
        <p:spPr>
          <a:xfrm>
            <a:off x="5409738" y="1779311"/>
            <a:ext cx="76415" cy="913918"/>
          </a:xfrm>
          <a:prstGeom prst="curvedConnector3">
            <a:avLst>
              <a:gd name="adj1" fmla="val 753711"/>
            </a:avLst>
          </a:prstGeom>
          <a:ln w="28575">
            <a:solidFill>
              <a:schemeClr val="accent4"/>
            </a:solidFill>
            <a:tailEnd type="triangle"/>
          </a:ln>
        </p:spPr>
        <p:style>
          <a:lnRef idx="3">
            <a:schemeClr val="accent3"/>
          </a:lnRef>
          <a:fillRef idx="0">
            <a:schemeClr val="accent3"/>
          </a:fillRef>
          <a:effectRef idx="2">
            <a:schemeClr val="accent3"/>
          </a:effectRef>
          <a:fontRef idx="minor">
            <a:schemeClr val="tx1"/>
          </a:fontRef>
        </p:style>
      </p:cxnSp>
      <p:sp>
        <p:nvSpPr>
          <p:cNvPr id="127" name="TextBox 126"/>
          <p:cNvSpPr txBox="1"/>
          <p:nvPr/>
        </p:nvSpPr>
        <p:spPr>
          <a:xfrm>
            <a:off x="556551" y="5993289"/>
            <a:ext cx="1187423" cy="300942"/>
          </a:xfrm>
          <a:prstGeom prst="rect">
            <a:avLst/>
          </a:prstGeom>
        </p:spPr>
        <p:txBody>
          <a:bodyPr vert="horz" wrap="square" lIns="91440" tIns="45720" rIns="91440" bIns="45720" rtlCol="0" anchor="ctr">
            <a:noAutofit/>
          </a:bodyPr>
          <a:lstStyle/>
          <a:p>
            <a:pPr algn="ctr">
              <a:lnSpc>
                <a:spcPct val="95000"/>
              </a:lnSpc>
              <a:spcBef>
                <a:spcPts val="400"/>
              </a:spcBef>
              <a:spcAft>
                <a:spcPts val="200"/>
              </a:spcAft>
            </a:pPr>
            <a:r>
              <a:rPr lang="en-US" sz="1000" err="1"/>
              <a:t>OnCommand</a:t>
            </a:r>
            <a:r>
              <a:rPr lang="en-US" sz="1000"/>
              <a:t>(R) Unified Manager</a:t>
            </a:r>
          </a:p>
          <a:p>
            <a:pPr algn="ctr">
              <a:lnSpc>
                <a:spcPct val="95000"/>
              </a:lnSpc>
              <a:spcBef>
                <a:spcPts val="400"/>
              </a:spcBef>
              <a:spcAft>
                <a:spcPts val="200"/>
              </a:spcAft>
            </a:pPr>
            <a:endParaRPr lang="en-US" sz="1000" b="1">
              <a:solidFill>
                <a:sysClr val="windowText" lastClr="000000"/>
              </a:solidFill>
            </a:endParaRPr>
          </a:p>
        </p:txBody>
      </p:sp>
      <p:sp>
        <p:nvSpPr>
          <p:cNvPr id="128" name="TextBox 127"/>
          <p:cNvSpPr txBox="1"/>
          <p:nvPr/>
        </p:nvSpPr>
        <p:spPr>
          <a:xfrm>
            <a:off x="9658628" y="3912926"/>
            <a:ext cx="2369398" cy="445676"/>
          </a:xfrm>
          <a:prstGeom prst="rect">
            <a:avLst/>
          </a:prstGeom>
          <a:ln w="28575">
            <a:solidFill>
              <a:srgbClr val="00B050"/>
            </a:solidFill>
          </a:ln>
        </p:spPr>
        <p:style>
          <a:lnRef idx="2">
            <a:schemeClr val="accent3"/>
          </a:lnRef>
          <a:fillRef idx="1">
            <a:schemeClr val="lt1"/>
          </a:fillRef>
          <a:effectRef idx="0">
            <a:schemeClr val="accent3"/>
          </a:effectRef>
          <a:fontRef idx="minor">
            <a:schemeClr val="dk1"/>
          </a:fontRef>
        </p:style>
        <p:txBody>
          <a:bodyPr vert="horz" wrap="square" lIns="91440" tIns="45720" rIns="91440" bIns="45720" rtlCol="0" anchor="ctr">
            <a:noAutofit/>
          </a:bodyPr>
          <a:lstStyle/>
          <a:p>
            <a:r>
              <a:rPr lang="en-US" sz="800" b="1">
                <a:solidFill>
                  <a:srgbClr val="00B050"/>
                </a:solidFill>
              </a:rPr>
              <a:t>Epic Cache Mirror</a:t>
            </a:r>
            <a:endParaRPr lang="en-US" sz="800">
              <a:solidFill>
                <a:srgbClr val="00B050"/>
              </a:solidFill>
            </a:endParaRPr>
          </a:p>
          <a:p>
            <a:r>
              <a:rPr lang="en-US" sz="800"/>
              <a:t>hyphenate real-time </a:t>
            </a:r>
            <a:r>
              <a:rPr lang="en-US" sz="800" err="1"/>
              <a:t>async</a:t>
            </a:r>
            <a:r>
              <a:rPr lang="en-US" sz="800"/>
              <a:t> cache database replication to read only Report, and DR.</a:t>
            </a:r>
          </a:p>
        </p:txBody>
      </p:sp>
      <p:sp>
        <p:nvSpPr>
          <p:cNvPr id="129" name="TextBox 128"/>
          <p:cNvSpPr txBox="1"/>
          <p:nvPr/>
        </p:nvSpPr>
        <p:spPr>
          <a:xfrm>
            <a:off x="9665686" y="4404634"/>
            <a:ext cx="2369398" cy="822451"/>
          </a:xfrm>
          <a:prstGeom prst="rect">
            <a:avLst/>
          </a:prstGeom>
          <a:ln w="28575">
            <a:solidFill>
              <a:srgbClr val="FFC000"/>
            </a:solidFill>
          </a:ln>
        </p:spPr>
        <p:style>
          <a:lnRef idx="2">
            <a:schemeClr val="accent3"/>
          </a:lnRef>
          <a:fillRef idx="1">
            <a:schemeClr val="lt1"/>
          </a:fillRef>
          <a:effectRef idx="0">
            <a:schemeClr val="accent3"/>
          </a:effectRef>
          <a:fontRef idx="minor">
            <a:schemeClr val="dk1"/>
          </a:fontRef>
        </p:style>
        <p:txBody>
          <a:bodyPr vert="horz" wrap="square" lIns="91440" tIns="45720" rIns="91440" bIns="45720" rtlCol="0" anchor="ctr">
            <a:noAutofit/>
          </a:bodyPr>
          <a:lstStyle/>
          <a:p>
            <a:r>
              <a:rPr lang="en-US" sz="800" b="1">
                <a:solidFill>
                  <a:srgbClr val="FFC000"/>
                </a:solidFill>
              </a:rPr>
              <a:t>Backup Workflows</a:t>
            </a:r>
            <a:endParaRPr lang="en-US" sz="800">
              <a:solidFill>
                <a:srgbClr val="FFC000"/>
              </a:solidFill>
            </a:endParaRPr>
          </a:p>
          <a:p>
            <a:r>
              <a:rPr lang="en-US" sz="800"/>
              <a:t>Nightly WFA application consistent backup of Epic production using host side Freeze and Thaw scripts</a:t>
            </a:r>
          </a:p>
          <a:p>
            <a:r>
              <a:rPr lang="en-US" sz="800"/>
              <a:t>Most recent backup is mounted on Media server and streamed to Archive via backup software.</a:t>
            </a:r>
          </a:p>
          <a:p>
            <a:r>
              <a:rPr lang="en-US" sz="800"/>
              <a:t>Or optionally WFA can SnapVault to ONTAP</a:t>
            </a:r>
          </a:p>
        </p:txBody>
      </p:sp>
      <p:sp>
        <p:nvSpPr>
          <p:cNvPr id="130" name="TextBox 129"/>
          <p:cNvSpPr txBox="1"/>
          <p:nvPr/>
        </p:nvSpPr>
        <p:spPr>
          <a:xfrm>
            <a:off x="9658628" y="5263464"/>
            <a:ext cx="2369398" cy="1109198"/>
          </a:xfrm>
          <a:prstGeom prst="rect">
            <a:avLst/>
          </a:prstGeom>
          <a:ln w="28575">
            <a:solidFill>
              <a:schemeClr val="accent1"/>
            </a:solidFill>
          </a:ln>
        </p:spPr>
        <p:style>
          <a:lnRef idx="2">
            <a:schemeClr val="accent3"/>
          </a:lnRef>
          <a:fillRef idx="1">
            <a:schemeClr val="lt1"/>
          </a:fillRef>
          <a:effectRef idx="0">
            <a:schemeClr val="accent3"/>
          </a:effectRef>
          <a:fontRef idx="minor">
            <a:schemeClr val="dk1"/>
          </a:fontRef>
        </p:style>
        <p:txBody>
          <a:bodyPr vert="horz" wrap="square" lIns="91440" tIns="45720" rIns="91440" bIns="45720" rtlCol="0" anchor="ctr">
            <a:noAutofit/>
          </a:bodyPr>
          <a:lstStyle/>
          <a:p>
            <a:r>
              <a:rPr lang="en-US" sz="800" b="1" dirty="0">
                <a:solidFill>
                  <a:schemeClr val="accent1"/>
                </a:solidFill>
              </a:rPr>
              <a:t>Refresh Workflows</a:t>
            </a:r>
            <a:endParaRPr lang="en-US" sz="800" dirty="0">
              <a:solidFill>
                <a:schemeClr val="accent1"/>
              </a:solidFill>
            </a:endParaRPr>
          </a:p>
          <a:p>
            <a:r>
              <a:rPr lang="en-US" sz="800" dirty="0"/>
              <a:t>Nonproduction server starts </a:t>
            </a:r>
            <a:r>
              <a:rPr lang="en-US" sz="800" dirty="0" err="1"/>
              <a:t>envcopy</a:t>
            </a:r>
            <a:r>
              <a:rPr lang="en-US" sz="800" dirty="0"/>
              <a:t> scripts to bring down SUP environment and save env variables. </a:t>
            </a:r>
          </a:p>
          <a:p>
            <a:r>
              <a:rPr lang="en-US" sz="800" dirty="0"/>
              <a:t>LUNs are removed and rebuilt from clone of latest Snapshot copy and presented to server.</a:t>
            </a:r>
          </a:p>
          <a:p>
            <a:r>
              <a:rPr lang="en-US" sz="800" dirty="0" err="1"/>
              <a:t>Envcopy</a:t>
            </a:r>
            <a:r>
              <a:rPr lang="en-US" sz="800" dirty="0"/>
              <a:t> brings SUP DB back online.</a:t>
            </a:r>
          </a:p>
          <a:p>
            <a:r>
              <a:rPr lang="en-US" sz="800" dirty="0"/>
              <a:t>This process is repeated for all full copy test environments.</a:t>
            </a:r>
          </a:p>
        </p:txBody>
      </p:sp>
      <p:pic>
        <p:nvPicPr>
          <p:cNvPr id="126" name="Picture 125">
            <a:extLst>
              <a:ext uri="{FF2B5EF4-FFF2-40B4-BE49-F238E27FC236}">
                <a16:creationId xmlns:a16="http://schemas.microsoft.com/office/drawing/2014/main" id="{301AC604-896C-6649-A8E5-BF553412D77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076715" y="796640"/>
            <a:ext cx="1297038" cy="351281"/>
          </a:xfrm>
          <a:prstGeom prst="rect">
            <a:avLst/>
          </a:prstGeom>
        </p:spPr>
      </p:pic>
      <p:pic>
        <p:nvPicPr>
          <p:cNvPr id="131" name="Picture 130">
            <a:extLst>
              <a:ext uri="{FF2B5EF4-FFF2-40B4-BE49-F238E27FC236}">
                <a16:creationId xmlns:a16="http://schemas.microsoft.com/office/drawing/2014/main" id="{27298332-0B2D-A94E-A0DE-BD14FC2B25D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484434" y="801955"/>
            <a:ext cx="1297038" cy="351281"/>
          </a:xfrm>
          <a:prstGeom prst="rect">
            <a:avLst/>
          </a:prstGeom>
        </p:spPr>
      </p:pic>
      <p:sp>
        <p:nvSpPr>
          <p:cNvPr id="133" name="TextBox 132">
            <a:extLst>
              <a:ext uri="{FF2B5EF4-FFF2-40B4-BE49-F238E27FC236}">
                <a16:creationId xmlns:a16="http://schemas.microsoft.com/office/drawing/2014/main" id="{265149EB-58D0-D84F-A5EB-84693FB531E4}"/>
              </a:ext>
            </a:extLst>
          </p:cNvPr>
          <p:cNvSpPr txBox="1"/>
          <p:nvPr/>
        </p:nvSpPr>
        <p:spPr>
          <a:xfrm>
            <a:off x="6092120" y="1164102"/>
            <a:ext cx="1293776" cy="139034"/>
          </a:xfrm>
          <a:prstGeom prst="rect">
            <a:avLst/>
          </a:prstGeom>
        </p:spPr>
        <p:txBody>
          <a:bodyPr vert="horz" wrap="square" lIns="91440" tIns="45720" rIns="91440" bIns="45720" rtlCol="0" anchor="ctr">
            <a:noAutofit/>
          </a:bodyPr>
          <a:lstStyle/>
          <a:p>
            <a:pPr algn="ctr">
              <a:lnSpc>
                <a:spcPct val="95000"/>
              </a:lnSpc>
              <a:spcBef>
                <a:spcPts val="400"/>
              </a:spcBef>
              <a:spcAft>
                <a:spcPts val="200"/>
              </a:spcAft>
            </a:pPr>
            <a:r>
              <a:rPr lang="en-US" sz="1100" b="1">
                <a:solidFill>
                  <a:sysClr val="windowText" lastClr="000000"/>
                </a:solidFill>
              </a:rPr>
              <a:t>report-05</a:t>
            </a:r>
          </a:p>
        </p:txBody>
      </p:sp>
      <p:sp>
        <p:nvSpPr>
          <p:cNvPr id="134" name="TextBox 133">
            <a:extLst>
              <a:ext uri="{FF2B5EF4-FFF2-40B4-BE49-F238E27FC236}">
                <a16:creationId xmlns:a16="http://schemas.microsoft.com/office/drawing/2014/main" id="{E5043531-7B16-CB4C-B95F-A5BA2CC67C64}"/>
              </a:ext>
            </a:extLst>
          </p:cNvPr>
          <p:cNvSpPr txBox="1"/>
          <p:nvPr/>
        </p:nvSpPr>
        <p:spPr>
          <a:xfrm>
            <a:off x="7487037" y="1162929"/>
            <a:ext cx="1293776" cy="139034"/>
          </a:xfrm>
          <a:prstGeom prst="rect">
            <a:avLst/>
          </a:prstGeom>
        </p:spPr>
        <p:txBody>
          <a:bodyPr vert="horz" wrap="square" lIns="91440" tIns="45720" rIns="91440" bIns="45720" rtlCol="0" anchor="ctr">
            <a:noAutofit/>
          </a:bodyPr>
          <a:lstStyle/>
          <a:p>
            <a:pPr algn="ctr">
              <a:lnSpc>
                <a:spcPct val="95000"/>
              </a:lnSpc>
              <a:spcBef>
                <a:spcPts val="400"/>
              </a:spcBef>
              <a:spcAft>
                <a:spcPts val="200"/>
              </a:spcAft>
            </a:pPr>
            <a:r>
              <a:rPr lang="en-US" sz="1100" b="1">
                <a:solidFill>
                  <a:sysClr val="windowText" lastClr="000000"/>
                </a:solidFill>
              </a:rPr>
              <a:t>report-06</a:t>
            </a:r>
          </a:p>
        </p:txBody>
      </p:sp>
      <p:pic>
        <p:nvPicPr>
          <p:cNvPr id="147" name="volume clone copy 4" descr="C:\Users\PrestoGeorge\Desktop\Original-Cylindar.gif">
            <a:extLst>
              <a:ext uri="{FF2B5EF4-FFF2-40B4-BE49-F238E27FC236}">
                <a16:creationId xmlns:a16="http://schemas.microsoft.com/office/drawing/2014/main" id="{756488FF-9B18-CE45-9E04-1282908B73D4}"/>
              </a:ext>
            </a:extLst>
          </p:cNvPr>
          <p:cNvPicPr preferRelativeResize="0">
            <a:picLocks noChangeAspect="1" noChangeArrowheads="1"/>
          </p:cNvPicPr>
          <p:nvPr/>
        </p:nvPicPr>
        <p:blipFill>
          <a:blip r:embed="rId6" cstate="print">
            <a:grayscl/>
          </a:blip>
          <a:srcRect/>
          <a:stretch>
            <a:fillRect/>
          </a:stretch>
        </p:blipFill>
        <p:spPr bwMode="auto">
          <a:xfrm>
            <a:off x="6656805" y="1528704"/>
            <a:ext cx="1775924" cy="329944"/>
          </a:xfrm>
          <a:prstGeom prst="rect">
            <a:avLst/>
          </a:prstGeom>
          <a:noFill/>
        </p:spPr>
      </p:pic>
      <p:pic>
        <p:nvPicPr>
          <p:cNvPr id="149" name="volume clone copy 3" descr="C:\Users\PrestoGeorge\Desktop\Original-Cylindar.gif">
            <a:extLst>
              <a:ext uri="{FF2B5EF4-FFF2-40B4-BE49-F238E27FC236}">
                <a16:creationId xmlns:a16="http://schemas.microsoft.com/office/drawing/2014/main" id="{CD6A6E7E-104A-5B45-9708-78D3BD698E26}"/>
              </a:ext>
            </a:extLst>
          </p:cNvPr>
          <p:cNvPicPr preferRelativeResize="0">
            <a:picLocks noChangeAspect="1" noChangeArrowheads="1"/>
          </p:cNvPicPr>
          <p:nvPr/>
        </p:nvPicPr>
        <p:blipFill>
          <a:blip r:embed="rId6" cstate="print">
            <a:grayscl/>
          </a:blip>
          <a:srcRect/>
          <a:stretch>
            <a:fillRect/>
          </a:stretch>
        </p:blipFill>
        <p:spPr bwMode="auto">
          <a:xfrm>
            <a:off x="6613919" y="1553874"/>
            <a:ext cx="1775924" cy="329944"/>
          </a:xfrm>
          <a:prstGeom prst="rect">
            <a:avLst/>
          </a:prstGeom>
          <a:noFill/>
        </p:spPr>
      </p:pic>
      <p:pic>
        <p:nvPicPr>
          <p:cNvPr id="150" name="volume clone copy 2" descr="C:\Users\PrestoGeorge\Desktop\Original-Cylindar.gif">
            <a:extLst>
              <a:ext uri="{FF2B5EF4-FFF2-40B4-BE49-F238E27FC236}">
                <a16:creationId xmlns:a16="http://schemas.microsoft.com/office/drawing/2014/main" id="{531F602A-718A-994D-9253-EE1DAF146C48}"/>
              </a:ext>
            </a:extLst>
          </p:cNvPr>
          <p:cNvPicPr preferRelativeResize="0">
            <a:picLocks noChangeAspect="1" noChangeArrowheads="1"/>
          </p:cNvPicPr>
          <p:nvPr/>
        </p:nvPicPr>
        <p:blipFill>
          <a:blip r:embed="rId6" cstate="print">
            <a:grayscl/>
          </a:blip>
          <a:srcRect/>
          <a:stretch>
            <a:fillRect/>
          </a:stretch>
        </p:blipFill>
        <p:spPr bwMode="auto">
          <a:xfrm>
            <a:off x="6565122" y="1576682"/>
            <a:ext cx="1775924" cy="329944"/>
          </a:xfrm>
          <a:prstGeom prst="rect">
            <a:avLst/>
          </a:prstGeom>
          <a:noFill/>
        </p:spPr>
      </p:pic>
      <p:pic>
        <p:nvPicPr>
          <p:cNvPr id="151" name="volume clone copy 1" descr="C:\Users\PrestoGeorge\Desktop\Original-Cylindar.gif">
            <a:extLst>
              <a:ext uri="{FF2B5EF4-FFF2-40B4-BE49-F238E27FC236}">
                <a16:creationId xmlns:a16="http://schemas.microsoft.com/office/drawing/2014/main" id="{3CD5CE0B-0858-4243-9298-1C4FB7E671EE}"/>
              </a:ext>
            </a:extLst>
          </p:cNvPr>
          <p:cNvPicPr preferRelativeResize="0">
            <a:picLocks noChangeAspect="1" noChangeArrowheads="1"/>
          </p:cNvPicPr>
          <p:nvPr/>
        </p:nvPicPr>
        <p:blipFill>
          <a:blip r:embed="rId6" cstate="print">
            <a:grayscl/>
          </a:blip>
          <a:srcRect/>
          <a:stretch>
            <a:fillRect/>
          </a:stretch>
        </p:blipFill>
        <p:spPr bwMode="auto">
          <a:xfrm>
            <a:off x="6516778" y="1605733"/>
            <a:ext cx="1775924" cy="329944"/>
          </a:xfrm>
          <a:prstGeom prst="rect">
            <a:avLst/>
          </a:prstGeom>
          <a:noFill/>
        </p:spPr>
      </p:pic>
      <p:pic>
        <p:nvPicPr>
          <p:cNvPr id="154" name="volume clone 1" descr="C:\Users\PrestoGeorge\Desktop\Original-Cylindar.gif">
            <a:extLst>
              <a:ext uri="{FF2B5EF4-FFF2-40B4-BE49-F238E27FC236}">
                <a16:creationId xmlns:a16="http://schemas.microsoft.com/office/drawing/2014/main" id="{7FCDAD70-D842-474B-9338-5D9D11B86FE0}"/>
              </a:ext>
            </a:extLst>
          </p:cNvPr>
          <p:cNvPicPr preferRelativeResize="0">
            <a:picLocks noChangeAspect="1" noChangeArrowheads="1"/>
          </p:cNvPicPr>
          <p:nvPr/>
        </p:nvPicPr>
        <p:blipFill>
          <a:blip r:embed="rId6" cstate="print">
            <a:duotone>
              <a:prstClr val="black"/>
              <a:schemeClr val="accent5">
                <a:tint val="45000"/>
                <a:satMod val="400000"/>
              </a:schemeClr>
            </a:duotone>
          </a:blip>
          <a:srcRect/>
          <a:stretch>
            <a:fillRect/>
          </a:stretch>
        </p:blipFill>
        <p:spPr bwMode="auto">
          <a:xfrm>
            <a:off x="6461707" y="1618525"/>
            <a:ext cx="1775924" cy="329944"/>
          </a:xfrm>
          <a:prstGeom prst="rect">
            <a:avLst/>
          </a:prstGeom>
          <a:noFill/>
        </p:spPr>
      </p:pic>
      <p:sp>
        <p:nvSpPr>
          <p:cNvPr id="155" name="TextBox 154">
            <a:extLst>
              <a:ext uri="{FF2B5EF4-FFF2-40B4-BE49-F238E27FC236}">
                <a16:creationId xmlns:a16="http://schemas.microsoft.com/office/drawing/2014/main" id="{B698B118-C2E4-5440-8137-C2AD8A87C693}"/>
              </a:ext>
            </a:extLst>
          </p:cNvPr>
          <p:cNvSpPr txBox="1"/>
          <p:nvPr/>
        </p:nvSpPr>
        <p:spPr>
          <a:xfrm>
            <a:off x="6457018" y="1691431"/>
            <a:ext cx="1845044" cy="216876"/>
          </a:xfrm>
          <a:prstGeom prst="rect">
            <a:avLst/>
          </a:prstGeom>
        </p:spPr>
        <p:txBody>
          <a:bodyPr vert="horz" wrap="square" lIns="91440" tIns="45720" rIns="91440" bIns="45720" rtlCol="0" anchor="ctr">
            <a:noAutofit/>
          </a:bodyPr>
          <a:lstStyle/>
          <a:p>
            <a:pPr algn="ctr">
              <a:lnSpc>
                <a:spcPct val="95000"/>
              </a:lnSpc>
              <a:spcBef>
                <a:spcPts val="400"/>
              </a:spcBef>
              <a:spcAft>
                <a:spcPts val="200"/>
              </a:spcAft>
            </a:pPr>
            <a:r>
              <a:rPr lang="en-US" sz="1000" b="1">
                <a:solidFill>
                  <a:schemeClr val="bg1"/>
                </a:solidFill>
              </a:rPr>
              <a:t>Report</a:t>
            </a:r>
          </a:p>
        </p:txBody>
      </p:sp>
      <p:cxnSp>
        <p:nvCxnSpPr>
          <p:cNvPr id="163" name="Elbow Connector 162">
            <a:extLst>
              <a:ext uri="{FF2B5EF4-FFF2-40B4-BE49-F238E27FC236}">
                <a16:creationId xmlns:a16="http://schemas.microsoft.com/office/drawing/2014/main" id="{5EF54789-1484-3442-8800-DD3BB863E414}"/>
              </a:ext>
            </a:extLst>
          </p:cNvPr>
          <p:cNvCxnSpPr>
            <a:cxnSpLocks/>
          </p:cNvCxnSpPr>
          <p:nvPr/>
        </p:nvCxnSpPr>
        <p:spPr>
          <a:xfrm rot="5400000" flipH="1" flipV="1">
            <a:off x="2902681" y="475818"/>
            <a:ext cx="15162" cy="2952091"/>
          </a:xfrm>
          <a:prstGeom prst="bentConnector3">
            <a:avLst>
              <a:gd name="adj1" fmla="val -2326738"/>
            </a:avLst>
          </a:prstGeom>
          <a:ln w="28575">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56" name="Rectangle 155">
            <a:extLst>
              <a:ext uri="{FF2B5EF4-FFF2-40B4-BE49-F238E27FC236}">
                <a16:creationId xmlns:a16="http://schemas.microsoft.com/office/drawing/2014/main" id="{A41CDB26-7384-544B-9BE2-6BA09A3064C5}"/>
              </a:ext>
            </a:extLst>
          </p:cNvPr>
          <p:cNvSpPr/>
          <p:nvPr/>
        </p:nvSpPr>
        <p:spPr bwMode="gray">
          <a:xfrm>
            <a:off x="118891" y="88553"/>
            <a:ext cx="11960219" cy="339567"/>
          </a:xfrm>
          <a:prstGeom prst="rect">
            <a:avLst/>
          </a:prstGeom>
          <a:gradFill flip="none" rotWithShape="1">
            <a:gsLst>
              <a:gs pos="100000">
                <a:schemeClr val="accent1">
                  <a:lumMod val="75000"/>
                </a:schemeClr>
              </a:gs>
              <a:gs pos="0">
                <a:schemeClr val="accent1"/>
              </a:gs>
            </a:gsLst>
            <a:lin ang="8100000" scaled="0"/>
            <a:tileRect/>
          </a:gradFill>
          <a:ln w="12700">
            <a:gradFill>
              <a:gsLst>
                <a:gs pos="0">
                  <a:schemeClr val="bg1">
                    <a:alpha val="90000"/>
                  </a:schemeClr>
                </a:gs>
                <a:gs pos="100000">
                  <a:schemeClr val="bg1">
                    <a:alpha val="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lIns="118809" tIns="182832" rIns="118809" bIns="182784" rtlCol="0" anchor="ctr"/>
          <a:lstStyle/>
          <a:p>
            <a:pPr algn="ctr">
              <a:lnSpc>
                <a:spcPct val="85000"/>
              </a:lnSpc>
              <a:spcBef>
                <a:spcPts val="600"/>
              </a:spcBef>
            </a:pPr>
            <a:r>
              <a:rPr lang="en-US" sz="1600">
                <a:solidFill>
                  <a:prstClr val="white"/>
                </a:solidFill>
              </a:rPr>
              <a:t>Epic Production Cluster</a:t>
            </a:r>
          </a:p>
        </p:txBody>
      </p:sp>
      <p:sp>
        <p:nvSpPr>
          <p:cNvPr id="63" name="Rectangle 62">
            <a:extLst>
              <a:ext uri="{FF2B5EF4-FFF2-40B4-BE49-F238E27FC236}">
                <a16:creationId xmlns:a16="http://schemas.microsoft.com/office/drawing/2014/main" id="{917D23BB-1228-2F41-A174-0EFFC89AF957}"/>
              </a:ext>
            </a:extLst>
          </p:cNvPr>
          <p:cNvSpPr/>
          <p:nvPr/>
        </p:nvSpPr>
        <p:spPr>
          <a:xfrm>
            <a:off x="3022294" y="5304293"/>
            <a:ext cx="810683" cy="246221"/>
          </a:xfrm>
          <a:prstGeom prst="rect">
            <a:avLst/>
          </a:prstGeom>
        </p:spPr>
        <p:txBody>
          <a:bodyPr wrap="square">
            <a:spAutoFit/>
          </a:bodyPr>
          <a:lstStyle/>
          <a:p>
            <a:pPr algn="ctr"/>
            <a:r>
              <a:rPr lang="en-US" sz="1000" b="1">
                <a:solidFill>
                  <a:schemeClr val="accent1"/>
                </a:solidFill>
              </a:rPr>
              <a:t>REST API</a:t>
            </a:r>
          </a:p>
        </p:txBody>
      </p:sp>
      <p:cxnSp>
        <p:nvCxnSpPr>
          <p:cNvPr id="213" name="Curved Connector 212">
            <a:extLst>
              <a:ext uri="{FF2B5EF4-FFF2-40B4-BE49-F238E27FC236}">
                <a16:creationId xmlns:a16="http://schemas.microsoft.com/office/drawing/2014/main" id="{588C5EAB-A38F-BB44-8F43-009DB694A344}"/>
              </a:ext>
            </a:extLst>
          </p:cNvPr>
          <p:cNvCxnSpPr>
            <a:cxnSpLocks/>
          </p:cNvCxnSpPr>
          <p:nvPr/>
        </p:nvCxnSpPr>
        <p:spPr>
          <a:xfrm rot="16200000" flipH="1">
            <a:off x="6332048" y="4046418"/>
            <a:ext cx="825393" cy="2700048"/>
          </a:xfrm>
          <a:prstGeom prst="curvedConnector2">
            <a:avLst/>
          </a:prstGeom>
          <a:ln w="28575">
            <a:solidFill>
              <a:schemeClr val="accent4"/>
            </a:solidFill>
            <a:tailEnd type="triangle"/>
          </a:ln>
        </p:spPr>
        <p:style>
          <a:lnRef idx="3">
            <a:schemeClr val="accent3"/>
          </a:lnRef>
          <a:fillRef idx="0">
            <a:schemeClr val="accent3"/>
          </a:fillRef>
          <a:effectRef idx="2">
            <a:schemeClr val="accent3"/>
          </a:effectRef>
          <a:fontRef idx="minor">
            <a:schemeClr val="tx1"/>
          </a:fontRef>
        </p:style>
      </p:cxnSp>
      <p:sp>
        <p:nvSpPr>
          <p:cNvPr id="218" name="TextBox 217">
            <a:extLst>
              <a:ext uri="{FF2B5EF4-FFF2-40B4-BE49-F238E27FC236}">
                <a16:creationId xmlns:a16="http://schemas.microsoft.com/office/drawing/2014/main" id="{D9908C4D-70D3-CE4F-883B-06C8F15E9AFB}"/>
              </a:ext>
            </a:extLst>
          </p:cNvPr>
          <p:cNvSpPr txBox="1"/>
          <p:nvPr/>
        </p:nvSpPr>
        <p:spPr>
          <a:xfrm>
            <a:off x="6423523" y="5719777"/>
            <a:ext cx="619475" cy="214620"/>
          </a:xfrm>
          <a:prstGeom prst="rect">
            <a:avLst/>
          </a:prstGeom>
        </p:spPr>
        <p:txBody>
          <a:bodyPr vert="horz" wrap="square" lIns="91440" tIns="45720" rIns="91440" bIns="45720" rtlCol="0" anchor="ctr">
            <a:noAutofit/>
          </a:bodyPr>
          <a:lstStyle/>
          <a:p>
            <a:pPr algn="ctr">
              <a:lnSpc>
                <a:spcPct val="95000"/>
              </a:lnSpc>
              <a:spcBef>
                <a:spcPts val="400"/>
              </a:spcBef>
              <a:spcAft>
                <a:spcPts val="200"/>
              </a:spcAft>
            </a:pPr>
            <a:r>
              <a:rPr lang="en-US" sz="1000" b="1">
                <a:solidFill>
                  <a:srgbClr val="FFC000"/>
                </a:solidFill>
              </a:rPr>
              <a:t>Stream Backup</a:t>
            </a:r>
          </a:p>
        </p:txBody>
      </p:sp>
      <p:cxnSp>
        <p:nvCxnSpPr>
          <p:cNvPr id="219" name="Curved Connector 218">
            <a:extLst>
              <a:ext uri="{FF2B5EF4-FFF2-40B4-BE49-F238E27FC236}">
                <a16:creationId xmlns:a16="http://schemas.microsoft.com/office/drawing/2014/main" id="{549B8C91-34E1-EB4D-8007-326A7BFE77BD}"/>
              </a:ext>
            </a:extLst>
          </p:cNvPr>
          <p:cNvCxnSpPr>
            <a:cxnSpLocks/>
            <a:stCxn id="260" idx="3"/>
            <a:endCxn id="291" idx="1"/>
          </p:cNvCxnSpPr>
          <p:nvPr/>
        </p:nvCxnSpPr>
        <p:spPr>
          <a:xfrm>
            <a:off x="5464809" y="1766519"/>
            <a:ext cx="2560509" cy="4042620"/>
          </a:xfrm>
          <a:prstGeom prst="curvedConnector3">
            <a:avLst>
              <a:gd name="adj1" fmla="val 50000"/>
            </a:avLst>
          </a:prstGeom>
          <a:ln w="28575">
            <a:solidFill>
              <a:schemeClr val="accent4"/>
            </a:solidFill>
            <a:tailEnd type="triangle"/>
          </a:ln>
        </p:spPr>
        <p:style>
          <a:lnRef idx="3">
            <a:schemeClr val="accent3"/>
          </a:lnRef>
          <a:fillRef idx="0">
            <a:schemeClr val="accent3"/>
          </a:fillRef>
          <a:effectRef idx="2">
            <a:schemeClr val="accent3"/>
          </a:effectRef>
          <a:fontRef idx="minor">
            <a:schemeClr val="tx1"/>
          </a:fontRef>
        </p:style>
      </p:cxnSp>
      <p:sp>
        <p:nvSpPr>
          <p:cNvPr id="220" name="TextBox 219">
            <a:extLst>
              <a:ext uri="{FF2B5EF4-FFF2-40B4-BE49-F238E27FC236}">
                <a16:creationId xmlns:a16="http://schemas.microsoft.com/office/drawing/2014/main" id="{E5E4229E-396D-734F-B4D4-75100B762645}"/>
              </a:ext>
            </a:extLst>
          </p:cNvPr>
          <p:cNvSpPr txBox="1"/>
          <p:nvPr/>
        </p:nvSpPr>
        <p:spPr>
          <a:xfrm>
            <a:off x="6688985" y="3846012"/>
            <a:ext cx="1369535" cy="562436"/>
          </a:xfrm>
          <a:prstGeom prst="rect">
            <a:avLst/>
          </a:prstGeom>
        </p:spPr>
        <p:txBody>
          <a:bodyPr vert="horz" wrap="square" lIns="91416" tIns="45708" rIns="91416" bIns="45708" rtlCol="0" anchor="ctr">
            <a:noAutofit/>
          </a:bodyPr>
          <a:lstStyle/>
          <a:p>
            <a:pPr algn="ctr">
              <a:lnSpc>
                <a:spcPct val="95000"/>
              </a:lnSpc>
              <a:spcBef>
                <a:spcPts val="400"/>
              </a:spcBef>
              <a:spcAft>
                <a:spcPts val="200"/>
              </a:spcAft>
            </a:pPr>
            <a:r>
              <a:rPr lang="en-US" sz="1000" b="1">
                <a:solidFill>
                  <a:srgbClr val="FFC000"/>
                </a:solidFill>
              </a:rPr>
              <a:t>Optional bypass media server and use SnapVault(R)</a:t>
            </a:r>
          </a:p>
        </p:txBody>
      </p:sp>
      <p:pic>
        <p:nvPicPr>
          <p:cNvPr id="225" name="volume clone 1" descr="C:\Users\PrestoGeorge\Desktop\Original-Cylindar.gif">
            <a:extLst>
              <a:ext uri="{FF2B5EF4-FFF2-40B4-BE49-F238E27FC236}">
                <a16:creationId xmlns:a16="http://schemas.microsoft.com/office/drawing/2014/main" id="{626F2E7C-C664-0647-BEF5-77CEAF7DFDE6}"/>
              </a:ext>
            </a:extLst>
          </p:cNvPr>
          <p:cNvPicPr preferRelativeResize="0">
            <a:picLocks noChangeAspect="1" noChangeArrowheads="1"/>
          </p:cNvPicPr>
          <p:nvPr/>
        </p:nvPicPr>
        <p:blipFill>
          <a:blip r:embed="rId6" cstate="print">
            <a:duotone>
              <a:prstClr val="black"/>
              <a:schemeClr val="accent5">
                <a:tint val="45000"/>
                <a:satMod val="400000"/>
              </a:schemeClr>
            </a:duotone>
          </a:blip>
          <a:srcRect/>
          <a:stretch>
            <a:fillRect/>
          </a:stretch>
        </p:blipFill>
        <p:spPr bwMode="auto">
          <a:xfrm>
            <a:off x="10294152" y="2794016"/>
            <a:ext cx="437227" cy="146840"/>
          </a:xfrm>
          <a:prstGeom prst="rect">
            <a:avLst/>
          </a:prstGeom>
          <a:noFill/>
        </p:spPr>
      </p:pic>
      <p:pic>
        <p:nvPicPr>
          <p:cNvPr id="227" name="volume clone copy 4" descr="C:\Users\PrestoGeorge\Desktop\Original-Cylindar.gif">
            <a:extLst>
              <a:ext uri="{FF2B5EF4-FFF2-40B4-BE49-F238E27FC236}">
                <a16:creationId xmlns:a16="http://schemas.microsoft.com/office/drawing/2014/main" id="{2DA5D187-2A46-AA40-8D4E-18FC51E81847}"/>
              </a:ext>
            </a:extLst>
          </p:cNvPr>
          <p:cNvPicPr preferRelativeResize="0">
            <a:picLocks noChangeAspect="1" noChangeArrowheads="1"/>
          </p:cNvPicPr>
          <p:nvPr/>
        </p:nvPicPr>
        <p:blipFill>
          <a:blip r:embed="rId6" cstate="print">
            <a:grayscl/>
          </a:blip>
          <a:srcRect/>
          <a:stretch>
            <a:fillRect/>
          </a:stretch>
        </p:blipFill>
        <p:spPr bwMode="auto">
          <a:xfrm>
            <a:off x="10296832" y="3006851"/>
            <a:ext cx="434547" cy="145940"/>
          </a:xfrm>
          <a:prstGeom prst="rect">
            <a:avLst/>
          </a:prstGeom>
          <a:noFill/>
        </p:spPr>
      </p:pic>
      <p:cxnSp>
        <p:nvCxnSpPr>
          <p:cNvPr id="229" name="Straight Arrow Connector 228">
            <a:extLst>
              <a:ext uri="{FF2B5EF4-FFF2-40B4-BE49-F238E27FC236}">
                <a16:creationId xmlns:a16="http://schemas.microsoft.com/office/drawing/2014/main" id="{BAA844F3-24F2-3D4F-93CB-4C7D525EB0BE}"/>
              </a:ext>
            </a:extLst>
          </p:cNvPr>
          <p:cNvCxnSpPr>
            <a:cxnSpLocks/>
          </p:cNvCxnSpPr>
          <p:nvPr/>
        </p:nvCxnSpPr>
        <p:spPr>
          <a:xfrm flipV="1">
            <a:off x="10303806" y="3318474"/>
            <a:ext cx="458145" cy="9248"/>
          </a:xfrm>
          <a:prstGeom prst="straightConnector1">
            <a:avLst/>
          </a:prstGeom>
          <a:ln>
            <a:solidFill>
              <a:schemeClr val="accent6"/>
            </a:solidFill>
            <a:tailEnd type="triangle"/>
          </a:ln>
        </p:spPr>
        <p:style>
          <a:lnRef idx="3">
            <a:schemeClr val="accent1"/>
          </a:lnRef>
          <a:fillRef idx="0">
            <a:schemeClr val="accent1"/>
          </a:fillRef>
          <a:effectRef idx="2">
            <a:schemeClr val="accent1"/>
          </a:effectRef>
          <a:fontRef idx="minor">
            <a:schemeClr val="tx1"/>
          </a:fontRef>
        </p:style>
      </p:cxnSp>
      <p:cxnSp>
        <p:nvCxnSpPr>
          <p:cNvPr id="230" name="Straight Arrow Connector 229">
            <a:extLst>
              <a:ext uri="{FF2B5EF4-FFF2-40B4-BE49-F238E27FC236}">
                <a16:creationId xmlns:a16="http://schemas.microsoft.com/office/drawing/2014/main" id="{A72B8C7D-E61C-CC41-A35D-2147BF284707}"/>
              </a:ext>
            </a:extLst>
          </p:cNvPr>
          <p:cNvCxnSpPr>
            <a:cxnSpLocks/>
          </p:cNvCxnSpPr>
          <p:nvPr/>
        </p:nvCxnSpPr>
        <p:spPr>
          <a:xfrm flipV="1">
            <a:off x="10300320" y="3514246"/>
            <a:ext cx="458145" cy="9248"/>
          </a:xfrm>
          <a:prstGeom prst="straightConnector1">
            <a:avLst/>
          </a:prstGeom>
          <a:ln>
            <a:solidFill>
              <a:srgbClr val="FFC000"/>
            </a:solidFill>
            <a:tailEnd type="triangle"/>
          </a:ln>
        </p:spPr>
        <p:style>
          <a:lnRef idx="3">
            <a:schemeClr val="accent1"/>
          </a:lnRef>
          <a:fillRef idx="0">
            <a:schemeClr val="accent1"/>
          </a:fillRef>
          <a:effectRef idx="2">
            <a:schemeClr val="accent1"/>
          </a:effectRef>
          <a:fontRef idx="minor">
            <a:schemeClr val="tx1"/>
          </a:fontRef>
        </p:style>
      </p:cxnSp>
      <p:cxnSp>
        <p:nvCxnSpPr>
          <p:cNvPr id="232" name="Straight Arrow Connector 231">
            <a:extLst>
              <a:ext uri="{FF2B5EF4-FFF2-40B4-BE49-F238E27FC236}">
                <a16:creationId xmlns:a16="http://schemas.microsoft.com/office/drawing/2014/main" id="{8801A665-2274-7642-8047-3046AEE40C5F}"/>
              </a:ext>
            </a:extLst>
          </p:cNvPr>
          <p:cNvCxnSpPr>
            <a:cxnSpLocks/>
          </p:cNvCxnSpPr>
          <p:nvPr/>
        </p:nvCxnSpPr>
        <p:spPr>
          <a:xfrm flipV="1">
            <a:off x="10303806" y="3717495"/>
            <a:ext cx="458145" cy="924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37" name="TextBox 236">
            <a:extLst>
              <a:ext uri="{FF2B5EF4-FFF2-40B4-BE49-F238E27FC236}">
                <a16:creationId xmlns:a16="http://schemas.microsoft.com/office/drawing/2014/main" id="{04B7877D-51B0-7243-AA13-9E79028E3427}"/>
              </a:ext>
            </a:extLst>
          </p:cNvPr>
          <p:cNvSpPr txBox="1"/>
          <p:nvPr/>
        </p:nvSpPr>
        <p:spPr>
          <a:xfrm>
            <a:off x="10756584" y="2731563"/>
            <a:ext cx="1410510" cy="1119522"/>
          </a:xfrm>
          <a:prstGeom prst="rect">
            <a:avLst/>
          </a:prstGeom>
        </p:spPr>
        <p:txBody>
          <a:bodyPr vert="horz" wrap="square" lIns="91440" tIns="45720" rIns="91440" bIns="45720" rtlCol="0" anchor="ctr">
            <a:noAutofit/>
          </a:bodyPr>
          <a:lstStyle/>
          <a:p>
            <a:r>
              <a:rPr lang="en-US" sz="1400" b="1" dirty="0"/>
              <a:t>Workload Data</a:t>
            </a:r>
          </a:p>
          <a:p>
            <a:r>
              <a:rPr lang="en-US" sz="1400" b="1" dirty="0"/>
              <a:t>Snapshot/Clone</a:t>
            </a:r>
          </a:p>
          <a:p>
            <a:r>
              <a:rPr lang="en-US" sz="1400" b="1" dirty="0"/>
              <a:t>DB replication</a:t>
            </a:r>
          </a:p>
          <a:p>
            <a:r>
              <a:rPr lang="en-US" sz="1400" b="1" dirty="0"/>
              <a:t>Backup</a:t>
            </a:r>
          </a:p>
          <a:p>
            <a:r>
              <a:rPr lang="en-US" sz="1400" b="1" dirty="0"/>
              <a:t>Test refresh</a:t>
            </a:r>
          </a:p>
        </p:txBody>
      </p:sp>
      <p:sp>
        <p:nvSpPr>
          <p:cNvPr id="254" name="TextBox 253">
            <a:extLst>
              <a:ext uri="{FF2B5EF4-FFF2-40B4-BE49-F238E27FC236}">
                <a16:creationId xmlns:a16="http://schemas.microsoft.com/office/drawing/2014/main" id="{D69BF4C6-CE02-674C-82B6-709D675C3E00}"/>
              </a:ext>
            </a:extLst>
          </p:cNvPr>
          <p:cNvSpPr txBox="1"/>
          <p:nvPr/>
        </p:nvSpPr>
        <p:spPr>
          <a:xfrm>
            <a:off x="1707176" y="2293697"/>
            <a:ext cx="876577" cy="212522"/>
          </a:xfrm>
          <a:prstGeom prst="rect">
            <a:avLst/>
          </a:prstGeom>
        </p:spPr>
        <p:txBody>
          <a:bodyPr vert="horz" wrap="square" lIns="91416" tIns="45708" rIns="91416" bIns="45708" rtlCol="0" anchor="ctr">
            <a:noAutofit/>
          </a:bodyPr>
          <a:lstStyle/>
          <a:p>
            <a:pPr algn="ctr">
              <a:lnSpc>
                <a:spcPct val="95000"/>
              </a:lnSpc>
              <a:spcBef>
                <a:spcPts val="400"/>
              </a:spcBef>
              <a:spcAft>
                <a:spcPts val="200"/>
              </a:spcAft>
            </a:pPr>
            <a:r>
              <a:rPr lang="en-US" sz="1000" b="1">
                <a:solidFill>
                  <a:srgbClr val="FFC000"/>
                </a:solidFill>
              </a:rPr>
              <a:t>SnapVault(R)</a:t>
            </a:r>
          </a:p>
        </p:txBody>
      </p:sp>
    </p:spTree>
    <p:extLst>
      <p:ext uri="{BB962C8B-B14F-4D97-AF65-F5344CB8AC3E}">
        <p14:creationId xmlns:p14="http://schemas.microsoft.com/office/powerpoint/2010/main" val="1134162069"/>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3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6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3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2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3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4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3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4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6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3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44"/>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5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33"/>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42"/>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64"/>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71"/>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153"/>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34"/>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226"/>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243"/>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217"/>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235"/>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228"/>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244"/>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204"/>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203"/>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202"/>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201"/>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nodeType="clickEffect">
                                  <p:stCondLst>
                                    <p:cond delay="0"/>
                                  </p:stCondLst>
                                  <p:childTnLst>
                                    <p:set>
                                      <p:cBhvr>
                                        <p:cTn id="94" dur="1" fill="hold">
                                          <p:stCondLst>
                                            <p:cond delay="0"/>
                                          </p:stCondLst>
                                        </p:cTn>
                                        <p:tgtEl>
                                          <p:spTgt spid="249"/>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250"/>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257"/>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260"/>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261"/>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263"/>
                                        </p:tgtEl>
                                        <p:attrNameLst>
                                          <p:attrName>style.visibility</p:attrName>
                                        </p:attrNameLst>
                                      </p:cBhvr>
                                      <p:to>
                                        <p:strVal val="visible"/>
                                      </p:to>
                                    </p:set>
                                  </p:childTnLst>
                                </p:cTn>
                              </p:par>
                            </p:childTnLst>
                          </p:cTn>
                        </p:par>
                      </p:childTnLst>
                    </p:cTn>
                  </p:par>
                  <p:par>
                    <p:cTn id="105" fill="hold">
                      <p:stCondLst>
                        <p:cond delay="indefinite"/>
                      </p:stCondLst>
                      <p:childTnLst>
                        <p:par>
                          <p:cTn id="106" fill="hold">
                            <p:stCondLst>
                              <p:cond delay="0"/>
                            </p:stCondLst>
                            <p:childTnLst>
                              <p:par>
                                <p:cTn id="107" presetID="1" presetClass="entr" presetSubtype="0" fill="hold" grpId="0" nodeType="clickEffect">
                                  <p:stCondLst>
                                    <p:cond delay="0"/>
                                  </p:stCondLst>
                                  <p:childTnLst>
                                    <p:set>
                                      <p:cBhvr>
                                        <p:cTn id="108" dur="1" fill="hold">
                                          <p:stCondLst>
                                            <p:cond delay="0"/>
                                          </p:stCondLst>
                                        </p:cTn>
                                        <p:tgtEl>
                                          <p:spTgt spid="284"/>
                                        </p:tgtEl>
                                        <p:attrNameLst>
                                          <p:attrName>style.visibility</p:attrName>
                                        </p:attrNameLst>
                                      </p:cBhvr>
                                      <p:to>
                                        <p:strVal val="visible"/>
                                      </p:to>
                                    </p:set>
                                  </p:childTnLst>
                                </p:cTn>
                              </p:par>
                            </p:childTnLst>
                          </p:cTn>
                        </p:par>
                      </p:childTnLst>
                    </p:cTn>
                  </p:par>
                  <p:par>
                    <p:cTn id="109" fill="hold">
                      <p:stCondLst>
                        <p:cond delay="indefinite"/>
                      </p:stCondLst>
                      <p:childTnLst>
                        <p:par>
                          <p:cTn id="110" fill="hold">
                            <p:stCondLst>
                              <p:cond delay="0"/>
                            </p:stCondLst>
                            <p:childTnLst>
                              <p:par>
                                <p:cTn id="111" presetID="1" presetClass="entr" presetSubtype="0" fill="hold" grpId="0" nodeType="clickEffect">
                                  <p:stCondLst>
                                    <p:cond delay="0"/>
                                  </p:stCondLst>
                                  <p:childTnLst>
                                    <p:set>
                                      <p:cBhvr>
                                        <p:cTn id="112" dur="1" fill="hold">
                                          <p:stCondLst>
                                            <p:cond delay="0"/>
                                          </p:stCondLst>
                                        </p:cTn>
                                        <p:tgtEl>
                                          <p:spTgt spid="290"/>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291"/>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292"/>
                                        </p:tgtEl>
                                        <p:attrNameLst>
                                          <p:attrName>style.visibility</p:attrName>
                                        </p:attrNameLst>
                                      </p:cBhvr>
                                      <p:to>
                                        <p:strVal val="visible"/>
                                      </p:to>
                                    </p:set>
                                  </p:childTnLst>
                                </p:cTn>
                              </p:par>
                            </p:childTnLst>
                          </p:cTn>
                        </p:par>
                      </p:childTnLst>
                    </p:cTn>
                  </p:par>
                  <p:par>
                    <p:cTn id="117" fill="hold">
                      <p:stCondLst>
                        <p:cond delay="indefinite"/>
                      </p:stCondLst>
                      <p:childTnLst>
                        <p:par>
                          <p:cTn id="118" fill="hold">
                            <p:stCondLst>
                              <p:cond delay="0"/>
                            </p:stCondLst>
                            <p:childTnLst>
                              <p:par>
                                <p:cTn id="119" presetID="1" presetClass="entr" presetSubtype="0" fill="hold" grpId="0" nodeType="clickEffect">
                                  <p:stCondLst>
                                    <p:cond delay="0"/>
                                  </p:stCondLst>
                                  <p:childTnLst>
                                    <p:set>
                                      <p:cBhvr>
                                        <p:cTn id="120" dur="1" fill="hold">
                                          <p:stCondLst>
                                            <p:cond delay="0"/>
                                          </p:stCondLst>
                                        </p:cTn>
                                        <p:tgtEl>
                                          <p:spTgt spid="128"/>
                                        </p:tgtEl>
                                        <p:attrNameLst>
                                          <p:attrName>style.visibility</p:attrName>
                                        </p:attrNameLst>
                                      </p:cBhvr>
                                      <p:to>
                                        <p:strVal val="visible"/>
                                      </p:to>
                                    </p:set>
                                  </p:childTnLst>
                                </p:cTn>
                              </p:par>
                            </p:childTnLst>
                          </p:cTn>
                        </p:par>
                      </p:childTnLst>
                    </p:cTn>
                  </p:par>
                  <p:par>
                    <p:cTn id="121" fill="hold">
                      <p:stCondLst>
                        <p:cond delay="indefinite"/>
                      </p:stCondLst>
                      <p:childTnLst>
                        <p:par>
                          <p:cTn id="122" fill="hold">
                            <p:stCondLst>
                              <p:cond delay="0"/>
                            </p:stCondLst>
                            <p:childTnLst>
                              <p:par>
                                <p:cTn id="123" presetID="1" presetClass="entr" presetSubtype="0" fill="hold" grpId="0" nodeType="clickEffect">
                                  <p:stCondLst>
                                    <p:cond delay="0"/>
                                  </p:stCondLst>
                                  <p:childTnLst>
                                    <p:set>
                                      <p:cBhvr>
                                        <p:cTn id="124" dur="1" fill="hold">
                                          <p:stCondLst>
                                            <p:cond delay="0"/>
                                          </p:stCondLst>
                                        </p:cTn>
                                        <p:tgtEl>
                                          <p:spTgt spid="129"/>
                                        </p:tgtEl>
                                        <p:attrNameLst>
                                          <p:attrName>style.visibility</p:attrName>
                                        </p:attrNameLst>
                                      </p:cBhvr>
                                      <p:to>
                                        <p:strVal val="visible"/>
                                      </p:to>
                                    </p:set>
                                  </p:childTnLst>
                                </p:cTn>
                              </p:par>
                            </p:childTnLst>
                          </p:cTn>
                        </p:par>
                      </p:childTnLst>
                    </p:cTn>
                  </p:par>
                  <p:par>
                    <p:cTn id="125" fill="hold">
                      <p:stCondLst>
                        <p:cond delay="indefinite"/>
                      </p:stCondLst>
                      <p:childTnLst>
                        <p:par>
                          <p:cTn id="126" fill="hold">
                            <p:stCondLst>
                              <p:cond delay="0"/>
                            </p:stCondLst>
                            <p:childTnLst>
                              <p:par>
                                <p:cTn id="127" presetID="1" presetClass="entr" presetSubtype="0" fill="hold" grpId="0" nodeType="clickEffect">
                                  <p:stCondLst>
                                    <p:cond delay="0"/>
                                  </p:stCondLst>
                                  <p:childTnLst>
                                    <p:set>
                                      <p:cBhvr>
                                        <p:cTn id="128" dur="1" fill="hold">
                                          <p:stCondLst>
                                            <p:cond delay="0"/>
                                          </p:stCondLst>
                                        </p:cTn>
                                        <p:tgtEl>
                                          <p:spTgt spid="130"/>
                                        </p:tgtEl>
                                        <p:attrNameLst>
                                          <p:attrName>style.visibility</p:attrName>
                                        </p:attrNameLst>
                                      </p:cBhvr>
                                      <p:to>
                                        <p:strVal val="visible"/>
                                      </p:to>
                                    </p:set>
                                  </p:childTnLst>
                                </p:cTn>
                              </p:par>
                            </p:childTnLst>
                          </p:cTn>
                        </p:par>
                      </p:childTnLst>
                    </p:cTn>
                  </p:par>
                  <p:par>
                    <p:cTn id="129" fill="hold">
                      <p:stCondLst>
                        <p:cond delay="indefinite"/>
                      </p:stCondLst>
                      <p:childTnLst>
                        <p:par>
                          <p:cTn id="130" fill="hold">
                            <p:stCondLst>
                              <p:cond delay="0"/>
                            </p:stCondLst>
                            <p:childTnLst>
                              <p:par>
                                <p:cTn id="131" presetID="1" presetClass="entr" presetSubtype="0" fill="hold" nodeType="clickEffect">
                                  <p:stCondLst>
                                    <p:cond delay="0"/>
                                  </p:stCondLst>
                                  <p:childTnLst>
                                    <p:set>
                                      <p:cBhvr>
                                        <p:cTn id="132" dur="1" fill="hold">
                                          <p:stCondLst>
                                            <p:cond delay="0"/>
                                          </p:stCondLst>
                                        </p:cTn>
                                        <p:tgtEl>
                                          <p:spTgt spid="147"/>
                                        </p:tgtEl>
                                        <p:attrNameLst>
                                          <p:attrName>style.visibility</p:attrName>
                                        </p:attrNameLst>
                                      </p:cBhvr>
                                      <p:to>
                                        <p:strVal val="visible"/>
                                      </p:to>
                                    </p:set>
                                  </p:childTnLst>
                                </p:cTn>
                              </p:par>
                              <p:par>
                                <p:cTn id="133" presetID="1" presetClass="entr" presetSubtype="0" fill="hold" nodeType="withEffect">
                                  <p:stCondLst>
                                    <p:cond delay="0"/>
                                  </p:stCondLst>
                                  <p:childTnLst>
                                    <p:set>
                                      <p:cBhvr>
                                        <p:cTn id="134" dur="1" fill="hold">
                                          <p:stCondLst>
                                            <p:cond delay="0"/>
                                          </p:stCondLst>
                                        </p:cTn>
                                        <p:tgtEl>
                                          <p:spTgt spid="149"/>
                                        </p:tgtEl>
                                        <p:attrNameLst>
                                          <p:attrName>style.visibility</p:attrName>
                                        </p:attrNameLst>
                                      </p:cBhvr>
                                      <p:to>
                                        <p:strVal val="visible"/>
                                      </p:to>
                                    </p:set>
                                  </p:childTnLst>
                                </p:cTn>
                              </p:par>
                              <p:par>
                                <p:cTn id="135" presetID="1" presetClass="entr" presetSubtype="0" fill="hold" nodeType="withEffect">
                                  <p:stCondLst>
                                    <p:cond delay="0"/>
                                  </p:stCondLst>
                                  <p:childTnLst>
                                    <p:set>
                                      <p:cBhvr>
                                        <p:cTn id="136" dur="1" fill="hold">
                                          <p:stCondLst>
                                            <p:cond delay="0"/>
                                          </p:stCondLst>
                                        </p:cTn>
                                        <p:tgtEl>
                                          <p:spTgt spid="150"/>
                                        </p:tgtEl>
                                        <p:attrNameLst>
                                          <p:attrName>style.visibility</p:attrName>
                                        </p:attrNameLst>
                                      </p:cBhvr>
                                      <p:to>
                                        <p:strVal val="visible"/>
                                      </p:to>
                                    </p:set>
                                  </p:childTnLst>
                                </p:cTn>
                              </p:par>
                              <p:par>
                                <p:cTn id="137" presetID="1" presetClass="entr" presetSubtype="0" fill="hold" nodeType="withEffect">
                                  <p:stCondLst>
                                    <p:cond delay="0"/>
                                  </p:stCondLst>
                                  <p:childTnLst>
                                    <p:set>
                                      <p:cBhvr>
                                        <p:cTn id="138" dur="1" fill="hold">
                                          <p:stCondLst>
                                            <p:cond delay="0"/>
                                          </p:stCondLst>
                                        </p:cTn>
                                        <p:tgtEl>
                                          <p:spTgt spid="151"/>
                                        </p:tgtEl>
                                        <p:attrNameLst>
                                          <p:attrName>style.visibility</p:attrName>
                                        </p:attrNameLst>
                                      </p:cBhvr>
                                      <p:to>
                                        <p:strVal val="visible"/>
                                      </p:to>
                                    </p:set>
                                  </p:childTnLst>
                                </p:cTn>
                              </p:par>
                              <p:par>
                                <p:cTn id="139" presetID="1" presetClass="entr" presetSubtype="0" fill="hold" nodeType="withEffect">
                                  <p:stCondLst>
                                    <p:cond delay="0"/>
                                  </p:stCondLst>
                                  <p:childTnLst>
                                    <p:set>
                                      <p:cBhvr>
                                        <p:cTn id="140" dur="1" fill="hold">
                                          <p:stCondLst>
                                            <p:cond delay="0"/>
                                          </p:stCondLst>
                                        </p:cTn>
                                        <p:tgtEl>
                                          <p:spTgt spid="154"/>
                                        </p:tgtEl>
                                        <p:attrNameLst>
                                          <p:attrName>style.visibility</p:attrName>
                                        </p:attrNameLst>
                                      </p:cBhvr>
                                      <p:to>
                                        <p:strVal val="visible"/>
                                      </p:to>
                                    </p:set>
                                  </p:childTnLst>
                                </p:cTn>
                              </p:par>
                              <p:par>
                                <p:cTn id="141" presetID="1" presetClass="entr" presetSubtype="0" fill="hold" grpId="0" nodeType="withEffect">
                                  <p:stCondLst>
                                    <p:cond delay="0"/>
                                  </p:stCondLst>
                                  <p:childTnLst>
                                    <p:set>
                                      <p:cBhvr>
                                        <p:cTn id="142" dur="1" fill="hold">
                                          <p:stCondLst>
                                            <p:cond delay="0"/>
                                          </p:stCondLst>
                                        </p:cTn>
                                        <p:tgtEl>
                                          <p:spTgt spid="155"/>
                                        </p:tgtEl>
                                        <p:attrNameLst>
                                          <p:attrName>style.visibility</p:attrName>
                                        </p:attrNameLst>
                                      </p:cBhvr>
                                      <p:to>
                                        <p:strVal val="visible"/>
                                      </p:to>
                                    </p:set>
                                  </p:childTnLst>
                                </p:cTn>
                              </p:par>
                            </p:childTnLst>
                          </p:cTn>
                        </p:par>
                      </p:childTnLst>
                    </p:cTn>
                  </p:par>
                  <p:par>
                    <p:cTn id="143" fill="hold">
                      <p:stCondLst>
                        <p:cond delay="indefinite"/>
                      </p:stCondLst>
                      <p:childTnLst>
                        <p:par>
                          <p:cTn id="144" fill="hold">
                            <p:stCondLst>
                              <p:cond delay="0"/>
                            </p:stCondLst>
                            <p:childTnLst>
                              <p:par>
                                <p:cTn id="145" presetID="1" presetClass="entr" presetSubtype="0" fill="hold" nodeType="clickEffect">
                                  <p:stCondLst>
                                    <p:cond delay="0"/>
                                  </p:stCondLst>
                                  <p:childTnLst>
                                    <p:set>
                                      <p:cBhvr>
                                        <p:cTn id="146" dur="1" fill="hold">
                                          <p:stCondLst>
                                            <p:cond delay="0"/>
                                          </p:stCondLst>
                                        </p:cTn>
                                        <p:tgtEl>
                                          <p:spTgt spid="213"/>
                                        </p:tgtEl>
                                        <p:attrNameLst>
                                          <p:attrName>style.visibility</p:attrName>
                                        </p:attrNameLst>
                                      </p:cBhvr>
                                      <p:to>
                                        <p:strVal val="visible"/>
                                      </p:to>
                                    </p:set>
                                  </p:childTnLst>
                                </p:cTn>
                              </p:par>
                              <p:par>
                                <p:cTn id="147" presetID="1" presetClass="entr" presetSubtype="0" fill="hold" grpId="0" nodeType="withEffect">
                                  <p:stCondLst>
                                    <p:cond delay="0"/>
                                  </p:stCondLst>
                                  <p:childTnLst>
                                    <p:set>
                                      <p:cBhvr>
                                        <p:cTn id="148" dur="1" fill="hold">
                                          <p:stCondLst>
                                            <p:cond delay="0"/>
                                          </p:stCondLst>
                                        </p:cTn>
                                        <p:tgtEl>
                                          <p:spTgt spid="218"/>
                                        </p:tgtEl>
                                        <p:attrNameLst>
                                          <p:attrName>style.visibility</p:attrName>
                                        </p:attrNameLst>
                                      </p:cBhvr>
                                      <p:to>
                                        <p:strVal val="visible"/>
                                      </p:to>
                                    </p:set>
                                  </p:childTnLst>
                                </p:cTn>
                              </p:par>
                            </p:childTnLst>
                          </p:cTn>
                        </p:par>
                      </p:childTnLst>
                    </p:cTn>
                  </p:par>
                  <p:par>
                    <p:cTn id="149" fill="hold">
                      <p:stCondLst>
                        <p:cond delay="indefinite"/>
                      </p:stCondLst>
                      <p:childTnLst>
                        <p:par>
                          <p:cTn id="150" fill="hold">
                            <p:stCondLst>
                              <p:cond delay="0"/>
                            </p:stCondLst>
                            <p:childTnLst>
                              <p:par>
                                <p:cTn id="151" presetID="1" presetClass="entr" presetSubtype="0" fill="hold" nodeType="clickEffect">
                                  <p:stCondLst>
                                    <p:cond delay="0"/>
                                  </p:stCondLst>
                                  <p:childTnLst>
                                    <p:set>
                                      <p:cBhvr>
                                        <p:cTn id="152" dur="1" fill="hold">
                                          <p:stCondLst>
                                            <p:cond delay="0"/>
                                          </p:stCondLst>
                                        </p:cTn>
                                        <p:tgtEl>
                                          <p:spTgt spid="219"/>
                                        </p:tgtEl>
                                        <p:attrNameLst>
                                          <p:attrName>style.visibility</p:attrName>
                                        </p:attrNameLst>
                                      </p:cBhvr>
                                      <p:to>
                                        <p:strVal val="visible"/>
                                      </p:to>
                                    </p:set>
                                  </p:childTnLst>
                                </p:cTn>
                              </p:par>
                            </p:childTnLst>
                          </p:cTn>
                        </p:par>
                      </p:childTnLst>
                    </p:cTn>
                  </p:par>
                  <p:par>
                    <p:cTn id="153" fill="hold">
                      <p:stCondLst>
                        <p:cond delay="indefinite"/>
                      </p:stCondLst>
                      <p:childTnLst>
                        <p:par>
                          <p:cTn id="154" fill="hold">
                            <p:stCondLst>
                              <p:cond delay="0"/>
                            </p:stCondLst>
                            <p:childTnLst>
                              <p:par>
                                <p:cTn id="155" presetID="1" presetClass="entr" presetSubtype="0" fill="hold" nodeType="clickEffect">
                                  <p:stCondLst>
                                    <p:cond delay="0"/>
                                  </p:stCondLst>
                                  <p:childTnLst>
                                    <p:set>
                                      <p:cBhvr>
                                        <p:cTn id="156" dur="1" fill="hold">
                                          <p:stCondLst>
                                            <p:cond delay="0"/>
                                          </p:stCondLst>
                                        </p:cTn>
                                        <p:tgtEl>
                                          <p:spTgt spid="229"/>
                                        </p:tgtEl>
                                        <p:attrNameLst>
                                          <p:attrName>style.visibility</p:attrName>
                                        </p:attrNameLst>
                                      </p:cBhvr>
                                      <p:to>
                                        <p:strVal val="visible"/>
                                      </p:to>
                                    </p:set>
                                  </p:childTnLst>
                                </p:cTn>
                              </p:par>
                            </p:childTnLst>
                          </p:cTn>
                        </p:par>
                      </p:childTnLst>
                    </p:cTn>
                  </p:par>
                  <p:par>
                    <p:cTn id="157" fill="hold">
                      <p:stCondLst>
                        <p:cond delay="indefinite"/>
                      </p:stCondLst>
                      <p:childTnLst>
                        <p:par>
                          <p:cTn id="158" fill="hold">
                            <p:stCondLst>
                              <p:cond delay="0"/>
                            </p:stCondLst>
                            <p:childTnLst>
                              <p:par>
                                <p:cTn id="159" presetID="1" presetClass="entr" presetSubtype="0" fill="hold" nodeType="clickEffect">
                                  <p:stCondLst>
                                    <p:cond delay="0"/>
                                  </p:stCondLst>
                                  <p:childTnLst>
                                    <p:set>
                                      <p:cBhvr>
                                        <p:cTn id="160" dur="1" fill="hold">
                                          <p:stCondLst>
                                            <p:cond delay="0"/>
                                          </p:stCondLst>
                                        </p:cTn>
                                        <p:tgtEl>
                                          <p:spTgt spid="230"/>
                                        </p:tgtEl>
                                        <p:attrNameLst>
                                          <p:attrName>style.visibility</p:attrName>
                                        </p:attrNameLst>
                                      </p:cBhvr>
                                      <p:to>
                                        <p:strVal val="visible"/>
                                      </p:to>
                                    </p:set>
                                  </p:childTnLst>
                                </p:cTn>
                              </p:par>
                            </p:childTnLst>
                          </p:cTn>
                        </p:par>
                      </p:childTnLst>
                    </p:cTn>
                  </p:par>
                  <p:par>
                    <p:cTn id="161" fill="hold">
                      <p:stCondLst>
                        <p:cond delay="indefinite"/>
                      </p:stCondLst>
                      <p:childTnLst>
                        <p:par>
                          <p:cTn id="162" fill="hold">
                            <p:stCondLst>
                              <p:cond delay="0"/>
                            </p:stCondLst>
                            <p:childTnLst>
                              <p:par>
                                <p:cTn id="163" presetID="1" presetClass="entr" presetSubtype="0" fill="hold" nodeType="clickEffect">
                                  <p:stCondLst>
                                    <p:cond delay="0"/>
                                  </p:stCondLst>
                                  <p:childTnLst>
                                    <p:set>
                                      <p:cBhvr>
                                        <p:cTn id="164" dur="1" fill="hold">
                                          <p:stCondLst>
                                            <p:cond delay="0"/>
                                          </p:stCondLst>
                                        </p:cTn>
                                        <p:tgtEl>
                                          <p:spTgt spid="2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9" grpId="0"/>
      <p:bldP spid="233" grpId="0"/>
      <p:bldP spid="234" grpId="0"/>
      <p:bldP spid="235" grpId="0"/>
      <p:bldP spid="236" grpId="0"/>
      <p:bldP spid="334" grpId="0"/>
      <p:bldP spid="337" grpId="0"/>
      <p:bldP spid="338" grpId="0"/>
      <p:bldP spid="346" grpId="0"/>
      <p:bldP spid="349" grpId="0"/>
      <p:bldP spid="164" grpId="0"/>
      <p:bldP spid="171" grpId="0"/>
      <p:bldP spid="263" grpId="0"/>
      <p:bldP spid="284" grpId="0"/>
      <p:bldP spid="290" grpId="0"/>
      <p:bldP spid="292" grpId="0"/>
      <p:bldP spid="128" grpId="0" animBg="1"/>
      <p:bldP spid="129" grpId="0" animBg="1"/>
      <p:bldP spid="130" grpId="0" animBg="1"/>
      <p:bldP spid="155" grpId="0"/>
      <p:bldP spid="218"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24" name="Curved Connector 223">
            <a:extLst>
              <a:ext uri="{FF2B5EF4-FFF2-40B4-BE49-F238E27FC236}">
                <a16:creationId xmlns:a16="http://schemas.microsoft.com/office/drawing/2014/main" id="{C4902E48-20C2-C34B-84FD-581A746C7934}"/>
              </a:ext>
            </a:extLst>
          </p:cNvPr>
          <p:cNvCxnSpPr>
            <a:cxnSpLocks/>
          </p:cNvCxnSpPr>
          <p:nvPr/>
        </p:nvCxnSpPr>
        <p:spPr>
          <a:xfrm flipV="1">
            <a:off x="2333451" y="1784275"/>
            <a:ext cx="2174182" cy="709473"/>
          </a:xfrm>
          <a:prstGeom prst="curvedConnector2">
            <a:avLst/>
          </a:prstGeom>
          <a:ln>
            <a:solidFill>
              <a:srgbClr val="00B050"/>
            </a:solidFill>
            <a:prstDash val="dash"/>
            <a:tailEnd type="triangle"/>
          </a:ln>
        </p:spPr>
        <p:style>
          <a:lnRef idx="3">
            <a:schemeClr val="accent1"/>
          </a:lnRef>
          <a:fillRef idx="0">
            <a:schemeClr val="accent1"/>
          </a:fillRef>
          <a:effectRef idx="2">
            <a:schemeClr val="accent1"/>
          </a:effectRef>
          <a:fontRef idx="minor">
            <a:schemeClr val="tx1"/>
          </a:fontRef>
        </p:style>
      </p:cxnSp>
      <p:grpSp>
        <p:nvGrpSpPr>
          <p:cNvPr id="218" name="Group 217">
            <a:extLst>
              <a:ext uri="{FF2B5EF4-FFF2-40B4-BE49-F238E27FC236}">
                <a16:creationId xmlns:a16="http://schemas.microsoft.com/office/drawing/2014/main" id="{033E7515-768E-EC4A-A423-9E875770109D}"/>
              </a:ext>
            </a:extLst>
          </p:cNvPr>
          <p:cNvGrpSpPr/>
          <p:nvPr/>
        </p:nvGrpSpPr>
        <p:grpSpPr>
          <a:xfrm>
            <a:off x="8595946" y="921744"/>
            <a:ext cx="187381" cy="86753"/>
            <a:chOff x="7362525" y="3654923"/>
            <a:chExt cx="187381" cy="86753"/>
          </a:xfrm>
        </p:grpSpPr>
        <p:cxnSp>
          <p:nvCxnSpPr>
            <p:cNvPr id="220" name="Straight Arrow Connector 219">
              <a:extLst>
                <a:ext uri="{FF2B5EF4-FFF2-40B4-BE49-F238E27FC236}">
                  <a16:creationId xmlns:a16="http://schemas.microsoft.com/office/drawing/2014/main" id="{CBA9A734-FBB9-ED45-92A6-F87D040F98FD}"/>
                </a:ext>
              </a:extLst>
            </p:cNvPr>
            <p:cNvCxnSpPr>
              <a:cxnSpLocks/>
            </p:cNvCxnSpPr>
            <p:nvPr/>
          </p:nvCxnSpPr>
          <p:spPr>
            <a:xfrm>
              <a:off x="7362525" y="3654923"/>
              <a:ext cx="187381" cy="0"/>
            </a:xfrm>
            <a:prstGeom prst="straightConnector1">
              <a:avLst/>
            </a:prstGeom>
            <a:ln w="28575">
              <a:solidFill>
                <a:schemeClr val="tx1"/>
              </a:solidFill>
              <a:headEnd type="none" w="med" len="med"/>
              <a:tailEnd type="none" w="med" len="med"/>
            </a:ln>
          </p:spPr>
          <p:style>
            <a:lnRef idx="3">
              <a:schemeClr val="accent5"/>
            </a:lnRef>
            <a:fillRef idx="0">
              <a:schemeClr val="accent5"/>
            </a:fillRef>
            <a:effectRef idx="2">
              <a:schemeClr val="accent5"/>
            </a:effectRef>
            <a:fontRef idx="minor">
              <a:schemeClr val="tx1"/>
            </a:fontRef>
          </p:style>
        </p:cxnSp>
        <p:cxnSp>
          <p:nvCxnSpPr>
            <p:cNvPr id="221" name="Straight Arrow Connector 220">
              <a:extLst>
                <a:ext uri="{FF2B5EF4-FFF2-40B4-BE49-F238E27FC236}">
                  <a16:creationId xmlns:a16="http://schemas.microsoft.com/office/drawing/2014/main" id="{C7413FD4-9CDB-2747-A65F-164C506A55E0}"/>
                </a:ext>
              </a:extLst>
            </p:cNvPr>
            <p:cNvCxnSpPr>
              <a:cxnSpLocks/>
            </p:cNvCxnSpPr>
            <p:nvPr/>
          </p:nvCxnSpPr>
          <p:spPr>
            <a:xfrm>
              <a:off x="7362525" y="3741676"/>
              <a:ext cx="187381" cy="0"/>
            </a:xfrm>
            <a:prstGeom prst="straightConnector1">
              <a:avLst/>
            </a:prstGeom>
            <a:ln w="28575">
              <a:solidFill>
                <a:schemeClr val="tx1"/>
              </a:solidFill>
              <a:headEnd type="none" w="med" len="med"/>
              <a:tailEnd type="none" w="med" len="med"/>
            </a:ln>
          </p:spPr>
          <p:style>
            <a:lnRef idx="3">
              <a:schemeClr val="accent5"/>
            </a:lnRef>
            <a:fillRef idx="0">
              <a:schemeClr val="accent5"/>
            </a:fillRef>
            <a:effectRef idx="2">
              <a:schemeClr val="accent5"/>
            </a:effectRef>
            <a:fontRef idx="minor">
              <a:schemeClr val="tx1"/>
            </a:fontRef>
          </p:style>
        </p:cxnSp>
      </p:grpSp>
      <p:grpSp>
        <p:nvGrpSpPr>
          <p:cNvPr id="213" name="Group 212">
            <a:extLst>
              <a:ext uri="{FF2B5EF4-FFF2-40B4-BE49-F238E27FC236}">
                <a16:creationId xmlns:a16="http://schemas.microsoft.com/office/drawing/2014/main" id="{51E18255-70D1-BC44-90B9-200F3EDF8FEE}"/>
              </a:ext>
            </a:extLst>
          </p:cNvPr>
          <p:cNvGrpSpPr/>
          <p:nvPr/>
        </p:nvGrpSpPr>
        <p:grpSpPr>
          <a:xfrm>
            <a:off x="4701293" y="912684"/>
            <a:ext cx="187381" cy="86753"/>
            <a:chOff x="7362525" y="3654923"/>
            <a:chExt cx="187381" cy="86753"/>
          </a:xfrm>
        </p:grpSpPr>
        <p:cxnSp>
          <p:nvCxnSpPr>
            <p:cNvPr id="214" name="Straight Arrow Connector 213">
              <a:extLst>
                <a:ext uri="{FF2B5EF4-FFF2-40B4-BE49-F238E27FC236}">
                  <a16:creationId xmlns:a16="http://schemas.microsoft.com/office/drawing/2014/main" id="{C05278C3-2584-4845-8992-EB3CAB583816}"/>
                </a:ext>
              </a:extLst>
            </p:cNvPr>
            <p:cNvCxnSpPr>
              <a:cxnSpLocks/>
            </p:cNvCxnSpPr>
            <p:nvPr/>
          </p:nvCxnSpPr>
          <p:spPr>
            <a:xfrm>
              <a:off x="7362525" y="3654923"/>
              <a:ext cx="187381" cy="0"/>
            </a:xfrm>
            <a:prstGeom prst="straightConnector1">
              <a:avLst/>
            </a:prstGeom>
            <a:ln w="28575">
              <a:solidFill>
                <a:schemeClr val="tx1"/>
              </a:solidFill>
              <a:headEnd type="none" w="med" len="med"/>
              <a:tailEnd type="none" w="med" len="med"/>
            </a:ln>
          </p:spPr>
          <p:style>
            <a:lnRef idx="3">
              <a:schemeClr val="accent5"/>
            </a:lnRef>
            <a:fillRef idx="0">
              <a:schemeClr val="accent5"/>
            </a:fillRef>
            <a:effectRef idx="2">
              <a:schemeClr val="accent5"/>
            </a:effectRef>
            <a:fontRef idx="minor">
              <a:schemeClr val="tx1"/>
            </a:fontRef>
          </p:style>
        </p:cxnSp>
        <p:cxnSp>
          <p:nvCxnSpPr>
            <p:cNvPr id="216" name="Straight Arrow Connector 215">
              <a:extLst>
                <a:ext uri="{FF2B5EF4-FFF2-40B4-BE49-F238E27FC236}">
                  <a16:creationId xmlns:a16="http://schemas.microsoft.com/office/drawing/2014/main" id="{3BEC9E36-0412-2847-AE83-97EDB534AA3F}"/>
                </a:ext>
              </a:extLst>
            </p:cNvPr>
            <p:cNvCxnSpPr>
              <a:cxnSpLocks/>
            </p:cNvCxnSpPr>
            <p:nvPr/>
          </p:nvCxnSpPr>
          <p:spPr>
            <a:xfrm>
              <a:off x="7362525" y="3741676"/>
              <a:ext cx="187381" cy="0"/>
            </a:xfrm>
            <a:prstGeom prst="straightConnector1">
              <a:avLst/>
            </a:prstGeom>
            <a:ln w="28575">
              <a:solidFill>
                <a:schemeClr val="tx1"/>
              </a:solidFill>
              <a:headEnd type="none" w="med" len="med"/>
              <a:tailEnd type="none" w="med" len="med"/>
            </a:ln>
          </p:spPr>
          <p:style>
            <a:lnRef idx="3">
              <a:schemeClr val="accent5"/>
            </a:lnRef>
            <a:fillRef idx="0">
              <a:schemeClr val="accent5"/>
            </a:fillRef>
            <a:effectRef idx="2">
              <a:schemeClr val="accent5"/>
            </a:effectRef>
            <a:fontRef idx="minor">
              <a:schemeClr val="tx1"/>
            </a:fontRef>
          </p:style>
        </p:cxnSp>
      </p:grpSp>
      <p:grpSp>
        <p:nvGrpSpPr>
          <p:cNvPr id="208" name="Group 207">
            <a:extLst>
              <a:ext uri="{FF2B5EF4-FFF2-40B4-BE49-F238E27FC236}">
                <a16:creationId xmlns:a16="http://schemas.microsoft.com/office/drawing/2014/main" id="{BE17C6E6-DDBC-F341-9F80-DF4CA6F6E1F7}"/>
              </a:ext>
            </a:extLst>
          </p:cNvPr>
          <p:cNvGrpSpPr/>
          <p:nvPr/>
        </p:nvGrpSpPr>
        <p:grpSpPr>
          <a:xfrm>
            <a:off x="1598559" y="915731"/>
            <a:ext cx="187381" cy="86753"/>
            <a:chOff x="7362525" y="3654923"/>
            <a:chExt cx="187381" cy="86753"/>
          </a:xfrm>
        </p:grpSpPr>
        <p:cxnSp>
          <p:nvCxnSpPr>
            <p:cNvPr id="209" name="Straight Arrow Connector 208">
              <a:extLst>
                <a:ext uri="{FF2B5EF4-FFF2-40B4-BE49-F238E27FC236}">
                  <a16:creationId xmlns:a16="http://schemas.microsoft.com/office/drawing/2014/main" id="{71A47142-8C7F-3B40-939C-073A835AFF30}"/>
                </a:ext>
              </a:extLst>
            </p:cNvPr>
            <p:cNvCxnSpPr>
              <a:cxnSpLocks/>
            </p:cNvCxnSpPr>
            <p:nvPr/>
          </p:nvCxnSpPr>
          <p:spPr>
            <a:xfrm>
              <a:off x="7362525" y="3654923"/>
              <a:ext cx="187381" cy="0"/>
            </a:xfrm>
            <a:prstGeom prst="straightConnector1">
              <a:avLst/>
            </a:prstGeom>
            <a:ln w="28575">
              <a:solidFill>
                <a:schemeClr val="tx1"/>
              </a:solidFill>
              <a:headEnd type="none" w="med" len="med"/>
              <a:tailEnd type="none" w="med" len="med"/>
            </a:ln>
          </p:spPr>
          <p:style>
            <a:lnRef idx="3">
              <a:schemeClr val="accent5"/>
            </a:lnRef>
            <a:fillRef idx="0">
              <a:schemeClr val="accent5"/>
            </a:fillRef>
            <a:effectRef idx="2">
              <a:schemeClr val="accent5"/>
            </a:effectRef>
            <a:fontRef idx="minor">
              <a:schemeClr val="tx1"/>
            </a:fontRef>
          </p:style>
        </p:cxnSp>
        <p:cxnSp>
          <p:nvCxnSpPr>
            <p:cNvPr id="210" name="Straight Arrow Connector 209">
              <a:extLst>
                <a:ext uri="{FF2B5EF4-FFF2-40B4-BE49-F238E27FC236}">
                  <a16:creationId xmlns:a16="http://schemas.microsoft.com/office/drawing/2014/main" id="{2460EBBE-0081-3748-BBFA-9816FF764EEB}"/>
                </a:ext>
              </a:extLst>
            </p:cNvPr>
            <p:cNvCxnSpPr>
              <a:cxnSpLocks/>
            </p:cNvCxnSpPr>
            <p:nvPr/>
          </p:nvCxnSpPr>
          <p:spPr>
            <a:xfrm>
              <a:off x="7362525" y="3741676"/>
              <a:ext cx="187381" cy="0"/>
            </a:xfrm>
            <a:prstGeom prst="straightConnector1">
              <a:avLst/>
            </a:prstGeom>
            <a:ln w="28575">
              <a:solidFill>
                <a:schemeClr val="tx1"/>
              </a:solidFill>
              <a:headEnd type="none" w="med" len="med"/>
              <a:tailEnd type="none" w="med" len="med"/>
            </a:ln>
          </p:spPr>
          <p:style>
            <a:lnRef idx="3">
              <a:schemeClr val="accent5"/>
            </a:lnRef>
            <a:fillRef idx="0">
              <a:schemeClr val="accent5"/>
            </a:fillRef>
            <a:effectRef idx="2">
              <a:schemeClr val="accent5"/>
            </a:effectRef>
            <a:fontRef idx="minor">
              <a:schemeClr val="tx1"/>
            </a:fontRef>
          </p:style>
        </p:cxnSp>
      </p:grpSp>
      <p:pic>
        <p:nvPicPr>
          <p:cNvPr id="16" name="image36.png"/>
          <p:cNvPicPr/>
          <p:nvPr/>
        </p:nvPicPr>
        <p:blipFill>
          <a:blip r:embed="rId3" cstate="print">
            <a:extLst>
              <a:ext uri="{28A0092B-C50C-407E-A947-70E740481C1C}">
                <a14:useLocalDpi xmlns:a14="http://schemas.microsoft.com/office/drawing/2010/main"/>
              </a:ext>
            </a:extLst>
          </a:blip>
          <a:stretch>
            <a:fillRect/>
          </a:stretch>
        </p:blipFill>
        <p:spPr>
          <a:xfrm>
            <a:off x="1744679" y="637309"/>
            <a:ext cx="1485387" cy="159742"/>
          </a:xfrm>
          <a:prstGeom prst="rect">
            <a:avLst/>
          </a:prstGeom>
          <a:ln w="12700" cap="flat">
            <a:noFill/>
            <a:miter lim="400000"/>
          </a:ln>
          <a:effectLst/>
        </p:spPr>
      </p:pic>
      <p:pic>
        <p:nvPicPr>
          <p:cNvPr id="17" name="image37.png"/>
          <p:cNvPicPr/>
          <p:nvPr/>
        </p:nvPicPr>
        <p:blipFill>
          <a:blip r:embed="rId4" cstate="print">
            <a:extLst>
              <a:ext uri="{28A0092B-C50C-407E-A947-70E740481C1C}">
                <a14:useLocalDpi xmlns:a14="http://schemas.microsoft.com/office/drawing/2010/main"/>
              </a:ext>
            </a:extLst>
          </a:blip>
          <a:stretch>
            <a:fillRect/>
          </a:stretch>
        </p:blipFill>
        <p:spPr>
          <a:xfrm>
            <a:off x="961332" y="642134"/>
            <a:ext cx="961133" cy="159909"/>
          </a:xfrm>
          <a:prstGeom prst="rect">
            <a:avLst/>
          </a:prstGeom>
          <a:ln w="12700" cap="flat">
            <a:noFill/>
            <a:miter lim="400000"/>
          </a:ln>
          <a:effectLst/>
        </p:spPr>
      </p:pic>
      <p:pic>
        <p:nvPicPr>
          <p:cNvPr id="18" name="image37.png"/>
          <p:cNvPicPr/>
          <p:nvPr/>
        </p:nvPicPr>
        <p:blipFill>
          <a:blip r:embed="rId4" cstate="print">
            <a:extLst>
              <a:ext uri="{28A0092B-C50C-407E-A947-70E740481C1C}">
                <a14:useLocalDpi xmlns:a14="http://schemas.microsoft.com/office/drawing/2010/main"/>
              </a:ext>
            </a:extLst>
          </a:blip>
          <a:stretch>
            <a:fillRect/>
          </a:stretch>
        </p:blipFill>
        <p:spPr>
          <a:xfrm flipH="1">
            <a:off x="4672379" y="636487"/>
            <a:ext cx="961133" cy="159909"/>
          </a:xfrm>
          <a:prstGeom prst="rect">
            <a:avLst/>
          </a:prstGeom>
          <a:ln w="12700" cap="flat">
            <a:noFill/>
            <a:miter lim="400000"/>
          </a:ln>
          <a:effectLst/>
        </p:spPr>
      </p:pic>
      <p:pic>
        <p:nvPicPr>
          <p:cNvPr id="19" name="Picture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8810" y="788454"/>
            <a:ext cx="1296700" cy="351190"/>
          </a:xfrm>
          <a:prstGeom prst="rect">
            <a:avLst/>
          </a:prstGeom>
        </p:spPr>
      </p:pic>
      <p:pic>
        <p:nvPicPr>
          <p:cNvPr id="20" name="Picture 1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768485" y="788454"/>
            <a:ext cx="1296700" cy="351190"/>
          </a:xfrm>
          <a:prstGeom prst="rect">
            <a:avLst/>
          </a:prstGeom>
        </p:spPr>
      </p:pic>
      <p:pic>
        <p:nvPicPr>
          <p:cNvPr id="21" name="Picture 2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461796" y="788454"/>
            <a:ext cx="1296700" cy="351190"/>
          </a:xfrm>
          <a:prstGeom prst="rect">
            <a:avLst/>
          </a:prstGeom>
        </p:spPr>
      </p:pic>
      <p:pic>
        <p:nvPicPr>
          <p:cNvPr id="22" name="Picture 2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824840" y="788454"/>
            <a:ext cx="1296700" cy="351190"/>
          </a:xfrm>
          <a:prstGeom prst="rect">
            <a:avLst/>
          </a:prstGeom>
        </p:spPr>
      </p:pic>
      <p:pic>
        <p:nvPicPr>
          <p:cNvPr id="23" name="image36.png"/>
          <p:cNvPicPr/>
          <p:nvPr/>
        </p:nvPicPr>
        <p:blipFill>
          <a:blip r:embed="rId3" cstate="print">
            <a:extLst>
              <a:ext uri="{28A0092B-C50C-407E-A947-70E740481C1C}">
                <a14:useLocalDpi xmlns:a14="http://schemas.microsoft.com/office/drawing/2010/main"/>
              </a:ext>
            </a:extLst>
          </a:blip>
          <a:stretch>
            <a:fillRect/>
          </a:stretch>
        </p:blipFill>
        <p:spPr>
          <a:xfrm>
            <a:off x="3230529" y="636485"/>
            <a:ext cx="1499098" cy="159742"/>
          </a:xfrm>
          <a:prstGeom prst="rect">
            <a:avLst/>
          </a:prstGeom>
          <a:ln w="12700" cap="flat">
            <a:noFill/>
            <a:miter lim="400000"/>
          </a:ln>
          <a:effectLst/>
        </p:spPr>
      </p:pic>
      <p:sp>
        <p:nvSpPr>
          <p:cNvPr id="91" name="Rectangle 90"/>
          <p:cNvSpPr/>
          <p:nvPr/>
        </p:nvSpPr>
        <p:spPr bwMode="gray">
          <a:xfrm>
            <a:off x="118892" y="88553"/>
            <a:ext cx="6148466" cy="339567"/>
          </a:xfrm>
          <a:prstGeom prst="rect">
            <a:avLst/>
          </a:prstGeom>
          <a:gradFill flip="none" rotWithShape="1">
            <a:gsLst>
              <a:gs pos="100000">
                <a:schemeClr val="accent1">
                  <a:lumMod val="75000"/>
                </a:schemeClr>
              </a:gs>
              <a:gs pos="0">
                <a:schemeClr val="accent1"/>
              </a:gs>
            </a:gsLst>
            <a:lin ang="8100000" scaled="0"/>
            <a:tileRect/>
          </a:gradFill>
          <a:ln w="12700">
            <a:gradFill>
              <a:gsLst>
                <a:gs pos="0">
                  <a:schemeClr val="bg1">
                    <a:alpha val="90000"/>
                  </a:schemeClr>
                </a:gs>
                <a:gs pos="100000">
                  <a:schemeClr val="bg1">
                    <a:alpha val="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lIns="118809" tIns="182832" rIns="118809" bIns="182784" rtlCol="0" anchor="ctr"/>
          <a:lstStyle/>
          <a:p>
            <a:pPr algn="ctr">
              <a:lnSpc>
                <a:spcPct val="85000"/>
              </a:lnSpc>
              <a:spcBef>
                <a:spcPts val="600"/>
              </a:spcBef>
            </a:pPr>
            <a:r>
              <a:rPr lang="en-US" sz="1600">
                <a:solidFill>
                  <a:prstClr val="white"/>
                </a:solidFill>
              </a:rPr>
              <a:t>Epic Production Cluster</a:t>
            </a:r>
          </a:p>
        </p:txBody>
      </p:sp>
      <p:pic>
        <p:nvPicPr>
          <p:cNvPr id="149" name="volume clone 1" descr="C:\Users\PrestoGeorge\Desktop\Original-Cylindar.gif"/>
          <p:cNvPicPr preferRelativeResize="0">
            <a:picLocks noChangeAspect="1" noChangeArrowheads="1"/>
          </p:cNvPicPr>
          <p:nvPr/>
        </p:nvPicPr>
        <p:blipFill>
          <a:blip r:embed="rId6" cstate="print">
            <a:duotone>
              <a:prstClr val="black"/>
              <a:schemeClr val="accent5">
                <a:tint val="45000"/>
                <a:satMod val="400000"/>
              </a:schemeClr>
            </a:duotone>
          </a:blip>
          <a:srcRect/>
          <a:stretch>
            <a:fillRect/>
          </a:stretch>
        </p:blipFill>
        <p:spPr bwMode="auto">
          <a:xfrm>
            <a:off x="3865960" y="3090783"/>
            <a:ext cx="1865567" cy="329858"/>
          </a:xfrm>
          <a:prstGeom prst="rect">
            <a:avLst/>
          </a:prstGeom>
          <a:noFill/>
        </p:spPr>
      </p:pic>
      <p:pic>
        <p:nvPicPr>
          <p:cNvPr id="152" name="volume clone copy 4" descr="C:\Users\PrestoGeorge\Desktop\Original-Cylindar.gif"/>
          <p:cNvPicPr preferRelativeResize="0">
            <a:picLocks noChangeAspect="1" noChangeArrowheads="1"/>
          </p:cNvPicPr>
          <p:nvPr/>
        </p:nvPicPr>
        <p:blipFill>
          <a:blip r:embed="rId6" cstate="print">
            <a:grayscl/>
          </a:blip>
          <a:srcRect/>
          <a:stretch>
            <a:fillRect/>
          </a:stretch>
        </p:blipFill>
        <p:spPr bwMode="auto">
          <a:xfrm>
            <a:off x="834210" y="3095601"/>
            <a:ext cx="1790076" cy="329858"/>
          </a:xfrm>
          <a:prstGeom prst="rect">
            <a:avLst/>
          </a:prstGeom>
          <a:noFill/>
        </p:spPr>
      </p:pic>
      <p:pic>
        <p:nvPicPr>
          <p:cNvPr id="153" name="volume clone copy 4" descr="C:\Users\PrestoGeorge\Desktop\Original-Cylindar.gif"/>
          <p:cNvPicPr preferRelativeResize="0">
            <a:picLocks noChangeAspect="1" noChangeArrowheads="1"/>
          </p:cNvPicPr>
          <p:nvPr/>
        </p:nvPicPr>
        <p:blipFill>
          <a:blip r:embed="rId6" cstate="print">
            <a:grayscl/>
          </a:blip>
          <a:srcRect/>
          <a:stretch>
            <a:fillRect/>
          </a:stretch>
        </p:blipFill>
        <p:spPr bwMode="auto">
          <a:xfrm>
            <a:off x="821429" y="3461396"/>
            <a:ext cx="1790076" cy="329858"/>
          </a:xfrm>
          <a:prstGeom prst="rect">
            <a:avLst/>
          </a:prstGeom>
          <a:noFill/>
        </p:spPr>
      </p:pic>
      <p:sp>
        <p:nvSpPr>
          <p:cNvPr id="182" name="TextBox 181"/>
          <p:cNvSpPr txBox="1"/>
          <p:nvPr/>
        </p:nvSpPr>
        <p:spPr>
          <a:xfrm>
            <a:off x="3864016" y="1534824"/>
            <a:ext cx="1767439" cy="208987"/>
          </a:xfrm>
          <a:prstGeom prst="rect">
            <a:avLst/>
          </a:prstGeom>
        </p:spPr>
        <p:txBody>
          <a:bodyPr vert="horz" wrap="square" lIns="91416" tIns="45708" rIns="91416" bIns="45708" rtlCol="0" anchor="ctr">
            <a:noAutofit/>
          </a:bodyPr>
          <a:lstStyle/>
          <a:p>
            <a:pPr algn="ctr">
              <a:lnSpc>
                <a:spcPct val="95000"/>
              </a:lnSpc>
              <a:spcBef>
                <a:spcPts val="400"/>
              </a:spcBef>
              <a:spcAft>
                <a:spcPts val="200"/>
              </a:spcAft>
            </a:pPr>
            <a:r>
              <a:rPr lang="en-US" sz="1000" b="1">
                <a:solidFill>
                  <a:schemeClr val="bg1"/>
                </a:solidFill>
              </a:rPr>
              <a:t>Epic Report</a:t>
            </a:r>
          </a:p>
        </p:txBody>
      </p:sp>
      <p:sp>
        <p:nvSpPr>
          <p:cNvPr id="184" name="TextBox 183"/>
          <p:cNvSpPr txBox="1"/>
          <p:nvPr/>
        </p:nvSpPr>
        <p:spPr>
          <a:xfrm>
            <a:off x="3889883" y="3178323"/>
            <a:ext cx="1802406" cy="171935"/>
          </a:xfrm>
          <a:prstGeom prst="rect">
            <a:avLst/>
          </a:prstGeom>
        </p:spPr>
        <p:txBody>
          <a:bodyPr vert="horz" wrap="square" lIns="91416" tIns="45708" rIns="91416" bIns="45708" rtlCol="0" anchor="ctr">
            <a:noAutofit/>
          </a:bodyPr>
          <a:lstStyle/>
          <a:p>
            <a:pPr algn="ctr">
              <a:lnSpc>
                <a:spcPct val="95000"/>
              </a:lnSpc>
              <a:spcBef>
                <a:spcPts val="400"/>
              </a:spcBef>
              <a:spcAft>
                <a:spcPts val="200"/>
              </a:spcAft>
            </a:pPr>
            <a:r>
              <a:rPr lang="en-US" sz="1000" b="1" err="1">
                <a:solidFill>
                  <a:schemeClr val="bg1"/>
                </a:solidFill>
              </a:rPr>
              <a:t>WebBLOB</a:t>
            </a:r>
            <a:endParaRPr lang="en-US" sz="1000" b="1">
              <a:solidFill>
                <a:schemeClr val="bg1"/>
              </a:solidFill>
            </a:endParaRPr>
          </a:p>
        </p:txBody>
      </p:sp>
      <p:pic>
        <p:nvPicPr>
          <p:cNvPr id="187" name="volume clone 1" descr="C:\Users\PrestoGeorge\Desktop\Original-Cylindar.gif"/>
          <p:cNvPicPr preferRelativeResize="0">
            <a:picLocks noChangeAspect="1" noChangeArrowheads="1"/>
          </p:cNvPicPr>
          <p:nvPr/>
        </p:nvPicPr>
        <p:blipFill>
          <a:blip r:embed="rId6" cstate="print">
            <a:duotone>
              <a:prstClr val="black"/>
              <a:schemeClr val="accent5">
                <a:tint val="45000"/>
                <a:satMod val="400000"/>
              </a:schemeClr>
            </a:duotone>
          </a:blip>
          <a:srcRect/>
          <a:stretch>
            <a:fillRect/>
          </a:stretch>
        </p:blipFill>
        <p:spPr bwMode="auto">
          <a:xfrm>
            <a:off x="3865960" y="2334985"/>
            <a:ext cx="1865567" cy="329858"/>
          </a:xfrm>
          <a:prstGeom prst="rect">
            <a:avLst/>
          </a:prstGeom>
          <a:noFill/>
        </p:spPr>
      </p:pic>
      <p:sp>
        <p:nvSpPr>
          <p:cNvPr id="188" name="TextBox 187"/>
          <p:cNvSpPr txBox="1"/>
          <p:nvPr/>
        </p:nvSpPr>
        <p:spPr>
          <a:xfrm>
            <a:off x="3921138" y="2395045"/>
            <a:ext cx="1781992" cy="202068"/>
          </a:xfrm>
          <a:prstGeom prst="rect">
            <a:avLst/>
          </a:prstGeom>
        </p:spPr>
        <p:txBody>
          <a:bodyPr vert="horz" wrap="square" lIns="91416" tIns="45708" rIns="91416" bIns="45708" rtlCol="0" anchor="ctr">
            <a:noAutofit/>
          </a:bodyPr>
          <a:lstStyle/>
          <a:p>
            <a:pPr algn="ctr">
              <a:lnSpc>
                <a:spcPct val="95000"/>
              </a:lnSpc>
              <a:spcBef>
                <a:spcPts val="400"/>
              </a:spcBef>
              <a:spcAft>
                <a:spcPts val="200"/>
              </a:spcAft>
            </a:pPr>
            <a:r>
              <a:rPr lang="en-US" sz="1000" b="1">
                <a:solidFill>
                  <a:schemeClr val="bg1"/>
                </a:solidFill>
              </a:rPr>
              <a:t>Hyperspace</a:t>
            </a:r>
          </a:p>
        </p:txBody>
      </p:sp>
      <p:pic>
        <p:nvPicPr>
          <p:cNvPr id="189" name="volume clone 1" descr="C:\Users\PrestoGeorge\Desktop\Original-Cylindar.gif"/>
          <p:cNvPicPr preferRelativeResize="0">
            <a:picLocks noChangeAspect="1" noChangeArrowheads="1"/>
          </p:cNvPicPr>
          <p:nvPr/>
        </p:nvPicPr>
        <p:blipFill>
          <a:blip r:embed="rId6" cstate="print">
            <a:duotone>
              <a:prstClr val="black"/>
              <a:schemeClr val="accent5">
                <a:tint val="45000"/>
                <a:satMod val="400000"/>
              </a:schemeClr>
            </a:duotone>
          </a:blip>
          <a:srcRect/>
          <a:stretch>
            <a:fillRect/>
          </a:stretch>
        </p:blipFill>
        <p:spPr bwMode="auto">
          <a:xfrm>
            <a:off x="3866887" y="2712776"/>
            <a:ext cx="1865567" cy="329858"/>
          </a:xfrm>
          <a:prstGeom prst="rect">
            <a:avLst/>
          </a:prstGeom>
          <a:noFill/>
        </p:spPr>
      </p:pic>
      <p:pic>
        <p:nvPicPr>
          <p:cNvPr id="122" name="image37.png"/>
          <p:cNvPicPr/>
          <p:nvPr/>
        </p:nvPicPr>
        <p:blipFill>
          <a:blip r:embed="rId4" cstate="print">
            <a:extLst>
              <a:ext uri="{28A0092B-C50C-407E-A947-70E740481C1C}">
                <a14:useLocalDpi xmlns:a14="http://schemas.microsoft.com/office/drawing/2010/main"/>
              </a:ext>
            </a:extLst>
          </a:blip>
          <a:stretch>
            <a:fillRect/>
          </a:stretch>
        </p:blipFill>
        <p:spPr>
          <a:xfrm>
            <a:off x="7766293" y="637917"/>
            <a:ext cx="961133" cy="159909"/>
          </a:xfrm>
          <a:prstGeom prst="rect">
            <a:avLst/>
          </a:prstGeom>
          <a:ln w="12700" cap="flat">
            <a:noFill/>
            <a:miter lim="400000"/>
          </a:ln>
          <a:effectLst/>
        </p:spPr>
      </p:pic>
      <p:pic>
        <p:nvPicPr>
          <p:cNvPr id="123" name="image37.png"/>
          <p:cNvPicPr/>
          <p:nvPr/>
        </p:nvPicPr>
        <p:blipFill>
          <a:blip r:embed="rId4" cstate="print">
            <a:extLst>
              <a:ext uri="{28A0092B-C50C-407E-A947-70E740481C1C}">
                <a14:useLocalDpi xmlns:a14="http://schemas.microsoft.com/office/drawing/2010/main"/>
              </a:ext>
            </a:extLst>
          </a:blip>
          <a:stretch>
            <a:fillRect/>
          </a:stretch>
        </p:blipFill>
        <p:spPr>
          <a:xfrm flipH="1">
            <a:off x="8588042" y="638059"/>
            <a:ext cx="961133" cy="159909"/>
          </a:xfrm>
          <a:prstGeom prst="rect">
            <a:avLst/>
          </a:prstGeom>
          <a:ln w="12700" cap="flat">
            <a:noFill/>
            <a:miter lim="400000"/>
          </a:ln>
          <a:effectLst/>
        </p:spPr>
      </p:pic>
      <p:pic>
        <p:nvPicPr>
          <p:cNvPr id="124" name="Picture 12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331095" y="790026"/>
            <a:ext cx="1296700" cy="351190"/>
          </a:xfrm>
          <a:prstGeom prst="rect">
            <a:avLst/>
          </a:prstGeom>
        </p:spPr>
      </p:pic>
      <p:pic>
        <p:nvPicPr>
          <p:cNvPr id="125" name="Picture 12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700770" y="790026"/>
            <a:ext cx="1296700" cy="351190"/>
          </a:xfrm>
          <a:prstGeom prst="rect">
            <a:avLst/>
          </a:prstGeom>
        </p:spPr>
      </p:pic>
      <p:sp>
        <p:nvSpPr>
          <p:cNvPr id="129" name="Rectangle 128"/>
          <p:cNvSpPr/>
          <p:nvPr/>
        </p:nvSpPr>
        <p:spPr bwMode="gray">
          <a:xfrm>
            <a:off x="6703773" y="79825"/>
            <a:ext cx="5352554" cy="339567"/>
          </a:xfrm>
          <a:prstGeom prst="rect">
            <a:avLst/>
          </a:prstGeom>
          <a:gradFill flip="none" rotWithShape="1">
            <a:gsLst>
              <a:gs pos="100000">
                <a:schemeClr val="accent1">
                  <a:lumMod val="75000"/>
                </a:schemeClr>
              </a:gs>
              <a:gs pos="0">
                <a:schemeClr val="accent1"/>
              </a:gs>
            </a:gsLst>
            <a:lin ang="8100000" scaled="0"/>
            <a:tileRect/>
          </a:gradFill>
          <a:ln w="12700">
            <a:gradFill>
              <a:gsLst>
                <a:gs pos="0">
                  <a:schemeClr val="bg1">
                    <a:alpha val="90000"/>
                  </a:schemeClr>
                </a:gs>
                <a:gs pos="100000">
                  <a:schemeClr val="bg1">
                    <a:alpha val="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lIns="118810" tIns="182832" rIns="118810" bIns="182784" rtlCol="0" anchor="ctr"/>
          <a:lstStyle/>
          <a:p>
            <a:pPr algn="ctr">
              <a:lnSpc>
                <a:spcPct val="85000"/>
              </a:lnSpc>
              <a:spcBef>
                <a:spcPts val="600"/>
              </a:spcBef>
            </a:pPr>
            <a:r>
              <a:rPr lang="en-US" sz="1600">
                <a:solidFill>
                  <a:prstClr val="white"/>
                </a:solidFill>
              </a:rPr>
              <a:t>Epic DR Cluster</a:t>
            </a:r>
          </a:p>
        </p:txBody>
      </p:sp>
      <p:grpSp>
        <p:nvGrpSpPr>
          <p:cNvPr id="32" name="Group 31"/>
          <p:cNvGrpSpPr/>
          <p:nvPr/>
        </p:nvGrpSpPr>
        <p:grpSpPr>
          <a:xfrm>
            <a:off x="1566042" y="4383985"/>
            <a:ext cx="971260" cy="872215"/>
            <a:chOff x="456851" y="3976627"/>
            <a:chExt cx="971513" cy="872442"/>
          </a:xfrm>
        </p:grpSpPr>
        <p:pic>
          <p:nvPicPr>
            <p:cNvPr id="28" name="Picture 27"/>
            <p:cNvPicPr>
              <a:picLocks noChangeAspect="1"/>
            </p:cNvPicPr>
            <p:nvPr/>
          </p:nvPicPr>
          <p:blipFill>
            <a:blip r:embed="rId7"/>
            <a:stretch>
              <a:fillRect/>
            </a:stretch>
          </p:blipFill>
          <p:spPr>
            <a:xfrm>
              <a:off x="710024" y="3976627"/>
              <a:ext cx="457200" cy="571500"/>
            </a:xfrm>
            <a:prstGeom prst="rect">
              <a:avLst/>
            </a:prstGeom>
          </p:spPr>
        </p:pic>
        <p:sp>
          <p:nvSpPr>
            <p:cNvPr id="31" name="TextBox 30"/>
            <p:cNvSpPr txBox="1"/>
            <p:nvPr/>
          </p:nvSpPr>
          <p:spPr>
            <a:xfrm>
              <a:off x="456851" y="4548127"/>
              <a:ext cx="971513" cy="300942"/>
            </a:xfrm>
            <a:prstGeom prst="rect">
              <a:avLst/>
            </a:prstGeom>
          </p:spPr>
          <p:txBody>
            <a:bodyPr vert="horz" wrap="square" lIns="91416" tIns="45708" rIns="91416" bIns="45708" rtlCol="0" anchor="ctr">
              <a:noAutofit/>
            </a:bodyPr>
            <a:lstStyle/>
            <a:p>
              <a:pPr algn="ctr">
                <a:lnSpc>
                  <a:spcPct val="95000"/>
                </a:lnSpc>
                <a:spcBef>
                  <a:spcPts val="400"/>
                </a:spcBef>
                <a:spcAft>
                  <a:spcPts val="200"/>
                </a:spcAft>
              </a:pPr>
              <a:r>
                <a:rPr lang="en-US" sz="1000" b="1">
                  <a:solidFill>
                    <a:sysClr val="windowText" lastClr="000000"/>
                  </a:solidFill>
                </a:rPr>
                <a:t>Epic Prod</a:t>
              </a:r>
            </a:p>
          </p:txBody>
        </p:sp>
      </p:grpSp>
      <p:grpSp>
        <p:nvGrpSpPr>
          <p:cNvPr id="172" name="Group 171"/>
          <p:cNvGrpSpPr/>
          <p:nvPr/>
        </p:nvGrpSpPr>
        <p:grpSpPr>
          <a:xfrm>
            <a:off x="2256863" y="4381105"/>
            <a:ext cx="971260" cy="872215"/>
            <a:chOff x="456851" y="3976627"/>
            <a:chExt cx="971513" cy="872442"/>
          </a:xfrm>
        </p:grpSpPr>
        <p:pic>
          <p:nvPicPr>
            <p:cNvPr id="173" name="Picture 172"/>
            <p:cNvPicPr>
              <a:picLocks noChangeAspect="1"/>
            </p:cNvPicPr>
            <p:nvPr/>
          </p:nvPicPr>
          <p:blipFill>
            <a:blip r:embed="rId7"/>
            <a:stretch>
              <a:fillRect/>
            </a:stretch>
          </p:blipFill>
          <p:spPr>
            <a:xfrm>
              <a:off x="710024" y="3976627"/>
              <a:ext cx="457200" cy="571500"/>
            </a:xfrm>
            <a:prstGeom prst="rect">
              <a:avLst/>
            </a:prstGeom>
          </p:spPr>
        </p:pic>
        <p:sp>
          <p:nvSpPr>
            <p:cNvPr id="174" name="TextBox 173"/>
            <p:cNvSpPr txBox="1"/>
            <p:nvPr/>
          </p:nvSpPr>
          <p:spPr>
            <a:xfrm>
              <a:off x="456851" y="4548127"/>
              <a:ext cx="971513" cy="300942"/>
            </a:xfrm>
            <a:prstGeom prst="rect">
              <a:avLst/>
            </a:prstGeom>
          </p:spPr>
          <p:txBody>
            <a:bodyPr vert="horz" wrap="square" lIns="91416" tIns="45708" rIns="91416" bIns="45708" rtlCol="0" anchor="ctr">
              <a:noAutofit/>
            </a:bodyPr>
            <a:lstStyle/>
            <a:p>
              <a:pPr algn="ctr">
                <a:lnSpc>
                  <a:spcPct val="95000"/>
                </a:lnSpc>
                <a:spcBef>
                  <a:spcPts val="400"/>
                </a:spcBef>
                <a:spcAft>
                  <a:spcPts val="200"/>
                </a:spcAft>
              </a:pPr>
              <a:r>
                <a:rPr lang="en-US" sz="1000" b="1">
                  <a:solidFill>
                    <a:sysClr val="windowText" lastClr="000000"/>
                  </a:solidFill>
                </a:rPr>
                <a:t>Report Prod</a:t>
              </a:r>
            </a:p>
          </p:txBody>
        </p:sp>
      </p:grpSp>
      <p:grpSp>
        <p:nvGrpSpPr>
          <p:cNvPr id="180" name="Group 179"/>
          <p:cNvGrpSpPr/>
          <p:nvPr/>
        </p:nvGrpSpPr>
        <p:grpSpPr>
          <a:xfrm>
            <a:off x="469005" y="4391907"/>
            <a:ext cx="971260" cy="872215"/>
            <a:chOff x="456851" y="3976627"/>
            <a:chExt cx="971513" cy="872442"/>
          </a:xfrm>
        </p:grpSpPr>
        <p:pic>
          <p:nvPicPr>
            <p:cNvPr id="181" name="Picture 180"/>
            <p:cNvPicPr>
              <a:picLocks noChangeAspect="1"/>
            </p:cNvPicPr>
            <p:nvPr/>
          </p:nvPicPr>
          <p:blipFill>
            <a:blip r:embed="rId7"/>
            <a:stretch>
              <a:fillRect/>
            </a:stretch>
          </p:blipFill>
          <p:spPr>
            <a:xfrm>
              <a:off x="710024" y="3976627"/>
              <a:ext cx="457200" cy="571500"/>
            </a:xfrm>
            <a:prstGeom prst="rect">
              <a:avLst/>
            </a:prstGeom>
          </p:spPr>
        </p:pic>
        <p:sp>
          <p:nvSpPr>
            <p:cNvPr id="191" name="TextBox 190"/>
            <p:cNvSpPr txBox="1"/>
            <p:nvPr/>
          </p:nvSpPr>
          <p:spPr>
            <a:xfrm>
              <a:off x="456851" y="4548127"/>
              <a:ext cx="971513" cy="300942"/>
            </a:xfrm>
            <a:prstGeom prst="rect">
              <a:avLst/>
            </a:prstGeom>
          </p:spPr>
          <p:txBody>
            <a:bodyPr vert="horz" wrap="square" lIns="91416" tIns="45708" rIns="91416" bIns="45708" rtlCol="0" anchor="ctr">
              <a:noAutofit/>
            </a:bodyPr>
            <a:lstStyle/>
            <a:p>
              <a:pPr algn="ctr">
                <a:lnSpc>
                  <a:spcPct val="95000"/>
                </a:lnSpc>
                <a:spcBef>
                  <a:spcPts val="400"/>
                </a:spcBef>
                <a:spcAft>
                  <a:spcPts val="200"/>
                </a:spcAft>
              </a:pPr>
              <a:r>
                <a:rPr lang="en-US" sz="1000" b="1">
                  <a:solidFill>
                    <a:sysClr val="windowText" lastClr="000000"/>
                  </a:solidFill>
                </a:rPr>
                <a:t>None Prod</a:t>
              </a:r>
            </a:p>
          </p:txBody>
        </p:sp>
      </p:grpSp>
      <p:grpSp>
        <p:nvGrpSpPr>
          <p:cNvPr id="192" name="Group 191"/>
          <p:cNvGrpSpPr/>
          <p:nvPr/>
        </p:nvGrpSpPr>
        <p:grpSpPr>
          <a:xfrm>
            <a:off x="3194653" y="4386049"/>
            <a:ext cx="971260" cy="872215"/>
            <a:chOff x="456851" y="3976627"/>
            <a:chExt cx="971513" cy="872442"/>
          </a:xfrm>
        </p:grpSpPr>
        <p:pic>
          <p:nvPicPr>
            <p:cNvPr id="195" name="Picture 194"/>
            <p:cNvPicPr>
              <a:picLocks noChangeAspect="1"/>
            </p:cNvPicPr>
            <p:nvPr/>
          </p:nvPicPr>
          <p:blipFill>
            <a:blip r:embed="rId7"/>
            <a:stretch>
              <a:fillRect/>
            </a:stretch>
          </p:blipFill>
          <p:spPr>
            <a:xfrm>
              <a:off x="710024" y="3976627"/>
              <a:ext cx="457200" cy="571500"/>
            </a:xfrm>
            <a:prstGeom prst="rect">
              <a:avLst/>
            </a:prstGeom>
          </p:spPr>
        </p:pic>
        <p:sp>
          <p:nvSpPr>
            <p:cNvPr id="196" name="TextBox 195"/>
            <p:cNvSpPr txBox="1"/>
            <p:nvPr/>
          </p:nvSpPr>
          <p:spPr>
            <a:xfrm>
              <a:off x="456851" y="4548127"/>
              <a:ext cx="971513" cy="300942"/>
            </a:xfrm>
            <a:prstGeom prst="rect">
              <a:avLst/>
            </a:prstGeom>
          </p:spPr>
          <p:txBody>
            <a:bodyPr vert="horz" wrap="square" lIns="91416" tIns="45708" rIns="91416" bIns="45708" rtlCol="0" anchor="ctr">
              <a:noAutofit/>
            </a:bodyPr>
            <a:lstStyle/>
            <a:p>
              <a:pPr algn="ctr">
                <a:lnSpc>
                  <a:spcPct val="95000"/>
                </a:lnSpc>
                <a:spcBef>
                  <a:spcPts val="400"/>
                </a:spcBef>
                <a:spcAft>
                  <a:spcPts val="200"/>
                </a:spcAft>
              </a:pPr>
              <a:r>
                <a:rPr lang="en-US" sz="1000" b="1">
                  <a:solidFill>
                    <a:sysClr val="windowText" lastClr="000000"/>
                  </a:solidFill>
                </a:rPr>
                <a:t>Backup Media</a:t>
              </a:r>
            </a:p>
          </p:txBody>
        </p:sp>
      </p:grpSp>
      <p:grpSp>
        <p:nvGrpSpPr>
          <p:cNvPr id="211" name="Group 210"/>
          <p:cNvGrpSpPr/>
          <p:nvPr/>
        </p:nvGrpSpPr>
        <p:grpSpPr>
          <a:xfrm>
            <a:off x="2667276" y="5821238"/>
            <a:ext cx="971260" cy="872215"/>
            <a:chOff x="456851" y="3976627"/>
            <a:chExt cx="971513" cy="872442"/>
          </a:xfrm>
        </p:grpSpPr>
        <p:pic>
          <p:nvPicPr>
            <p:cNvPr id="212" name="Picture 211"/>
            <p:cNvPicPr>
              <a:picLocks noChangeAspect="1"/>
            </p:cNvPicPr>
            <p:nvPr/>
          </p:nvPicPr>
          <p:blipFill>
            <a:blip r:embed="rId7"/>
            <a:stretch>
              <a:fillRect/>
            </a:stretch>
          </p:blipFill>
          <p:spPr>
            <a:xfrm>
              <a:off x="710024" y="3976627"/>
              <a:ext cx="457200" cy="571500"/>
            </a:xfrm>
            <a:prstGeom prst="rect">
              <a:avLst/>
            </a:prstGeom>
          </p:spPr>
        </p:pic>
        <p:sp>
          <p:nvSpPr>
            <p:cNvPr id="215" name="TextBox 214"/>
            <p:cNvSpPr txBox="1"/>
            <p:nvPr/>
          </p:nvSpPr>
          <p:spPr>
            <a:xfrm>
              <a:off x="456851" y="4548127"/>
              <a:ext cx="971513" cy="300942"/>
            </a:xfrm>
            <a:prstGeom prst="rect">
              <a:avLst/>
            </a:prstGeom>
          </p:spPr>
          <p:txBody>
            <a:bodyPr vert="horz" wrap="square" lIns="91416" tIns="45708" rIns="91416" bIns="45708" rtlCol="0" anchor="ctr">
              <a:noAutofit/>
            </a:bodyPr>
            <a:lstStyle/>
            <a:p>
              <a:pPr algn="ctr">
                <a:lnSpc>
                  <a:spcPct val="95000"/>
                </a:lnSpc>
                <a:spcBef>
                  <a:spcPts val="400"/>
                </a:spcBef>
                <a:spcAft>
                  <a:spcPts val="200"/>
                </a:spcAft>
              </a:pPr>
              <a:r>
                <a:rPr lang="en-US" sz="1000" b="1">
                  <a:solidFill>
                    <a:sysClr val="windowText" lastClr="000000"/>
                  </a:solidFill>
                </a:rPr>
                <a:t>Workflow Automation</a:t>
              </a:r>
            </a:p>
          </p:txBody>
        </p:sp>
      </p:grpSp>
      <p:pic>
        <p:nvPicPr>
          <p:cNvPr id="217" name="volume clone copy 4" descr="C:\Users\PrestoGeorge\Desktop\Original-Cylindar.gif"/>
          <p:cNvPicPr preferRelativeResize="0">
            <a:picLocks noChangeAspect="1" noChangeArrowheads="1"/>
          </p:cNvPicPr>
          <p:nvPr/>
        </p:nvPicPr>
        <p:blipFill>
          <a:blip r:embed="rId6" cstate="print">
            <a:grayscl/>
          </a:blip>
          <a:srcRect/>
          <a:stretch>
            <a:fillRect/>
          </a:stretch>
        </p:blipFill>
        <p:spPr bwMode="auto">
          <a:xfrm>
            <a:off x="817731" y="3830868"/>
            <a:ext cx="1790076" cy="329858"/>
          </a:xfrm>
          <a:prstGeom prst="rect">
            <a:avLst/>
          </a:prstGeom>
          <a:noFill/>
        </p:spPr>
      </p:pic>
      <p:cxnSp>
        <p:nvCxnSpPr>
          <p:cNvPr id="44" name="Curved Connector 43"/>
          <p:cNvCxnSpPr>
            <a:stCxn id="147" idx="1"/>
            <a:endCxn id="152" idx="1"/>
          </p:cNvCxnSpPr>
          <p:nvPr/>
        </p:nvCxnSpPr>
        <p:spPr>
          <a:xfrm rot="10800000" flipH="1" flipV="1">
            <a:off x="774808" y="1638108"/>
            <a:ext cx="59402" cy="1622421"/>
          </a:xfrm>
          <a:prstGeom prst="curvedConnector3">
            <a:avLst>
              <a:gd name="adj1" fmla="val -384836"/>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26" name="Curved Connector 225"/>
          <p:cNvCxnSpPr>
            <a:stCxn id="147" idx="1"/>
            <a:endCxn id="153" idx="1"/>
          </p:cNvCxnSpPr>
          <p:nvPr/>
        </p:nvCxnSpPr>
        <p:spPr>
          <a:xfrm rot="10800000" flipH="1" flipV="1">
            <a:off x="774807" y="1638109"/>
            <a:ext cx="46621" cy="1988216"/>
          </a:xfrm>
          <a:prstGeom prst="curvedConnector3">
            <a:avLst>
              <a:gd name="adj1" fmla="val -669349"/>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28" name="Curved Connector 227"/>
          <p:cNvCxnSpPr>
            <a:cxnSpLocks/>
            <a:stCxn id="147" idx="1"/>
            <a:endCxn id="217" idx="1"/>
          </p:cNvCxnSpPr>
          <p:nvPr/>
        </p:nvCxnSpPr>
        <p:spPr>
          <a:xfrm rot="10800000" flipH="1" flipV="1">
            <a:off x="774807" y="1638109"/>
            <a:ext cx="42923" cy="2357688"/>
          </a:xfrm>
          <a:prstGeom prst="curvedConnector3">
            <a:avLst>
              <a:gd name="adj1" fmla="val -963719"/>
            </a:avLst>
          </a:prstGeom>
          <a:ln>
            <a:tailEnd type="triangle"/>
          </a:ln>
        </p:spPr>
        <p:style>
          <a:lnRef idx="3">
            <a:schemeClr val="accent1"/>
          </a:lnRef>
          <a:fillRef idx="0">
            <a:schemeClr val="accent1"/>
          </a:fillRef>
          <a:effectRef idx="2">
            <a:schemeClr val="accent1"/>
          </a:effectRef>
          <a:fontRef idx="minor">
            <a:schemeClr val="tx1"/>
          </a:fontRef>
        </p:style>
      </p:cxnSp>
      <p:sp>
        <p:nvSpPr>
          <p:cNvPr id="233" name="TextBox 232"/>
          <p:cNvSpPr txBox="1"/>
          <p:nvPr/>
        </p:nvSpPr>
        <p:spPr>
          <a:xfrm>
            <a:off x="767769" y="3158446"/>
            <a:ext cx="1740499" cy="201280"/>
          </a:xfrm>
          <a:prstGeom prst="rect">
            <a:avLst/>
          </a:prstGeom>
        </p:spPr>
        <p:txBody>
          <a:bodyPr vert="horz" wrap="square" lIns="91416" tIns="45708" rIns="91416" bIns="45708" rtlCol="0" anchor="ctr">
            <a:noAutofit/>
          </a:bodyPr>
          <a:lstStyle/>
          <a:p>
            <a:pPr algn="ctr">
              <a:lnSpc>
                <a:spcPct val="95000"/>
              </a:lnSpc>
              <a:spcBef>
                <a:spcPts val="400"/>
              </a:spcBef>
              <a:spcAft>
                <a:spcPts val="200"/>
              </a:spcAft>
            </a:pPr>
            <a:r>
              <a:rPr lang="en-US" sz="1000" b="1">
                <a:solidFill>
                  <a:schemeClr val="bg1"/>
                </a:solidFill>
              </a:rPr>
              <a:t>SUP Clone</a:t>
            </a:r>
          </a:p>
        </p:txBody>
      </p:sp>
      <p:sp>
        <p:nvSpPr>
          <p:cNvPr id="234" name="TextBox 233"/>
          <p:cNvSpPr txBox="1"/>
          <p:nvPr/>
        </p:nvSpPr>
        <p:spPr>
          <a:xfrm>
            <a:off x="767764" y="3540309"/>
            <a:ext cx="1740499" cy="201280"/>
          </a:xfrm>
          <a:prstGeom prst="rect">
            <a:avLst/>
          </a:prstGeom>
        </p:spPr>
        <p:txBody>
          <a:bodyPr vert="horz" wrap="square" lIns="91416" tIns="45708" rIns="91416" bIns="45708" rtlCol="0" anchor="ctr">
            <a:noAutofit/>
          </a:bodyPr>
          <a:lstStyle/>
          <a:p>
            <a:pPr algn="ctr">
              <a:lnSpc>
                <a:spcPct val="95000"/>
              </a:lnSpc>
              <a:spcBef>
                <a:spcPts val="400"/>
              </a:spcBef>
              <a:spcAft>
                <a:spcPts val="200"/>
              </a:spcAft>
            </a:pPr>
            <a:r>
              <a:rPr lang="en-US" sz="1000" b="1">
                <a:solidFill>
                  <a:schemeClr val="bg1"/>
                </a:solidFill>
              </a:rPr>
              <a:t>REL Clone</a:t>
            </a:r>
          </a:p>
        </p:txBody>
      </p:sp>
      <p:sp>
        <p:nvSpPr>
          <p:cNvPr id="235" name="TextBox 234"/>
          <p:cNvSpPr txBox="1"/>
          <p:nvPr/>
        </p:nvSpPr>
        <p:spPr>
          <a:xfrm>
            <a:off x="756234" y="3913214"/>
            <a:ext cx="1740499" cy="201280"/>
          </a:xfrm>
          <a:prstGeom prst="rect">
            <a:avLst/>
          </a:prstGeom>
        </p:spPr>
        <p:txBody>
          <a:bodyPr vert="horz" wrap="square" lIns="91416" tIns="45708" rIns="91416" bIns="45708" rtlCol="0" anchor="ctr">
            <a:noAutofit/>
          </a:bodyPr>
          <a:lstStyle/>
          <a:p>
            <a:pPr algn="ctr">
              <a:lnSpc>
                <a:spcPct val="95000"/>
              </a:lnSpc>
              <a:spcBef>
                <a:spcPts val="400"/>
              </a:spcBef>
              <a:spcAft>
                <a:spcPts val="200"/>
              </a:spcAft>
            </a:pPr>
            <a:r>
              <a:rPr lang="en-US" sz="1000" b="1">
                <a:solidFill>
                  <a:schemeClr val="bg1"/>
                </a:solidFill>
              </a:rPr>
              <a:t>VAL Clone</a:t>
            </a:r>
          </a:p>
        </p:txBody>
      </p:sp>
      <p:cxnSp>
        <p:nvCxnSpPr>
          <p:cNvPr id="242" name="Curved Connector 241"/>
          <p:cNvCxnSpPr>
            <a:cxnSpLocks/>
            <a:stCxn id="152" idx="1"/>
            <a:endCxn id="181" idx="1"/>
          </p:cNvCxnSpPr>
          <p:nvPr/>
        </p:nvCxnSpPr>
        <p:spPr>
          <a:xfrm rot="10800000" flipV="1">
            <a:off x="722112" y="3260529"/>
            <a:ext cx="112098" cy="1417053"/>
          </a:xfrm>
          <a:prstGeom prst="curvedConnector3">
            <a:avLst>
              <a:gd name="adj1" fmla="val 469014"/>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43" name="Curved Connector 242"/>
          <p:cNvCxnSpPr>
            <a:cxnSpLocks/>
            <a:stCxn id="153" idx="1"/>
            <a:endCxn id="181" idx="1"/>
          </p:cNvCxnSpPr>
          <p:nvPr/>
        </p:nvCxnSpPr>
        <p:spPr>
          <a:xfrm rot="10800000" flipV="1">
            <a:off x="722113" y="3626325"/>
            <a:ext cx="99317" cy="1051258"/>
          </a:xfrm>
          <a:prstGeom prst="curvedConnector3">
            <a:avLst>
              <a:gd name="adj1" fmla="val 417857"/>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44" name="Curved Connector 243"/>
          <p:cNvCxnSpPr>
            <a:cxnSpLocks/>
            <a:stCxn id="217" idx="1"/>
            <a:endCxn id="181" idx="1"/>
          </p:cNvCxnSpPr>
          <p:nvPr/>
        </p:nvCxnSpPr>
        <p:spPr>
          <a:xfrm rot="10800000" flipV="1">
            <a:off x="722113" y="3995797"/>
            <a:ext cx="95619" cy="681786"/>
          </a:xfrm>
          <a:prstGeom prst="curvedConnector3">
            <a:avLst>
              <a:gd name="adj1" fmla="val 339074"/>
            </a:avLst>
          </a:prstGeom>
          <a:ln>
            <a:tailEnd type="triangle"/>
          </a:ln>
        </p:spPr>
        <p:style>
          <a:lnRef idx="3">
            <a:schemeClr val="accent1"/>
          </a:lnRef>
          <a:fillRef idx="0">
            <a:schemeClr val="accent1"/>
          </a:fillRef>
          <a:effectRef idx="2">
            <a:schemeClr val="accent1"/>
          </a:effectRef>
          <a:fontRef idx="minor">
            <a:schemeClr val="tx1"/>
          </a:fontRef>
        </p:style>
      </p:cxnSp>
      <p:grpSp>
        <p:nvGrpSpPr>
          <p:cNvPr id="251" name="Group 250"/>
          <p:cNvGrpSpPr/>
          <p:nvPr/>
        </p:nvGrpSpPr>
        <p:grpSpPr>
          <a:xfrm>
            <a:off x="3759169" y="5815926"/>
            <a:ext cx="971260" cy="872215"/>
            <a:chOff x="456851" y="3976627"/>
            <a:chExt cx="971513" cy="872442"/>
          </a:xfrm>
        </p:grpSpPr>
        <p:pic>
          <p:nvPicPr>
            <p:cNvPr id="252" name="Picture 251"/>
            <p:cNvPicPr>
              <a:picLocks noChangeAspect="1"/>
            </p:cNvPicPr>
            <p:nvPr/>
          </p:nvPicPr>
          <p:blipFill>
            <a:blip r:embed="rId7"/>
            <a:stretch>
              <a:fillRect/>
            </a:stretch>
          </p:blipFill>
          <p:spPr>
            <a:xfrm>
              <a:off x="710024" y="3976627"/>
              <a:ext cx="457200" cy="571500"/>
            </a:xfrm>
            <a:prstGeom prst="rect">
              <a:avLst/>
            </a:prstGeom>
          </p:spPr>
        </p:pic>
        <p:sp>
          <p:nvSpPr>
            <p:cNvPr id="253" name="TextBox 252"/>
            <p:cNvSpPr txBox="1"/>
            <p:nvPr/>
          </p:nvSpPr>
          <p:spPr>
            <a:xfrm>
              <a:off x="456851" y="4548127"/>
              <a:ext cx="971513" cy="300942"/>
            </a:xfrm>
            <a:prstGeom prst="rect">
              <a:avLst/>
            </a:prstGeom>
          </p:spPr>
          <p:txBody>
            <a:bodyPr vert="horz" wrap="square" lIns="91416" tIns="45708" rIns="91416" bIns="45708" rtlCol="0" anchor="ctr">
              <a:noAutofit/>
            </a:bodyPr>
            <a:lstStyle/>
            <a:p>
              <a:pPr algn="ctr">
                <a:lnSpc>
                  <a:spcPct val="95000"/>
                </a:lnSpc>
                <a:spcBef>
                  <a:spcPts val="400"/>
                </a:spcBef>
                <a:spcAft>
                  <a:spcPts val="200"/>
                </a:spcAft>
              </a:pPr>
              <a:r>
                <a:rPr lang="en-US" sz="1000" b="1">
                  <a:solidFill>
                    <a:sysClr val="windowText" lastClr="000000"/>
                  </a:solidFill>
                </a:rPr>
                <a:t>VCenter</a:t>
              </a:r>
            </a:p>
          </p:txBody>
        </p:sp>
      </p:grpSp>
      <p:grpSp>
        <p:nvGrpSpPr>
          <p:cNvPr id="254" name="Group 253"/>
          <p:cNvGrpSpPr/>
          <p:nvPr/>
        </p:nvGrpSpPr>
        <p:grpSpPr>
          <a:xfrm>
            <a:off x="548612" y="5572881"/>
            <a:ext cx="1187114" cy="965779"/>
            <a:chOff x="387469" y="3976627"/>
            <a:chExt cx="1187423" cy="966031"/>
          </a:xfrm>
        </p:grpSpPr>
        <p:pic>
          <p:nvPicPr>
            <p:cNvPr id="255" name="Picture 254"/>
            <p:cNvPicPr>
              <a:picLocks noChangeAspect="1"/>
            </p:cNvPicPr>
            <p:nvPr/>
          </p:nvPicPr>
          <p:blipFill>
            <a:blip r:embed="rId7"/>
            <a:stretch>
              <a:fillRect/>
            </a:stretch>
          </p:blipFill>
          <p:spPr>
            <a:xfrm>
              <a:off x="710024" y="3976627"/>
              <a:ext cx="457200" cy="571500"/>
            </a:xfrm>
            <a:prstGeom prst="rect">
              <a:avLst/>
            </a:prstGeom>
          </p:spPr>
        </p:pic>
        <p:sp>
          <p:nvSpPr>
            <p:cNvPr id="256" name="TextBox 255"/>
            <p:cNvSpPr txBox="1"/>
            <p:nvPr/>
          </p:nvSpPr>
          <p:spPr>
            <a:xfrm>
              <a:off x="387469" y="4641716"/>
              <a:ext cx="1187423" cy="300942"/>
            </a:xfrm>
            <a:prstGeom prst="rect">
              <a:avLst/>
            </a:prstGeom>
          </p:spPr>
          <p:txBody>
            <a:bodyPr vert="horz" wrap="square" lIns="91416" tIns="45708" rIns="91416" bIns="45708" rtlCol="0" anchor="ctr">
              <a:noAutofit/>
            </a:bodyPr>
            <a:lstStyle/>
            <a:p>
              <a:pPr algn="ctr">
                <a:lnSpc>
                  <a:spcPct val="95000"/>
                </a:lnSpc>
                <a:spcBef>
                  <a:spcPts val="400"/>
                </a:spcBef>
                <a:spcAft>
                  <a:spcPts val="200"/>
                </a:spcAft>
              </a:pPr>
              <a:r>
                <a:rPr lang="en-US" sz="1000" err="1"/>
                <a:t>OnCommand</a:t>
              </a:r>
              <a:r>
                <a:rPr lang="en-US" sz="1000"/>
                <a:t>(R) Unified Manager</a:t>
              </a:r>
            </a:p>
            <a:p>
              <a:pPr algn="ctr">
                <a:lnSpc>
                  <a:spcPct val="95000"/>
                </a:lnSpc>
                <a:spcBef>
                  <a:spcPts val="400"/>
                </a:spcBef>
                <a:spcAft>
                  <a:spcPts val="200"/>
                </a:spcAft>
              </a:pPr>
              <a:endParaRPr lang="en-US" sz="1000" b="1">
                <a:solidFill>
                  <a:sysClr val="windowText" lastClr="000000"/>
                </a:solidFill>
              </a:endParaRPr>
            </a:p>
          </p:txBody>
        </p:sp>
      </p:grpSp>
      <p:cxnSp>
        <p:nvCxnSpPr>
          <p:cNvPr id="258" name="Straight Arrow Connector 257"/>
          <p:cNvCxnSpPr>
            <a:cxnSpLocks/>
            <a:endCxn id="334" idx="2"/>
          </p:cNvCxnSpPr>
          <p:nvPr/>
        </p:nvCxnSpPr>
        <p:spPr>
          <a:xfrm flipH="1" flipV="1">
            <a:off x="2055544" y="5376726"/>
            <a:ext cx="868513" cy="565586"/>
          </a:xfrm>
          <a:prstGeom prst="straightConnector1">
            <a:avLst/>
          </a:prstGeom>
          <a:ln>
            <a:solidFill>
              <a:srgbClr val="FFC000"/>
            </a:solidFill>
            <a:headEnd type="triangle" w="med" len="med"/>
            <a:tailEnd type="triangle" w="med" len="med"/>
          </a:ln>
        </p:spPr>
        <p:style>
          <a:lnRef idx="3">
            <a:schemeClr val="accent5"/>
          </a:lnRef>
          <a:fillRef idx="0">
            <a:schemeClr val="accent5"/>
          </a:fillRef>
          <a:effectRef idx="2">
            <a:schemeClr val="accent5"/>
          </a:effectRef>
          <a:fontRef idx="minor">
            <a:schemeClr val="tx1"/>
          </a:fontRef>
        </p:style>
      </p:cxnSp>
      <p:cxnSp>
        <p:nvCxnSpPr>
          <p:cNvPr id="259" name="Straight Arrow Connector 258"/>
          <p:cNvCxnSpPr>
            <a:cxnSpLocks/>
            <a:stCxn id="212" idx="1"/>
          </p:cNvCxnSpPr>
          <p:nvPr/>
        </p:nvCxnSpPr>
        <p:spPr>
          <a:xfrm flipH="1" flipV="1">
            <a:off x="1328165" y="5901072"/>
            <a:ext cx="1592218" cy="205842"/>
          </a:xfrm>
          <a:prstGeom prst="straightConnector1">
            <a:avLst/>
          </a:prstGeom>
          <a:ln>
            <a:headEnd type="triangle" w="med" len="med"/>
            <a:tailEnd type="triangle" w="med" len="med"/>
          </a:ln>
        </p:spPr>
        <p:style>
          <a:lnRef idx="3">
            <a:schemeClr val="accent5"/>
          </a:lnRef>
          <a:fillRef idx="0">
            <a:schemeClr val="accent5"/>
          </a:fillRef>
          <a:effectRef idx="2">
            <a:schemeClr val="accent5"/>
          </a:effectRef>
          <a:fontRef idx="minor">
            <a:schemeClr val="tx1"/>
          </a:fontRef>
        </p:style>
      </p:cxnSp>
      <p:cxnSp>
        <p:nvCxnSpPr>
          <p:cNvPr id="262" name="Straight Arrow Connector 261"/>
          <p:cNvCxnSpPr>
            <a:cxnSpLocks/>
            <a:endCxn id="212" idx="1"/>
          </p:cNvCxnSpPr>
          <p:nvPr/>
        </p:nvCxnSpPr>
        <p:spPr>
          <a:xfrm>
            <a:off x="1232415" y="5289834"/>
            <a:ext cx="1687968" cy="81708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64" name="Straight Arrow Connector 263"/>
          <p:cNvCxnSpPr>
            <a:cxnSpLocks/>
            <a:stCxn id="196" idx="2"/>
            <a:endCxn id="212" idx="0"/>
          </p:cNvCxnSpPr>
          <p:nvPr/>
        </p:nvCxnSpPr>
        <p:spPr>
          <a:xfrm flipH="1">
            <a:off x="3148924" y="5258264"/>
            <a:ext cx="531359" cy="562974"/>
          </a:xfrm>
          <a:prstGeom prst="straightConnector1">
            <a:avLst/>
          </a:prstGeom>
          <a:ln>
            <a:solidFill>
              <a:srgbClr val="FFC000"/>
            </a:solidFill>
            <a:tailEnd type="triangle"/>
          </a:ln>
        </p:spPr>
        <p:style>
          <a:lnRef idx="3">
            <a:schemeClr val="accent5"/>
          </a:lnRef>
          <a:fillRef idx="0">
            <a:schemeClr val="accent5"/>
          </a:fillRef>
          <a:effectRef idx="2">
            <a:schemeClr val="accent5"/>
          </a:effectRef>
          <a:fontRef idx="minor">
            <a:schemeClr val="tx1"/>
          </a:fontRef>
        </p:style>
      </p:cxnSp>
      <p:cxnSp>
        <p:nvCxnSpPr>
          <p:cNvPr id="267" name="Straight Arrow Connector 266"/>
          <p:cNvCxnSpPr>
            <a:cxnSpLocks/>
            <a:stCxn id="212" idx="3"/>
            <a:endCxn id="252" idx="1"/>
          </p:cNvCxnSpPr>
          <p:nvPr/>
        </p:nvCxnSpPr>
        <p:spPr>
          <a:xfrm flipV="1">
            <a:off x="3377464" y="6101602"/>
            <a:ext cx="634812" cy="5312"/>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pic>
        <p:nvPicPr>
          <p:cNvPr id="273" name="Picture 272"/>
          <p:cNvPicPr>
            <a:picLocks noChangeAspect="1"/>
          </p:cNvPicPr>
          <p:nvPr/>
        </p:nvPicPr>
        <p:blipFill>
          <a:blip r:embed="rId8"/>
          <a:stretch>
            <a:fillRect/>
          </a:stretch>
        </p:blipFill>
        <p:spPr>
          <a:xfrm>
            <a:off x="6799947" y="4513789"/>
            <a:ext cx="1003039" cy="368204"/>
          </a:xfrm>
          <a:prstGeom prst="rect">
            <a:avLst/>
          </a:prstGeom>
        </p:spPr>
      </p:pic>
      <p:sp>
        <p:nvSpPr>
          <p:cNvPr id="278" name="TextBox 277"/>
          <p:cNvSpPr txBox="1"/>
          <p:nvPr/>
        </p:nvSpPr>
        <p:spPr>
          <a:xfrm>
            <a:off x="6844057" y="4324486"/>
            <a:ext cx="928635" cy="202068"/>
          </a:xfrm>
          <a:prstGeom prst="rect">
            <a:avLst/>
          </a:prstGeom>
        </p:spPr>
        <p:txBody>
          <a:bodyPr vert="horz" wrap="square" lIns="91416" tIns="45708" rIns="91416" bIns="45708" rtlCol="0" anchor="ctr">
            <a:noAutofit/>
          </a:bodyPr>
          <a:lstStyle/>
          <a:p>
            <a:pPr algn="ctr">
              <a:lnSpc>
                <a:spcPct val="95000"/>
              </a:lnSpc>
              <a:spcBef>
                <a:spcPts val="400"/>
              </a:spcBef>
              <a:spcAft>
                <a:spcPts val="200"/>
              </a:spcAft>
            </a:pPr>
            <a:r>
              <a:rPr lang="en-US" sz="1000" b="1"/>
              <a:t>Archive</a:t>
            </a:r>
          </a:p>
        </p:txBody>
      </p:sp>
      <p:sp>
        <p:nvSpPr>
          <p:cNvPr id="279" name="TextBox 278"/>
          <p:cNvSpPr txBox="1"/>
          <p:nvPr/>
        </p:nvSpPr>
        <p:spPr>
          <a:xfrm>
            <a:off x="2032415" y="2126490"/>
            <a:ext cx="928635" cy="202068"/>
          </a:xfrm>
          <a:prstGeom prst="rect">
            <a:avLst/>
          </a:prstGeom>
        </p:spPr>
        <p:txBody>
          <a:bodyPr vert="horz" wrap="square" lIns="91416" tIns="45708" rIns="91416" bIns="45708" rtlCol="0" anchor="ctr">
            <a:noAutofit/>
          </a:bodyPr>
          <a:lstStyle/>
          <a:p>
            <a:pPr algn="ctr">
              <a:lnSpc>
                <a:spcPct val="95000"/>
              </a:lnSpc>
              <a:spcBef>
                <a:spcPts val="400"/>
              </a:spcBef>
              <a:spcAft>
                <a:spcPts val="200"/>
              </a:spcAft>
            </a:pPr>
            <a:r>
              <a:rPr lang="en-US" sz="1000" b="1">
                <a:solidFill>
                  <a:srgbClr val="00C6A5"/>
                </a:solidFill>
              </a:rPr>
              <a:t>Epic Mirror</a:t>
            </a:r>
          </a:p>
        </p:txBody>
      </p:sp>
      <p:sp>
        <p:nvSpPr>
          <p:cNvPr id="280" name="TextBox 279"/>
          <p:cNvSpPr txBox="1"/>
          <p:nvPr/>
        </p:nvSpPr>
        <p:spPr>
          <a:xfrm>
            <a:off x="4708064" y="1852324"/>
            <a:ext cx="1074048" cy="178661"/>
          </a:xfrm>
          <a:prstGeom prst="rect">
            <a:avLst/>
          </a:prstGeom>
        </p:spPr>
        <p:txBody>
          <a:bodyPr vert="horz" wrap="square" lIns="91416" tIns="45708" rIns="91416" bIns="45708" rtlCol="0" anchor="ctr">
            <a:noAutofit/>
          </a:bodyPr>
          <a:lstStyle/>
          <a:p>
            <a:pPr algn="ctr">
              <a:lnSpc>
                <a:spcPct val="95000"/>
              </a:lnSpc>
              <a:spcBef>
                <a:spcPts val="400"/>
              </a:spcBef>
              <a:spcAft>
                <a:spcPts val="200"/>
              </a:spcAft>
            </a:pPr>
            <a:r>
              <a:rPr lang="en-US" sz="1000" b="1" dirty="0">
                <a:solidFill>
                  <a:srgbClr val="00C6A5"/>
                </a:solidFill>
              </a:rPr>
              <a:t>Daily DB Dump</a:t>
            </a:r>
          </a:p>
        </p:txBody>
      </p:sp>
      <p:grpSp>
        <p:nvGrpSpPr>
          <p:cNvPr id="305" name="Group 304"/>
          <p:cNvGrpSpPr/>
          <p:nvPr/>
        </p:nvGrpSpPr>
        <p:grpSpPr>
          <a:xfrm>
            <a:off x="7860351" y="4366393"/>
            <a:ext cx="971260" cy="872215"/>
            <a:chOff x="456851" y="3976627"/>
            <a:chExt cx="971513" cy="872442"/>
          </a:xfrm>
        </p:grpSpPr>
        <p:pic>
          <p:nvPicPr>
            <p:cNvPr id="306" name="Picture 305"/>
            <p:cNvPicPr>
              <a:picLocks noChangeAspect="1"/>
            </p:cNvPicPr>
            <p:nvPr/>
          </p:nvPicPr>
          <p:blipFill>
            <a:blip r:embed="rId7"/>
            <a:stretch>
              <a:fillRect/>
            </a:stretch>
          </p:blipFill>
          <p:spPr>
            <a:xfrm>
              <a:off x="710024" y="3976627"/>
              <a:ext cx="457200" cy="571500"/>
            </a:xfrm>
            <a:prstGeom prst="rect">
              <a:avLst/>
            </a:prstGeom>
          </p:spPr>
        </p:pic>
        <p:sp>
          <p:nvSpPr>
            <p:cNvPr id="307" name="TextBox 306"/>
            <p:cNvSpPr txBox="1"/>
            <p:nvPr/>
          </p:nvSpPr>
          <p:spPr>
            <a:xfrm>
              <a:off x="456851" y="4548127"/>
              <a:ext cx="971513" cy="300942"/>
            </a:xfrm>
            <a:prstGeom prst="rect">
              <a:avLst/>
            </a:prstGeom>
          </p:spPr>
          <p:txBody>
            <a:bodyPr vert="horz" wrap="square" lIns="91416" tIns="45708" rIns="91416" bIns="45708" rtlCol="0" anchor="ctr">
              <a:noAutofit/>
            </a:bodyPr>
            <a:lstStyle/>
            <a:p>
              <a:pPr algn="ctr">
                <a:lnSpc>
                  <a:spcPct val="95000"/>
                </a:lnSpc>
                <a:spcBef>
                  <a:spcPts val="400"/>
                </a:spcBef>
                <a:spcAft>
                  <a:spcPts val="200"/>
                </a:spcAft>
              </a:pPr>
              <a:r>
                <a:rPr lang="en-US" sz="1000" b="1">
                  <a:solidFill>
                    <a:sysClr val="windowText" lastClr="000000"/>
                  </a:solidFill>
                </a:rPr>
                <a:t>Epic DR</a:t>
              </a:r>
            </a:p>
          </p:txBody>
        </p:sp>
      </p:grpSp>
      <p:grpSp>
        <p:nvGrpSpPr>
          <p:cNvPr id="308" name="Group 307"/>
          <p:cNvGrpSpPr/>
          <p:nvPr/>
        </p:nvGrpSpPr>
        <p:grpSpPr>
          <a:xfrm>
            <a:off x="8584613" y="4358593"/>
            <a:ext cx="971260" cy="872215"/>
            <a:chOff x="456851" y="3976627"/>
            <a:chExt cx="971513" cy="872442"/>
          </a:xfrm>
        </p:grpSpPr>
        <p:pic>
          <p:nvPicPr>
            <p:cNvPr id="309" name="Picture 308"/>
            <p:cNvPicPr>
              <a:picLocks noChangeAspect="1"/>
            </p:cNvPicPr>
            <p:nvPr/>
          </p:nvPicPr>
          <p:blipFill>
            <a:blip r:embed="rId7"/>
            <a:stretch>
              <a:fillRect/>
            </a:stretch>
          </p:blipFill>
          <p:spPr>
            <a:xfrm>
              <a:off x="710024" y="3976627"/>
              <a:ext cx="457200" cy="571500"/>
            </a:xfrm>
            <a:prstGeom prst="rect">
              <a:avLst/>
            </a:prstGeom>
          </p:spPr>
        </p:pic>
        <p:sp>
          <p:nvSpPr>
            <p:cNvPr id="310" name="TextBox 309"/>
            <p:cNvSpPr txBox="1"/>
            <p:nvPr/>
          </p:nvSpPr>
          <p:spPr>
            <a:xfrm>
              <a:off x="456851" y="4548127"/>
              <a:ext cx="971513" cy="300942"/>
            </a:xfrm>
            <a:prstGeom prst="rect">
              <a:avLst/>
            </a:prstGeom>
          </p:spPr>
          <p:txBody>
            <a:bodyPr vert="horz" wrap="square" lIns="91416" tIns="45708" rIns="91416" bIns="45708" rtlCol="0" anchor="ctr">
              <a:noAutofit/>
            </a:bodyPr>
            <a:lstStyle/>
            <a:p>
              <a:pPr algn="ctr">
                <a:lnSpc>
                  <a:spcPct val="95000"/>
                </a:lnSpc>
                <a:spcBef>
                  <a:spcPts val="400"/>
                </a:spcBef>
                <a:spcAft>
                  <a:spcPts val="200"/>
                </a:spcAft>
              </a:pPr>
              <a:r>
                <a:rPr lang="en-US" sz="1000" b="1">
                  <a:solidFill>
                    <a:sysClr val="windowText" lastClr="000000"/>
                  </a:solidFill>
                </a:rPr>
                <a:t>Report DR</a:t>
              </a:r>
            </a:p>
          </p:txBody>
        </p:sp>
      </p:grpSp>
      <p:grpSp>
        <p:nvGrpSpPr>
          <p:cNvPr id="311" name="Group 310"/>
          <p:cNvGrpSpPr/>
          <p:nvPr/>
        </p:nvGrpSpPr>
        <p:grpSpPr>
          <a:xfrm>
            <a:off x="8215140" y="5825475"/>
            <a:ext cx="971260" cy="872215"/>
            <a:chOff x="456851" y="3976627"/>
            <a:chExt cx="971513" cy="872442"/>
          </a:xfrm>
        </p:grpSpPr>
        <p:pic>
          <p:nvPicPr>
            <p:cNvPr id="312" name="Picture 311"/>
            <p:cNvPicPr>
              <a:picLocks noChangeAspect="1"/>
            </p:cNvPicPr>
            <p:nvPr/>
          </p:nvPicPr>
          <p:blipFill>
            <a:blip r:embed="rId7"/>
            <a:stretch>
              <a:fillRect/>
            </a:stretch>
          </p:blipFill>
          <p:spPr>
            <a:xfrm>
              <a:off x="710024" y="3976627"/>
              <a:ext cx="457200" cy="571500"/>
            </a:xfrm>
            <a:prstGeom prst="rect">
              <a:avLst/>
            </a:prstGeom>
          </p:spPr>
        </p:pic>
        <p:sp>
          <p:nvSpPr>
            <p:cNvPr id="313" name="TextBox 312"/>
            <p:cNvSpPr txBox="1"/>
            <p:nvPr/>
          </p:nvSpPr>
          <p:spPr>
            <a:xfrm>
              <a:off x="456851" y="4548127"/>
              <a:ext cx="971513" cy="300942"/>
            </a:xfrm>
            <a:prstGeom prst="rect">
              <a:avLst/>
            </a:prstGeom>
          </p:spPr>
          <p:txBody>
            <a:bodyPr vert="horz" wrap="square" lIns="91416" tIns="45708" rIns="91416" bIns="45708" rtlCol="0" anchor="ctr">
              <a:noAutofit/>
            </a:bodyPr>
            <a:lstStyle/>
            <a:p>
              <a:pPr algn="ctr">
                <a:lnSpc>
                  <a:spcPct val="95000"/>
                </a:lnSpc>
                <a:spcBef>
                  <a:spcPts val="400"/>
                </a:spcBef>
                <a:spcAft>
                  <a:spcPts val="200"/>
                </a:spcAft>
              </a:pPr>
              <a:r>
                <a:rPr lang="en-US" sz="1000" b="1">
                  <a:solidFill>
                    <a:sysClr val="windowText" lastClr="000000"/>
                  </a:solidFill>
                </a:rPr>
                <a:t>Workflow Automation</a:t>
              </a:r>
            </a:p>
          </p:txBody>
        </p:sp>
      </p:grpSp>
      <p:sp>
        <p:nvSpPr>
          <p:cNvPr id="314" name="TextBox 313"/>
          <p:cNvSpPr txBox="1"/>
          <p:nvPr/>
        </p:nvSpPr>
        <p:spPr>
          <a:xfrm>
            <a:off x="398811" y="1146033"/>
            <a:ext cx="1293439" cy="138998"/>
          </a:xfrm>
          <a:prstGeom prst="rect">
            <a:avLst/>
          </a:prstGeom>
        </p:spPr>
        <p:txBody>
          <a:bodyPr vert="horz" wrap="square" lIns="91416" tIns="45708" rIns="91416" bIns="45708" rtlCol="0" anchor="ctr">
            <a:noAutofit/>
          </a:bodyPr>
          <a:lstStyle/>
          <a:p>
            <a:pPr algn="ctr">
              <a:lnSpc>
                <a:spcPct val="95000"/>
              </a:lnSpc>
              <a:spcBef>
                <a:spcPts val="400"/>
              </a:spcBef>
              <a:spcAft>
                <a:spcPts val="200"/>
              </a:spcAft>
            </a:pPr>
            <a:r>
              <a:rPr lang="en-US" sz="1000" b="1">
                <a:solidFill>
                  <a:sysClr val="windowText" lastClr="000000"/>
                </a:solidFill>
              </a:rPr>
              <a:t>prod-01</a:t>
            </a:r>
          </a:p>
        </p:txBody>
      </p:sp>
      <p:sp>
        <p:nvSpPr>
          <p:cNvPr id="315" name="TextBox 314"/>
          <p:cNvSpPr txBox="1"/>
          <p:nvPr/>
        </p:nvSpPr>
        <p:spPr>
          <a:xfrm>
            <a:off x="1707601" y="1135051"/>
            <a:ext cx="1293439" cy="138998"/>
          </a:xfrm>
          <a:prstGeom prst="rect">
            <a:avLst/>
          </a:prstGeom>
        </p:spPr>
        <p:txBody>
          <a:bodyPr vert="horz" wrap="square" lIns="91416" tIns="45708" rIns="91416" bIns="45708" rtlCol="0" anchor="ctr">
            <a:noAutofit/>
          </a:bodyPr>
          <a:lstStyle/>
          <a:p>
            <a:pPr algn="ctr">
              <a:lnSpc>
                <a:spcPct val="95000"/>
              </a:lnSpc>
              <a:spcBef>
                <a:spcPts val="400"/>
              </a:spcBef>
              <a:spcAft>
                <a:spcPts val="200"/>
              </a:spcAft>
            </a:pPr>
            <a:r>
              <a:rPr lang="en-US" sz="1000" b="1">
                <a:solidFill>
                  <a:sysClr val="windowText" lastClr="000000"/>
                </a:solidFill>
              </a:rPr>
              <a:t>prod-02</a:t>
            </a:r>
          </a:p>
        </p:txBody>
      </p:sp>
      <p:sp>
        <p:nvSpPr>
          <p:cNvPr id="316" name="TextBox 315"/>
          <p:cNvSpPr txBox="1"/>
          <p:nvPr/>
        </p:nvSpPr>
        <p:spPr>
          <a:xfrm>
            <a:off x="3450319" y="1144412"/>
            <a:ext cx="1293439" cy="138998"/>
          </a:xfrm>
          <a:prstGeom prst="rect">
            <a:avLst/>
          </a:prstGeom>
        </p:spPr>
        <p:txBody>
          <a:bodyPr vert="horz" wrap="square" lIns="91416" tIns="45708" rIns="91416" bIns="45708" rtlCol="0" anchor="ctr">
            <a:noAutofit/>
          </a:bodyPr>
          <a:lstStyle/>
          <a:p>
            <a:pPr algn="ctr">
              <a:lnSpc>
                <a:spcPct val="95000"/>
              </a:lnSpc>
              <a:spcBef>
                <a:spcPts val="400"/>
              </a:spcBef>
              <a:spcAft>
                <a:spcPts val="200"/>
              </a:spcAft>
            </a:pPr>
            <a:r>
              <a:rPr lang="en-US" sz="1000" b="1">
                <a:solidFill>
                  <a:sysClr val="windowText" lastClr="000000"/>
                </a:solidFill>
              </a:rPr>
              <a:t>prod-03</a:t>
            </a:r>
          </a:p>
        </p:txBody>
      </p:sp>
      <p:sp>
        <p:nvSpPr>
          <p:cNvPr id="317" name="TextBox 316"/>
          <p:cNvSpPr txBox="1"/>
          <p:nvPr/>
        </p:nvSpPr>
        <p:spPr>
          <a:xfrm>
            <a:off x="4825976" y="1142059"/>
            <a:ext cx="1293439" cy="138998"/>
          </a:xfrm>
          <a:prstGeom prst="rect">
            <a:avLst/>
          </a:prstGeom>
        </p:spPr>
        <p:txBody>
          <a:bodyPr vert="horz" wrap="square" lIns="91416" tIns="45708" rIns="91416" bIns="45708" rtlCol="0" anchor="ctr">
            <a:noAutofit/>
          </a:bodyPr>
          <a:lstStyle/>
          <a:p>
            <a:pPr algn="ctr">
              <a:lnSpc>
                <a:spcPct val="95000"/>
              </a:lnSpc>
              <a:spcBef>
                <a:spcPts val="400"/>
              </a:spcBef>
              <a:spcAft>
                <a:spcPts val="200"/>
              </a:spcAft>
            </a:pPr>
            <a:r>
              <a:rPr lang="en-US" sz="1000" b="1">
                <a:solidFill>
                  <a:sysClr val="windowText" lastClr="000000"/>
                </a:solidFill>
              </a:rPr>
              <a:t>prod-04</a:t>
            </a:r>
          </a:p>
        </p:txBody>
      </p:sp>
      <p:sp>
        <p:nvSpPr>
          <p:cNvPr id="318" name="TextBox 317"/>
          <p:cNvSpPr txBox="1"/>
          <p:nvPr/>
        </p:nvSpPr>
        <p:spPr>
          <a:xfrm>
            <a:off x="7330138" y="1146818"/>
            <a:ext cx="1293439" cy="138998"/>
          </a:xfrm>
          <a:prstGeom prst="rect">
            <a:avLst/>
          </a:prstGeom>
        </p:spPr>
        <p:txBody>
          <a:bodyPr vert="horz" wrap="square" lIns="91416" tIns="45708" rIns="91416" bIns="45708" rtlCol="0" anchor="ctr">
            <a:noAutofit/>
          </a:bodyPr>
          <a:lstStyle/>
          <a:p>
            <a:pPr algn="ctr">
              <a:lnSpc>
                <a:spcPct val="95000"/>
              </a:lnSpc>
              <a:spcBef>
                <a:spcPts val="400"/>
              </a:spcBef>
              <a:spcAft>
                <a:spcPts val="200"/>
              </a:spcAft>
            </a:pPr>
            <a:r>
              <a:rPr lang="en-US" sz="1000" b="1">
                <a:solidFill>
                  <a:sysClr val="windowText" lastClr="000000"/>
                </a:solidFill>
              </a:rPr>
              <a:t>dr-01</a:t>
            </a:r>
          </a:p>
        </p:txBody>
      </p:sp>
      <p:sp>
        <p:nvSpPr>
          <p:cNvPr id="319" name="TextBox 318"/>
          <p:cNvSpPr txBox="1"/>
          <p:nvPr/>
        </p:nvSpPr>
        <p:spPr>
          <a:xfrm>
            <a:off x="8638928" y="1135836"/>
            <a:ext cx="1293439" cy="138998"/>
          </a:xfrm>
          <a:prstGeom prst="rect">
            <a:avLst/>
          </a:prstGeom>
        </p:spPr>
        <p:txBody>
          <a:bodyPr vert="horz" wrap="square" lIns="91416" tIns="45708" rIns="91416" bIns="45708" rtlCol="0" anchor="ctr">
            <a:noAutofit/>
          </a:bodyPr>
          <a:lstStyle/>
          <a:p>
            <a:pPr algn="ctr">
              <a:lnSpc>
                <a:spcPct val="95000"/>
              </a:lnSpc>
              <a:spcBef>
                <a:spcPts val="400"/>
              </a:spcBef>
              <a:spcAft>
                <a:spcPts val="200"/>
              </a:spcAft>
            </a:pPr>
            <a:r>
              <a:rPr lang="en-US" sz="1000" b="1">
                <a:solidFill>
                  <a:sysClr val="windowText" lastClr="000000"/>
                </a:solidFill>
              </a:rPr>
              <a:t>dr-02</a:t>
            </a:r>
          </a:p>
        </p:txBody>
      </p:sp>
      <p:cxnSp>
        <p:nvCxnSpPr>
          <p:cNvPr id="323" name="Straight Connector 322"/>
          <p:cNvCxnSpPr/>
          <p:nvPr/>
        </p:nvCxnSpPr>
        <p:spPr>
          <a:xfrm flipH="1">
            <a:off x="6509259" y="88554"/>
            <a:ext cx="121" cy="6455825"/>
          </a:xfrm>
          <a:prstGeom prst="line">
            <a:avLst/>
          </a:prstGeom>
          <a:ln>
            <a:prstDash val="dash"/>
          </a:ln>
        </p:spPr>
        <p:style>
          <a:lnRef idx="3">
            <a:schemeClr val="dk1"/>
          </a:lnRef>
          <a:fillRef idx="0">
            <a:schemeClr val="dk1"/>
          </a:fillRef>
          <a:effectRef idx="2">
            <a:schemeClr val="dk1"/>
          </a:effectRef>
          <a:fontRef idx="minor">
            <a:schemeClr val="tx1"/>
          </a:fontRef>
        </p:style>
      </p:cxnSp>
      <p:sp>
        <p:nvSpPr>
          <p:cNvPr id="334" name="TextBox 333"/>
          <p:cNvSpPr txBox="1"/>
          <p:nvPr/>
        </p:nvSpPr>
        <p:spPr>
          <a:xfrm>
            <a:off x="1569716" y="5164259"/>
            <a:ext cx="971656" cy="212467"/>
          </a:xfrm>
          <a:prstGeom prst="rect">
            <a:avLst/>
          </a:prstGeom>
        </p:spPr>
        <p:txBody>
          <a:bodyPr vert="horz" wrap="square" lIns="91416" tIns="45708" rIns="91416" bIns="45708" rtlCol="0" anchor="ctr">
            <a:noAutofit/>
          </a:bodyPr>
          <a:lstStyle/>
          <a:p>
            <a:pPr algn="ctr">
              <a:lnSpc>
                <a:spcPct val="95000"/>
              </a:lnSpc>
              <a:spcBef>
                <a:spcPts val="400"/>
              </a:spcBef>
              <a:spcAft>
                <a:spcPts val="200"/>
              </a:spcAft>
            </a:pPr>
            <a:r>
              <a:rPr lang="en-US" sz="1000" b="1">
                <a:solidFill>
                  <a:srgbClr val="FFC000"/>
                </a:solidFill>
              </a:rPr>
              <a:t>Freeze/Thaw</a:t>
            </a:r>
          </a:p>
        </p:txBody>
      </p:sp>
      <p:sp>
        <p:nvSpPr>
          <p:cNvPr id="338" name="TextBox 337"/>
          <p:cNvSpPr txBox="1"/>
          <p:nvPr/>
        </p:nvSpPr>
        <p:spPr>
          <a:xfrm>
            <a:off x="534936" y="5124761"/>
            <a:ext cx="835685" cy="265649"/>
          </a:xfrm>
          <a:prstGeom prst="rect">
            <a:avLst/>
          </a:prstGeom>
        </p:spPr>
        <p:txBody>
          <a:bodyPr vert="horz" wrap="square" lIns="91416" tIns="45708" rIns="91416" bIns="45708" rtlCol="0" anchor="ctr">
            <a:noAutofit/>
          </a:bodyPr>
          <a:lstStyle/>
          <a:p>
            <a:pPr algn="ctr"/>
            <a:r>
              <a:rPr lang="en-US" sz="1000" b="1" err="1">
                <a:solidFill>
                  <a:schemeClr val="accent1"/>
                </a:solidFill>
              </a:rPr>
              <a:t>Envcopy</a:t>
            </a:r>
            <a:endParaRPr lang="en-US" sz="1000" b="1">
              <a:solidFill>
                <a:schemeClr val="accent1"/>
              </a:solidFill>
            </a:endParaRPr>
          </a:p>
        </p:txBody>
      </p:sp>
      <p:grpSp>
        <p:nvGrpSpPr>
          <p:cNvPr id="9" name="Group 8">
            <a:extLst>
              <a:ext uri="{FF2B5EF4-FFF2-40B4-BE49-F238E27FC236}">
                <a16:creationId xmlns:a16="http://schemas.microsoft.com/office/drawing/2014/main" id="{A5C7E297-D5E2-1641-B9D8-0E230AAAE6FA}"/>
              </a:ext>
            </a:extLst>
          </p:cNvPr>
          <p:cNvGrpSpPr/>
          <p:nvPr/>
        </p:nvGrpSpPr>
        <p:grpSpPr>
          <a:xfrm>
            <a:off x="2631648" y="2879555"/>
            <a:ext cx="816112" cy="1792170"/>
            <a:chOff x="2468010" y="2899559"/>
            <a:chExt cx="816112" cy="1792170"/>
          </a:xfrm>
        </p:grpSpPr>
        <p:cxnSp>
          <p:nvCxnSpPr>
            <p:cNvPr id="231" name="Curved Connector 230"/>
            <p:cNvCxnSpPr>
              <a:cxnSpLocks/>
              <a:stCxn id="203" idx="3"/>
              <a:endCxn id="195" idx="1"/>
            </p:cNvCxnSpPr>
            <p:nvPr/>
          </p:nvCxnSpPr>
          <p:spPr>
            <a:xfrm>
              <a:off x="2468010" y="2899559"/>
              <a:ext cx="816112" cy="1792170"/>
            </a:xfrm>
            <a:prstGeom prst="curvedConnector3">
              <a:avLst>
                <a:gd name="adj1" fmla="val 50000"/>
              </a:avLst>
            </a:prstGeom>
            <a:ln>
              <a:solidFill>
                <a:srgbClr val="FFC000"/>
              </a:solidFill>
              <a:tailEnd type="triangle"/>
            </a:ln>
          </p:spPr>
          <p:style>
            <a:lnRef idx="3">
              <a:schemeClr val="accent3"/>
            </a:lnRef>
            <a:fillRef idx="0">
              <a:schemeClr val="accent3"/>
            </a:fillRef>
            <a:effectRef idx="2">
              <a:schemeClr val="accent3"/>
            </a:effectRef>
            <a:fontRef idx="minor">
              <a:schemeClr val="tx1"/>
            </a:fontRef>
          </p:style>
        </p:cxnSp>
        <p:sp>
          <p:nvSpPr>
            <p:cNvPr id="346" name="TextBox 345"/>
            <p:cNvSpPr txBox="1"/>
            <p:nvPr/>
          </p:nvSpPr>
          <p:spPr>
            <a:xfrm>
              <a:off x="2540763" y="3791320"/>
              <a:ext cx="619314" cy="214564"/>
            </a:xfrm>
            <a:prstGeom prst="rect">
              <a:avLst/>
            </a:prstGeom>
            <a:solidFill>
              <a:schemeClr val="bg1"/>
            </a:solidFill>
          </p:spPr>
          <p:txBody>
            <a:bodyPr vert="horz" wrap="square" lIns="91416" tIns="45708" rIns="91416" bIns="45708" rtlCol="0" anchor="ctr">
              <a:noAutofit/>
            </a:bodyPr>
            <a:lstStyle/>
            <a:p>
              <a:pPr algn="ctr">
                <a:lnSpc>
                  <a:spcPct val="95000"/>
                </a:lnSpc>
                <a:spcBef>
                  <a:spcPts val="400"/>
                </a:spcBef>
                <a:spcAft>
                  <a:spcPts val="200"/>
                </a:spcAft>
              </a:pPr>
              <a:r>
                <a:rPr lang="en-US" sz="1000" b="1">
                  <a:solidFill>
                    <a:srgbClr val="FFC000"/>
                  </a:solidFill>
                </a:rPr>
                <a:t>Mount</a:t>
              </a:r>
            </a:p>
          </p:txBody>
        </p:sp>
      </p:grpSp>
      <p:grpSp>
        <p:nvGrpSpPr>
          <p:cNvPr id="352" name="Group 351"/>
          <p:cNvGrpSpPr/>
          <p:nvPr/>
        </p:nvGrpSpPr>
        <p:grpSpPr>
          <a:xfrm>
            <a:off x="5937376" y="2441039"/>
            <a:ext cx="1330651" cy="808621"/>
            <a:chOff x="5691741" y="2951273"/>
            <a:chExt cx="1649707" cy="808832"/>
          </a:xfrm>
        </p:grpSpPr>
        <p:sp>
          <p:nvSpPr>
            <p:cNvPr id="350" name="Left-Right Arrow 349"/>
            <p:cNvSpPr/>
            <p:nvPr/>
          </p:nvSpPr>
          <p:spPr>
            <a:xfrm>
              <a:off x="5691741" y="2951273"/>
              <a:ext cx="1649707" cy="808832"/>
            </a:xfrm>
            <a:prstGeom prst="leftRightArrow">
              <a:avLst/>
            </a:prstGeom>
            <a:no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lnSpc>
                  <a:spcPct val="95000"/>
                </a:lnSpc>
              </a:pPr>
              <a:endParaRPr lang="en-US" sz="1899" err="1"/>
            </a:p>
          </p:txBody>
        </p:sp>
        <p:sp>
          <p:nvSpPr>
            <p:cNvPr id="351" name="TextBox 350"/>
            <p:cNvSpPr txBox="1"/>
            <p:nvPr/>
          </p:nvSpPr>
          <p:spPr>
            <a:xfrm>
              <a:off x="5949575" y="3180514"/>
              <a:ext cx="1129588" cy="356812"/>
            </a:xfrm>
            <a:prstGeom prst="rect">
              <a:avLst/>
            </a:prstGeom>
            <a:solidFill>
              <a:schemeClr val="bg1"/>
            </a:solidFill>
          </p:spPr>
          <p:txBody>
            <a:bodyPr vert="horz" wrap="square" lIns="91416" tIns="45708" rIns="91416" bIns="45708" rtlCol="0" anchor="ctr">
              <a:noAutofit/>
            </a:bodyPr>
            <a:lstStyle/>
            <a:p>
              <a:pPr algn="ctr"/>
              <a:r>
                <a:rPr lang="en-US" sz="1000" b="1" err="1"/>
                <a:t>SnapMirror</a:t>
              </a:r>
              <a:endParaRPr lang="en-US" sz="1000" b="1"/>
            </a:p>
            <a:p>
              <a:pPr algn="ctr"/>
              <a:r>
                <a:rPr lang="en-US" sz="1000" b="1" err="1"/>
                <a:t>SnapVault</a:t>
              </a:r>
              <a:endParaRPr lang="en-US" sz="1000" b="1"/>
            </a:p>
          </p:txBody>
        </p:sp>
      </p:grpSp>
      <p:sp>
        <p:nvSpPr>
          <p:cNvPr id="171" name="TextBox 170"/>
          <p:cNvSpPr txBox="1"/>
          <p:nvPr/>
        </p:nvSpPr>
        <p:spPr>
          <a:xfrm>
            <a:off x="199858" y="1980003"/>
            <a:ext cx="1128738" cy="214564"/>
          </a:xfrm>
          <a:prstGeom prst="rect">
            <a:avLst/>
          </a:prstGeom>
        </p:spPr>
        <p:txBody>
          <a:bodyPr vert="horz" wrap="square" lIns="91416" tIns="45708" rIns="91416" bIns="45708" rtlCol="0" anchor="ctr">
            <a:noAutofit/>
          </a:bodyPr>
          <a:lstStyle/>
          <a:p>
            <a:pPr algn="ctr">
              <a:lnSpc>
                <a:spcPct val="95000"/>
              </a:lnSpc>
              <a:spcBef>
                <a:spcPts val="400"/>
              </a:spcBef>
              <a:spcAft>
                <a:spcPts val="200"/>
              </a:spcAft>
            </a:pPr>
            <a:r>
              <a:rPr lang="en-US" sz="1000" b="1">
                <a:solidFill>
                  <a:schemeClr val="accent1"/>
                </a:solidFill>
              </a:rPr>
              <a:t>Clone</a:t>
            </a:r>
          </a:p>
        </p:txBody>
      </p:sp>
      <p:sp>
        <p:nvSpPr>
          <p:cNvPr id="179" name="TextBox 178"/>
          <p:cNvSpPr txBox="1"/>
          <p:nvPr/>
        </p:nvSpPr>
        <p:spPr>
          <a:xfrm>
            <a:off x="-113290" y="4590609"/>
            <a:ext cx="1128738" cy="214564"/>
          </a:xfrm>
          <a:prstGeom prst="rect">
            <a:avLst/>
          </a:prstGeom>
        </p:spPr>
        <p:txBody>
          <a:bodyPr vert="horz" wrap="square" lIns="91416" tIns="45708" rIns="91416" bIns="45708" rtlCol="0" anchor="ctr">
            <a:noAutofit/>
          </a:bodyPr>
          <a:lstStyle/>
          <a:p>
            <a:pPr algn="ctr">
              <a:lnSpc>
                <a:spcPct val="95000"/>
              </a:lnSpc>
              <a:spcBef>
                <a:spcPts val="400"/>
              </a:spcBef>
              <a:spcAft>
                <a:spcPts val="200"/>
              </a:spcAft>
            </a:pPr>
            <a:r>
              <a:rPr lang="en-US" sz="1000" b="1">
                <a:solidFill>
                  <a:schemeClr val="accent1"/>
                </a:solidFill>
              </a:rPr>
              <a:t>Mount</a:t>
            </a:r>
          </a:p>
        </p:txBody>
      </p:sp>
      <p:grpSp>
        <p:nvGrpSpPr>
          <p:cNvPr id="12" name="Group 11">
            <a:extLst>
              <a:ext uri="{FF2B5EF4-FFF2-40B4-BE49-F238E27FC236}">
                <a16:creationId xmlns:a16="http://schemas.microsoft.com/office/drawing/2014/main" id="{D1C87B8F-EAF0-D644-AA1F-693C17F11880}"/>
              </a:ext>
            </a:extLst>
          </p:cNvPr>
          <p:cNvGrpSpPr/>
          <p:nvPr/>
        </p:nvGrpSpPr>
        <p:grpSpPr>
          <a:xfrm>
            <a:off x="1682164" y="1755585"/>
            <a:ext cx="6705374" cy="356856"/>
            <a:chOff x="1680576" y="1775597"/>
            <a:chExt cx="6705374" cy="356856"/>
          </a:xfrm>
        </p:grpSpPr>
        <p:cxnSp>
          <p:nvCxnSpPr>
            <p:cNvPr id="177" name="Elbow Connector 176"/>
            <p:cNvCxnSpPr>
              <a:cxnSpLocks/>
              <a:stCxn id="168" idx="2"/>
            </p:cNvCxnSpPr>
            <p:nvPr/>
          </p:nvCxnSpPr>
          <p:spPr>
            <a:xfrm rot="16200000" flipH="1">
              <a:off x="4997257" y="-1541084"/>
              <a:ext cx="72011" cy="6705374"/>
            </a:xfrm>
            <a:prstGeom prst="bentConnector3">
              <a:avLst>
                <a:gd name="adj1" fmla="val 417452"/>
              </a:avLst>
            </a:prstGeom>
            <a:ln>
              <a:solidFill>
                <a:srgbClr val="00C6A5"/>
              </a:solidFill>
              <a:headEnd type="none" w="med" len="med"/>
              <a:tailEnd type="triangle" w="med" len="med"/>
            </a:ln>
          </p:spPr>
          <p:style>
            <a:lnRef idx="3">
              <a:schemeClr val="accent2"/>
            </a:lnRef>
            <a:fillRef idx="0">
              <a:schemeClr val="accent2"/>
            </a:fillRef>
            <a:effectRef idx="2">
              <a:schemeClr val="accent2"/>
            </a:effectRef>
            <a:fontRef idx="minor">
              <a:schemeClr val="tx1"/>
            </a:fontRef>
          </p:style>
        </p:cxnSp>
        <p:sp>
          <p:nvSpPr>
            <p:cNvPr id="194" name="TextBox 193"/>
            <p:cNvSpPr txBox="1"/>
            <p:nvPr/>
          </p:nvSpPr>
          <p:spPr>
            <a:xfrm>
              <a:off x="7108220" y="1930385"/>
              <a:ext cx="928635" cy="202068"/>
            </a:xfrm>
            <a:prstGeom prst="rect">
              <a:avLst/>
            </a:prstGeom>
          </p:spPr>
          <p:txBody>
            <a:bodyPr vert="horz" wrap="square" lIns="91416" tIns="45708" rIns="91416" bIns="45708" rtlCol="0" anchor="ctr">
              <a:noAutofit/>
            </a:bodyPr>
            <a:lstStyle/>
            <a:p>
              <a:pPr algn="ctr">
                <a:lnSpc>
                  <a:spcPct val="95000"/>
                </a:lnSpc>
                <a:spcBef>
                  <a:spcPts val="400"/>
                </a:spcBef>
                <a:spcAft>
                  <a:spcPts val="200"/>
                </a:spcAft>
              </a:pPr>
              <a:r>
                <a:rPr lang="en-US" sz="1000" b="1">
                  <a:solidFill>
                    <a:srgbClr val="00C6A5"/>
                  </a:solidFill>
                </a:rPr>
                <a:t>Epic Mirror</a:t>
              </a:r>
            </a:p>
          </p:txBody>
        </p:sp>
      </p:grpSp>
      <p:cxnSp>
        <p:nvCxnSpPr>
          <p:cNvPr id="199" name="Curved Connector 198"/>
          <p:cNvCxnSpPr>
            <a:stCxn id="195" idx="3"/>
            <a:endCxn id="273" idx="1"/>
          </p:cNvCxnSpPr>
          <p:nvPr/>
        </p:nvCxnSpPr>
        <p:spPr>
          <a:xfrm>
            <a:off x="3904841" y="4671725"/>
            <a:ext cx="2895106" cy="26166"/>
          </a:xfrm>
          <a:prstGeom prst="curvedConnector3">
            <a:avLst>
              <a:gd name="adj1" fmla="val 50000"/>
            </a:avLst>
          </a:prstGeom>
          <a:ln>
            <a:solidFill>
              <a:srgbClr val="FFC000"/>
            </a:solidFill>
            <a:tailEnd type="triangle"/>
          </a:ln>
        </p:spPr>
        <p:style>
          <a:lnRef idx="3">
            <a:schemeClr val="accent3"/>
          </a:lnRef>
          <a:fillRef idx="0">
            <a:schemeClr val="accent3"/>
          </a:fillRef>
          <a:effectRef idx="2">
            <a:schemeClr val="accent3"/>
          </a:effectRef>
          <a:fontRef idx="minor">
            <a:schemeClr val="tx1"/>
          </a:fontRef>
        </p:style>
      </p:cxnSp>
      <p:sp>
        <p:nvSpPr>
          <p:cNvPr id="201" name="TextBox 200"/>
          <p:cNvSpPr txBox="1"/>
          <p:nvPr/>
        </p:nvSpPr>
        <p:spPr>
          <a:xfrm>
            <a:off x="3907283" y="2787567"/>
            <a:ext cx="1763870" cy="202068"/>
          </a:xfrm>
          <a:prstGeom prst="rect">
            <a:avLst/>
          </a:prstGeom>
        </p:spPr>
        <p:txBody>
          <a:bodyPr vert="horz" wrap="square" lIns="91416" tIns="45708" rIns="91416" bIns="45708" rtlCol="0" anchor="ctr">
            <a:noAutofit/>
          </a:bodyPr>
          <a:lstStyle/>
          <a:p>
            <a:pPr algn="ctr">
              <a:lnSpc>
                <a:spcPct val="95000"/>
              </a:lnSpc>
              <a:spcBef>
                <a:spcPts val="400"/>
              </a:spcBef>
              <a:spcAft>
                <a:spcPts val="200"/>
              </a:spcAft>
            </a:pPr>
            <a:r>
              <a:rPr lang="en-US" sz="1000" b="1">
                <a:solidFill>
                  <a:schemeClr val="bg1"/>
                </a:solidFill>
              </a:rPr>
              <a:t>VMware</a:t>
            </a:r>
          </a:p>
        </p:txBody>
      </p:sp>
      <p:grpSp>
        <p:nvGrpSpPr>
          <p:cNvPr id="2" name="Group 1">
            <a:extLst>
              <a:ext uri="{FF2B5EF4-FFF2-40B4-BE49-F238E27FC236}">
                <a16:creationId xmlns:a16="http://schemas.microsoft.com/office/drawing/2014/main" id="{F152E624-62B3-9C43-8BFC-2E0BB3D7E1C6}"/>
              </a:ext>
            </a:extLst>
          </p:cNvPr>
          <p:cNvGrpSpPr/>
          <p:nvPr/>
        </p:nvGrpSpPr>
        <p:grpSpPr>
          <a:xfrm>
            <a:off x="768793" y="1362204"/>
            <a:ext cx="2016902" cy="440834"/>
            <a:chOff x="3145718" y="2242671"/>
            <a:chExt cx="1106632" cy="440834"/>
          </a:xfrm>
        </p:grpSpPr>
        <p:grpSp>
          <p:nvGrpSpPr>
            <p:cNvPr id="48" name="Group 47">
              <a:extLst>
                <a:ext uri="{FF2B5EF4-FFF2-40B4-BE49-F238E27FC236}">
                  <a16:creationId xmlns:a16="http://schemas.microsoft.com/office/drawing/2014/main" id="{2D35E7EF-BAEA-CD40-97D5-5F0011476166}"/>
                </a:ext>
              </a:extLst>
            </p:cNvPr>
            <p:cNvGrpSpPr/>
            <p:nvPr/>
          </p:nvGrpSpPr>
          <p:grpSpPr>
            <a:xfrm>
              <a:off x="3174044" y="2242671"/>
              <a:ext cx="1078306" cy="405002"/>
              <a:chOff x="439618" y="3092013"/>
              <a:chExt cx="1078306" cy="405002"/>
            </a:xfrm>
          </p:grpSpPr>
          <p:pic>
            <p:nvPicPr>
              <p:cNvPr id="157" name="volume clone copy 4" descr="C:\Users\PrestoGeorge\Desktop\Original-Cylindar.gif"/>
              <p:cNvPicPr preferRelativeResize="0">
                <a:picLocks noChangeAspect="1" noChangeArrowheads="1"/>
              </p:cNvPicPr>
              <p:nvPr/>
            </p:nvPicPr>
            <p:blipFill>
              <a:blip r:embed="rId6" cstate="print">
                <a:grayscl/>
              </a:blip>
              <a:srcRect/>
              <a:stretch>
                <a:fillRect/>
              </a:stretch>
            </p:blipFill>
            <p:spPr bwMode="auto">
              <a:xfrm>
                <a:off x="535748" y="3092013"/>
                <a:ext cx="982176" cy="329858"/>
              </a:xfrm>
              <a:prstGeom prst="rect">
                <a:avLst/>
              </a:prstGeom>
              <a:noFill/>
            </p:spPr>
          </p:pic>
          <p:pic>
            <p:nvPicPr>
              <p:cNvPr id="158" name="volume clone copy 3" descr="C:\Users\PrestoGeorge\Desktop\Original-Cylindar.gif"/>
              <p:cNvPicPr preferRelativeResize="0">
                <a:picLocks noChangeAspect="1" noChangeArrowheads="1"/>
              </p:cNvPicPr>
              <p:nvPr/>
            </p:nvPicPr>
            <p:blipFill>
              <a:blip r:embed="rId6" cstate="print">
                <a:grayscl/>
              </a:blip>
              <a:srcRect/>
              <a:stretch>
                <a:fillRect/>
              </a:stretch>
            </p:blipFill>
            <p:spPr bwMode="auto">
              <a:xfrm>
                <a:off x="505618" y="3115361"/>
                <a:ext cx="982176" cy="329858"/>
              </a:xfrm>
              <a:prstGeom prst="rect">
                <a:avLst/>
              </a:prstGeom>
              <a:noFill/>
            </p:spPr>
          </p:pic>
          <p:pic>
            <p:nvPicPr>
              <p:cNvPr id="164" name="volume clone copy 2" descr="C:\Users\PrestoGeorge\Desktop\Original-Cylindar.gif"/>
              <p:cNvPicPr preferRelativeResize="0">
                <a:picLocks noChangeAspect="1" noChangeArrowheads="1"/>
              </p:cNvPicPr>
              <p:nvPr/>
            </p:nvPicPr>
            <p:blipFill>
              <a:blip r:embed="rId6" cstate="print">
                <a:grayscl/>
              </a:blip>
              <a:srcRect/>
              <a:stretch>
                <a:fillRect/>
              </a:stretch>
            </p:blipFill>
            <p:spPr bwMode="auto">
              <a:xfrm>
                <a:off x="474636" y="3142326"/>
                <a:ext cx="982176" cy="329858"/>
              </a:xfrm>
              <a:prstGeom prst="rect">
                <a:avLst/>
              </a:prstGeom>
              <a:noFill/>
            </p:spPr>
          </p:pic>
          <p:pic>
            <p:nvPicPr>
              <p:cNvPr id="178" name="volume clone copy 1" descr="C:\Users\PrestoGeorge\Desktop\Original-Cylindar.gif"/>
              <p:cNvPicPr preferRelativeResize="0">
                <a:picLocks noChangeAspect="1" noChangeArrowheads="1"/>
              </p:cNvPicPr>
              <p:nvPr/>
            </p:nvPicPr>
            <p:blipFill>
              <a:blip r:embed="rId6" cstate="print">
                <a:grayscl/>
              </a:blip>
              <a:srcRect/>
              <a:stretch>
                <a:fillRect/>
              </a:stretch>
            </p:blipFill>
            <p:spPr bwMode="auto">
              <a:xfrm>
                <a:off x="439618" y="3167157"/>
                <a:ext cx="982176" cy="329858"/>
              </a:xfrm>
              <a:prstGeom prst="rect">
                <a:avLst/>
              </a:prstGeom>
              <a:noFill/>
            </p:spPr>
          </p:pic>
        </p:grpSp>
        <p:pic>
          <p:nvPicPr>
            <p:cNvPr id="147" name="volume clone 1" descr="C:\Users\PrestoGeorge\Desktop\Original-Cylindar.gif"/>
            <p:cNvPicPr preferRelativeResize="0">
              <a:picLocks noChangeAspect="1" noChangeArrowheads="1"/>
            </p:cNvPicPr>
            <p:nvPr/>
          </p:nvPicPr>
          <p:blipFill>
            <a:blip r:embed="rId6" cstate="print">
              <a:duotone>
                <a:prstClr val="black"/>
                <a:schemeClr val="accent5">
                  <a:tint val="45000"/>
                  <a:satMod val="400000"/>
                </a:schemeClr>
              </a:duotone>
            </a:blip>
            <a:srcRect/>
            <a:stretch>
              <a:fillRect/>
            </a:stretch>
          </p:blipFill>
          <p:spPr bwMode="auto">
            <a:xfrm>
              <a:off x="3149017" y="2353647"/>
              <a:ext cx="982176" cy="329858"/>
            </a:xfrm>
            <a:prstGeom prst="rect">
              <a:avLst/>
            </a:prstGeom>
            <a:noFill/>
          </p:spPr>
        </p:pic>
        <p:sp>
          <p:nvSpPr>
            <p:cNvPr id="168" name="TextBox 167">
              <a:extLst>
                <a:ext uri="{FF2B5EF4-FFF2-40B4-BE49-F238E27FC236}">
                  <a16:creationId xmlns:a16="http://schemas.microsoft.com/office/drawing/2014/main" id="{463EF820-72B0-3B46-8C5B-2B3D74EFEE3C}"/>
                </a:ext>
              </a:extLst>
            </p:cNvPr>
            <p:cNvSpPr txBox="1"/>
            <p:nvPr/>
          </p:nvSpPr>
          <p:spPr>
            <a:xfrm>
              <a:off x="3145718" y="2416603"/>
              <a:ext cx="1002294" cy="219450"/>
            </a:xfrm>
            <a:prstGeom prst="rect">
              <a:avLst/>
            </a:prstGeom>
          </p:spPr>
          <p:txBody>
            <a:bodyPr vert="horz" wrap="square" lIns="91416" tIns="45708" rIns="91416" bIns="45708" rtlCol="0" anchor="ctr">
              <a:noAutofit/>
            </a:bodyPr>
            <a:lstStyle/>
            <a:p>
              <a:pPr algn="ctr">
                <a:lnSpc>
                  <a:spcPct val="95000"/>
                </a:lnSpc>
                <a:spcBef>
                  <a:spcPts val="400"/>
                </a:spcBef>
                <a:spcAft>
                  <a:spcPts val="200"/>
                </a:spcAft>
              </a:pPr>
              <a:r>
                <a:rPr lang="en-US" sz="1000" b="1">
                  <a:solidFill>
                    <a:schemeClr val="bg1"/>
                  </a:solidFill>
                </a:rPr>
                <a:t>Epic Backup</a:t>
              </a:r>
            </a:p>
          </p:txBody>
        </p:sp>
      </p:grpSp>
      <p:pic>
        <p:nvPicPr>
          <p:cNvPr id="169" name="volume clone 1" descr="C:\Users\PrestoGeorge\Desktop\Original-Cylindar.gif">
            <a:extLst>
              <a:ext uri="{FF2B5EF4-FFF2-40B4-BE49-F238E27FC236}">
                <a16:creationId xmlns:a16="http://schemas.microsoft.com/office/drawing/2014/main" id="{7006833D-6C70-994E-A19B-A8CC9598D4AC}"/>
              </a:ext>
            </a:extLst>
          </p:cNvPr>
          <p:cNvPicPr preferRelativeResize="0">
            <a:picLocks noChangeAspect="1" noChangeArrowheads="1"/>
          </p:cNvPicPr>
          <p:nvPr/>
        </p:nvPicPr>
        <p:blipFill>
          <a:blip r:embed="rId6" cstate="print">
            <a:duotone>
              <a:prstClr val="black"/>
              <a:schemeClr val="accent5">
                <a:tint val="45000"/>
                <a:satMod val="400000"/>
              </a:schemeClr>
            </a:duotone>
          </a:blip>
          <a:srcRect/>
          <a:stretch>
            <a:fillRect/>
          </a:stretch>
        </p:blipFill>
        <p:spPr bwMode="auto">
          <a:xfrm>
            <a:off x="3872401" y="1454417"/>
            <a:ext cx="1865567" cy="329858"/>
          </a:xfrm>
          <a:prstGeom prst="rect">
            <a:avLst/>
          </a:prstGeom>
          <a:noFill/>
        </p:spPr>
      </p:pic>
      <p:sp>
        <p:nvSpPr>
          <p:cNvPr id="170" name="TextBox 169">
            <a:extLst>
              <a:ext uri="{FF2B5EF4-FFF2-40B4-BE49-F238E27FC236}">
                <a16:creationId xmlns:a16="http://schemas.microsoft.com/office/drawing/2014/main" id="{1C766D5B-7014-5E41-A3F3-B0F81D62F5F6}"/>
              </a:ext>
            </a:extLst>
          </p:cNvPr>
          <p:cNvSpPr txBox="1"/>
          <p:nvPr/>
        </p:nvSpPr>
        <p:spPr>
          <a:xfrm>
            <a:off x="3881142" y="1542039"/>
            <a:ext cx="1802406" cy="171935"/>
          </a:xfrm>
          <a:prstGeom prst="rect">
            <a:avLst/>
          </a:prstGeom>
        </p:spPr>
        <p:txBody>
          <a:bodyPr vert="horz" wrap="square" lIns="91416" tIns="45708" rIns="91416" bIns="45708" rtlCol="0" anchor="ctr">
            <a:noAutofit/>
          </a:bodyPr>
          <a:lstStyle/>
          <a:p>
            <a:pPr algn="ctr">
              <a:lnSpc>
                <a:spcPct val="95000"/>
              </a:lnSpc>
              <a:spcBef>
                <a:spcPts val="400"/>
              </a:spcBef>
              <a:spcAft>
                <a:spcPts val="200"/>
              </a:spcAft>
            </a:pPr>
            <a:r>
              <a:rPr lang="en-US" sz="1000" b="1">
                <a:solidFill>
                  <a:schemeClr val="bg1"/>
                </a:solidFill>
              </a:rPr>
              <a:t>Clarity</a:t>
            </a:r>
          </a:p>
        </p:txBody>
      </p:sp>
      <p:grpSp>
        <p:nvGrpSpPr>
          <p:cNvPr id="53" name="Group 52">
            <a:extLst>
              <a:ext uri="{FF2B5EF4-FFF2-40B4-BE49-F238E27FC236}">
                <a16:creationId xmlns:a16="http://schemas.microsoft.com/office/drawing/2014/main" id="{B6E30843-A893-C44A-9BFD-6BF3B5980B05}"/>
              </a:ext>
            </a:extLst>
          </p:cNvPr>
          <p:cNvGrpSpPr/>
          <p:nvPr/>
        </p:nvGrpSpPr>
        <p:grpSpPr>
          <a:xfrm>
            <a:off x="-102308" y="1602277"/>
            <a:ext cx="3564103" cy="1442207"/>
            <a:chOff x="2843795" y="860323"/>
            <a:chExt cx="1191419" cy="1442207"/>
          </a:xfrm>
        </p:grpSpPr>
        <p:pic>
          <p:nvPicPr>
            <p:cNvPr id="203" name="volume clone copy 4" descr="C:\Users\PrestoGeorge\Desktop\Original-Cylindar.gif">
              <a:extLst>
                <a:ext uri="{FF2B5EF4-FFF2-40B4-BE49-F238E27FC236}">
                  <a16:creationId xmlns:a16="http://schemas.microsoft.com/office/drawing/2014/main" id="{4D5480FB-DC57-1241-AE82-F9DD277BDD65}"/>
                </a:ext>
              </a:extLst>
            </p:cNvPr>
            <p:cNvPicPr preferRelativeResize="0">
              <a:picLocks noChangeAspect="1" noChangeArrowheads="1"/>
            </p:cNvPicPr>
            <p:nvPr/>
          </p:nvPicPr>
          <p:blipFill>
            <a:blip r:embed="rId6" cstate="print">
              <a:grayscl/>
            </a:blip>
            <a:srcRect/>
            <a:stretch>
              <a:fillRect/>
            </a:stretch>
          </p:blipFill>
          <p:spPr bwMode="auto">
            <a:xfrm>
              <a:off x="3155313" y="1972672"/>
              <a:ext cx="602397" cy="329858"/>
            </a:xfrm>
            <a:prstGeom prst="rect">
              <a:avLst/>
            </a:prstGeom>
            <a:noFill/>
          </p:spPr>
        </p:pic>
        <p:sp>
          <p:nvSpPr>
            <p:cNvPr id="204" name="TextBox 203">
              <a:extLst>
                <a:ext uri="{FF2B5EF4-FFF2-40B4-BE49-F238E27FC236}">
                  <a16:creationId xmlns:a16="http://schemas.microsoft.com/office/drawing/2014/main" id="{3B8AB966-6C4F-434A-9ED1-15C3D4765B92}"/>
                </a:ext>
              </a:extLst>
            </p:cNvPr>
            <p:cNvSpPr txBox="1"/>
            <p:nvPr/>
          </p:nvSpPr>
          <p:spPr>
            <a:xfrm>
              <a:off x="2843795" y="2035070"/>
              <a:ext cx="1191419" cy="213013"/>
            </a:xfrm>
            <a:prstGeom prst="rect">
              <a:avLst/>
            </a:prstGeom>
          </p:spPr>
          <p:txBody>
            <a:bodyPr vert="horz" wrap="square" lIns="91416" tIns="45708" rIns="91416" bIns="45708" rtlCol="0" anchor="ctr">
              <a:noAutofit/>
            </a:bodyPr>
            <a:lstStyle/>
            <a:p>
              <a:pPr algn="ctr">
                <a:lnSpc>
                  <a:spcPct val="95000"/>
                </a:lnSpc>
                <a:spcBef>
                  <a:spcPts val="400"/>
                </a:spcBef>
                <a:spcAft>
                  <a:spcPts val="200"/>
                </a:spcAft>
              </a:pPr>
              <a:r>
                <a:rPr lang="en-US" sz="1000" b="1">
                  <a:solidFill>
                    <a:schemeClr val="bg1"/>
                  </a:solidFill>
                </a:rPr>
                <a:t>Backup Clone</a:t>
              </a:r>
            </a:p>
          </p:txBody>
        </p:sp>
        <p:cxnSp>
          <p:nvCxnSpPr>
            <p:cNvPr id="205" name="Curved Connector 204">
              <a:extLst>
                <a:ext uri="{FF2B5EF4-FFF2-40B4-BE49-F238E27FC236}">
                  <a16:creationId xmlns:a16="http://schemas.microsoft.com/office/drawing/2014/main" id="{B8445529-5377-0842-9285-F465EA923589}"/>
                </a:ext>
              </a:extLst>
            </p:cNvPr>
            <p:cNvCxnSpPr>
              <a:cxnSpLocks/>
              <a:stCxn id="178" idx="3"/>
              <a:endCxn id="203" idx="3"/>
            </p:cNvCxnSpPr>
            <p:nvPr/>
          </p:nvCxnSpPr>
          <p:spPr>
            <a:xfrm>
              <a:off x="3750638" y="860323"/>
              <a:ext cx="7072" cy="1277278"/>
            </a:xfrm>
            <a:prstGeom prst="curvedConnector3">
              <a:avLst>
                <a:gd name="adj1" fmla="val 2055923"/>
              </a:avLst>
            </a:prstGeom>
            <a:ln>
              <a:solidFill>
                <a:srgbClr val="FFC000"/>
              </a:solidFill>
              <a:tailEnd type="triangle"/>
            </a:ln>
          </p:spPr>
          <p:style>
            <a:lnRef idx="3">
              <a:schemeClr val="accent1"/>
            </a:lnRef>
            <a:fillRef idx="0">
              <a:schemeClr val="accent1"/>
            </a:fillRef>
            <a:effectRef idx="2">
              <a:schemeClr val="accent1"/>
            </a:effectRef>
            <a:fontRef idx="minor">
              <a:schemeClr val="tx1"/>
            </a:fontRef>
          </p:style>
        </p:cxnSp>
        <p:sp>
          <p:nvSpPr>
            <p:cNvPr id="206" name="TextBox 205">
              <a:extLst>
                <a:ext uri="{FF2B5EF4-FFF2-40B4-BE49-F238E27FC236}">
                  <a16:creationId xmlns:a16="http://schemas.microsoft.com/office/drawing/2014/main" id="{4287969C-7C62-0442-AE94-646DF2349CF4}"/>
                </a:ext>
              </a:extLst>
            </p:cNvPr>
            <p:cNvSpPr txBox="1"/>
            <p:nvPr/>
          </p:nvSpPr>
          <p:spPr>
            <a:xfrm>
              <a:off x="3767380" y="1794974"/>
              <a:ext cx="188037" cy="179858"/>
            </a:xfrm>
            <a:prstGeom prst="rect">
              <a:avLst/>
            </a:prstGeom>
            <a:solidFill>
              <a:schemeClr val="bg1"/>
            </a:solidFill>
          </p:spPr>
          <p:txBody>
            <a:bodyPr vert="horz" wrap="square" lIns="91416" tIns="45708" rIns="91416" bIns="45708" rtlCol="0" anchor="ctr">
              <a:noAutofit/>
            </a:bodyPr>
            <a:lstStyle/>
            <a:p>
              <a:pPr algn="ctr">
                <a:lnSpc>
                  <a:spcPct val="95000"/>
                </a:lnSpc>
                <a:spcBef>
                  <a:spcPts val="400"/>
                </a:spcBef>
                <a:spcAft>
                  <a:spcPts val="200"/>
                </a:spcAft>
              </a:pPr>
              <a:r>
                <a:rPr lang="en-US" sz="1000" b="1">
                  <a:solidFill>
                    <a:srgbClr val="FFC000"/>
                  </a:solidFill>
                </a:rPr>
                <a:t>Clone</a:t>
              </a:r>
            </a:p>
          </p:txBody>
        </p:sp>
      </p:grpSp>
      <p:sp>
        <p:nvSpPr>
          <p:cNvPr id="207" name="TextBox 206">
            <a:extLst>
              <a:ext uri="{FF2B5EF4-FFF2-40B4-BE49-F238E27FC236}">
                <a16:creationId xmlns:a16="http://schemas.microsoft.com/office/drawing/2014/main" id="{A895C25F-0340-DA4E-BD50-24A40E4AF60D}"/>
              </a:ext>
            </a:extLst>
          </p:cNvPr>
          <p:cNvSpPr txBox="1"/>
          <p:nvPr/>
        </p:nvSpPr>
        <p:spPr>
          <a:xfrm>
            <a:off x="2246315" y="5599825"/>
            <a:ext cx="588298" cy="143363"/>
          </a:xfrm>
          <a:prstGeom prst="rect">
            <a:avLst/>
          </a:prstGeom>
          <a:solidFill>
            <a:schemeClr val="bg1"/>
          </a:solidFill>
        </p:spPr>
        <p:txBody>
          <a:bodyPr vert="horz" wrap="square" lIns="91416" tIns="45708" rIns="91416" bIns="45708" rtlCol="0" anchor="ctr">
            <a:noAutofit/>
          </a:bodyPr>
          <a:lstStyle/>
          <a:p>
            <a:pPr algn="ctr"/>
            <a:r>
              <a:rPr lang="en-US" sz="1000" b="1">
                <a:solidFill>
                  <a:srgbClr val="FFC000"/>
                </a:solidFill>
              </a:rPr>
              <a:t>API Call</a:t>
            </a:r>
          </a:p>
        </p:txBody>
      </p:sp>
      <p:pic>
        <p:nvPicPr>
          <p:cNvPr id="200" name="volume clone 1" descr="C:\Users\PrestoGeorge\Desktop\Original-Cylindar.gif">
            <a:extLst>
              <a:ext uri="{FF2B5EF4-FFF2-40B4-BE49-F238E27FC236}">
                <a16:creationId xmlns:a16="http://schemas.microsoft.com/office/drawing/2014/main" id="{ED010553-6D04-E447-8ABC-E0ACA24C8F37}"/>
              </a:ext>
            </a:extLst>
          </p:cNvPr>
          <p:cNvPicPr preferRelativeResize="0">
            <a:picLocks noChangeAspect="1" noChangeArrowheads="1"/>
          </p:cNvPicPr>
          <p:nvPr/>
        </p:nvPicPr>
        <p:blipFill>
          <a:blip r:embed="rId6" cstate="print">
            <a:duotone>
              <a:prstClr val="black"/>
              <a:schemeClr val="accent5">
                <a:tint val="45000"/>
                <a:satMod val="400000"/>
              </a:schemeClr>
            </a:duotone>
          </a:blip>
          <a:srcRect/>
          <a:stretch>
            <a:fillRect/>
          </a:stretch>
        </p:blipFill>
        <p:spPr bwMode="auto">
          <a:xfrm>
            <a:off x="765436" y="2328819"/>
            <a:ext cx="1865567" cy="329858"/>
          </a:xfrm>
          <a:prstGeom prst="rect">
            <a:avLst/>
          </a:prstGeom>
          <a:noFill/>
        </p:spPr>
      </p:pic>
      <p:sp>
        <p:nvSpPr>
          <p:cNvPr id="222" name="TextBox 221">
            <a:extLst>
              <a:ext uri="{FF2B5EF4-FFF2-40B4-BE49-F238E27FC236}">
                <a16:creationId xmlns:a16="http://schemas.microsoft.com/office/drawing/2014/main" id="{E79F8978-BCB5-2941-8CF6-350F262A7559}"/>
              </a:ext>
            </a:extLst>
          </p:cNvPr>
          <p:cNvSpPr txBox="1"/>
          <p:nvPr/>
        </p:nvSpPr>
        <p:spPr>
          <a:xfrm>
            <a:off x="774177" y="2416441"/>
            <a:ext cx="1802406" cy="171935"/>
          </a:xfrm>
          <a:prstGeom prst="rect">
            <a:avLst/>
          </a:prstGeom>
        </p:spPr>
        <p:txBody>
          <a:bodyPr vert="horz" wrap="square" lIns="91416" tIns="45708" rIns="91416" bIns="45708" rtlCol="0" anchor="ctr">
            <a:noAutofit/>
          </a:bodyPr>
          <a:lstStyle/>
          <a:p>
            <a:pPr algn="ctr">
              <a:lnSpc>
                <a:spcPct val="95000"/>
              </a:lnSpc>
              <a:spcBef>
                <a:spcPts val="400"/>
              </a:spcBef>
              <a:spcAft>
                <a:spcPts val="200"/>
              </a:spcAft>
            </a:pPr>
            <a:r>
              <a:rPr lang="en-US" sz="1000" b="1">
                <a:solidFill>
                  <a:schemeClr val="bg1"/>
                </a:solidFill>
              </a:rPr>
              <a:t>Epic Report</a:t>
            </a:r>
          </a:p>
        </p:txBody>
      </p:sp>
      <p:cxnSp>
        <p:nvCxnSpPr>
          <p:cNvPr id="223" name="Curved Connector 222">
            <a:extLst>
              <a:ext uri="{FF2B5EF4-FFF2-40B4-BE49-F238E27FC236}">
                <a16:creationId xmlns:a16="http://schemas.microsoft.com/office/drawing/2014/main" id="{C9FBC632-AF66-BD44-A4B5-AAF7C26AD113}"/>
              </a:ext>
            </a:extLst>
          </p:cNvPr>
          <p:cNvCxnSpPr>
            <a:cxnSpLocks/>
            <a:stCxn id="147" idx="3"/>
            <a:endCxn id="200" idx="3"/>
          </p:cNvCxnSpPr>
          <p:nvPr/>
        </p:nvCxnSpPr>
        <p:spPr>
          <a:xfrm>
            <a:off x="2564894" y="1638109"/>
            <a:ext cx="66109" cy="855639"/>
          </a:xfrm>
          <a:prstGeom prst="curvedConnector3">
            <a:avLst>
              <a:gd name="adj1" fmla="val 445793"/>
            </a:avLst>
          </a:prstGeom>
          <a:ln>
            <a:solidFill>
              <a:srgbClr val="00B050"/>
            </a:solidFill>
            <a:tailEnd type="triangle"/>
          </a:ln>
        </p:spPr>
        <p:style>
          <a:lnRef idx="3">
            <a:schemeClr val="accent1"/>
          </a:lnRef>
          <a:fillRef idx="0">
            <a:schemeClr val="accent1"/>
          </a:fillRef>
          <a:effectRef idx="2">
            <a:schemeClr val="accent1"/>
          </a:effectRef>
          <a:fontRef idx="minor">
            <a:schemeClr val="tx1"/>
          </a:fontRef>
        </p:style>
      </p:cxnSp>
      <p:sp>
        <p:nvSpPr>
          <p:cNvPr id="225" name="TextBox 224">
            <a:extLst>
              <a:ext uri="{FF2B5EF4-FFF2-40B4-BE49-F238E27FC236}">
                <a16:creationId xmlns:a16="http://schemas.microsoft.com/office/drawing/2014/main" id="{608AE189-9020-FF4D-8822-4EE64EB636EA}"/>
              </a:ext>
            </a:extLst>
          </p:cNvPr>
          <p:cNvSpPr txBox="1"/>
          <p:nvPr/>
        </p:nvSpPr>
        <p:spPr>
          <a:xfrm>
            <a:off x="1672175" y="5595656"/>
            <a:ext cx="588298" cy="143363"/>
          </a:xfrm>
          <a:prstGeom prst="rect">
            <a:avLst/>
          </a:prstGeom>
          <a:solidFill>
            <a:schemeClr val="bg1"/>
          </a:solidFill>
        </p:spPr>
        <p:txBody>
          <a:bodyPr vert="horz" wrap="square" lIns="91416" tIns="45708" rIns="91416" bIns="45708" rtlCol="0" anchor="ctr">
            <a:noAutofit/>
          </a:bodyPr>
          <a:lstStyle/>
          <a:p>
            <a:pPr algn="ctr"/>
            <a:r>
              <a:rPr lang="en-US" sz="1000" b="1">
                <a:solidFill>
                  <a:schemeClr val="accent1"/>
                </a:solidFill>
              </a:rPr>
              <a:t>API Call</a:t>
            </a:r>
          </a:p>
        </p:txBody>
      </p:sp>
      <p:sp>
        <p:nvSpPr>
          <p:cNvPr id="227" name="TextBox 226">
            <a:extLst>
              <a:ext uri="{FF2B5EF4-FFF2-40B4-BE49-F238E27FC236}">
                <a16:creationId xmlns:a16="http://schemas.microsoft.com/office/drawing/2014/main" id="{8DE7445E-3090-994E-9E79-66AA03D62A0D}"/>
              </a:ext>
            </a:extLst>
          </p:cNvPr>
          <p:cNvSpPr txBox="1"/>
          <p:nvPr/>
        </p:nvSpPr>
        <p:spPr>
          <a:xfrm>
            <a:off x="3119435" y="5465111"/>
            <a:ext cx="588298" cy="143363"/>
          </a:xfrm>
          <a:prstGeom prst="rect">
            <a:avLst/>
          </a:prstGeom>
          <a:solidFill>
            <a:schemeClr val="bg1"/>
          </a:solidFill>
        </p:spPr>
        <p:txBody>
          <a:bodyPr vert="horz" wrap="square" lIns="91416" tIns="45708" rIns="91416" bIns="45708" rtlCol="0" anchor="ctr">
            <a:noAutofit/>
          </a:bodyPr>
          <a:lstStyle/>
          <a:p>
            <a:pPr algn="ctr"/>
            <a:r>
              <a:rPr lang="en-US" sz="1000" b="1">
                <a:solidFill>
                  <a:srgbClr val="FFC000"/>
                </a:solidFill>
              </a:rPr>
              <a:t>API Call</a:t>
            </a:r>
          </a:p>
        </p:txBody>
      </p:sp>
      <p:sp>
        <p:nvSpPr>
          <p:cNvPr id="230" name="TextBox 229">
            <a:extLst>
              <a:ext uri="{FF2B5EF4-FFF2-40B4-BE49-F238E27FC236}">
                <a16:creationId xmlns:a16="http://schemas.microsoft.com/office/drawing/2014/main" id="{4D203868-38C1-394B-B37F-5E7259B54327}"/>
              </a:ext>
            </a:extLst>
          </p:cNvPr>
          <p:cNvSpPr txBox="1"/>
          <p:nvPr/>
        </p:nvSpPr>
        <p:spPr>
          <a:xfrm>
            <a:off x="4398419" y="4586426"/>
            <a:ext cx="588298" cy="300863"/>
          </a:xfrm>
          <a:prstGeom prst="rect">
            <a:avLst/>
          </a:prstGeom>
          <a:solidFill>
            <a:schemeClr val="bg1"/>
          </a:solidFill>
        </p:spPr>
        <p:txBody>
          <a:bodyPr vert="horz" wrap="square" lIns="91416" tIns="45708" rIns="91416" bIns="45708" rtlCol="0" anchor="ctr">
            <a:noAutofit/>
          </a:bodyPr>
          <a:lstStyle/>
          <a:p>
            <a:pPr algn="ctr"/>
            <a:r>
              <a:rPr lang="en-US" sz="1000" b="1">
                <a:solidFill>
                  <a:srgbClr val="FFC000"/>
                </a:solidFill>
              </a:rPr>
              <a:t>Stream Backup</a:t>
            </a:r>
          </a:p>
        </p:txBody>
      </p:sp>
      <p:pic>
        <p:nvPicPr>
          <p:cNvPr id="232" name="volume clone 1" descr="C:\Users\PrestoGeorge\Desktop\Original-Cylindar.gif">
            <a:extLst>
              <a:ext uri="{FF2B5EF4-FFF2-40B4-BE49-F238E27FC236}">
                <a16:creationId xmlns:a16="http://schemas.microsoft.com/office/drawing/2014/main" id="{F11FD0C6-FF86-4848-B517-8E6AF5DB323C}"/>
              </a:ext>
            </a:extLst>
          </p:cNvPr>
          <p:cNvPicPr preferRelativeResize="0">
            <a:picLocks noChangeAspect="1" noChangeArrowheads="1"/>
          </p:cNvPicPr>
          <p:nvPr/>
        </p:nvPicPr>
        <p:blipFill>
          <a:blip r:embed="rId6" cstate="print">
            <a:duotone>
              <a:prstClr val="black"/>
              <a:schemeClr val="accent5">
                <a:tint val="45000"/>
                <a:satMod val="400000"/>
              </a:schemeClr>
            </a:duotone>
          </a:blip>
          <a:srcRect/>
          <a:stretch>
            <a:fillRect/>
          </a:stretch>
        </p:blipFill>
        <p:spPr bwMode="auto">
          <a:xfrm>
            <a:off x="7723533" y="3092441"/>
            <a:ext cx="1865567" cy="329858"/>
          </a:xfrm>
          <a:prstGeom prst="rect">
            <a:avLst/>
          </a:prstGeom>
          <a:noFill/>
        </p:spPr>
      </p:pic>
      <p:sp>
        <p:nvSpPr>
          <p:cNvPr id="236" name="TextBox 235">
            <a:extLst>
              <a:ext uri="{FF2B5EF4-FFF2-40B4-BE49-F238E27FC236}">
                <a16:creationId xmlns:a16="http://schemas.microsoft.com/office/drawing/2014/main" id="{03F9F2BA-1D24-CD41-9ACB-DDB297F76BF3}"/>
              </a:ext>
            </a:extLst>
          </p:cNvPr>
          <p:cNvSpPr txBox="1"/>
          <p:nvPr/>
        </p:nvSpPr>
        <p:spPr>
          <a:xfrm>
            <a:off x="7732274" y="3180063"/>
            <a:ext cx="1802406" cy="171935"/>
          </a:xfrm>
          <a:prstGeom prst="rect">
            <a:avLst/>
          </a:prstGeom>
        </p:spPr>
        <p:txBody>
          <a:bodyPr vert="horz" wrap="square" lIns="91416" tIns="45708" rIns="91416" bIns="45708" rtlCol="0" anchor="ctr">
            <a:noAutofit/>
          </a:bodyPr>
          <a:lstStyle/>
          <a:p>
            <a:pPr algn="ctr">
              <a:lnSpc>
                <a:spcPct val="95000"/>
              </a:lnSpc>
              <a:spcBef>
                <a:spcPts val="400"/>
              </a:spcBef>
              <a:spcAft>
                <a:spcPts val="200"/>
              </a:spcAft>
            </a:pPr>
            <a:r>
              <a:rPr lang="en-US" sz="1000" b="1">
                <a:solidFill>
                  <a:schemeClr val="bg1"/>
                </a:solidFill>
              </a:rPr>
              <a:t>DR </a:t>
            </a:r>
            <a:r>
              <a:rPr lang="en-US" sz="1000" b="1" err="1">
                <a:solidFill>
                  <a:schemeClr val="bg1"/>
                </a:solidFill>
              </a:rPr>
              <a:t>WebBLOB</a:t>
            </a:r>
            <a:endParaRPr lang="en-US" sz="1000" b="1">
              <a:solidFill>
                <a:schemeClr val="bg1"/>
              </a:solidFill>
            </a:endParaRPr>
          </a:p>
        </p:txBody>
      </p:sp>
      <p:pic>
        <p:nvPicPr>
          <p:cNvPr id="237" name="volume clone 1" descr="C:\Users\PrestoGeorge\Desktop\Original-Cylindar.gif">
            <a:extLst>
              <a:ext uri="{FF2B5EF4-FFF2-40B4-BE49-F238E27FC236}">
                <a16:creationId xmlns:a16="http://schemas.microsoft.com/office/drawing/2014/main" id="{DBCD4E5E-C99E-2D49-B547-6925087B7691}"/>
              </a:ext>
            </a:extLst>
          </p:cNvPr>
          <p:cNvPicPr preferRelativeResize="0">
            <a:picLocks noChangeAspect="1" noChangeArrowheads="1"/>
          </p:cNvPicPr>
          <p:nvPr/>
        </p:nvPicPr>
        <p:blipFill>
          <a:blip r:embed="rId6" cstate="print">
            <a:duotone>
              <a:prstClr val="black"/>
              <a:schemeClr val="accent5">
                <a:tint val="45000"/>
                <a:satMod val="400000"/>
              </a:schemeClr>
            </a:duotone>
          </a:blip>
          <a:srcRect/>
          <a:stretch>
            <a:fillRect/>
          </a:stretch>
        </p:blipFill>
        <p:spPr bwMode="auto">
          <a:xfrm>
            <a:off x="7719527" y="2332889"/>
            <a:ext cx="1865567" cy="329858"/>
          </a:xfrm>
          <a:prstGeom prst="rect">
            <a:avLst/>
          </a:prstGeom>
          <a:noFill/>
        </p:spPr>
      </p:pic>
      <p:sp>
        <p:nvSpPr>
          <p:cNvPr id="238" name="TextBox 237">
            <a:extLst>
              <a:ext uri="{FF2B5EF4-FFF2-40B4-BE49-F238E27FC236}">
                <a16:creationId xmlns:a16="http://schemas.microsoft.com/office/drawing/2014/main" id="{8FA6A16C-87CB-A249-8E3B-DB3C7B5A6E3C}"/>
              </a:ext>
            </a:extLst>
          </p:cNvPr>
          <p:cNvSpPr txBox="1"/>
          <p:nvPr/>
        </p:nvSpPr>
        <p:spPr>
          <a:xfrm>
            <a:off x="7763529" y="2396785"/>
            <a:ext cx="1781992" cy="202068"/>
          </a:xfrm>
          <a:prstGeom prst="rect">
            <a:avLst/>
          </a:prstGeom>
        </p:spPr>
        <p:txBody>
          <a:bodyPr vert="horz" wrap="square" lIns="91416" tIns="45708" rIns="91416" bIns="45708" rtlCol="0" anchor="ctr">
            <a:noAutofit/>
          </a:bodyPr>
          <a:lstStyle/>
          <a:p>
            <a:pPr algn="ctr">
              <a:lnSpc>
                <a:spcPct val="95000"/>
              </a:lnSpc>
              <a:spcBef>
                <a:spcPts val="400"/>
              </a:spcBef>
              <a:spcAft>
                <a:spcPts val="200"/>
              </a:spcAft>
            </a:pPr>
            <a:r>
              <a:rPr lang="en-US" sz="1000" b="1">
                <a:solidFill>
                  <a:schemeClr val="bg1"/>
                </a:solidFill>
              </a:rPr>
              <a:t>DR Hyperspace</a:t>
            </a:r>
          </a:p>
        </p:txBody>
      </p:sp>
      <p:pic>
        <p:nvPicPr>
          <p:cNvPr id="239" name="volume clone 1" descr="C:\Users\PrestoGeorge\Desktop\Original-Cylindar.gif">
            <a:extLst>
              <a:ext uri="{FF2B5EF4-FFF2-40B4-BE49-F238E27FC236}">
                <a16:creationId xmlns:a16="http://schemas.microsoft.com/office/drawing/2014/main" id="{FB6FCC36-F373-314F-A109-D525A5C0A459}"/>
              </a:ext>
            </a:extLst>
          </p:cNvPr>
          <p:cNvPicPr preferRelativeResize="0">
            <a:picLocks noChangeAspect="1" noChangeArrowheads="1"/>
          </p:cNvPicPr>
          <p:nvPr/>
        </p:nvPicPr>
        <p:blipFill>
          <a:blip r:embed="rId6" cstate="print">
            <a:duotone>
              <a:prstClr val="black"/>
              <a:schemeClr val="accent5">
                <a:tint val="45000"/>
                <a:satMod val="400000"/>
              </a:schemeClr>
            </a:duotone>
          </a:blip>
          <a:srcRect/>
          <a:stretch>
            <a:fillRect/>
          </a:stretch>
        </p:blipFill>
        <p:spPr bwMode="auto">
          <a:xfrm>
            <a:off x="7709278" y="2714516"/>
            <a:ext cx="1865567" cy="329858"/>
          </a:xfrm>
          <a:prstGeom prst="rect">
            <a:avLst/>
          </a:prstGeom>
          <a:noFill/>
        </p:spPr>
      </p:pic>
      <p:sp>
        <p:nvSpPr>
          <p:cNvPr id="240" name="TextBox 239">
            <a:extLst>
              <a:ext uri="{FF2B5EF4-FFF2-40B4-BE49-F238E27FC236}">
                <a16:creationId xmlns:a16="http://schemas.microsoft.com/office/drawing/2014/main" id="{5DC58938-4D39-FA41-B333-BAA09A0F3A32}"/>
              </a:ext>
            </a:extLst>
          </p:cNvPr>
          <p:cNvSpPr txBox="1"/>
          <p:nvPr/>
        </p:nvSpPr>
        <p:spPr>
          <a:xfrm>
            <a:off x="7749674" y="2789307"/>
            <a:ext cx="1763870" cy="202068"/>
          </a:xfrm>
          <a:prstGeom prst="rect">
            <a:avLst/>
          </a:prstGeom>
        </p:spPr>
        <p:txBody>
          <a:bodyPr vert="horz" wrap="square" lIns="91416" tIns="45708" rIns="91416" bIns="45708" rtlCol="0" anchor="ctr">
            <a:noAutofit/>
          </a:bodyPr>
          <a:lstStyle/>
          <a:p>
            <a:pPr algn="ctr">
              <a:lnSpc>
                <a:spcPct val="95000"/>
              </a:lnSpc>
              <a:spcBef>
                <a:spcPts val="400"/>
              </a:spcBef>
              <a:spcAft>
                <a:spcPts val="200"/>
              </a:spcAft>
            </a:pPr>
            <a:r>
              <a:rPr lang="en-US" sz="1000" b="1">
                <a:solidFill>
                  <a:schemeClr val="bg1"/>
                </a:solidFill>
              </a:rPr>
              <a:t>DR VMware</a:t>
            </a:r>
          </a:p>
        </p:txBody>
      </p:sp>
      <p:sp>
        <p:nvSpPr>
          <p:cNvPr id="241" name="TextBox 240">
            <a:extLst>
              <a:ext uri="{FF2B5EF4-FFF2-40B4-BE49-F238E27FC236}">
                <a16:creationId xmlns:a16="http://schemas.microsoft.com/office/drawing/2014/main" id="{D4825DA1-CEF1-4846-82A7-DA58F90EBD41}"/>
              </a:ext>
            </a:extLst>
          </p:cNvPr>
          <p:cNvSpPr txBox="1"/>
          <p:nvPr/>
        </p:nvSpPr>
        <p:spPr>
          <a:xfrm>
            <a:off x="9652164" y="3875756"/>
            <a:ext cx="2369398" cy="445676"/>
          </a:xfrm>
          <a:prstGeom prst="rect">
            <a:avLst/>
          </a:prstGeom>
          <a:ln w="28575">
            <a:solidFill>
              <a:srgbClr val="00B050"/>
            </a:solidFill>
          </a:ln>
        </p:spPr>
        <p:style>
          <a:lnRef idx="2">
            <a:schemeClr val="accent3"/>
          </a:lnRef>
          <a:fillRef idx="1">
            <a:schemeClr val="lt1"/>
          </a:fillRef>
          <a:effectRef idx="0">
            <a:schemeClr val="accent3"/>
          </a:effectRef>
          <a:fontRef idx="minor">
            <a:schemeClr val="dk1"/>
          </a:fontRef>
        </p:style>
        <p:txBody>
          <a:bodyPr vert="horz" wrap="square" lIns="91440" tIns="45720" rIns="91440" bIns="45720" rtlCol="0" anchor="ctr">
            <a:noAutofit/>
          </a:bodyPr>
          <a:lstStyle/>
          <a:p>
            <a:r>
              <a:rPr lang="en-US" sz="800" b="1">
                <a:solidFill>
                  <a:srgbClr val="00B050"/>
                </a:solidFill>
              </a:rPr>
              <a:t>Epic Cache Mirror</a:t>
            </a:r>
            <a:endParaRPr lang="en-US" sz="800">
              <a:solidFill>
                <a:srgbClr val="00B050"/>
              </a:solidFill>
            </a:endParaRPr>
          </a:p>
          <a:p>
            <a:r>
              <a:rPr lang="en-US" sz="800"/>
              <a:t>hyphenate real-time </a:t>
            </a:r>
            <a:r>
              <a:rPr lang="en-US" sz="800" err="1"/>
              <a:t>async</a:t>
            </a:r>
            <a:r>
              <a:rPr lang="en-US" sz="800"/>
              <a:t> cache database replication to read only Report, and DR.</a:t>
            </a:r>
          </a:p>
        </p:txBody>
      </p:sp>
      <p:sp>
        <p:nvSpPr>
          <p:cNvPr id="245" name="TextBox 244">
            <a:extLst>
              <a:ext uri="{FF2B5EF4-FFF2-40B4-BE49-F238E27FC236}">
                <a16:creationId xmlns:a16="http://schemas.microsoft.com/office/drawing/2014/main" id="{FEEC169E-18BB-B54F-ADB1-90DB7BDB276D}"/>
              </a:ext>
            </a:extLst>
          </p:cNvPr>
          <p:cNvSpPr txBox="1"/>
          <p:nvPr/>
        </p:nvSpPr>
        <p:spPr>
          <a:xfrm>
            <a:off x="9652164" y="4397374"/>
            <a:ext cx="2369398" cy="870994"/>
          </a:xfrm>
          <a:prstGeom prst="rect">
            <a:avLst/>
          </a:prstGeom>
          <a:ln w="28575">
            <a:solidFill>
              <a:srgbClr val="FFC000"/>
            </a:solidFill>
          </a:ln>
        </p:spPr>
        <p:style>
          <a:lnRef idx="2">
            <a:schemeClr val="accent3"/>
          </a:lnRef>
          <a:fillRef idx="1">
            <a:schemeClr val="lt1"/>
          </a:fillRef>
          <a:effectRef idx="0">
            <a:schemeClr val="accent3"/>
          </a:effectRef>
          <a:fontRef idx="minor">
            <a:schemeClr val="dk1"/>
          </a:fontRef>
        </p:style>
        <p:txBody>
          <a:bodyPr vert="horz" wrap="square" lIns="91440" tIns="45720" rIns="91440" bIns="45720" rtlCol="0" anchor="ctr">
            <a:noAutofit/>
          </a:bodyPr>
          <a:lstStyle/>
          <a:p>
            <a:r>
              <a:rPr lang="en-US" sz="800" b="1">
                <a:solidFill>
                  <a:srgbClr val="FFC000"/>
                </a:solidFill>
              </a:rPr>
              <a:t>Backup Workflows</a:t>
            </a:r>
            <a:endParaRPr lang="en-US" sz="800">
              <a:solidFill>
                <a:srgbClr val="FFC000"/>
              </a:solidFill>
            </a:endParaRPr>
          </a:p>
          <a:p>
            <a:r>
              <a:rPr lang="en-US" sz="800"/>
              <a:t>Nightly WFA application consistent backup of Epic production using host side Freeze and Thaw scripts</a:t>
            </a:r>
          </a:p>
          <a:p>
            <a:r>
              <a:rPr lang="en-US" sz="800"/>
              <a:t>Most recent backup is mounted on Media server and streamed to Archive via backup software.</a:t>
            </a:r>
          </a:p>
          <a:p>
            <a:r>
              <a:rPr lang="en-US" sz="800"/>
              <a:t>Or optionally WFA can SnapVault to ONTAP</a:t>
            </a:r>
          </a:p>
        </p:txBody>
      </p:sp>
      <p:sp>
        <p:nvSpPr>
          <p:cNvPr id="246" name="TextBox 245">
            <a:extLst>
              <a:ext uri="{FF2B5EF4-FFF2-40B4-BE49-F238E27FC236}">
                <a16:creationId xmlns:a16="http://schemas.microsoft.com/office/drawing/2014/main" id="{12B55098-FEF7-F145-9C97-C2F42BB55DE9}"/>
              </a:ext>
            </a:extLst>
          </p:cNvPr>
          <p:cNvSpPr txBox="1"/>
          <p:nvPr/>
        </p:nvSpPr>
        <p:spPr>
          <a:xfrm>
            <a:off x="9645106" y="5353344"/>
            <a:ext cx="2369398" cy="1109198"/>
          </a:xfrm>
          <a:prstGeom prst="rect">
            <a:avLst/>
          </a:prstGeom>
          <a:ln w="28575">
            <a:solidFill>
              <a:schemeClr val="accent1"/>
            </a:solidFill>
          </a:ln>
        </p:spPr>
        <p:style>
          <a:lnRef idx="2">
            <a:schemeClr val="accent3"/>
          </a:lnRef>
          <a:fillRef idx="1">
            <a:schemeClr val="lt1"/>
          </a:fillRef>
          <a:effectRef idx="0">
            <a:schemeClr val="accent3"/>
          </a:effectRef>
          <a:fontRef idx="minor">
            <a:schemeClr val="dk1"/>
          </a:fontRef>
        </p:style>
        <p:txBody>
          <a:bodyPr vert="horz" wrap="square" lIns="91440" tIns="45720" rIns="91440" bIns="45720" rtlCol="0" anchor="ctr">
            <a:noAutofit/>
          </a:bodyPr>
          <a:lstStyle/>
          <a:p>
            <a:r>
              <a:rPr lang="en-US" sz="800" b="1" dirty="0">
                <a:solidFill>
                  <a:schemeClr val="accent1"/>
                </a:solidFill>
              </a:rPr>
              <a:t>Refresh Workflows</a:t>
            </a:r>
            <a:endParaRPr lang="en-US" sz="800" dirty="0">
              <a:solidFill>
                <a:schemeClr val="accent1"/>
              </a:solidFill>
            </a:endParaRPr>
          </a:p>
          <a:p>
            <a:r>
              <a:rPr lang="en-US" sz="800" dirty="0"/>
              <a:t>Nonproduction server starts </a:t>
            </a:r>
            <a:r>
              <a:rPr lang="en-US" sz="800" dirty="0" err="1"/>
              <a:t>envcopy</a:t>
            </a:r>
            <a:r>
              <a:rPr lang="en-US" sz="800" dirty="0"/>
              <a:t> scripts to bring down SUP environment and save env variables. </a:t>
            </a:r>
          </a:p>
          <a:p>
            <a:r>
              <a:rPr lang="en-US" sz="800" dirty="0"/>
              <a:t>LUNs are removed and rebuilt from clone of latest Snapshot copy and presented to server.</a:t>
            </a:r>
          </a:p>
          <a:p>
            <a:r>
              <a:rPr lang="en-US" sz="800" dirty="0" err="1"/>
              <a:t>Envcopy</a:t>
            </a:r>
            <a:r>
              <a:rPr lang="en-US" sz="800" dirty="0"/>
              <a:t> brings SUP DB back online.</a:t>
            </a:r>
          </a:p>
          <a:p>
            <a:r>
              <a:rPr lang="en-US" sz="800" dirty="0"/>
              <a:t>This process is repeated for all full copy test environments.</a:t>
            </a:r>
          </a:p>
        </p:txBody>
      </p:sp>
      <p:pic>
        <p:nvPicPr>
          <p:cNvPr id="247" name="volume clone 1" descr="C:\Users\PrestoGeorge\Desktop\Original-Cylindar.gif">
            <a:extLst>
              <a:ext uri="{FF2B5EF4-FFF2-40B4-BE49-F238E27FC236}">
                <a16:creationId xmlns:a16="http://schemas.microsoft.com/office/drawing/2014/main" id="{2D20A0E9-245F-4046-97DE-1DF5BC1A7DB1}"/>
              </a:ext>
            </a:extLst>
          </p:cNvPr>
          <p:cNvPicPr preferRelativeResize="0">
            <a:picLocks noChangeAspect="1" noChangeArrowheads="1"/>
          </p:cNvPicPr>
          <p:nvPr/>
        </p:nvPicPr>
        <p:blipFill>
          <a:blip r:embed="rId6" cstate="print">
            <a:duotone>
              <a:prstClr val="black"/>
              <a:schemeClr val="accent5">
                <a:tint val="45000"/>
                <a:satMod val="400000"/>
              </a:schemeClr>
            </a:duotone>
          </a:blip>
          <a:srcRect/>
          <a:stretch>
            <a:fillRect/>
          </a:stretch>
        </p:blipFill>
        <p:spPr bwMode="auto">
          <a:xfrm>
            <a:off x="10324251" y="2506618"/>
            <a:ext cx="437227" cy="146840"/>
          </a:xfrm>
          <a:prstGeom prst="rect">
            <a:avLst/>
          </a:prstGeom>
          <a:noFill/>
        </p:spPr>
      </p:pic>
      <p:pic>
        <p:nvPicPr>
          <p:cNvPr id="248" name="volume clone copy 4" descr="C:\Users\PrestoGeorge\Desktop\Original-Cylindar.gif">
            <a:extLst>
              <a:ext uri="{FF2B5EF4-FFF2-40B4-BE49-F238E27FC236}">
                <a16:creationId xmlns:a16="http://schemas.microsoft.com/office/drawing/2014/main" id="{59D1AE0C-1AB9-3844-ABE5-BC3C5FFB1AA4}"/>
              </a:ext>
            </a:extLst>
          </p:cNvPr>
          <p:cNvPicPr preferRelativeResize="0">
            <a:picLocks noChangeAspect="1" noChangeArrowheads="1"/>
          </p:cNvPicPr>
          <p:nvPr/>
        </p:nvPicPr>
        <p:blipFill>
          <a:blip r:embed="rId6" cstate="print">
            <a:grayscl/>
          </a:blip>
          <a:srcRect/>
          <a:stretch>
            <a:fillRect/>
          </a:stretch>
        </p:blipFill>
        <p:spPr bwMode="auto">
          <a:xfrm>
            <a:off x="10326931" y="2719453"/>
            <a:ext cx="434547" cy="145940"/>
          </a:xfrm>
          <a:prstGeom prst="rect">
            <a:avLst/>
          </a:prstGeom>
          <a:noFill/>
        </p:spPr>
      </p:pic>
      <p:cxnSp>
        <p:nvCxnSpPr>
          <p:cNvPr id="249" name="Straight Arrow Connector 248">
            <a:extLst>
              <a:ext uri="{FF2B5EF4-FFF2-40B4-BE49-F238E27FC236}">
                <a16:creationId xmlns:a16="http://schemas.microsoft.com/office/drawing/2014/main" id="{01569CCE-ECFF-2448-A9D0-A513CAC7EFDE}"/>
              </a:ext>
            </a:extLst>
          </p:cNvPr>
          <p:cNvCxnSpPr>
            <a:cxnSpLocks/>
          </p:cNvCxnSpPr>
          <p:nvPr/>
        </p:nvCxnSpPr>
        <p:spPr>
          <a:xfrm flipV="1">
            <a:off x="10333905" y="3031076"/>
            <a:ext cx="458145" cy="9248"/>
          </a:xfrm>
          <a:prstGeom prst="straightConnector1">
            <a:avLst/>
          </a:prstGeom>
          <a:ln>
            <a:solidFill>
              <a:schemeClr val="accent6"/>
            </a:solidFill>
            <a:tailEnd type="triangle"/>
          </a:ln>
        </p:spPr>
        <p:style>
          <a:lnRef idx="3">
            <a:schemeClr val="accent1"/>
          </a:lnRef>
          <a:fillRef idx="0">
            <a:schemeClr val="accent1"/>
          </a:fillRef>
          <a:effectRef idx="2">
            <a:schemeClr val="accent1"/>
          </a:effectRef>
          <a:fontRef idx="minor">
            <a:schemeClr val="tx1"/>
          </a:fontRef>
        </p:style>
      </p:cxnSp>
      <p:cxnSp>
        <p:nvCxnSpPr>
          <p:cNvPr id="250" name="Straight Arrow Connector 249">
            <a:extLst>
              <a:ext uri="{FF2B5EF4-FFF2-40B4-BE49-F238E27FC236}">
                <a16:creationId xmlns:a16="http://schemas.microsoft.com/office/drawing/2014/main" id="{6CBCE77D-02B6-9A41-ABE5-BF63BF78737B}"/>
              </a:ext>
            </a:extLst>
          </p:cNvPr>
          <p:cNvCxnSpPr>
            <a:cxnSpLocks/>
          </p:cNvCxnSpPr>
          <p:nvPr/>
        </p:nvCxnSpPr>
        <p:spPr>
          <a:xfrm flipV="1">
            <a:off x="10330419" y="3226848"/>
            <a:ext cx="458145" cy="9248"/>
          </a:xfrm>
          <a:prstGeom prst="straightConnector1">
            <a:avLst/>
          </a:prstGeom>
          <a:ln>
            <a:solidFill>
              <a:srgbClr val="FFC000"/>
            </a:solidFill>
            <a:tailEnd type="triangle"/>
          </a:ln>
        </p:spPr>
        <p:style>
          <a:lnRef idx="3">
            <a:schemeClr val="accent1"/>
          </a:lnRef>
          <a:fillRef idx="0">
            <a:schemeClr val="accent1"/>
          </a:fillRef>
          <a:effectRef idx="2">
            <a:schemeClr val="accent1"/>
          </a:effectRef>
          <a:fontRef idx="minor">
            <a:schemeClr val="tx1"/>
          </a:fontRef>
        </p:style>
      </p:cxnSp>
      <p:cxnSp>
        <p:nvCxnSpPr>
          <p:cNvPr id="257" name="Straight Arrow Connector 256">
            <a:extLst>
              <a:ext uri="{FF2B5EF4-FFF2-40B4-BE49-F238E27FC236}">
                <a16:creationId xmlns:a16="http://schemas.microsoft.com/office/drawing/2014/main" id="{C34A6937-50F1-E543-B0FB-A6024A00E256}"/>
              </a:ext>
            </a:extLst>
          </p:cNvPr>
          <p:cNvCxnSpPr>
            <a:cxnSpLocks/>
          </p:cNvCxnSpPr>
          <p:nvPr/>
        </p:nvCxnSpPr>
        <p:spPr>
          <a:xfrm flipV="1">
            <a:off x="10333905" y="3430097"/>
            <a:ext cx="458145" cy="924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60" name="TextBox 259">
            <a:extLst>
              <a:ext uri="{FF2B5EF4-FFF2-40B4-BE49-F238E27FC236}">
                <a16:creationId xmlns:a16="http://schemas.microsoft.com/office/drawing/2014/main" id="{97B0E2B4-61DF-9E48-A973-D2B012C22143}"/>
              </a:ext>
            </a:extLst>
          </p:cNvPr>
          <p:cNvSpPr txBox="1"/>
          <p:nvPr/>
        </p:nvSpPr>
        <p:spPr>
          <a:xfrm>
            <a:off x="10786683" y="2444165"/>
            <a:ext cx="1410510" cy="1119522"/>
          </a:xfrm>
          <a:prstGeom prst="rect">
            <a:avLst/>
          </a:prstGeom>
        </p:spPr>
        <p:txBody>
          <a:bodyPr vert="horz" wrap="square" lIns="91440" tIns="45720" rIns="91440" bIns="45720" rtlCol="0" anchor="ctr">
            <a:noAutofit/>
          </a:bodyPr>
          <a:lstStyle/>
          <a:p>
            <a:r>
              <a:rPr lang="en-US" sz="1400" b="1" dirty="0"/>
              <a:t>Workload Data</a:t>
            </a:r>
          </a:p>
          <a:p>
            <a:r>
              <a:rPr lang="en-US" sz="1400" b="1" dirty="0"/>
              <a:t>Snapshot/Clone</a:t>
            </a:r>
          </a:p>
          <a:p>
            <a:r>
              <a:rPr lang="en-US" sz="1400" b="1" dirty="0"/>
              <a:t>DB replication</a:t>
            </a:r>
          </a:p>
          <a:p>
            <a:r>
              <a:rPr lang="en-US" sz="1400" b="1" dirty="0"/>
              <a:t>Backup</a:t>
            </a:r>
          </a:p>
          <a:p>
            <a:r>
              <a:rPr lang="en-US" sz="1400" b="1" dirty="0"/>
              <a:t>Test refresh</a:t>
            </a:r>
          </a:p>
        </p:txBody>
      </p:sp>
      <p:cxnSp>
        <p:nvCxnSpPr>
          <p:cNvPr id="198" name="Curved Connector 197"/>
          <p:cNvCxnSpPr>
            <a:cxnSpLocks/>
            <a:stCxn id="178" idx="3"/>
            <a:endCxn id="273" idx="1"/>
          </p:cNvCxnSpPr>
          <p:nvPr/>
        </p:nvCxnSpPr>
        <p:spPr>
          <a:xfrm>
            <a:off x="2610495" y="1602277"/>
            <a:ext cx="4189452" cy="3095614"/>
          </a:xfrm>
          <a:prstGeom prst="curvedConnector3">
            <a:avLst>
              <a:gd name="adj1" fmla="val 21267"/>
            </a:avLst>
          </a:prstGeom>
          <a:ln>
            <a:solidFill>
              <a:srgbClr val="FFC000"/>
            </a:solidFill>
            <a:tailEnd type="triangle"/>
          </a:ln>
        </p:spPr>
        <p:style>
          <a:lnRef idx="3">
            <a:schemeClr val="accent3"/>
          </a:lnRef>
          <a:fillRef idx="0">
            <a:schemeClr val="accent3"/>
          </a:fillRef>
          <a:effectRef idx="2">
            <a:schemeClr val="accent3"/>
          </a:effectRef>
          <a:fontRef idx="minor">
            <a:schemeClr val="tx1"/>
          </a:fontRef>
        </p:style>
      </p:cxnSp>
      <p:sp>
        <p:nvSpPr>
          <p:cNvPr id="229" name="TextBox 228">
            <a:extLst>
              <a:ext uri="{FF2B5EF4-FFF2-40B4-BE49-F238E27FC236}">
                <a16:creationId xmlns:a16="http://schemas.microsoft.com/office/drawing/2014/main" id="{6A154B53-497A-824F-91AF-8F89528EFD80}"/>
              </a:ext>
            </a:extLst>
          </p:cNvPr>
          <p:cNvSpPr txBox="1"/>
          <p:nvPr/>
        </p:nvSpPr>
        <p:spPr>
          <a:xfrm>
            <a:off x="3494255" y="3640391"/>
            <a:ext cx="1369535" cy="562436"/>
          </a:xfrm>
          <a:prstGeom prst="rect">
            <a:avLst/>
          </a:prstGeom>
          <a:solidFill>
            <a:schemeClr val="bg1"/>
          </a:solidFill>
        </p:spPr>
        <p:txBody>
          <a:bodyPr vert="horz" wrap="square" lIns="91416" tIns="45708" rIns="91416" bIns="45708" rtlCol="0" anchor="ctr">
            <a:noAutofit/>
          </a:bodyPr>
          <a:lstStyle/>
          <a:p>
            <a:pPr algn="ctr">
              <a:lnSpc>
                <a:spcPct val="95000"/>
              </a:lnSpc>
              <a:spcBef>
                <a:spcPts val="400"/>
              </a:spcBef>
              <a:spcAft>
                <a:spcPts val="200"/>
              </a:spcAft>
            </a:pPr>
            <a:r>
              <a:rPr lang="en-US" sz="1000" b="1">
                <a:solidFill>
                  <a:srgbClr val="FFC000"/>
                </a:solidFill>
              </a:rPr>
              <a:t>Optional bypass media server and use SnapVault(R)</a:t>
            </a:r>
          </a:p>
        </p:txBody>
      </p:sp>
      <p:grpSp>
        <p:nvGrpSpPr>
          <p:cNvPr id="261" name="Group 260">
            <a:extLst>
              <a:ext uri="{FF2B5EF4-FFF2-40B4-BE49-F238E27FC236}">
                <a16:creationId xmlns:a16="http://schemas.microsoft.com/office/drawing/2014/main" id="{85F61D02-0485-5B4B-BCD7-D00AD271E18A}"/>
              </a:ext>
            </a:extLst>
          </p:cNvPr>
          <p:cNvGrpSpPr/>
          <p:nvPr/>
        </p:nvGrpSpPr>
        <p:grpSpPr>
          <a:xfrm>
            <a:off x="7713352" y="1365285"/>
            <a:ext cx="2016902" cy="440834"/>
            <a:chOff x="3145718" y="2242671"/>
            <a:chExt cx="1106632" cy="440834"/>
          </a:xfrm>
        </p:grpSpPr>
        <p:grpSp>
          <p:nvGrpSpPr>
            <p:cNvPr id="263" name="Group 262">
              <a:extLst>
                <a:ext uri="{FF2B5EF4-FFF2-40B4-BE49-F238E27FC236}">
                  <a16:creationId xmlns:a16="http://schemas.microsoft.com/office/drawing/2014/main" id="{BB5EAF16-F868-5444-9FCF-08F3E7064E1D}"/>
                </a:ext>
              </a:extLst>
            </p:cNvPr>
            <p:cNvGrpSpPr/>
            <p:nvPr/>
          </p:nvGrpSpPr>
          <p:grpSpPr>
            <a:xfrm>
              <a:off x="3174044" y="2242671"/>
              <a:ext cx="1078306" cy="405002"/>
              <a:chOff x="439618" y="3092013"/>
              <a:chExt cx="1078306" cy="405002"/>
            </a:xfrm>
          </p:grpSpPr>
          <p:pic>
            <p:nvPicPr>
              <p:cNvPr id="268" name="volume clone copy 4" descr="C:\Users\PrestoGeorge\Desktop\Original-Cylindar.gif">
                <a:extLst>
                  <a:ext uri="{FF2B5EF4-FFF2-40B4-BE49-F238E27FC236}">
                    <a16:creationId xmlns:a16="http://schemas.microsoft.com/office/drawing/2014/main" id="{282FBDD0-0E39-AD49-BBDE-7DDFE559F5A9}"/>
                  </a:ext>
                </a:extLst>
              </p:cNvPr>
              <p:cNvPicPr preferRelativeResize="0">
                <a:picLocks noChangeAspect="1" noChangeArrowheads="1"/>
              </p:cNvPicPr>
              <p:nvPr/>
            </p:nvPicPr>
            <p:blipFill>
              <a:blip r:embed="rId6" cstate="print">
                <a:grayscl/>
              </a:blip>
              <a:srcRect/>
              <a:stretch>
                <a:fillRect/>
              </a:stretch>
            </p:blipFill>
            <p:spPr bwMode="auto">
              <a:xfrm>
                <a:off x="535748" y="3092013"/>
                <a:ext cx="982176" cy="329858"/>
              </a:xfrm>
              <a:prstGeom prst="rect">
                <a:avLst/>
              </a:prstGeom>
              <a:noFill/>
            </p:spPr>
          </p:pic>
          <p:pic>
            <p:nvPicPr>
              <p:cNvPr id="269" name="volume clone copy 3" descr="C:\Users\PrestoGeorge\Desktop\Original-Cylindar.gif">
                <a:extLst>
                  <a:ext uri="{FF2B5EF4-FFF2-40B4-BE49-F238E27FC236}">
                    <a16:creationId xmlns:a16="http://schemas.microsoft.com/office/drawing/2014/main" id="{27D5B300-2B8B-1641-9ED0-ED4D4E9F285B}"/>
                  </a:ext>
                </a:extLst>
              </p:cNvPr>
              <p:cNvPicPr preferRelativeResize="0">
                <a:picLocks noChangeAspect="1" noChangeArrowheads="1"/>
              </p:cNvPicPr>
              <p:nvPr/>
            </p:nvPicPr>
            <p:blipFill>
              <a:blip r:embed="rId6" cstate="print">
                <a:grayscl/>
              </a:blip>
              <a:srcRect/>
              <a:stretch>
                <a:fillRect/>
              </a:stretch>
            </p:blipFill>
            <p:spPr bwMode="auto">
              <a:xfrm>
                <a:off x="505618" y="3115361"/>
                <a:ext cx="982176" cy="329858"/>
              </a:xfrm>
              <a:prstGeom prst="rect">
                <a:avLst/>
              </a:prstGeom>
              <a:noFill/>
            </p:spPr>
          </p:pic>
          <p:pic>
            <p:nvPicPr>
              <p:cNvPr id="270" name="volume clone copy 2" descr="C:\Users\PrestoGeorge\Desktop\Original-Cylindar.gif">
                <a:extLst>
                  <a:ext uri="{FF2B5EF4-FFF2-40B4-BE49-F238E27FC236}">
                    <a16:creationId xmlns:a16="http://schemas.microsoft.com/office/drawing/2014/main" id="{8C10EC4E-C659-C144-A523-0070B073962C}"/>
                  </a:ext>
                </a:extLst>
              </p:cNvPr>
              <p:cNvPicPr preferRelativeResize="0">
                <a:picLocks noChangeAspect="1" noChangeArrowheads="1"/>
              </p:cNvPicPr>
              <p:nvPr/>
            </p:nvPicPr>
            <p:blipFill>
              <a:blip r:embed="rId6" cstate="print">
                <a:grayscl/>
              </a:blip>
              <a:srcRect/>
              <a:stretch>
                <a:fillRect/>
              </a:stretch>
            </p:blipFill>
            <p:spPr bwMode="auto">
              <a:xfrm>
                <a:off x="474636" y="3142326"/>
                <a:ext cx="982176" cy="329858"/>
              </a:xfrm>
              <a:prstGeom prst="rect">
                <a:avLst/>
              </a:prstGeom>
              <a:noFill/>
            </p:spPr>
          </p:pic>
          <p:pic>
            <p:nvPicPr>
              <p:cNvPr id="271" name="volume clone copy 1" descr="C:\Users\PrestoGeorge\Desktop\Original-Cylindar.gif">
                <a:extLst>
                  <a:ext uri="{FF2B5EF4-FFF2-40B4-BE49-F238E27FC236}">
                    <a16:creationId xmlns:a16="http://schemas.microsoft.com/office/drawing/2014/main" id="{965BA0A9-3323-BA47-88B7-20262C3A4B01}"/>
                  </a:ext>
                </a:extLst>
              </p:cNvPr>
              <p:cNvPicPr preferRelativeResize="0">
                <a:picLocks noChangeAspect="1" noChangeArrowheads="1"/>
              </p:cNvPicPr>
              <p:nvPr/>
            </p:nvPicPr>
            <p:blipFill>
              <a:blip r:embed="rId6" cstate="print">
                <a:grayscl/>
              </a:blip>
              <a:srcRect/>
              <a:stretch>
                <a:fillRect/>
              </a:stretch>
            </p:blipFill>
            <p:spPr bwMode="auto">
              <a:xfrm>
                <a:off x="439618" y="3167157"/>
                <a:ext cx="982176" cy="329858"/>
              </a:xfrm>
              <a:prstGeom prst="rect">
                <a:avLst/>
              </a:prstGeom>
              <a:noFill/>
            </p:spPr>
          </p:pic>
        </p:grpSp>
        <p:pic>
          <p:nvPicPr>
            <p:cNvPr id="265" name="volume clone 1" descr="C:\Users\PrestoGeorge\Desktop\Original-Cylindar.gif">
              <a:extLst>
                <a:ext uri="{FF2B5EF4-FFF2-40B4-BE49-F238E27FC236}">
                  <a16:creationId xmlns:a16="http://schemas.microsoft.com/office/drawing/2014/main" id="{0D3C1A3F-F98B-274B-BD32-1F61D0BCBAE0}"/>
                </a:ext>
              </a:extLst>
            </p:cNvPr>
            <p:cNvPicPr preferRelativeResize="0">
              <a:picLocks noChangeAspect="1" noChangeArrowheads="1"/>
            </p:cNvPicPr>
            <p:nvPr/>
          </p:nvPicPr>
          <p:blipFill>
            <a:blip r:embed="rId6" cstate="print">
              <a:duotone>
                <a:prstClr val="black"/>
                <a:schemeClr val="accent5">
                  <a:tint val="45000"/>
                  <a:satMod val="400000"/>
                </a:schemeClr>
              </a:duotone>
            </a:blip>
            <a:srcRect/>
            <a:stretch>
              <a:fillRect/>
            </a:stretch>
          </p:blipFill>
          <p:spPr bwMode="auto">
            <a:xfrm>
              <a:off x="3149017" y="2353647"/>
              <a:ext cx="982176" cy="329858"/>
            </a:xfrm>
            <a:prstGeom prst="rect">
              <a:avLst/>
            </a:prstGeom>
            <a:noFill/>
          </p:spPr>
        </p:pic>
        <p:sp>
          <p:nvSpPr>
            <p:cNvPr id="266" name="TextBox 265">
              <a:extLst>
                <a:ext uri="{FF2B5EF4-FFF2-40B4-BE49-F238E27FC236}">
                  <a16:creationId xmlns:a16="http://schemas.microsoft.com/office/drawing/2014/main" id="{769918E0-D515-3E40-9400-C530EF6F7655}"/>
                </a:ext>
              </a:extLst>
            </p:cNvPr>
            <p:cNvSpPr txBox="1"/>
            <p:nvPr/>
          </p:nvSpPr>
          <p:spPr>
            <a:xfrm>
              <a:off x="3145718" y="2416603"/>
              <a:ext cx="1002294" cy="219450"/>
            </a:xfrm>
            <a:prstGeom prst="rect">
              <a:avLst/>
            </a:prstGeom>
          </p:spPr>
          <p:txBody>
            <a:bodyPr vert="horz" wrap="square" lIns="91416" tIns="45708" rIns="91416" bIns="45708" rtlCol="0" anchor="ctr">
              <a:noAutofit/>
            </a:bodyPr>
            <a:lstStyle/>
            <a:p>
              <a:pPr algn="ctr">
                <a:lnSpc>
                  <a:spcPct val="95000"/>
                </a:lnSpc>
                <a:spcBef>
                  <a:spcPts val="400"/>
                </a:spcBef>
                <a:spcAft>
                  <a:spcPts val="200"/>
                </a:spcAft>
              </a:pPr>
              <a:r>
                <a:rPr lang="en-US" sz="1000" b="1">
                  <a:solidFill>
                    <a:schemeClr val="bg1"/>
                  </a:solidFill>
                </a:rPr>
                <a:t>Epic Backup</a:t>
              </a:r>
            </a:p>
          </p:txBody>
        </p:sp>
      </p:grpSp>
    </p:spTree>
    <p:extLst>
      <p:ext uri="{BB962C8B-B14F-4D97-AF65-F5344CB8AC3E}">
        <p14:creationId xmlns:p14="http://schemas.microsoft.com/office/powerpoint/2010/main" val="1527137565"/>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3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6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6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3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5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33"/>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4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71"/>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79"/>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53"/>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34"/>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226"/>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243"/>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217"/>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235"/>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228"/>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244"/>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352"/>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207"/>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225"/>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227"/>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230"/>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241"/>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245"/>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grpId="0" nodeType="clickEffect">
                                  <p:stCondLst>
                                    <p:cond delay="0"/>
                                  </p:stCondLst>
                                  <p:childTnLst>
                                    <p:set>
                                      <p:cBhvr>
                                        <p:cTn id="92" dur="1" fill="hold">
                                          <p:stCondLst>
                                            <p:cond delay="0"/>
                                          </p:stCondLst>
                                        </p:cTn>
                                        <p:tgtEl>
                                          <p:spTgt spid="246"/>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nodeType="clickEffect">
                                  <p:stCondLst>
                                    <p:cond delay="0"/>
                                  </p:stCondLst>
                                  <p:childTnLst>
                                    <p:set>
                                      <p:cBhvr>
                                        <p:cTn id="96" dur="1" fill="hold">
                                          <p:stCondLst>
                                            <p:cond delay="0"/>
                                          </p:stCondLst>
                                        </p:cTn>
                                        <p:tgtEl>
                                          <p:spTgt spid="249"/>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nodeType="clickEffect">
                                  <p:stCondLst>
                                    <p:cond delay="0"/>
                                  </p:stCondLst>
                                  <p:childTnLst>
                                    <p:set>
                                      <p:cBhvr>
                                        <p:cTn id="100" dur="1" fill="hold">
                                          <p:stCondLst>
                                            <p:cond delay="0"/>
                                          </p:stCondLst>
                                        </p:cTn>
                                        <p:tgtEl>
                                          <p:spTgt spid="250"/>
                                        </p:tgtEl>
                                        <p:attrNameLst>
                                          <p:attrName>style.visibility</p:attrName>
                                        </p:attrNameLst>
                                      </p:cBhvr>
                                      <p:to>
                                        <p:strVal val="visible"/>
                                      </p:to>
                                    </p:set>
                                  </p:childTnLst>
                                </p:cTn>
                              </p:par>
                            </p:childTnLst>
                          </p:cTn>
                        </p:par>
                      </p:childTnLst>
                    </p:cTn>
                  </p:par>
                  <p:par>
                    <p:cTn id="101" fill="hold">
                      <p:stCondLst>
                        <p:cond delay="indefinite"/>
                      </p:stCondLst>
                      <p:childTnLst>
                        <p:par>
                          <p:cTn id="102" fill="hold">
                            <p:stCondLst>
                              <p:cond delay="0"/>
                            </p:stCondLst>
                            <p:childTnLst>
                              <p:par>
                                <p:cTn id="103" presetID="1" presetClass="entr" presetSubtype="0" fill="hold" nodeType="clickEffect">
                                  <p:stCondLst>
                                    <p:cond delay="0"/>
                                  </p:stCondLst>
                                  <p:childTnLst>
                                    <p:set>
                                      <p:cBhvr>
                                        <p:cTn id="104" dur="1" fill="hold">
                                          <p:stCondLst>
                                            <p:cond delay="0"/>
                                          </p:stCondLst>
                                        </p:cTn>
                                        <p:tgtEl>
                                          <p:spTgt spid="257"/>
                                        </p:tgtEl>
                                        <p:attrNameLst>
                                          <p:attrName>style.visibility</p:attrName>
                                        </p:attrNameLst>
                                      </p:cBhvr>
                                      <p:to>
                                        <p:strVal val="visible"/>
                                      </p:to>
                                    </p:set>
                                  </p:childTnLst>
                                </p:cTn>
                              </p:par>
                            </p:childTnLst>
                          </p:cTn>
                        </p:par>
                      </p:childTnLst>
                    </p:cTn>
                  </p:par>
                  <p:par>
                    <p:cTn id="105" fill="hold">
                      <p:stCondLst>
                        <p:cond delay="indefinite"/>
                      </p:stCondLst>
                      <p:childTnLst>
                        <p:par>
                          <p:cTn id="106" fill="hold">
                            <p:stCondLst>
                              <p:cond delay="0"/>
                            </p:stCondLst>
                            <p:childTnLst>
                              <p:par>
                                <p:cTn id="107" presetID="1" presetClass="entr" presetSubtype="0" fill="hold" nodeType="clickEffect">
                                  <p:stCondLst>
                                    <p:cond delay="0"/>
                                  </p:stCondLst>
                                  <p:childTnLst>
                                    <p:set>
                                      <p:cBhvr>
                                        <p:cTn id="108" dur="1" fill="hold">
                                          <p:stCondLst>
                                            <p:cond delay="0"/>
                                          </p:stCondLst>
                                        </p:cTn>
                                        <p:tgtEl>
                                          <p:spTgt spid="2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3" grpId="0"/>
      <p:bldP spid="234" grpId="0"/>
      <p:bldP spid="235" grpId="0"/>
      <p:bldP spid="334" grpId="0"/>
      <p:bldP spid="338" grpId="0"/>
      <p:bldP spid="171" grpId="0"/>
      <p:bldP spid="179" grpId="0"/>
      <p:bldP spid="207" grpId="0" animBg="1"/>
      <p:bldP spid="225" grpId="0" animBg="1"/>
      <p:bldP spid="227" grpId="0" animBg="1"/>
      <p:bldP spid="230" grpId="0" animBg="1"/>
      <p:bldP spid="241" grpId="0" animBg="1"/>
      <p:bldP spid="245" grpId="0" animBg="1"/>
      <p:bldP spid="24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E521FD90-C2EB-E84A-AFDD-44BBC8657B8F}"/>
              </a:ext>
            </a:extLst>
          </p:cNvPr>
          <p:cNvSpPr/>
          <p:nvPr/>
        </p:nvSpPr>
        <p:spPr>
          <a:xfrm>
            <a:off x="863766" y="1818692"/>
            <a:ext cx="875489" cy="904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37" name="Rectangle 36"/>
          <p:cNvSpPr/>
          <p:nvPr/>
        </p:nvSpPr>
        <p:spPr>
          <a:xfrm>
            <a:off x="682509" y="444386"/>
            <a:ext cx="875489" cy="904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27" name="Rectangle 26"/>
          <p:cNvSpPr/>
          <p:nvPr/>
        </p:nvSpPr>
        <p:spPr>
          <a:xfrm>
            <a:off x="2206202" y="4459229"/>
            <a:ext cx="4290470" cy="84150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sz="1200"/>
          </a:p>
        </p:txBody>
      </p:sp>
      <p:sp>
        <p:nvSpPr>
          <p:cNvPr id="22" name="Rectangle 21"/>
          <p:cNvSpPr/>
          <p:nvPr/>
        </p:nvSpPr>
        <p:spPr>
          <a:xfrm>
            <a:off x="2247982" y="1470740"/>
            <a:ext cx="4290471" cy="1778404"/>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sz="1200"/>
          </a:p>
        </p:txBody>
      </p:sp>
      <p:sp>
        <p:nvSpPr>
          <p:cNvPr id="12" name="Rectangle 11"/>
          <p:cNvSpPr/>
          <p:nvPr/>
        </p:nvSpPr>
        <p:spPr>
          <a:xfrm>
            <a:off x="770634" y="1717094"/>
            <a:ext cx="875489" cy="904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1" name="Rectangle 10"/>
          <p:cNvSpPr/>
          <p:nvPr/>
        </p:nvSpPr>
        <p:spPr>
          <a:xfrm>
            <a:off x="682509" y="1614385"/>
            <a:ext cx="875489" cy="904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7" name="Rectangle 6"/>
          <p:cNvSpPr/>
          <p:nvPr/>
        </p:nvSpPr>
        <p:spPr>
          <a:xfrm>
            <a:off x="593388" y="359924"/>
            <a:ext cx="875489" cy="904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Epic Prod</a:t>
            </a:r>
          </a:p>
          <a:p>
            <a:pPr algn="ctr"/>
            <a:r>
              <a:rPr lang="en-US" sz="1200"/>
              <a:t>and Test  Servers</a:t>
            </a:r>
          </a:p>
        </p:txBody>
      </p:sp>
      <p:sp>
        <p:nvSpPr>
          <p:cNvPr id="8" name="Rectangle 7"/>
          <p:cNvSpPr/>
          <p:nvPr/>
        </p:nvSpPr>
        <p:spPr>
          <a:xfrm>
            <a:off x="593387" y="1511676"/>
            <a:ext cx="875489" cy="904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Report</a:t>
            </a:r>
          </a:p>
          <a:p>
            <a:pPr algn="ctr"/>
            <a:r>
              <a:rPr lang="en-US" sz="1200"/>
              <a:t>Clarity</a:t>
            </a:r>
          </a:p>
          <a:p>
            <a:pPr algn="ctr"/>
            <a:r>
              <a:rPr lang="en-US" sz="1200"/>
              <a:t>Prod Services</a:t>
            </a:r>
          </a:p>
        </p:txBody>
      </p:sp>
      <p:sp>
        <p:nvSpPr>
          <p:cNvPr id="13" name="Rectangle 12"/>
          <p:cNvSpPr/>
          <p:nvPr/>
        </p:nvSpPr>
        <p:spPr>
          <a:xfrm>
            <a:off x="576869" y="3489032"/>
            <a:ext cx="875489" cy="904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Epic DR Server</a:t>
            </a:r>
          </a:p>
        </p:txBody>
      </p:sp>
      <p:sp>
        <p:nvSpPr>
          <p:cNvPr id="14" name="Rectangle 13"/>
          <p:cNvSpPr/>
          <p:nvPr/>
        </p:nvSpPr>
        <p:spPr>
          <a:xfrm>
            <a:off x="2247982" y="301298"/>
            <a:ext cx="4290471" cy="101748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sz="1200"/>
          </a:p>
        </p:txBody>
      </p:sp>
      <p:sp>
        <p:nvSpPr>
          <p:cNvPr id="17" name="Rectangle 16"/>
          <p:cNvSpPr/>
          <p:nvPr/>
        </p:nvSpPr>
        <p:spPr>
          <a:xfrm>
            <a:off x="2231465" y="3494259"/>
            <a:ext cx="4290470" cy="84150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sz="1200"/>
          </a:p>
        </p:txBody>
      </p:sp>
      <p:cxnSp>
        <p:nvCxnSpPr>
          <p:cNvPr id="21" name="Straight Arrow Connector 20"/>
          <p:cNvCxnSpPr/>
          <p:nvPr/>
        </p:nvCxnSpPr>
        <p:spPr>
          <a:xfrm flipH="1">
            <a:off x="1463964" y="710284"/>
            <a:ext cx="969523"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a:off x="2425229" y="391688"/>
            <a:ext cx="3302798" cy="62079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chemeClr val="tx1"/>
                </a:solidFill>
              </a:rPr>
              <a:t>Production Database Storage</a:t>
            </a:r>
          </a:p>
          <a:p>
            <a:r>
              <a:rPr lang="en-US" sz="1200">
                <a:solidFill>
                  <a:schemeClr val="tx1"/>
                </a:solidFill>
              </a:rPr>
              <a:t>Production Journal Storage</a:t>
            </a:r>
          </a:p>
          <a:p>
            <a:r>
              <a:rPr lang="en-US" sz="1200">
                <a:solidFill>
                  <a:schemeClr val="tx1"/>
                </a:solidFill>
              </a:rPr>
              <a:t>Production Application Storage</a:t>
            </a:r>
          </a:p>
        </p:txBody>
      </p:sp>
      <p:sp>
        <p:nvSpPr>
          <p:cNvPr id="25" name="Rectangle 24"/>
          <p:cNvSpPr/>
          <p:nvPr/>
        </p:nvSpPr>
        <p:spPr>
          <a:xfrm>
            <a:off x="2433487" y="1544591"/>
            <a:ext cx="3302798" cy="57396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chemeClr val="tx1"/>
                </a:solidFill>
              </a:rPr>
              <a:t>Report Database Storage</a:t>
            </a:r>
          </a:p>
          <a:p>
            <a:r>
              <a:rPr lang="en-US" sz="1200">
                <a:solidFill>
                  <a:schemeClr val="tx1"/>
                </a:solidFill>
              </a:rPr>
              <a:t>Report Journal Storage</a:t>
            </a:r>
          </a:p>
          <a:p>
            <a:r>
              <a:rPr lang="en-US" sz="1200">
                <a:solidFill>
                  <a:schemeClr val="tx1"/>
                </a:solidFill>
              </a:rPr>
              <a:t>Report Application Storage</a:t>
            </a:r>
          </a:p>
        </p:txBody>
      </p:sp>
      <p:cxnSp>
        <p:nvCxnSpPr>
          <p:cNvPr id="26" name="Straight Arrow Connector 25"/>
          <p:cNvCxnSpPr>
            <a:stCxn id="25" idx="1"/>
          </p:cNvCxnSpPr>
          <p:nvPr/>
        </p:nvCxnSpPr>
        <p:spPr>
          <a:xfrm flipH="1" flipV="1">
            <a:off x="1468877" y="1807448"/>
            <a:ext cx="964610" cy="2412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Rectangle 29"/>
          <p:cNvSpPr/>
          <p:nvPr/>
        </p:nvSpPr>
        <p:spPr>
          <a:xfrm>
            <a:off x="2425229" y="3590292"/>
            <a:ext cx="3302798" cy="65039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chemeClr val="tx1"/>
                </a:solidFill>
              </a:rPr>
              <a:t>DR Database Storage</a:t>
            </a:r>
          </a:p>
          <a:p>
            <a:r>
              <a:rPr lang="en-US" sz="1200">
                <a:solidFill>
                  <a:schemeClr val="tx1"/>
                </a:solidFill>
              </a:rPr>
              <a:t>DR Journal Storage</a:t>
            </a:r>
          </a:p>
          <a:p>
            <a:r>
              <a:rPr lang="en-US" sz="1200">
                <a:solidFill>
                  <a:schemeClr val="tx1"/>
                </a:solidFill>
              </a:rPr>
              <a:t>DR Application Storage</a:t>
            </a:r>
          </a:p>
        </p:txBody>
      </p:sp>
      <p:cxnSp>
        <p:nvCxnSpPr>
          <p:cNvPr id="32" name="Straight Arrow Connector 31"/>
          <p:cNvCxnSpPr/>
          <p:nvPr/>
        </p:nvCxnSpPr>
        <p:spPr>
          <a:xfrm flipH="1">
            <a:off x="1447447" y="3946901"/>
            <a:ext cx="969523"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Rectangle 32"/>
          <p:cNvSpPr/>
          <p:nvPr/>
        </p:nvSpPr>
        <p:spPr>
          <a:xfrm>
            <a:off x="2416970" y="4554782"/>
            <a:ext cx="3302798" cy="65039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chemeClr val="tx1"/>
                </a:solidFill>
              </a:rPr>
              <a:t>DR Services</a:t>
            </a:r>
          </a:p>
        </p:txBody>
      </p:sp>
      <p:sp>
        <p:nvSpPr>
          <p:cNvPr id="38" name="Rectangle 37"/>
          <p:cNvSpPr/>
          <p:nvPr/>
        </p:nvSpPr>
        <p:spPr>
          <a:xfrm>
            <a:off x="770633" y="4623684"/>
            <a:ext cx="875489" cy="904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39" name="Rectangle 38"/>
          <p:cNvSpPr/>
          <p:nvPr/>
        </p:nvSpPr>
        <p:spPr>
          <a:xfrm>
            <a:off x="682509" y="4537565"/>
            <a:ext cx="875489" cy="904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40" name="Rectangle 39"/>
          <p:cNvSpPr/>
          <p:nvPr/>
        </p:nvSpPr>
        <p:spPr>
          <a:xfrm>
            <a:off x="576869" y="4459229"/>
            <a:ext cx="875489" cy="904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DR services</a:t>
            </a:r>
          </a:p>
        </p:txBody>
      </p:sp>
      <p:cxnSp>
        <p:nvCxnSpPr>
          <p:cNvPr id="41" name="Straight Arrow Connector 40"/>
          <p:cNvCxnSpPr/>
          <p:nvPr/>
        </p:nvCxnSpPr>
        <p:spPr>
          <a:xfrm flipH="1">
            <a:off x="1447447" y="4966715"/>
            <a:ext cx="969523"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Rectangle 28"/>
          <p:cNvSpPr/>
          <p:nvPr/>
        </p:nvSpPr>
        <p:spPr>
          <a:xfrm>
            <a:off x="2440735" y="2470365"/>
            <a:ext cx="3302798" cy="43423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chemeClr val="tx1"/>
                </a:solidFill>
              </a:rPr>
              <a:t>VMware</a:t>
            </a:r>
          </a:p>
          <a:p>
            <a:r>
              <a:rPr lang="en-US" sz="1200">
                <a:solidFill>
                  <a:schemeClr val="tx1"/>
                </a:solidFill>
              </a:rPr>
              <a:t>Hyperspace</a:t>
            </a:r>
          </a:p>
        </p:txBody>
      </p:sp>
      <p:sp>
        <p:nvSpPr>
          <p:cNvPr id="31" name="Rectangle 30"/>
          <p:cNvSpPr/>
          <p:nvPr/>
        </p:nvSpPr>
        <p:spPr>
          <a:xfrm>
            <a:off x="2425228" y="2157367"/>
            <a:ext cx="3302798" cy="27677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chemeClr val="tx1"/>
                </a:solidFill>
              </a:rPr>
              <a:t>Clarity Database Storage</a:t>
            </a:r>
          </a:p>
        </p:txBody>
      </p:sp>
      <p:cxnSp>
        <p:nvCxnSpPr>
          <p:cNvPr id="34" name="Straight Arrow Connector 33"/>
          <p:cNvCxnSpPr>
            <a:stCxn id="31" idx="1"/>
          </p:cNvCxnSpPr>
          <p:nvPr/>
        </p:nvCxnSpPr>
        <p:spPr>
          <a:xfrm flipH="1" flipV="1">
            <a:off x="1557002" y="2095852"/>
            <a:ext cx="868226" cy="1999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a:cxnSpLocks/>
            <a:stCxn id="29" idx="1"/>
          </p:cNvCxnSpPr>
          <p:nvPr/>
        </p:nvCxnSpPr>
        <p:spPr>
          <a:xfrm flipH="1" flipV="1">
            <a:off x="1646122" y="2331980"/>
            <a:ext cx="794613" cy="3555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Rectangle 35"/>
          <p:cNvSpPr/>
          <p:nvPr/>
        </p:nvSpPr>
        <p:spPr>
          <a:xfrm>
            <a:off x="2440735" y="2946464"/>
            <a:ext cx="3302798" cy="22420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err="1">
                <a:solidFill>
                  <a:schemeClr val="tx1"/>
                </a:solidFill>
              </a:rPr>
              <a:t>WebBLOB</a:t>
            </a:r>
            <a:r>
              <a:rPr lang="en-US" sz="1200">
                <a:solidFill>
                  <a:schemeClr val="tx1"/>
                </a:solidFill>
              </a:rPr>
              <a:t>, business objects, archive</a:t>
            </a:r>
          </a:p>
        </p:txBody>
      </p:sp>
      <p:cxnSp>
        <p:nvCxnSpPr>
          <p:cNvPr id="42" name="Straight Arrow Connector 41"/>
          <p:cNvCxnSpPr>
            <a:endCxn id="37" idx="3"/>
          </p:cNvCxnSpPr>
          <p:nvPr/>
        </p:nvCxnSpPr>
        <p:spPr>
          <a:xfrm flipH="1" flipV="1">
            <a:off x="1557998" y="896722"/>
            <a:ext cx="858974" cy="18989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p:cNvSpPr/>
          <p:nvPr/>
        </p:nvSpPr>
        <p:spPr>
          <a:xfrm>
            <a:off x="2416970" y="1038308"/>
            <a:ext cx="3302798" cy="22420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chemeClr val="tx1"/>
                </a:solidFill>
              </a:rPr>
              <a:t>Test, training, development</a:t>
            </a:r>
          </a:p>
        </p:txBody>
      </p:sp>
      <p:sp>
        <p:nvSpPr>
          <p:cNvPr id="44" name="TextBox 43"/>
          <p:cNvSpPr txBox="1"/>
          <p:nvPr/>
        </p:nvSpPr>
        <p:spPr>
          <a:xfrm>
            <a:off x="5765583" y="686560"/>
            <a:ext cx="756352" cy="276999"/>
          </a:xfrm>
          <a:prstGeom prst="rect">
            <a:avLst/>
          </a:prstGeom>
          <a:noFill/>
        </p:spPr>
        <p:txBody>
          <a:bodyPr wrap="square" rtlCol="0">
            <a:spAutoFit/>
          </a:bodyPr>
          <a:lstStyle/>
          <a:p>
            <a:r>
              <a:rPr lang="en-US" sz="1200" b="1"/>
              <a:t>Prod-01</a:t>
            </a:r>
          </a:p>
        </p:txBody>
      </p:sp>
      <p:sp>
        <p:nvSpPr>
          <p:cNvPr id="46" name="TextBox 45"/>
          <p:cNvSpPr txBox="1"/>
          <p:nvPr/>
        </p:nvSpPr>
        <p:spPr>
          <a:xfrm>
            <a:off x="5782101" y="2221442"/>
            <a:ext cx="756352" cy="276999"/>
          </a:xfrm>
          <a:prstGeom prst="rect">
            <a:avLst/>
          </a:prstGeom>
          <a:noFill/>
        </p:spPr>
        <p:txBody>
          <a:bodyPr wrap="square" rtlCol="0">
            <a:spAutoFit/>
          </a:bodyPr>
          <a:lstStyle/>
          <a:p>
            <a:r>
              <a:rPr lang="en-US" sz="1200" b="1"/>
              <a:t>Prod-02</a:t>
            </a:r>
          </a:p>
        </p:txBody>
      </p:sp>
      <p:sp>
        <p:nvSpPr>
          <p:cNvPr id="48" name="TextBox 47"/>
          <p:cNvSpPr txBox="1"/>
          <p:nvPr/>
        </p:nvSpPr>
        <p:spPr>
          <a:xfrm>
            <a:off x="5805594" y="3761471"/>
            <a:ext cx="756352" cy="276999"/>
          </a:xfrm>
          <a:prstGeom prst="rect">
            <a:avLst/>
          </a:prstGeom>
          <a:noFill/>
        </p:spPr>
        <p:txBody>
          <a:bodyPr wrap="square" rtlCol="0">
            <a:spAutoFit/>
          </a:bodyPr>
          <a:lstStyle/>
          <a:p>
            <a:r>
              <a:rPr lang="en-US" sz="1200" b="1"/>
              <a:t>DR-01</a:t>
            </a:r>
          </a:p>
        </p:txBody>
      </p:sp>
      <p:sp>
        <p:nvSpPr>
          <p:cNvPr id="49" name="TextBox 48"/>
          <p:cNvSpPr txBox="1"/>
          <p:nvPr/>
        </p:nvSpPr>
        <p:spPr>
          <a:xfrm>
            <a:off x="5813020" y="4808797"/>
            <a:ext cx="756352" cy="276999"/>
          </a:xfrm>
          <a:prstGeom prst="rect">
            <a:avLst/>
          </a:prstGeom>
          <a:noFill/>
        </p:spPr>
        <p:txBody>
          <a:bodyPr wrap="square" rtlCol="0">
            <a:spAutoFit/>
          </a:bodyPr>
          <a:lstStyle/>
          <a:p>
            <a:r>
              <a:rPr lang="en-US" sz="1200" b="1"/>
              <a:t>DR-02</a:t>
            </a:r>
          </a:p>
        </p:txBody>
      </p:sp>
      <p:cxnSp>
        <p:nvCxnSpPr>
          <p:cNvPr id="47" name="Straight Arrow Connector 46">
            <a:extLst>
              <a:ext uri="{FF2B5EF4-FFF2-40B4-BE49-F238E27FC236}">
                <a16:creationId xmlns:a16="http://schemas.microsoft.com/office/drawing/2014/main" id="{80E682CE-67FE-5543-ADA3-9865388B9407}"/>
              </a:ext>
            </a:extLst>
          </p:cNvPr>
          <p:cNvCxnSpPr>
            <a:cxnSpLocks/>
          </p:cNvCxnSpPr>
          <p:nvPr/>
        </p:nvCxnSpPr>
        <p:spPr>
          <a:xfrm flipH="1" flipV="1">
            <a:off x="1739255" y="2537980"/>
            <a:ext cx="677716" cy="53642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1477720"/>
      </p:ext>
    </p:extLst>
  </p:cSld>
  <p:clrMapOvr>
    <a:masterClrMapping/>
  </p:clrMapOvr>
  <p:transition spd="med">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9" name="image37.png">
            <a:extLst>
              <a:ext uri="{FF2B5EF4-FFF2-40B4-BE49-F238E27FC236}">
                <a16:creationId xmlns:a16="http://schemas.microsoft.com/office/drawing/2014/main" id="{1DC04F6A-3F5E-4944-9412-BE5892C3130D}"/>
              </a:ext>
            </a:extLst>
          </p:cNvPr>
          <p:cNvPicPr/>
          <p:nvPr/>
        </p:nvPicPr>
        <p:blipFill>
          <a:blip r:embed="rId3" cstate="hqprint">
            <a:extLst>
              <a:ext uri="{28A0092B-C50C-407E-A947-70E740481C1C}">
                <a14:useLocalDpi xmlns:a14="http://schemas.microsoft.com/office/drawing/2010/main"/>
              </a:ext>
            </a:extLst>
          </a:blip>
          <a:stretch>
            <a:fillRect/>
          </a:stretch>
        </p:blipFill>
        <p:spPr>
          <a:xfrm>
            <a:off x="1382333" y="548641"/>
            <a:ext cx="1005843" cy="302207"/>
          </a:xfrm>
          <a:prstGeom prst="rect">
            <a:avLst/>
          </a:prstGeom>
          <a:ln w="12700">
            <a:miter lim="400000"/>
          </a:ln>
        </p:spPr>
      </p:pic>
      <p:pic>
        <p:nvPicPr>
          <p:cNvPr id="198" name="image50.png">
            <a:extLst>
              <a:ext uri="{FF2B5EF4-FFF2-40B4-BE49-F238E27FC236}">
                <a16:creationId xmlns:a16="http://schemas.microsoft.com/office/drawing/2014/main" id="{5B02FEF7-F3C3-5B40-8F2B-77CEB96B897E}"/>
              </a:ext>
            </a:extLst>
          </p:cNvPr>
          <p:cNvPicPr/>
          <p:nvPr/>
        </p:nvPicPr>
        <p:blipFill>
          <a:blip r:embed="rId4" cstate="hqprint">
            <a:extLst>
              <a:ext uri="{28A0092B-C50C-407E-A947-70E740481C1C}">
                <a14:useLocalDpi xmlns:a14="http://schemas.microsoft.com/office/drawing/2010/main"/>
              </a:ext>
            </a:extLst>
          </a:blip>
          <a:stretch>
            <a:fillRect/>
          </a:stretch>
        </p:blipFill>
        <p:spPr>
          <a:xfrm>
            <a:off x="3871959" y="548641"/>
            <a:ext cx="1005840" cy="302207"/>
          </a:xfrm>
          <a:prstGeom prst="rect">
            <a:avLst/>
          </a:prstGeom>
          <a:ln w="12700">
            <a:miter lim="400000"/>
          </a:ln>
        </p:spPr>
      </p:pic>
      <p:pic>
        <p:nvPicPr>
          <p:cNvPr id="180" name="image50.png">
            <a:extLst>
              <a:ext uri="{FF2B5EF4-FFF2-40B4-BE49-F238E27FC236}">
                <a16:creationId xmlns:a16="http://schemas.microsoft.com/office/drawing/2014/main" id="{97FCEAA2-95D4-0241-9FDB-F2B66D3A97B3}"/>
              </a:ext>
            </a:extLst>
          </p:cNvPr>
          <p:cNvPicPr/>
          <p:nvPr/>
        </p:nvPicPr>
        <p:blipFill>
          <a:blip r:embed="rId4" cstate="hqprint">
            <a:extLst>
              <a:ext uri="{28A0092B-C50C-407E-A947-70E740481C1C}">
                <a14:useLocalDpi xmlns:a14="http://schemas.microsoft.com/office/drawing/2010/main"/>
              </a:ext>
            </a:extLst>
          </a:blip>
          <a:stretch>
            <a:fillRect/>
          </a:stretch>
        </p:blipFill>
        <p:spPr>
          <a:xfrm>
            <a:off x="3438526" y="548641"/>
            <a:ext cx="1005840" cy="302207"/>
          </a:xfrm>
          <a:prstGeom prst="rect">
            <a:avLst/>
          </a:prstGeom>
          <a:ln w="12700">
            <a:miter lim="400000"/>
          </a:ln>
        </p:spPr>
      </p:pic>
      <p:pic>
        <p:nvPicPr>
          <p:cNvPr id="182" name="image37.png">
            <a:extLst>
              <a:ext uri="{FF2B5EF4-FFF2-40B4-BE49-F238E27FC236}">
                <a16:creationId xmlns:a16="http://schemas.microsoft.com/office/drawing/2014/main" id="{53185396-2C55-0040-8D11-E2CA49DD7241}"/>
              </a:ext>
            </a:extLst>
          </p:cNvPr>
          <p:cNvPicPr/>
          <p:nvPr/>
        </p:nvPicPr>
        <p:blipFill>
          <a:blip r:embed="rId3" cstate="hqprint">
            <a:extLst>
              <a:ext uri="{28A0092B-C50C-407E-A947-70E740481C1C}">
                <a14:useLocalDpi xmlns:a14="http://schemas.microsoft.com/office/drawing/2010/main"/>
              </a:ext>
            </a:extLst>
          </a:blip>
          <a:stretch>
            <a:fillRect/>
          </a:stretch>
        </p:blipFill>
        <p:spPr>
          <a:xfrm>
            <a:off x="1817869" y="548641"/>
            <a:ext cx="1005843" cy="302207"/>
          </a:xfrm>
          <a:prstGeom prst="rect">
            <a:avLst/>
          </a:prstGeom>
          <a:ln w="12700">
            <a:miter lim="400000"/>
          </a:ln>
        </p:spPr>
      </p:pic>
      <p:sp>
        <p:nvSpPr>
          <p:cNvPr id="151" name="Rectangle 150">
            <a:extLst>
              <a:ext uri="{FF2B5EF4-FFF2-40B4-BE49-F238E27FC236}">
                <a16:creationId xmlns:a16="http://schemas.microsoft.com/office/drawing/2014/main" id="{D7517F5F-922A-974F-9987-316355816CAA}"/>
              </a:ext>
            </a:extLst>
          </p:cNvPr>
          <p:cNvSpPr/>
          <p:nvPr/>
        </p:nvSpPr>
        <p:spPr bwMode="gray">
          <a:xfrm>
            <a:off x="166705" y="90294"/>
            <a:ext cx="6145264" cy="236210"/>
          </a:xfrm>
          <a:prstGeom prst="rect">
            <a:avLst/>
          </a:prstGeom>
          <a:gradFill flip="none" rotWithShape="1">
            <a:gsLst>
              <a:gs pos="100000">
                <a:schemeClr val="accent1">
                  <a:lumMod val="75000"/>
                </a:schemeClr>
              </a:gs>
              <a:gs pos="0">
                <a:schemeClr val="accent1"/>
              </a:gs>
            </a:gsLst>
            <a:lin ang="8100000" scaled="0"/>
            <a:tileRect/>
          </a:gradFill>
          <a:ln w="12700">
            <a:gradFill>
              <a:gsLst>
                <a:gs pos="0">
                  <a:schemeClr val="bg1">
                    <a:alpha val="90000"/>
                  </a:schemeClr>
                </a:gs>
                <a:gs pos="100000">
                  <a:schemeClr val="bg1">
                    <a:alpha val="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lIns="118747" tIns="182736" rIns="118747" bIns="182688" rtlCol="0" anchor="ctr"/>
          <a:lstStyle/>
          <a:p>
            <a:pPr algn="ctr">
              <a:lnSpc>
                <a:spcPct val="85000"/>
              </a:lnSpc>
              <a:spcBef>
                <a:spcPts val="600"/>
              </a:spcBef>
            </a:pPr>
            <a:r>
              <a:rPr lang="en-US" sz="1600">
                <a:solidFill>
                  <a:prstClr val="white"/>
                </a:solidFill>
              </a:rPr>
              <a:t>Epic Production Cluster</a:t>
            </a:r>
          </a:p>
        </p:txBody>
      </p:sp>
      <p:sp>
        <p:nvSpPr>
          <p:cNvPr id="160" name="TextBox 159">
            <a:extLst>
              <a:ext uri="{FF2B5EF4-FFF2-40B4-BE49-F238E27FC236}">
                <a16:creationId xmlns:a16="http://schemas.microsoft.com/office/drawing/2014/main" id="{901F6D7B-E581-A942-B8D1-E7661EE9AC35}"/>
              </a:ext>
            </a:extLst>
          </p:cNvPr>
          <p:cNvSpPr txBox="1"/>
          <p:nvPr/>
        </p:nvSpPr>
        <p:spPr>
          <a:xfrm>
            <a:off x="3728556" y="1737461"/>
            <a:ext cx="1766519" cy="208879"/>
          </a:xfrm>
          <a:prstGeom prst="rect">
            <a:avLst/>
          </a:prstGeom>
        </p:spPr>
        <p:txBody>
          <a:bodyPr vert="horz" wrap="square" lIns="91368" tIns="45684" rIns="91368" bIns="45684" rtlCol="0" anchor="ctr">
            <a:noAutofit/>
          </a:bodyPr>
          <a:lstStyle/>
          <a:p>
            <a:pPr algn="ctr">
              <a:lnSpc>
                <a:spcPct val="95000"/>
              </a:lnSpc>
              <a:spcBef>
                <a:spcPts val="400"/>
              </a:spcBef>
              <a:spcAft>
                <a:spcPts val="200"/>
              </a:spcAft>
            </a:pPr>
            <a:r>
              <a:rPr lang="en-US" sz="1000" b="1">
                <a:solidFill>
                  <a:schemeClr val="bg1"/>
                </a:solidFill>
              </a:rPr>
              <a:t>Epic Report</a:t>
            </a:r>
          </a:p>
        </p:txBody>
      </p:sp>
      <p:pic>
        <p:nvPicPr>
          <p:cNvPr id="163" name="volume clone 1" descr="C:\Users\PrestoGeorge\Desktop\Original-Cylindar.gif">
            <a:extLst>
              <a:ext uri="{FF2B5EF4-FFF2-40B4-BE49-F238E27FC236}">
                <a16:creationId xmlns:a16="http://schemas.microsoft.com/office/drawing/2014/main" id="{AF5B646B-1396-244E-9A77-0A48918B12F5}"/>
              </a:ext>
            </a:extLst>
          </p:cNvPr>
          <p:cNvPicPr preferRelativeResize="0">
            <a:picLocks noChangeAspect="1" noChangeArrowheads="1"/>
          </p:cNvPicPr>
          <p:nvPr/>
        </p:nvPicPr>
        <p:blipFill>
          <a:blip r:embed="rId5" cstate="print">
            <a:duotone>
              <a:prstClr val="black"/>
              <a:schemeClr val="accent5">
                <a:tint val="45000"/>
                <a:satMod val="400000"/>
              </a:schemeClr>
            </a:duotone>
          </a:blip>
          <a:srcRect/>
          <a:stretch>
            <a:fillRect/>
          </a:stretch>
        </p:blipFill>
        <p:spPr bwMode="auto">
          <a:xfrm>
            <a:off x="3723369" y="2295017"/>
            <a:ext cx="1371600" cy="242518"/>
          </a:xfrm>
          <a:prstGeom prst="rect">
            <a:avLst/>
          </a:prstGeom>
          <a:noFill/>
        </p:spPr>
      </p:pic>
      <p:sp>
        <p:nvSpPr>
          <p:cNvPr id="175" name="TextBox 174">
            <a:extLst>
              <a:ext uri="{FF2B5EF4-FFF2-40B4-BE49-F238E27FC236}">
                <a16:creationId xmlns:a16="http://schemas.microsoft.com/office/drawing/2014/main" id="{9125932A-1909-714E-A50F-E3A3CA503591}"/>
              </a:ext>
            </a:extLst>
          </p:cNvPr>
          <p:cNvSpPr txBox="1"/>
          <p:nvPr/>
        </p:nvSpPr>
        <p:spPr>
          <a:xfrm>
            <a:off x="3743879" y="2315561"/>
            <a:ext cx="1371600" cy="201962"/>
          </a:xfrm>
          <a:prstGeom prst="rect">
            <a:avLst/>
          </a:prstGeom>
        </p:spPr>
        <p:txBody>
          <a:bodyPr vert="horz" wrap="square" lIns="91368" tIns="45684" rIns="91368" bIns="45684" rtlCol="0" anchor="ctr">
            <a:noAutofit/>
          </a:bodyPr>
          <a:lstStyle/>
          <a:p>
            <a:pPr algn="ctr">
              <a:lnSpc>
                <a:spcPct val="95000"/>
              </a:lnSpc>
              <a:spcBef>
                <a:spcPts val="400"/>
              </a:spcBef>
              <a:spcAft>
                <a:spcPts val="200"/>
              </a:spcAft>
            </a:pPr>
            <a:r>
              <a:rPr lang="en-US" sz="1000" b="1">
                <a:solidFill>
                  <a:schemeClr val="bg1"/>
                </a:solidFill>
              </a:rPr>
              <a:t>Hyperspace</a:t>
            </a:r>
          </a:p>
        </p:txBody>
      </p:sp>
      <p:pic>
        <p:nvPicPr>
          <p:cNvPr id="184" name="volume clone 1" descr="C:\Users\PrestoGeorge\Desktop\Original-Cylindar.gif">
            <a:extLst>
              <a:ext uri="{FF2B5EF4-FFF2-40B4-BE49-F238E27FC236}">
                <a16:creationId xmlns:a16="http://schemas.microsoft.com/office/drawing/2014/main" id="{5571AF67-D24C-8242-BCE3-7B74E8FB2A88}"/>
              </a:ext>
            </a:extLst>
          </p:cNvPr>
          <p:cNvPicPr preferRelativeResize="0">
            <a:picLocks noChangeAspect="1" noChangeArrowheads="1"/>
          </p:cNvPicPr>
          <p:nvPr/>
        </p:nvPicPr>
        <p:blipFill>
          <a:blip r:embed="rId5" cstate="print">
            <a:duotone>
              <a:prstClr val="black"/>
              <a:schemeClr val="accent5">
                <a:tint val="45000"/>
                <a:satMod val="400000"/>
              </a:schemeClr>
            </a:duotone>
          </a:blip>
          <a:srcRect/>
          <a:stretch>
            <a:fillRect/>
          </a:stretch>
        </p:blipFill>
        <p:spPr bwMode="auto">
          <a:xfrm>
            <a:off x="3723369" y="2603156"/>
            <a:ext cx="1371600" cy="242518"/>
          </a:xfrm>
          <a:prstGeom prst="rect">
            <a:avLst/>
          </a:prstGeom>
          <a:noFill/>
        </p:spPr>
      </p:pic>
      <p:sp>
        <p:nvSpPr>
          <p:cNvPr id="185" name="Rectangle 184">
            <a:extLst>
              <a:ext uri="{FF2B5EF4-FFF2-40B4-BE49-F238E27FC236}">
                <a16:creationId xmlns:a16="http://schemas.microsoft.com/office/drawing/2014/main" id="{DDFAE626-544C-3E42-BE07-DB39F58B2538}"/>
              </a:ext>
            </a:extLst>
          </p:cNvPr>
          <p:cNvSpPr/>
          <p:nvPr/>
        </p:nvSpPr>
        <p:spPr bwMode="gray">
          <a:xfrm>
            <a:off x="6701869" y="81570"/>
            <a:ext cx="5349766" cy="231346"/>
          </a:xfrm>
          <a:prstGeom prst="rect">
            <a:avLst/>
          </a:prstGeom>
          <a:gradFill flip="none" rotWithShape="1">
            <a:gsLst>
              <a:gs pos="100000">
                <a:schemeClr val="accent1">
                  <a:lumMod val="75000"/>
                </a:schemeClr>
              </a:gs>
              <a:gs pos="0">
                <a:schemeClr val="accent1"/>
              </a:gs>
            </a:gsLst>
            <a:lin ang="8100000" scaled="0"/>
            <a:tileRect/>
          </a:gradFill>
          <a:ln w="12700">
            <a:gradFill>
              <a:gsLst>
                <a:gs pos="0">
                  <a:schemeClr val="bg1">
                    <a:alpha val="90000"/>
                  </a:schemeClr>
                </a:gs>
                <a:gs pos="100000">
                  <a:schemeClr val="bg1">
                    <a:alpha val="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lIns="118748" tIns="182736" rIns="118748" bIns="182688" rtlCol="0" anchor="ctr"/>
          <a:lstStyle/>
          <a:p>
            <a:pPr algn="ctr">
              <a:lnSpc>
                <a:spcPct val="85000"/>
              </a:lnSpc>
              <a:spcBef>
                <a:spcPts val="600"/>
              </a:spcBef>
            </a:pPr>
            <a:r>
              <a:rPr lang="en-US" sz="1600">
                <a:solidFill>
                  <a:prstClr val="white"/>
                </a:solidFill>
              </a:rPr>
              <a:t>Epic DR Cluster</a:t>
            </a:r>
          </a:p>
        </p:txBody>
      </p:sp>
      <p:grpSp>
        <p:nvGrpSpPr>
          <p:cNvPr id="186" name="Group 185">
            <a:extLst>
              <a:ext uri="{FF2B5EF4-FFF2-40B4-BE49-F238E27FC236}">
                <a16:creationId xmlns:a16="http://schemas.microsoft.com/office/drawing/2014/main" id="{6498F230-9AA3-CC43-8159-0ADACF459B51}"/>
              </a:ext>
            </a:extLst>
          </p:cNvPr>
          <p:cNvGrpSpPr/>
          <p:nvPr/>
        </p:nvGrpSpPr>
        <p:grpSpPr>
          <a:xfrm>
            <a:off x="1687296" y="5291211"/>
            <a:ext cx="970754" cy="806368"/>
            <a:chOff x="-1163419" y="5496138"/>
            <a:chExt cx="971513" cy="806999"/>
          </a:xfrm>
        </p:grpSpPr>
        <p:pic>
          <p:nvPicPr>
            <p:cNvPr id="187" name="Picture 186">
              <a:extLst>
                <a:ext uri="{FF2B5EF4-FFF2-40B4-BE49-F238E27FC236}">
                  <a16:creationId xmlns:a16="http://schemas.microsoft.com/office/drawing/2014/main" id="{B7DC50A5-F994-2248-AB51-3D659EAA37FA}"/>
                </a:ext>
              </a:extLst>
            </p:cNvPr>
            <p:cNvPicPr>
              <a:picLocks noChangeAspect="1"/>
            </p:cNvPicPr>
            <p:nvPr/>
          </p:nvPicPr>
          <p:blipFill>
            <a:blip r:embed="rId6"/>
            <a:stretch>
              <a:fillRect/>
            </a:stretch>
          </p:blipFill>
          <p:spPr>
            <a:xfrm>
              <a:off x="-901318" y="5496138"/>
              <a:ext cx="457200" cy="571500"/>
            </a:xfrm>
            <a:prstGeom prst="rect">
              <a:avLst/>
            </a:prstGeom>
          </p:spPr>
        </p:pic>
        <p:sp>
          <p:nvSpPr>
            <p:cNvPr id="188" name="TextBox 187">
              <a:extLst>
                <a:ext uri="{FF2B5EF4-FFF2-40B4-BE49-F238E27FC236}">
                  <a16:creationId xmlns:a16="http://schemas.microsoft.com/office/drawing/2014/main" id="{738B3620-BD21-7F4E-96CA-F64292BC8960}"/>
                </a:ext>
              </a:extLst>
            </p:cNvPr>
            <p:cNvSpPr txBox="1"/>
            <p:nvPr/>
          </p:nvSpPr>
          <p:spPr>
            <a:xfrm>
              <a:off x="-1163419" y="6002195"/>
              <a:ext cx="971513" cy="300942"/>
            </a:xfrm>
            <a:prstGeom prst="rect">
              <a:avLst/>
            </a:prstGeom>
          </p:spPr>
          <p:txBody>
            <a:bodyPr vert="horz" wrap="square" lIns="91368" tIns="45684" rIns="91368" bIns="45684" rtlCol="0" anchor="ctr">
              <a:noAutofit/>
            </a:bodyPr>
            <a:lstStyle/>
            <a:p>
              <a:pPr algn="ctr">
                <a:lnSpc>
                  <a:spcPct val="95000"/>
                </a:lnSpc>
                <a:spcBef>
                  <a:spcPts val="400"/>
                </a:spcBef>
                <a:spcAft>
                  <a:spcPts val="200"/>
                </a:spcAft>
              </a:pPr>
              <a:r>
                <a:rPr lang="en-US" sz="1000" b="1">
                  <a:solidFill>
                    <a:sysClr val="windowText" lastClr="000000"/>
                  </a:solidFill>
                </a:rPr>
                <a:t>Epic Prod</a:t>
              </a:r>
            </a:p>
          </p:txBody>
        </p:sp>
      </p:grpSp>
      <p:grpSp>
        <p:nvGrpSpPr>
          <p:cNvPr id="189" name="Group 188">
            <a:extLst>
              <a:ext uri="{FF2B5EF4-FFF2-40B4-BE49-F238E27FC236}">
                <a16:creationId xmlns:a16="http://schemas.microsoft.com/office/drawing/2014/main" id="{02F077D2-54E2-C347-85C9-67ED296F4DFC}"/>
              </a:ext>
            </a:extLst>
          </p:cNvPr>
          <p:cNvGrpSpPr/>
          <p:nvPr/>
        </p:nvGrpSpPr>
        <p:grpSpPr>
          <a:xfrm>
            <a:off x="787193" y="5291213"/>
            <a:ext cx="970754" cy="815178"/>
            <a:chOff x="437963" y="3981079"/>
            <a:chExt cx="971513" cy="815815"/>
          </a:xfrm>
        </p:grpSpPr>
        <p:pic>
          <p:nvPicPr>
            <p:cNvPr id="197" name="Picture 196">
              <a:extLst>
                <a:ext uri="{FF2B5EF4-FFF2-40B4-BE49-F238E27FC236}">
                  <a16:creationId xmlns:a16="http://schemas.microsoft.com/office/drawing/2014/main" id="{B6EF39D1-D800-2F46-BB4A-F8C8AA50BAB4}"/>
                </a:ext>
              </a:extLst>
            </p:cNvPr>
            <p:cNvPicPr>
              <a:picLocks noChangeAspect="1"/>
            </p:cNvPicPr>
            <p:nvPr/>
          </p:nvPicPr>
          <p:blipFill>
            <a:blip r:embed="rId6"/>
            <a:stretch>
              <a:fillRect/>
            </a:stretch>
          </p:blipFill>
          <p:spPr>
            <a:xfrm>
              <a:off x="684201" y="3981079"/>
              <a:ext cx="457200" cy="571500"/>
            </a:xfrm>
            <a:prstGeom prst="rect">
              <a:avLst/>
            </a:prstGeom>
          </p:spPr>
        </p:pic>
        <p:sp>
          <p:nvSpPr>
            <p:cNvPr id="201" name="TextBox 200">
              <a:extLst>
                <a:ext uri="{FF2B5EF4-FFF2-40B4-BE49-F238E27FC236}">
                  <a16:creationId xmlns:a16="http://schemas.microsoft.com/office/drawing/2014/main" id="{C8E494EB-3130-9F41-8CAE-AB530B5F7B41}"/>
                </a:ext>
              </a:extLst>
            </p:cNvPr>
            <p:cNvSpPr txBox="1"/>
            <p:nvPr/>
          </p:nvSpPr>
          <p:spPr>
            <a:xfrm>
              <a:off x="437963" y="4495952"/>
              <a:ext cx="971513" cy="300942"/>
            </a:xfrm>
            <a:prstGeom prst="rect">
              <a:avLst/>
            </a:prstGeom>
          </p:spPr>
          <p:txBody>
            <a:bodyPr vert="horz" wrap="square" lIns="91368" tIns="45684" rIns="91368" bIns="45684" rtlCol="0" anchor="ctr">
              <a:noAutofit/>
            </a:bodyPr>
            <a:lstStyle/>
            <a:p>
              <a:pPr algn="ctr">
                <a:lnSpc>
                  <a:spcPct val="95000"/>
                </a:lnSpc>
                <a:spcBef>
                  <a:spcPts val="400"/>
                </a:spcBef>
                <a:spcAft>
                  <a:spcPts val="200"/>
                </a:spcAft>
              </a:pPr>
              <a:r>
                <a:rPr lang="en-US" sz="1000" b="1">
                  <a:solidFill>
                    <a:sysClr val="windowText" lastClr="000000"/>
                  </a:solidFill>
                </a:rPr>
                <a:t>Report Prod</a:t>
              </a:r>
            </a:p>
          </p:txBody>
        </p:sp>
      </p:grpSp>
      <p:grpSp>
        <p:nvGrpSpPr>
          <p:cNvPr id="202" name="Group 201">
            <a:extLst>
              <a:ext uri="{FF2B5EF4-FFF2-40B4-BE49-F238E27FC236}">
                <a16:creationId xmlns:a16="http://schemas.microsoft.com/office/drawing/2014/main" id="{E36AFF4E-E019-7F47-9A52-78C2A9933986}"/>
              </a:ext>
            </a:extLst>
          </p:cNvPr>
          <p:cNvGrpSpPr/>
          <p:nvPr/>
        </p:nvGrpSpPr>
        <p:grpSpPr>
          <a:xfrm>
            <a:off x="3996165" y="4903429"/>
            <a:ext cx="970754" cy="829239"/>
            <a:chOff x="1295976" y="4520457"/>
            <a:chExt cx="971513" cy="829887"/>
          </a:xfrm>
        </p:grpSpPr>
        <p:pic>
          <p:nvPicPr>
            <p:cNvPr id="203" name="Picture 202">
              <a:extLst>
                <a:ext uri="{FF2B5EF4-FFF2-40B4-BE49-F238E27FC236}">
                  <a16:creationId xmlns:a16="http://schemas.microsoft.com/office/drawing/2014/main" id="{8A01A1F5-BECC-F94F-B96A-0F5082FEFB01}"/>
                </a:ext>
              </a:extLst>
            </p:cNvPr>
            <p:cNvPicPr>
              <a:picLocks noChangeAspect="1"/>
            </p:cNvPicPr>
            <p:nvPr/>
          </p:nvPicPr>
          <p:blipFill>
            <a:blip r:embed="rId6"/>
            <a:stretch>
              <a:fillRect/>
            </a:stretch>
          </p:blipFill>
          <p:spPr>
            <a:xfrm>
              <a:off x="1553133" y="4520457"/>
              <a:ext cx="457200" cy="571500"/>
            </a:xfrm>
            <a:prstGeom prst="rect">
              <a:avLst/>
            </a:prstGeom>
          </p:spPr>
        </p:pic>
        <p:sp>
          <p:nvSpPr>
            <p:cNvPr id="204" name="TextBox 203">
              <a:extLst>
                <a:ext uri="{FF2B5EF4-FFF2-40B4-BE49-F238E27FC236}">
                  <a16:creationId xmlns:a16="http://schemas.microsoft.com/office/drawing/2014/main" id="{9CF2A87E-9897-2843-9B2D-68C587CCF126}"/>
                </a:ext>
              </a:extLst>
            </p:cNvPr>
            <p:cNvSpPr txBox="1"/>
            <p:nvPr/>
          </p:nvSpPr>
          <p:spPr>
            <a:xfrm>
              <a:off x="1295976" y="5049402"/>
              <a:ext cx="971513" cy="300942"/>
            </a:xfrm>
            <a:prstGeom prst="rect">
              <a:avLst/>
            </a:prstGeom>
          </p:spPr>
          <p:txBody>
            <a:bodyPr vert="horz" wrap="square" lIns="91368" tIns="45684" rIns="91368" bIns="45684" rtlCol="0" anchor="ctr">
              <a:noAutofit/>
            </a:bodyPr>
            <a:lstStyle/>
            <a:p>
              <a:pPr algn="ctr">
                <a:lnSpc>
                  <a:spcPct val="95000"/>
                </a:lnSpc>
                <a:spcBef>
                  <a:spcPts val="400"/>
                </a:spcBef>
                <a:spcAft>
                  <a:spcPts val="200"/>
                </a:spcAft>
              </a:pPr>
              <a:r>
                <a:rPr lang="en-US" sz="1000" b="1">
                  <a:solidFill>
                    <a:sysClr val="windowText" lastClr="000000"/>
                  </a:solidFill>
                </a:rPr>
                <a:t>None Prod</a:t>
              </a:r>
            </a:p>
          </p:txBody>
        </p:sp>
      </p:grpSp>
      <p:grpSp>
        <p:nvGrpSpPr>
          <p:cNvPr id="205" name="Group 204">
            <a:extLst>
              <a:ext uri="{FF2B5EF4-FFF2-40B4-BE49-F238E27FC236}">
                <a16:creationId xmlns:a16="http://schemas.microsoft.com/office/drawing/2014/main" id="{19DD5EFF-D2DA-8D49-8078-91CB17F5B7F6}"/>
              </a:ext>
            </a:extLst>
          </p:cNvPr>
          <p:cNvGrpSpPr/>
          <p:nvPr/>
        </p:nvGrpSpPr>
        <p:grpSpPr>
          <a:xfrm>
            <a:off x="4022323" y="3980693"/>
            <a:ext cx="970754" cy="832404"/>
            <a:chOff x="-910664" y="3800282"/>
            <a:chExt cx="971513" cy="833055"/>
          </a:xfrm>
        </p:grpSpPr>
        <p:pic>
          <p:nvPicPr>
            <p:cNvPr id="206" name="Picture 205">
              <a:extLst>
                <a:ext uri="{FF2B5EF4-FFF2-40B4-BE49-F238E27FC236}">
                  <a16:creationId xmlns:a16="http://schemas.microsoft.com/office/drawing/2014/main" id="{97F2565B-1C98-0F43-BF69-E72510F38CD9}"/>
                </a:ext>
              </a:extLst>
            </p:cNvPr>
            <p:cNvPicPr>
              <a:picLocks noChangeAspect="1"/>
            </p:cNvPicPr>
            <p:nvPr/>
          </p:nvPicPr>
          <p:blipFill>
            <a:blip r:embed="rId6"/>
            <a:stretch>
              <a:fillRect/>
            </a:stretch>
          </p:blipFill>
          <p:spPr>
            <a:xfrm>
              <a:off x="-672122" y="3800282"/>
              <a:ext cx="457200" cy="571500"/>
            </a:xfrm>
            <a:prstGeom prst="rect">
              <a:avLst/>
            </a:prstGeom>
          </p:spPr>
        </p:pic>
        <p:sp>
          <p:nvSpPr>
            <p:cNvPr id="207" name="TextBox 206">
              <a:extLst>
                <a:ext uri="{FF2B5EF4-FFF2-40B4-BE49-F238E27FC236}">
                  <a16:creationId xmlns:a16="http://schemas.microsoft.com/office/drawing/2014/main" id="{8EC2F3B8-7FA4-2C4B-8D94-9A36455CB547}"/>
                </a:ext>
              </a:extLst>
            </p:cNvPr>
            <p:cNvSpPr txBox="1"/>
            <p:nvPr/>
          </p:nvSpPr>
          <p:spPr>
            <a:xfrm>
              <a:off x="-910664" y="4332395"/>
              <a:ext cx="971513" cy="300942"/>
            </a:xfrm>
            <a:prstGeom prst="rect">
              <a:avLst/>
            </a:prstGeom>
          </p:spPr>
          <p:txBody>
            <a:bodyPr vert="horz" wrap="square" lIns="91368" tIns="45684" rIns="91368" bIns="45684" rtlCol="0" anchor="ctr">
              <a:noAutofit/>
            </a:bodyPr>
            <a:lstStyle/>
            <a:p>
              <a:pPr algn="ctr">
                <a:lnSpc>
                  <a:spcPct val="95000"/>
                </a:lnSpc>
                <a:spcBef>
                  <a:spcPts val="400"/>
                </a:spcBef>
                <a:spcAft>
                  <a:spcPts val="200"/>
                </a:spcAft>
              </a:pPr>
              <a:r>
                <a:rPr lang="en-US" sz="1000" b="1">
                  <a:solidFill>
                    <a:sysClr val="windowText" lastClr="000000"/>
                  </a:solidFill>
                </a:rPr>
                <a:t>Backup Media</a:t>
              </a:r>
            </a:p>
          </p:txBody>
        </p:sp>
      </p:grpSp>
      <p:grpSp>
        <p:nvGrpSpPr>
          <p:cNvPr id="208" name="Group 207">
            <a:extLst>
              <a:ext uri="{FF2B5EF4-FFF2-40B4-BE49-F238E27FC236}">
                <a16:creationId xmlns:a16="http://schemas.microsoft.com/office/drawing/2014/main" id="{DE265BC1-F0C9-784D-9503-B9983395FB17}"/>
              </a:ext>
            </a:extLst>
          </p:cNvPr>
          <p:cNvGrpSpPr/>
          <p:nvPr/>
        </p:nvGrpSpPr>
        <p:grpSpPr>
          <a:xfrm>
            <a:off x="2878720" y="5287906"/>
            <a:ext cx="970754" cy="874075"/>
            <a:chOff x="-2277025" y="3597188"/>
            <a:chExt cx="971513" cy="874759"/>
          </a:xfrm>
        </p:grpSpPr>
        <p:pic>
          <p:nvPicPr>
            <p:cNvPr id="209" name="Picture 208">
              <a:extLst>
                <a:ext uri="{FF2B5EF4-FFF2-40B4-BE49-F238E27FC236}">
                  <a16:creationId xmlns:a16="http://schemas.microsoft.com/office/drawing/2014/main" id="{485D0972-CEAC-734F-867F-80A885C52118}"/>
                </a:ext>
              </a:extLst>
            </p:cNvPr>
            <p:cNvPicPr>
              <a:picLocks noChangeAspect="1"/>
            </p:cNvPicPr>
            <p:nvPr/>
          </p:nvPicPr>
          <p:blipFill>
            <a:blip r:embed="rId6"/>
            <a:stretch>
              <a:fillRect/>
            </a:stretch>
          </p:blipFill>
          <p:spPr>
            <a:xfrm>
              <a:off x="-2030467" y="3597188"/>
              <a:ext cx="457200" cy="571500"/>
            </a:xfrm>
            <a:prstGeom prst="rect">
              <a:avLst/>
            </a:prstGeom>
          </p:spPr>
        </p:pic>
        <p:sp>
          <p:nvSpPr>
            <p:cNvPr id="210" name="TextBox 209">
              <a:extLst>
                <a:ext uri="{FF2B5EF4-FFF2-40B4-BE49-F238E27FC236}">
                  <a16:creationId xmlns:a16="http://schemas.microsoft.com/office/drawing/2014/main" id="{995B41AA-2F54-7241-9F74-2E8D6C45F085}"/>
                </a:ext>
              </a:extLst>
            </p:cNvPr>
            <p:cNvSpPr txBox="1"/>
            <p:nvPr/>
          </p:nvSpPr>
          <p:spPr>
            <a:xfrm>
              <a:off x="-2277025" y="4171005"/>
              <a:ext cx="971513" cy="300942"/>
            </a:xfrm>
            <a:prstGeom prst="rect">
              <a:avLst/>
            </a:prstGeom>
          </p:spPr>
          <p:txBody>
            <a:bodyPr vert="horz" wrap="square" lIns="91368" tIns="45684" rIns="91368" bIns="45684" rtlCol="0" anchor="ctr">
              <a:noAutofit/>
            </a:bodyPr>
            <a:lstStyle/>
            <a:p>
              <a:pPr algn="ctr">
                <a:lnSpc>
                  <a:spcPct val="95000"/>
                </a:lnSpc>
                <a:spcBef>
                  <a:spcPts val="400"/>
                </a:spcBef>
                <a:spcAft>
                  <a:spcPts val="200"/>
                </a:spcAft>
              </a:pPr>
              <a:r>
                <a:rPr lang="en-US" sz="1000" b="1">
                  <a:solidFill>
                    <a:sysClr val="windowText" lastClr="000000"/>
                  </a:solidFill>
                </a:rPr>
                <a:t>WFA</a:t>
              </a:r>
            </a:p>
          </p:txBody>
        </p:sp>
      </p:grpSp>
      <p:grpSp>
        <p:nvGrpSpPr>
          <p:cNvPr id="213" name="Group 212">
            <a:extLst>
              <a:ext uri="{FF2B5EF4-FFF2-40B4-BE49-F238E27FC236}">
                <a16:creationId xmlns:a16="http://schemas.microsoft.com/office/drawing/2014/main" id="{D2F355FD-2C07-EC42-A8FB-E1BC8E180AF5}"/>
              </a:ext>
            </a:extLst>
          </p:cNvPr>
          <p:cNvGrpSpPr/>
          <p:nvPr/>
        </p:nvGrpSpPr>
        <p:grpSpPr>
          <a:xfrm>
            <a:off x="1026850" y="1772294"/>
            <a:ext cx="3226271" cy="3416661"/>
            <a:chOff x="841727" y="1590642"/>
            <a:chExt cx="3227956" cy="3418444"/>
          </a:xfrm>
        </p:grpSpPr>
        <p:pic>
          <p:nvPicPr>
            <p:cNvPr id="214" name="volume clone copy 4" descr="C:\Users\PrestoGeorge\Desktop\Original-Cylindar.gif">
              <a:extLst>
                <a:ext uri="{FF2B5EF4-FFF2-40B4-BE49-F238E27FC236}">
                  <a16:creationId xmlns:a16="http://schemas.microsoft.com/office/drawing/2014/main" id="{5CFED4DF-5131-504B-AD69-32E09AAB2EDF}"/>
                </a:ext>
              </a:extLst>
            </p:cNvPr>
            <p:cNvPicPr preferRelativeResize="0">
              <a:picLocks noChangeAspect="1" noChangeArrowheads="1"/>
            </p:cNvPicPr>
            <p:nvPr/>
          </p:nvPicPr>
          <p:blipFill>
            <a:blip r:embed="rId5" cstate="email">
              <a:grayscl/>
              <a:extLst>
                <a:ext uri="{28A0092B-C50C-407E-A947-70E740481C1C}">
                  <a14:useLocalDpi xmlns:a14="http://schemas.microsoft.com/office/drawing/2010/main"/>
                </a:ext>
              </a:extLst>
            </a:blip>
            <a:srcRect/>
            <a:stretch>
              <a:fillRect/>
            </a:stretch>
          </p:blipFill>
          <p:spPr bwMode="auto">
            <a:xfrm>
              <a:off x="860888" y="4264727"/>
              <a:ext cx="1372316" cy="252877"/>
            </a:xfrm>
            <a:prstGeom prst="rect">
              <a:avLst/>
            </a:prstGeom>
            <a:noFill/>
          </p:spPr>
        </p:pic>
        <p:cxnSp>
          <p:nvCxnSpPr>
            <p:cNvPr id="216" name="Curved Connector 215">
              <a:extLst>
                <a:ext uri="{FF2B5EF4-FFF2-40B4-BE49-F238E27FC236}">
                  <a16:creationId xmlns:a16="http://schemas.microsoft.com/office/drawing/2014/main" id="{BAF79C7D-C0FC-874D-BC90-55168E04136C}"/>
                </a:ext>
              </a:extLst>
            </p:cNvPr>
            <p:cNvCxnSpPr>
              <a:cxnSpLocks/>
              <a:stCxn id="335" idx="1"/>
              <a:endCxn id="218" idx="1"/>
            </p:cNvCxnSpPr>
            <p:nvPr/>
          </p:nvCxnSpPr>
          <p:spPr>
            <a:xfrm rot="10800000" flipV="1">
              <a:off x="841727" y="1590642"/>
              <a:ext cx="48875" cy="2825146"/>
            </a:xfrm>
            <a:prstGeom prst="curvedConnector3">
              <a:avLst>
                <a:gd name="adj1" fmla="val 858179"/>
              </a:avLst>
            </a:prstGeom>
            <a:ln>
              <a:tailEnd type="triangle"/>
            </a:ln>
          </p:spPr>
          <p:style>
            <a:lnRef idx="3">
              <a:schemeClr val="accent1"/>
            </a:lnRef>
            <a:fillRef idx="0">
              <a:schemeClr val="accent1"/>
            </a:fillRef>
            <a:effectRef idx="2">
              <a:schemeClr val="accent1"/>
            </a:effectRef>
            <a:fontRef idx="minor">
              <a:schemeClr val="tx1"/>
            </a:fontRef>
          </p:style>
        </p:cxnSp>
        <p:sp>
          <p:nvSpPr>
            <p:cNvPr id="218" name="TextBox 217">
              <a:extLst>
                <a:ext uri="{FF2B5EF4-FFF2-40B4-BE49-F238E27FC236}">
                  <a16:creationId xmlns:a16="http://schemas.microsoft.com/office/drawing/2014/main" id="{99C660A5-0A88-DB49-A90F-3928D5AE7425}"/>
                </a:ext>
              </a:extLst>
            </p:cNvPr>
            <p:cNvSpPr txBox="1"/>
            <p:nvPr/>
          </p:nvSpPr>
          <p:spPr>
            <a:xfrm>
              <a:off x="841727" y="4315147"/>
              <a:ext cx="1374465" cy="201280"/>
            </a:xfrm>
            <a:prstGeom prst="rect">
              <a:avLst/>
            </a:prstGeom>
          </p:spPr>
          <p:txBody>
            <a:bodyPr vert="horz" wrap="square" lIns="91368" tIns="45684" rIns="91368" bIns="45684" rtlCol="0" anchor="ctr">
              <a:noAutofit/>
            </a:bodyPr>
            <a:lstStyle/>
            <a:p>
              <a:pPr algn="ctr">
                <a:lnSpc>
                  <a:spcPct val="95000"/>
                </a:lnSpc>
                <a:spcBef>
                  <a:spcPts val="400"/>
                </a:spcBef>
                <a:spcAft>
                  <a:spcPts val="200"/>
                </a:spcAft>
              </a:pPr>
              <a:r>
                <a:rPr lang="en-US" sz="1000" b="1">
                  <a:solidFill>
                    <a:schemeClr val="bg1"/>
                  </a:solidFill>
                </a:rPr>
                <a:t>REL Clone</a:t>
              </a:r>
            </a:p>
          </p:txBody>
        </p:sp>
        <p:cxnSp>
          <p:nvCxnSpPr>
            <p:cNvPr id="220" name="Curved Connector 219">
              <a:extLst>
                <a:ext uri="{FF2B5EF4-FFF2-40B4-BE49-F238E27FC236}">
                  <a16:creationId xmlns:a16="http://schemas.microsoft.com/office/drawing/2014/main" id="{31B67FE9-CA87-F04C-8776-B453E6E194BD}"/>
                </a:ext>
              </a:extLst>
            </p:cNvPr>
            <p:cNvCxnSpPr>
              <a:cxnSpLocks/>
              <a:stCxn id="214" idx="3"/>
              <a:endCxn id="203" idx="1"/>
            </p:cNvCxnSpPr>
            <p:nvPr/>
          </p:nvCxnSpPr>
          <p:spPr>
            <a:xfrm>
              <a:off x="2233204" y="4391165"/>
              <a:ext cx="1836479" cy="617921"/>
            </a:xfrm>
            <a:prstGeom prst="curvedConnector3">
              <a:avLst>
                <a:gd name="adj1" fmla="val 50000"/>
              </a:avLst>
            </a:prstGeom>
            <a:ln>
              <a:tailEnd type="triangle"/>
            </a:ln>
          </p:spPr>
          <p:style>
            <a:lnRef idx="3">
              <a:schemeClr val="accent1"/>
            </a:lnRef>
            <a:fillRef idx="0">
              <a:schemeClr val="accent1"/>
            </a:fillRef>
            <a:effectRef idx="2">
              <a:schemeClr val="accent1"/>
            </a:effectRef>
            <a:fontRef idx="minor">
              <a:schemeClr val="tx1"/>
            </a:fontRef>
          </p:style>
        </p:cxnSp>
      </p:grpSp>
      <p:grpSp>
        <p:nvGrpSpPr>
          <p:cNvPr id="221" name="Group 220">
            <a:extLst>
              <a:ext uri="{FF2B5EF4-FFF2-40B4-BE49-F238E27FC236}">
                <a16:creationId xmlns:a16="http://schemas.microsoft.com/office/drawing/2014/main" id="{3528D442-E71A-A74B-B849-1704B51E452C}"/>
              </a:ext>
            </a:extLst>
          </p:cNvPr>
          <p:cNvGrpSpPr/>
          <p:nvPr/>
        </p:nvGrpSpPr>
        <p:grpSpPr>
          <a:xfrm>
            <a:off x="1026556" y="1772294"/>
            <a:ext cx="3226565" cy="3416663"/>
            <a:chOff x="736051" y="1682604"/>
            <a:chExt cx="3228250" cy="3297348"/>
          </a:xfrm>
        </p:grpSpPr>
        <p:pic>
          <p:nvPicPr>
            <p:cNvPr id="223" name="volume clone copy 4" descr="C:\Users\PrestoGeorge\Desktop\Original-Cylindar.gif">
              <a:extLst>
                <a:ext uri="{FF2B5EF4-FFF2-40B4-BE49-F238E27FC236}">
                  <a16:creationId xmlns:a16="http://schemas.microsoft.com/office/drawing/2014/main" id="{33A0311A-33F4-7444-BA69-233E5A90F158}"/>
                </a:ext>
              </a:extLst>
            </p:cNvPr>
            <p:cNvPicPr preferRelativeResize="0">
              <a:picLocks noChangeAspect="1" noChangeArrowheads="1"/>
            </p:cNvPicPr>
            <p:nvPr/>
          </p:nvPicPr>
          <p:blipFill>
            <a:blip r:embed="rId5" cstate="email">
              <a:grayscl/>
              <a:extLst>
                <a:ext uri="{28A0092B-C50C-407E-A947-70E740481C1C}">
                  <a14:useLocalDpi xmlns:a14="http://schemas.microsoft.com/office/drawing/2010/main"/>
                </a:ext>
              </a:extLst>
            </a:blip>
            <a:srcRect/>
            <a:stretch>
              <a:fillRect/>
            </a:stretch>
          </p:blipFill>
          <p:spPr bwMode="auto">
            <a:xfrm>
              <a:off x="745432" y="4555949"/>
              <a:ext cx="1372315" cy="252877"/>
            </a:xfrm>
            <a:prstGeom prst="rect">
              <a:avLst/>
            </a:prstGeom>
            <a:noFill/>
          </p:spPr>
        </p:pic>
        <p:cxnSp>
          <p:nvCxnSpPr>
            <p:cNvPr id="224" name="Curved Connector 223">
              <a:extLst>
                <a:ext uri="{FF2B5EF4-FFF2-40B4-BE49-F238E27FC236}">
                  <a16:creationId xmlns:a16="http://schemas.microsoft.com/office/drawing/2014/main" id="{1D762AE9-3F40-7341-BA4B-6EEF5A15AD19}"/>
                </a:ext>
              </a:extLst>
            </p:cNvPr>
            <p:cNvCxnSpPr>
              <a:cxnSpLocks/>
              <a:stCxn id="335" idx="1"/>
              <a:endCxn id="223" idx="1"/>
            </p:cNvCxnSpPr>
            <p:nvPr/>
          </p:nvCxnSpPr>
          <p:spPr>
            <a:xfrm rot="10800000" flipV="1">
              <a:off x="745432" y="1682604"/>
              <a:ext cx="39789" cy="2999784"/>
            </a:xfrm>
            <a:prstGeom prst="curvedConnector3">
              <a:avLst>
                <a:gd name="adj1" fmla="val 1583874"/>
              </a:avLst>
            </a:prstGeom>
            <a:ln>
              <a:tailEnd type="triangle"/>
            </a:ln>
          </p:spPr>
          <p:style>
            <a:lnRef idx="3">
              <a:schemeClr val="accent1"/>
            </a:lnRef>
            <a:fillRef idx="0">
              <a:schemeClr val="accent1"/>
            </a:fillRef>
            <a:effectRef idx="2">
              <a:schemeClr val="accent1"/>
            </a:effectRef>
            <a:fontRef idx="minor">
              <a:schemeClr val="tx1"/>
            </a:fontRef>
          </p:style>
        </p:cxnSp>
        <p:sp>
          <p:nvSpPr>
            <p:cNvPr id="225" name="TextBox 224">
              <a:extLst>
                <a:ext uri="{FF2B5EF4-FFF2-40B4-BE49-F238E27FC236}">
                  <a16:creationId xmlns:a16="http://schemas.microsoft.com/office/drawing/2014/main" id="{045EFEC8-97AE-024B-870F-992E547C0ECB}"/>
                </a:ext>
              </a:extLst>
            </p:cNvPr>
            <p:cNvSpPr txBox="1"/>
            <p:nvPr/>
          </p:nvSpPr>
          <p:spPr>
            <a:xfrm>
              <a:off x="736051" y="4604753"/>
              <a:ext cx="1372315" cy="201280"/>
            </a:xfrm>
            <a:prstGeom prst="rect">
              <a:avLst/>
            </a:prstGeom>
          </p:spPr>
          <p:txBody>
            <a:bodyPr vert="horz" wrap="square" lIns="91368" tIns="45684" rIns="91368" bIns="45684" rtlCol="0" anchor="ctr">
              <a:noAutofit/>
            </a:bodyPr>
            <a:lstStyle/>
            <a:p>
              <a:pPr algn="ctr">
                <a:lnSpc>
                  <a:spcPct val="95000"/>
                </a:lnSpc>
                <a:spcBef>
                  <a:spcPts val="400"/>
                </a:spcBef>
                <a:spcAft>
                  <a:spcPts val="200"/>
                </a:spcAft>
              </a:pPr>
              <a:r>
                <a:rPr lang="en-US" sz="1000" b="1">
                  <a:solidFill>
                    <a:schemeClr val="bg1"/>
                  </a:solidFill>
                </a:rPr>
                <a:t>VAL Clone</a:t>
              </a:r>
            </a:p>
          </p:txBody>
        </p:sp>
        <p:cxnSp>
          <p:nvCxnSpPr>
            <p:cNvPr id="227" name="Curved Connector 226">
              <a:extLst>
                <a:ext uri="{FF2B5EF4-FFF2-40B4-BE49-F238E27FC236}">
                  <a16:creationId xmlns:a16="http://schemas.microsoft.com/office/drawing/2014/main" id="{310E4B2B-9A8B-5A4E-86DB-AAB2B977BA8D}"/>
                </a:ext>
              </a:extLst>
            </p:cNvPr>
            <p:cNvCxnSpPr>
              <a:cxnSpLocks/>
              <a:stCxn id="223" idx="3"/>
              <a:endCxn id="203" idx="1"/>
            </p:cNvCxnSpPr>
            <p:nvPr/>
          </p:nvCxnSpPr>
          <p:spPr>
            <a:xfrm>
              <a:off x="2117747" y="4682388"/>
              <a:ext cx="1846554" cy="297564"/>
            </a:xfrm>
            <a:prstGeom prst="curvedConnector3">
              <a:avLst>
                <a:gd name="adj1" fmla="val 50000"/>
              </a:avLst>
            </a:prstGeom>
            <a:ln>
              <a:tailEnd type="triangle"/>
            </a:ln>
          </p:spPr>
          <p:style>
            <a:lnRef idx="3">
              <a:schemeClr val="accent1"/>
            </a:lnRef>
            <a:fillRef idx="0">
              <a:schemeClr val="accent1"/>
            </a:fillRef>
            <a:effectRef idx="2">
              <a:schemeClr val="accent1"/>
            </a:effectRef>
            <a:fontRef idx="minor">
              <a:schemeClr val="tx1"/>
            </a:fontRef>
          </p:style>
        </p:cxnSp>
      </p:grpSp>
      <p:pic>
        <p:nvPicPr>
          <p:cNvPr id="238" name="Picture 237">
            <a:extLst>
              <a:ext uri="{FF2B5EF4-FFF2-40B4-BE49-F238E27FC236}">
                <a16:creationId xmlns:a16="http://schemas.microsoft.com/office/drawing/2014/main" id="{4C29223D-CE13-A94B-B5D7-206DD05C2127}"/>
              </a:ext>
            </a:extLst>
          </p:cNvPr>
          <p:cNvPicPr>
            <a:picLocks noChangeAspect="1"/>
          </p:cNvPicPr>
          <p:nvPr/>
        </p:nvPicPr>
        <p:blipFill>
          <a:blip r:embed="rId7"/>
          <a:stretch>
            <a:fillRect/>
          </a:stretch>
        </p:blipFill>
        <p:spPr>
          <a:xfrm>
            <a:off x="6426294" y="4276192"/>
            <a:ext cx="1002517" cy="368012"/>
          </a:xfrm>
          <a:prstGeom prst="rect">
            <a:avLst/>
          </a:prstGeom>
        </p:spPr>
      </p:pic>
      <p:sp>
        <p:nvSpPr>
          <p:cNvPr id="239" name="TextBox 238">
            <a:extLst>
              <a:ext uri="{FF2B5EF4-FFF2-40B4-BE49-F238E27FC236}">
                <a16:creationId xmlns:a16="http://schemas.microsoft.com/office/drawing/2014/main" id="{87021864-F8D7-D94A-B49E-B171F7DF4F9E}"/>
              </a:ext>
            </a:extLst>
          </p:cNvPr>
          <p:cNvSpPr txBox="1"/>
          <p:nvPr/>
        </p:nvSpPr>
        <p:spPr>
          <a:xfrm>
            <a:off x="6526890" y="4606172"/>
            <a:ext cx="928151" cy="201962"/>
          </a:xfrm>
          <a:prstGeom prst="rect">
            <a:avLst/>
          </a:prstGeom>
        </p:spPr>
        <p:txBody>
          <a:bodyPr vert="horz" wrap="square" lIns="91368" tIns="45684" rIns="91368" bIns="45684" rtlCol="0" anchor="ctr">
            <a:noAutofit/>
          </a:bodyPr>
          <a:lstStyle/>
          <a:p>
            <a:pPr algn="ctr">
              <a:lnSpc>
                <a:spcPct val="95000"/>
              </a:lnSpc>
              <a:spcBef>
                <a:spcPts val="400"/>
              </a:spcBef>
              <a:spcAft>
                <a:spcPts val="200"/>
              </a:spcAft>
            </a:pPr>
            <a:r>
              <a:rPr lang="en-US" sz="1000" b="1"/>
              <a:t>Archive</a:t>
            </a:r>
          </a:p>
        </p:txBody>
      </p:sp>
      <p:grpSp>
        <p:nvGrpSpPr>
          <p:cNvPr id="240" name="Group 239">
            <a:extLst>
              <a:ext uri="{FF2B5EF4-FFF2-40B4-BE49-F238E27FC236}">
                <a16:creationId xmlns:a16="http://schemas.microsoft.com/office/drawing/2014/main" id="{04637FBB-32C2-E848-BABA-BAFEDBC19038}"/>
              </a:ext>
            </a:extLst>
          </p:cNvPr>
          <p:cNvGrpSpPr/>
          <p:nvPr/>
        </p:nvGrpSpPr>
        <p:grpSpPr>
          <a:xfrm>
            <a:off x="2427526" y="1850492"/>
            <a:ext cx="3145995" cy="560567"/>
            <a:chOff x="964852" y="1809345"/>
            <a:chExt cx="3147636" cy="560856"/>
          </a:xfrm>
        </p:grpSpPr>
        <p:cxnSp>
          <p:nvCxnSpPr>
            <p:cNvPr id="241" name="Curved Connector 240">
              <a:extLst>
                <a:ext uri="{FF2B5EF4-FFF2-40B4-BE49-F238E27FC236}">
                  <a16:creationId xmlns:a16="http://schemas.microsoft.com/office/drawing/2014/main" id="{97CA6EFF-E0F2-CC41-B77B-62513CD33A3E}"/>
                </a:ext>
              </a:extLst>
            </p:cNvPr>
            <p:cNvCxnSpPr>
              <a:cxnSpLocks/>
              <a:stCxn id="290" idx="3"/>
              <a:endCxn id="276" idx="2"/>
            </p:cNvCxnSpPr>
            <p:nvPr/>
          </p:nvCxnSpPr>
          <p:spPr>
            <a:xfrm flipV="1">
              <a:off x="964852" y="1847311"/>
              <a:ext cx="1996252" cy="522890"/>
            </a:xfrm>
            <a:prstGeom prst="curvedConnector2">
              <a:avLst/>
            </a:prstGeom>
            <a:ln>
              <a:solidFill>
                <a:srgbClr val="00B050"/>
              </a:solidFill>
              <a:prstDash val="dash"/>
              <a:tailEnd type="triangle"/>
            </a:ln>
          </p:spPr>
          <p:style>
            <a:lnRef idx="3">
              <a:schemeClr val="accent1"/>
            </a:lnRef>
            <a:fillRef idx="0">
              <a:schemeClr val="accent1"/>
            </a:fillRef>
            <a:effectRef idx="2">
              <a:schemeClr val="accent1"/>
            </a:effectRef>
            <a:fontRef idx="minor">
              <a:schemeClr val="tx1"/>
            </a:fontRef>
          </p:style>
        </p:cxnSp>
        <p:sp>
          <p:nvSpPr>
            <p:cNvPr id="245" name="TextBox 244">
              <a:extLst>
                <a:ext uri="{FF2B5EF4-FFF2-40B4-BE49-F238E27FC236}">
                  <a16:creationId xmlns:a16="http://schemas.microsoft.com/office/drawing/2014/main" id="{BC80F431-7E31-BB44-A946-E8BF6ED0BF48}"/>
                </a:ext>
              </a:extLst>
            </p:cNvPr>
            <p:cNvSpPr txBox="1"/>
            <p:nvPr/>
          </p:nvSpPr>
          <p:spPr>
            <a:xfrm>
              <a:off x="2975322" y="1809345"/>
              <a:ext cx="1137166" cy="286416"/>
            </a:xfrm>
            <a:prstGeom prst="rect">
              <a:avLst/>
            </a:prstGeom>
            <a:solidFill>
              <a:schemeClr val="bg1"/>
            </a:solidFill>
            <a:effectLst>
              <a:softEdge rad="50800"/>
            </a:effectLst>
          </p:spPr>
          <p:txBody>
            <a:bodyPr vert="horz" wrap="square" lIns="91368" tIns="45684" rIns="91368" bIns="45684" rtlCol="0" anchor="ctr">
              <a:noAutofit/>
            </a:bodyPr>
            <a:lstStyle/>
            <a:p>
              <a:pPr algn="ctr">
                <a:lnSpc>
                  <a:spcPct val="95000"/>
                </a:lnSpc>
                <a:spcBef>
                  <a:spcPts val="400"/>
                </a:spcBef>
                <a:spcAft>
                  <a:spcPts val="200"/>
                </a:spcAft>
              </a:pPr>
              <a:r>
                <a:rPr lang="en-US" sz="1000" b="1" dirty="0">
                  <a:solidFill>
                    <a:srgbClr val="00C6A5"/>
                  </a:solidFill>
                </a:rPr>
                <a:t>Daily DB Dump</a:t>
              </a:r>
            </a:p>
          </p:txBody>
        </p:sp>
      </p:grpSp>
      <p:sp>
        <p:nvSpPr>
          <p:cNvPr id="246" name="TextBox 245">
            <a:extLst>
              <a:ext uri="{FF2B5EF4-FFF2-40B4-BE49-F238E27FC236}">
                <a16:creationId xmlns:a16="http://schemas.microsoft.com/office/drawing/2014/main" id="{9FA8E764-A7CF-884F-9F51-4770CB641495}"/>
              </a:ext>
            </a:extLst>
          </p:cNvPr>
          <p:cNvSpPr txBox="1"/>
          <p:nvPr/>
        </p:nvSpPr>
        <p:spPr>
          <a:xfrm>
            <a:off x="4071475" y="5587899"/>
            <a:ext cx="835249" cy="265511"/>
          </a:xfrm>
          <a:prstGeom prst="rect">
            <a:avLst/>
          </a:prstGeom>
        </p:spPr>
        <p:txBody>
          <a:bodyPr vert="horz" wrap="square" lIns="91368" tIns="45684" rIns="91368" bIns="45684" rtlCol="0" anchor="ctr">
            <a:noAutofit/>
          </a:bodyPr>
          <a:lstStyle/>
          <a:p>
            <a:pPr algn="ctr"/>
            <a:r>
              <a:rPr lang="en-US" sz="1000" b="1" err="1">
                <a:solidFill>
                  <a:schemeClr val="accent1"/>
                </a:solidFill>
              </a:rPr>
              <a:t>EnvCopy</a:t>
            </a:r>
            <a:endParaRPr lang="en-US" sz="1000" b="1">
              <a:solidFill>
                <a:schemeClr val="accent1"/>
              </a:solidFill>
            </a:endParaRPr>
          </a:p>
        </p:txBody>
      </p:sp>
      <p:grpSp>
        <p:nvGrpSpPr>
          <p:cNvPr id="247" name="Group 246">
            <a:extLst>
              <a:ext uri="{FF2B5EF4-FFF2-40B4-BE49-F238E27FC236}">
                <a16:creationId xmlns:a16="http://schemas.microsoft.com/office/drawing/2014/main" id="{BFD8F93B-E27E-8648-B767-208C5D196D97}"/>
              </a:ext>
            </a:extLst>
          </p:cNvPr>
          <p:cNvGrpSpPr/>
          <p:nvPr/>
        </p:nvGrpSpPr>
        <p:grpSpPr>
          <a:xfrm>
            <a:off x="2172992" y="3949272"/>
            <a:ext cx="2087687" cy="2241581"/>
            <a:chOff x="1962583" y="3799773"/>
            <a:chExt cx="2088784" cy="2242751"/>
          </a:xfrm>
        </p:grpSpPr>
        <p:cxnSp>
          <p:nvCxnSpPr>
            <p:cNvPr id="248" name="Curved Connector 247">
              <a:extLst>
                <a:ext uri="{FF2B5EF4-FFF2-40B4-BE49-F238E27FC236}">
                  <a16:creationId xmlns:a16="http://schemas.microsoft.com/office/drawing/2014/main" id="{743A50E5-2A97-734F-8D92-F88F7D9ACF5E}"/>
                </a:ext>
              </a:extLst>
            </p:cNvPr>
            <p:cNvCxnSpPr>
              <a:cxnSpLocks/>
              <a:stCxn id="282" idx="3"/>
              <a:endCxn id="206" idx="1"/>
            </p:cNvCxnSpPr>
            <p:nvPr/>
          </p:nvCxnSpPr>
          <p:spPr>
            <a:xfrm>
              <a:off x="2217254" y="3799773"/>
              <a:ext cx="1834113" cy="317116"/>
            </a:xfrm>
            <a:prstGeom prst="curvedConnector3">
              <a:avLst>
                <a:gd name="adj1" fmla="val 50000"/>
              </a:avLst>
            </a:prstGeom>
            <a:ln>
              <a:solidFill>
                <a:srgbClr val="FFC000"/>
              </a:solidFill>
              <a:tailEnd type="triangle"/>
            </a:ln>
          </p:spPr>
          <p:style>
            <a:lnRef idx="3">
              <a:schemeClr val="accent3"/>
            </a:lnRef>
            <a:fillRef idx="0">
              <a:schemeClr val="accent3"/>
            </a:fillRef>
            <a:effectRef idx="2">
              <a:schemeClr val="accent3"/>
            </a:effectRef>
            <a:fontRef idx="minor">
              <a:schemeClr val="tx1"/>
            </a:fontRef>
          </p:style>
        </p:cxnSp>
        <p:sp>
          <p:nvSpPr>
            <p:cNvPr id="249" name="TextBox 248">
              <a:extLst>
                <a:ext uri="{FF2B5EF4-FFF2-40B4-BE49-F238E27FC236}">
                  <a16:creationId xmlns:a16="http://schemas.microsoft.com/office/drawing/2014/main" id="{0B359533-EFC1-9340-83D6-EFAD7682D668}"/>
                </a:ext>
              </a:extLst>
            </p:cNvPr>
            <p:cNvSpPr txBox="1"/>
            <p:nvPr/>
          </p:nvSpPr>
          <p:spPr>
            <a:xfrm>
              <a:off x="3137012" y="4119828"/>
              <a:ext cx="619314" cy="214564"/>
            </a:xfrm>
            <a:prstGeom prst="rect">
              <a:avLst/>
            </a:prstGeom>
            <a:solidFill>
              <a:schemeClr val="bg1"/>
            </a:solidFill>
            <a:effectLst>
              <a:softEdge rad="50800"/>
            </a:effectLst>
          </p:spPr>
          <p:txBody>
            <a:bodyPr vert="horz" wrap="square" lIns="91368" tIns="45684" rIns="91368" bIns="45684" rtlCol="0" anchor="ctr">
              <a:noAutofit/>
            </a:bodyPr>
            <a:lstStyle/>
            <a:p>
              <a:pPr algn="ctr">
                <a:lnSpc>
                  <a:spcPct val="95000"/>
                </a:lnSpc>
                <a:spcBef>
                  <a:spcPts val="400"/>
                </a:spcBef>
                <a:spcAft>
                  <a:spcPts val="200"/>
                </a:spcAft>
              </a:pPr>
              <a:r>
                <a:rPr lang="en-US" sz="1000" b="1">
                  <a:solidFill>
                    <a:srgbClr val="FFC000"/>
                  </a:solidFill>
                </a:rPr>
                <a:t>Mount</a:t>
              </a:r>
            </a:p>
          </p:txBody>
        </p:sp>
        <p:cxnSp>
          <p:nvCxnSpPr>
            <p:cNvPr id="476" name="Curved Connector 475">
              <a:extLst>
                <a:ext uri="{FF2B5EF4-FFF2-40B4-BE49-F238E27FC236}">
                  <a16:creationId xmlns:a16="http://schemas.microsoft.com/office/drawing/2014/main" id="{13A52FC0-7F78-CD4B-9815-F9A843D92B78}"/>
                </a:ext>
              </a:extLst>
            </p:cNvPr>
            <p:cNvCxnSpPr>
              <a:cxnSpLocks/>
              <a:stCxn id="210" idx="2"/>
              <a:endCxn id="287" idx="2"/>
            </p:cNvCxnSpPr>
            <p:nvPr/>
          </p:nvCxnSpPr>
          <p:spPr>
            <a:xfrm rot="5400000">
              <a:off x="2544006" y="5432216"/>
              <a:ext cx="28885" cy="1191731"/>
            </a:xfrm>
            <a:prstGeom prst="curvedConnector3">
              <a:avLst>
                <a:gd name="adj1" fmla="val 891825"/>
              </a:avLst>
            </a:prstGeom>
            <a:ln>
              <a:solidFill>
                <a:srgbClr val="FFC000"/>
              </a:solidFill>
              <a:tailEnd type="triangle"/>
            </a:ln>
          </p:spPr>
          <p:style>
            <a:lnRef idx="3">
              <a:schemeClr val="accent3"/>
            </a:lnRef>
            <a:fillRef idx="0">
              <a:schemeClr val="accent3"/>
            </a:fillRef>
            <a:effectRef idx="2">
              <a:schemeClr val="accent3"/>
            </a:effectRef>
            <a:fontRef idx="minor">
              <a:schemeClr val="tx1"/>
            </a:fontRef>
          </p:style>
        </p:cxnSp>
      </p:grpSp>
      <p:grpSp>
        <p:nvGrpSpPr>
          <p:cNvPr id="250" name="Group 249">
            <a:extLst>
              <a:ext uri="{FF2B5EF4-FFF2-40B4-BE49-F238E27FC236}">
                <a16:creationId xmlns:a16="http://schemas.microsoft.com/office/drawing/2014/main" id="{A117DAED-23BB-B84D-AFA2-FA696C5AE8BB}"/>
              </a:ext>
            </a:extLst>
          </p:cNvPr>
          <p:cNvGrpSpPr/>
          <p:nvPr/>
        </p:nvGrpSpPr>
        <p:grpSpPr>
          <a:xfrm>
            <a:off x="297802" y="1772294"/>
            <a:ext cx="3955319" cy="3416662"/>
            <a:chOff x="6916" y="1601656"/>
            <a:chExt cx="3957386" cy="3418441"/>
          </a:xfrm>
        </p:grpSpPr>
        <p:cxnSp>
          <p:nvCxnSpPr>
            <p:cNvPr id="257" name="Curved Connector 256">
              <a:extLst>
                <a:ext uri="{FF2B5EF4-FFF2-40B4-BE49-F238E27FC236}">
                  <a16:creationId xmlns:a16="http://schemas.microsoft.com/office/drawing/2014/main" id="{818DAF71-5B84-1943-AD57-D78473ACCF4F}"/>
                </a:ext>
              </a:extLst>
            </p:cNvPr>
            <p:cNvCxnSpPr>
              <a:cxnSpLocks/>
              <a:stCxn id="261" idx="3"/>
              <a:endCxn id="203" idx="1"/>
            </p:cNvCxnSpPr>
            <p:nvPr/>
          </p:nvCxnSpPr>
          <p:spPr>
            <a:xfrm>
              <a:off x="2127960" y="4088618"/>
              <a:ext cx="1836342" cy="931479"/>
            </a:xfrm>
            <a:prstGeom prst="curvedConnector3">
              <a:avLst>
                <a:gd name="adj1" fmla="val 50000"/>
              </a:avLst>
            </a:prstGeom>
            <a:ln>
              <a:tailEnd type="triangle"/>
            </a:ln>
          </p:spPr>
          <p:style>
            <a:lnRef idx="3">
              <a:schemeClr val="accent1"/>
            </a:lnRef>
            <a:fillRef idx="0">
              <a:schemeClr val="accent1"/>
            </a:fillRef>
            <a:effectRef idx="2">
              <a:schemeClr val="accent1"/>
            </a:effectRef>
            <a:fontRef idx="minor">
              <a:schemeClr val="tx1"/>
            </a:fontRef>
          </p:style>
        </p:cxnSp>
        <p:grpSp>
          <p:nvGrpSpPr>
            <p:cNvPr id="260" name="Group 259">
              <a:extLst>
                <a:ext uri="{FF2B5EF4-FFF2-40B4-BE49-F238E27FC236}">
                  <a16:creationId xmlns:a16="http://schemas.microsoft.com/office/drawing/2014/main" id="{3515E283-1764-1341-A7F3-95DE063B6988}"/>
                </a:ext>
              </a:extLst>
            </p:cNvPr>
            <p:cNvGrpSpPr/>
            <p:nvPr/>
          </p:nvGrpSpPr>
          <p:grpSpPr>
            <a:xfrm>
              <a:off x="6916" y="1601656"/>
              <a:ext cx="3424211" cy="3133566"/>
              <a:chOff x="6916" y="1601656"/>
              <a:chExt cx="3424211" cy="3133566"/>
            </a:xfrm>
          </p:grpSpPr>
          <p:pic>
            <p:nvPicPr>
              <p:cNvPr id="261" name="volume clone copy 4" descr="C:\Users\PrestoGeorge\Desktop\Original-Cylindar.gif">
                <a:extLst>
                  <a:ext uri="{FF2B5EF4-FFF2-40B4-BE49-F238E27FC236}">
                    <a16:creationId xmlns:a16="http://schemas.microsoft.com/office/drawing/2014/main" id="{62E39039-3E92-3D4F-B8D1-DB95656720D9}"/>
                  </a:ext>
                </a:extLst>
              </p:cNvPr>
              <p:cNvPicPr preferRelativeResize="0">
                <a:picLocks noChangeAspect="1" noChangeArrowheads="1"/>
              </p:cNvPicPr>
              <p:nvPr/>
            </p:nvPicPr>
            <p:blipFill>
              <a:blip r:embed="rId5" cstate="email">
                <a:grayscl/>
                <a:extLst>
                  <a:ext uri="{28A0092B-C50C-407E-A947-70E740481C1C}">
                    <a14:useLocalDpi xmlns:a14="http://schemas.microsoft.com/office/drawing/2010/main"/>
                  </a:ext>
                </a:extLst>
              </a:blip>
              <a:srcRect/>
              <a:stretch>
                <a:fillRect/>
              </a:stretch>
            </p:blipFill>
            <p:spPr bwMode="auto">
              <a:xfrm>
                <a:off x="755644" y="3962179"/>
                <a:ext cx="1372316" cy="252877"/>
              </a:xfrm>
              <a:prstGeom prst="rect">
                <a:avLst/>
              </a:prstGeom>
              <a:noFill/>
            </p:spPr>
          </p:pic>
          <p:sp>
            <p:nvSpPr>
              <p:cNvPr id="263" name="TextBox 262">
                <a:extLst>
                  <a:ext uri="{FF2B5EF4-FFF2-40B4-BE49-F238E27FC236}">
                    <a16:creationId xmlns:a16="http://schemas.microsoft.com/office/drawing/2014/main" id="{95AA6B5D-CBAA-7043-B13F-1A1C881F4337}"/>
                  </a:ext>
                </a:extLst>
              </p:cNvPr>
              <p:cNvSpPr txBox="1"/>
              <p:nvPr/>
            </p:nvSpPr>
            <p:spPr>
              <a:xfrm>
                <a:off x="737698" y="4013935"/>
                <a:ext cx="1383747" cy="201280"/>
              </a:xfrm>
              <a:prstGeom prst="rect">
                <a:avLst/>
              </a:prstGeom>
            </p:spPr>
            <p:txBody>
              <a:bodyPr vert="horz" wrap="square" lIns="91368" tIns="45684" rIns="91368" bIns="45684" rtlCol="0" anchor="ctr">
                <a:noAutofit/>
              </a:bodyPr>
              <a:lstStyle/>
              <a:p>
                <a:pPr algn="ctr">
                  <a:lnSpc>
                    <a:spcPct val="95000"/>
                  </a:lnSpc>
                  <a:spcBef>
                    <a:spcPts val="400"/>
                  </a:spcBef>
                  <a:spcAft>
                    <a:spcPts val="200"/>
                  </a:spcAft>
                </a:pPr>
                <a:r>
                  <a:rPr lang="en-US" sz="1000" b="1">
                    <a:solidFill>
                      <a:schemeClr val="bg1"/>
                    </a:solidFill>
                  </a:rPr>
                  <a:t>SUP Clone</a:t>
                </a:r>
              </a:p>
            </p:txBody>
          </p:sp>
          <p:grpSp>
            <p:nvGrpSpPr>
              <p:cNvPr id="265" name="Group 264">
                <a:extLst>
                  <a:ext uri="{FF2B5EF4-FFF2-40B4-BE49-F238E27FC236}">
                    <a16:creationId xmlns:a16="http://schemas.microsoft.com/office/drawing/2014/main" id="{8B574478-EEA5-7447-BFE9-5CC1278B5D56}"/>
                  </a:ext>
                </a:extLst>
              </p:cNvPr>
              <p:cNvGrpSpPr/>
              <p:nvPr/>
            </p:nvGrpSpPr>
            <p:grpSpPr>
              <a:xfrm>
                <a:off x="6916" y="1601656"/>
                <a:ext cx="3424211" cy="3133566"/>
                <a:chOff x="6916" y="1601656"/>
                <a:chExt cx="3424211" cy="3133566"/>
              </a:xfrm>
            </p:grpSpPr>
            <p:cxnSp>
              <p:nvCxnSpPr>
                <p:cNvPr id="266" name="Curved Connector 265">
                  <a:extLst>
                    <a:ext uri="{FF2B5EF4-FFF2-40B4-BE49-F238E27FC236}">
                      <a16:creationId xmlns:a16="http://schemas.microsoft.com/office/drawing/2014/main" id="{B3328B54-B167-BB4F-A203-73EA6D9E4FD1}"/>
                    </a:ext>
                  </a:extLst>
                </p:cNvPr>
                <p:cNvCxnSpPr>
                  <a:stCxn id="335" idx="1"/>
                  <a:endCxn id="261" idx="1"/>
                </p:cNvCxnSpPr>
                <p:nvPr/>
              </p:nvCxnSpPr>
              <p:spPr>
                <a:xfrm rot="10800000" flipV="1">
                  <a:off x="755646" y="1601656"/>
                  <a:ext cx="29576" cy="2486962"/>
                </a:xfrm>
                <a:prstGeom prst="curvedConnector3">
                  <a:avLst>
                    <a:gd name="adj1" fmla="val 873316"/>
                  </a:avLst>
                </a:prstGeom>
                <a:ln>
                  <a:tailEnd type="triangle"/>
                </a:ln>
              </p:spPr>
              <p:style>
                <a:lnRef idx="3">
                  <a:schemeClr val="accent1"/>
                </a:lnRef>
                <a:fillRef idx="0">
                  <a:schemeClr val="accent1"/>
                </a:fillRef>
                <a:effectRef idx="2">
                  <a:schemeClr val="accent1"/>
                </a:effectRef>
                <a:fontRef idx="minor">
                  <a:schemeClr val="tx1"/>
                </a:fontRef>
              </p:style>
            </p:cxnSp>
            <p:sp>
              <p:nvSpPr>
                <p:cNvPr id="268" name="TextBox 267">
                  <a:extLst>
                    <a:ext uri="{FF2B5EF4-FFF2-40B4-BE49-F238E27FC236}">
                      <a16:creationId xmlns:a16="http://schemas.microsoft.com/office/drawing/2014/main" id="{638659DE-B73E-8847-A9BC-63A4D6128BA7}"/>
                    </a:ext>
                  </a:extLst>
                </p:cNvPr>
                <p:cNvSpPr txBox="1"/>
                <p:nvPr/>
              </p:nvSpPr>
              <p:spPr>
                <a:xfrm>
                  <a:off x="6916" y="3250573"/>
                  <a:ext cx="708549" cy="214564"/>
                </a:xfrm>
                <a:prstGeom prst="rect">
                  <a:avLst/>
                </a:prstGeom>
                <a:solidFill>
                  <a:schemeClr val="bg1"/>
                </a:solidFill>
                <a:effectLst>
                  <a:softEdge rad="38100"/>
                </a:effectLst>
              </p:spPr>
              <p:txBody>
                <a:bodyPr vert="horz" wrap="square" lIns="91368" tIns="45684" rIns="91368" bIns="45684" rtlCol="0" anchor="ctr">
                  <a:noAutofit/>
                </a:bodyPr>
                <a:lstStyle/>
                <a:p>
                  <a:pPr algn="ctr">
                    <a:lnSpc>
                      <a:spcPct val="95000"/>
                    </a:lnSpc>
                    <a:spcBef>
                      <a:spcPts val="400"/>
                    </a:spcBef>
                    <a:spcAft>
                      <a:spcPts val="200"/>
                    </a:spcAft>
                  </a:pPr>
                  <a:r>
                    <a:rPr lang="en-US" sz="1000" b="1">
                      <a:solidFill>
                        <a:schemeClr val="accent1"/>
                      </a:solidFill>
                    </a:rPr>
                    <a:t>Clone</a:t>
                  </a:r>
                </a:p>
              </p:txBody>
            </p:sp>
            <p:sp>
              <p:nvSpPr>
                <p:cNvPr id="269" name="TextBox 268">
                  <a:extLst>
                    <a:ext uri="{FF2B5EF4-FFF2-40B4-BE49-F238E27FC236}">
                      <a16:creationId xmlns:a16="http://schemas.microsoft.com/office/drawing/2014/main" id="{513938FF-F249-4D47-B4F4-529A1AA1973A}"/>
                    </a:ext>
                  </a:extLst>
                </p:cNvPr>
                <p:cNvSpPr txBox="1"/>
                <p:nvPr/>
              </p:nvSpPr>
              <p:spPr>
                <a:xfrm>
                  <a:off x="2650921" y="4520658"/>
                  <a:ext cx="780206" cy="214564"/>
                </a:xfrm>
                <a:prstGeom prst="rect">
                  <a:avLst/>
                </a:prstGeom>
                <a:solidFill>
                  <a:schemeClr val="bg1"/>
                </a:solidFill>
                <a:effectLst>
                  <a:softEdge rad="38100"/>
                </a:effectLst>
              </p:spPr>
              <p:txBody>
                <a:bodyPr vert="horz" wrap="square" lIns="91368" tIns="45684" rIns="91368" bIns="45684" rtlCol="0" anchor="ctr">
                  <a:noAutofit/>
                </a:bodyPr>
                <a:lstStyle/>
                <a:p>
                  <a:pPr algn="ctr">
                    <a:lnSpc>
                      <a:spcPct val="95000"/>
                    </a:lnSpc>
                    <a:spcBef>
                      <a:spcPts val="400"/>
                    </a:spcBef>
                    <a:spcAft>
                      <a:spcPts val="200"/>
                    </a:spcAft>
                  </a:pPr>
                  <a:r>
                    <a:rPr lang="en-US" sz="1000" b="1">
                      <a:solidFill>
                        <a:schemeClr val="accent1"/>
                      </a:solidFill>
                    </a:rPr>
                    <a:t>Mount</a:t>
                  </a:r>
                </a:p>
              </p:txBody>
            </p:sp>
          </p:grpSp>
        </p:grpSp>
      </p:grpSp>
      <p:grpSp>
        <p:nvGrpSpPr>
          <p:cNvPr id="270" name="Group 269">
            <a:extLst>
              <a:ext uri="{FF2B5EF4-FFF2-40B4-BE49-F238E27FC236}">
                <a16:creationId xmlns:a16="http://schemas.microsoft.com/office/drawing/2014/main" id="{802ABAD1-4588-C84F-BCAB-52C5D26BB926}"/>
              </a:ext>
            </a:extLst>
          </p:cNvPr>
          <p:cNvGrpSpPr/>
          <p:nvPr/>
        </p:nvGrpSpPr>
        <p:grpSpPr>
          <a:xfrm>
            <a:off x="1781429" y="1889936"/>
            <a:ext cx="6203741" cy="323208"/>
            <a:chOff x="1779181" y="1739369"/>
            <a:chExt cx="6206981" cy="323376"/>
          </a:xfrm>
        </p:grpSpPr>
        <p:cxnSp>
          <p:nvCxnSpPr>
            <p:cNvPr id="271" name="Elbow Connector 270">
              <a:extLst>
                <a:ext uri="{FF2B5EF4-FFF2-40B4-BE49-F238E27FC236}">
                  <a16:creationId xmlns:a16="http://schemas.microsoft.com/office/drawing/2014/main" id="{B98C3283-8497-174B-97D5-C5CB71CA41AC}"/>
                </a:ext>
              </a:extLst>
            </p:cNvPr>
            <p:cNvCxnSpPr>
              <a:cxnSpLocks/>
              <a:stCxn id="336" idx="2"/>
              <a:endCxn id="332" idx="2"/>
            </p:cNvCxnSpPr>
            <p:nvPr/>
          </p:nvCxnSpPr>
          <p:spPr>
            <a:xfrm rot="16200000" flipH="1">
              <a:off x="4878305" y="-1359755"/>
              <a:ext cx="8734" cy="6206981"/>
            </a:xfrm>
            <a:prstGeom prst="bentConnector3">
              <a:avLst>
                <a:gd name="adj1" fmla="val 2718857"/>
              </a:avLst>
            </a:prstGeom>
            <a:ln>
              <a:solidFill>
                <a:srgbClr val="00C6A5"/>
              </a:solidFill>
              <a:headEnd type="none" w="med" len="med"/>
              <a:tailEnd type="triangle" w="med" len="med"/>
            </a:ln>
          </p:spPr>
          <p:style>
            <a:lnRef idx="3">
              <a:schemeClr val="accent2"/>
            </a:lnRef>
            <a:fillRef idx="0">
              <a:schemeClr val="accent2"/>
            </a:fillRef>
            <a:effectRef idx="2">
              <a:schemeClr val="accent2"/>
            </a:effectRef>
            <a:fontRef idx="minor">
              <a:schemeClr val="tx1"/>
            </a:fontRef>
          </p:style>
        </p:cxnSp>
        <p:sp>
          <p:nvSpPr>
            <p:cNvPr id="272" name="TextBox 271">
              <a:extLst>
                <a:ext uri="{FF2B5EF4-FFF2-40B4-BE49-F238E27FC236}">
                  <a16:creationId xmlns:a16="http://schemas.microsoft.com/office/drawing/2014/main" id="{C3C0718E-27E1-3B45-BE5A-9F5ACC154B90}"/>
                </a:ext>
              </a:extLst>
            </p:cNvPr>
            <p:cNvSpPr txBox="1"/>
            <p:nvPr/>
          </p:nvSpPr>
          <p:spPr>
            <a:xfrm>
              <a:off x="5780150" y="1860677"/>
              <a:ext cx="928635" cy="202068"/>
            </a:xfrm>
            <a:prstGeom prst="rect">
              <a:avLst/>
            </a:prstGeom>
            <a:solidFill>
              <a:schemeClr val="bg1"/>
            </a:solidFill>
            <a:effectLst>
              <a:softEdge rad="50800"/>
            </a:effectLst>
          </p:spPr>
          <p:txBody>
            <a:bodyPr vert="horz" wrap="square" lIns="91368" tIns="45684" rIns="91368" bIns="45684" rtlCol="0" anchor="ctr">
              <a:noAutofit/>
            </a:bodyPr>
            <a:lstStyle/>
            <a:p>
              <a:pPr algn="ctr">
                <a:lnSpc>
                  <a:spcPct val="95000"/>
                </a:lnSpc>
                <a:spcBef>
                  <a:spcPts val="400"/>
                </a:spcBef>
                <a:spcAft>
                  <a:spcPts val="200"/>
                </a:spcAft>
              </a:pPr>
              <a:r>
                <a:rPr lang="en-US" sz="1000" b="1">
                  <a:solidFill>
                    <a:srgbClr val="00C6A5"/>
                  </a:solidFill>
                </a:rPr>
                <a:t>Epic Mirror</a:t>
              </a:r>
            </a:p>
          </p:txBody>
        </p:sp>
      </p:grpSp>
      <p:cxnSp>
        <p:nvCxnSpPr>
          <p:cNvPr id="274" name="Curved Connector 273">
            <a:extLst>
              <a:ext uri="{FF2B5EF4-FFF2-40B4-BE49-F238E27FC236}">
                <a16:creationId xmlns:a16="http://schemas.microsoft.com/office/drawing/2014/main" id="{26F25616-1742-A043-AEBA-7564BA7A9FA6}"/>
              </a:ext>
            </a:extLst>
          </p:cNvPr>
          <p:cNvCxnSpPr>
            <a:stCxn id="206" idx="3"/>
            <a:endCxn id="238" idx="1"/>
          </p:cNvCxnSpPr>
          <p:nvPr/>
        </p:nvCxnSpPr>
        <p:spPr>
          <a:xfrm>
            <a:off x="4717522" y="4266220"/>
            <a:ext cx="1708772" cy="193978"/>
          </a:xfrm>
          <a:prstGeom prst="curvedConnector3">
            <a:avLst>
              <a:gd name="adj1" fmla="val 50000"/>
            </a:avLst>
          </a:prstGeom>
          <a:ln>
            <a:solidFill>
              <a:srgbClr val="FFC000"/>
            </a:solidFill>
            <a:tailEnd type="triangle"/>
          </a:ln>
        </p:spPr>
        <p:style>
          <a:lnRef idx="3">
            <a:schemeClr val="accent3"/>
          </a:lnRef>
          <a:fillRef idx="0">
            <a:schemeClr val="accent3"/>
          </a:fillRef>
          <a:effectRef idx="2">
            <a:schemeClr val="accent3"/>
          </a:effectRef>
          <a:fontRef idx="minor">
            <a:schemeClr val="tx1"/>
          </a:fontRef>
        </p:style>
      </p:cxnSp>
      <p:sp>
        <p:nvSpPr>
          <p:cNvPr id="275" name="TextBox 274">
            <a:extLst>
              <a:ext uri="{FF2B5EF4-FFF2-40B4-BE49-F238E27FC236}">
                <a16:creationId xmlns:a16="http://schemas.microsoft.com/office/drawing/2014/main" id="{1920659C-9907-DA46-A5C2-B59692F0AB3C}"/>
              </a:ext>
            </a:extLst>
          </p:cNvPr>
          <p:cNvSpPr txBox="1"/>
          <p:nvPr/>
        </p:nvSpPr>
        <p:spPr>
          <a:xfrm>
            <a:off x="3758566" y="2618771"/>
            <a:ext cx="1371600" cy="201962"/>
          </a:xfrm>
          <a:prstGeom prst="rect">
            <a:avLst/>
          </a:prstGeom>
        </p:spPr>
        <p:txBody>
          <a:bodyPr vert="horz" wrap="square" lIns="91368" tIns="45684" rIns="91368" bIns="45684" rtlCol="0" anchor="ctr">
            <a:noAutofit/>
          </a:bodyPr>
          <a:lstStyle/>
          <a:p>
            <a:pPr algn="ctr">
              <a:lnSpc>
                <a:spcPct val="95000"/>
              </a:lnSpc>
              <a:spcBef>
                <a:spcPts val="400"/>
              </a:spcBef>
              <a:spcAft>
                <a:spcPts val="200"/>
              </a:spcAft>
            </a:pPr>
            <a:r>
              <a:rPr lang="en-US" sz="1000" b="1">
                <a:solidFill>
                  <a:schemeClr val="bg1"/>
                </a:solidFill>
              </a:rPr>
              <a:t>VMware</a:t>
            </a:r>
          </a:p>
        </p:txBody>
      </p:sp>
      <p:pic>
        <p:nvPicPr>
          <p:cNvPr id="276" name="volume clone 1" descr="C:\Users\PrestoGeorge\Desktop\Original-Cylindar.gif">
            <a:extLst>
              <a:ext uri="{FF2B5EF4-FFF2-40B4-BE49-F238E27FC236}">
                <a16:creationId xmlns:a16="http://schemas.microsoft.com/office/drawing/2014/main" id="{80C85C8D-4E9A-9A4C-9391-465E0E2088D8}"/>
              </a:ext>
            </a:extLst>
          </p:cNvPr>
          <p:cNvPicPr preferRelativeResize="0">
            <a:picLocks noChangeAspect="1" noChangeArrowheads="1"/>
          </p:cNvPicPr>
          <p:nvPr/>
        </p:nvPicPr>
        <p:blipFill>
          <a:blip r:embed="rId5" cstate="print">
            <a:duotone>
              <a:prstClr val="black"/>
              <a:schemeClr val="accent5">
                <a:tint val="45000"/>
                <a:satMod val="400000"/>
              </a:schemeClr>
            </a:duotone>
          </a:blip>
          <a:srcRect/>
          <a:stretch>
            <a:fillRect/>
          </a:stretch>
        </p:blipFill>
        <p:spPr bwMode="auto">
          <a:xfrm>
            <a:off x="3736936" y="1645920"/>
            <a:ext cx="1371600" cy="242518"/>
          </a:xfrm>
          <a:prstGeom prst="rect">
            <a:avLst/>
          </a:prstGeom>
          <a:noFill/>
        </p:spPr>
      </p:pic>
      <p:sp>
        <p:nvSpPr>
          <p:cNvPr id="277" name="TextBox 276">
            <a:extLst>
              <a:ext uri="{FF2B5EF4-FFF2-40B4-BE49-F238E27FC236}">
                <a16:creationId xmlns:a16="http://schemas.microsoft.com/office/drawing/2014/main" id="{81B60417-FE35-3D4D-B9B6-74D424F2DC45}"/>
              </a:ext>
            </a:extLst>
          </p:cNvPr>
          <p:cNvSpPr txBox="1"/>
          <p:nvPr/>
        </p:nvSpPr>
        <p:spPr>
          <a:xfrm>
            <a:off x="3750663" y="1681257"/>
            <a:ext cx="1371600" cy="171845"/>
          </a:xfrm>
          <a:prstGeom prst="rect">
            <a:avLst/>
          </a:prstGeom>
        </p:spPr>
        <p:txBody>
          <a:bodyPr vert="horz" wrap="square" lIns="91368" tIns="45684" rIns="91368" bIns="45684" rtlCol="0" anchor="ctr">
            <a:noAutofit/>
          </a:bodyPr>
          <a:lstStyle/>
          <a:p>
            <a:pPr algn="ctr">
              <a:lnSpc>
                <a:spcPct val="95000"/>
              </a:lnSpc>
              <a:spcBef>
                <a:spcPts val="400"/>
              </a:spcBef>
              <a:spcAft>
                <a:spcPts val="200"/>
              </a:spcAft>
            </a:pPr>
            <a:r>
              <a:rPr lang="en-US" sz="1000" b="1">
                <a:solidFill>
                  <a:schemeClr val="bg1"/>
                </a:solidFill>
              </a:rPr>
              <a:t>Clarity</a:t>
            </a:r>
          </a:p>
        </p:txBody>
      </p:sp>
      <p:grpSp>
        <p:nvGrpSpPr>
          <p:cNvPr id="281" name="Group 280">
            <a:extLst>
              <a:ext uri="{FF2B5EF4-FFF2-40B4-BE49-F238E27FC236}">
                <a16:creationId xmlns:a16="http://schemas.microsoft.com/office/drawing/2014/main" id="{8D0726FA-3142-774E-BE85-41EB1765B78A}"/>
              </a:ext>
            </a:extLst>
          </p:cNvPr>
          <p:cNvGrpSpPr/>
          <p:nvPr/>
        </p:nvGrpSpPr>
        <p:grpSpPr>
          <a:xfrm>
            <a:off x="1036159" y="1744892"/>
            <a:ext cx="1892338" cy="2329911"/>
            <a:chOff x="3144000" y="1048094"/>
            <a:chExt cx="632906" cy="2331125"/>
          </a:xfrm>
        </p:grpSpPr>
        <p:pic>
          <p:nvPicPr>
            <p:cNvPr id="282" name="volume clone copy 4" descr="C:\Users\PrestoGeorge\Desktop\Original-Cylindar.gif">
              <a:extLst>
                <a:ext uri="{FF2B5EF4-FFF2-40B4-BE49-F238E27FC236}">
                  <a16:creationId xmlns:a16="http://schemas.microsoft.com/office/drawing/2014/main" id="{1BCED743-A1C2-0444-A1E0-F3058025EC4D}"/>
                </a:ext>
              </a:extLst>
            </p:cNvPr>
            <p:cNvPicPr preferRelativeResize="0">
              <a:picLocks noChangeAspect="1" noChangeArrowheads="1"/>
            </p:cNvPicPr>
            <p:nvPr/>
          </p:nvPicPr>
          <p:blipFill>
            <a:blip r:embed="rId5" cstate="email">
              <a:grayscl/>
              <a:extLst>
                <a:ext uri="{28A0092B-C50C-407E-A947-70E740481C1C}">
                  <a14:useLocalDpi xmlns:a14="http://schemas.microsoft.com/office/drawing/2010/main"/>
                </a:ext>
              </a:extLst>
            </a:blip>
            <a:srcRect/>
            <a:stretch>
              <a:fillRect/>
            </a:stretch>
          </p:blipFill>
          <p:spPr bwMode="auto">
            <a:xfrm>
              <a:off x="3150612" y="3128023"/>
              <a:ext cx="458741" cy="251196"/>
            </a:xfrm>
            <a:prstGeom prst="rect">
              <a:avLst/>
            </a:prstGeom>
            <a:noFill/>
          </p:spPr>
        </p:pic>
        <p:sp>
          <p:nvSpPr>
            <p:cNvPr id="283" name="TextBox 282">
              <a:extLst>
                <a:ext uri="{FF2B5EF4-FFF2-40B4-BE49-F238E27FC236}">
                  <a16:creationId xmlns:a16="http://schemas.microsoft.com/office/drawing/2014/main" id="{2739F20A-73AA-5E41-AE6C-74CEED2911B9}"/>
                </a:ext>
              </a:extLst>
            </p:cNvPr>
            <p:cNvSpPr txBox="1"/>
            <p:nvPr/>
          </p:nvSpPr>
          <p:spPr>
            <a:xfrm>
              <a:off x="3144000" y="3178369"/>
              <a:ext cx="462105" cy="183362"/>
            </a:xfrm>
            <a:prstGeom prst="rect">
              <a:avLst/>
            </a:prstGeom>
          </p:spPr>
          <p:txBody>
            <a:bodyPr vert="horz" wrap="square" lIns="91368" tIns="45684" rIns="91368" bIns="45684" rtlCol="0" anchor="ctr">
              <a:noAutofit/>
            </a:bodyPr>
            <a:lstStyle/>
            <a:p>
              <a:pPr algn="ctr">
                <a:lnSpc>
                  <a:spcPct val="95000"/>
                </a:lnSpc>
                <a:spcBef>
                  <a:spcPts val="400"/>
                </a:spcBef>
                <a:spcAft>
                  <a:spcPts val="200"/>
                </a:spcAft>
              </a:pPr>
              <a:r>
                <a:rPr lang="en-US" sz="1000" b="1">
                  <a:solidFill>
                    <a:schemeClr val="bg1"/>
                  </a:solidFill>
                </a:rPr>
                <a:t>Backup Clone</a:t>
              </a:r>
            </a:p>
          </p:txBody>
        </p:sp>
        <p:cxnSp>
          <p:nvCxnSpPr>
            <p:cNvPr id="284" name="Curved Connector 283">
              <a:extLst>
                <a:ext uri="{FF2B5EF4-FFF2-40B4-BE49-F238E27FC236}">
                  <a16:creationId xmlns:a16="http://schemas.microsoft.com/office/drawing/2014/main" id="{B3133E2B-B624-DF4C-88BA-532A46B2E4AF}"/>
                </a:ext>
              </a:extLst>
            </p:cNvPr>
            <p:cNvCxnSpPr>
              <a:cxnSpLocks/>
              <a:stCxn id="330" idx="3"/>
              <a:endCxn id="282" idx="3"/>
            </p:cNvCxnSpPr>
            <p:nvPr/>
          </p:nvCxnSpPr>
          <p:spPr>
            <a:xfrm flipH="1">
              <a:off x="3609353" y="1048094"/>
              <a:ext cx="28710" cy="2205528"/>
            </a:xfrm>
            <a:prstGeom prst="curvedConnector3">
              <a:avLst>
                <a:gd name="adj1" fmla="val -266303"/>
              </a:avLst>
            </a:prstGeom>
            <a:ln>
              <a:solidFill>
                <a:srgbClr val="FFC000"/>
              </a:solidFill>
              <a:tailEnd type="triangle"/>
            </a:ln>
          </p:spPr>
          <p:style>
            <a:lnRef idx="3">
              <a:schemeClr val="accent1"/>
            </a:lnRef>
            <a:fillRef idx="0">
              <a:schemeClr val="accent1"/>
            </a:fillRef>
            <a:effectRef idx="2">
              <a:schemeClr val="accent1"/>
            </a:effectRef>
            <a:fontRef idx="minor">
              <a:schemeClr val="tx1"/>
            </a:fontRef>
          </p:style>
        </p:cxnSp>
        <p:sp>
          <p:nvSpPr>
            <p:cNvPr id="285" name="TextBox 284">
              <a:extLst>
                <a:ext uri="{FF2B5EF4-FFF2-40B4-BE49-F238E27FC236}">
                  <a16:creationId xmlns:a16="http://schemas.microsoft.com/office/drawing/2014/main" id="{E146AEAF-D952-C048-8368-261948F2DCC0}"/>
                </a:ext>
              </a:extLst>
            </p:cNvPr>
            <p:cNvSpPr txBox="1"/>
            <p:nvPr/>
          </p:nvSpPr>
          <p:spPr>
            <a:xfrm>
              <a:off x="3588869" y="2727475"/>
              <a:ext cx="188037" cy="179858"/>
            </a:xfrm>
            <a:prstGeom prst="rect">
              <a:avLst/>
            </a:prstGeom>
            <a:solidFill>
              <a:schemeClr val="bg1"/>
            </a:solidFill>
            <a:effectLst>
              <a:softEdge rad="38100"/>
            </a:effectLst>
          </p:spPr>
          <p:txBody>
            <a:bodyPr vert="horz" wrap="square" lIns="91368" tIns="45684" rIns="91368" bIns="45684" rtlCol="0" anchor="ctr">
              <a:noAutofit/>
            </a:bodyPr>
            <a:lstStyle/>
            <a:p>
              <a:pPr algn="ctr">
                <a:lnSpc>
                  <a:spcPct val="95000"/>
                </a:lnSpc>
                <a:spcBef>
                  <a:spcPts val="400"/>
                </a:spcBef>
                <a:spcAft>
                  <a:spcPts val="200"/>
                </a:spcAft>
              </a:pPr>
              <a:r>
                <a:rPr lang="en-US" sz="1000" b="1">
                  <a:solidFill>
                    <a:srgbClr val="FFC000"/>
                  </a:solidFill>
                </a:rPr>
                <a:t>Clone</a:t>
              </a:r>
            </a:p>
          </p:txBody>
        </p:sp>
      </p:grpSp>
      <p:grpSp>
        <p:nvGrpSpPr>
          <p:cNvPr id="286" name="Group 285">
            <a:extLst>
              <a:ext uri="{FF2B5EF4-FFF2-40B4-BE49-F238E27FC236}">
                <a16:creationId xmlns:a16="http://schemas.microsoft.com/office/drawing/2014/main" id="{60397B95-8AC6-E64A-921E-87F1522C7DDC}"/>
              </a:ext>
            </a:extLst>
          </p:cNvPr>
          <p:cNvGrpSpPr/>
          <p:nvPr/>
        </p:nvGrpSpPr>
        <p:grpSpPr>
          <a:xfrm>
            <a:off x="1687417" y="4164539"/>
            <a:ext cx="7831102" cy="2447011"/>
            <a:chOff x="-3817872" y="4081706"/>
            <a:chExt cx="7833143" cy="2447653"/>
          </a:xfrm>
        </p:grpSpPr>
        <p:sp>
          <p:nvSpPr>
            <p:cNvPr id="287" name="TextBox 286">
              <a:extLst>
                <a:ext uri="{FF2B5EF4-FFF2-40B4-BE49-F238E27FC236}">
                  <a16:creationId xmlns:a16="http://schemas.microsoft.com/office/drawing/2014/main" id="{40CABB03-BE9E-9C41-9190-574FD89E2EF3}"/>
                </a:ext>
              </a:extLst>
            </p:cNvPr>
            <p:cNvSpPr txBox="1"/>
            <p:nvPr/>
          </p:nvSpPr>
          <p:spPr>
            <a:xfrm>
              <a:off x="-3817872" y="5896138"/>
              <a:ext cx="971403" cy="212412"/>
            </a:xfrm>
            <a:prstGeom prst="rect">
              <a:avLst/>
            </a:prstGeom>
          </p:spPr>
          <p:txBody>
            <a:bodyPr vert="horz" wrap="square" lIns="91368" tIns="45684" rIns="91368" bIns="45684" rtlCol="0" anchor="ctr">
              <a:noAutofit/>
            </a:bodyPr>
            <a:lstStyle/>
            <a:p>
              <a:pPr algn="ctr">
                <a:lnSpc>
                  <a:spcPct val="95000"/>
                </a:lnSpc>
                <a:spcBef>
                  <a:spcPts val="400"/>
                </a:spcBef>
                <a:spcAft>
                  <a:spcPts val="200"/>
                </a:spcAft>
              </a:pPr>
              <a:r>
                <a:rPr lang="en-US" sz="1000" b="1">
                  <a:solidFill>
                    <a:srgbClr val="FFC000"/>
                  </a:solidFill>
                </a:rPr>
                <a:t>Freeze/Thaw</a:t>
              </a:r>
            </a:p>
          </p:txBody>
        </p:sp>
        <p:cxnSp>
          <p:nvCxnSpPr>
            <p:cNvPr id="288" name="Straight Arrow Connector 287">
              <a:extLst>
                <a:ext uri="{FF2B5EF4-FFF2-40B4-BE49-F238E27FC236}">
                  <a16:creationId xmlns:a16="http://schemas.microsoft.com/office/drawing/2014/main" id="{D02E7534-29E0-9640-9518-77CCC7E48064}"/>
                </a:ext>
              </a:extLst>
            </p:cNvPr>
            <p:cNvCxnSpPr>
              <a:cxnSpLocks/>
            </p:cNvCxnSpPr>
            <p:nvPr/>
          </p:nvCxnSpPr>
          <p:spPr>
            <a:xfrm flipH="1">
              <a:off x="3449019" y="4081706"/>
              <a:ext cx="566252" cy="0"/>
            </a:xfrm>
            <a:prstGeom prst="straightConnector1">
              <a:avLst/>
            </a:prstGeom>
            <a:ln>
              <a:solidFill>
                <a:srgbClr val="FFC000"/>
              </a:solidFill>
              <a:headEnd type="triangle" w="med" len="med"/>
              <a:tailEnd type="triangle" w="med" len="med"/>
            </a:ln>
          </p:spPr>
          <p:style>
            <a:lnRef idx="3">
              <a:schemeClr val="accent5"/>
            </a:lnRef>
            <a:fillRef idx="0">
              <a:schemeClr val="accent5"/>
            </a:fillRef>
            <a:effectRef idx="2">
              <a:schemeClr val="accent5"/>
            </a:effectRef>
            <a:fontRef idx="minor">
              <a:schemeClr val="tx1"/>
            </a:fontRef>
          </p:style>
        </p:cxnSp>
        <p:sp>
          <p:nvSpPr>
            <p:cNvPr id="289" name="TextBox 288">
              <a:extLst>
                <a:ext uri="{FF2B5EF4-FFF2-40B4-BE49-F238E27FC236}">
                  <a16:creationId xmlns:a16="http://schemas.microsoft.com/office/drawing/2014/main" id="{27A04DB9-31F5-0E49-9C9B-AD0653996830}"/>
                </a:ext>
              </a:extLst>
            </p:cNvPr>
            <p:cNvSpPr txBox="1"/>
            <p:nvPr/>
          </p:nvSpPr>
          <p:spPr>
            <a:xfrm rot="10800000" flipV="1">
              <a:off x="-2946978" y="6093055"/>
              <a:ext cx="448835" cy="436304"/>
            </a:xfrm>
            <a:prstGeom prst="rect">
              <a:avLst/>
            </a:prstGeom>
            <a:solidFill>
              <a:schemeClr val="bg1"/>
            </a:solidFill>
            <a:effectLst>
              <a:softEdge rad="114300"/>
            </a:effectLst>
          </p:spPr>
          <p:txBody>
            <a:bodyPr vert="horz" wrap="square" lIns="91368" tIns="45684" rIns="91368" bIns="45684" rtlCol="0" anchor="ctr">
              <a:noAutofit/>
            </a:bodyPr>
            <a:lstStyle/>
            <a:p>
              <a:pPr algn="ctr"/>
              <a:r>
                <a:rPr lang="en-US" sz="1000" b="1">
                  <a:solidFill>
                    <a:srgbClr val="FFC000"/>
                  </a:solidFill>
                </a:rPr>
                <a:t>API</a:t>
              </a:r>
            </a:p>
          </p:txBody>
        </p:sp>
      </p:grpSp>
      <p:pic>
        <p:nvPicPr>
          <p:cNvPr id="290" name="volume clone 1" descr="C:\Users\PrestoGeorge\Desktop\Original-Cylindar.gif">
            <a:extLst>
              <a:ext uri="{FF2B5EF4-FFF2-40B4-BE49-F238E27FC236}">
                <a16:creationId xmlns:a16="http://schemas.microsoft.com/office/drawing/2014/main" id="{A82AE110-A84F-5F44-B731-E09321016A9C}"/>
              </a:ext>
            </a:extLst>
          </p:cNvPr>
          <p:cNvPicPr preferRelativeResize="0">
            <a:picLocks noChangeAspect="1" noChangeArrowheads="1"/>
          </p:cNvPicPr>
          <p:nvPr/>
        </p:nvPicPr>
        <p:blipFill>
          <a:blip r:embed="rId5" cstate="email">
            <a:duotone>
              <a:prstClr val="black"/>
              <a:schemeClr val="accent5">
                <a:tint val="45000"/>
                <a:satMod val="400000"/>
              </a:schemeClr>
            </a:duotone>
            <a:extLst>
              <a:ext uri="{28A0092B-C50C-407E-A947-70E740481C1C}">
                <a14:useLocalDpi xmlns:a14="http://schemas.microsoft.com/office/drawing/2010/main"/>
              </a:ext>
            </a:extLst>
          </a:blip>
          <a:srcRect/>
          <a:stretch>
            <a:fillRect/>
          </a:stretch>
        </p:blipFill>
        <p:spPr bwMode="auto">
          <a:xfrm>
            <a:off x="1055925" y="2286001"/>
            <a:ext cx="1371600" cy="250117"/>
          </a:xfrm>
          <a:prstGeom prst="rect">
            <a:avLst/>
          </a:prstGeom>
          <a:noFill/>
        </p:spPr>
      </p:pic>
      <p:sp>
        <p:nvSpPr>
          <p:cNvPr id="291" name="TextBox 290">
            <a:extLst>
              <a:ext uri="{FF2B5EF4-FFF2-40B4-BE49-F238E27FC236}">
                <a16:creationId xmlns:a16="http://schemas.microsoft.com/office/drawing/2014/main" id="{637AF96A-93AE-DF44-8F63-08F7B9C0028F}"/>
              </a:ext>
            </a:extLst>
          </p:cNvPr>
          <p:cNvSpPr txBox="1"/>
          <p:nvPr/>
        </p:nvSpPr>
        <p:spPr>
          <a:xfrm>
            <a:off x="1076304" y="2320798"/>
            <a:ext cx="1348539" cy="171845"/>
          </a:xfrm>
          <a:prstGeom prst="rect">
            <a:avLst/>
          </a:prstGeom>
        </p:spPr>
        <p:txBody>
          <a:bodyPr vert="horz" wrap="square" lIns="91368" tIns="45684" rIns="91368" bIns="45684" rtlCol="0" anchor="ctr">
            <a:noAutofit/>
          </a:bodyPr>
          <a:lstStyle/>
          <a:p>
            <a:pPr algn="ctr">
              <a:lnSpc>
                <a:spcPct val="95000"/>
              </a:lnSpc>
              <a:spcBef>
                <a:spcPts val="400"/>
              </a:spcBef>
              <a:spcAft>
                <a:spcPts val="200"/>
              </a:spcAft>
            </a:pPr>
            <a:r>
              <a:rPr lang="en-US" sz="1000" b="1">
                <a:solidFill>
                  <a:schemeClr val="bg1"/>
                </a:solidFill>
              </a:rPr>
              <a:t>Epic Report</a:t>
            </a:r>
          </a:p>
        </p:txBody>
      </p:sp>
      <p:cxnSp>
        <p:nvCxnSpPr>
          <p:cNvPr id="293" name="Curved Connector 292">
            <a:extLst>
              <a:ext uri="{FF2B5EF4-FFF2-40B4-BE49-F238E27FC236}">
                <a16:creationId xmlns:a16="http://schemas.microsoft.com/office/drawing/2014/main" id="{BDE591C9-FCD0-7646-8203-09C7E7261FE5}"/>
              </a:ext>
            </a:extLst>
          </p:cNvPr>
          <p:cNvCxnSpPr>
            <a:cxnSpLocks/>
            <a:stCxn id="335" idx="3"/>
            <a:endCxn id="290" idx="3"/>
          </p:cNvCxnSpPr>
          <p:nvPr/>
        </p:nvCxnSpPr>
        <p:spPr>
          <a:xfrm flipH="1">
            <a:off x="2427526" y="1772293"/>
            <a:ext cx="19775" cy="638766"/>
          </a:xfrm>
          <a:prstGeom prst="curvedConnector3">
            <a:avLst>
              <a:gd name="adj1" fmla="val -1156005"/>
            </a:avLst>
          </a:prstGeom>
          <a:ln>
            <a:solidFill>
              <a:srgbClr val="00B050"/>
            </a:solidFill>
            <a:tailEnd type="triangle"/>
          </a:ln>
        </p:spPr>
        <p:style>
          <a:lnRef idx="3">
            <a:schemeClr val="accent1"/>
          </a:lnRef>
          <a:fillRef idx="0">
            <a:schemeClr val="accent1"/>
          </a:fillRef>
          <a:effectRef idx="2">
            <a:schemeClr val="accent1"/>
          </a:effectRef>
          <a:fontRef idx="minor">
            <a:schemeClr val="tx1"/>
          </a:fontRef>
        </p:style>
      </p:cxnSp>
      <p:grpSp>
        <p:nvGrpSpPr>
          <p:cNvPr id="295" name="Group 294">
            <a:extLst>
              <a:ext uri="{FF2B5EF4-FFF2-40B4-BE49-F238E27FC236}">
                <a16:creationId xmlns:a16="http://schemas.microsoft.com/office/drawing/2014/main" id="{AE9F6689-9853-DE4D-BF6B-4A18442F1AC1}"/>
              </a:ext>
            </a:extLst>
          </p:cNvPr>
          <p:cNvGrpSpPr/>
          <p:nvPr/>
        </p:nvGrpSpPr>
        <p:grpSpPr>
          <a:xfrm>
            <a:off x="3715440" y="4363209"/>
            <a:ext cx="5798166" cy="2155977"/>
            <a:chOff x="-1751959" y="4312459"/>
            <a:chExt cx="5801188" cy="2157120"/>
          </a:xfrm>
        </p:grpSpPr>
        <p:cxnSp>
          <p:nvCxnSpPr>
            <p:cNvPr id="296" name="Straight Arrow Connector 295">
              <a:extLst>
                <a:ext uri="{FF2B5EF4-FFF2-40B4-BE49-F238E27FC236}">
                  <a16:creationId xmlns:a16="http://schemas.microsoft.com/office/drawing/2014/main" id="{80F99492-D640-9E4E-AE82-DEC725B30377}"/>
                </a:ext>
              </a:extLst>
            </p:cNvPr>
            <p:cNvCxnSpPr>
              <a:cxnSpLocks/>
            </p:cNvCxnSpPr>
            <p:nvPr/>
          </p:nvCxnSpPr>
          <p:spPr>
            <a:xfrm flipV="1">
              <a:off x="3495727" y="4312459"/>
              <a:ext cx="553502" cy="1"/>
            </a:xfrm>
            <a:prstGeom prst="straightConnector1">
              <a:avLst/>
            </a:prstGeom>
            <a:ln>
              <a:headEnd type="triangle" w="med" len="med"/>
              <a:tailEnd type="triangle" w="med" len="med"/>
            </a:ln>
          </p:spPr>
          <p:style>
            <a:lnRef idx="3">
              <a:schemeClr val="accent1"/>
            </a:lnRef>
            <a:fillRef idx="0">
              <a:schemeClr val="accent1"/>
            </a:fillRef>
            <a:effectRef idx="2">
              <a:schemeClr val="accent1"/>
            </a:effectRef>
            <a:fontRef idx="minor">
              <a:schemeClr val="tx1"/>
            </a:fontRef>
          </p:style>
        </p:cxnSp>
        <p:sp>
          <p:nvSpPr>
            <p:cNvPr id="297" name="TextBox 296">
              <a:extLst>
                <a:ext uri="{FF2B5EF4-FFF2-40B4-BE49-F238E27FC236}">
                  <a16:creationId xmlns:a16="http://schemas.microsoft.com/office/drawing/2014/main" id="{03F827E1-0B92-0A46-8448-A5564F5B5F8F}"/>
                </a:ext>
              </a:extLst>
            </p:cNvPr>
            <p:cNvSpPr txBox="1"/>
            <p:nvPr/>
          </p:nvSpPr>
          <p:spPr>
            <a:xfrm>
              <a:off x="-1751959" y="6284316"/>
              <a:ext cx="398777" cy="185263"/>
            </a:xfrm>
            <a:prstGeom prst="rect">
              <a:avLst/>
            </a:prstGeom>
            <a:solidFill>
              <a:schemeClr val="bg1">
                <a:alpha val="83000"/>
              </a:schemeClr>
            </a:solidFill>
            <a:effectLst>
              <a:softEdge rad="25400"/>
            </a:effectLst>
          </p:spPr>
          <p:txBody>
            <a:bodyPr vert="horz" wrap="square" lIns="91368" tIns="45684" rIns="91368" bIns="45684" rtlCol="0" anchor="ctr">
              <a:noAutofit/>
            </a:bodyPr>
            <a:lstStyle/>
            <a:p>
              <a:pPr algn="ctr"/>
              <a:r>
                <a:rPr lang="en-US" sz="1000" b="1">
                  <a:solidFill>
                    <a:schemeClr val="accent1"/>
                  </a:solidFill>
                </a:rPr>
                <a:t>API</a:t>
              </a:r>
            </a:p>
          </p:txBody>
        </p:sp>
      </p:grpSp>
      <p:sp>
        <p:nvSpPr>
          <p:cNvPr id="301" name="TextBox 300">
            <a:extLst>
              <a:ext uri="{FF2B5EF4-FFF2-40B4-BE49-F238E27FC236}">
                <a16:creationId xmlns:a16="http://schemas.microsoft.com/office/drawing/2014/main" id="{9A865F99-95C0-2844-941A-BD5CE929DD84}"/>
              </a:ext>
            </a:extLst>
          </p:cNvPr>
          <p:cNvSpPr txBox="1"/>
          <p:nvPr/>
        </p:nvSpPr>
        <p:spPr>
          <a:xfrm>
            <a:off x="5669772" y="4294630"/>
            <a:ext cx="661897" cy="300707"/>
          </a:xfrm>
          <a:prstGeom prst="rect">
            <a:avLst/>
          </a:prstGeom>
          <a:solidFill>
            <a:schemeClr val="bg1">
              <a:alpha val="90000"/>
            </a:schemeClr>
          </a:solidFill>
          <a:effectLst>
            <a:softEdge rad="101600"/>
          </a:effectLst>
        </p:spPr>
        <p:txBody>
          <a:bodyPr vert="horz" wrap="square" lIns="91368" tIns="45684" rIns="91368" bIns="45684" rtlCol="0" anchor="ctr">
            <a:noAutofit/>
          </a:bodyPr>
          <a:lstStyle/>
          <a:p>
            <a:pPr algn="ctr"/>
            <a:r>
              <a:rPr lang="en-US" sz="1000" b="1">
                <a:solidFill>
                  <a:srgbClr val="FFC000"/>
                </a:solidFill>
              </a:rPr>
              <a:t>Stream Backup</a:t>
            </a:r>
          </a:p>
        </p:txBody>
      </p:sp>
      <p:pic>
        <p:nvPicPr>
          <p:cNvPr id="304" name="volume clone 1" descr="C:\Users\PrestoGeorge\Desktop\Original-Cylindar.gif">
            <a:extLst>
              <a:ext uri="{FF2B5EF4-FFF2-40B4-BE49-F238E27FC236}">
                <a16:creationId xmlns:a16="http://schemas.microsoft.com/office/drawing/2014/main" id="{F6D25411-AFFB-034D-94C1-7601208AFABD}"/>
              </a:ext>
            </a:extLst>
          </p:cNvPr>
          <p:cNvPicPr preferRelativeResize="0">
            <a:picLocks noChangeAspect="1" noChangeArrowheads="1"/>
          </p:cNvPicPr>
          <p:nvPr/>
        </p:nvPicPr>
        <p:blipFill>
          <a:blip r:embed="rId5" cstate="print">
            <a:duotone>
              <a:prstClr val="black"/>
              <a:schemeClr val="accent5">
                <a:tint val="45000"/>
                <a:satMod val="400000"/>
              </a:schemeClr>
            </a:duotone>
          </a:blip>
          <a:srcRect/>
          <a:stretch>
            <a:fillRect/>
          </a:stretch>
        </p:blipFill>
        <p:spPr bwMode="auto">
          <a:xfrm>
            <a:off x="9934397" y="2292400"/>
            <a:ext cx="1371600" cy="242518"/>
          </a:xfrm>
          <a:prstGeom prst="rect">
            <a:avLst/>
          </a:prstGeom>
          <a:noFill/>
        </p:spPr>
      </p:pic>
      <p:sp>
        <p:nvSpPr>
          <p:cNvPr id="316" name="TextBox 315">
            <a:extLst>
              <a:ext uri="{FF2B5EF4-FFF2-40B4-BE49-F238E27FC236}">
                <a16:creationId xmlns:a16="http://schemas.microsoft.com/office/drawing/2014/main" id="{8EB3187B-ED04-1349-ADAD-1B5838694643}"/>
              </a:ext>
            </a:extLst>
          </p:cNvPr>
          <p:cNvSpPr txBox="1"/>
          <p:nvPr/>
        </p:nvSpPr>
        <p:spPr>
          <a:xfrm>
            <a:off x="9941084" y="2311703"/>
            <a:ext cx="1371600" cy="201962"/>
          </a:xfrm>
          <a:prstGeom prst="rect">
            <a:avLst/>
          </a:prstGeom>
        </p:spPr>
        <p:txBody>
          <a:bodyPr vert="horz" wrap="square" lIns="91368" tIns="45684" rIns="91368" bIns="45684" rtlCol="0" anchor="ctr">
            <a:noAutofit/>
          </a:bodyPr>
          <a:lstStyle/>
          <a:p>
            <a:pPr algn="ctr">
              <a:lnSpc>
                <a:spcPct val="95000"/>
              </a:lnSpc>
              <a:spcBef>
                <a:spcPts val="400"/>
              </a:spcBef>
              <a:spcAft>
                <a:spcPts val="200"/>
              </a:spcAft>
            </a:pPr>
            <a:r>
              <a:rPr lang="en-US" sz="1000" b="1">
                <a:solidFill>
                  <a:schemeClr val="bg1"/>
                </a:solidFill>
              </a:rPr>
              <a:t>DR Hyperspace</a:t>
            </a:r>
          </a:p>
        </p:txBody>
      </p:sp>
      <p:pic>
        <p:nvPicPr>
          <p:cNvPr id="317" name="volume clone 1" descr="C:\Users\PrestoGeorge\Desktop\Original-Cylindar.gif">
            <a:extLst>
              <a:ext uri="{FF2B5EF4-FFF2-40B4-BE49-F238E27FC236}">
                <a16:creationId xmlns:a16="http://schemas.microsoft.com/office/drawing/2014/main" id="{78B11DB7-20FB-D749-AD13-EF10938492C0}"/>
              </a:ext>
            </a:extLst>
          </p:cNvPr>
          <p:cNvPicPr preferRelativeResize="0">
            <a:picLocks noChangeAspect="1" noChangeArrowheads="1"/>
          </p:cNvPicPr>
          <p:nvPr/>
        </p:nvPicPr>
        <p:blipFill>
          <a:blip r:embed="rId5" cstate="print">
            <a:duotone>
              <a:prstClr val="black"/>
              <a:schemeClr val="accent5">
                <a:tint val="45000"/>
                <a:satMod val="400000"/>
              </a:schemeClr>
            </a:duotone>
          </a:blip>
          <a:srcRect/>
          <a:stretch>
            <a:fillRect/>
          </a:stretch>
        </p:blipFill>
        <p:spPr bwMode="auto">
          <a:xfrm>
            <a:off x="9923183" y="2571437"/>
            <a:ext cx="1371600" cy="242518"/>
          </a:xfrm>
          <a:prstGeom prst="rect">
            <a:avLst/>
          </a:prstGeom>
          <a:noFill/>
        </p:spPr>
      </p:pic>
      <p:sp>
        <p:nvSpPr>
          <p:cNvPr id="318" name="TextBox 317">
            <a:extLst>
              <a:ext uri="{FF2B5EF4-FFF2-40B4-BE49-F238E27FC236}">
                <a16:creationId xmlns:a16="http://schemas.microsoft.com/office/drawing/2014/main" id="{1033103F-91E8-F442-AEBB-1FB344C6D8C3}"/>
              </a:ext>
            </a:extLst>
          </p:cNvPr>
          <p:cNvSpPr txBox="1"/>
          <p:nvPr/>
        </p:nvSpPr>
        <p:spPr>
          <a:xfrm>
            <a:off x="9916241" y="2602355"/>
            <a:ext cx="1371600" cy="201962"/>
          </a:xfrm>
          <a:prstGeom prst="rect">
            <a:avLst/>
          </a:prstGeom>
        </p:spPr>
        <p:txBody>
          <a:bodyPr vert="horz" wrap="square" lIns="91368" tIns="45684" rIns="91368" bIns="45684" rtlCol="0" anchor="ctr">
            <a:noAutofit/>
          </a:bodyPr>
          <a:lstStyle/>
          <a:p>
            <a:pPr algn="ctr">
              <a:lnSpc>
                <a:spcPct val="95000"/>
              </a:lnSpc>
              <a:spcBef>
                <a:spcPts val="400"/>
              </a:spcBef>
              <a:spcAft>
                <a:spcPts val="200"/>
              </a:spcAft>
            </a:pPr>
            <a:r>
              <a:rPr lang="en-US" sz="1000" b="1">
                <a:solidFill>
                  <a:schemeClr val="bg1"/>
                </a:solidFill>
              </a:rPr>
              <a:t>VMware</a:t>
            </a:r>
          </a:p>
        </p:txBody>
      </p:sp>
      <p:grpSp>
        <p:nvGrpSpPr>
          <p:cNvPr id="319" name="Group 318">
            <a:extLst>
              <a:ext uri="{FF2B5EF4-FFF2-40B4-BE49-F238E27FC236}">
                <a16:creationId xmlns:a16="http://schemas.microsoft.com/office/drawing/2014/main" id="{116C7908-FA19-0D41-A015-DE565EBB9D09}"/>
              </a:ext>
            </a:extLst>
          </p:cNvPr>
          <p:cNvGrpSpPr/>
          <p:nvPr/>
        </p:nvGrpSpPr>
        <p:grpSpPr>
          <a:xfrm>
            <a:off x="1299737" y="1532963"/>
            <a:ext cx="7532337" cy="257882"/>
            <a:chOff x="1105527" y="1362205"/>
            <a:chExt cx="7536260" cy="258017"/>
          </a:xfrm>
        </p:grpSpPr>
        <p:pic>
          <p:nvPicPr>
            <p:cNvPr id="320" name="volume clone copy 4" descr="C:\Users\PrestoGeorge\Desktop\Original-Cylindar.gif">
              <a:extLst>
                <a:ext uri="{FF2B5EF4-FFF2-40B4-BE49-F238E27FC236}">
                  <a16:creationId xmlns:a16="http://schemas.microsoft.com/office/drawing/2014/main" id="{3A4F4500-FF8E-C349-B1F1-B7B3F65B0F01}"/>
                </a:ext>
              </a:extLst>
            </p:cNvPr>
            <p:cNvPicPr preferRelativeResize="0">
              <a:picLocks noChangeAspect="1" noChangeArrowheads="1"/>
            </p:cNvPicPr>
            <p:nvPr/>
          </p:nvPicPr>
          <p:blipFill>
            <a:blip r:embed="rId5" cstate="email">
              <a:grayscl/>
              <a:extLst>
                <a:ext uri="{28A0092B-C50C-407E-A947-70E740481C1C}">
                  <a14:useLocalDpi xmlns:a14="http://schemas.microsoft.com/office/drawing/2010/main"/>
                </a:ext>
              </a:extLst>
            </a:blip>
            <a:srcRect/>
            <a:stretch>
              <a:fillRect/>
            </a:stretch>
          </p:blipFill>
          <p:spPr bwMode="auto">
            <a:xfrm>
              <a:off x="1105527" y="1362205"/>
              <a:ext cx="1372314" cy="252877"/>
            </a:xfrm>
            <a:prstGeom prst="rect">
              <a:avLst/>
            </a:prstGeom>
            <a:noFill/>
          </p:spPr>
        </p:pic>
        <p:pic>
          <p:nvPicPr>
            <p:cNvPr id="321" name="volume clone copy 4" descr="C:\Users\PrestoGeorge\Desktop\Original-Cylindar.gif">
              <a:extLst>
                <a:ext uri="{FF2B5EF4-FFF2-40B4-BE49-F238E27FC236}">
                  <a16:creationId xmlns:a16="http://schemas.microsoft.com/office/drawing/2014/main" id="{4011E594-F111-2D41-B851-8E5E0EAF6A3A}"/>
                </a:ext>
              </a:extLst>
            </p:cNvPr>
            <p:cNvPicPr preferRelativeResize="0">
              <a:picLocks noChangeAspect="1" noChangeArrowheads="1"/>
            </p:cNvPicPr>
            <p:nvPr/>
          </p:nvPicPr>
          <p:blipFill>
            <a:blip r:embed="rId5" cstate="email">
              <a:grayscl/>
              <a:extLst>
                <a:ext uri="{28A0092B-C50C-407E-A947-70E740481C1C}">
                  <a14:useLocalDpi xmlns:a14="http://schemas.microsoft.com/office/drawing/2010/main"/>
                </a:ext>
              </a:extLst>
            </a:blip>
            <a:srcRect/>
            <a:stretch>
              <a:fillRect/>
            </a:stretch>
          </p:blipFill>
          <p:spPr bwMode="auto">
            <a:xfrm>
              <a:off x="7269473" y="1367344"/>
              <a:ext cx="1372314" cy="252878"/>
            </a:xfrm>
            <a:prstGeom prst="rect">
              <a:avLst/>
            </a:prstGeom>
            <a:noFill/>
          </p:spPr>
        </p:pic>
      </p:grpSp>
      <p:grpSp>
        <p:nvGrpSpPr>
          <p:cNvPr id="322" name="Group 321">
            <a:extLst>
              <a:ext uri="{FF2B5EF4-FFF2-40B4-BE49-F238E27FC236}">
                <a16:creationId xmlns:a16="http://schemas.microsoft.com/office/drawing/2014/main" id="{2C4BA164-1BCB-904B-9AFD-FED5F2426948}"/>
              </a:ext>
            </a:extLst>
          </p:cNvPr>
          <p:cNvGrpSpPr/>
          <p:nvPr/>
        </p:nvGrpSpPr>
        <p:grpSpPr>
          <a:xfrm>
            <a:off x="1251849" y="1556305"/>
            <a:ext cx="7549275" cy="261700"/>
            <a:chOff x="1029327" y="1385552"/>
            <a:chExt cx="7553207" cy="261836"/>
          </a:xfrm>
        </p:grpSpPr>
        <p:pic>
          <p:nvPicPr>
            <p:cNvPr id="324" name="volume clone copy 3" descr="C:\Users\PrestoGeorge\Desktop\Original-Cylindar.gif">
              <a:extLst>
                <a:ext uri="{FF2B5EF4-FFF2-40B4-BE49-F238E27FC236}">
                  <a16:creationId xmlns:a16="http://schemas.microsoft.com/office/drawing/2014/main" id="{C903D52D-8096-4A4F-B245-B29DB5612A98}"/>
                </a:ext>
              </a:extLst>
            </p:cNvPr>
            <p:cNvPicPr preferRelativeResize="0">
              <a:picLocks noChangeAspect="1" noChangeArrowheads="1"/>
            </p:cNvPicPr>
            <p:nvPr/>
          </p:nvPicPr>
          <p:blipFill>
            <a:blip r:embed="rId5" cstate="email">
              <a:grayscl/>
              <a:extLst>
                <a:ext uri="{28A0092B-C50C-407E-A947-70E740481C1C}">
                  <a14:useLocalDpi xmlns:a14="http://schemas.microsoft.com/office/drawing/2010/main"/>
                </a:ext>
              </a:extLst>
            </a:blip>
            <a:srcRect/>
            <a:stretch>
              <a:fillRect/>
            </a:stretch>
          </p:blipFill>
          <p:spPr bwMode="auto">
            <a:xfrm>
              <a:off x="1029327" y="1385552"/>
              <a:ext cx="1372314" cy="252877"/>
            </a:xfrm>
            <a:prstGeom prst="rect">
              <a:avLst/>
            </a:prstGeom>
            <a:noFill/>
          </p:spPr>
        </p:pic>
        <p:pic>
          <p:nvPicPr>
            <p:cNvPr id="325" name="volume clone copy 3" descr="C:\Users\PrestoGeorge\Desktop\Original-Cylindar.gif">
              <a:extLst>
                <a:ext uri="{FF2B5EF4-FFF2-40B4-BE49-F238E27FC236}">
                  <a16:creationId xmlns:a16="http://schemas.microsoft.com/office/drawing/2014/main" id="{D83C4F5C-16D2-C64F-8C7C-A0BE3EB4454B}"/>
                </a:ext>
              </a:extLst>
            </p:cNvPr>
            <p:cNvPicPr preferRelativeResize="0">
              <a:picLocks noChangeAspect="1" noChangeArrowheads="1"/>
            </p:cNvPicPr>
            <p:nvPr/>
          </p:nvPicPr>
          <p:blipFill>
            <a:blip r:embed="rId5" cstate="email">
              <a:grayscl/>
              <a:extLst>
                <a:ext uri="{28A0092B-C50C-407E-A947-70E740481C1C}">
                  <a14:useLocalDpi xmlns:a14="http://schemas.microsoft.com/office/drawing/2010/main"/>
                </a:ext>
              </a:extLst>
            </a:blip>
            <a:srcRect/>
            <a:stretch>
              <a:fillRect/>
            </a:stretch>
          </p:blipFill>
          <p:spPr bwMode="auto">
            <a:xfrm>
              <a:off x="7210220" y="1394511"/>
              <a:ext cx="1372314" cy="252877"/>
            </a:xfrm>
            <a:prstGeom prst="rect">
              <a:avLst/>
            </a:prstGeom>
            <a:noFill/>
          </p:spPr>
        </p:pic>
      </p:grpSp>
      <p:grpSp>
        <p:nvGrpSpPr>
          <p:cNvPr id="326" name="Group 325">
            <a:extLst>
              <a:ext uri="{FF2B5EF4-FFF2-40B4-BE49-F238E27FC236}">
                <a16:creationId xmlns:a16="http://schemas.microsoft.com/office/drawing/2014/main" id="{5E434C53-0D1E-914E-86B7-A31F583674EA}"/>
              </a:ext>
            </a:extLst>
          </p:cNvPr>
          <p:cNvGrpSpPr/>
          <p:nvPr/>
        </p:nvGrpSpPr>
        <p:grpSpPr>
          <a:xfrm>
            <a:off x="1199254" y="1583253"/>
            <a:ext cx="7565091" cy="254595"/>
            <a:chOff x="953127" y="1412517"/>
            <a:chExt cx="7569034" cy="254728"/>
          </a:xfrm>
        </p:grpSpPr>
        <p:pic>
          <p:nvPicPr>
            <p:cNvPr id="327" name="volume clone copy 2" descr="C:\Users\PrestoGeorge\Desktop\Original-Cylindar.gif">
              <a:extLst>
                <a:ext uri="{FF2B5EF4-FFF2-40B4-BE49-F238E27FC236}">
                  <a16:creationId xmlns:a16="http://schemas.microsoft.com/office/drawing/2014/main" id="{AD068535-105B-FD41-AF1B-D54AA3A31B68}"/>
                </a:ext>
              </a:extLst>
            </p:cNvPr>
            <p:cNvPicPr preferRelativeResize="0">
              <a:picLocks noChangeAspect="1" noChangeArrowheads="1"/>
            </p:cNvPicPr>
            <p:nvPr/>
          </p:nvPicPr>
          <p:blipFill>
            <a:blip r:embed="rId5" cstate="email">
              <a:grayscl/>
              <a:extLst>
                <a:ext uri="{28A0092B-C50C-407E-A947-70E740481C1C}">
                  <a14:useLocalDpi xmlns:a14="http://schemas.microsoft.com/office/drawing/2010/main"/>
                </a:ext>
              </a:extLst>
            </a:blip>
            <a:srcRect/>
            <a:stretch>
              <a:fillRect/>
            </a:stretch>
          </p:blipFill>
          <p:spPr bwMode="auto">
            <a:xfrm>
              <a:off x="953127" y="1412517"/>
              <a:ext cx="1372315" cy="252878"/>
            </a:xfrm>
            <a:prstGeom prst="rect">
              <a:avLst/>
            </a:prstGeom>
            <a:noFill/>
          </p:spPr>
        </p:pic>
        <p:pic>
          <p:nvPicPr>
            <p:cNvPr id="328" name="volume clone copy 2" descr="C:\Users\PrestoGeorge\Desktop\Original-Cylindar.gif">
              <a:extLst>
                <a:ext uri="{FF2B5EF4-FFF2-40B4-BE49-F238E27FC236}">
                  <a16:creationId xmlns:a16="http://schemas.microsoft.com/office/drawing/2014/main" id="{E10CE7C4-A874-6B45-968E-E6D4D279E977}"/>
                </a:ext>
              </a:extLst>
            </p:cNvPr>
            <p:cNvPicPr preferRelativeResize="0">
              <a:picLocks noChangeAspect="1" noChangeArrowheads="1"/>
            </p:cNvPicPr>
            <p:nvPr/>
          </p:nvPicPr>
          <p:blipFill>
            <a:blip r:embed="rId5" cstate="email">
              <a:grayscl/>
              <a:extLst>
                <a:ext uri="{28A0092B-C50C-407E-A947-70E740481C1C}">
                  <a14:useLocalDpi xmlns:a14="http://schemas.microsoft.com/office/drawing/2010/main"/>
                </a:ext>
              </a:extLst>
            </a:blip>
            <a:srcRect/>
            <a:stretch>
              <a:fillRect/>
            </a:stretch>
          </p:blipFill>
          <p:spPr bwMode="auto">
            <a:xfrm>
              <a:off x="7149846" y="1414367"/>
              <a:ext cx="1372315" cy="252878"/>
            </a:xfrm>
            <a:prstGeom prst="rect">
              <a:avLst/>
            </a:prstGeom>
            <a:noFill/>
          </p:spPr>
        </p:pic>
      </p:grpSp>
      <p:grpSp>
        <p:nvGrpSpPr>
          <p:cNvPr id="329" name="Group 328">
            <a:extLst>
              <a:ext uri="{FF2B5EF4-FFF2-40B4-BE49-F238E27FC236}">
                <a16:creationId xmlns:a16="http://schemas.microsoft.com/office/drawing/2014/main" id="{3133369A-0BF9-634C-A182-E7DE69096ADE}"/>
              </a:ext>
            </a:extLst>
          </p:cNvPr>
          <p:cNvGrpSpPr/>
          <p:nvPr/>
        </p:nvGrpSpPr>
        <p:grpSpPr>
          <a:xfrm>
            <a:off x="1141773" y="1613375"/>
            <a:ext cx="7571896" cy="257890"/>
            <a:chOff x="797037" y="1715101"/>
            <a:chExt cx="7575842" cy="258024"/>
          </a:xfrm>
        </p:grpSpPr>
        <p:pic>
          <p:nvPicPr>
            <p:cNvPr id="330" name="volume clone copy 1" descr="C:\Users\PrestoGeorge\Desktop\Original-Cylindar.gif">
              <a:extLst>
                <a:ext uri="{FF2B5EF4-FFF2-40B4-BE49-F238E27FC236}">
                  <a16:creationId xmlns:a16="http://schemas.microsoft.com/office/drawing/2014/main" id="{FFDE8026-EF9A-BC42-82D8-85D4A169DED3}"/>
                </a:ext>
              </a:extLst>
            </p:cNvPr>
            <p:cNvPicPr preferRelativeResize="0">
              <a:picLocks noChangeAspect="1" noChangeArrowheads="1"/>
            </p:cNvPicPr>
            <p:nvPr/>
          </p:nvPicPr>
          <p:blipFill>
            <a:blip r:embed="rId5" cstate="email">
              <a:grayscl/>
              <a:extLst>
                <a:ext uri="{28A0092B-C50C-407E-A947-70E740481C1C}">
                  <a14:useLocalDpi xmlns:a14="http://schemas.microsoft.com/office/drawing/2010/main"/>
                </a:ext>
              </a:extLst>
            </a:blip>
            <a:srcRect/>
            <a:stretch>
              <a:fillRect/>
            </a:stretch>
          </p:blipFill>
          <p:spPr bwMode="auto">
            <a:xfrm>
              <a:off x="797037" y="1720248"/>
              <a:ext cx="1372315" cy="252877"/>
            </a:xfrm>
            <a:prstGeom prst="rect">
              <a:avLst/>
            </a:prstGeom>
            <a:noFill/>
          </p:spPr>
        </p:pic>
        <p:pic>
          <p:nvPicPr>
            <p:cNvPr id="331" name="volume clone copy 1" descr="C:\Users\PrestoGeorge\Desktop\Original-Cylindar.gif">
              <a:extLst>
                <a:ext uri="{FF2B5EF4-FFF2-40B4-BE49-F238E27FC236}">
                  <a16:creationId xmlns:a16="http://schemas.microsoft.com/office/drawing/2014/main" id="{82E8682F-4170-4D4F-BFFF-E954A3109EA4}"/>
                </a:ext>
              </a:extLst>
            </p:cNvPr>
            <p:cNvPicPr preferRelativeResize="0">
              <a:picLocks noChangeAspect="1" noChangeArrowheads="1"/>
            </p:cNvPicPr>
            <p:nvPr/>
          </p:nvPicPr>
          <p:blipFill>
            <a:blip r:embed="rId5" cstate="email">
              <a:grayscl/>
              <a:extLst>
                <a:ext uri="{28A0092B-C50C-407E-A947-70E740481C1C}">
                  <a14:useLocalDpi xmlns:a14="http://schemas.microsoft.com/office/drawing/2010/main"/>
                </a:ext>
              </a:extLst>
            </a:blip>
            <a:srcRect/>
            <a:stretch>
              <a:fillRect/>
            </a:stretch>
          </p:blipFill>
          <p:spPr bwMode="auto">
            <a:xfrm>
              <a:off x="7000564" y="1715101"/>
              <a:ext cx="1372315" cy="252877"/>
            </a:xfrm>
            <a:prstGeom prst="rect">
              <a:avLst/>
            </a:prstGeom>
            <a:noFill/>
          </p:spPr>
        </p:pic>
      </p:grpSp>
      <p:pic>
        <p:nvPicPr>
          <p:cNvPr id="332" name="volume clone 1" descr="C:\Users\PrestoGeorge\Desktop\Original-Cylindar.gif">
            <a:extLst>
              <a:ext uri="{FF2B5EF4-FFF2-40B4-BE49-F238E27FC236}">
                <a16:creationId xmlns:a16="http://schemas.microsoft.com/office/drawing/2014/main" id="{90BD7455-545E-3940-A368-C00BD094D8E1}"/>
              </a:ext>
            </a:extLst>
          </p:cNvPr>
          <p:cNvPicPr preferRelativeResize="0">
            <a:picLocks noChangeAspect="1" noChangeArrowheads="1"/>
          </p:cNvPicPr>
          <p:nvPr/>
        </p:nvPicPr>
        <p:blipFill>
          <a:blip r:embed="rId5" cstate="email">
            <a:duotone>
              <a:prstClr val="black"/>
              <a:schemeClr val="accent5">
                <a:tint val="45000"/>
                <a:satMod val="400000"/>
              </a:schemeClr>
            </a:duotone>
            <a:extLst>
              <a:ext uri="{28A0092B-C50C-407E-A947-70E740481C1C}">
                <a14:useLocalDpi xmlns:a14="http://schemas.microsoft.com/office/drawing/2010/main"/>
              </a:ext>
            </a:extLst>
          </a:blip>
          <a:srcRect/>
          <a:stretch>
            <a:fillRect/>
          </a:stretch>
        </p:blipFill>
        <p:spPr bwMode="auto">
          <a:xfrm>
            <a:off x="7299369" y="1645921"/>
            <a:ext cx="1371600" cy="252745"/>
          </a:xfrm>
          <a:prstGeom prst="rect">
            <a:avLst/>
          </a:prstGeom>
          <a:noFill/>
        </p:spPr>
      </p:pic>
      <p:sp>
        <p:nvSpPr>
          <p:cNvPr id="333" name="TextBox 332">
            <a:extLst>
              <a:ext uri="{FF2B5EF4-FFF2-40B4-BE49-F238E27FC236}">
                <a16:creationId xmlns:a16="http://schemas.microsoft.com/office/drawing/2014/main" id="{788192FD-B854-AD4A-AB75-18035FC878C1}"/>
              </a:ext>
            </a:extLst>
          </p:cNvPr>
          <p:cNvSpPr txBox="1"/>
          <p:nvPr/>
        </p:nvSpPr>
        <p:spPr>
          <a:xfrm>
            <a:off x="7293359" y="1645920"/>
            <a:ext cx="1371600" cy="219336"/>
          </a:xfrm>
          <a:prstGeom prst="rect">
            <a:avLst/>
          </a:prstGeom>
        </p:spPr>
        <p:txBody>
          <a:bodyPr vert="horz" wrap="square" lIns="91368" tIns="45684" rIns="91368" bIns="45684" rtlCol="0" anchor="ctr">
            <a:noAutofit/>
          </a:bodyPr>
          <a:lstStyle/>
          <a:p>
            <a:pPr algn="ctr">
              <a:lnSpc>
                <a:spcPct val="95000"/>
              </a:lnSpc>
              <a:spcBef>
                <a:spcPts val="400"/>
              </a:spcBef>
              <a:spcAft>
                <a:spcPts val="200"/>
              </a:spcAft>
            </a:pPr>
            <a:r>
              <a:rPr lang="en-US" sz="1000" b="1">
                <a:solidFill>
                  <a:schemeClr val="bg1"/>
                </a:solidFill>
              </a:rPr>
              <a:t>Epic DR</a:t>
            </a:r>
          </a:p>
        </p:txBody>
      </p:sp>
      <p:pic>
        <p:nvPicPr>
          <p:cNvPr id="335" name="volume clone 1" descr="C:\Users\PrestoGeorge\Desktop\Original-Cylindar.gif">
            <a:extLst>
              <a:ext uri="{FF2B5EF4-FFF2-40B4-BE49-F238E27FC236}">
                <a16:creationId xmlns:a16="http://schemas.microsoft.com/office/drawing/2014/main" id="{CD1D1356-6CA7-8B45-ACA1-0C55C2D44FD2}"/>
              </a:ext>
            </a:extLst>
          </p:cNvPr>
          <p:cNvPicPr preferRelativeResize="0">
            <a:picLocks noChangeAspect="1" noChangeArrowheads="1"/>
          </p:cNvPicPr>
          <p:nvPr/>
        </p:nvPicPr>
        <p:blipFill>
          <a:blip r:embed="rId5" cstate="email">
            <a:duotone>
              <a:prstClr val="black"/>
              <a:schemeClr val="accent5">
                <a:tint val="45000"/>
                <a:satMod val="400000"/>
              </a:schemeClr>
            </a:duotone>
            <a:extLst>
              <a:ext uri="{28A0092B-C50C-407E-A947-70E740481C1C}">
                <a14:useLocalDpi xmlns:a14="http://schemas.microsoft.com/office/drawing/2010/main"/>
              </a:ext>
            </a:extLst>
          </a:blip>
          <a:srcRect/>
          <a:stretch>
            <a:fillRect/>
          </a:stretch>
        </p:blipFill>
        <p:spPr bwMode="auto">
          <a:xfrm>
            <a:off x="1075700" y="1645921"/>
            <a:ext cx="1371600" cy="252745"/>
          </a:xfrm>
          <a:prstGeom prst="rect">
            <a:avLst/>
          </a:prstGeom>
          <a:noFill/>
        </p:spPr>
      </p:pic>
      <p:sp>
        <p:nvSpPr>
          <p:cNvPr id="336" name="TextBox 335">
            <a:extLst>
              <a:ext uri="{FF2B5EF4-FFF2-40B4-BE49-F238E27FC236}">
                <a16:creationId xmlns:a16="http://schemas.microsoft.com/office/drawing/2014/main" id="{289E05A5-5428-4047-8461-DE8776F26B09}"/>
              </a:ext>
            </a:extLst>
          </p:cNvPr>
          <p:cNvSpPr txBox="1"/>
          <p:nvPr/>
        </p:nvSpPr>
        <p:spPr>
          <a:xfrm>
            <a:off x="1114318" y="1670600"/>
            <a:ext cx="1334221" cy="219336"/>
          </a:xfrm>
          <a:prstGeom prst="rect">
            <a:avLst/>
          </a:prstGeom>
        </p:spPr>
        <p:txBody>
          <a:bodyPr vert="horz" wrap="square" lIns="91368" tIns="45684" rIns="91368" bIns="45684" rtlCol="0" anchor="ctr">
            <a:noAutofit/>
          </a:bodyPr>
          <a:lstStyle/>
          <a:p>
            <a:pPr algn="ctr">
              <a:lnSpc>
                <a:spcPct val="95000"/>
              </a:lnSpc>
              <a:spcBef>
                <a:spcPts val="400"/>
              </a:spcBef>
              <a:spcAft>
                <a:spcPts val="200"/>
              </a:spcAft>
            </a:pPr>
            <a:r>
              <a:rPr lang="en-US" sz="1000" b="1">
                <a:solidFill>
                  <a:schemeClr val="bg1"/>
                </a:solidFill>
              </a:rPr>
              <a:t>Epic Production</a:t>
            </a:r>
          </a:p>
        </p:txBody>
      </p:sp>
      <p:grpSp>
        <p:nvGrpSpPr>
          <p:cNvPr id="339" name="Group 338">
            <a:extLst>
              <a:ext uri="{FF2B5EF4-FFF2-40B4-BE49-F238E27FC236}">
                <a16:creationId xmlns:a16="http://schemas.microsoft.com/office/drawing/2014/main" id="{0BE7D46F-296E-1148-862E-6B87B3633CC9}"/>
              </a:ext>
            </a:extLst>
          </p:cNvPr>
          <p:cNvGrpSpPr/>
          <p:nvPr/>
        </p:nvGrpSpPr>
        <p:grpSpPr>
          <a:xfrm>
            <a:off x="2671337" y="1659336"/>
            <a:ext cx="4546974" cy="2759882"/>
            <a:chOff x="2670444" y="1658849"/>
            <a:chExt cx="4548159" cy="2760605"/>
          </a:xfrm>
        </p:grpSpPr>
        <p:grpSp>
          <p:nvGrpSpPr>
            <p:cNvPr id="340" name="Group 339">
              <a:extLst>
                <a:ext uri="{FF2B5EF4-FFF2-40B4-BE49-F238E27FC236}">
                  <a16:creationId xmlns:a16="http://schemas.microsoft.com/office/drawing/2014/main" id="{632B4C82-B141-8649-B20B-31FD1442AA12}"/>
                </a:ext>
              </a:extLst>
            </p:cNvPr>
            <p:cNvGrpSpPr/>
            <p:nvPr/>
          </p:nvGrpSpPr>
          <p:grpSpPr>
            <a:xfrm>
              <a:off x="2670444" y="1658849"/>
              <a:ext cx="3972086" cy="2472570"/>
              <a:chOff x="2670444" y="1658849"/>
              <a:chExt cx="3972086" cy="2472570"/>
            </a:xfrm>
          </p:grpSpPr>
          <p:grpSp>
            <p:nvGrpSpPr>
              <p:cNvPr id="342" name="Group 341">
                <a:extLst>
                  <a:ext uri="{FF2B5EF4-FFF2-40B4-BE49-F238E27FC236}">
                    <a16:creationId xmlns:a16="http://schemas.microsoft.com/office/drawing/2014/main" id="{33DCFC05-5AA0-4D49-8C05-D22E54820B53}"/>
                  </a:ext>
                </a:extLst>
              </p:cNvPr>
              <p:cNvGrpSpPr/>
              <p:nvPr/>
            </p:nvGrpSpPr>
            <p:grpSpPr>
              <a:xfrm>
                <a:off x="2670444" y="1658849"/>
                <a:ext cx="2742157" cy="2319866"/>
                <a:chOff x="2624827" y="1658398"/>
                <a:chExt cx="2742873" cy="2320479"/>
              </a:xfrm>
            </p:grpSpPr>
            <p:cxnSp>
              <p:nvCxnSpPr>
                <p:cNvPr id="344" name="Curved Connector 343">
                  <a:extLst>
                    <a:ext uri="{FF2B5EF4-FFF2-40B4-BE49-F238E27FC236}">
                      <a16:creationId xmlns:a16="http://schemas.microsoft.com/office/drawing/2014/main" id="{26C27628-6111-CA4E-97AA-7D2035FF3DA5}"/>
                    </a:ext>
                  </a:extLst>
                </p:cNvPr>
                <p:cNvCxnSpPr>
                  <a:cxnSpLocks/>
                  <a:stCxn id="320" idx="3"/>
                  <a:endCxn id="345" idx="1"/>
                </p:cNvCxnSpPr>
                <p:nvPr/>
              </p:nvCxnSpPr>
              <p:spPr>
                <a:xfrm>
                  <a:off x="2624827" y="1658398"/>
                  <a:ext cx="992786" cy="2039261"/>
                </a:xfrm>
                <a:prstGeom prst="curvedConnector3">
                  <a:avLst>
                    <a:gd name="adj1" fmla="val 50000"/>
                  </a:avLst>
                </a:prstGeom>
                <a:ln>
                  <a:solidFill>
                    <a:srgbClr val="FFC000"/>
                  </a:solidFill>
                  <a:tailEnd type="triangle"/>
                </a:ln>
              </p:spPr>
              <p:style>
                <a:lnRef idx="3">
                  <a:schemeClr val="accent3"/>
                </a:lnRef>
                <a:fillRef idx="0">
                  <a:schemeClr val="accent3"/>
                </a:fillRef>
                <a:effectRef idx="2">
                  <a:schemeClr val="accent3"/>
                </a:effectRef>
                <a:fontRef idx="minor">
                  <a:schemeClr val="tx1"/>
                </a:fontRef>
              </p:style>
            </p:cxnSp>
            <p:sp>
              <p:nvSpPr>
                <p:cNvPr id="345" name="TextBox 344">
                  <a:extLst>
                    <a:ext uri="{FF2B5EF4-FFF2-40B4-BE49-F238E27FC236}">
                      <a16:creationId xmlns:a16="http://schemas.microsoft.com/office/drawing/2014/main" id="{49EA78AA-CD4D-724F-9B7C-FAE1C51863C9}"/>
                    </a:ext>
                  </a:extLst>
                </p:cNvPr>
                <p:cNvSpPr txBox="1"/>
                <p:nvPr/>
              </p:nvSpPr>
              <p:spPr>
                <a:xfrm>
                  <a:off x="3617613" y="3416441"/>
                  <a:ext cx="1750087" cy="562436"/>
                </a:xfrm>
                <a:prstGeom prst="rect">
                  <a:avLst/>
                </a:prstGeom>
                <a:solidFill>
                  <a:schemeClr val="bg1"/>
                </a:solidFill>
                <a:effectLst>
                  <a:softEdge rad="38100"/>
                </a:effectLst>
              </p:spPr>
              <p:txBody>
                <a:bodyPr vert="horz" wrap="square" lIns="91368" tIns="45684" rIns="91368" bIns="45684" rtlCol="0" anchor="ctr">
                  <a:noAutofit/>
                </a:bodyPr>
                <a:lstStyle/>
                <a:p>
                  <a:pPr algn="ctr">
                    <a:lnSpc>
                      <a:spcPct val="95000"/>
                    </a:lnSpc>
                    <a:spcBef>
                      <a:spcPts val="400"/>
                    </a:spcBef>
                    <a:spcAft>
                      <a:spcPts val="200"/>
                    </a:spcAft>
                  </a:pPr>
                  <a:r>
                    <a:rPr lang="en-US" sz="1000" b="1">
                      <a:solidFill>
                        <a:srgbClr val="FFC000"/>
                      </a:solidFill>
                    </a:rPr>
                    <a:t>Optional bypass media server and use SnapVault(R)</a:t>
                  </a:r>
                </a:p>
              </p:txBody>
            </p:sp>
          </p:grpSp>
          <p:cxnSp>
            <p:nvCxnSpPr>
              <p:cNvPr id="343" name="Curved Connector 342">
                <a:extLst>
                  <a:ext uri="{FF2B5EF4-FFF2-40B4-BE49-F238E27FC236}">
                    <a16:creationId xmlns:a16="http://schemas.microsoft.com/office/drawing/2014/main" id="{116293E2-34C9-5547-BD7C-A2598929BE47}"/>
                  </a:ext>
                </a:extLst>
              </p:cNvPr>
              <p:cNvCxnSpPr>
                <a:cxnSpLocks/>
                <a:stCxn id="345" idx="3"/>
                <a:endCxn id="341" idx="1"/>
              </p:cNvCxnSpPr>
              <p:nvPr/>
            </p:nvCxnSpPr>
            <p:spPr>
              <a:xfrm>
                <a:off x="5412601" y="3697572"/>
                <a:ext cx="1229929" cy="433847"/>
              </a:xfrm>
              <a:prstGeom prst="curvedConnector3">
                <a:avLst>
                  <a:gd name="adj1" fmla="val 50000"/>
                </a:avLst>
              </a:prstGeom>
              <a:ln>
                <a:solidFill>
                  <a:srgbClr val="FFC000"/>
                </a:solidFill>
                <a:tailEnd type="triangle"/>
              </a:ln>
            </p:spPr>
            <p:style>
              <a:lnRef idx="3">
                <a:schemeClr val="accent3"/>
              </a:lnRef>
              <a:fillRef idx="0">
                <a:schemeClr val="accent3"/>
              </a:fillRef>
              <a:effectRef idx="2">
                <a:schemeClr val="accent3"/>
              </a:effectRef>
              <a:fontRef idx="minor">
                <a:schemeClr val="tx1"/>
              </a:fontRef>
            </p:style>
          </p:cxnSp>
        </p:grpSp>
        <p:pic>
          <p:nvPicPr>
            <p:cNvPr id="341" name="Picture 340">
              <a:extLst>
                <a:ext uri="{FF2B5EF4-FFF2-40B4-BE49-F238E27FC236}">
                  <a16:creationId xmlns:a16="http://schemas.microsoft.com/office/drawing/2014/main" id="{70EA8EB3-0170-874C-A77E-7515DEDAB632}"/>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6642531" y="3843382"/>
              <a:ext cx="576072" cy="576072"/>
            </a:xfrm>
            <a:prstGeom prst="rect">
              <a:avLst/>
            </a:prstGeom>
          </p:spPr>
        </p:pic>
      </p:grpSp>
      <p:pic>
        <p:nvPicPr>
          <p:cNvPr id="379" name="volume clone 1" descr="C:\Users\PrestoGeorge\Desktop\Original-Cylindar.gif">
            <a:extLst>
              <a:ext uri="{FF2B5EF4-FFF2-40B4-BE49-F238E27FC236}">
                <a16:creationId xmlns:a16="http://schemas.microsoft.com/office/drawing/2014/main" id="{DBF7C5B5-364E-604F-8FCD-EF8E15D4BCA7}"/>
              </a:ext>
            </a:extLst>
          </p:cNvPr>
          <p:cNvPicPr preferRelativeResize="0">
            <a:picLocks noChangeAspect="1" noChangeArrowheads="1"/>
          </p:cNvPicPr>
          <p:nvPr/>
        </p:nvPicPr>
        <p:blipFill>
          <a:blip r:embed="rId5" cstate="email">
            <a:duotone>
              <a:prstClr val="black"/>
              <a:schemeClr val="accent5">
                <a:tint val="45000"/>
                <a:satMod val="400000"/>
              </a:schemeClr>
            </a:duotone>
            <a:extLst>
              <a:ext uri="{28A0092B-C50C-407E-A947-70E740481C1C}">
                <a14:useLocalDpi xmlns:a14="http://schemas.microsoft.com/office/drawing/2010/main"/>
              </a:ext>
            </a:extLst>
          </a:blip>
          <a:srcRect/>
          <a:stretch>
            <a:fillRect/>
          </a:stretch>
        </p:blipFill>
        <p:spPr bwMode="auto">
          <a:xfrm>
            <a:off x="7300358" y="2286001"/>
            <a:ext cx="1371600" cy="250117"/>
          </a:xfrm>
          <a:prstGeom prst="rect">
            <a:avLst/>
          </a:prstGeom>
          <a:noFill/>
        </p:spPr>
      </p:pic>
      <p:sp>
        <p:nvSpPr>
          <p:cNvPr id="380" name="TextBox 379">
            <a:extLst>
              <a:ext uri="{FF2B5EF4-FFF2-40B4-BE49-F238E27FC236}">
                <a16:creationId xmlns:a16="http://schemas.microsoft.com/office/drawing/2014/main" id="{64EEEC2B-F93A-6543-9ECC-8B3CE7F3EF3C}"/>
              </a:ext>
            </a:extLst>
          </p:cNvPr>
          <p:cNvSpPr txBox="1"/>
          <p:nvPr/>
        </p:nvSpPr>
        <p:spPr>
          <a:xfrm>
            <a:off x="7307300" y="2322127"/>
            <a:ext cx="1371600" cy="171845"/>
          </a:xfrm>
          <a:prstGeom prst="rect">
            <a:avLst/>
          </a:prstGeom>
        </p:spPr>
        <p:txBody>
          <a:bodyPr vert="horz" wrap="square" lIns="91368" tIns="45684" rIns="91368" bIns="45684" rtlCol="0" anchor="ctr">
            <a:noAutofit/>
          </a:bodyPr>
          <a:lstStyle/>
          <a:p>
            <a:pPr algn="ctr">
              <a:lnSpc>
                <a:spcPct val="95000"/>
              </a:lnSpc>
              <a:spcBef>
                <a:spcPts val="400"/>
              </a:spcBef>
              <a:spcAft>
                <a:spcPts val="200"/>
              </a:spcAft>
            </a:pPr>
            <a:r>
              <a:rPr lang="en-US" sz="1000" b="1">
                <a:solidFill>
                  <a:schemeClr val="bg1"/>
                </a:solidFill>
              </a:rPr>
              <a:t>DR Report</a:t>
            </a:r>
          </a:p>
        </p:txBody>
      </p:sp>
      <p:pic>
        <p:nvPicPr>
          <p:cNvPr id="382" name="volume clone 1" descr="C:\Users\PrestoGeorge\Desktop\Original-Cylindar.gif">
            <a:extLst>
              <a:ext uri="{FF2B5EF4-FFF2-40B4-BE49-F238E27FC236}">
                <a16:creationId xmlns:a16="http://schemas.microsoft.com/office/drawing/2014/main" id="{D2EB2F4F-F6C5-E34F-97F6-0A9CA549E213}"/>
              </a:ext>
            </a:extLst>
          </p:cNvPr>
          <p:cNvPicPr preferRelativeResize="0">
            <a:picLocks noChangeAspect="1" noChangeArrowheads="1"/>
          </p:cNvPicPr>
          <p:nvPr/>
        </p:nvPicPr>
        <p:blipFill>
          <a:blip r:embed="rId5" cstate="print">
            <a:duotone>
              <a:prstClr val="black"/>
              <a:schemeClr val="accent5">
                <a:tint val="45000"/>
                <a:satMod val="400000"/>
              </a:schemeClr>
            </a:duotone>
          </a:blip>
          <a:srcRect/>
          <a:stretch>
            <a:fillRect/>
          </a:stretch>
        </p:blipFill>
        <p:spPr bwMode="auto">
          <a:xfrm>
            <a:off x="9941084" y="1617867"/>
            <a:ext cx="1371600" cy="242518"/>
          </a:xfrm>
          <a:prstGeom prst="rect">
            <a:avLst/>
          </a:prstGeom>
          <a:noFill/>
        </p:spPr>
      </p:pic>
      <p:sp>
        <p:nvSpPr>
          <p:cNvPr id="383" name="TextBox 382">
            <a:extLst>
              <a:ext uri="{FF2B5EF4-FFF2-40B4-BE49-F238E27FC236}">
                <a16:creationId xmlns:a16="http://schemas.microsoft.com/office/drawing/2014/main" id="{3058D33E-1949-D74B-8A93-96BCC65E5535}"/>
              </a:ext>
            </a:extLst>
          </p:cNvPr>
          <p:cNvSpPr txBox="1"/>
          <p:nvPr/>
        </p:nvSpPr>
        <p:spPr>
          <a:xfrm>
            <a:off x="9949820" y="1645921"/>
            <a:ext cx="1371600" cy="171845"/>
          </a:xfrm>
          <a:prstGeom prst="rect">
            <a:avLst/>
          </a:prstGeom>
        </p:spPr>
        <p:txBody>
          <a:bodyPr vert="horz" wrap="square" lIns="91368" tIns="45684" rIns="91368" bIns="45684" rtlCol="0" anchor="ctr">
            <a:noAutofit/>
          </a:bodyPr>
          <a:lstStyle/>
          <a:p>
            <a:pPr algn="ctr">
              <a:lnSpc>
                <a:spcPct val="95000"/>
              </a:lnSpc>
              <a:spcBef>
                <a:spcPts val="400"/>
              </a:spcBef>
              <a:spcAft>
                <a:spcPts val="200"/>
              </a:spcAft>
            </a:pPr>
            <a:r>
              <a:rPr lang="en-US" sz="1000" b="1">
                <a:solidFill>
                  <a:schemeClr val="bg1"/>
                </a:solidFill>
              </a:rPr>
              <a:t>DR Clarity</a:t>
            </a:r>
          </a:p>
        </p:txBody>
      </p:sp>
      <p:pic>
        <p:nvPicPr>
          <p:cNvPr id="14" name="Picture 13">
            <a:extLst>
              <a:ext uri="{FF2B5EF4-FFF2-40B4-BE49-F238E27FC236}">
                <a16:creationId xmlns:a16="http://schemas.microsoft.com/office/drawing/2014/main" id="{6BFD1EF6-D683-4E4E-86BF-B36256F9E6AD}"/>
              </a:ext>
            </a:extLst>
          </p:cNvPr>
          <p:cNvPicPr>
            <a:picLocks noChangeAspect="1"/>
          </p:cNvPicPr>
          <p:nvPr/>
        </p:nvPicPr>
        <p:blipFill>
          <a:blip r:embed="rId9"/>
          <a:stretch>
            <a:fillRect/>
          </a:stretch>
        </p:blipFill>
        <p:spPr>
          <a:xfrm>
            <a:off x="2587908" y="543751"/>
            <a:ext cx="1005719" cy="123251"/>
          </a:xfrm>
          <a:prstGeom prst="rect">
            <a:avLst/>
          </a:prstGeom>
        </p:spPr>
      </p:pic>
      <p:sp>
        <p:nvSpPr>
          <p:cNvPr id="29" name="TextBox 28">
            <a:extLst>
              <a:ext uri="{FF2B5EF4-FFF2-40B4-BE49-F238E27FC236}">
                <a16:creationId xmlns:a16="http://schemas.microsoft.com/office/drawing/2014/main" id="{51ACEDAB-1A49-F84C-8AD2-8B3474D27777}"/>
              </a:ext>
            </a:extLst>
          </p:cNvPr>
          <p:cNvSpPr txBox="1"/>
          <p:nvPr/>
        </p:nvSpPr>
        <p:spPr>
          <a:xfrm>
            <a:off x="11726742" y="1435261"/>
            <a:ext cx="0" cy="0"/>
          </a:xfrm>
          <a:prstGeom prst="rect">
            <a:avLst/>
          </a:prstGeom>
        </p:spPr>
        <p:txBody>
          <a:bodyPr vert="horz" wrap="none" lIns="91440" tIns="45720" rIns="91440" bIns="45720" rtlCol="0" anchor="t">
            <a:noAutofit/>
          </a:bodyPr>
          <a:lstStyle/>
          <a:p>
            <a:pPr marL="173038" indent="-173038">
              <a:lnSpc>
                <a:spcPct val="95000"/>
              </a:lnSpc>
              <a:spcBef>
                <a:spcPts val="400"/>
              </a:spcBef>
              <a:spcAft>
                <a:spcPts val="200"/>
              </a:spcAft>
              <a:buClr>
                <a:schemeClr val="accent1"/>
              </a:buClr>
              <a:buFont typeface="Wingdings" panose="05000000000000000000" pitchFamily="2" charset="2"/>
              <a:buChar char="§"/>
            </a:pPr>
            <a:endParaRPr lang="en-US" sz="1400" err="1">
              <a:solidFill>
                <a:sysClr val="windowText" lastClr="000000"/>
              </a:solidFill>
            </a:endParaRPr>
          </a:p>
        </p:txBody>
      </p:sp>
      <p:pic>
        <p:nvPicPr>
          <p:cNvPr id="211" name="image37.png">
            <a:extLst>
              <a:ext uri="{FF2B5EF4-FFF2-40B4-BE49-F238E27FC236}">
                <a16:creationId xmlns:a16="http://schemas.microsoft.com/office/drawing/2014/main" id="{97441F49-3179-214F-AADC-DBDBC461A601}"/>
              </a:ext>
            </a:extLst>
          </p:cNvPr>
          <p:cNvPicPr/>
          <p:nvPr/>
        </p:nvPicPr>
        <p:blipFill>
          <a:blip r:embed="rId3" cstate="hqprint">
            <a:extLst>
              <a:ext uri="{28A0092B-C50C-407E-A947-70E740481C1C}">
                <a14:useLocalDpi xmlns:a14="http://schemas.microsoft.com/office/drawing/2010/main"/>
              </a:ext>
            </a:extLst>
          </a:blip>
          <a:stretch>
            <a:fillRect/>
          </a:stretch>
        </p:blipFill>
        <p:spPr>
          <a:xfrm>
            <a:off x="7577334" y="548641"/>
            <a:ext cx="1005843" cy="302207"/>
          </a:xfrm>
          <a:prstGeom prst="rect">
            <a:avLst/>
          </a:prstGeom>
          <a:ln w="12700">
            <a:miter lim="400000"/>
          </a:ln>
        </p:spPr>
      </p:pic>
      <p:pic>
        <p:nvPicPr>
          <p:cNvPr id="212" name="image50.png">
            <a:extLst>
              <a:ext uri="{FF2B5EF4-FFF2-40B4-BE49-F238E27FC236}">
                <a16:creationId xmlns:a16="http://schemas.microsoft.com/office/drawing/2014/main" id="{C7C8C005-5C72-2D46-98CE-6A53ECB5BBBE}"/>
              </a:ext>
            </a:extLst>
          </p:cNvPr>
          <p:cNvPicPr/>
          <p:nvPr/>
        </p:nvPicPr>
        <p:blipFill>
          <a:blip r:embed="rId4" cstate="hqprint">
            <a:extLst>
              <a:ext uri="{28A0092B-C50C-407E-A947-70E740481C1C}">
                <a14:useLocalDpi xmlns:a14="http://schemas.microsoft.com/office/drawing/2010/main"/>
              </a:ext>
            </a:extLst>
          </a:blip>
          <a:stretch>
            <a:fillRect/>
          </a:stretch>
        </p:blipFill>
        <p:spPr>
          <a:xfrm>
            <a:off x="10064102" y="548641"/>
            <a:ext cx="1005840" cy="302207"/>
          </a:xfrm>
          <a:prstGeom prst="rect">
            <a:avLst/>
          </a:prstGeom>
          <a:ln w="12700">
            <a:miter lim="400000"/>
          </a:ln>
        </p:spPr>
      </p:pic>
      <p:pic>
        <p:nvPicPr>
          <p:cNvPr id="215" name="image50.png">
            <a:extLst>
              <a:ext uri="{FF2B5EF4-FFF2-40B4-BE49-F238E27FC236}">
                <a16:creationId xmlns:a16="http://schemas.microsoft.com/office/drawing/2014/main" id="{E23E2C3C-4C8A-154E-8C7F-A87790C41826}"/>
              </a:ext>
            </a:extLst>
          </p:cNvPr>
          <p:cNvPicPr/>
          <p:nvPr/>
        </p:nvPicPr>
        <p:blipFill>
          <a:blip r:embed="rId4" cstate="hqprint">
            <a:extLst>
              <a:ext uri="{28A0092B-C50C-407E-A947-70E740481C1C}">
                <a14:useLocalDpi xmlns:a14="http://schemas.microsoft.com/office/drawing/2010/main"/>
              </a:ext>
            </a:extLst>
          </a:blip>
          <a:stretch>
            <a:fillRect/>
          </a:stretch>
        </p:blipFill>
        <p:spPr>
          <a:xfrm>
            <a:off x="9630669" y="548641"/>
            <a:ext cx="1005840" cy="302207"/>
          </a:xfrm>
          <a:prstGeom prst="rect">
            <a:avLst/>
          </a:prstGeom>
          <a:ln w="12700">
            <a:miter lim="400000"/>
          </a:ln>
        </p:spPr>
      </p:pic>
      <p:pic>
        <p:nvPicPr>
          <p:cNvPr id="217" name="image37.png">
            <a:extLst>
              <a:ext uri="{FF2B5EF4-FFF2-40B4-BE49-F238E27FC236}">
                <a16:creationId xmlns:a16="http://schemas.microsoft.com/office/drawing/2014/main" id="{1F8B9C6F-5E9B-E747-B4B5-091991B2489D}"/>
              </a:ext>
            </a:extLst>
          </p:cNvPr>
          <p:cNvPicPr/>
          <p:nvPr/>
        </p:nvPicPr>
        <p:blipFill>
          <a:blip r:embed="rId3" cstate="hqprint">
            <a:extLst>
              <a:ext uri="{28A0092B-C50C-407E-A947-70E740481C1C}">
                <a14:useLocalDpi xmlns:a14="http://schemas.microsoft.com/office/drawing/2010/main"/>
              </a:ext>
            </a:extLst>
          </a:blip>
          <a:stretch>
            <a:fillRect/>
          </a:stretch>
        </p:blipFill>
        <p:spPr>
          <a:xfrm>
            <a:off x="8010012" y="548641"/>
            <a:ext cx="1005843" cy="302207"/>
          </a:xfrm>
          <a:prstGeom prst="rect">
            <a:avLst/>
          </a:prstGeom>
          <a:ln w="12700">
            <a:miter lim="400000"/>
          </a:ln>
        </p:spPr>
      </p:pic>
      <p:pic>
        <p:nvPicPr>
          <p:cNvPr id="226" name="Picture 225">
            <a:extLst>
              <a:ext uri="{FF2B5EF4-FFF2-40B4-BE49-F238E27FC236}">
                <a16:creationId xmlns:a16="http://schemas.microsoft.com/office/drawing/2014/main" id="{5FCF5FF4-6A93-0144-8C1C-34C60A0CE481}"/>
              </a:ext>
            </a:extLst>
          </p:cNvPr>
          <p:cNvPicPr>
            <a:picLocks noChangeAspect="1"/>
          </p:cNvPicPr>
          <p:nvPr/>
        </p:nvPicPr>
        <p:blipFill>
          <a:blip r:embed="rId9"/>
          <a:stretch>
            <a:fillRect/>
          </a:stretch>
        </p:blipFill>
        <p:spPr>
          <a:xfrm>
            <a:off x="8780051" y="543751"/>
            <a:ext cx="1005719" cy="123251"/>
          </a:xfrm>
          <a:prstGeom prst="rect">
            <a:avLst/>
          </a:prstGeom>
        </p:spPr>
      </p:pic>
      <p:pic>
        <p:nvPicPr>
          <p:cNvPr id="164" name="Picture 163">
            <a:extLst>
              <a:ext uri="{FF2B5EF4-FFF2-40B4-BE49-F238E27FC236}">
                <a16:creationId xmlns:a16="http://schemas.microsoft.com/office/drawing/2014/main" id="{858AE50C-4805-7C45-BAF4-90F432CEDBC5}"/>
              </a:ext>
            </a:extLst>
          </p:cNvPr>
          <p:cNvPicPr>
            <a:picLocks noChangeAspect="1"/>
          </p:cNvPicPr>
          <p:nvPr/>
        </p:nvPicPr>
        <p:blipFill>
          <a:blip r:embed="rId10" cstate="hqprint">
            <a:extLst>
              <a:ext uri="{28A0092B-C50C-407E-A947-70E740481C1C}">
                <a14:useLocalDpi xmlns:a14="http://schemas.microsoft.com/office/drawing/2010/main"/>
              </a:ext>
            </a:extLst>
          </a:blip>
          <a:stretch>
            <a:fillRect/>
          </a:stretch>
        </p:blipFill>
        <p:spPr>
          <a:xfrm>
            <a:off x="1065322" y="834422"/>
            <a:ext cx="1371600" cy="371475"/>
          </a:xfrm>
          <a:prstGeom prst="rect">
            <a:avLst/>
          </a:prstGeom>
        </p:spPr>
      </p:pic>
      <p:pic>
        <p:nvPicPr>
          <p:cNvPr id="165" name="Picture 164">
            <a:extLst>
              <a:ext uri="{FF2B5EF4-FFF2-40B4-BE49-F238E27FC236}">
                <a16:creationId xmlns:a16="http://schemas.microsoft.com/office/drawing/2014/main" id="{1ED09686-DEDA-F54D-AFCA-5AE44CAC17FE}"/>
              </a:ext>
            </a:extLst>
          </p:cNvPr>
          <p:cNvPicPr>
            <a:picLocks noChangeAspect="1"/>
          </p:cNvPicPr>
          <p:nvPr/>
        </p:nvPicPr>
        <p:blipFill>
          <a:blip r:embed="rId10" cstate="hqprint">
            <a:extLst>
              <a:ext uri="{28A0092B-C50C-407E-A947-70E740481C1C}">
                <a14:useLocalDpi xmlns:a14="http://schemas.microsoft.com/office/drawing/2010/main"/>
              </a:ext>
            </a:extLst>
          </a:blip>
          <a:stretch>
            <a:fillRect/>
          </a:stretch>
        </p:blipFill>
        <p:spPr>
          <a:xfrm>
            <a:off x="3726166" y="828913"/>
            <a:ext cx="1371600" cy="371475"/>
          </a:xfrm>
          <a:prstGeom prst="rect">
            <a:avLst/>
          </a:prstGeom>
        </p:spPr>
      </p:pic>
      <p:pic>
        <p:nvPicPr>
          <p:cNvPr id="166" name="Picture 165">
            <a:extLst>
              <a:ext uri="{FF2B5EF4-FFF2-40B4-BE49-F238E27FC236}">
                <a16:creationId xmlns:a16="http://schemas.microsoft.com/office/drawing/2014/main" id="{C3FB764E-EA3D-0D45-8600-BDE970FDFE42}"/>
              </a:ext>
            </a:extLst>
          </p:cNvPr>
          <p:cNvPicPr>
            <a:picLocks noChangeAspect="1"/>
          </p:cNvPicPr>
          <p:nvPr/>
        </p:nvPicPr>
        <p:blipFill>
          <a:blip r:embed="rId10" cstate="hqprint">
            <a:extLst>
              <a:ext uri="{28A0092B-C50C-407E-A947-70E740481C1C}">
                <a14:useLocalDpi xmlns:a14="http://schemas.microsoft.com/office/drawing/2010/main"/>
              </a:ext>
            </a:extLst>
          </a:blip>
          <a:stretch>
            <a:fillRect/>
          </a:stretch>
        </p:blipFill>
        <p:spPr>
          <a:xfrm>
            <a:off x="7299369" y="828912"/>
            <a:ext cx="1371600" cy="371475"/>
          </a:xfrm>
          <a:prstGeom prst="rect">
            <a:avLst/>
          </a:prstGeom>
        </p:spPr>
      </p:pic>
      <p:pic>
        <p:nvPicPr>
          <p:cNvPr id="167" name="Picture 166">
            <a:extLst>
              <a:ext uri="{FF2B5EF4-FFF2-40B4-BE49-F238E27FC236}">
                <a16:creationId xmlns:a16="http://schemas.microsoft.com/office/drawing/2014/main" id="{4418184A-040D-C540-9D36-904BCDD2DD57}"/>
              </a:ext>
            </a:extLst>
          </p:cNvPr>
          <p:cNvPicPr>
            <a:picLocks noChangeAspect="1"/>
          </p:cNvPicPr>
          <p:nvPr/>
        </p:nvPicPr>
        <p:blipFill>
          <a:blip r:embed="rId10" cstate="hqprint">
            <a:extLst>
              <a:ext uri="{28A0092B-C50C-407E-A947-70E740481C1C}">
                <a14:useLocalDpi xmlns:a14="http://schemas.microsoft.com/office/drawing/2010/main"/>
              </a:ext>
            </a:extLst>
          </a:blip>
          <a:stretch>
            <a:fillRect/>
          </a:stretch>
        </p:blipFill>
        <p:spPr>
          <a:xfrm>
            <a:off x="9941084" y="835258"/>
            <a:ext cx="1371600" cy="371475"/>
          </a:xfrm>
          <a:prstGeom prst="rect">
            <a:avLst/>
          </a:prstGeom>
        </p:spPr>
      </p:pic>
      <p:grpSp>
        <p:nvGrpSpPr>
          <p:cNvPr id="169" name="Gruppieren 174">
            <a:extLst>
              <a:ext uri="{FF2B5EF4-FFF2-40B4-BE49-F238E27FC236}">
                <a16:creationId xmlns:a16="http://schemas.microsoft.com/office/drawing/2014/main" id="{AEF67E95-05DC-B044-B695-FCDB1191FFDA}"/>
              </a:ext>
            </a:extLst>
          </p:cNvPr>
          <p:cNvGrpSpPr/>
          <p:nvPr/>
        </p:nvGrpSpPr>
        <p:grpSpPr>
          <a:xfrm>
            <a:off x="3713133" y="2910093"/>
            <a:ext cx="1375294" cy="389026"/>
            <a:chOff x="980625" y="2708729"/>
            <a:chExt cx="3981168" cy="1113119"/>
          </a:xfrm>
        </p:grpSpPr>
        <p:sp>
          <p:nvSpPr>
            <p:cNvPr id="170" name="AutoShape 120">
              <a:extLst>
                <a:ext uri="{FF2B5EF4-FFF2-40B4-BE49-F238E27FC236}">
                  <a16:creationId xmlns:a16="http://schemas.microsoft.com/office/drawing/2014/main" id="{82B7AE70-51BF-6844-B17F-0C95DFF4B40E}"/>
                </a:ext>
              </a:extLst>
            </p:cNvPr>
            <p:cNvSpPr>
              <a:spLocks noChangeArrowheads="1"/>
            </p:cNvSpPr>
            <p:nvPr/>
          </p:nvSpPr>
          <p:spPr bwMode="auto">
            <a:xfrm>
              <a:off x="980625" y="2708730"/>
              <a:ext cx="3981168" cy="1113118"/>
            </a:xfrm>
            <a:prstGeom prst="can">
              <a:avLst>
                <a:gd name="adj" fmla="val 24497"/>
              </a:avLst>
            </a:prstGeom>
            <a:solidFill>
              <a:schemeClr val="accent1">
                <a:lumMod val="40000"/>
                <a:lumOff val="60000"/>
                <a:alpha val="60000"/>
              </a:schemeClr>
            </a:solidFill>
            <a:ln w="9525" cap="flat" cmpd="sng" algn="ctr">
              <a:solidFill>
                <a:schemeClr val="accent1"/>
              </a:solidFill>
              <a:prstDash val="solid"/>
              <a:headEnd/>
              <a:tailEnd/>
            </a:ln>
            <a:effectLst/>
          </p:spPr>
          <p:txBody>
            <a:bodyPr wrap="none" anchor="ctr"/>
            <a:lstStyle/>
            <a:p>
              <a:pPr marL="0" marR="0" lvl="0" indent="0" algn="ctr" defTabSz="914400" eaLnBrk="1" fontAlgn="auto" latinLnBrk="0" hangingPunct="1">
                <a:lnSpc>
                  <a:spcPct val="100000"/>
                </a:lnSpc>
                <a:spcBef>
                  <a:spcPts val="0"/>
                </a:spcBef>
                <a:spcAft>
                  <a:spcPts val="0"/>
                </a:spcAft>
                <a:buClr>
                  <a:srgbClr val="58A618"/>
                </a:buClr>
                <a:buSzTx/>
                <a:buFontTx/>
                <a:buNone/>
                <a:tabLst/>
                <a:defRPr/>
              </a:pPr>
              <a:endParaRPr kumimoji="0" lang="en-US" sz="1800" b="1" i="0" u="none" strike="noStrike" kern="0" cap="none" spc="0" normalizeH="0" baseline="0" noProof="0">
                <a:ln>
                  <a:noFill/>
                </a:ln>
                <a:solidFill>
                  <a:srgbClr val="000000"/>
                </a:solidFill>
                <a:effectLst/>
                <a:uLnTx/>
                <a:uFillTx/>
                <a:latin typeface="Arial"/>
                <a:ea typeface="+mn-ea"/>
                <a:cs typeface="+mn-cs"/>
              </a:endParaRPr>
            </a:p>
          </p:txBody>
        </p:sp>
        <p:grpSp>
          <p:nvGrpSpPr>
            <p:cNvPr id="171" name="Group 12">
              <a:extLst>
                <a:ext uri="{FF2B5EF4-FFF2-40B4-BE49-F238E27FC236}">
                  <a16:creationId xmlns:a16="http://schemas.microsoft.com/office/drawing/2014/main" id="{5FA6245F-AA19-CF42-AD3C-B6A4706CB4D3}"/>
                </a:ext>
              </a:extLst>
            </p:cNvPr>
            <p:cNvGrpSpPr/>
            <p:nvPr/>
          </p:nvGrpSpPr>
          <p:grpSpPr>
            <a:xfrm>
              <a:off x="1181328" y="3035196"/>
              <a:ext cx="1598110" cy="451577"/>
              <a:chOff x="6215337" y="3102557"/>
              <a:chExt cx="1925837" cy="544183"/>
            </a:xfrm>
          </p:grpSpPr>
          <p:pic>
            <p:nvPicPr>
              <p:cNvPr id="252" name="image141.png" descr="FlexVol.png">
                <a:extLst>
                  <a:ext uri="{FF2B5EF4-FFF2-40B4-BE49-F238E27FC236}">
                    <a16:creationId xmlns:a16="http://schemas.microsoft.com/office/drawing/2014/main" id="{D4AA2DCE-144D-1741-94DB-1A5100D13B94}"/>
                  </a:ext>
                </a:extLst>
              </p:cNvPr>
              <p:cNvPicPr/>
              <p:nvPr/>
            </p:nvPicPr>
            <p:blipFill>
              <a:blip r:embed="rId11" cstate="print"/>
              <a:stretch>
                <a:fillRect/>
              </a:stretch>
            </p:blipFill>
            <p:spPr>
              <a:xfrm>
                <a:off x="6215337" y="3102557"/>
                <a:ext cx="316045" cy="544183"/>
              </a:xfrm>
              <a:prstGeom prst="rect">
                <a:avLst/>
              </a:prstGeom>
              <a:ln w="12700">
                <a:miter lim="400000"/>
              </a:ln>
            </p:spPr>
          </p:pic>
          <p:pic>
            <p:nvPicPr>
              <p:cNvPr id="253" name="image141.png" descr="FlexVol.png">
                <a:extLst>
                  <a:ext uri="{FF2B5EF4-FFF2-40B4-BE49-F238E27FC236}">
                    <a16:creationId xmlns:a16="http://schemas.microsoft.com/office/drawing/2014/main" id="{30D8812E-CECD-9843-8C48-BFBE2B0C8A64}"/>
                  </a:ext>
                </a:extLst>
              </p:cNvPr>
              <p:cNvPicPr/>
              <p:nvPr/>
            </p:nvPicPr>
            <p:blipFill>
              <a:blip r:embed="rId11" cstate="print"/>
              <a:stretch>
                <a:fillRect/>
              </a:stretch>
            </p:blipFill>
            <p:spPr>
              <a:xfrm>
                <a:off x="6617785" y="3102557"/>
                <a:ext cx="316045" cy="544183"/>
              </a:xfrm>
              <a:prstGeom prst="rect">
                <a:avLst/>
              </a:prstGeom>
              <a:ln w="12700">
                <a:miter lim="400000"/>
              </a:ln>
            </p:spPr>
          </p:pic>
          <p:pic>
            <p:nvPicPr>
              <p:cNvPr id="255" name="image141.png" descr="FlexVol.png">
                <a:extLst>
                  <a:ext uri="{FF2B5EF4-FFF2-40B4-BE49-F238E27FC236}">
                    <a16:creationId xmlns:a16="http://schemas.microsoft.com/office/drawing/2014/main" id="{231B681B-841D-DB45-B080-E28AB9FA3EF2}"/>
                  </a:ext>
                </a:extLst>
              </p:cNvPr>
              <p:cNvPicPr/>
              <p:nvPr/>
            </p:nvPicPr>
            <p:blipFill>
              <a:blip r:embed="rId11" cstate="print"/>
              <a:stretch>
                <a:fillRect/>
              </a:stretch>
            </p:blipFill>
            <p:spPr>
              <a:xfrm>
                <a:off x="7020233" y="3102557"/>
                <a:ext cx="316045" cy="544183"/>
              </a:xfrm>
              <a:prstGeom prst="rect">
                <a:avLst/>
              </a:prstGeom>
              <a:ln w="12700">
                <a:miter lim="400000"/>
              </a:ln>
            </p:spPr>
          </p:pic>
          <p:pic>
            <p:nvPicPr>
              <p:cNvPr id="256" name="image141.png" descr="FlexVol.png">
                <a:extLst>
                  <a:ext uri="{FF2B5EF4-FFF2-40B4-BE49-F238E27FC236}">
                    <a16:creationId xmlns:a16="http://schemas.microsoft.com/office/drawing/2014/main" id="{34437B9E-E054-FC44-9345-7D90F3242762}"/>
                  </a:ext>
                </a:extLst>
              </p:cNvPr>
              <p:cNvPicPr/>
              <p:nvPr/>
            </p:nvPicPr>
            <p:blipFill>
              <a:blip r:embed="rId11" cstate="print"/>
              <a:stretch>
                <a:fillRect/>
              </a:stretch>
            </p:blipFill>
            <p:spPr>
              <a:xfrm>
                <a:off x="7422681" y="3102557"/>
                <a:ext cx="316045" cy="544183"/>
              </a:xfrm>
              <a:prstGeom prst="rect">
                <a:avLst/>
              </a:prstGeom>
              <a:ln w="12700">
                <a:miter lim="400000"/>
              </a:ln>
            </p:spPr>
          </p:pic>
          <p:pic>
            <p:nvPicPr>
              <p:cNvPr id="258" name="image141.png" descr="FlexVol.png">
                <a:extLst>
                  <a:ext uri="{FF2B5EF4-FFF2-40B4-BE49-F238E27FC236}">
                    <a16:creationId xmlns:a16="http://schemas.microsoft.com/office/drawing/2014/main" id="{FCDE706E-8883-9748-BC55-6E9A368F2F78}"/>
                  </a:ext>
                </a:extLst>
              </p:cNvPr>
              <p:cNvPicPr/>
              <p:nvPr/>
            </p:nvPicPr>
            <p:blipFill>
              <a:blip r:embed="rId11" cstate="print"/>
              <a:stretch>
                <a:fillRect/>
              </a:stretch>
            </p:blipFill>
            <p:spPr>
              <a:xfrm>
                <a:off x="7825129" y="3102557"/>
                <a:ext cx="316045" cy="544183"/>
              </a:xfrm>
              <a:prstGeom prst="rect">
                <a:avLst/>
              </a:prstGeom>
              <a:ln w="12700">
                <a:miter lim="400000"/>
              </a:ln>
            </p:spPr>
          </p:pic>
        </p:grpSp>
        <p:grpSp>
          <p:nvGrpSpPr>
            <p:cNvPr id="172" name="Group 13">
              <a:extLst>
                <a:ext uri="{FF2B5EF4-FFF2-40B4-BE49-F238E27FC236}">
                  <a16:creationId xmlns:a16="http://schemas.microsoft.com/office/drawing/2014/main" id="{92D9FB5A-7939-9049-81DF-DCAE111EC7D5}"/>
                </a:ext>
              </a:extLst>
            </p:cNvPr>
            <p:cNvGrpSpPr/>
            <p:nvPr/>
          </p:nvGrpSpPr>
          <p:grpSpPr>
            <a:xfrm>
              <a:off x="1381531" y="3293030"/>
              <a:ext cx="1598110" cy="451577"/>
              <a:chOff x="6301740" y="3470599"/>
              <a:chExt cx="1925837" cy="544183"/>
            </a:xfrm>
          </p:grpSpPr>
          <p:pic>
            <p:nvPicPr>
              <p:cNvPr id="236" name="image141.png" descr="FlexVol.png">
                <a:extLst>
                  <a:ext uri="{FF2B5EF4-FFF2-40B4-BE49-F238E27FC236}">
                    <a16:creationId xmlns:a16="http://schemas.microsoft.com/office/drawing/2014/main" id="{60D37244-56C6-334F-BD23-DBC0D227EFDA}"/>
                  </a:ext>
                </a:extLst>
              </p:cNvPr>
              <p:cNvPicPr/>
              <p:nvPr/>
            </p:nvPicPr>
            <p:blipFill>
              <a:blip r:embed="rId11" cstate="print"/>
              <a:stretch>
                <a:fillRect/>
              </a:stretch>
            </p:blipFill>
            <p:spPr>
              <a:xfrm>
                <a:off x="6301740" y="3470599"/>
                <a:ext cx="316045" cy="544183"/>
              </a:xfrm>
              <a:prstGeom prst="rect">
                <a:avLst/>
              </a:prstGeom>
              <a:ln w="12700">
                <a:miter lim="400000"/>
              </a:ln>
            </p:spPr>
          </p:pic>
          <p:pic>
            <p:nvPicPr>
              <p:cNvPr id="242" name="image141.png" descr="FlexVol.png">
                <a:extLst>
                  <a:ext uri="{FF2B5EF4-FFF2-40B4-BE49-F238E27FC236}">
                    <a16:creationId xmlns:a16="http://schemas.microsoft.com/office/drawing/2014/main" id="{DB3909F5-FD52-154E-9555-07E1D18EB316}"/>
                  </a:ext>
                </a:extLst>
              </p:cNvPr>
              <p:cNvPicPr/>
              <p:nvPr/>
            </p:nvPicPr>
            <p:blipFill>
              <a:blip r:embed="rId11" cstate="print"/>
              <a:stretch>
                <a:fillRect/>
              </a:stretch>
            </p:blipFill>
            <p:spPr>
              <a:xfrm>
                <a:off x="6704188" y="3470599"/>
                <a:ext cx="316045" cy="544183"/>
              </a:xfrm>
              <a:prstGeom prst="rect">
                <a:avLst/>
              </a:prstGeom>
              <a:ln w="12700">
                <a:miter lim="400000"/>
              </a:ln>
            </p:spPr>
          </p:pic>
          <p:pic>
            <p:nvPicPr>
              <p:cNvPr id="243" name="image141.png" descr="FlexVol.png">
                <a:extLst>
                  <a:ext uri="{FF2B5EF4-FFF2-40B4-BE49-F238E27FC236}">
                    <a16:creationId xmlns:a16="http://schemas.microsoft.com/office/drawing/2014/main" id="{F8BFB196-4C47-CA4B-BA23-4F7CA4E663E9}"/>
                  </a:ext>
                </a:extLst>
              </p:cNvPr>
              <p:cNvPicPr/>
              <p:nvPr/>
            </p:nvPicPr>
            <p:blipFill>
              <a:blip r:embed="rId11" cstate="print"/>
              <a:stretch>
                <a:fillRect/>
              </a:stretch>
            </p:blipFill>
            <p:spPr>
              <a:xfrm>
                <a:off x="7106636" y="3470599"/>
                <a:ext cx="316045" cy="544183"/>
              </a:xfrm>
              <a:prstGeom prst="rect">
                <a:avLst/>
              </a:prstGeom>
              <a:ln w="12700">
                <a:miter lim="400000"/>
              </a:ln>
            </p:spPr>
          </p:pic>
          <p:pic>
            <p:nvPicPr>
              <p:cNvPr id="244" name="image141.png" descr="FlexVol.png">
                <a:extLst>
                  <a:ext uri="{FF2B5EF4-FFF2-40B4-BE49-F238E27FC236}">
                    <a16:creationId xmlns:a16="http://schemas.microsoft.com/office/drawing/2014/main" id="{F893DB75-D2EC-7841-B63A-144D572C17E7}"/>
                  </a:ext>
                </a:extLst>
              </p:cNvPr>
              <p:cNvPicPr/>
              <p:nvPr/>
            </p:nvPicPr>
            <p:blipFill>
              <a:blip r:embed="rId11" cstate="print"/>
              <a:stretch>
                <a:fillRect/>
              </a:stretch>
            </p:blipFill>
            <p:spPr>
              <a:xfrm>
                <a:off x="7509084" y="3470599"/>
                <a:ext cx="316045" cy="544183"/>
              </a:xfrm>
              <a:prstGeom prst="rect">
                <a:avLst/>
              </a:prstGeom>
              <a:ln w="12700">
                <a:miter lim="400000"/>
              </a:ln>
            </p:spPr>
          </p:pic>
          <p:pic>
            <p:nvPicPr>
              <p:cNvPr id="251" name="image141.png" descr="FlexVol.png">
                <a:extLst>
                  <a:ext uri="{FF2B5EF4-FFF2-40B4-BE49-F238E27FC236}">
                    <a16:creationId xmlns:a16="http://schemas.microsoft.com/office/drawing/2014/main" id="{2C046FAC-5830-7F44-A686-459B52466EAA}"/>
                  </a:ext>
                </a:extLst>
              </p:cNvPr>
              <p:cNvPicPr/>
              <p:nvPr/>
            </p:nvPicPr>
            <p:blipFill>
              <a:blip r:embed="rId11" cstate="print"/>
              <a:stretch>
                <a:fillRect/>
              </a:stretch>
            </p:blipFill>
            <p:spPr>
              <a:xfrm>
                <a:off x="7911532" y="3470599"/>
                <a:ext cx="316045" cy="544183"/>
              </a:xfrm>
              <a:prstGeom prst="rect">
                <a:avLst/>
              </a:prstGeom>
              <a:ln w="12700">
                <a:miter lim="400000"/>
              </a:ln>
            </p:spPr>
          </p:pic>
        </p:grpSp>
        <p:grpSp>
          <p:nvGrpSpPr>
            <p:cNvPr id="173" name="Group 14">
              <a:extLst>
                <a:ext uri="{FF2B5EF4-FFF2-40B4-BE49-F238E27FC236}">
                  <a16:creationId xmlns:a16="http://schemas.microsoft.com/office/drawing/2014/main" id="{03C2E981-3B51-6943-BBDE-A730005BDC70}"/>
                </a:ext>
              </a:extLst>
            </p:cNvPr>
            <p:cNvGrpSpPr/>
            <p:nvPr/>
          </p:nvGrpSpPr>
          <p:grpSpPr>
            <a:xfrm>
              <a:off x="2979640" y="3035196"/>
              <a:ext cx="1598110" cy="451577"/>
              <a:chOff x="6215337" y="3102557"/>
              <a:chExt cx="1925837" cy="544183"/>
            </a:xfrm>
          </p:grpSpPr>
          <p:pic>
            <p:nvPicPr>
              <p:cNvPr id="228" name="image141.png" descr="FlexVol.png">
                <a:extLst>
                  <a:ext uri="{FF2B5EF4-FFF2-40B4-BE49-F238E27FC236}">
                    <a16:creationId xmlns:a16="http://schemas.microsoft.com/office/drawing/2014/main" id="{F796C46E-971B-244C-940C-853299EAD382}"/>
                  </a:ext>
                </a:extLst>
              </p:cNvPr>
              <p:cNvPicPr/>
              <p:nvPr/>
            </p:nvPicPr>
            <p:blipFill>
              <a:blip r:embed="rId11" cstate="print"/>
              <a:stretch>
                <a:fillRect/>
              </a:stretch>
            </p:blipFill>
            <p:spPr>
              <a:xfrm>
                <a:off x="6215337" y="3102557"/>
                <a:ext cx="316045" cy="544183"/>
              </a:xfrm>
              <a:prstGeom prst="rect">
                <a:avLst/>
              </a:prstGeom>
              <a:ln w="12700">
                <a:miter lim="400000"/>
              </a:ln>
            </p:spPr>
          </p:pic>
          <p:pic>
            <p:nvPicPr>
              <p:cNvPr id="231" name="image141.png" descr="FlexVol.png">
                <a:extLst>
                  <a:ext uri="{FF2B5EF4-FFF2-40B4-BE49-F238E27FC236}">
                    <a16:creationId xmlns:a16="http://schemas.microsoft.com/office/drawing/2014/main" id="{F5D67370-A4C2-F046-9F64-8976C700164F}"/>
                  </a:ext>
                </a:extLst>
              </p:cNvPr>
              <p:cNvPicPr/>
              <p:nvPr/>
            </p:nvPicPr>
            <p:blipFill>
              <a:blip r:embed="rId11" cstate="print"/>
              <a:stretch>
                <a:fillRect/>
              </a:stretch>
            </p:blipFill>
            <p:spPr>
              <a:xfrm>
                <a:off x="6617785" y="3102557"/>
                <a:ext cx="316045" cy="544183"/>
              </a:xfrm>
              <a:prstGeom prst="rect">
                <a:avLst/>
              </a:prstGeom>
              <a:ln w="12700">
                <a:miter lim="400000"/>
              </a:ln>
            </p:spPr>
          </p:pic>
          <p:pic>
            <p:nvPicPr>
              <p:cNvPr id="233" name="image141.png" descr="FlexVol.png">
                <a:extLst>
                  <a:ext uri="{FF2B5EF4-FFF2-40B4-BE49-F238E27FC236}">
                    <a16:creationId xmlns:a16="http://schemas.microsoft.com/office/drawing/2014/main" id="{E1CA0B96-6FA7-5441-ACBD-EC4A17064ED9}"/>
                  </a:ext>
                </a:extLst>
              </p:cNvPr>
              <p:cNvPicPr/>
              <p:nvPr/>
            </p:nvPicPr>
            <p:blipFill>
              <a:blip r:embed="rId11" cstate="print"/>
              <a:stretch>
                <a:fillRect/>
              </a:stretch>
            </p:blipFill>
            <p:spPr>
              <a:xfrm>
                <a:off x="7020233" y="3102557"/>
                <a:ext cx="316045" cy="544183"/>
              </a:xfrm>
              <a:prstGeom prst="rect">
                <a:avLst/>
              </a:prstGeom>
              <a:ln w="12700">
                <a:miter lim="400000"/>
              </a:ln>
            </p:spPr>
          </p:pic>
          <p:pic>
            <p:nvPicPr>
              <p:cNvPr id="234" name="image141.png" descr="FlexVol.png">
                <a:extLst>
                  <a:ext uri="{FF2B5EF4-FFF2-40B4-BE49-F238E27FC236}">
                    <a16:creationId xmlns:a16="http://schemas.microsoft.com/office/drawing/2014/main" id="{C6B60B1D-C7B1-324F-8C55-FC97F74A754C}"/>
                  </a:ext>
                </a:extLst>
              </p:cNvPr>
              <p:cNvPicPr/>
              <p:nvPr/>
            </p:nvPicPr>
            <p:blipFill>
              <a:blip r:embed="rId11" cstate="print"/>
              <a:stretch>
                <a:fillRect/>
              </a:stretch>
            </p:blipFill>
            <p:spPr>
              <a:xfrm>
                <a:off x="7422681" y="3102557"/>
                <a:ext cx="316045" cy="544183"/>
              </a:xfrm>
              <a:prstGeom prst="rect">
                <a:avLst/>
              </a:prstGeom>
              <a:ln w="12700">
                <a:miter lim="400000"/>
              </a:ln>
            </p:spPr>
          </p:pic>
          <p:pic>
            <p:nvPicPr>
              <p:cNvPr id="235" name="image141.png" descr="FlexVol.png">
                <a:extLst>
                  <a:ext uri="{FF2B5EF4-FFF2-40B4-BE49-F238E27FC236}">
                    <a16:creationId xmlns:a16="http://schemas.microsoft.com/office/drawing/2014/main" id="{CB76BF60-E7D9-9643-9C31-21BEB827CE8B}"/>
                  </a:ext>
                </a:extLst>
              </p:cNvPr>
              <p:cNvPicPr/>
              <p:nvPr/>
            </p:nvPicPr>
            <p:blipFill>
              <a:blip r:embed="rId11" cstate="print"/>
              <a:stretch>
                <a:fillRect/>
              </a:stretch>
            </p:blipFill>
            <p:spPr>
              <a:xfrm>
                <a:off x="7825129" y="3102557"/>
                <a:ext cx="316045" cy="544183"/>
              </a:xfrm>
              <a:prstGeom prst="rect">
                <a:avLst/>
              </a:prstGeom>
              <a:ln w="12700">
                <a:miter lim="400000"/>
              </a:ln>
            </p:spPr>
          </p:pic>
        </p:grpSp>
        <p:grpSp>
          <p:nvGrpSpPr>
            <p:cNvPr id="174" name="Group 15">
              <a:extLst>
                <a:ext uri="{FF2B5EF4-FFF2-40B4-BE49-F238E27FC236}">
                  <a16:creationId xmlns:a16="http://schemas.microsoft.com/office/drawing/2014/main" id="{84A1ED9C-1F2B-534E-B066-AC8AEB633787}"/>
                </a:ext>
              </a:extLst>
            </p:cNvPr>
            <p:cNvGrpSpPr/>
            <p:nvPr/>
          </p:nvGrpSpPr>
          <p:grpSpPr>
            <a:xfrm>
              <a:off x="3179842" y="3293030"/>
              <a:ext cx="1598110" cy="451577"/>
              <a:chOff x="6301740" y="3470599"/>
              <a:chExt cx="1925837" cy="544183"/>
            </a:xfrm>
          </p:grpSpPr>
          <p:pic>
            <p:nvPicPr>
              <p:cNvPr id="195" name="image141.png" descr="FlexVol.png">
                <a:extLst>
                  <a:ext uri="{FF2B5EF4-FFF2-40B4-BE49-F238E27FC236}">
                    <a16:creationId xmlns:a16="http://schemas.microsoft.com/office/drawing/2014/main" id="{6E1DB6CA-1FCC-844D-A5C9-9542A3216F02}"/>
                  </a:ext>
                </a:extLst>
              </p:cNvPr>
              <p:cNvPicPr/>
              <p:nvPr/>
            </p:nvPicPr>
            <p:blipFill>
              <a:blip r:embed="rId11" cstate="print"/>
              <a:stretch>
                <a:fillRect/>
              </a:stretch>
            </p:blipFill>
            <p:spPr>
              <a:xfrm>
                <a:off x="6301740" y="3470599"/>
                <a:ext cx="316045" cy="544183"/>
              </a:xfrm>
              <a:prstGeom prst="rect">
                <a:avLst/>
              </a:prstGeom>
              <a:ln w="12700">
                <a:miter lim="400000"/>
              </a:ln>
            </p:spPr>
          </p:pic>
          <p:pic>
            <p:nvPicPr>
              <p:cNvPr id="196" name="image141.png" descr="FlexVol.png">
                <a:extLst>
                  <a:ext uri="{FF2B5EF4-FFF2-40B4-BE49-F238E27FC236}">
                    <a16:creationId xmlns:a16="http://schemas.microsoft.com/office/drawing/2014/main" id="{A4FB0FE0-5F71-1A4A-BECB-7F55C1EFA2D2}"/>
                  </a:ext>
                </a:extLst>
              </p:cNvPr>
              <p:cNvPicPr/>
              <p:nvPr/>
            </p:nvPicPr>
            <p:blipFill>
              <a:blip r:embed="rId11" cstate="print"/>
              <a:stretch>
                <a:fillRect/>
              </a:stretch>
            </p:blipFill>
            <p:spPr>
              <a:xfrm>
                <a:off x="6704188" y="3470599"/>
                <a:ext cx="316045" cy="544183"/>
              </a:xfrm>
              <a:prstGeom prst="rect">
                <a:avLst/>
              </a:prstGeom>
              <a:ln w="12700">
                <a:miter lim="400000"/>
              </a:ln>
            </p:spPr>
          </p:pic>
          <p:pic>
            <p:nvPicPr>
              <p:cNvPr id="200" name="image141.png" descr="FlexVol.png">
                <a:extLst>
                  <a:ext uri="{FF2B5EF4-FFF2-40B4-BE49-F238E27FC236}">
                    <a16:creationId xmlns:a16="http://schemas.microsoft.com/office/drawing/2014/main" id="{099692AE-2779-344E-AF3B-AC10409C6B9B}"/>
                  </a:ext>
                </a:extLst>
              </p:cNvPr>
              <p:cNvPicPr/>
              <p:nvPr/>
            </p:nvPicPr>
            <p:blipFill>
              <a:blip r:embed="rId11" cstate="print"/>
              <a:stretch>
                <a:fillRect/>
              </a:stretch>
            </p:blipFill>
            <p:spPr>
              <a:xfrm>
                <a:off x="7106636" y="3470599"/>
                <a:ext cx="316045" cy="544183"/>
              </a:xfrm>
              <a:prstGeom prst="rect">
                <a:avLst/>
              </a:prstGeom>
              <a:ln w="12700">
                <a:miter lim="400000"/>
              </a:ln>
            </p:spPr>
          </p:pic>
          <p:pic>
            <p:nvPicPr>
              <p:cNvPr id="219" name="image141.png" descr="FlexVol.png">
                <a:extLst>
                  <a:ext uri="{FF2B5EF4-FFF2-40B4-BE49-F238E27FC236}">
                    <a16:creationId xmlns:a16="http://schemas.microsoft.com/office/drawing/2014/main" id="{EEA68F17-291F-AE49-BA6F-15F7EC95870D}"/>
                  </a:ext>
                </a:extLst>
              </p:cNvPr>
              <p:cNvPicPr/>
              <p:nvPr/>
            </p:nvPicPr>
            <p:blipFill>
              <a:blip r:embed="rId11" cstate="print"/>
              <a:stretch>
                <a:fillRect/>
              </a:stretch>
            </p:blipFill>
            <p:spPr>
              <a:xfrm>
                <a:off x="7509084" y="3470599"/>
                <a:ext cx="316045" cy="544183"/>
              </a:xfrm>
              <a:prstGeom prst="rect">
                <a:avLst/>
              </a:prstGeom>
              <a:ln w="12700">
                <a:miter lim="400000"/>
              </a:ln>
            </p:spPr>
          </p:pic>
          <p:pic>
            <p:nvPicPr>
              <p:cNvPr id="222" name="image141.png" descr="FlexVol.png">
                <a:extLst>
                  <a:ext uri="{FF2B5EF4-FFF2-40B4-BE49-F238E27FC236}">
                    <a16:creationId xmlns:a16="http://schemas.microsoft.com/office/drawing/2014/main" id="{0E44D22D-8059-C148-81B9-FE4E71B4A8CF}"/>
                  </a:ext>
                </a:extLst>
              </p:cNvPr>
              <p:cNvPicPr/>
              <p:nvPr/>
            </p:nvPicPr>
            <p:blipFill>
              <a:blip r:embed="rId11" cstate="print"/>
              <a:stretch>
                <a:fillRect/>
              </a:stretch>
            </p:blipFill>
            <p:spPr>
              <a:xfrm>
                <a:off x="7911532" y="3470599"/>
                <a:ext cx="316045" cy="544183"/>
              </a:xfrm>
              <a:prstGeom prst="rect">
                <a:avLst/>
              </a:prstGeom>
              <a:ln w="12700">
                <a:miter lim="400000"/>
              </a:ln>
            </p:spPr>
          </p:pic>
        </p:grpSp>
        <p:grpSp>
          <p:nvGrpSpPr>
            <p:cNvPr id="176" name="Group 48">
              <a:extLst>
                <a:ext uri="{FF2B5EF4-FFF2-40B4-BE49-F238E27FC236}">
                  <a16:creationId xmlns:a16="http://schemas.microsoft.com/office/drawing/2014/main" id="{29E6F294-72D2-BA47-91B8-56C577B4D2C9}"/>
                </a:ext>
              </a:extLst>
            </p:cNvPr>
            <p:cNvGrpSpPr/>
            <p:nvPr/>
          </p:nvGrpSpPr>
          <p:grpSpPr>
            <a:xfrm>
              <a:off x="1211920" y="2708729"/>
              <a:ext cx="3365830" cy="314905"/>
              <a:chOff x="6977934" y="2951927"/>
              <a:chExt cx="4056067" cy="379483"/>
            </a:xfrm>
          </p:grpSpPr>
          <p:sp>
            <p:nvSpPr>
              <p:cNvPr id="177" name="Down Arrow 65">
                <a:extLst>
                  <a:ext uri="{FF2B5EF4-FFF2-40B4-BE49-F238E27FC236}">
                    <a16:creationId xmlns:a16="http://schemas.microsoft.com/office/drawing/2014/main" id="{8AA44EDB-F66F-924C-8222-D34B911C303A}"/>
                  </a:ext>
                </a:extLst>
              </p:cNvPr>
              <p:cNvSpPr/>
              <p:nvPr/>
            </p:nvSpPr>
            <p:spPr>
              <a:xfrm>
                <a:off x="6977934" y="2951927"/>
                <a:ext cx="279180" cy="379483"/>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 name="Down Arrow 66">
                <a:extLst>
                  <a:ext uri="{FF2B5EF4-FFF2-40B4-BE49-F238E27FC236}">
                    <a16:creationId xmlns:a16="http://schemas.microsoft.com/office/drawing/2014/main" id="{E53893B2-4400-0546-A081-33009EAF450F}"/>
                  </a:ext>
                </a:extLst>
              </p:cNvPr>
              <p:cNvSpPr/>
              <p:nvPr/>
            </p:nvSpPr>
            <p:spPr>
              <a:xfrm>
                <a:off x="7380382" y="2951927"/>
                <a:ext cx="279180" cy="379483"/>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Down Arrow 67">
                <a:extLst>
                  <a:ext uri="{FF2B5EF4-FFF2-40B4-BE49-F238E27FC236}">
                    <a16:creationId xmlns:a16="http://schemas.microsoft.com/office/drawing/2014/main" id="{25F453B2-F880-6846-81FA-D40104CAD201}"/>
                  </a:ext>
                </a:extLst>
              </p:cNvPr>
              <p:cNvSpPr/>
              <p:nvPr/>
            </p:nvSpPr>
            <p:spPr>
              <a:xfrm>
                <a:off x="7782830" y="2951927"/>
                <a:ext cx="279180" cy="379483"/>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Down Arrow 68">
                <a:extLst>
                  <a:ext uri="{FF2B5EF4-FFF2-40B4-BE49-F238E27FC236}">
                    <a16:creationId xmlns:a16="http://schemas.microsoft.com/office/drawing/2014/main" id="{C4D3FC0F-E564-F64A-ACF1-7E8D5BEC6B9A}"/>
                  </a:ext>
                </a:extLst>
              </p:cNvPr>
              <p:cNvSpPr/>
              <p:nvPr/>
            </p:nvSpPr>
            <p:spPr>
              <a:xfrm>
                <a:off x="8185277" y="2951927"/>
                <a:ext cx="279180" cy="379483"/>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Down Arrow 69">
                <a:extLst>
                  <a:ext uri="{FF2B5EF4-FFF2-40B4-BE49-F238E27FC236}">
                    <a16:creationId xmlns:a16="http://schemas.microsoft.com/office/drawing/2014/main" id="{5DE2BD28-6F39-934A-94EB-747CB899F091}"/>
                  </a:ext>
                </a:extLst>
              </p:cNvPr>
              <p:cNvSpPr/>
              <p:nvPr/>
            </p:nvSpPr>
            <p:spPr>
              <a:xfrm>
                <a:off x="8587726" y="2951927"/>
                <a:ext cx="279180" cy="379483"/>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Down Arrow 70">
                <a:extLst>
                  <a:ext uri="{FF2B5EF4-FFF2-40B4-BE49-F238E27FC236}">
                    <a16:creationId xmlns:a16="http://schemas.microsoft.com/office/drawing/2014/main" id="{A76069D3-91B4-9C4B-A444-F619CE0FC11D}"/>
                  </a:ext>
                </a:extLst>
              </p:cNvPr>
              <p:cNvSpPr/>
              <p:nvPr/>
            </p:nvSpPr>
            <p:spPr>
              <a:xfrm>
                <a:off x="9145029" y="2951927"/>
                <a:ext cx="279180" cy="379483"/>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 name="Down Arrow 71">
                <a:extLst>
                  <a:ext uri="{FF2B5EF4-FFF2-40B4-BE49-F238E27FC236}">
                    <a16:creationId xmlns:a16="http://schemas.microsoft.com/office/drawing/2014/main" id="{395B38C4-27AE-EA48-9A15-ADDE6C6974AC}"/>
                  </a:ext>
                </a:extLst>
              </p:cNvPr>
              <p:cNvSpPr/>
              <p:nvPr/>
            </p:nvSpPr>
            <p:spPr>
              <a:xfrm>
                <a:off x="9540744" y="2951927"/>
                <a:ext cx="279180" cy="379483"/>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Down Arrow 72">
                <a:extLst>
                  <a:ext uri="{FF2B5EF4-FFF2-40B4-BE49-F238E27FC236}">
                    <a16:creationId xmlns:a16="http://schemas.microsoft.com/office/drawing/2014/main" id="{8A6403B0-90DD-C74D-88CA-C345D58AFFC1}"/>
                  </a:ext>
                </a:extLst>
              </p:cNvPr>
              <p:cNvSpPr/>
              <p:nvPr/>
            </p:nvSpPr>
            <p:spPr>
              <a:xfrm>
                <a:off x="9946757" y="2951927"/>
                <a:ext cx="279180" cy="379483"/>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Down Arrow 73">
                <a:extLst>
                  <a:ext uri="{FF2B5EF4-FFF2-40B4-BE49-F238E27FC236}">
                    <a16:creationId xmlns:a16="http://schemas.microsoft.com/office/drawing/2014/main" id="{7080F16B-388A-BF44-93FE-08A2498294C3}"/>
                  </a:ext>
                </a:extLst>
              </p:cNvPr>
              <p:cNvSpPr/>
              <p:nvPr/>
            </p:nvSpPr>
            <p:spPr>
              <a:xfrm>
                <a:off x="10352373" y="2951927"/>
                <a:ext cx="279180" cy="379483"/>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Down Arrow 74">
                <a:extLst>
                  <a:ext uri="{FF2B5EF4-FFF2-40B4-BE49-F238E27FC236}">
                    <a16:creationId xmlns:a16="http://schemas.microsoft.com/office/drawing/2014/main" id="{4159BE0C-1B2C-9C4F-835F-F61A29A6FA71}"/>
                  </a:ext>
                </a:extLst>
              </p:cNvPr>
              <p:cNvSpPr/>
              <p:nvPr/>
            </p:nvSpPr>
            <p:spPr>
              <a:xfrm>
                <a:off x="10754821" y="2951927"/>
                <a:ext cx="279180" cy="379483"/>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92" name="Gruppieren 174">
            <a:extLst>
              <a:ext uri="{FF2B5EF4-FFF2-40B4-BE49-F238E27FC236}">
                <a16:creationId xmlns:a16="http://schemas.microsoft.com/office/drawing/2014/main" id="{1911CDD7-3E70-F941-BDFD-18A46F1D5619}"/>
              </a:ext>
            </a:extLst>
          </p:cNvPr>
          <p:cNvGrpSpPr/>
          <p:nvPr/>
        </p:nvGrpSpPr>
        <p:grpSpPr>
          <a:xfrm>
            <a:off x="1035932" y="2908855"/>
            <a:ext cx="1375294" cy="389026"/>
            <a:chOff x="980625" y="2708729"/>
            <a:chExt cx="3981168" cy="1113119"/>
          </a:xfrm>
        </p:grpSpPr>
        <p:sp>
          <p:nvSpPr>
            <p:cNvPr id="294" name="AutoShape 120">
              <a:extLst>
                <a:ext uri="{FF2B5EF4-FFF2-40B4-BE49-F238E27FC236}">
                  <a16:creationId xmlns:a16="http://schemas.microsoft.com/office/drawing/2014/main" id="{DD80B6E6-71FB-CC4E-A143-88F8F678E7EB}"/>
                </a:ext>
              </a:extLst>
            </p:cNvPr>
            <p:cNvSpPr>
              <a:spLocks noChangeArrowheads="1"/>
            </p:cNvSpPr>
            <p:nvPr/>
          </p:nvSpPr>
          <p:spPr bwMode="auto">
            <a:xfrm>
              <a:off x="980625" y="2708730"/>
              <a:ext cx="3981168" cy="1113118"/>
            </a:xfrm>
            <a:prstGeom prst="can">
              <a:avLst>
                <a:gd name="adj" fmla="val 24497"/>
              </a:avLst>
            </a:prstGeom>
            <a:solidFill>
              <a:schemeClr val="accent1">
                <a:lumMod val="40000"/>
                <a:lumOff val="60000"/>
                <a:alpha val="60000"/>
              </a:schemeClr>
            </a:solidFill>
            <a:ln w="9525" cap="flat" cmpd="sng" algn="ctr">
              <a:solidFill>
                <a:schemeClr val="accent1"/>
              </a:solidFill>
              <a:prstDash val="solid"/>
              <a:headEnd/>
              <a:tailEnd/>
            </a:ln>
            <a:effectLst/>
          </p:spPr>
          <p:txBody>
            <a:bodyPr wrap="none" anchor="ctr"/>
            <a:lstStyle/>
            <a:p>
              <a:pPr marL="0" marR="0" lvl="0" indent="0" algn="ctr" defTabSz="914400" eaLnBrk="1" fontAlgn="auto" latinLnBrk="0" hangingPunct="1">
                <a:lnSpc>
                  <a:spcPct val="100000"/>
                </a:lnSpc>
                <a:spcBef>
                  <a:spcPts val="0"/>
                </a:spcBef>
                <a:spcAft>
                  <a:spcPts val="0"/>
                </a:spcAft>
                <a:buClr>
                  <a:srgbClr val="58A618"/>
                </a:buClr>
                <a:buSzTx/>
                <a:buFontTx/>
                <a:buNone/>
                <a:tabLst/>
                <a:defRPr/>
              </a:pPr>
              <a:endParaRPr kumimoji="0" lang="en-US" sz="1800" b="1" i="0" u="none" strike="noStrike" kern="0" cap="none" spc="0" normalizeH="0" baseline="0" noProof="0">
                <a:ln>
                  <a:noFill/>
                </a:ln>
                <a:solidFill>
                  <a:srgbClr val="000000"/>
                </a:solidFill>
                <a:effectLst/>
                <a:uLnTx/>
                <a:uFillTx/>
                <a:latin typeface="Arial"/>
                <a:ea typeface="+mn-ea"/>
                <a:cs typeface="+mn-cs"/>
              </a:endParaRPr>
            </a:p>
          </p:txBody>
        </p:sp>
        <p:grpSp>
          <p:nvGrpSpPr>
            <p:cNvPr id="305" name="Group 12">
              <a:extLst>
                <a:ext uri="{FF2B5EF4-FFF2-40B4-BE49-F238E27FC236}">
                  <a16:creationId xmlns:a16="http://schemas.microsoft.com/office/drawing/2014/main" id="{157E6761-4FCB-9846-AB1A-C5E5E3F7C2C2}"/>
                </a:ext>
              </a:extLst>
            </p:cNvPr>
            <p:cNvGrpSpPr/>
            <p:nvPr/>
          </p:nvGrpSpPr>
          <p:grpSpPr>
            <a:xfrm>
              <a:off x="1181328" y="3035196"/>
              <a:ext cx="1598110" cy="451577"/>
              <a:chOff x="6215337" y="3102557"/>
              <a:chExt cx="1925837" cy="544183"/>
            </a:xfrm>
          </p:grpSpPr>
          <p:pic>
            <p:nvPicPr>
              <p:cNvPr id="388" name="image141.png" descr="FlexVol.png">
                <a:extLst>
                  <a:ext uri="{FF2B5EF4-FFF2-40B4-BE49-F238E27FC236}">
                    <a16:creationId xmlns:a16="http://schemas.microsoft.com/office/drawing/2014/main" id="{85C5EE04-9750-E64C-BDBF-8BD34E4628C3}"/>
                  </a:ext>
                </a:extLst>
              </p:cNvPr>
              <p:cNvPicPr/>
              <p:nvPr/>
            </p:nvPicPr>
            <p:blipFill>
              <a:blip r:embed="rId11" cstate="print"/>
              <a:stretch>
                <a:fillRect/>
              </a:stretch>
            </p:blipFill>
            <p:spPr>
              <a:xfrm>
                <a:off x="6215337" y="3102557"/>
                <a:ext cx="316045" cy="544183"/>
              </a:xfrm>
              <a:prstGeom prst="rect">
                <a:avLst/>
              </a:prstGeom>
              <a:ln w="12700">
                <a:miter lim="400000"/>
              </a:ln>
            </p:spPr>
          </p:pic>
          <p:pic>
            <p:nvPicPr>
              <p:cNvPr id="389" name="image141.png" descr="FlexVol.png">
                <a:extLst>
                  <a:ext uri="{FF2B5EF4-FFF2-40B4-BE49-F238E27FC236}">
                    <a16:creationId xmlns:a16="http://schemas.microsoft.com/office/drawing/2014/main" id="{9068CF25-B452-9B45-808A-891F7CC3C0BF}"/>
                  </a:ext>
                </a:extLst>
              </p:cNvPr>
              <p:cNvPicPr/>
              <p:nvPr/>
            </p:nvPicPr>
            <p:blipFill>
              <a:blip r:embed="rId11" cstate="print"/>
              <a:stretch>
                <a:fillRect/>
              </a:stretch>
            </p:blipFill>
            <p:spPr>
              <a:xfrm>
                <a:off x="6617785" y="3102557"/>
                <a:ext cx="316045" cy="544183"/>
              </a:xfrm>
              <a:prstGeom prst="rect">
                <a:avLst/>
              </a:prstGeom>
              <a:ln w="12700">
                <a:miter lim="400000"/>
              </a:ln>
            </p:spPr>
          </p:pic>
          <p:pic>
            <p:nvPicPr>
              <p:cNvPr id="390" name="image141.png" descr="FlexVol.png">
                <a:extLst>
                  <a:ext uri="{FF2B5EF4-FFF2-40B4-BE49-F238E27FC236}">
                    <a16:creationId xmlns:a16="http://schemas.microsoft.com/office/drawing/2014/main" id="{70D8E108-A911-D645-9D58-2DB7E2201368}"/>
                  </a:ext>
                </a:extLst>
              </p:cNvPr>
              <p:cNvPicPr/>
              <p:nvPr/>
            </p:nvPicPr>
            <p:blipFill>
              <a:blip r:embed="rId11" cstate="print"/>
              <a:stretch>
                <a:fillRect/>
              </a:stretch>
            </p:blipFill>
            <p:spPr>
              <a:xfrm>
                <a:off x="7020233" y="3102557"/>
                <a:ext cx="316045" cy="544183"/>
              </a:xfrm>
              <a:prstGeom prst="rect">
                <a:avLst/>
              </a:prstGeom>
              <a:ln w="12700">
                <a:miter lim="400000"/>
              </a:ln>
            </p:spPr>
          </p:pic>
          <p:pic>
            <p:nvPicPr>
              <p:cNvPr id="391" name="image141.png" descr="FlexVol.png">
                <a:extLst>
                  <a:ext uri="{FF2B5EF4-FFF2-40B4-BE49-F238E27FC236}">
                    <a16:creationId xmlns:a16="http://schemas.microsoft.com/office/drawing/2014/main" id="{4C59EAEF-2A36-F04A-A581-BD9D1D1739EF}"/>
                  </a:ext>
                </a:extLst>
              </p:cNvPr>
              <p:cNvPicPr/>
              <p:nvPr/>
            </p:nvPicPr>
            <p:blipFill>
              <a:blip r:embed="rId11" cstate="print"/>
              <a:stretch>
                <a:fillRect/>
              </a:stretch>
            </p:blipFill>
            <p:spPr>
              <a:xfrm>
                <a:off x="7422681" y="3102557"/>
                <a:ext cx="316045" cy="544183"/>
              </a:xfrm>
              <a:prstGeom prst="rect">
                <a:avLst/>
              </a:prstGeom>
              <a:ln w="12700">
                <a:miter lim="400000"/>
              </a:ln>
            </p:spPr>
          </p:pic>
          <p:pic>
            <p:nvPicPr>
              <p:cNvPr id="392" name="image141.png" descr="FlexVol.png">
                <a:extLst>
                  <a:ext uri="{FF2B5EF4-FFF2-40B4-BE49-F238E27FC236}">
                    <a16:creationId xmlns:a16="http://schemas.microsoft.com/office/drawing/2014/main" id="{4C2E16CF-3E6C-614D-900C-AEE77495F8D1}"/>
                  </a:ext>
                </a:extLst>
              </p:cNvPr>
              <p:cNvPicPr/>
              <p:nvPr/>
            </p:nvPicPr>
            <p:blipFill>
              <a:blip r:embed="rId11" cstate="print"/>
              <a:stretch>
                <a:fillRect/>
              </a:stretch>
            </p:blipFill>
            <p:spPr>
              <a:xfrm>
                <a:off x="7825129" y="3102557"/>
                <a:ext cx="316045" cy="544183"/>
              </a:xfrm>
              <a:prstGeom prst="rect">
                <a:avLst/>
              </a:prstGeom>
              <a:ln w="12700">
                <a:miter lim="400000"/>
              </a:ln>
            </p:spPr>
          </p:pic>
        </p:grpSp>
        <p:grpSp>
          <p:nvGrpSpPr>
            <p:cNvPr id="306" name="Group 13">
              <a:extLst>
                <a:ext uri="{FF2B5EF4-FFF2-40B4-BE49-F238E27FC236}">
                  <a16:creationId xmlns:a16="http://schemas.microsoft.com/office/drawing/2014/main" id="{4C7B8659-E833-4F4C-AB8F-B138791E7F3D}"/>
                </a:ext>
              </a:extLst>
            </p:cNvPr>
            <p:cNvGrpSpPr/>
            <p:nvPr/>
          </p:nvGrpSpPr>
          <p:grpSpPr>
            <a:xfrm>
              <a:off x="1381531" y="3293030"/>
              <a:ext cx="1598110" cy="451577"/>
              <a:chOff x="6301740" y="3470599"/>
              <a:chExt cx="1925837" cy="544183"/>
            </a:xfrm>
          </p:grpSpPr>
          <p:pic>
            <p:nvPicPr>
              <p:cNvPr id="381" name="image141.png" descr="FlexVol.png">
                <a:extLst>
                  <a:ext uri="{FF2B5EF4-FFF2-40B4-BE49-F238E27FC236}">
                    <a16:creationId xmlns:a16="http://schemas.microsoft.com/office/drawing/2014/main" id="{77726172-B1D6-5045-85D8-1FEDBA064167}"/>
                  </a:ext>
                </a:extLst>
              </p:cNvPr>
              <p:cNvPicPr/>
              <p:nvPr/>
            </p:nvPicPr>
            <p:blipFill>
              <a:blip r:embed="rId11" cstate="print"/>
              <a:stretch>
                <a:fillRect/>
              </a:stretch>
            </p:blipFill>
            <p:spPr>
              <a:xfrm>
                <a:off x="6301740" y="3470599"/>
                <a:ext cx="316045" cy="544183"/>
              </a:xfrm>
              <a:prstGeom prst="rect">
                <a:avLst/>
              </a:prstGeom>
              <a:ln w="12700">
                <a:miter lim="400000"/>
              </a:ln>
            </p:spPr>
          </p:pic>
          <p:pic>
            <p:nvPicPr>
              <p:cNvPr id="384" name="image141.png" descr="FlexVol.png">
                <a:extLst>
                  <a:ext uri="{FF2B5EF4-FFF2-40B4-BE49-F238E27FC236}">
                    <a16:creationId xmlns:a16="http://schemas.microsoft.com/office/drawing/2014/main" id="{09E811E1-6472-8944-AFAC-A51E3952656C}"/>
                  </a:ext>
                </a:extLst>
              </p:cNvPr>
              <p:cNvPicPr/>
              <p:nvPr/>
            </p:nvPicPr>
            <p:blipFill>
              <a:blip r:embed="rId11" cstate="print"/>
              <a:stretch>
                <a:fillRect/>
              </a:stretch>
            </p:blipFill>
            <p:spPr>
              <a:xfrm>
                <a:off x="6704188" y="3470599"/>
                <a:ext cx="316045" cy="544183"/>
              </a:xfrm>
              <a:prstGeom prst="rect">
                <a:avLst/>
              </a:prstGeom>
              <a:ln w="12700">
                <a:miter lim="400000"/>
              </a:ln>
            </p:spPr>
          </p:pic>
          <p:pic>
            <p:nvPicPr>
              <p:cNvPr id="385" name="image141.png" descr="FlexVol.png">
                <a:extLst>
                  <a:ext uri="{FF2B5EF4-FFF2-40B4-BE49-F238E27FC236}">
                    <a16:creationId xmlns:a16="http://schemas.microsoft.com/office/drawing/2014/main" id="{732B84BC-83B6-0E40-AC12-D1CF7B66B6C9}"/>
                  </a:ext>
                </a:extLst>
              </p:cNvPr>
              <p:cNvPicPr/>
              <p:nvPr/>
            </p:nvPicPr>
            <p:blipFill>
              <a:blip r:embed="rId11" cstate="print"/>
              <a:stretch>
                <a:fillRect/>
              </a:stretch>
            </p:blipFill>
            <p:spPr>
              <a:xfrm>
                <a:off x="7106636" y="3470599"/>
                <a:ext cx="316045" cy="544183"/>
              </a:xfrm>
              <a:prstGeom prst="rect">
                <a:avLst/>
              </a:prstGeom>
              <a:ln w="12700">
                <a:miter lim="400000"/>
              </a:ln>
            </p:spPr>
          </p:pic>
          <p:pic>
            <p:nvPicPr>
              <p:cNvPr id="386" name="image141.png" descr="FlexVol.png">
                <a:extLst>
                  <a:ext uri="{FF2B5EF4-FFF2-40B4-BE49-F238E27FC236}">
                    <a16:creationId xmlns:a16="http://schemas.microsoft.com/office/drawing/2014/main" id="{0971838A-E6E1-564A-A28A-2021EA28A55B}"/>
                  </a:ext>
                </a:extLst>
              </p:cNvPr>
              <p:cNvPicPr/>
              <p:nvPr/>
            </p:nvPicPr>
            <p:blipFill>
              <a:blip r:embed="rId11" cstate="print"/>
              <a:stretch>
                <a:fillRect/>
              </a:stretch>
            </p:blipFill>
            <p:spPr>
              <a:xfrm>
                <a:off x="7509084" y="3470599"/>
                <a:ext cx="316045" cy="544183"/>
              </a:xfrm>
              <a:prstGeom prst="rect">
                <a:avLst/>
              </a:prstGeom>
              <a:ln w="12700">
                <a:miter lim="400000"/>
              </a:ln>
            </p:spPr>
          </p:pic>
          <p:pic>
            <p:nvPicPr>
              <p:cNvPr id="387" name="image141.png" descr="FlexVol.png">
                <a:extLst>
                  <a:ext uri="{FF2B5EF4-FFF2-40B4-BE49-F238E27FC236}">
                    <a16:creationId xmlns:a16="http://schemas.microsoft.com/office/drawing/2014/main" id="{14D1724E-0898-DE4B-BE3C-4DEAE4A9AC7F}"/>
                  </a:ext>
                </a:extLst>
              </p:cNvPr>
              <p:cNvPicPr/>
              <p:nvPr/>
            </p:nvPicPr>
            <p:blipFill>
              <a:blip r:embed="rId11" cstate="print"/>
              <a:stretch>
                <a:fillRect/>
              </a:stretch>
            </p:blipFill>
            <p:spPr>
              <a:xfrm>
                <a:off x="7911532" y="3470599"/>
                <a:ext cx="316045" cy="544183"/>
              </a:xfrm>
              <a:prstGeom prst="rect">
                <a:avLst/>
              </a:prstGeom>
              <a:ln w="12700">
                <a:miter lim="400000"/>
              </a:ln>
            </p:spPr>
          </p:pic>
        </p:grpSp>
        <p:grpSp>
          <p:nvGrpSpPr>
            <p:cNvPr id="307" name="Group 14">
              <a:extLst>
                <a:ext uri="{FF2B5EF4-FFF2-40B4-BE49-F238E27FC236}">
                  <a16:creationId xmlns:a16="http://schemas.microsoft.com/office/drawing/2014/main" id="{F8D472B2-4954-D94F-954F-9AF82EE8A7E1}"/>
                </a:ext>
              </a:extLst>
            </p:cNvPr>
            <p:cNvGrpSpPr/>
            <p:nvPr/>
          </p:nvGrpSpPr>
          <p:grpSpPr>
            <a:xfrm>
              <a:off x="2979640" y="3035196"/>
              <a:ext cx="1598110" cy="451577"/>
              <a:chOff x="6215337" y="3102557"/>
              <a:chExt cx="1925837" cy="544183"/>
            </a:xfrm>
          </p:grpSpPr>
          <p:pic>
            <p:nvPicPr>
              <p:cNvPr id="351" name="image141.png" descr="FlexVol.png">
                <a:extLst>
                  <a:ext uri="{FF2B5EF4-FFF2-40B4-BE49-F238E27FC236}">
                    <a16:creationId xmlns:a16="http://schemas.microsoft.com/office/drawing/2014/main" id="{57535901-3951-7447-ACEF-2CB7C9A83970}"/>
                  </a:ext>
                </a:extLst>
              </p:cNvPr>
              <p:cNvPicPr/>
              <p:nvPr/>
            </p:nvPicPr>
            <p:blipFill>
              <a:blip r:embed="rId11" cstate="print"/>
              <a:stretch>
                <a:fillRect/>
              </a:stretch>
            </p:blipFill>
            <p:spPr>
              <a:xfrm>
                <a:off x="6215337" y="3102557"/>
                <a:ext cx="316045" cy="544183"/>
              </a:xfrm>
              <a:prstGeom prst="rect">
                <a:avLst/>
              </a:prstGeom>
              <a:ln w="12700">
                <a:miter lim="400000"/>
              </a:ln>
            </p:spPr>
          </p:pic>
          <p:pic>
            <p:nvPicPr>
              <p:cNvPr id="352" name="image141.png" descr="FlexVol.png">
                <a:extLst>
                  <a:ext uri="{FF2B5EF4-FFF2-40B4-BE49-F238E27FC236}">
                    <a16:creationId xmlns:a16="http://schemas.microsoft.com/office/drawing/2014/main" id="{4D02796E-9FDD-7542-B6AC-A085A0B6D520}"/>
                  </a:ext>
                </a:extLst>
              </p:cNvPr>
              <p:cNvPicPr/>
              <p:nvPr/>
            </p:nvPicPr>
            <p:blipFill>
              <a:blip r:embed="rId11" cstate="print"/>
              <a:stretch>
                <a:fillRect/>
              </a:stretch>
            </p:blipFill>
            <p:spPr>
              <a:xfrm>
                <a:off x="6617785" y="3102557"/>
                <a:ext cx="316045" cy="544183"/>
              </a:xfrm>
              <a:prstGeom prst="rect">
                <a:avLst/>
              </a:prstGeom>
              <a:ln w="12700">
                <a:miter lim="400000"/>
              </a:ln>
            </p:spPr>
          </p:pic>
          <p:pic>
            <p:nvPicPr>
              <p:cNvPr id="353" name="image141.png" descr="FlexVol.png">
                <a:extLst>
                  <a:ext uri="{FF2B5EF4-FFF2-40B4-BE49-F238E27FC236}">
                    <a16:creationId xmlns:a16="http://schemas.microsoft.com/office/drawing/2014/main" id="{5B45E84C-27EA-7746-B80F-BD7FEECFCD1B}"/>
                  </a:ext>
                </a:extLst>
              </p:cNvPr>
              <p:cNvPicPr/>
              <p:nvPr/>
            </p:nvPicPr>
            <p:blipFill>
              <a:blip r:embed="rId11" cstate="print"/>
              <a:stretch>
                <a:fillRect/>
              </a:stretch>
            </p:blipFill>
            <p:spPr>
              <a:xfrm>
                <a:off x="7020233" y="3102557"/>
                <a:ext cx="316045" cy="544183"/>
              </a:xfrm>
              <a:prstGeom prst="rect">
                <a:avLst/>
              </a:prstGeom>
              <a:ln w="12700">
                <a:miter lim="400000"/>
              </a:ln>
            </p:spPr>
          </p:pic>
          <p:pic>
            <p:nvPicPr>
              <p:cNvPr id="377" name="image141.png" descr="FlexVol.png">
                <a:extLst>
                  <a:ext uri="{FF2B5EF4-FFF2-40B4-BE49-F238E27FC236}">
                    <a16:creationId xmlns:a16="http://schemas.microsoft.com/office/drawing/2014/main" id="{D16665DA-54CC-C24B-9A49-0BA183C58FE2}"/>
                  </a:ext>
                </a:extLst>
              </p:cNvPr>
              <p:cNvPicPr/>
              <p:nvPr/>
            </p:nvPicPr>
            <p:blipFill>
              <a:blip r:embed="rId11" cstate="print"/>
              <a:stretch>
                <a:fillRect/>
              </a:stretch>
            </p:blipFill>
            <p:spPr>
              <a:xfrm>
                <a:off x="7422681" y="3102557"/>
                <a:ext cx="316045" cy="544183"/>
              </a:xfrm>
              <a:prstGeom prst="rect">
                <a:avLst/>
              </a:prstGeom>
              <a:ln w="12700">
                <a:miter lim="400000"/>
              </a:ln>
            </p:spPr>
          </p:pic>
          <p:pic>
            <p:nvPicPr>
              <p:cNvPr id="378" name="image141.png" descr="FlexVol.png">
                <a:extLst>
                  <a:ext uri="{FF2B5EF4-FFF2-40B4-BE49-F238E27FC236}">
                    <a16:creationId xmlns:a16="http://schemas.microsoft.com/office/drawing/2014/main" id="{8D228B51-4E19-5846-B519-956D2F68FD92}"/>
                  </a:ext>
                </a:extLst>
              </p:cNvPr>
              <p:cNvPicPr/>
              <p:nvPr/>
            </p:nvPicPr>
            <p:blipFill>
              <a:blip r:embed="rId11" cstate="print"/>
              <a:stretch>
                <a:fillRect/>
              </a:stretch>
            </p:blipFill>
            <p:spPr>
              <a:xfrm>
                <a:off x="7825129" y="3102557"/>
                <a:ext cx="316045" cy="544183"/>
              </a:xfrm>
              <a:prstGeom prst="rect">
                <a:avLst/>
              </a:prstGeom>
              <a:ln w="12700">
                <a:miter lim="400000"/>
              </a:ln>
            </p:spPr>
          </p:pic>
        </p:grpSp>
        <p:grpSp>
          <p:nvGrpSpPr>
            <p:cNvPr id="308" name="Group 15">
              <a:extLst>
                <a:ext uri="{FF2B5EF4-FFF2-40B4-BE49-F238E27FC236}">
                  <a16:creationId xmlns:a16="http://schemas.microsoft.com/office/drawing/2014/main" id="{4680FA81-2D99-A54F-B748-194CB0C50F60}"/>
                </a:ext>
              </a:extLst>
            </p:cNvPr>
            <p:cNvGrpSpPr/>
            <p:nvPr/>
          </p:nvGrpSpPr>
          <p:grpSpPr>
            <a:xfrm>
              <a:off x="3179842" y="3293030"/>
              <a:ext cx="1598110" cy="451577"/>
              <a:chOff x="6301740" y="3470599"/>
              <a:chExt cx="1925837" cy="544183"/>
            </a:xfrm>
          </p:grpSpPr>
          <p:pic>
            <p:nvPicPr>
              <p:cNvPr id="346" name="image141.png" descr="FlexVol.png">
                <a:extLst>
                  <a:ext uri="{FF2B5EF4-FFF2-40B4-BE49-F238E27FC236}">
                    <a16:creationId xmlns:a16="http://schemas.microsoft.com/office/drawing/2014/main" id="{51407CA6-453D-1D4D-AA73-A204B6272797}"/>
                  </a:ext>
                </a:extLst>
              </p:cNvPr>
              <p:cNvPicPr/>
              <p:nvPr/>
            </p:nvPicPr>
            <p:blipFill>
              <a:blip r:embed="rId11" cstate="print"/>
              <a:stretch>
                <a:fillRect/>
              </a:stretch>
            </p:blipFill>
            <p:spPr>
              <a:xfrm>
                <a:off x="6301740" y="3470599"/>
                <a:ext cx="316045" cy="544183"/>
              </a:xfrm>
              <a:prstGeom prst="rect">
                <a:avLst/>
              </a:prstGeom>
              <a:ln w="12700">
                <a:miter lim="400000"/>
              </a:ln>
            </p:spPr>
          </p:pic>
          <p:pic>
            <p:nvPicPr>
              <p:cNvPr id="347" name="image141.png" descr="FlexVol.png">
                <a:extLst>
                  <a:ext uri="{FF2B5EF4-FFF2-40B4-BE49-F238E27FC236}">
                    <a16:creationId xmlns:a16="http://schemas.microsoft.com/office/drawing/2014/main" id="{7BC3A5AC-3280-4141-A4AB-D5C5E04D6FFF}"/>
                  </a:ext>
                </a:extLst>
              </p:cNvPr>
              <p:cNvPicPr/>
              <p:nvPr/>
            </p:nvPicPr>
            <p:blipFill>
              <a:blip r:embed="rId11" cstate="print"/>
              <a:stretch>
                <a:fillRect/>
              </a:stretch>
            </p:blipFill>
            <p:spPr>
              <a:xfrm>
                <a:off x="6704188" y="3470599"/>
                <a:ext cx="316045" cy="544183"/>
              </a:xfrm>
              <a:prstGeom prst="rect">
                <a:avLst/>
              </a:prstGeom>
              <a:ln w="12700">
                <a:miter lim="400000"/>
              </a:ln>
            </p:spPr>
          </p:pic>
          <p:pic>
            <p:nvPicPr>
              <p:cNvPr id="348" name="image141.png" descr="FlexVol.png">
                <a:extLst>
                  <a:ext uri="{FF2B5EF4-FFF2-40B4-BE49-F238E27FC236}">
                    <a16:creationId xmlns:a16="http://schemas.microsoft.com/office/drawing/2014/main" id="{4BE60864-80BB-E54C-BDC6-88AA3DFA57C7}"/>
                  </a:ext>
                </a:extLst>
              </p:cNvPr>
              <p:cNvPicPr/>
              <p:nvPr/>
            </p:nvPicPr>
            <p:blipFill>
              <a:blip r:embed="rId11" cstate="print"/>
              <a:stretch>
                <a:fillRect/>
              </a:stretch>
            </p:blipFill>
            <p:spPr>
              <a:xfrm>
                <a:off x="7106636" y="3470599"/>
                <a:ext cx="316045" cy="544183"/>
              </a:xfrm>
              <a:prstGeom prst="rect">
                <a:avLst/>
              </a:prstGeom>
              <a:ln w="12700">
                <a:miter lim="400000"/>
              </a:ln>
            </p:spPr>
          </p:pic>
          <p:pic>
            <p:nvPicPr>
              <p:cNvPr id="349" name="image141.png" descr="FlexVol.png">
                <a:extLst>
                  <a:ext uri="{FF2B5EF4-FFF2-40B4-BE49-F238E27FC236}">
                    <a16:creationId xmlns:a16="http://schemas.microsoft.com/office/drawing/2014/main" id="{CF8D9BC4-C155-6241-B61B-35FB17DD6F00}"/>
                  </a:ext>
                </a:extLst>
              </p:cNvPr>
              <p:cNvPicPr/>
              <p:nvPr/>
            </p:nvPicPr>
            <p:blipFill>
              <a:blip r:embed="rId11" cstate="print"/>
              <a:stretch>
                <a:fillRect/>
              </a:stretch>
            </p:blipFill>
            <p:spPr>
              <a:xfrm>
                <a:off x="7509084" y="3470599"/>
                <a:ext cx="316045" cy="544183"/>
              </a:xfrm>
              <a:prstGeom prst="rect">
                <a:avLst/>
              </a:prstGeom>
              <a:ln w="12700">
                <a:miter lim="400000"/>
              </a:ln>
            </p:spPr>
          </p:pic>
          <p:pic>
            <p:nvPicPr>
              <p:cNvPr id="350" name="image141.png" descr="FlexVol.png">
                <a:extLst>
                  <a:ext uri="{FF2B5EF4-FFF2-40B4-BE49-F238E27FC236}">
                    <a16:creationId xmlns:a16="http://schemas.microsoft.com/office/drawing/2014/main" id="{2E06A906-D3AE-0F4E-AB4F-F9FF1C788965}"/>
                  </a:ext>
                </a:extLst>
              </p:cNvPr>
              <p:cNvPicPr/>
              <p:nvPr/>
            </p:nvPicPr>
            <p:blipFill>
              <a:blip r:embed="rId11" cstate="print"/>
              <a:stretch>
                <a:fillRect/>
              </a:stretch>
            </p:blipFill>
            <p:spPr>
              <a:xfrm>
                <a:off x="7911532" y="3470599"/>
                <a:ext cx="316045" cy="544183"/>
              </a:xfrm>
              <a:prstGeom prst="rect">
                <a:avLst/>
              </a:prstGeom>
              <a:ln w="12700">
                <a:miter lim="400000"/>
              </a:ln>
            </p:spPr>
          </p:pic>
        </p:grpSp>
        <p:grpSp>
          <p:nvGrpSpPr>
            <p:cNvPr id="309" name="Group 48">
              <a:extLst>
                <a:ext uri="{FF2B5EF4-FFF2-40B4-BE49-F238E27FC236}">
                  <a16:creationId xmlns:a16="http://schemas.microsoft.com/office/drawing/2014/main" id="{839C7789-DAE5-254E-9480-B9A85FA4327E}"/>
                </a:ext>
              </a:extLst>
            </p:cNvPr>
            <p:cNvGrpSpPr/>
            <p:nvPr/>
          </p:nvGrpSpPr>
          <p:grpSpPr>
            <a:xfrm>
              <a:off x="1211920" y="2708729"/>
              <a:ext cx="3365830" cy="314905"/>
              <a:chOff x="6977934" y="2951927"/>
              <a:chExt cx="4056067" cy="379483"/>
            </a:xfrm>
          </p:grpSpPr>
          <p:sp>
            <p:nvSpPr>
              <p:cNvPr id="310" name="Down Arrow 65">
                <a:extLst>
                  <a:ext uri="{FF2B5EF4-FFF2-40B4-BE49-F238E27FC236}">
                    <a16:creationId xmlns:a16="http://schemas.microsoft.com/office/drawing/2014/main" id="{8763BC68-DEA8-4042-81D4-573F32EDB54A}"/>
                  </a:ext>
                </a:extLst>
              </p:cNvPr>
              <p:cNvSpPr/>
              <p:nvPr/>
            </p:nvSpPr>
            <p:spPr>
              <a:xfrm>
                <a:off x="6977934" y="2951927"/>
                <a:ext cx="279180" cy="379483"/>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1" name="Down Arrow 66">
                <a:extLst>
                  <a:ext uri="{FF2B5EF4-FFF2-40B4-BE49-F238E27FC236}">
                    <a16:creationId xmlns:a16="http://schemas.microsoft.com/office/drawing/2014/main" id="{E9D1CD9D-72FE-114A-A42F-3313C990BB24}"/>
                  </a:ext>
                </a:extLst>
              </p:cNvPr>
              <p:cNvSpPr/>
              <p:nvPr/>
            </p:nvSpPr>
            <p:spPr>
              <a:xfrm>
                <a:off x="7380382" y="2951927"/>
                <a:ext cx="279180" cy="379483"/>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2" name="Down Arrow 67">
                <a:extLst>
                  <a:ext uri="{FF2B5EF4-FFF2-40B4-BE49-F238E27FC236}">
                    <a16:creationId xmlns:a16="http://schemas.microsoft.com/office/drawing/2014/main" id="{2200DFF0-977F-D64A-9DDF-40E8F571D759}"/>
                  </a:ext>
                </a:extLst>
              </p:cNvPr>
              <p:cNvSpPr/>
              <p:nvPr/>
            </p:nvSpPr>
            <p:spPr>
              <a:xfrm>
                <a:off x="7782830" y="2951927"/>
                <a:ext cx="279180" cy="379483"/>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3" name="Down Arrow 68">
                <a:extLst>
                  <a:ext uri="{FF2B5EF4-FFF2-40B4-BE49-F238E27FC236}">
                    <a16:creationId xmlns:a16="http://schemas.microsoft.com/office/drawing/2014/main" id="{39A537C4-D566-6E40-BF3E-1DE69B1F1447}"/>
                  </a:ext>
                </a:extLst>
              </p:cNvPr>
              <p:cNvSpPr/>
              <p:nvPr/>
            </p:nvSpPr>
            <p:spPr>
              <a:xfrm>
                <a:off x="8185277" y="2951927"/>
                <a:ext cx="279180" cy="379483"/>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4" name="Down Arrow 69">
                <a:extLst>
                  <a:ext uri="{FF2B5EF4-FFF2-40B4-BE49-F238E27FC236}">
                    <a16:creationId xmlns:a16="http://schemas.microsoft.com/office/drawing/2014/main" id="{CABC1167-2A96-7148-BE46-54DB46201554}"/>
                  </a:ext>
                </a:extLst>
              </p:cNvPr>
              <p:cNvSpPr/>
              <p:nvPr/>
            </p:nvSpPr>
            <p:spPr>
              <a:xfrm>
                <a:off x="8587726" y="2951927"/>
                <a:ext cx="279180" cy="379483"/>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5" name="Down Arrow 70">
                <a:extLst>
                  <a:ext uri="{FF2B5EF4-FFF2-40B4-BE49-F238E27FC236}">
                    <a16:creationId xmlns:a16="http://schemas.microsoft.com/office/drawing/2014/main" id="{6AD77DD3-8A3B-7B48-BBF4-96907056CA93}"/>
                  </a:ext>
                </a:extLst>
              </p:cNvPr>
              <p:cNvSpPr/>
              <p:nvPr/>
            </p:nvSpPr>
            <p:spPr>
              <a:xfrm>
                <a:off x="9145029" y="2951927"/>
                <a:ext cx="279180" cy="379483"/>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3" name="Down Arrow 71">
                <a:extLst>
                  <a:ext uri="{FF2B5EF4-FFF2-40B4-BE49-F238E27FC236}">
                    <a16:creationId xmlns:a16="http://schemas.microsoft.com/office/drawing/2014/main" id="{1656D6ED-D930-D145-AFAC-F1F1F94A41AE}"/>
                  </a:ext>
                </a:extLst>
              </p:cNvPr>
              <p:cNvSpPr/>
              <p:nvPr/>
            </p:nvSpPr>
            <p:spPr>
              <a:xfrm>
                <a:off x="9540744" y="2951927"/>
                <a:ext cx="279180" cy="379483"/>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4" name="Down Arrow 72">
                <a:extLst>
                  <a:ext uri="{FF2B5EF4-FFF2-40B4-BE49-F238E27FC236}">
                    <a16:creationId xmlns:a16="http://schemas.microsoft.com/office/drawing/2014/main" id="{EC99ACF5-89AD-C345-BFC7-CA9EAA0DFC63}"/>
                  </a:ext>
                </a:extLst>
              </p:cNvPr>
              <p:cNvSpPr/>
              <p:nvPr/>
            </p:nvSpPr>
            <p:spPr>
              <a:xfrm>
                <a:off x="9946757" y="2951927"/>
                <a:ext cx="279180" cy="379483"/>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7" name="Down Arrow 73">
                <a:extLst>
                  <a:ext uri="{FF2B5EF4-FFF2-40B4-BE49-F238E27FC236}">
                    <a16:creationId xmlns:a16="http://schemas.microsoft.com/office/drawing/2014/main" id="{5F56E395-DD00-0E4E-B038-641DA89A07B2}"/>
                  </a:ext>
                </a:extLst>
              </p:cNvPr>
              <p:cNvSpPr/>
              <p:nvPr/>
            </p:nvSpPr>
            <p:spPr>
              <a:xfrm>
                <a:off x="10352373" y="2951927"/>
                <a:ext cx="279180" cy="379483"/>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8" name="Down Arrow 74">
                <a:extLst>
                  <a:ext uri="{FF2B5EF4-FFF2-40B4-BE49-F238E27FC236}">
                    <a16:creationId xmlns:a16="http://schemas.microsoft.com/office/drawing/2014/main" id="{F9E16087-5B2A-8647-9C70-3C262BC88838}"/>
                  </a:ext>
                </a:extLst>
              </p:cNvPr>
              <p:cNvSpPr/>
              <p:nvPr/>
            </p:nvSpPr>
            <p:spPr>
              <a:xfrm>
                <a:off x="10754821" y="2951927"/>
                <a:ext cx="279180" cy="379483"/>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pic>
        <p:nvPicPr>
          <p:cNvPr id="393" name="volume clone 1" descr="C:\Users\PrestoGeorge\Desktop\Original-Cylindar.gif">
            <a:extLst>
              <a:ext uri="{FF2B5EF4-FFF2-40B4-BE49-F238E27FC236}">
                <a16:creationId xmlns:a16="http://schemas.microsoft.com/office/drawing/2014/main" id="{4142829C-7E8F-AB4A-B6F1-4DAEE645F072}"/>
              </a:ext>
            </a:extLst>
          </p:cNvPr>
          <p:cNvPicPr preferRelativeResize="0">
            <a:picLocks noChangeAspect="1" noChangeArrowheads="1"/>
          </p:cNvPicPr>
          <p:nvPr/>
        </p:nvPicPr>
        <p:blipFill>
          <a:blip r:embed="rId5" cstate="print">
            <a:duotone>
              <a:prstClr val="black"/>
              <a:schemeClr val="accent5">
                <a:tint val="45000"/>
                <a:satMod val="400000"/>
              </a:schemeClr>
            </a:duotone>
          </a:blip>
          <a:srcRect/>
          <a:stretch>
            <a:fillRect/>
          </a:stretch>
        </p:blipFill>
        <p:spPr bwMode="auto">
          <a:xfrm>
            <a:off x="1054833" y="2604704"/>
            <a:ext cx="1371600" cy="242518"/>
          </a:xfrm>
          <a:prstGeom prst="rect">
            <a:avLst/>
          </a:prstGeom>
          <a:noFill/>
        </p:spPr>
      </p:pic>
      <p:sp>
        <p:nvSpPr>
          <p:cNvPr id="394" name="TextBox 393">
            <a:extLst>
              <a:ext uri="{FF2B5EF4-FFF2-40B4-BE49-F238E27FC236}">
                <a16:creationId xmlns:a16="http://schemas.microsoft.com/office/drawing/2014/main" id="{DEF45B66-A9A8-4A4E-B029-0F6C0B0961C7}"/>
              </a:ext>
            </a:extLst>
          </p:cNvPr>
          <p:cNvSpPr txBox="1"/>
          <p:nvPr/>
        </p:nvSpPr>
        <p:spPr>
          <a:xfrm>
            <a:off x="1058739" y="2630060"/>
            <a:ext cx="1371600" cy="201962"/>
          </a:xfrm>
          <a:prstGeom prst="rect">
            <a:avLst/>
          </a:prstGeom>
        </p:spPr>
        <p:txBody>
          <a:bodyPr vert="horz" wrap="square" lIns="91368" tIns="45684" rIns="91368" bIns="45684" rtlCol="0" anchor="ctr">
            <a:noAutofit/>
          </a:bodyPr>
          <a:lstStyle/>
          <a:p>
            <a:pPr algn="ctr">
              <a:lnSpc>
                <a:spcPct val="95000"/>
              </a:lnSpc>
              <a:spcBef>
                <a:spcPts val="400"/>
              </a:spcBef>
              <a:spcAft>
                <a:spcPts val="200"/>
              </a:spcAft>
            </a:pPr>
            <a:r>
              <a:rPr lang="en-US" sz="1000" b="1">
                <a:solidFill>
                  <a:schemeClr val="bg1"/>
                </a:solidFill>
              </a:rPr>
              <a:t>VMware Optional</a:t>
            </a:r>
          </a:p>
        </p:txBody>
      </p:sp>
      <p:sp>
        <p:nvSpPr>
          <p:cNvPr id="395" name="TextBox 394">
            <a:extLst>
              <a:ext uri="{FF2B5EF4-FFF2-40B4-BE49-F238E27FC236}">
                <a16:creationId xmlns:a16="http://schemas.microsoft.com/office/drawing/2014/main" id="{E8B6574D-3812-004C-B2A1-961285049846}"/>
              </a:ext>
            </a:extLst>
          </p:cNvPr>
          <p:cNvSpPr txBox="1"/>
          <p:nvPr/>
        </p:nvSpPr>
        <p:spPr>
          <a:xfrm>
            <a:off x="1098934" y="3282681"/>
            <a:ext cx="1245326" cy="201962"/>
          </a:xfrm>
          <a:prstGeom prst="rect">
            <a:avLst/>
          </a:prstGeom>
        </p:spPr>
        <p:txBody>
          <a:bodyPr vert="horz" wrap="square" lIns="91368" tIns="45684" rIns="91368" bIns="45684" rtlCol="0" anchor="ctr">
            <a:noAutofit/>
          </a:bodyPr>
          <a:lstStyle/>
          <a:p>
            <a:pPr algn="ctr">
              <a:lnSpc>
                <a:spcPct val="95000"/>
              </a:lnSpc>
              <a:spcBef>
                <a:spcPts val="400"/>
              </a:spcBef>
              <a:spcAft>
                <a:spcPts val="200"/>
              </a:spcAft>
            </a:pPr>
            <a:r>
              <a:rPr lang="en-US" sz="1000" b="1" err="1"/>
              <a:t>FlexGroup</a:t>
            </a:r>
            <a:r>
              <a:rPr lang="en-US" sz="1000" b="1"/>
              <a:t> Optional</a:t>
            </a:r>
          </a:p>
        </p:txBody>
      </p:sp>
      <p:sp>
        <p:nvSpPr>
          <p:cNvPr id="396" name="TextBox 395">
            <a:extLst>
              <a:ext uri="{FF2B5EF4-FFF2-40B4-BE49-F238E27FC236}">
                <a16:creationId xmlns:a16="http://schemas.microsoft.com/office/drawing/2014/main" id="{CBE73040-F012-354E-8217-26BE1D10216B}"/>
              </a:ext>
            </a:extLst>
          </p:cNvPr>
          <p:cNvSpPr txBox="1"/>
          <p:nvPr/>
        </p:nvSpPr>
        <p:spPr>
          <a:xfrm>
            <a:off x="3865198" y="3273837"/>
            <a:ext cx="1131973" cy="201962"/>
          </a:xfrm>
          <a:prstGeom prst="rect">
            <a:avLst/>
          </a:prstGeom>
        </p:spPr>
        <p:txBody>
          <a:bodyPr vert="horz" wrap="square" lIns="91368" tIns="45684" rIns="91368" bIns="45684" rtlCol="0" anchor="ctr">
            <a:noAutofit/>
          </a:bodyPr>
          <a:lstStyle/>
          <a:p>
            <a:pPr algn="ctr">
              <a:lnSpc>
                <a:spcPct val="95000"/>
              </a:lnSpc>
              <a:spcBef>
                <a:spcPts val="400"/>
              </a:spcBef>
              <a:spcAft>
                <a:spcPts val="200"/>
              </a:spcAft>
            </a:pPr>
            <a:r>
              <a:rPr lang="en-US" sz="1000" b="1" err="1"/>
              <a:t>FlexGroup</a:t>
            </a:r>
            <a:r>
              <a:rPr lang="en-US" sz="1000" b="1"/>
              <a:t> NAS</a:t>
            </a:r>
          </a:p>
        </p:txBody>
      </p:sp>
      <p:grpSp>
        <p:nvGrpSpPr>
          <p:cNvPr id="397" name="Gruppieren 174">
            <a:extLst>
              <a:ext uri="{FF2B5EF4-FFF2-40B4-BE49-F238E27FC236}">
                <a16:creationId xmlns:a16="http://schemas.microsoft.com/office/drawing/2014/main" id="{B074CFD8-89C5-A84D-897C-163D9CAE23C9}"/>
              </a:ext>
            </a:extLst>
          </p:cNvPr>
          <p:cNvGrpSpPr/>
          <p:nvPr/>
        </p:nvGrpSpPr>
        <p:grpSpPr>
          <a:xfrm>
            <a:off x="9939237" y="2907513"/>
            <a:ext cx="1375294" cy="389026"/>
            <a:chOff x="980625" y="2708729"/>
            <a:chExt cx="3981168" cy="1113119"/>
          </a:xfrm>
        </p:grpSpPr>
        <p:sp>
          <p:nvSpPr>
            <p:cNvPr id="398" name="AutoShape 120">
              <a:extLst>
                <a:ext uri="{FF2B5EF4-FFF2-40B4-BE49-F238E27FC236}">
                  <a16:creationId xmlns:a16="http://schemas.microsoft.com/office/drawing/2014/main" id="{86E706B0-D114-EB4F-B49E-A9AB1A52FF4F}"/>
                </a:ext>
              </a:extLst>
            </p:cNvPr>
            <p:cNvSpPr>
              <a:spLocks noChangeArrowheads="1"/>
            </p:cNvSpPr>
            <p:nvPr/>
          </p:nvSpPr>
          <p:spPr bwMode="auto">
            <a:xfrm>
              <a:off x="980625" y="2708730"/>
              <a:ext cx="3981168" cy="1113118"/>
            </a:xfrm>
            <a:prstGeom prst="can">
              <a:avLst>
                <a:gd name="adj" fmla="val 24497"/>
              </a:avLst>
            </a:prstGeom>
            <a:solidFill>
              <a:schemeClr val="accent1">
                <a:lumMod val="40000"/>
                <a:lumOff val="60000"/>
                <a:alpha val="60000"/>
              </a:schemeClr>
            </a:solidFill>
            <a:ln w="9525" cap="flat" cmpd="sng" algn="ctr">
              <a:solidFill>
                <a:schemeClr val="accent1"/>
              </a:solidFill>
              <a:prstDash val="solid"/>
              <a:headEnd/>
              <a:tailEnd/>
            </a:ln>
            <a:effectLst/>
          </p:spPr>
          <p:txBody>
            <a:bodyPr wrap="none" anchor="ctr"/>
            <a:lstStyle/>
            <a:p>
              <a:pPr marL="0" marR="0" lvl="0" indent="0" algn="ctr" defTabSz="914400" eaLnBrk="1" fontAlgn="auto" latinLnBrk="0" hangingPunct="1">
                <a:lnSpc>
                  <a:spcPct val="100000"/>
                </a:lnSpc>
                <a:spcBef>
                  <a:spcPts val="0"/>
                </a:spcBef>
                <a:spcAft>
                  <a:spcPts val="0"/>
                </a:spcAft>
                <a:buClr>
                  <a:srgbClr val="58A618"/>
                </a:buClr>
                <a:buSzTx/>
                <a:buFontTx/>
                <a:buNone/>
                <a:tabLst/>
                <a:defRPr/>
              </a:pPr>
              <a:endParaRPr kumimoji="0" lang="en-US" sz="1800" b="1" i="0" u="none" strike="noStrike" kern="0" cap="none" spc="0" normalizeH="0" baseline="0" noProof="0">
                <a:ln>
                  <a:noFill/>
                </a:ln>
                <a:solidFill>
                  <a:srgbClr val="000000"/>
                </a:solidFill>
                <a:effectLst/>
                <a:uLnTx/>
                <a:uFillTx/>
                <a:latin typeface="Arial"/>
                <a:ea typeface="+mn-ea"/>
                <a:cs typeface="+mn-cs"/>
              </a:endParaRPr>
            </a:p>
          </p:txBody>
        </p:sp>
        <p:grpSp>
          <p:nvGrpSpPr>
            <p:cNvPr id="399" name="Group 12">
              <a:extLst>
                <a:ext uri="{FF2B5EF4-FFF2-40B4-BE49-F238E27FC236}">
                  <a16:creationId xmlns:a16="http://schemas.microsoft.com/office/drawing/2014/main" id="{ADECEF39-005B-4341-8165-2EC31BB359BB}"/>
                </a:ext>
              </a:extLst>
            </p:cNvPr>
            <p:cNvGrpSpPr/>
            <p:nvPr/>
          </p:nvGrpSpPr>
          <p:grpSpPr>
            <a:xfrm>
              <a:off x="1181328" y="3035196"/>
              <a:ext cx="1598110" cy="451577"/>
              <a:chOff x="6215337" y="3102557"/>
              <a:chExt cx="1925837" cy="544183"/>
            </a:xfrm>
          </p:grpSpPr>
          <p:pic>
            <p:nvPicPr>
              <p:cNvPr id="429" name="image141.png" descr="FlexVol.png">
                <a:extLst>
                  <a:ext uri="{FF2B5EF4-FFF2-40B4-BE49-F238E27FC236}">
                    <a16:creationId xmlns:a16="http://schemas.microsoft.com/office/drawing/2014/main" id="{734D4CF0-FCE1-0D4D-8DA7-10DC2DDC6162}"/>
                  </a:ext>
                </a:extLst>
              </p:cNvPr>
              <p:cNvPicPr/>
              <p:nvPr/>
            </p:nvPicPr>
            <p:blipFill>
              <a:blip r:embed="rId11" cstate="print"/>
              <a:stretch>
                <a:fillRect/>
              </a:stretch>
            </p:blipFill>
            <p:spPr>
              <a:xfrm>
                <a:off x="6215337" y="3102557"/>
                <a:ext cx="316045" cy="544183"/>
              </a:xfrm>
              <a:prstGeom prst="rect">
                <a:avLst/>
              </a:prstGeom>
              <a:ln w="12700">
                <a:miter lim="400000"/>
              </a:ln>
            </p:spPr>
          </p:pic>
          <p:pic>
            <p:nvPicPr>
              <p:cNvPr id="430" name="image141.png" descr="FlexVol.png">
                <a:extLst>
                  <a:ext uri="{FF2B5EF4-FFF2-40B4-BE49-F238E27FC236}">
                    <a16:creationId xmlns:a16="http://schemas.microsoft.com/office/drawing/2014/main" id="{D8EC8611-1C21-8E40-84BC-5A20319F9187}"/>
                  </a:ext>
                </a:extLst>
              </p:cNvPr>
              <p:cNvPicPr/>
              <p:nvPr/>
            </p:nvPicPr>
            <p:blipFill>
              <a:blip r:embed="rId11" cstate="print"/>
              <a:stretch>
                <a:fillRect/>
              </a:stretch>
            </p:blipFill>
            <p:spPr>
              <a:xfrm>
                <a:off x="6617785" y="3102557"/>
                <a:ext cx="316045" cy="544183"/>
              </a:xfrm>
              <a:prstGeom prst="rect">
                <a:avLst/>
              </a:prstGeom>
              <a:ln w="12700">
                <a:miter lim="400000"/>
              </a:ln>
            </p:spPr>
          </p:pic>
          <p:pic>
            <p:nvPicPr>
              <p:cNvPr id="431" name="image141.png" descr="FlexVol.png">
                <a:extLst>
                  <a:ext uri="{FF2B5EF4-FFF2-40B4-BE49-F238E27FC236}">
                    <a16:creationId xmlns:a16="http://schemas.microsoft.com/office/drawing/2014/main" id="{4D35BE94-7DBF-384C-B54F-38C68F287D01}"/>
                  </a:ext>
                </a:extLst>
              </p:cNvPr>
              <p:cNvPicPr/>
              <p:nvPr/>
            </p:nvPicPr>
            <p:blipFill>
              <a:blip r:embed="rId11" cstate="print"/>
              <a:stretch>
                <a:fillRect/>
              </a:stretch>
            </p:blipFill>
            <p:spPr>
              <a:xfrm>
                <a:off x="7020233" y="3102557"/>
                <a:ext cx="316045" cy="544183"/>
              </a:xfrm>
              <a:prstGeom prst="rect">
                <a:avLst/>
              </a:prstGeom>
              <a:ln w="12700">
                <a:miter lim="400000"/>
              </a:ln>
            </p:spPr>
          </p:pic>
          <p:pic>
            <p:nvPicPr>
              <p:cNvPr id="432" name="image141.png" descr="FlexVol.png">
                <a:extLst>
                  <a:ext uri="{FF2B5EF4-FFF2-40B4-BE49-F238E27FC236}">
                    <a16:creationId xmlns:a16="http://schemas.microsoft.com/office/drawing/2014/main" id="{FCDCE744-F1E0-2641-B4B9-60EA425417C4}"/>
                  </a:ext>
                </a:extLst>
              </p:cNvPr>
              <p:cNvPicPr/>
              <p:nvPr/>
            </p:nvPicPr>
            <p:blipFill>
              <a:blip r:embed="rId11" cstate="print"/>
              <a:stretch>
                <a:fillRect/>
              </a:stretch>
            </p:blipFill>
            <p:spPr>
              <a:xfrm>
                <a:off x="7422681" y="3102557"/>
                <a:ext cx="316045" cy="544183"/>
              </a:xfrm>
              <a:prstGeom prst="rect">
                <a:avLst/>
              </a:prstGeom>
              <a:ln w="12700">
                <a:miter lim="400000"/>
              </a:ln>
            </p:spPr>
          </p:pic>
          <p:pic>
            <p:nvPicPr>
              <p:cNvPr id="433" name="image141.png" descr="FlexVol.png">
                <a:extLst>
                  <a:ext uri="{FF2B5EF4-FFF2-40B4-BE49-F238E27FC236}">
                    <a16:creationId xmlns:a16="http://schemas.microsoft.com/office/drawing/2014/main" id="{F39838B7-CA3B-B649-9F56-F73BE805F5A4}"/>
                  </a:ext>
                </a:extLst>
              </p:cNvPr>
              <p:cNvPicPr/>
              <p:nvPr/>
            </p:nvPicPr>
            <p:blipFill>
              <a:blip r:embed="rId11" cstate="print"/>
              <a:stretch>
                <a:fillRect/>
              </a:stretch>
            </p:blipFill>
            <p:spPr>
              <a:xfrm>
                <a:off x="7825129" y="3102557"/>
                <a:ext cx="316045" cy="544183"/>
              </a:xfrm>
              <a:prstGeom prst="rect">
                <a:avLst/>
              </a:prstGeom>
              <a:ln w="12700">
                <a:miter lim="400000"/>
              </a:ln>
            </p:spPr>
          </p:pic>
        </p:grpSp>
        <p:grpSp>
          <p:nvGrpSpPr>
            <p:cNvPr id="400" name="Group 13">
              <a:extLst>
                <a:ext uri="{FF2B5EF4-FFF2-40B4-BE49-F238E27FC236}">
                  <a16:creationId xmlns:a16="http://schemas.microsoft.com/office/drawing/2014/main" id="{42AAFA98-4813-3242-ADEC-A0D0CE12BAF2}"/>
                </a:ext>
              </a:extLst>
            </p:cNvPr>
            <p:cNvGrpSpPr/>
            <p:nvPr/>
          </p:nvGrpSpPr>
          <p:grpSpPr>
            <a:xfrm>
              <a:off x="1381531" y="3293030"/>
              <a:ext cx="1598110" cy="451577"/>
              <a:chOff x="6301740" y="3470599"/>
              <a:chExt cx="1925837" cy="544183"/>
            </a:xfrm>
          </p:grpSpPr>
          <p:pic>
            <p:nvPicPr>
              <p:cNvPr id="424" name="image141.png" descr="FlexVol.png">
                <a:extLst>
                  <a:ext uri="{FF2B5EF4-FFF2-40B4-BE49-F238E27FC236}">
                    <a16:creationId xmlns:a16="http://schemas.microsoft.com/office/drawing/2014/main" id="{3546986B-64A3-104B-8D70-1B25CA7D85D5}"/>
                  </a:ext>
                </a:extLst>
              </p:cNvPr>
              <p:cNvPicPr/>
              <p:nvPr/>
            </p:nvPicPr>
            <p:blipFill>
              <a:blip r:embed="rId11" cstate="print"/>
              <a:stretch>
                <a:fillRect/>
              </a:stretch>
            </p:blipFill>
            <p:spPr>
              <a:xfrm>
                <a:off x="6301740" y="3470599"/>
                <a:ext cx="316045" cy="544183"/>
              </a:xfrm>
              <a:prstGeom prst="rect">
                <a:avLst/>
              </a:prstGeom>
              <a:ln w="12700">
                <a:miter lim="400000"/>
              </a:ln>
            </p:spPr>
          </p:pic>
          <p:pic>
            <p:nvPicPr>
              <p:cNvPr id="425" name="image141.png" descr="FlexVol.png">
                <a:extLst>
                  <a:ext uri="{FF2B5EF4-FFF2-40B4-BE49-F238E27FC236}">
                    <a16:creationId xmlns:a16="http://schemas.microsoft.com/office/drawing/2014/main" id="{BAD62262-F759-1243-AE8A-B05714153AFA}"/>
                  </a:ext>
                </a:extLst>
              </p:cNvPr>
              <p:cNvPicPr/>
              <p:nvPr/>
            </p:nvPicPr>
            <p:blipFill>
              <a:blip r:embed="rId11" cstate="print"/>
              <a:stretch>
                <a:fillRect/>
              </a:stretch>
            </p:blipFill>
            <p:spPr>
              <a:xfrm>
                <a:off x="6704188" y="3470599"/>
                <a:ext cx="316045" cy="544183"/>
              </a:xfrm>
              <a:prstGeom prst="rect">
                <a:avLst/>
              </a:prstGeom>
              <a:ln w="12700">
                <a:miter lim="400000"/>
              </a:ln>
            </p:spPr>
          </p:pic>
          <p:pic>
            <p:nvPicPr>
              <p:cNvPr id="426" name="image141.png" descr="FlexVol.png">
                <a:extLst>
                  <a:ext uri="{FF2B5EF4-FFF2-40B4-BE49-F238E27FC236}">
                    <a16:creationId xmlns:a16="http://schemas.microsoft.com/office/drawing/2014/main" id="{1D79B861-8451-384D-9DE4-60336F814408}"/>
                  </a:ext>
                </a:extLst>
              </p:cNvPr>
              <p:cNvPicPr/>
              <p:nvPr/>
            </p:nvPicPr>
            <p:blipFill>
              <a:blip r:embed="rId11" cstate="print"/>
              <a:stretch>
                <a:fillRect/>
              </a:stretch>
            </p:blipFill>
            <p:spPr>
              <a:xfrm>
                <a:off x="7106636" y="3470599"/>
                <a:ext cx="316045" cy="544183"/>
              </a:xfrm>
              <a:prstGeom prst="rect">
                <a:avLst/>
              </a:prstGeom>
              <a:ln w="12700">
                <a:miter lim="400000"/>
              </a:ln>
            </p:spPr>
          </p:pic>
          <p:pic>
            <p:nvPicPr>
              <p:cNvPr id="427" name="image141.png" descr="FlexVol.png">
                <a:extLst>
                  <a:ext uri="{FF2B5EF4-FFF2-40B4-BE49-F238E27FC236}">
                    <a16:creationId xmlns:a16="http://schemas.microsoft.com/office/drawing/2014/main" id="{1661F510-6D12-5644-BD49-70C9201DCA00}"/>
                  </a:ext>
                </a:extLst>
              </p:cNvPr>
              <p:cNvPicPr/>
              <p:nvPr/>
            </p:nvPicPr>
            <p:blipFill>
              <a:blip r:embed="rId11" cstate="print"/>
              <a:stretch>
                <a:fillRect/>
              </a:stretch>
            </p:blipFill>
            <p:spPr>
              <a:xfrm>
                <a:off x="7509084" y="3470599"/>
                <a:ext cx="316045" cy="544183"/>
              </a:xfrm>
              <a:prstGeom prst="rect">
                <a:avLst/>
              </a:prstGeom>
              <a:ln w="12700">
                <a:miter lim="400000"/>
              </a:ln>
            </p:spPr>
          </p:pic>
          <p:pic>
            <p:nvPicPr>
              <p:cNvPr id="428" name="image141.png" descr="FlexVol.png">
                <a:extLst>
                  <a:ext uri="{FF2B5EF4-FFF2-40B4-BE49-F238E27FC236}">
                    <a16:creationId xmlns:a16="http://schemas.microsoft.com/office/drawing/2014/main" id="{BE60ED4F-FAAD-A840-A7C3-85610F34F184}"/>
                  </a:ext>
                </a:extLst>
              </p:cNvPr>
              <p:cNvPicPr/>
              <p:nvPr/>
            </p:nvPicPr>
            <p:blipFill>
              <a:blip r:embed="rId11" cstate="print"/>
              <a:stretch>
                <a:fillRect/>
              </a:stretch>
            </p:blipFill>
            <p:spPr>
              <a:xfrm>
                <a:off x="7911532" y="3470599"/>
                <a:ext cx="316045" cy="544183"/>
              </a:xfrm>
              <a:prstGeom prst="rect">
                <a:avLst/>
              </a:prstGeom>
              <a:ln w="12700">
                <a:miter lim="400000"/>
              </a:ln>
            </p:spPr>
          </p:pic>
        </p:grpSp>
        <p:grpSp>
          <p:nvGrpSpPr>
            <p:cNvPr id="401" name="Group 14">
              <a:extLst>
                <a:ext uri="{FF2B5EF4-FFF2-40B4-BE49-F238E27FC236}">
                  <a16:creationId xmlns:a16="http://schemas.microsoft.com/office/drawing/2014/main" id="{444D30AA-8541-E34B-B59B-1E77415D2158}"/>
                </a:ext>
              </a:extLst>
            </p:cNvPr>
            <p:cNvGrpSpPr/>
            <p:nvPr/>
          </p:nvGrpSpPr>
          <p:grpSpPr>
            <a:xfrm>
              <a:off x="2979640" y="3035196"/>
              <a:ext cx="1598110" cy="451577"/>
              <a:chOff x="6215337" y="3102557"/>
              <a:chExt cx="1925837" cy="544183"/>
            </a:xfrm>
          </p:grpSpPr>
          <p:pic>
            <p:nvPicPr>
              <p:cNvPr id="419" name="image141.png" descr="FlexVol.png">
                <a:extLst>
                  <a:ext uri="{FF2B5EF4-FFF2-40B4-BE49-F238E27FC236}">
                    <a16:creationId xmlns:a16="http://schemas.microsoft.com/office/drawing/2014/main" id="{AA20F890-C720-3D42-9E25-D65D80884CAB}"/>
                  </a:ext>
                </a:extLst>
              </p:cNvPr>
              <p:cNvPicPr/>
              <p:nvPr/>
            </p:nvPicPr>
            <p:blipFill>
              <a:blip r:embed="rId11" cstate="print"/>
              <a:stretch>
                <a:fillRect/>
              </a:stretch>
            </p:blipFill>
            <p:spPr>
              <a:xfrm>
                <a:off x="6215337" y="3102557"/>
                <a:ext cx="316045" cy="544183"/>
              </a:xfrm>
              <a:prstGeom prst="rect">
                <a:avLst/>
              </a:prstGeom>
              <a:ln w="12700">
                <a:miter lim="400000"/>
              </a:ln>
            </p:spPr>
          </p:pic>
          <p:pic>
            <p:nvPicPr>
              <p:cNvPr id="420" name="image141.png" descr="FlexVol.png">
                <a:extLst>
                  <a:ext uri="{FF2B5EF4-FFF2-40B4-BE49-F238E27FC236}">
                    <a16:creationId xmlns:a16="http://schemas.microsoft.com/office/drawing/2014/main" id="{51DCD98D-AF59-A54B-B7CD-1AE4CC257E4C}"/>
                  </a:ext>
                </a:extLst>
              </p:cNvPr>
              <p:cNvPicPr/>
              <p:nvPr/>
            </p:nvPicPr>
            <p:blipFill>
              <a:blip r:embed="rId11" cstate="print"/>
              <a:stretch>
                <a:fillRect/>
              </a:stretch>
            </p:blipFill>
            <p:spPr>
              <a:xfrm>
                <a:off x="6617785" y="3102557"/>
                <a:ext cx="316045" cy="544183"/>
              </a:xfrm>
              <a:prstGeom prst="rect">
                <a:avLst/>
              </a:prstGeom>
              <a:ln w="12700">
                <a:miter lim="400000"/>
              </a:ln>
            </p:spPr>
          </p:pic>
          <p:pic>
            <p:nvPicPr>
              <p:cNvPr id="421" name="image141.png" descr="FlexVol.png">
                <a:extLst>
                  <a:ext uri="{FF2B5EF4-FFF2-40B4-BE49-F238E27FC236}">
                    <a16:creationId xmlns:a16="http://schemas.microsoft.com/office/drawing/2014/main" id="{16AE6165-E7E6-B144-96DF-6C5C283358A4}"/>
                  </a:ext>
                </a:extLst>
              </p:cNvPr>
              <p:cNvPicPr/>
              <p:nvPr/>
            </p:nvPicPr>
            <p:blipFill>
              <a:blip r:embed="rId11" cstate="print"/>
              <a:stretch>
                <a:fillRect/>
              </a:stretch>
            </p:blipFill>
            <p:spPr>
              <a:xfrm>
                <a:off x="7020233" y="3102557"/>
                <a:ext cx="316045" cy="544183"/>
              </a:xfrm>
              <a:prstGeom prst="rect">
                <a:avLst/>
              </a:prstGeom>
              <a:ln w="12700">
                <a:miter lim="400000"/>
              </a:ln>
            </p:spPr>
          </p:pic>
          <p:pic>
            <p:nvPicPr>
              <p:cNvPr id="422" name="image141.png" descr="FlexVol.png">
                <a:extLst>
                  <a:ext uri="{FF2B5EF4-FFF2-40B4-BE49-F238E27FC236}">
                    <a16:creationId xmlns:a16="http://schemas.microsoft.com/office/drawing/2014/main" id="{1CC8392B-67CD-F742-B511-57CA9C975429}"/>
                  </a:ext>
                </a:extLst>
              </p:cNvPr>
              <p:cNvPicPr/>
              <p:nvPr/>
            </p:nvPicPr>
            <p:blipFill>
              <a:blip r:embed="rId11" cstate="print"/>
              <a:stretch>
                <a:fillRect/>
              </a:stretch>
            </p:blipFill>
            <p:spPr>
              <a:xfrm>
                <a:off x="7422681" y="3102557"/>
                <a:ext cx="316045" cy="544183"/>
              </a:xfrm>
              <a:prstGeom prst="rect">
                <a:avLst/>
              </a:prstGeom>
              <a:ln w="12700">
                <a:miter lim="400000"/>
              </a:ln>
            </p:spPr>
          </p:pic>
          <p:pic>
            <p:nvPicPr>
              <p:cNvPr id="423" name="image141.png" descr="FlexVol.png">
                <a:extLst>
                  <a:ext uri="{FF2B5EF4-FFF2-40B4-BE49-F238E27FC236}">
                    <a16:creationId xmlns:a16="http://schemas.microsoft.com/office/drawing/2014/main" id="{7891A8A5-DB1A-724B-93AC-10EDA630D822}"/>
                  </a:ext>
                </a:extLst>
              </p:cNvPr>
              <p:cNvPicPr/>
              <p:nvPr/>
            </p:nvPicPr>
            <p:blipFill>
              <a:blip r:embed="rId11" cstate="print"/>
              <a:stretch>
                <a:fillRect/>
              </a:stretch>
            </p:blipFill>
            <p:spPr>
              <a:xfrm>
                <a:off x="7825129" y="3102557"/>
                <a:ext cx="316045" cy="544183"/>
              </a:xfrm>
              <a:prstGeom prst="rect">
                <a:avLst/>
              </a:prstGeom>
              <a:ln w="12700">
                <a:miter lim="400000"/>
              </a:ln>
            </p:spPr>
          </p:pic>
        </p:grpSp>
        <p:grpSp>
          <p:nvGrpSpPr>
            <p:cNvPr id="402" name="Group 15">
              <a:extLst>
                <a:ext uri="{FF2B5EF4-FFF2-40B4-BE49-F238E27FC236}">
                  <a16:creationId xmlns:a16="http://schemas.microsoft.com/office/drawing/2014/main" id="{14B0914D-F51A-9B4B-A07B-0D54DC175CF5}"/>
                </a:ext>
              </a:extLst>
            </p:cNvPr>
            <p:cNvGrpSpPr/>
            <p:nvPr/>
          </p:nvGrpSpPr>
          <p:grpSpPr>
            <a:xfrm>
              <a:off x="3179842" y="3293030"/>
              <a:ext cx="1598110" cy="451577"/>
              <a:chOff x="6301740" y="3470599"/>
              <a:chExt cx="1925837" cy="544183"/>
            </a:xfrm>
          </p:grpSpPr>
          <p:pic>
            <p:nvPicPr>
              <p:cNvPr id="414" name="image141.png" descr="FlexVol.png">
                <a:extLst>
                  <a:ext uri="{FF2B5EF4-FFF2-40B4-BE49-F238E27FC236}">
                    <a16:creationId xmlns:a16="http://schemas.microsoft.com/office/drawing/2014/main" id="{FDBDE754-1C63-FA4D-BB7A-A7C1F02367EA}"/>
                  </a:ext>
                </a:extLst>
              </p:cNvPr>
              <p:cNvPicPr/>
              <p:nvPr/>
            </p:nvPicPr>
            <p:blipFill>
              <a:blip r:embed="rId11" cstate="print"/>
              <a:stretch>
                <a:fillRect/>
              </a:stretch>
            </p:blipFill>
            <p:spPr>
              <a:xfrm>
                <a:off x="6301740" y="3470599"/>
                <a:ext cx="316045" cy="544183"/>
              </a:xfrm>
              <a:prstGeom prst="rect">
                <a:avLst/>
              </a:prstGeom>
              <a:ln w="12700">
                <a:miter lim="400000"/>
              </a:ln>
            </p:spPr>
          </p:pic>
          <p:pic>
            <p:nvPicPr>
              <p:cNvPr id="415" name="image141.png" descr="FlexVol.png">
                <a:extLst>
                  <a:ext uri="{FF2B5EF4-FFF2-40B4-BE49-F238E27FC236}">
                    <a16:creationId xmlns:a16="http://schemas.microsoft.com/office/drawing/2014/main" id="{33F72EE2-5328-F34A-B02F-39CC6F76E74B}"/>
                  </a:ext>
                </a:extLst>
              </p:cNvPr>
              <p:cNvPicPr/>
              <p:nvPr/>
            </p:nvPicPr>
            <p:blipFill>
              <a:blip r:embed="rId11" cstate="print"/>
              <a:stretch>
                <a:fillRect/>
              </a:stretch>
            </p:blipFill>
            <p:spPr>
              <a:xfrm>
                <a:off x="6704188" y="3470599"/>
                <a:ext cx="316045" cy="544183"/>
              </a:xfrm>
              <a:prstGeom prst="rect">
                <a:avLst/>
              </a:prstGeom>
              <a:ln w="12700">
                <a:miter lim="400000"/>
              </a:ln>
            </p:spPr>
          </p:pic>
          <p:pic>
            <p:nvPicPr>
              <p:cNvPr id="416" name="image141.png" descr="FlexVol.png">
                <a:extLst>
                  <a:ext uri="{FF2B5EF4-FFF2-40B4-BE49-F238E27FC236}">
                    <a16:creationId xmlns:a16="http://schemas.microsoft.com/office/drawing/2014/main" id="{60B29E46-07AB-4D47-930E-3B84456CA1C9}"/>
                  </a:ext>
                </a:extLst>
              </p:cNvPr>
              <p:cNvPicPr/>
              <p:nvPr/>
            </p:nvPicPr>
            <p:blipFill>
              <a:blip r:embed="rId11" cstate="print"/>
              <a:stretch>
                <a:fillRect/>
              </a:stretch>
            </p:blipFill>
            <p:spPr>
              <a:xfrm>
                <a:off x="7106636" y="3470599"/>
                <a:ext cx="316045" cy="544183"/>
              </a:xfrm>
              <a:prstGeom prst="rect">
                <a:avLst/>
              </a:prstGeom>
              <a:ln w="12700">
                <a:miter lim="400000"/>
              </a:ln>
            </p:spPr>
          </p:pic>
          <p:pic>
            <p:nvPicPr>
              <p:cNvPr id="417" name="image141.png" descr="FlexVol.png">
                <a:extLst>
                  <a:ext uri="{FF2B5EF4-FFF2-40B4-BE49-F238E27FC236}">
                    <a16:creationId xmlns:a16="http://schemas.microsoft.com/office/drawing/2014/main" id="{35CFE045-0142-6141-B903-6A9760F7EAD7}"/>
                  </a:ext>
                </a:extLst>
              </p:cNvPr>
              <p:cNvPicPr/>
              <p:nvPr/>
            </p:nvPicPr>
            <p:blipFill>
              <a:blip r:embed="rId11" cstate="print"/>
              <a:stretch>
                <a:fillRect/>
              </a:stretch>
            </p:blipFill>
            <p:spPr>
              <a:xfrm>
                <a:off x="7509084" y="3470599"/>
                <a:ext cx="316045" cy="544183"/>
              </a:xfrm>
              <a:prstGeom prst="rect">
                <a:avLst/>
              </a:prstGeom>
              <a:ln w="12700">
                <a:miter lim="400000"/>
              </a:ln>
            </p:spPr>
          </p:pic>
          <p:pic>
            <p:nvPicPr>
              <p:cNvPr id="418" name="image141.png" descr="FlexVol.png">
                <a:extLst>
                  <a:ext uri="{FF2B5EF4-FFF2-40B4-BE49-F238E27FC236}">
                    <a16:creationId xmlns:a16="http://schemas.microsoft.com/office/drawing/2014/main" id="{54667487-F3C2-964C-96B0-A3B70F557361}"/>
                  </a:ext>
                </a:extLst>
              </p:cNvPr>
              <p:cNvPicPr/>
              <p:nvPr/>
            </p:nvPicPr>
            <p:blipFill>
              <a:blip r:embed="rId11" cstate="print"/>
              <a:stretch>
                <a:fillRect/>
              </a:stretch>
            </p:blipFill>
            <p:spPr>
              <a:xfrm>
                <a:off x="7911532" y="3470599"/>
                <a:ext cx="316045" cy="544183"/>
              </a:xfrm>
              <a:prstGeom prst="rect">
                <a:avLst/>
              </a:prstGeom>
              <a:ln w="12700">
                <a:miter lim="400000"/>
              </a:ln>
            </p:spPr>
          </p:pic>
        </p:grpSp>
        <p:grpSp>
          <p:nvGrpSpPr>
            <p:cNvPr id="403" name="Group 48">
              <a:extLst>
                <a:ext uri="{FF2B5EF4-FFF2-40B4-BE49-F238E27FC236}">
                  <a16:creationId xmlns:a16="http://schemas.microsoft.com/office/drawing/2014/main" id="{EF61BC48-11FF-984E-90BF-59A7AD946E44}"/>
                </a:ext>
              </a:extLst>
            </p:cNvPr>
            <p:cNvGrpSpPr/>
            <p:nvPr/>
          </p:nvGrpSpPr>
          <p:grpSpPr>
            <a:xfrm>
              <a:off x="1211920" y="2708729"/>
              <a:ext cx="3365830" cy="314905"/>
              <a:chOff x="6977934" y="2951927"/>
              <a:chExt cx="4056067" cy="379483"/>
            </a:xfrm>
          </p:grpSpPr>
          <p:sp>
            <p:nvSpPr>
              <p:cNvPr id="404" name="Down Arrow 65">
                <a:extLst>
                  <a:ext uri="{FF2B5EF4-FFF2-40B4-BE49-F238E27FC236}">
                    <a16:creationId xmlns:a16="http://schemas.microsoft.com/office/drawing/2014/main" id="{6DE9C189-FB11-1843-8FDD-1220E0AFC550}"/>
                  </a:ext>
                </a:extLst>
              </p:cNvPr>
              <p:cNvSpPr/>
              <p:nvPr/>
            </p:nvSpPr>
            <p:spPr>
              <a:xfrm>
                <a:off x="6977934" y="2951927"/>
                <a:ext cx="279180" cy="379483"/>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5" name="Down Arrow 66">
                <a:extLst>
                  <a:ext uri="{FF2B5EF4-FFF2-40B4-BE49-F238E27FC236}">
                    <a16:creationId xmlns:a16="http://schemas.microsoft.com/office/drawing/2014/main" id="{C09A84D9-2CD0-6244-B53C-E12F1BD09318}"/>
                  </a:ext>
                </a:extLst>
              </p:cNvPr>
              <p:cNvSpPr/>
              <p:nvPr/>
            </p:nvSpPr>
            <p:spPr>
              <a:xfrm>
                <a:off x="7380382" y="2951927"/>
                <a:ext cx="279180" cy="379483"/>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6" name="Down Arrow 67">
                <a:extLst>
                  <a:ext uri="{FF2B5EF4-FFF2-40B4-BE49-F238E27FC236}">
                    <a16:creationId xmlns:a16="http://schemas.microsoft.com/office/drawing/2014/main" id="{5F7F4F4D-85F6-CB48-A9DA-BB81DE5484AC}"/>
                  </a:ext>
                </a:extLst>
              </p:cNvPr>
              <p:cNvSpPr/>
              <p:nvPr/>
            </p:nvSpPr>
            <p:spPr>
              <a:xfrm>
                <a:off x="7782830" y="2951927"/>
                <a:ext cx="279180" cy="379483"/>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7" name="Down Arrow 68">
                <a:extLst>
                  <a:ext uri="{FF2B5EF4-FFF2-40B4-BE49-F238E27FC236}">
                    <a16:creationId xmlns:a16="http://schemas.microsoft.com/office/drawing/2014/main" id="{AB7DF75F-832D-7E4C-9555-61B2B0B5AC9F}"/>
                  </a:ext>
                </a:extLst>
              </p:cNvPr>
              <p:cNvSpPr/>
              <p:nvPr/>
            </p:nvSpPr>
            <p:spPr>
              <a:xfrm>
                <a:off x="8185277" y="2951927"/>
                <a:ext cx="279180" cy="379483"/>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8" name="Down Arrow 69">
                <a:extLst>
                  <a:ext uri="{FF2B5EF4-FFF2-40B4-BE49-F238E27FC236}">
                    <a16:creationId xmlns:a16="http://schemas.microsoft.com/office/drawing/2014/main" id="{CA2EFEA7-7163-9744-8933-D56B2773144D}"/>
                  </a:ext>
                </a:extLst>
              </p:cNvPr>
              <p:cNvSpPr/>
              <p:nvPr/>
            </p:nvSpPr>
            <p:spPr>
              <a:xfrm>
                <a:off x="8587726" y="2951927"/>
                <a:ext cx="279180" cy="379483"/>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9" name="Down Arrow 70">
                <a:extLst>
                  <a:ext uri="{FF2B5EF4-FFF2-40B4-BE49-F238E27FC236}">
                    <a16:creationId xmlns:a16="http://schemas.microsoft.com/office/drawing/2014/main" id="{C9C87B00-4C7E-2344-8ECA-AAC685759C0F}"/>
                  </a:ext>
                </a:extLst>
              </p:cNvPr>
              <p:cNvSpPr/>
              <p:nvPr/>
            </p:nvSpPr>
            <p:spPr>
              <a:xfrm>
                <a:off x="9145029" y="2951927"/>
                <a:ext cx="279180" cy="379483"/>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0" name="Down Arrow 71">
                <a:extLst>
                  <a:ext uri="{FF2B5EF4-FFF2-40B4-BE49-F238E27FC236}">
                    <a16:creationId xmlns:a16="http://schemas.microsoft.com/office/drawing/2014/main" id="{0DF95099-1B7C-C54D-8A4E-901FDC653853}"/>
                  </a:ext>
                </a:extLst>
              </p:cNvPr>
              <p:cNvSpPr/>
              <p:nvPr/>
            </p:nvSpPr>
            <p:spPr>
              <a:xfrm>
                <a:off x="9540744" y="2951927"/>
                <a:ext cx="279180" cy="379483"/>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1" name="Down Arrow 72">
                <a:extLst>
                  <a:ext uri="{FF2B5EF4-FFF2-40B4-BE49-F238E27FC236}">
                    <a16:creationId xmlns:a16="http://schemas.microsoft.com/office/drawing/2014/main" id="{F45D11D8-ADF4-A04E-B9C9-EE7CE145D49A}"/>
                  </a:ext>
                </a:extLst>
              </p:cNvPr>
              <p:cNvSpPr/>
              <p:nvPr/>
            </p:nvSpPr>
            <p:spPr>
              <a:xfrm>
                <a:off x="9946757" y="2951927"/>
                <a:ext cx="279180" cy="379483"/>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2" name="Down Arrow 73">
                <a:extLst>
                  <a:ext uri="{FF2B5EF4-FFF2-40B4-BE49-F238E27FC236}">
                    <a16:creationId xmlns:a16="http://schemas.microsoft.com/office/drawing/2014/main" id="{386031F6-404A-2044-AD3A-0181DA2736B2}"/>
                  </a:ext>
                </a:extLst>
              </p:cNvPr>
              <p:cNvSpPr/>
              <p:nvPr/>
            </p:nvSpPr>
            <p:spPr>
              <a:xfrm>
                <a:off x="10352373" y="2951927"/>
                <a:ext cx="279180" cy="379483"/>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3" name="Down Arrow 74">
                <a:extLst>
                  <a:ext uri="{FF2B5EF4-FFF2-40B4-BE49-F238E27FC236}">
                    <a16:creationId xmlns:a16="http://schemas.microsoft.com/office/drawing/2014/main" id="{D7A64C09-CCF5-1B4B-BE9E-68C279C9B2F4}"/>
                  </a:ext>
                </a:extLst>
              </p:cNvPr>
              <p:cNvSpPr/>
              <p:nvPr/>
            </p:nvSpPr>
            <p:spPr>
              <a:xfrm>
                <a:off x="10754821" y="2951927"/>
                <a:ext cx="279180" cy="379483"/>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434" name="Gruppieren 174">
            <a:extLst>
              <a:ext uri="{FF2B5EF4-FFF2-40B4-BE49-F238E27FC236}">
                <a16:creationId xmlns:a16="http://schemas.microsoft.com/office/drawing/2014/main" id="{8183FE69-AB1A-4946-874D-757A328FB449}"/>
              </a:ext>
            </a:extLst>
          </p:cNvPr>
          <p:cNvGrpSpPr/>
          <p:nvPr/>
        </p:nvGrpSpPr>
        <p:grpSpPr>
          <a:xfrm>
            <a:off x="7303606" y="2912388"/>
            <a:ext cx="1375294" cy="389026"/>
            <a:chOff x="980625" y="2708729"/>
            <a:chExt cx="3981168" cy="1113119"/>
          </a:xfrm>
        </p:grpSpPr>
        <p:sp>
          <p:nvSpPr>
            <p:cNvPr id="435" name="AutoShape 120">
              <a:extLst>
                <a:ext uri="{FF2B5EF4-FFF2-40B4-BE49-F238E27FC236}">
                  <a16:creationId xmlns:a16="http://schemas.microsoft.com/office/drawing/2014/main" id="{83B0EDCE-B7ED-BF40-A78C-85F4DA13292F}"/>
                </a:ext>
              </a:extLst>
            </p:cNvPr>
            <p:cNvSpPr>
              <a:spLocks noChangeArrowheads="1"/>
            </p:cNvSpPr>
            <p:nvPr/>
          </p:nvSpPr>
          <p:spPr bwMode="auto">
            <a:xfrm>
              <a:off x="980625" y="2708730"/>
              <a:ext cx="3981168" cy="1113118"/>
            </a:xfrm>
            <a:prstGeom prst="can">
              <a:avLst>
                <a:gd name="adj" fmla="val 24497"/>
              </a:avLst>
            </a:prstGeom>
            <a:solidFill>
              <a:schemeClr val="accent1">
                <a:lumMod val="40000"/>
                <a:lumOff val="60000"/>
                <a:alpha val="60000"/>
              </a:schemeClr>
            </a:solidFill>
            <a:ln w="9525" cap="flat" cmpd="sng" algn="ctr">
              <a:solidFill>
                <a:schemeClr val="accent1"/>
              </a:solidFill>
              <a:prstDash val="solid"/>
              <a:headEnd/>
              <a:tailEnd/>
            </a:ln>
            <a:effectLst/>
          </p:spPr>
          <p:txBody>
            <a:bodyPr wrap="none" anchor="ctr"/>
            <a:lstStyle/>
            <a:p>
              <a:pPr marL="0" marR="0" lvl="0" indent="0" algn="ctr" defTabSz="914400" eaLnBrk="1" fontAlgn="auto" latinLnBrk="0" hangingPunct="1">
                <a:lnSpc>
                  <a:spcPct val="100000"/>
                </a:lnSpc>
                <a:spcBef>
                  <a:spcPts val="0"/>
                </a:spcBef>
                <a:spcAft>
                  <a:spcPts val="0"/>
                </a:spcAft>
                <a:buClr>
                  <a:srgbClr val="58A618"/>
                </a:buClr>
                <a:buSzTx/>
                <a:buFontTx/>
                <a:buNone/>
                <a:tabLst/>
                <a:defRPr/>
              </a:pPr>
              <a:endParaRPr kumimoji="0" lang="en-US" sz="1800" b="1" i="0" u="none" strike="noStrike" kern="0" cap="none" spc="0" normalizeH="0" baseline="0" noProof="0">
                <a:ln>
                  <a:noFill/>
                </a:ln>
                <a:solidFill>
                  <a:srgbClr val="000000"/>
                </a:solidFill>
                <a:effectLst/>
                <a:uLnTx/>
                <a:uFillTx/>
                <a:latin typeface="Arial"/>
                <a:ea typeface="+mn-ea"/>
                <a:cs typeface="+mn-cs"/>
              </a:endParaRPr>
            </a:p>
          </p:txBody>
        </p:sp>
        <p:grpSp>
          <p:nvGrpSpPr>
            <p:cNvPr id="436" name="Group 12">
              <a:extLst>
                <a:ext uri="{FF2B5EF4-FFF2-40B4-BE49-F238E27FC236}">
                  <a16:creationId xmlns:a16="http://schemas.microsoft.com/office/drawing/2014/main" id="{8EA352C9-E4E4-BB4E-A805-E2F168DD5F59}"/>
                </a:ext>
              </a:extLst>
            </p:cNvPr>
            <p:cNvGrpSpPr/>
            <p:nvPr/>
          </p:nvGrpSpPr>
          <p:grpSpPr>
            <a:xfrm>
              <a:off x="1181328" y="3035196"/>
              <a:ext cx="1598110" cy="451577"/>
              <a:chOff x="6215337" y="3102557"/>
              <a:chExt cx="1925837" cy="544183"/>
            </a:xfrm>
          </p:grpSpPr>
          <p:pic>
            <p:nvPicPr>
              <p:cNvPr id="466" name="image141.png" descr="FlexVol.png">
                <a:extLst>
                  <a:ext uri="{FF2B5EF4-FFF2-40B4-BE49-F238E27FC236}">
                    <a16:creationId xmlns:a16="http://schemas.microsoft.com/office/drawing/2014/main" id="{1399E07E-F678-824E-9FDB-D4BC7873050A}"/>
                  </a:ext>
                </a:extLst>
              </p:cNvPr>
              <p:cNvPicPr/>
              <p:nvPr/>
            </p:nvPicPr>
            <p:blipFill>
              <a:blip r:embed="rId11" cstate="print"/>
              <a:stretch>
                <a:fillRect/>
              </a:stretch>
            </p:blipFill>
            <p:spPr>
              <a:xfrm>
                <a:off x="6215337" y="3102557"/>
                <a:ext cx="316045" cy="544183"/>
              </a:xfrm>
              <a:prstGeom prst="rect">
                <a:avLst/>
              </a:prstGeom>
              <a:ln w="12700">
                <a:miter lim="400000"/>
              </a:ln>
            </p:spPr>
          </p:pic>
          <p:pic>
            <p:nvPicPr>
              <p:cNvPr id="467" name="image141.png" descr="FlexVol.png">
                <a:extLst>
                  <a:ext uri="{FF2B5EF4-FFF2-40B4-BE49-F238E27FC236}">
                    <a16:creationId xmlns:a16="http://schemas.microsoft.com/office/drawing/2014/main" id="{FD3A1C39-6E8F-924D-94E4-7BC7801B2310}"/>
                  </a:ext>
                </a:extLst>
              </p:cNvPr>
              <p:cNvPicPr/>
              <p:nvPr/>
            </p:nvPicPr>
            <p:blipFill>
              <a:blip r:embed="rId11" cstate="print"/>
              <a:stretch>
                <a:fillRect/>
              </a:stretch>
            </p:blipFill>
            <p:spPr>
              <a:xfrm>
                <a:off x="6617785" y="3102557"/>
                <a:ext cx="316045" cy="544183"/>
              </a:xfrm>
              <a:prstGeom prst="rect">
                <a:avLst/>
              </a:prstGeom>
              <a:ln w="12700">
                <a:miter lim="400000"/>
              </a:ln>
            </p:spPr>
          </p:pic>
          <p:pic>
            <p:nvPicPr>
              <p:cNvPr id="468" name="image141.png" descr="FlexVol.png">
                <a:extLst>
                  <a:ext uri="{FF2B5EF4-FFF2-40B4-BE49-F238E27FC236}">
                    <a16:creationId xmlns:a16="http://schemas.microsoft.com/office/drawing/2014/main" id="{9A402586-3839-604B-A41D-6420976ECC4B}"/>
                  </a:ext>
                </a:extLst>
              </p:cNvPr>
              <p:cNvPicPr/>
              <p:nvPr/>
            </p:nvPicPr>
            <p:blipFill>
              <a:blip r:embed="rId11" cstate="print"/>
              <a:stretch>
                <a:fillRect/>
              </a:stretch>
            </p:blipFill>
            <p:spPr>
              <a:xfrm>
                <a:off x="7020233" y="3102557"/>
                <a:ext cx="316045" cy="544183"/>
              </a:xfrm>
              <a:prstGeom prst="rect">
                <a:avLst/>
              </a:prstGeom>
              <a:ln w="12700">
                <a:miter lim="400000"/>
              </a:ln>
            </p:spPr>
          </p:pic>
          <p:pic>
            <p:nvPicPr>
              <p:cNvPr id="469" name="image141.png" descr="FlexVol.png">
                <a:extLst>
                  <a:ext uri="{FF2B5EF4-FFF2-40B4-BE49-F238E27FC236}">
                    <a16:creationId xmlns:a16="http://schemas.microsoft.com/office/drawing/2014/main" id="{560C037A-B120-D243-91D5-D0283CF28A45}"/>
                  </a:ext>
                </a:extLst>
              </p:cNvPr>
              <p:cNvPicPr/>
              <p:nvPr/>
            </p:nvPicPr>
            <p:blipFill>
              <a:blip r:embed="rId11" cstate="print"/>
              <a:stretch>
                <a:fillRect/>
              </a:stretch>
            </p:blipFill>
            <p:spPr>
              <a:xfrm>
                <a:off x="7422681" y="3102557"/>
                <a:ext cx="316045" cy="544183"/>
              </a:xfrm>
              <a:prstGeom prst="rect">
                <a:avLst/>
              </a:prstGeom>
              <a:ln w="12700">
                <a:miter lim="400000"/>
              </a:ln>
            </p:spPr>
          </p:pic>
          <p:pic>
            <p:nvPicPr>
              <p:cNvPr id="470" name="image141.png" descr="FlexVol.png">
                <a:extLst>
                  <a:ext uri="{FF2B5EF4-FFF2-40B4-BE49-F238E27FC236}">
                    <a16:creationId xmlns:a16="http://schemas.microsoft.com/office/drawing/2014/main" id="{B2F1F8B5-464F-204A-A6F3-D36EB8F2C87D}"/>
                  </a:ext>
                </a:extLst>
              </p:cNvPr>
              <p:cNvPicPr/>
              <p:nvPr/>
            </p:nvPicPr>
            <p:blipFill>
              <a:blip r:embed="rId11" cstate="print"/>
              <a:stretch>
                <a:fillRect/>
              </a:stretch>
            </p:blipFill>
            <p:spPr>
              <a:xfrm>
                <a:off x="7825129" y="3102557"/>
                <a:ext cx="316045" cy="544183"/>
              </a:xfrm>
              <a:prstGeom prst="rect">
                <a:avLst/>
              </a:prstGeom>
              <a:ln w="12700">
                <a:miter lim="400000"/>
              </a:ln>
            </p:spPr>
          </p:pic>
        </p:grpSp>
        <p:grpSp>
          <p:nvGrpSpPr>
            <p:cNvPr id="437" name="Group 13">
              <a:extLst>
                <a:ext uri="{FF2B5EF4-FFF2-40B4-BE49-F238E27FC236}">
                  <a16:creationId xmlns:a16="http://schemas.microsoft.com/office/drawing/2014/main" id="{4FB05752-AD98-3142-BD36-404CB091C387}"/>
                </a:ext>
              </a:extLst>
            </p:cNvPr>
            <p:cNvGrpSpPr/>
            <p:nvPr/>
          </p:nvGrpSpPr>
          <p:grpSpPr>
            <a:xfrm>
              <a:off x="1381531" y="3293030"/>
              <a:ext cx="1598110" cy="451577"/>
              <a:chOff x="6301740" y="3470599"/>
              <a:chExt cx="1925837" cy="544183"/>
            </a:xfrm>
          </p:grpSpPr>
          <p:pic>
            <p:nvPicPr>
              <p:cNvPr id="461" name="image141.png" descr="FlexVol.png">
                <a:extLst>
                  <a:ext uri="{FF2B5EF4-FFF2-40B4-BE49-F238E27FC236}">
                    <a16:creationId xmlns:a16="http://schemas.microsoft.com/office/drawing/2014/main" id="{CA39C348-DD1D-6143-8E58-B587A0FDFDB8}"/>
                  </a:ext>
                </a:extLst>
              </p:cNvPr>
              <p:cNvPicPr/>
              <p:nvPr/>
            </p:nvPicPr>
            <p:blipFill>
              <a:blip r:embed="rId11" cstate="print"/>
              <a:stretch>
                <a:fillRect/>
              </a:stretch>
            </p:blipFill>
            <p:spPr>
              <a:xfrm>
                <a:off x="6301740" y="3470599"/>
                <a:ext cx="316045" cy="544183"/>
              </a:xfrm>
              <a:prstGeom prst="rect">
                <a:avLst/>
              </a:prstGeom>
              <a:ln w="12700">
                <a:miter lim="400000"/>
              </a:ln>
            </p:spPr>
          </p:pic>
          <p:pic>
            <p:nvPicPr>
              <p:cNvPr id="462" name="image141.png" descr="FlexVol.png">
                <a:extLst>
                  <a:ext uri="{FF2B5EF4-FFF2-40B4-BE49-F238E27FC236}">
                    <a16:creationId xmlns:a16="http://schemas.microsoft.com/office/drawing/2014/main" id="{191F19DC-E73D-5748-8CF3-3C52ECC2DF97}"/>
                  </a:ext>
                </a:extLst>
              </p:cNvPr>
              <p:cNvPicPr/>
              <p:nvPr/>
            </p:nvPicPr>
            <p:blipFill>
              <a:blip r:embed="rId11" cstate="print"/>
              <a:stretch>
                <a:fillRect/>
              </a:stretch>
            </p:blipFill>
            <p:spPr>
              <a:xfrm>
                <a:off x="6704188" y="3470599"/>
                <a:ext cx="316045" cy="544183"/>
              </a:xfrm>
              <a:prstGeom prst="rect">
                <a:avLst/>
              </a:prstGeom>
              <a:ln w="12700">
                <a:miter lim="400000"/>
              </a:ln>
            </p:spPr>
          </p:pic>
          <p:pic>
            <p:nvPicPr>
              <p:cNvPr id="463" name="image141.png" descr="FlexVol.png">
                <a:extLst>
                  <a:ext uri="{FF2B5EF4-FFF2-40B4-BE49-F238E27FC236}">
                    <a16:creationId xmlns:a16="http://schemas.microsoft.com/office/drawing/2014/main" id="{2C1E4E1E-B973-684D-A63E-7AEA67EDF1D5}"/>
                  </a:ext>
                </a:extLst>
              </p:cNvPr>
              <p:cNvPicPr/>
              <p:nvPr/>
            </p:nvPicPr>
            <p:blipFill>
              <a:blip r:embed="rId11" cstate="print"/>
              <a:stretch>
                <a:fillRect/>
              </a:stretch>
            </p:blipFill>
            <p:spPr>
              <a:xfrm>
                <a:off x="7106636" y="3470599"/>
                <a:ext cx="316045" cy="544183"/>
              </a:xfrm>
              <a:prstGeom prst="rect">
                <a:avLst/>
              </a:prstGeom>
              <a:ln w="12700">
                <a:miter lim="400000"/>
              </a:ln>
            </p:spPr>
          </p:pic>
          <p:pic>
            <p:nvPicPr>
              <p:cNvPr id="464" name="image141.png" descr="FlexVol.png">
                <a:extLst>
                  <a:ext uri="{FF2B5EF4-FFF2-40B4-BE49-F238E27FC236}">
                    <a16:creationId xmlns:a16="http://schemas.microsoft.com/office/drawing/2014/main" id="{3653C3E7-009A-0D47-A47D-19275128BC1E}"/>
                  </a:ext>
                </a:extLst>
              </p:cNvPr>
              <p:cNvPicPr/>
              <p:nvPr/>
            </p:nvPicPr>
            <p:blipFill>
              <a:blip r:embed="rId11" cstate="print"/>
              <a:stretch>
                <a:fillRect/>
              </a:stretch>
            </p:blipFill>
            <p:spPr>
              <a:xfrm>
                <a:off x="7509084" y="3470599"/>
                <a:ext cx="316045" cy="544183"/>
              </a:xfrm>
              <a:prstGeom prst="rect">
                <a:avLst/>
              </a:prstGeom>
              <a:ln w="12700">
                <a:miter lim="400000"/>
              </a:ln>
            </p:spPr>
          </p:pic>
          <p:pic>
            <p:nvPicPr>
              <p:cNvPr id="465" name="image141.png" descr="FlexVol.png">
                <a:extLst>
                  <a:ext uri="{FF2B5EF4-FFF2-40B4-BE49-F238E27FC236}">
                    <a16:creationId xmlns:a16="http://schemas.microsoft.com/office/drawing/2014/main" id="{C44EEF7D-523C-4640-89EA-C20609F1EC62}"/>
                  </a:ext>
                </a:extLst>
              </p:cNvPr>
              <p:cNvPicPr/>
              <p:nvPr/>
            </p:nvPicPr>
            <p:blipFill>
              <a:blip r:embed="rId11" cstate="print"/>
              <a:stretch>
                <a:fillRect/>
              </a:stretch>
            </p:blipFill>
            <p:spPr>
              <a:xfrm>
                <a:off x="7911532" y="3470599"/>
                <a:ext cx="316045" cy="544183"/>
              </a:xfrm>
              <a:prstGeom prst="rect">
                <a:avLst/>
              </a:prstGeom>
              <a:ln w="12700">
                <a:miter lim="400000"/>
              </a:ln>
            </p:spPr>
          </p:pic>
        </p:grpSp>
        <p:grpSp>
          <p:nvGrpSpPr>
            <p:cNvPr id="438" name="Group 14">
              <a:extLst>
                <a:ext uri="{FF2B5EF4-FFF2-40B4-BE49-F238E27FC236}">
                  <a16:creationId xmlns:a16="http://schemas.microsoft.com/office/drawing/2014/main" id="{733CBF35-823F-494E-A5CE-1B177CFE8C00}"/>
                </a:ext>
              </a:extLst>
            </p:cNvPr>
            <p:cNvGrpSpPr/>
            <p:nvPr/>
          </p:nvGrpSpPr>
          <p:grpSpPr>
            <a:xfrm>
              <a:off x="2979640" y="3035196"/>
              <a:ext cx="1598110" cy="451577"/>
              <a:chOff x="6215337" y="3102557"/>
              <a:chExt cx="1925837" cy="544183"/>
            </a:xfrm>
          </p:grpSpPr>
          <p:pic>
            <p:nvPicPr>
              <p:cNvPr id="456" name="image141.png" descr="FlexVol.png">
                <a:extLst>
                  <a:ext uri="{FF2B5EF4-FFF2-40B4-BE49-F238E27FC236}">
                    <a16:creationId xmlns:a16="http://schemas.microsoft.com/office/drawing/2014/main" id="{C965F3DA-0CE4-ED47-98C7-E18AA7EF3848}"/>
                  </a:ext>
                </a:extLst>
              </p:cNvPr>
              <p:cNvPicPr/>
              <p:nvPr/>
            </p:nvPicPr>
            <p:blipFill>
              <a:blip r:embed="rId11" cstate="print"/>
              <a:stretch>
                <a:fillRect/>
              </a:stretch>
            </p:blipFill>
            <p:spPr>
              <a:xfrm>
                <a:off x="6215337" y="3102557"/>
                <a:ext cx="316045" cy="544183"/>
              </a:xfrm>
              <a:prstGeom prst="rect">
                <a:avLst/>
              </a:prstGeom>
              <a:ln w="12700">
                <a:miter lim="400000"/>
              </a:ln>
            </p:spPr>
          </p:pic>
          <p:pic>
            <p:nvPicPr>
              <p:cNvPr id="457" name="image141.png" descr="FlexVol.png">
                <a:extLst>
                  <a:ext uri="{FF2B5EF4-FFF2-40B4-BE49-F238E27FC236}">
                    <a16:creationId xmlns:a16="http://schemas.microsoft.com/office/drawing/2014/main" id="{737C1CFE-DF02-A741-ABE4-BD5C6EC0F3F5}"/>
                  </a:ext>
                </a:extLst>
              </p:cNvPr>
              <p:cNvPicPr/>
              <p:nvPr/>
            </p:nvPicPr>
            <p:blipFill>
              <a:blip r:embed="rId11" cstate="print"/>
              <a:stretch>
                <a:fillRect/>
              </a:stretch>
            </p:blipFill>
            <p:spPr>
              <a:xfrm>
                <a:off x="6617785" y="3102557"/>
                <a:ext cx="316045" cy="544183"/>
              </a:xfrm>
              <a:prstGeom prst="rect">
                <a:avLst/>
              </a:prstGeom>
              <a:ln w="12700">
                <a:miter lim="400000"/>
              </a:ln>
            </p:spPr>
          </p:pic>
          <p:pic>
            <p:nvPicPr>
              <p:cNvPr id="458" name="image141.png" descr="FlexVol.png">
                <a:extLst>
                  <a:ext uri="{FF2B5EF4-FFF2-40B4-BE49-F238E27FC236}">
                    <a16:creationId xmlns:a16="http://schemas.microsoft.com/office/drawing/2014/main" id="{6868200B-664B-0B4D-A8D6-7DA59BCE19B0}"/>
                  </a:ext>
                </a:extLst>
              </p:cNvPr>
              <p:cNvPicPr/>
              <p:nvPr/>
            </p:nvPicPr>
            <p:blipFill>
              <a:blip r:embed="rId11" cstate="print"/>
              <a:stretch>
                <a:fillRect/>
              </a:stretch>
            </p:blipFill>
            <p:spPr>
              <a:xfrm>
                <a:off x="7020233" y="3102557"/>
                <a:ext cx="316045" cy="544183"/>
              </a:xfrm>
              <a:prstGeom prst="rect">
                <a:avLst/>
              </a:prstGeom>
              <a:ln w="12700">
                <a:miter lim="400000"/>
              </a:ln>
            </p:spPr>
          </p:pic>
          <p:pic>
            <p:nvPicPr>
              <p:cNvPr id="459" name="image141.png" descr="FlexVol.png">
                <a:extLst>
                  <a:ext uri="{FF2B5EF4-FFF2-40B4-BE49-F238E27FC236}">
                    <a16:creationId xmlns:a16="http://schemas.microsoft.com/office/drawing/2014/main" id="{67502219-2FFF-EE4E-9B57-24094482464A}"/>
                  </a:ext>
                </a:extLst>
              </p:cNvPr>
              <p:cNvPicPr/>
              <p:nvPr/>
            </p:nvPicPr>
            <p:blipFill>
              <a:blip r:embed="rId11" cstate="print"/>
              <a:stretch>
                <a:fillRect/>
              </a:stretch>
            </p:blipFill>
            <p:spPr>
              <a:xfrm>
                <a:off x="7422681" y="3102557"/>
                <a:ext cx="316045" cy="544183"/>
              </a:xfrm>
              <a:prstGeom prst="rect">
                <a:avLst/>
              </a:prstGeom>
              <a:ln w="12700">
                <a:miter lim="400000"/>
              </a:ln>
            </p:spPr>
          </p:pic>
          <p:pic>
            <p:nvPicPr>
              <p:cNvPr id="460" name="image141.png" descr="FlexVol.png">
                <a:extLst>
                  <a:ext uri="{FF2B5EF4-FFF2-40B4-BE49-F238E27FC236}">
                    <a16:creationId xmlns:a16="http://schemas.microsoft.com/office/drawing/2014/main" id="{BCD4A6E1-CD10-3F4E-BEA6-39C6A57F6408}"/>
                  </a:ext>
                </a:extLst>
              </p:cNvPr>
              <p:cNvPicPr/>
              <p:nvPr/>
            </p:nvPicPr>
            <p:blipFill>
              <a:blip r:embed="rId11" cstate="print"/>
              <a:stretch>
                <a:fillRect/>
              </a:stretch>
            </p:blipFill>
            <p:spPr>
              <a:xfrm>
                <a:off x="7825129" y="3102557"/>
                <a:ext cx="316045" cy="544183"/>
              </a:xfrm>
              <a:prstGeom prst="rect">
                <a:avLst/>
              </a:prstGeom>
              <a:ln w="12700">
                <a:miter lim="400000"/>
              </a:ln>
            </p:spPr>
          </p:pic>
        </p:grpSp>
        <p:grpSp>
          <p:nvGrpSpPr>
            <p:cNvPr id="439" name="Group 15">
              <a:extLst>
                <a:ext uri="{FF2B5EF4-FFF2-40B4-BE49-F238E27FC236}">
                  <a16:creationId xmlns:a16="http://schemas.microsoft.com/office/drawing/2014/main" id="{20DB39C1-2900-3E4A-83C6-EFF5E7649657}"/>
                </a:ext>
              </a:extLst>
            </p:cNvPr>
            <p:cNvGrpSpPr/>
            <p:nvPr/>
          </p:nvGrpSpPr>
          <p:grpSpPr>
            <a:xfrm>
              <a:off x="3179842" y="3293030"/>
              <a:ext cx="1598110" cy="451577"/>
              <a:chOff x="6301740" y="3470599"/>
              <a:chExt cx="1925837" cy="544183"/>
            </a:xfrm>
          </p:grpSpPr>
          <p:pic>
            <p:nvPicPr>
              <p:cNvPr id="451" name="image141.png" descr="FlexVol.png">
                <a:extLst>
                  <a:ext uri="{FF2B5EF4-FFF2-40B4-BE49-F238E27FC236}">
                    <a16:creationId xmlns:a16="http://schemas.microsoft.com/office/drawing/2014/main" id="{F1738939-E86C-3F4E-B011-B53E646C2980}"/>
                  </a:ext>
                </a:extLst>
              </p:cNvPr>
              <p:cNvPicPr/>
              <p:nvPr/>
            </p:nvPicPr>
            <p:blipFill>
              <a:blip r:embed="rId11" cstate="print"/>
              <a:stretch>
                <a:fillRect/>
              </a:stretch>
            </p:blipFill>
            <p:spPr>
              <a:xfrm>
                <a:off x="6301740" y="3470599"/>
                <a:ext cx="316045" cy="544183"/>
              </a:xfrm>
              <a:prstGeom prst="rect">
                <a:avLst/>
              </a:prstGeom>
              <a:ln w="12700">
                <a:miter lim="400000"/>
              </a:ln>
            </p:spPr>
          </p:pic>
          <p:pic>
            <p:nvPicPr>
              <p:cNvPr id="452" name="image141.png" descr="FlexVol.png">
                <a:extLst>
                  <a:ext uri="{FF2B5EF4-FFF2-40B4-BE49-F238E27FC236}">
                    <a16:creationId xmlns:a16="http://schemas.microsoft.com/office/drawing/2014/main" id="{DEC39EB0-C25D-794D-B5B7-4E707F56207F}"/>
                  </a:ext>
                </a:extLst>
              </p:cNvPr>
              <p:cNvPicPr/>
              <p:nvPr/>
            </p:nvPicPr>
            <p:blipFill>
              <a:blip r:embed="rId11" cstate="print"/>
              <a:stretch>
                <a:fillRect/>
              </a:stretch>
            </p:blipFill>
            <p:spPr>
              <a:xfrm>
                <a:off x="6704188" y="3470599"/>
                <a:ext cx="316045" cy="544183"/>
              </a:xfrm>
              <a:prstGeom prst="rect">
                <a:avLst/>
              </a:prstGeom>
              <a:ln w="12700">
                <a:miter lim="400000"/>
              </a:ln>
            </p:spPr>
          </p:pic>
          <p:pic>
            <p:nvPicPr>
              <p:cNvPr id="453" name="image141.png" descr="FlexVol.png">
                <a:extLst>
                  <a:ext uri="{FF2B5EF4-FFF2-40B4-BE49-F238E27FC236}">
                    <a16:creationId xmlns:a16="http://schemas.microsoft.com/office/drawing/2014/main" id="{27241516-BA88-6C43-8C2F-AB8BAAB268FF}"/>
                  </a:ext>
                </a:extLst>
              </p:cNvPr>
              <p:cNvPicPr/>
              <p:nvPr/>
            </p:nvPicPr>
            <p:blipFill>
              <a:blip r:embed="rId11" cstate="print"/>
              <a:stretch>
                <a:fillRect/>
              </a:stretch>
            </p:blipFill>
            <p:spPr>
              <a:xfrm>
                <a:off x="7106636" y="3470599"/>
                <a:ext cx="316045" cy="544183"/>
              </a:xfrm>
              <a:prstGeom prst="rect">
                <a:avLst/>
              </a:prstGeom>
              <a:ln w="12700">
                <a:miter lim="400000"/>
              </a:ln>
            </p:spPr>
          </p:pic>
          <p:pic>
            <p:nvPicPr>
              <p:cNvPr id="454" name="image141.png" descr="FlexVol.png">
                <a:extLst>
                  <a:ext uri="{FF2B5EF4-FFF2-40B4-BE49-F238E27FC236}">
                    <a16:creationId xmlns:a16="http://schemas.microsoft.com/office/drawing/2014/main" id="{89515B8E-F436-5E46-A5AB-25174CE7882B}"/>
                  </a:ext>
                </a:extLst>
              </p:cNvPr>
              <p:cNvPicPr/>
              <p:nvPr/>
            </p:nvPicPr>
            <p:blipFill>
              <a:blip r:embed="rId11" cstate="print"/>
              <a:stretch>
                <a:fillRect/>
              </a:stretch>
            </p:blipFill>
            <p:spPr>
              <a:xfrm>
                <a:off x="7509084" y="3470599"/>
                <a:ext cx="316045" cy="544183"/>
              </a:xfrm>
              <a:prstGeom prst="rect">
                <a:avLst/>
              </a:prstGeom>
              <a:ln w="12700">
                <a:miter lim="400000"/>
              </a:ln>
            </p:spPr>
          </p:pic>
          <p:pic>
            <p:nvPicPr>
              <p:cNvPr id="455" name="image141.png" descr="FlexVol.png">
                <a:extLst>
                  <a:ext uri="{FF2B5EF4-FFF2-40B4-BE49-F238E27FC236}">
                    <a16:creationId xmlns:a16="http://schemas.microsoft.com/office/drawing/2014/main" id="{D8C02216-9FFF-704A-BB0F-D03D371D86BE}"/>
                  </a:ext>
                </a:extLst>
              </p:cNvPr>
              <p:cNvPicPr/>
              <p:nvPr/>
            </p:nvPicPr>
            <p:blipFill>
              <a:blip r:embed="rId11" cstate="print"/>
              <a:stretch>
                <a:fillRect/>
              </a:stretch>
            </p:blipFill>
            <p:spPr>
              <a:xfrm>
                <a:off x="7911532" y="3470599"/>
                <a:ext cx="316045" cy="544183"/>
              </a:xfrm>
              <a:prstGeom prst="rect">
                <a:avLst/>
              </a:prstGeom>
              <a:ln w="12700">
                <a:miter lim="400000"/>
              </a:ln>
            </p:spPr>
          </p:pic>
        </p:grpSp>
        <p:grpSp>
          <p:nvGrpSpPr>
            <p:cNvPr id="440" name="Group 48">
              <a:extLst>
                <a:ext uri="{FF2B5EF4-FFF2-40B4-BE49-F238E27FC236}">
                  <a16:creationId xmlns:a16="http://schemas.microsoft.com/office/drawing/2014/main" id="{6C2160F0-7C18-1C42-A2E1-A17B7CC0293A}"/>
                </a:ext>
              </a:extLst>
            </p:cNvPr>
            <p:cNvGrpSpPr/>
            <p:nvPr/>
          </p:nvGrpSpPr>
          <p:grpSpPr>
            <a:xfrm>
              <a:off x="1211920" y="2708729"/>
              <a:ext cx="3365830" cy="314905"/>
              <a:chOff x="6977934" y="2951927"/>
              <a:chExt cx="4056067" cy="379483"/>
            </a:xfrm>
          </p:grpSpPr>
          <p:sp>
            <p:nvSpPr>
              <p:cNvPr id="441" name="Down Arrow 65">
                <a:extLst>
                  <a:ext uri="{FF2B5EF4-FFF2-40B4-BE49-F238E27FC236}">
                    <a16:creationId xmlns:a16="http://schemas.microsoft.com/office/drawing/2014/main" id="{B2889DF9-0BAC-534F-9F8E-D455D93CDAB8}"/>
                  </a:ext>
                </a:extLst>
              </p:cNvPr>
              <p:cNvSpPr/>
              <p:nvPr/>
            </p:nvSpPr>
            <p:spPr>
              <a:xfrm>
                <a:off x="6977934" y="2951927"/>
                <a:ext cx="279180" cy="379483"/>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2" name="Down Arrow 66">
                <a:extLst>
                  <a:ext uri="{FF2B5EF4-FFF2-40B4-BE49-F238E27FC236}">
                    <a16:creationId xmlns:a16="http://schemas.microsoft.com/office/drawing/2014/main" id="{1C9D0441-9572-0D44-8021-73D29A3B240A}"/>
                  </a:ext>
                </a:extLst>
              </p:cNvPr>
              <p:cNvSpPr/>
              <p:nvPr/>
            </p:nvSpPr>
            <p:spPr>
              <a:xfrm>
                <a:off x="7380382" y="2951927"/>
                <a:ext cx="279180" cy="379483"/>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3" name="Down Arrow 67">
                <a:extLst>
                  <a:ext uri="{FF2B5EF4-FFF2-40B4-BE49-F238E27FC236}">
                    <a16:creationId xmlns:a16="http://schemas.microsoft.com/office/drawing/2014/main" id="{9C8EA11D-61FE-1D45-B6BA-600F55AE1413}"/>
                  </a:ext>
                </a:extLst>
              </p:cNvPr>
              <p:cNvSpPr/>
              <p:nvPr/>
            </p:nvSpPr>
            <p:spPr>
              <a:xfrm>
                <a:off x="7782830" y="2951927"/>
                <a:ext cx="279180" cy="379483"/>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4" name="Down Arrow 68">
                <a:extLst>
                  <a:ext uri="{FF2B5EF4-FFF2-40B4-BE49-F238E27FC236}">
                    <a16:creationId xmlns:a16="http://schemas.microsoft.com/office/drawing/2014/main" id="{BB32C64B-4408-894E-9F74-468C9E9BA570}"/>
                  </a:ext>
                </a:extLst>
              </p:cNvPr>
              <p:cNvSpPr/>
              <p:nvPr/>
            </p:nvSpPr>
            <p:spPr>
              <a:xfrm>
                <a:off x="8185277" y="2951927"/>
                <a:ext cx="279180" cy="379483"/>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5" name="Down Arrow 69">
                <a:extLst>
                  <a:ext uri="{FF2B5EF4-FFF2-40B4-BE49-F238E27FC236}">
                    <a16:creationId xmlns:a16="http://schemas.microsoft.com/office/drawing/2014/main" id="{6025EAAE-9BFD-2C43-9712-23057C2F0FAB}"/>
                  </a:ext>
                </a:extLst>
              </p:cNvPr>
              <p:cNvSpPr/>
              <p:nvPr/>
            </p:nvSpPr>
            <p:spPr>
              <a:xfrm>
                <a:off x="8587726" y="2951927"/>
                <a:ext cx="279180" cy="379483"/>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6" name="Down Arrow 70">
                <a:extLst>
                  <a:ext uri="{FF2B5EF4-FFF2-40B4-BE49-F238E27FC236}">
                    <a16:creationId xmlns:a16="http://schemas.microsoft.com/office/drawing/2014/main" id="{DEE6C6F0-B37B-754F-AB19-046D89DA9475}"/>
                  </a:ext>
                </a:extLst>
              </p:cNvPr>
              <p:cNvSpPr/>
              <p:nvPr/>
            </p:nvSpPr>
            <p:spPr>
              <a:xfrm>
                <a:off x="9145029" y="2951927"/>
                <a:ext cx="279180" cy="379483"/>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7" name="Down Arrow 71">
                <a:extLst>
                  <a:ext uri="{FF2B5EF4-FFF2-40B4-BE49-F238E27FC236}">
                    <a16:creationId xmlns:a16="http://schemas.microsoft.com/office/drawing/2014/main" id="{78A82249-C852-D345-A190-0780500433F9}"/>
                  </a:ext>
                </a:extLst>
              </p:cNvPr>
              <p:cNvSpPr/>
              <p:nvPr/>
            </p:nvSpPr>
            <p:spPr>
              <a:xfrm>
                <a:off x="9540744" y="2951927"/>
                <a:ext cx="279180" cy="379483"/>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8" name="Down Arrow 72">
                <a:extLst>
                  <a:ext uri="{FF2B5EF4-FFF2-40B4-BE49-F238E27FC236}">
                    <a16:creationId xmlns:a16="http://schemas.microsoft.com/office/drawing/2014/main" id="{BC38CFF5-9F1B-9546-9710-0358975099A4}"/>
                  </a:ext>
                </a:extLst>
              </p:cNvPr>
              <p:cNvSpPr/>
              <p:nvPr/>
            </p:nvSpPr>
            <p:spPr>
              <a:xfrm>
                <a:off x="9946757" y="2951927"/>
                <a:ext cx="279180" cy="379483"/>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9" name="Down Arrow 73">
                <a:extLst>
                  <a:ext uri="{FF2B5EF4-FFF2-40B4-BE49-F238E27FC236}">
                    <a16:creationId xmlns:a16="http://schemas.microsoft.com/office/drawing/2014/main" id="{5FABD45F-FB4F-0141-99B7-38088C0935F3}"/>
                  </a:ext>
                </a:extLst>
              </p:cNvPr>
              <p:cNvSpPr/>
              <p:nvPr/>
            </p:nvSpPr>
            <p:spPr>
              <a:xfrm>
                <a:off x="10352373" y="2951927"/>
                <a:ext cx="279180" cy="379483"/>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0" name="Down Arrow 74">
                <a:extLst>
                  <a:ext uri="{FF2B5EF4-FFF2-40B4-BE49-F238E27FC236}">
                    <a16:creationId xmlns:a16="http://schemas.microsoft.com/office/drawing/2014/main" id="{08EA21B4-F73D-D840-AB5A-636B7F8A3939}"/>
                  </a:ext>
                </a:extLst>
              </p:cNvPr>
              <p:cNvSpPr/>
              <p:nvPr/>
            </p:nvSpPr>
            <p:spPr>
              <a:xfrm>
                <a:off x="10754821" y="2951927"/>
                <a:ext cx="279180" cy="379483"/>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471" name="TextBox 470">
            <a:extLst>
              <a:ext uri="{FF2B5EF4-FFF2-40B4-BE49-F238E27FC236}">
                <a16:creationId xmlns:a16="http://schemas.microsoft.com/office/drawing/2014/main" id="{92437436-B59A-B143-8CBF-DF1B94B2595C}"/>
              </a:ext>
            </a:extLst>
          </p:cNvPr>
          <p:cNvSpPr txBox="1"/>
          <p:nvPr/>
        </p:nvSpPr>
        <p:spPr>
          <a:xfrm>
            <a:off x="7366608" y="3286214"/>
            <a:ext cx="1245326" cy="201962"/>
          </a:xfrm>
          <a:prstGeom prst="rect">
            <a:avLst/>
          </a:prstGeom>
        </p:spPr>
        <p:txBody>
          <a:bodyPr vert="horz" wrap="square" lIns="91368" tIns="45684" rIns="91368" bIns="45684" rtlCol="0" anchor="ctr">
            <a:noAutofit/>
          </a:bodyPr>
          <a:lstStyle/>
          <a:p>
            <a:pPr algn="ctr">
              <a:lnSpc>
                <a:spcPct val="95000"/>
              </a:lnSpc>
              <a:spcBef>
                <a:spcPts val="400"/>
              </a:spcBef>
              <a:spcAft>
                <a:spcPts val="200"/>
              </a:spcAft>
            </a:pPr>
            <a:r>
              <a:rPr lang="en-US" sz="1000" b="1" err="1"/>
              <a:t>FlexGroup</a:t>
            </a:r>
            <a:r>
              <a:rPr lang="en-US" sz="1000" b="1"/>
              <a:t> Optional</a:t>
            </a:r>
          </a:p>
        </p:txBody>
      </p:sp>
      <p:sp>
        <p:nvSpPr>
          <p:cNvPr id="472" name="TextBox 471">
            <a:extLst>
              <a:ext uri="{FF2B5EF4-FFF2-40B4-BE49-F238E27FC236}">
                <a16:creationId xmlns:a16="http://schemas.microsoft.com/office/drawing/2014/main" id="{AA02F573-982F-AB45-B178-306C9931EBC0}"/>
              </a:ext>
            </a:extLst>
          </p:cNvPr>
          <p:cNvSpPr txBox="1"/>
          <p:nvPr/>
        </p:nvSpPr>
        <p:spPr>
          <a:xfrm>
            <a:off x="10080281" y="3282681"/>
            <a:ext cx="1131973" cy="201962"/>
          </a:xfrm>
          <a:prstGeom prst="rect">
            <a:avLst/>
          </a:prstGeom>
        </p:spPr>
        <p:txBody>
          <a:bodyPr vert="horz" wrap="square" lIns="91368" tIns="45684" rIns="91368" bIns="45684" rtlCol="0" anchor="ctr">
            <a:noAutofit/>
          </a:bodyPr>
          <a:lstStyle/>
          <a:p>
            <a:pPr algn="ctr">
              <a:lnSpc>
                <a:spcPct val="95000"/>
              </a:lnSpc>
              <a:spcBef>
                <a:spcPts val="400"/>
              </a:spcBef>
              <a:spcAft>
                <a:spcPts val="200"/>
              </a:spcAft>
            </a:pPr>
            <a:r>
              <a:rPr lang="en-US" sz="1000" b="1" err="1"/>
              <a:t>FlexGroup</a:t>
            </a:r>
            <a:r>
              <a:rPr lang="en-US" sz="1000" b="1"/>
              <a:t> NAS</a:t>
            </a:r>
          </a:p>
        </p:txBody>
      </p:sp>
      <p:pic>
        <p:nvPicPr>
          <p:cNvPr id="473" name="volume clone 1" descr="C:\Users\PrestoGeorge\Desktop\Original-Cylindar.gif">
            <a:extLst>
              <a:ext uri="{FF2B5EF4-FFF2-40B4-BE49-F238E27FC236}">
                <a16:creationId xmlns:a16="http://schemas.microsoft.com/office/drawing/2014/main" id="{A33A8ABB-CC9C-FE41-9C92-D6040568681E}"/>
              </a:ext>
            </a:extLst>
          </p:cNvPr>
          <p:cNvPicPr preferRelativeResize="0">
            <a:picLocks noChangeAspect="1" noChangeArrowheads="1"/>
          </p:cNvPicPr>
          <p:nvPr/>
        </p:nvPicPr>
        <p:blipFill>
          <a:blip r:embed="rId5" cstate="print">
            <a:duotone>
              <a:prstClr val="black"/>
              <a:schemeClr val="accent5">
                <a:tint val="45000"/>
                <a:satMod val="400000"/>
              </a:schemeClr>
            </a:duotone>
          </a:blip>
          <a:srcRect/>
          <a:stretch>
            <a:fillRect/>
          </a:stretch>
        </p:blipFill>
        <p:spPr bwMode="auto">
          <a:xfrm>
            <a:off x="7299443" y="2576999"/>
            <a:ext cx="1371600" cy="242518"/>
          </a:xfrm>
          <a:prstGeom prst="rect">
            <a:avLst/>
          </a:prstGeom>
          <a:noFill/>
        </p:spPr>
      </p:pic>
      <p:sp>
        <p:nvSpPr>
          <p:cNvPr id="474" name="TextBox 473">
            <a:extLst>
              <a:ext uri="{FF2B5EF4-FFF2-40B4-BE49-F238E27FC236}">
                <a16:creationId xmlns:a16="http://schemas.microsoft.com/office/drawing/2014/main" id="{EFEC5B10-7F1A-E945-8992-12EF45694ED1}"/>
              </a:ext>
            </a:extLst>
          </p:cNvPr>
          <p:cNvSpPr txBox="1"/>
          <p:nvPr/>
        </p:nvSpPr>
        <p:spPr>
          <a:xfrm>
            <a:off x="7303349" y="2602355"/>
            <a:ext cx="1371600" cy="201962"/>
          </a:xfrm>
          <a:prstGeom prst="rect">
            <a:avLst/>
          </a:prstGeom>
        </p:spPr>
        <p:txBody>
          <a:bodyPr vert="horz" wrap="square" lIns="91368" tIns="45684" rIns="91368" bIns="45684" rtlCol="0" anchor="ctr">
            <a:noAutofit/>
          </a:bodyPr>
          <a:lstStyle/>
          <a:p>
            <a:pPr algn="ctr">
              <a:lnSpc>
                <a:spcPct val="95000"/>
              </a:lnSpc>
              <a:spcBef>
                <a:spcPts val="400"/>
              </a:spcBef>
              <a:spcAft>
                <a:spcPts val="200"/>
              </a:spcAft>
            </a:pPr>
            <a:r>
              <a:rPr lang="en-US" sz="1000" b="1">
                <a:solidFill>
                  <a:schemeClr val="bg1"/>
                </a:solidFill>
              </a:rPr>
              <a:t>VMware Optional</a:t>
            </a:r>
          </a:p>
        </p:txBody>
      </p:sp>
      <p:pic>
        <p:nvPicPr>
          <p:cNvPr id="55" name="Picture 54">
            <a:extLst>
              <a:ext uri="{FF2B5EF4-FFF2-40B4-BE49-F238E27FC236}">
                <a16:creationId xmlns:a16="http://schemas.microsoft.com/office/drawing/2014/main" id="{124B46CC-9A4E-3740-AEB9-937879225DC3}"/>
              </a:ext>
            </a:extLst>
          </p:cNvPr>
          <p:cNvPicPr>
            <a:picLocks noChangeAspect="1"/>
          </p:cNvPicPr>
          <p:nvPr/>
        </p:nvPicPr>
        <p:blipFill>
          <a:blip r:embed="rId12"/>
          <a:stretch>
            <a:fillRect/>
          </a:stretch>
        </p:blipFill>
        <p:spPr>
          <a:xfrm>
            <a:off x="6708460" y="5153545"/>
            <a:ext cx="5096339" cy="1244455"/>
          </a:xfrm>
          <a:prstGeom prst="rect">
            <a:avLst/>
          </a:prstGeom>
        </p:spPr>
      </p:pic>
      <p:sp>
        <p:nvSpPr>
          <p:cNvPr id="475" name="TextBox 474">
            <a:extLst>
              <a:ext uri="{FF2B5EF4-FFF2-40B4-BE49-F238E27FC236}">
                <a16:creationId xmlns:a16="http://schemas.microsoft.com/office/drawing/2014/main" id="{303F2F4B-C681-E144-B57C-4FD59A288A0D}"/>
              </a:ext>
            </a:extLst>
          </p:cNvPr>
          <p:cNvSpPr txBox="1"/>
          <p:nvPr/>
        </p:nvSpPr>
        <p:spPr>
          <a:xfrm>
            <a:off x="8191970" y="4853255"/>
            <a:ext cx="2131024" cy="300707"/>
          </a:xfrm>
          <a:prstGeom prst="rect">
            <a:avLst/>
          </a:prstGeom>
        </p:spPr>
        <p:txBody>
          <a:bodyPr vert="horz" wrap="square" lIns="91368" tIns="45684" rIns="91368" bIns="45684" rtlCol="0" anchor="ctr">
            <a:noAutofit/>
          </a:bodyPr>
          <a:lstStyle/>
          <a:p>
            <a:pPr algn="ctr">
              <a:lnSpc>
                <a:spcPct val="95000"/>
              </a:lnSpc>
              <a:spcBef>
                <a:spcPts val="400"/>
              </a:spcBef>
              <a:spcAft>
                <a:spcPts val="200"/>
              </a:spcAft>
            </a:pPr>
            <a:r>
              <a:rPr lang="en-US" sz="2000" b="1">
                <a:solidFill>
                  <a:sysClr val="windowText" lastClr="000000"/>
                </a:solidFill>
              </a:rPr>
              <a:t>Storage Summary</a:t>
            </a:r>
          </a:p>
        </p:txBody>
      </p:sp>
      <p:cxnSp>
        <p:nvCxnSpPr>
          <p:cNvPr id="485" name="Curved Connector 484">
            <a:extLst>
              <a:ext uri="{FF2B5EF4-FFF2-40B4-BE49-F238E27FC236}">
                <a16:creationId xmlns:a16="http://schemas.microsoft.com/office/drawing/2014/main" id="{8E5D4331-EFE5-8A46-8994-5F6E53FEFF05}"/>
              </a:ext>
            </a:extLst>
          </p:cNvPr>
          <p:cNvCxnSpPr>
            <a:cxnSpLocks/>
            <a:stCxn id="210" idx="2"/>
            <a:endCxn id="246" idx="2"/>
          </p:cNvCxnSpPr>
          <p:nvPr/>
        </p:nvCxnSpPr>
        <p:spPr>
          <a:xfrm rot="5400000" flipH="1" flipV="1">
            <a:off x="3772312" y="5445194"/>
            <a:ext cx="308571" cy="1125003"/>
          </a:xfrm>
          <a:prstGeom prst="curvedConnector3">
            <a:avLst>
              <a:gd name="adj1" fmla="val -98203"/>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488" name="Curved Connector 487">
            <a:extLst>
              <a:ext uri="{FF2B5EF4-FFF2-40B4-BE49-F238E27FC236}">
                <a16:creationId xmlns:a16="http://schemas.microsoft.com/office/drawing/2014/main" id="{16710268-31D6-534F-BCF6-5F6137B4EECB}"/>
              </a:ext>
            </a:extLst>
          </p:cNvPr>
          <p:cNvCxnSpPr>
            <a:cxnSpLocks/>
            <a:stCxn id="207" idx="1"/>
            <a:endCxn id="210" idx="2"/>
          </p:cNvCxnSpPr>
          <p:nvPr/>
        </p:nvCxnSpPr>
        <p:spPr>
          <a:xfrm rot="10800000" flipV="1">
            <a:off x="3364097" y="4662743"/>
            <a:ext cx="658226" cy="1499237"/>
          </a:xfrm>
          <a:prstGeom prst="curvedConnector4">
            <a:avLst>
              <a:gd name="adj1" fmla="val 13130"/>
              <a:gd name="adj2" fmla="val 108156"/>
            </a:avLst>
          </a:prstGeom>
          <a:ln>
            <a:solidFill>
              <a:srgbClr val="FFC000"/>
            </a:solidFill>
            <a:tailEnd type="triangle"/>
          </a:ln>
        </p:spPr>
        <p:style>
          <a:lnRef idx="3">
            <a:schemeClr val="accent3"/>
          </a:lnRef>
          <a:fillRef idx="0">
            <a:schemeClr val="accent3"/>
          </a:fillRef>
          <a:effectRef idx="2">
            <a:schemeClr val="accent3"/>
          </a:effectRef>
          <a:fontRef idx="minor">
            <a:schemeClr val="tx1"/>
          </a:fontRef>
        </p:style>
      </p:cxnSp>
      <p:sp>
        <p:nvSpPr>
          <p:cNvPr id="300" name="TextBox 299">
            <a:extLst>
              <a:ext uri="{FF2B5EF4-FFF2-40B4-BE49-F238E27FC236}">
                <a16:creationId xmlns:a16="http://schemas.microsoft.com/office/drawing/2014/main" id="{C7776DC3-5C6D-C945-9DD3-F47FE15FBF30}"/>
              </a:ext>
            </a:extLst>
          </p:cNvPr>
          <p:cNvSpPr txBox="1"/>
          <p:nvPr/>
        </p:nvSpPr>
        <p:spPr>
          <a:xfrm>
            <a:off x="3725999" y="5489383"/>
            <a:ext cx="421577" cy="144951"/>
          </a:xfrm>
          <a:prstGeom prst="rect">
            <a:avLst/>
          </a:prstGeom>
          <a:solidFill>
            <a:schemeClr val="bg1"/>
          </a:solidFill>
          <a:effectLst>
            <a:softEdge rad="50800"/>
          </a:effectLst>
        </p:spPr>
        <p:txBody>
          <a:bodyPr vert="horz" wrap="square" lIns="91368" tIns="45684" rIns="91368" bIns="45684" rtlCol="0" anchor="ctr">
            <a:noAutofit/>
          </a:bodyPr>
          <a:lstStyle/>
          <a:p>
            <a:pPr algn="ctr"/>
            <a:r>
              <a:rPr lang="en-US" sz="1000" b="1">
                <a:solidFill>
                  <a:srgbClr val="FFC000"/>
                </a:solidFill>
              </a:rPr>
              <a:t>API</a:t>
            </a:r>
          </a:p>
        </p:txBody>
      </p:sp>
      <p:sp>
        <p:nvSpPr>
          <p:cNvPr id="494" name="TextBox 493">
            <a:extLst>
              <a:ext uri="{FF2B5EF4-FFF2-40B4-BE49-F238E27FC236}">
                <a16:creationId xmlns:a16="http://schemas.microsoft.com/office/drawing/2014/main" id="{4E394096-19EE-1748-9A71-CA71E708DB14}"/>
              </a:ext>
            </a:extLst>
          </p:cNvPr>
          <p:cNvSpPr txBox="1"/>
          <p:nvPr/>
        </p:nvSpPr>
        <p:spPr>
          <a:xfrm>
            <a:off x="5336211" y="697009"/>
            <a:ext cx="1743900" cy="646573"/>
          </a:xfrm>
          <a:prstGeom prst="rect">
            <a:avLst/>
          </a:prstGeom>
        </p:spPr>
        <p:txBody>
          <a:bodyPr vert="horz" wrap="square" lIns="91368" tIns="45684" rIns="91368" bIns="45684" rtlCol="0" anchor="ctr">
            <a:noAutofit/>
          </a:bodyPr>
          <a:lstStyle/>
          <a:p>
            <a:pPr algn="ctr">
              <a:lnSpc>
                <a:spcPct val="95000"/>
              </a:lnSpc>
              <a:spcBef>
                <a:spcPts val="400"/>
              </a:spcBef>
              <a:spcAft>
                <a:spcPts val="200"/>
              </a:spcAft>
            </a:pPr>
            <a:r>
              <a:rPr lang="en-US" sz="1000" b="1">
                <a:solidFill>
                  <a:sysClr val="windowText" lastClr="000000"/>
                </a:solidFill>
              </a:rPr>
              <a:t>Workloads should be balanced across HA pair to maximize performance</a:t>
            </a:r>
          </a:p>
        </p:txBody>
      </p:sp>
      <p:cxnSp>
        <p:nvCxnSpPr>
          <p:cNvPr id="497" name="Straight Arrow Connector 496">
            <a:extLst>
              <a:ext uri="{FF2B5EF4-FFF2-40B4-BE49-F238E27FC236}">
                <a16:creationId xmlns:a16="http://schemas.microsoft.com/office/drawing/2014/main" id="{B9478B30-C351-DE42-8645-20B4ABBEFD42}"/>
              </a:ext>
            </a:extLst>
          </p:cNvPr>
          <p:cNvCxnSpPr>
            <a:cxnSpLocks/>
          </p:cNvCxnSpPr>
          <p:nvPr/>
        </p:nvCxnSpPr>
        <p:spPr>
          <a:xfrm flipH="1">
            <a:off x="8954674" y="3980693"/>
            <a:ext cx="566104" cy="0"/>
          </a:xfrm>
          <a:prstGeom prst="straightConnector1">
            <a:avLst/>
          </a:prstGeom>
          <a:ln>
            <a:solidFill>
              <a:schemeClr val="accent6"/>
            </a:solidFill>
            <a:headEnd type="triangle" w="med" len="med"/>
            <a:tailEnd type="triangle" w="med" len="med"/>
          </a:ln>
        </p:spPr>
        <p:style>
          <a:lnRef idx="3">
            <a:schemeClr val="accent5"/>
          </a:lnRef>
          <a:fillRef idx="0">
            <a:schemeClr val="accent5"/>
          </a:fillRef>
          <a:effectRef idx="2">
            <a:schemeClr val="accent5"/>
          </a:effectRef>
          <a:fontRef idx="minor">
            <a:schemeClr val="tx1"/>
          </a:fontRef>
        </p:style>
      </p:cxnSp>
      <p:sp>
        <p:nvSpPr>
          <p:cNvPr id="498" name="TextBox 497">
            <a:extLst>
              <a:ext uri="{FF2B5EF4-FFF2-40B4-BE49-F238E27FC236}">
                <a16:creationId xmlns:a16="http://schemas.microsoft.com/office/drawing/2014/main" id="{3CDE56AB-DB2A-DA46-B549-D0ABA1EC7528}"/>
              </a:ext>
            </a:extLst>
          </p:cNvPr>
          <p:cNvSpPr txBox="1"/>
          <p:nvPr/>
        </p:nvSpPr>
        <p:spPr>
          <a:xfrm>
            <a:off x="9513606" y="3830491"/>
            <a:ext cx="1549024" cy="300707"/>
          </a:xfrm>
          <a:prstGeom prst="rect">
            <a:avLst/>
          </a:prstGeom>
        </p:spPr>
        <p:txBody>
          <a:bodyPr vert="horz" wrap="square" lIns="91368" tIns="45684" rIns="91368" bIns="45684" rtlCol="0" anchor="ctr">
            <a:noAutofit/>
          </a:bodyPr>
          <a:lstStyle/>
          <a:p>
            <a:pPr>
              <a:lnSpc>
                <a:spcPct val="95000"/>
              </a:lnSpc>
              <a:spcBef>
                <a:spcPts val="400"/>
              </a:spcBef>
              <a:spcAft>
                <a:spcPts val="200"/>
              </a:spcAft>
            </a:pPr>
            <a:r>
              <a:rPr lang="en-US" sz="1000" b="1" dirty="0">
                <a:solidFill>
                  <a:sysClr val="windowText" lastClr="000000"/>
                </a:solidFill>
              </a:rPr>
              <a:t>Epic Mirror DB replication</a:t>
            </a:r>
          </a:p>
        </p:txBody>
      </p:sp>
      <p:sp>
        <p:nvSpPr>
          <p:cNvPr id="499" name="TextBox 498">
            <a:extLst>
              <a:ext uri="{FF2B5EF4-FFF2-40B4-BE49-F238E27FC236}">
                <a16:creationId xmlns:a16="http://schemas.microsoft.com/office/drawing/2014/main" id="{9D3BB050-547D-6C46-905B-95BC047F4877}"/>
              </a:ext>
            </a:extLst>
          </p:cNvPr>
          <p:cNvSpPr txBox="1"/>
          <p:nvPr/>
        </p:nvSpPr>
        <p:spPr>
          <a:xfrm>
            <a:off x="9513606" y="4019978"/>
            <a:ext cx="1549024" cy="300707"/>
          </a:xfrm>
          <a:prstGeom prst="rect">
            <a:avLst/>
          </a:prstGeom>
        </p:spPr>
        <p:txBody>
          <a:bodyPr vert="horz" wrap="square" lIns="91368" tIns="45684" rIns="91368" bIns="45684" rtlCol="0" anchor="ctr">
            <a:noAutofit/>
          </a:bodyPr>
          <a:lstStyle/>
          <a:p>
            <a:pPr>
              <a:lnSpc>
                <a:spcPct val="95000"/>
              </a:lnSpc>
              <a:spcBef>
                <a:spcPts val="400"/>
              </a:spcBef>
              <a:spcAft>
                <a:spcPts val="200"/>
              </a:spcAft>
            </a:pPr>
            <a:r>
              <a:rPr lang="en-US" sz="1000" b="1">
                <a:solidFill>
                  <a:sysClr val="windowText" lastClr="000000"/>
                </a:solidFill>
              </a:rPr>
              <a:t>Backup Workflow</a:t>
            </a:r>
          </a:p>
        </p:txBody>
      </p:sp>
      <p:sp>
        <p:nvSpPr>
          <p:cNvPr id="500" name="TextBox 499">
            <a:extLst>
              <a:ext uri="{FF2B5EF4-FFF2-40B4-BE49-F238E27FC236}">
                <a16:creationId xmlns:a16="http://schemas.microsoft.com/office/drawing/2014/main" id="{F0724C5B-DE58-C148-AC51-AEB86018983A}"/>
              </a:ext>
            </a:extLst>
          </p:cNvPr>
          <p:cNvSpPr txBox="1"/>
          <p:nvPr/>
        </p:nvSpPr>
        <p:spPr>
          <a:xfrm>
            <a:off x="9513606" y="4200287"/>
            <a:ext cx="1549024" cy="300707"/>
          </a:xfrm>
          <a:prstGeom prst="rect">
            <a:avLst/>
          </a:prstGeom>
        </p:spPr>
        <p:txBody>
          <a:bodyPr vert="horz" wrap="square" lIns="91368" tIns="45684" rIns="91368" bIns="45684" rtlCol="0" anchor="ctr">
            <a:noAutofit/>
          </a:bodyPr>
          <a:lstStyle/>
          <a:p>
            <a:pPr>
              <a:lnSpc>
                <a:spcPct val="95000"/>
              </a:lnSpc>
              <a:spcBef>
                <a:spcPts val="400"/>
              </a:spcBef>
              <a:spcAft>
                <a:spcPts val="200"/>
              </a:spcAft>
            </a:pPr>
            <a:r>
              <a:rPr lang="en-US" sz="1000" b="1">
                <a:solidFill>
                  <a:sysClr val="windowText" lastClr="000000"/>
                </a:solidFill>
              </a:rPr>
              <a:t>Test refresh Workflow</a:t>
            </a:r>
          </a:p>
        </p:txBody>
      </p:sp>
      <p:sp>
        <p:nvSpPr>
          <p:cNvPr id="501" name="TextBox 500">
            <a:extLst>
              <a:ext uri="{FF2B5EF4-FFF2-40B4-BE49-F238E27FC236}">
                <a16:creationId xmlns:a16="http://schemas.microsoft.com/office/drawing/2014/main" id="{10216DE9-F720-2441-A354-A9DF23190667}"/>
              </a:ext>
            </a:extLst>
          </p:cNvPr>
          <p:cNvSpPr txBox="1"/>
          <p:nvPr/>
        </p:nvSpPr>
        <p:spPr>
          <a:xfrm>
            <a:off x="1276557" y="1209321"/>
            <a:ext cx="928151" cy="201962"/>
          </a:xfrm>
          <a:prstGeom prst="rect">
            <a:avLst/>
          </a:prstGeom>
        </p:spPr>
        <p:txBody>
          <a:bodyPr vert="horz" wrap="square" lIns="91368" tIns="45684" rIns="91368" bIns="45684" rtlCol="0" anchor="ctr">
            <a:noAutofit/>
          </a:bodyPr>
          <a:lstStyle/>
          <a:p>
            <a:pPr algn="ctr">
              <a:lnSpc>
                <a:spcPct val="95000"/>
              </a:lnSpc>
              <a:spcBef>
                <a:spcPts val="400"/>
              </a:spcBef>
              <a:spcAft>
                <a:spcPts val="200"/>
              </a:spcAft>
            </a:pPr>
            <a:r>
              <a:rPr lang="en-US" sz="1000" b="1"/>
              <a:t>Node_1/2</a:t>
            </a:r>
          </a:p>
        </p:txBody>
      </p:sp>
      <p:sp>
        <p:nvSpPr>
          <p:cNvPr id="502" name="TextBox 501">
            <a:extLst>
              <a:ext uri="{FF2B5EF4-FFF2-40B4-BE49-F238E27FC236}">
                <a16:creationId xmlns:a16="http://schemas.microsoft.com/office/drawing/2014/main" id="{C96C8864-4603-6D4D-A768-699E8742719C}"/>
              </a:ext>
            </a:extLst>
          </p:cNvPr>
          <p:cNvSpPr txBox="1"/>
          <p:nvPr/>
        </p:nvSpPr>
        <p:spPr>
          <a:xfrm>
            <a:off x="3926597" y="1212782"/>
            <a:ext cx="928151" cy="201962"/>
          </a:xfrm>
          <a:prstGeom prst="rect">
            <a:avLst/>
          </a:prstGeom>
        </p:spPr>
        <p:txBody>
          <a:bodyPr vert="horz" wrap="square" lIns="91368" tIns="45684" rIns="91368" bIns="45684" rtlCol="0" anchor="ctr">
            <a:noAutofit/>
          </a:bodyPr>
          <a:lstStyle/>
          <a:p>
            <a:pPr algn="ctr">
              <a:lnSpc>
                <a:spcPct val="95000"/>
              </a:lnSpc>
              <a:spcBef>
                <a:spcPts val="400"/>
              </a:spcBef>
              <a:spcAft>
                <a:spcPts val="200"/>
              </a:spcAft>
            </a:pPr>
            <a:r>
              <a:rPr lang="en-US" sz="1000" b="1"/>
              <a:t>Node_3/4</a:t>
            </a:r>
          </a:p>
        </p:txBody>
      </p:sp>
      <p:sp>
        <p:nvSpPr>
          <p:cNvPr id="503" name="TextBox 502">
            <a:extLst>
              <a:ext uri="{FF2B5EF4-FFF2-40B4-BE49-F238E27FC236}">
                <a16:creationId xmlns:a16="http://schemas.microsoft.com/office/drawing/2014/main" id="{05482EAD-BD22-CD41-919D-CC076E6DD31B}"/>
              </a:ext>
            </a:extLst>
          </p:cNvPr>
          <p:cNvSpPr txBox="1"/>
          <p:nvPr/>
        </p:nvSpPr>
        <p:spPr>
          <a:xfrm>
            <a:off x="7538523" y="1215955"/>
            <a:ext cx="928151" cy="201962"/>
          </a:xfrm>
          <a:prstGeom prst="rect">
            <a:avLst/>
          </a:prstGeom>
        </p:spPr>
        <p:txBody>
          <a:bodyPr vert="horz" wrap="square" lIns="91368" tIns="45684" rIns="91368" bIns="45684" rtlCol="0" anchor="ctr">
            <a:noAutofit/>
          </a:bodyPr>
          <a:lstStyle/>
          <a:p>
            <a:pPr algn="ctr">
              <a:lnSpc>
                <a:spcPct val="95000"/>
              </a:lnSpc>
              <a:spcBef>
                <a:spcPts val="400"/>
              </a:spcBef>
              <a:spcAft>
                <a:spcPts val="200"/>
              </a:spcAft>
            </a:pPr>
            <a:r>
              <a:rPr lang="en-US" sz="1000" b="1"/>
              <a:t>Node_5/6</a:t>
            </a:r>
          </a:p>
        </p:txBody>
      </p:sp>
      <p:sp>
        <p:nvSpPr>
          <p:cNvPr id="504" name="TextBox 503">
            <a:extLst>
              <a:ext uri="{FF2B5EF4-FFF2-40B4-BE49-F238E27FC236}">
                <a16:creationId xmlns:a16="http://schemas.microsoft.com/office/drawing/2014/main" id="{9D6D0457-E4D9-3048-AF6C-1EB786401444}"/>
              </a:ext>
            </a:extLst>
          </p:cNvPr>
          <p:cNvSpPr txBox="1"/>
          <p:nvPr/>
        </p:nvSpPr>
        <p:spPr>
          <a:xfrm>
            <a:off x="10188563" y="1210027"/>
            <a:ext cx="928151" cy="201962"/>
          </a:xfrm>
          <a:prstGeom prst="rect">
            <a:avLst/>
          </a:prstGeom>
        </p:spPr>
        <p:txBody>
          <a:bodyPr vert="horz" wrap="square" lIns="91368" tIns="45684" rIns="91368" bIns="45684" rtlCol="0" anchor="ctr">
            <a:noAutofit/>
          </a:bodyPr>
          <a:lstStyle/>
          <a:p>
            <a:pPr algn="ctr">
              <a:lnSpc>
                <a:spcPct val="95000"/>
              </a:lnSpc>
              <a:spcBef>
                <a:spcPts val="400"/>
              </a:spcBef>
              <a:spcAft>
                <a:spcPts val="200"/>
              </a:spcAft>
            </a:pPr>
            <a:r>
              <a:rPr lang="en-US" sz="1000" b="1"/>
              <a:t>Node_7/8</a:t>
            </a:r>
          </a:p>
        </p:txBody>
      </p:sp>
    </p:spTree>
    <p:extLst>
      <p:ext uri="{BB962C8B-B14F-4D97-AF65-F5344CB8AC3E}">
        <p14:creationId xmlns:p14="http://schemas.microsoft.com/office/powerpoint/2010/main" val="3022582629"/>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9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8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2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2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2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1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8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4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74"/>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01"/>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295"/>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250"/>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213"/>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221"/>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3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1"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9" name="image37.png">
            <a:extLst>
              <a:ext uri="{FF2B5EF4-FFF2-40B4-BE49-F238E27FC236}">
                <a16:creationId xmlns:a16="http://schemas.microsoft.com/office/drawing/2014/main" id="{1DC04F6A-3F5E-4944-9412-BE5892C3130D}"/>
              </a:ext>
            </a:extLst>
          </p:cNvPr>
          <p:cNvPicPr/>
          <p:nvPr/>
        </p:nvPicPr>
        <p:blipFill>
          <a:blip r:embed="rId3" cstate="hqprint">
            <a:extLst>
              <a:ext uri="{28A0092B-C50C-407E-A947-70E740481C1C}">
                <a14:useLocalDpi xmlns:a14="http://schemas.microsoft.com/office/drawing/2010/main"/>
              </a:ext>
            </a:extLst>
          </a:blip>
          <a:stretch>
            <a:fillRect/>
          </a:stretch>
        </p:blipFill>
        <p:spPr>
          <a:xfrm>
            <a:off x="1382333" y="548641"/>
            <a:ext cx="1005843" cy="302207"/>
          </a:xfrm>
          <a:prstGeom prst="rect">
            <a:avLst/>
          </a:prstGeom>
          <a:ln w="12700">
            <a:miter lim="400000"/>
          </a:ln>
        </p:spPr>
      </p:pic>
      <p:pic>
        <p:nvPicPr>
          <p:cNvPr id="198" name="image50.png">
            <a:extLst>
              <a:ext uri="{FF2B5EF4-FFF2-40B4-BE49-F238E27FC236}">
                <a16:creationId xmlns:a16="http://schemas.microsoft.com/office/drawing/2014/main" id="{5B02FEF7-F3C3-5B40-8F2B-77CEB96B897E}"/>
              </a:ext>
            </a:extLst>
          </p:cNvPr>
          <p:cNvPicPr/>
          <p:nvPr/>
        </p:nvPicPr>
        <p:blipFill>
          <a:blip r:embed="rId4" cstate="hqprint">
            <a:extLst>
              <a:ext uri="{28A0092B-C50C-407E-A947-70E740481C1C}">
                <a14:useLocalDpi xmlns:a14="http://schemas.microsoft.com/office/drawing/2010/main"/>
              </a:ext>
            </a:extLst>
          </a:blip>
          <a:stretch>
            <a:fillRect/>
          </a:stretch>
        </p:blipFill>
        <p:spPr>
          <a:xfrm>
            <a:off x="3871959" y="548641"/>
            <a:ext cx="1005840" cy="302207"/>
          </a:xfrm>
          <a:prstGeom prst="rect">
            <a:avLst/>
          </a:prstGeom>
          <a:ln w="12700">
            <a:miter lim="400000"/>
          </a:ln>
        </p:spPr>
      </p:pic>
      <p:pic>
        <p:nvPicPr>
          <p:cNvPr id="180" name="image50.png">
            <a:extLst>
              <a:ext uri="{FF2B5EF4-FFF2-40B4-BE49-F238E27FC236}">
                <a16:creationId xmlns:a16="http://schemas.microsoft.com/office/drawing/2014/main" id="{97FCEAA2-95D4-0241-9FDB-F2B66D3A97B3}"/>
              </a:ext>
            </a:extLst>
          </p:cNvPr>
          <p:cNvPicPr/>
          <p:nvPr/>
        </p:nvPicPr>
        <p:blipFill>
          <a:blip r:embed="rId4" cstate="hqprint">
            <a:extLst>
              <a:ext uri="{28A0092B-C50C-407E-A947-70E740481C1C}">
                <a14:useLocalDpi xmlns:a14="http://schemas.microsoft.com/office/drawing/2010/main"/>
              </a:ext>
            </a:extLst>
          </a:blip>
          <a:stretch>
            <a:fillRect/>
          </a:stretch>
        </p:blipFill>
        <p:spPr>
          <a:xfrm>
            <a:off x="3438526" y="548641"/>
            <a:ext cx="1005840" cy="302207"/>
          </a:xfrm>
          <a:prstGeom prst="rect">
            <a:avLst/>
          </a:prstGeom>
          <a:ln w="12700">
            <a:miter lim="400000"/>
          </a:ln>
        </p:spPr>
      </p:pic>
      <p:pic>
        <p:nvPicPr>
          <p:cNvPr id="182" name="image37.png">
            <a:extLst>
              <a:ext uri="{FF2B5EF4-FFF2-40B4-BE49-F238E27FC236}">
                <a16:creationId xmlns:a16="http://schemas.microsoft.com/office/drawing/2014/main" id="{53185396-2C55-0040-8D11-E2CA49DD7241}"/>
              </a:ext>
            </a:extLst>
          </p:cNvPr>
          <p:cNvPicPr/>
          <p:nvPr/>
        </p:nvPicPr>
        <p:blipFill>
          <a:blip r:embed="rId3" cstate="hqprint">
            <a:extLst>
              <a:ext uri="{28A0092B-C50C-407E-A947-70E740481C1C}">
                <a14:useLocalDpi xmlns:a14="http://schemas.microsoft.com/office/drawing/2010/main"/>
              </a:ext>
            </a:extLst>
          </a:blip>
          <a:stretch>
            <a:fillRect/>
          </a:stretch>
        </p:blipFill>
        <p:spPr>
          <a:xfrm>
            <a:off x="1817869" y="548641"/>
            <a:ext cx="1005843" cy="302207"/>
          </a:xfrm>
          <a:prstGeom prst="rect">
            <a:avLst/>
          </a:prstGeom>
          <a:ln w="12700">
            <a:miter lim="400000"/>
          </a:ln>
        </p:spPr>
      </p:pic>
      <p:sp>
        <p:nvSpPr>
          <p:cNvPr id="151" name="Rectangle 150">
            <a:extLst>
              <a:ext uri="{FF2B5EF4-FFF2-40B4-BE49-F238E27FC236}">
                <a16:creationId xmlns:a16="http://schemas.microsoft.com/office/drawing/2014/main" id="{D7517F5F-922A-974F-9987-316355816CAA}"/>
              </a:ext>
            </a:extLst>
          </p:cNvPr>
          <p:cNvSpPr/>
          <p:nvPr/>
        </p:nvSpPr>
        <p:spPr bwMode="gray">
          <a:xfrm>
            <a:off x="166705" y="90294"/>
            <a:ext cx="6145264" cy="236210"/>
          </a:xfrm>
          <a:prstGeom prst="rect">
            <a:avLst/>
          </a:prstGeom>
          <a:gradFill flip="none" rotWithShape="1">
            <a:gsLst>
              <a:gs pos="100000">
                <a:schemeClr val="accent1">
                  <a:lumMod val="75000"/>
                </a:schemeClr>
              </a:gs>
              <a:gs pos="0">
                <a:schemeClr val="accent1"/>
              </a:gs>
            </a:gsLst>
            <a:lin ang="8100000" scaled="0"/>
            <a:tileRect/>
          </a:gradFill>
          <a:ln w="12700">
            <a:gradFill>
              <a:gsLst>
                <a:gs pos="0">
                  <a:schemeClr val="bg1">
                    <a:alpha val="90000"/>
                  </a:schemeClr>
                </a:gs>
                <a:gs pos="100000">
                  <a:schemeClr val="bg1">
                    <a:alpha val="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lIns="118747" tIns="182736" rIns="118747" bIns="182688" rtlCol="0" anchor="ctr"/>
          <a:lstStyle/>
          <a:p>
            <a:pPr algn="ctr">
              <a:lnSpc>
                <a:spcPct val="85000"/>
              </a:lnSpc>
              <a:spcBef>
                <a:spcPts val="600"/>
              </a:spcBef>
            </a:pPr>
            <a:r>
              <a:rPr lang="en-US" sz="1600">
                <a:solidFill>
                  <a:prstClr val="white"/>
                </a:solidFill>
              </a:rPr>
              <a:t>Epic Production Cluster</a:t>
            </a:r>
          </a:p>
        </p:txBody>
      </p:sp>
      <p:pic>
        <p:nvPicPr>
          <p:cNvPr id="159" name="volume clone 1" descr="C:\Users\PrestoGeorge\Desktop\Original-Cylindar.gif">
            <a:extLst>
              <a:ext uri="{FF2B5EF4-FFF2-40B4-BE49-F238E27FC236}">
                <a16:creationId xmlns:a16="http://schemas.microsoft.com/office/drawing/2014/main" id="{025BFDE0-1EB2-7143-AAE9-938E9C9B1989}"/>
              </a:ext>
            </a:extLst>
          </p:cNvPr>
          <p:cNvPicPr preferRelativeResize="0">
            <a:picLocks noChangeAspect="1" noChangeArrowheads="1"/>
          </p:cNvPicPr>
          <p:nvPr/>
        </p:nvPicPr>
        <p:blipFill>
          <a:blip r:embed="rId5" cstate="print">
            <a:duotone>
              <a:prstClr val="black"/>
              <a:schemeClr val="accent5">
                <a:tint val="45000"/>
                <a:satMod val="400000"/>
              </a:schemeClr>
            </a:duotone>
          </a:blip>
          <a:srcRect/>
          <a:stretch>
            <a:fillRect/>
          </a:stretch>
        </p:blipFill>
        <p:spPr bwMode="auto">
          <a:xfrm>
            <a:off x="3730213" y="2834234"/>
            <a:ext cx="1371600" cy="242518"/>
          </a:xfrm>
          <a:prstGeom prst="rect">
            <a:avLst/>
          </a:prstGeom>
          <a:noFill/>
        </p:spPr>
      </p:pic>
      <p:sp>
        <p:nvSpPr>
          <p:cNvPr id="160" name="TextBox 159">
            <a:extLst>
              <a:ext uri="{FF2B5EF4-FFF2-40B4-BE49-F238E27FC236}">
                <a16:creationId xmlns:a16="http://schemas.microsoft.com/office/drawing/2014/main" id="{901F6D7B-E581-A942-B8D1-E7661EE9AC35}"/>
              </a:ext>
            </a:extLst>
          </p:cNvPr>
          <p:cNvSpPr txBox="1"/>
          <p:nvPr/>
        </p:nvSpPr>
        <p:spPr>
          <a:xfrm>
            <a:off x="3728556" y="1737461"/>
            <a:ext cx="1766519" cy="208879"/>
          </a:xfrm>
          <a:prstGeom prst="rect">
            <a:avLst/>
          </a:prstGeom>
        </p:spPr>
        <p:txBody>
          <a:bodyPr vert="horz" wrap="square" lIns="91368" tIns="45684" rIns="91368" bIns="45684" rtlCol="0" anchor="ctr">
            <a:noAutofit/>
          </a:bodyPr>
          <a:lstStyle/>
          <a:p>
            <a:pPr algn="ctr">
              <a:lnSpc>
                <a:spcPct val="95000"/>
              </a:lnSpc>
              <a:spcBef>
                <a:spcPts val="400"/>
              </a:spcBef>
              <a:spcAft>
                <a:spcPts val="200"/>
              </a:spcAft>
            </a:pPr>
            <a:r>
              <a:rPr lang="en-US" sz="1000" b="1">
                <a:solidFill>
                  <a:schemeClr val="bg1"/>
                </a:solidFill>
              </a:rPr>
              <a:t>Epic Report</a:t>
            </a:r>
          </a:p>
        </p:txBody>
      </p:sp>
      <p:sp>
        <p:nvSpPr>
          <p:cNvPr id="161" name="TextBox 160">
            <a:extLst>
              <a:ext uri="{FF2B5EF4-FFF2-40B4-BE49-F238E27FC236}">
                <a16:creationId xmlns:a16="http://schemas.microsoft.com/office/drawing/2014/main" id="{A5DA080A-1682-394A-96AB-E37121FF06A2}"/>
              </a:ext>
            </a:extLst>
          </p:cNvPr>
          <p:cNvSpPr txBox="1"/>
          <p:nvPr/>
        </p:nvSpPr>
        <p:spPr>
          <a:xfrm>
            <a:off x="3726166" y="2878259"/>
            <a:ext cx="1371600" cy="171845"/>
          </a:xfrm>
          <a:prstGeom prst="rect">
            <a:avLst/>
          </a:prstGeom>
        </p:spPr>
        <p:txBody>
          <a:bodyPr vert="horz" wrap="square" lIns="91368" tIns="45684" rIns="91368" bIns="45684" rtlCol="0" anchor="ctr">
            <a:noAutofit/>
          </a:bodyPr>
          <a:lstStyle/>
          <a:p>
            <a:pPr algn="ctr">
              <a:lnSpc>
                <a:spcPct val="95000"/>
              </a:lnSpc>
              <a:spcBef>
                <a:spcPts val="400"/>
              </a:spcBef>
              <a:spcAft>
                <a:spcPts val="200"/>
              </a:spcAft>
            </a:pPr>
            <a:r>
              <a:rPr lang="en-US" sz="1000" b="1" err="1">
                <a:solidFill>
                  <a:schemeClr val="bg1"/>
                </a:solidFill>
              </a:rPr>
              <a:t>WebBLOB</a:t>
            </a:r>
            <a:endParaRPr lang="en-US" sz="1000" b="1">
              <a:solidFill>
                <a:schemeClr val="bg1"/>
              </a:solidFill>
            </a:endParaRPr>
          </a:p>
        </p:txBody>
      </p:sp>
      <p:pic>
        <p:nvPicPr>
          <p:cNvPr id="163" name="volume clone 1" descr="C:\Users\PrestoGeorge\Desktop\Original-Cylindar.gif">
            <a:extLst>
              <a:ext uri="{FF2B5EF4-FFF2-40B4-BE49-F238E27FC236}">
                <a16:creationId xmlns:a16="http://schemas.microsoft.com/office/drawing/2014/main" id="{AF5B646B-1396-244E-9A77-0A48918B12F5}"/>
              </a:ext>
            </a:extLst>
          </p:cNvPr>
          <p:cNvPicPr preferRelativeResize="0">
            <a:picLocks noChangeAspect="1" noChangeArrowheads="1"/>
          </p:cNvPicPr>
          <p:nvPr/>
        </p:nvPicPr>
        <p:blipFill>
          <a:blip r:embed="rId5" cstate="print">
            <a:duotone>
              <a:prstClr val="black"/>
              <a:schemeClr val="accent5">
                <a:tint val="45000"/>
                <a:satMod val="400000"/>
              </a:schemeClr>
            </a:duotone>
          </a:blip>
          <a:srcRect/>
          <a:stretch>
            <a:fillRect/>
          </a:stretch>
        </p:blipFill>
        <p:spPr bwMode="auto">
          <a:xfrm>
            <a:off x="3730213" y="2286000"/>
            <a:ext cx="1371600" cy="242518"/>
          </a:xfrm>
          <a:prstGeom prst="rect">
            <a:avLst/>
          </a:prstGeom>
          <a:noFill/>
        </p:spPr>
      </p:pic>
      <p:sp>
        <p:nvSpPr>
          <p:cNvPr id="175" name="TextBox 174">
            <a:extLst>
              <a:ext uri="{FF2B5EF4-FFF2-40B4-BE49-F238E27FC236}">
                <a16:creationId xmlns:a16="http://schemas.microsoft.com/office/drawing/2014/main" id="{9125932A-1909-714E-A50F-E3A3CA503591}"/>
              </a:ext>
            </a:extLst>
          </p:cNvPr>
          <p:cNvSpPr txBox="1"/>
          <p:nvPr/>
        </p:nvSpPr>
        <p:spPr>
          <a:xfrm>
            <a:off x="3737330" y="2286000"/>
            <a:ext cx="1371600" cy="201962"/>
          </a:xfrm>
          <a:prstGeom prst="rect">
            <a:avLst/>
          </a:prstGeom>
        </p:spPr>
        <p:txBody>
          <a:bodyPr vert="horz" wrap="square" lIns="91368" tIns="45684" rIns="91368" bIns="45684" rtlCol="0" anchor="ctr">
            <a:noAutofit/>
          </a:bodyPr>
          <a:lstStyle/>
          <a:p>
            <a:pPr algn="ctr">
              <a:lnSpc>
                <a:spcPct val="95000"/>
              </a:lnSpc>
              <a:spcBef>
                <a:spcPts val="400"/>
              </a:spcBef>
              <a:spcAft>
                <a:spcPts val="200"/>
              </a:spcAft>
            </a:pPr>
            <a:r>
              <a:rPr lang="en-US" sz="1000" b="1">
                <a:solidFill>
                  <a:schemeClr val="bg1"/>
                </a:solidFill>
              </a:rPr>
              <a:t>Hyperspace</a:t>
            </a:r>
          </a:p>
        </p:txBody>
      </p:sp>
      <p:pic>
        <p:nvPicPr>
          <p:cNvPr id="184" name="volume clone 1" descr="C:\Users\PrestoGeorge\Desktop\Original-Cylindar.gif">
            <a:extLst>
              <a:ext uri="{FF2B5EF4-FFF2-40B4-BE49-F238E27FC236}">
                <a16:creationId xmlns:a16="http://schemas.microsoft.com/office/drawing/2014/main" id="{5571AF67-D24C-8242-BCE3-7B74E8FB2A88}"/>
              </a:ext>
            </a:extLst>
          </p:cNvPr>
          <p:cNvPicPr preferRelativeResize="0">
            <a:picLocks noChangeAspect="1" noChangeArrowheads="1"/>
          </p:cNvPicPr>
          <p:nvPr/>
        </p:nvPicPr>
        <p:blipFill>
          <a:blip r:embed="rId5" cstate="print">
            <a:duotone>
              <a:prstClr val="black"/>
              <a:schemeClr val="accent5">
                <a:tint val="45000"/>
                <a:satMod val="400000"/>
              </a:schemeClr>
            </a:duotone>
          </a:blip>
          <a:srcRect/>
          <a:stretch>
            <a:fillRect/>
          </a:stretch>
        </p:blipFill>
        <p:spPr bwMode="auto">
          <a:xfrm>
            <a:off x="3731140" y="2565634"/>
            <a:ext cx="1371600" cy="242518"/>
          </a:xfrm>
          <a:prstGeom prst="rect">
            <a:avLst/>
          </a:prstGeom>
          <a:noFill/>
        </p:spPr>
      </p:pic>
      <p:sp>
        <p:nvSpPr>
          <p:cNvPr id="185" name="Rectangle 184">
            <a:extLst>
              <a:ext uri="{FF2B5EF4-FFF2-40B4-BE49-F238E27FC236}">
                <a16:creationId xmlns:a16="http://schemas.microsoft.com/office/drawing/2014/main" id="{DDFAE626-544C-3E42-BE07-DB39F58B2538}"/>
              </a:ext>
            </a:extLst>
          </p:cNvPr>
          <p:cNvSpPr/>
          <p:nvPr/>
        </p:nvSpPr>
        <p:spPr bwMode="gray">
          <a:xfrm>
            <a:off x="6701869" y="81570"/>
            <a:ext cx="5349766" cy="231346"/>
          </a:xfrm>
          <a:prstGeom prst="rect">
            <a:avLst/>
          </a:prstGeom>
          <a:gradFill flip="none" rotWithShape="1">
            <a:gsLst>
              <a:gs pos="100000">
                <a:schemeClr val="accent1">
                  <a:lumMod val="75000"/>
                </a:schemeClr>
              </a:gs>
              <a:gs pos="0">
                <a:schemeClr val="accent1"/>
              </a:gs>
            </a:gsLst>
            <a:lin ang="8100000" scaled="0"/>
            <a:tileRect/>
          </a:gradFill>
          <a:ln w="12700">
            <a:gradFill>
              <a:gsLst>
                <a:gs pos="0">
                  <a:schemeClr val="bg1">
                    <a:alpha val="90000"/>
                  </a:schemeClr>
                </a:gs>
                <a:gs pos="100000">
                  <a:schemeClr val="bg1">
                    <a:alpha val="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lIns="118748" tIns="182736" rIns="118748" bIns="182688" rtlCol="0" anchor="ctr"/>
          <a:lstStyle/>
          <a:p>
            <a:pPr algn="ctr">
              <a:lnSpc>
                <a:spcPct val="85000"/>
              </a:lnSpc>
              <a:spcBef>
                <a:spcPts val="600"/>
              </a:spcBef>
            </a:pPr>
            <a:r>
              <a:rPr lang="en-US" sz="1600">
                <a:solidFill>
                  <a:prstClr val="white"/>
                </a:solidFill>
              </a:rPr>
              <a:t>Epic DR Cluster</a:t>
            </a:r>
          </a:p>
        </p:txBody>
      </p:sp>
      <p:grpSp>
        <p:nvGrpSpPr>
          <p:cNvPr id="186" name="Group 185">
            <a:extLst>
              <a:ext uri="{FF2B5EF4-FFF2-40B4-BE49-F238E27FC236}">
                <a16:creationId xmlns:a16="http://schemas.microsoft.com/office/drawing/2014/main" id="{6498F230-9AA3-CC43-8159-0ADACF459B51}"/>
              </a:ext>
            </a:extLst>
          </p:cNvPr>
          <p:cNvGrpSpPr/>
          <p:nvPr/>
        </p:nvGrpSpPr>
        <p:grpSpPr>
          <a:xfrm>
            <a:off x="788350" y="4153059"/>
            <a:ext cx="970754" cy="853330"/>
            <a:chOff x="429214" y="3976626"/>
            <a:chExt cx="971513" cy="853997"/>
          </a:xfrm>
        </p:grpSpPr>
        <p:pic>
          <p:nvPicPr>
            <p:cNvPr id="187" name="Picture 186">
              <a:extLst>
                <a:ext uri="{FF2B5EF4-FFF2-40B4-BE49-F238E27FC236}">
                  <a16:creationId xmlns:a16="http://schemas.microsoft.com/office/drawing/2014/main" id="{B7DC50A5-F994-2248-AB51-3D659EAA37FA}"/>
                </a:ext>
              </a:extLst>
            </p:cNvPr>
            <p:cNvPicPr>
              <a:picLocks noChangeAspect="1"/>
            </p:cNvPicPr>
            <p:nvPr/>
          </p:nvPicPr>
          <p:blipFill>
            <a:blip r:embed="rId6"/>
            <a:stretch>
              <a:fillRect/>
            </a:stretch>
          </p:blipFill>
          <p:spPr>
            <a:xfrm>
              <a:off x="705825" y="3976626"/>
              <a:ext cx="457200" cy="571500"/>
            </a:xfrm>
            <a:prstGeom prst="rect">
              <a:avLst/>
            </a:prstGeom>
          </p:spPr>
        </p:pic>
        <p:sp>
          <p:nvSpPr>
            <p:cNvPr id="188" name="TextBox 187">
              <a:extLst>
                <a:ext uri="{FF2B5EF4-FFF2-40B4-BE49-F238E27FC236}">
                  <a16:creationId xmlns:a16="http://schemas.microsoft.com/office/drawing/2014/main" id="{738B3620-BD21-7F4E-96CA-F64292BC8960}"/>
                </a:ext>
              </a:extLst>
            </p:cNvPr>
            <p:cNvSpPr txBox="1"/>
            <p:nvPr/>
          </p:nvSpPr>
          <p:spPr>
            <a:xfrm>
              <a:off x="429214" y="4529681"/>
              <a:ext cx="971513" cy="300942"/>
            </a:xfrm>
            <a:prstGeom prst="rect">
              <a:avLst/>
            </a:prstGeom>
          </p:spPr>
          <p:txBody>
            <a:bodyPr vert="horz" wrap="square" lIns="91368" tIns="45684" rIns="91368" bIns="45684" rtlCol="0" anchor="ctr">
              <a:noAutofit/>
            </a:bodyPr>
            <a:lstStyle/>
            <a:p>
              <a:pPr algn="ctr">
                <a:lnSpc>
                  <a:spcPct val="95000"/>
                </a:lnSpc>
                <a:spcBef>
                  <a:spcPts val="400"/>
                </a:spcBef>
                <a:spcAft>
                  <a:spcPts val="200"/>
                </a:spcAft>
              </a:pPr>
              <a:r>
                <a:rPr lang="en-US" sz="1000" b="1">
                  <a:solidFill>
                    <a:sysClr val="windowText" lastClr="000000"/>
                  </a:solidFill>
                </a:rPr>
                <a:t>Epic Prod</a:t>
              </a:r>
            </a:p>
          </p:txBody>
        </p:sp>
      </p:grpSp>
      <p:grpSp>
        <p:nvGrpSpPr>
          <p:cNvPr id="189" name="Group 188">
            <a:extLst>
              <a:ext uri="{FF2B5EF4-FFF2-40B4-BE49-F238E27FC236}">
                <a16:creationId xmlns:a16="http://schemas.microsoft.com/office/drawing/2014/main" id="{02F077D2-54E2-C347-85C9-67ED296F4DFC}"/>
              </a:ext>
            </a:extLst>
          </p:cNvPr>
          <p:cNvGrpSpPr/>
          <p:nvPr/>
        </p:nvGrpSpPr>
        <p:grpSpPr>
          <a:xfrm>
            <a:off x="1733046" y="4135684"/>
            <a:ext cx="970754" cy="867312"/>
            <a:chOff x="456851" y="3981079"/>
            <a:chExt cx="971513" cy="867990"/>
          </a:xfrm>
        </p:grpSpPr>
        <p:pic>
          <p:nvPicPr>
            <p:cNvPr id="197" name="Picture 196">
              <a:extLst>
                <a:ext uri="{FF2B5EF4-FFF2-40B4-BE49-F238E27FC236}">
                  <a16:creationId xmlns:a16="http://schemas.microsoft.com/office/drawing/2014/main" id="{B6EF39D1-D800-2F46-BB4A-F8C8AA50BAB4}"/>
                </a:ext>
              </a:extLst>
            </p:cNvPr>
            <p:cNvPicPr>
              <a:picLocks noChangeAspect="1"/>
            </p:cNvPicPr>
            <p:nvPr/>
          </p:nvPicPr>
          <p:blipFill>
            <a:blip r:embed="rId6"/>
            <a:stretch>
              <a:fillRect/>
            </a:stretch>
          </p:blipFill>
          <p:spPr>
            <a:xfrm>
              <a:off x="684201" y="3981079"/>
              <a:ext cx="457200" cy="571500"/>
            </a:xfrm>
            <a:prstGeom prst="rect">
              <a:avLst/>
            </a:prstGeom>
          </p:spPr>
        </p:pic>
        <p:sp>
          <p:nvSpPr>
            <p:cNvPr id="201" name="TextBox 200">
              <a:extLst>
                <a:ext uri="{FF2B5EF4-FFF2-40B4-BE49-F238E27FC236}">
                  <a16:creationId xmlns:a16="http://schemas.microsoft.com/office/drawing/2014/main" id="{C8E494EB-3130-9F41-8CAE-AB530B5F7B41}"/>
                </a:ext>
              </a:extLst>
            </p:cNvPr>
            <p:cNvSpPr txBox="1"/>
            <p:nvPr/>
          </p:nvSpPr>
          <p:spPr>
            <a:xfrm>
              <a:off x="456851" y="4548127"/>
              <a:ext cx="971513" cy="300942"/>
            </a:xfrm>
            <a:prstGeom prst="rect">
              <a:avLst/>
            </a:prstGeom>
          </p:spPr>
          <p:txBody>
            <a:bodyPr vert="horz" wrap="square" lIns="91368" tIns="45684" rIns="91368" bIns="45684" rtlCol="0" anchor="ctr">
              <a:noAutofit/>
            </a:bodyPr>
            <a:lstStyle/>
            <a:p>
              <a:pPr algn="ctr">
                <a:lnSpc>
                  <a:spcPct val="95000"/>
                </a:lnSpc>
                <a:spcBef>
                  <a:spcPts val="400"/>
                </a:spcBef>
                <a:spcAft>
                  <a:spcPts val="200"/>
                </a:spcAft>
              </a:pPr>
              <a:r>
                <a:rPr lang="en-US" sz="1000" b="1">
                  <a:solidFill>
                    <a:sysClr val="windowText" lastClr="000000"/>
                  </a:solidFill>
                </a:rPr>
                <a:t>Report Prod</a:t>
              </a:r>
            </a:p>
          </p:txBody>
        </p:sp>
      </p:grpSp>
      <p:grpSp>
        <p:nvGrpSpPr>
          <p:cNvPr id="202" name="Group 201">
            <a:extLst>
              <a:ext uri="{FF2B5EF4-FFF2-40B4-BE49-F238E27FC236}">
                <a16:creationId xmlns:a16="http://schemas.microsoft.com/office/drawing/2014/main" id="{E36AFF4E-E019-7F47-9A52-78C2A9933986}"/>
              </a:ext>
            </a:extLst>
          </p:cNvPr>
          <p:cNvGrpSpPr/>
          <p:nvPr/>
        </p:nvGrpSpPr>
        <p:grpSpPr>
          <a:xfrm>
            <a:off x="809044" y="5411290"/>
            <a:ext cx="970754" cy="871761"/>
            <a:chOff x="456851" y="3976627"/>
            <a:chExt cx="971513" cy="872442"/>
          </a:xfrm>
        </p:grpSpPr>
        <p:pic>
          <p:nvPicPr>
            <p:cNvPr id="203" name="Picture 202">
              <a:extLst>
                <a:ext uri="{FF2B5EF4-FFF2-40B4-BE49-F238E27FC236}">
                  <a16:creationId xmlns:a16="http://schemas.microsoft.com/office/drawing/2014/main" id="{8A01A1F5-BECC-F94F-B96A-0F5082FEFB01}"/>
                </a:ext>
              </a:extLst>
            </p:cNvPr>
            <p:cNvPicPr>
              <a:picLocks noChangeAspect="1"/>
            </p:cNvPicPr>
            <p:nvPr/>
          </p:nvPicPr>
          <p:blipFill>
            <a:blip r:embed="rId6"/>
            <a:stretch>
              <a:fillRect/>
            </a:stretch>
          </p:blipFill>
          <p:spPr>
            <a:xfrm>
              <a:off x="710024" y="3976627"/>
              <a:ext cx="457200" cy="571500"/>
            </a:xfrm>
            <a:prstGeom prst="rect">
              <a:avLst/>
            </a:prstGeom>
          </p:spPr>
        </p:pic>
        <p:sp>
          <p:nvSpPr>
            <p:cNvPr id="204" name="TextBox 203">
              <a:extLst>
                <a:ext uri="{FF2B5EF4-FFF2-40B4-BE49-F238E27FC236}">
                  <a16:creationId xmlns:a16="http://schemas.microsoft.com/office/drawing/2014/main" id="{9CF2A87E-9897-2843-9B2D-68C587CCF126}"/>
                </a:ext>
              </a:extLst>
            </p:cNvPr>
            <p:cNvSpPr txBox="1"/>
            <p:nvPr/>
          </p:nvSpPr>
          <p:spPr>
            <a:xfrm>
              <a:off x="456851" y="4548127"/>
              <a:ext cx="971513" cy="300942"/>
            </a:xfrm>
            <a:prstGeom prst="rect">
              <a:avLst/>
            </a:prstGeom>
          </p:spPr>
          <p:txBody>
            <a:bodyPr vert="horz" wrap="square" lIns="91368" tIns="45684" rIns="91368" bIns="45684" rtlCol="0" anchor="ctr">
              <a:noAutofit/>
            </a:bodyPr>
            <a:lstStyle/>
            <a:p>
              <a:pPr algn="ctr">
                <a:lnSpc>
                  <a:spcPct val="95000"/>
                </a:lnSpc>
                <a:spcBef>
                  <a:spcPts val="400"/>
                </a:spcBef>
                <a:spcAft>
                  <a:spcPts val="200"/>
                </a:spcAft>
              </a:pPr>
              <a:r>
                <a:rPr lang="en-US" sz="1000" b="1">
                  <a:solidFill>
                    <a:sysClr val="windowText" lastClr="000000"/>
                  </a:solidFill>
                </a:rPr>
                <a:t>None Prod</a:t>
              </a:r>
            </a:p>
          </p:txBody>
        </p:sp>
      </p:grpSp>
      <p:grpSp>
        <p:nvGrpSpPr>
          <p:cNvPr id="205" name="Group 204">
            <a:extLst>
              <a:ext uri="{FF2B5EF4-FFF2-40B4-BE49-F238E27FC236}">
                <a16:creationId xmlns:a16="http://schemas.microsoft.com/office/drawing/2014/main" id="{19DD5EFF-D2DA-8D49-8078-91CB17F5B7F6}"/>
              </a:ext>
            </a:extLst>
          </p:cNvPr>
          <p:cNvGrpSpPr/>
          <p:nvPr/>
        </p:nvGrpSpPr>
        <p:grpSpPr>
          <a:xfrm>
            <a:off x="3899633" y="4131236"/>
            <a:ext cx="970754" cy="871761"/>
            <a:chOff x="456851" y="3976627"/>
            <a:chExt cx="971513" cy="872442"/>
          </a:xfrm>
        </p:grpSpPr>
        <p:pic>
          <p:nvPicPr>
            <p:cNvPr id="206" name="Picture 205">
              <a:extLst>
                <a:ext uri="{FF2B5EF4-FFF2-40B4-BE49-F238E27FC236}">
                  <a16:creationId xmlns:a16="http://schemas.microsoft.com/office/drawing/2014/main" id="{97F2565B-1C98-0F43-BF69-E72510F38CD9}"/>
                </a:ext>
              </a:extLst>
            </p:cNvPr>
            <p:cNvPicPr>
              <a:picLocks noChangeAspect="1"/>
            </p:cNvPicPr>
            <p:nvPr/>
          </p:nvPicPr>
          <p:blipFill>
            <a:blip r:embed="rId6"/>
            <a:stretch>
              <a:fillRect/>
            </a:stretch>
          </p:blipFill>
          <p:spPr>
            <a:xfrm>
              <a:off x="710024" y="3976627"/>
              <a:ext cx="457200" cy="571500"/>
            </a:xfrm>
            <a:prstGeom prst="rect">
              <a:avLst/>
            </a:prstGeom>
          </p:spPr>
        </p:pic>
        <p:sp>
          <p:nvSpPr>
            <p:cNvPr id="207" name="TextBox 206">
              <a:extLst>
                <a:ext uri="{FF2B5EF4-FFF2-40B4-BE49-F238E27FC236}">
                  <a16:creationId xmlns:a16="http://schemas.microsoft.com/office/drawing/2014/main" id="{8EC2F3B8-7FA4-2C4B-8D94-9A36455CB547}"/>
                </a:ext>
              </a:extLst>
            </p:cNvPr>
            <p:cNvSpPr txBox="1"/>
            <p:nvPr/>
          </p:nvSpPr>
          <p:spPr>
            <a:xfrm>
              <a:off x="456851" y="4548127"/>
              <a:ext cx="971513" cy="300942"/>
            </a:xfrm>
            <a:prstGeom prst="rect">
              <a:avLst/>
            </a:prstGeom>
          </p:spPr>
          <p:txBody>
            <a:bodyPr vert="horz" wrap="square" lIns="91368" tIns="45684" rIns="91368" bIns="45684" rtlCol="0" anchor="ctr">
              <a:noAutofit/>
            </a:bodyPr>
            <a:lstStyle/>
            <a:p>
              <a:pPr algn="ctr">
                <a:lnSpc>
                  <a:spcPct val="95000"/>
                </a:lnSpc>
                <a:spcBef>
                  <a:spcPts val="400"/>
                </a:spcBef>
                <a:spcAft>
                  <a:spcPts val="200"/>
                </a:spcAft>
              </a:pPr>
              <a:r>
                <a:rPr lang="en-US" sz="1000" b="1">
                  <a:solidFill>
                    <a:sysClr val="windowText" lastClr="000000"/>
                  </a:solidFill>
                </a:rPr>
                <a:t>Backup Media</a:t>
              </a:r>
            </a:p>
          </p:txBody>
        </p:sp>
      </p:grpSp>
      <p:grpSp>
        <p:nvGrpSpPr>
          <p:cNvPr id="208" name="Group 207">
            <a:extLst>
              <a:ext uri="{FF2B5EF4-FFF2-40B4-BE49-F238E27FC236}">
                <a16:creationId xmlns:a16="http://schemas.microsoft.com/office/drawing/2014/main" id="{DE265BC1-F0C9-784D-9503-B9983395FB17}"/>
              </a:ext>
            </a:extLst>
          </p:cNvPr>
          <p:cNvGrpSpPr/>
          <p:nvPr/>
        </p:nvGrpSpPr>
        <p:grpSpPr>
          <a:xfrm>
            <a:off x="2422176" y="5671328"/>
            <a:ext cx="970754" cy="906083"/>
            <a:chOff x="-819769" y="3892582"/>
            <a:chExt cx="971513" cy="906792"/>
          </a:xfrm>
        </p:grpSpPr>
        <p:pic>
          <p:nvPicPr>
            <p:cNvPr id="209" name="Picture 208">
              <a:extLst>
                <a:ext uri="{FF2B5EF4-FFF2-40B4-BE49-F238E27FC236}">
                  <a16:creationId xmlns:a16="http://schemas.microsoft.com/office/drawing/2014/main" id="{485D0972-CEAC-734F-867F-80A885C52118}"/>
                </a:ext>
              </a:extLst>
            </p:cNvPr>
            <p:cNvPicPr>
              <a:picLocks noChangeAspect="1"/>
            </p:cNvPicPr>
            <p:nvPr/>
          </p:nvPicPr>
          <p:blipFill>
            <a:blip r:embed="rId6"/>
            <a:stretch>
              <a:fillRect/>
            </a:stretch>
          </p:blipFill>
          <p:spPr>
            <a:xfrm>
              <a:off x="-586389" y="3892582"/>
              <a:ext cx="457200" cy="571500"/>
            </a:xfrm>
            <a:prstGeom prst="rect">
              <a:avLst/>
            </a:prstGeom>
          </p:spPr>
        </p:pic>
        <p:sp>
          <p:nvSpPr>
            <p:cNvPr id="210" name="TextBox 209">
              <a:extLst>
                <a:ext uri="{FF2B5EF4-FFF2-40B4-BE49-F238E27FC236}">
                  <a16:creationId xmlns:a16="http://schemas.microsoft.com/office/drawing/2014/main" id="{995B41AA-2F54-7241-9F74-2E8D6C45F085}"/>
                </a:ext>
              </a:extLst>
            </p:cNvPr>
            <p:cNvSpPr txBox="1"/>
            <p:nvPr/>
          </p:nvSpPr>
          <p:spPr>
            <a:xfrm>
              <a:off x="-819769" y="4498432"/>
              <a:ext cx="971513" cy="300942"/>
            </a:xfrm>
            <a:prstGeom prst="rect">
              <a:avLst/>
            </a:prstGeom>
          </p:spPr>
          <p:txBody>
            <a:bodyPr vert="horz" wrap="square" lIns="91368" tIns="45684" rIns="91368" bIns="45684" rtlCol="0" anchor="ctr">
              <a:noAutofit/>
            </a:bodyPr>
            <a:lstStyle/>
            <a:p>
              <a:pPr algn="ctr">
                <a:lnSpc>
                  <a:spcPct val="95000"/>
                </a:lnSpc>
                <a:spcBef>
                  <a:spcPts val="400"/>
                </a:spcBef>
                <a:spcAft>
                  <a:spcPts val="200"/>
                </a:spcAft>
              </a:pPr>
              <a:r>
                <a:rPr lang="en-US" sz="1000" b="1">
                  <a:solidFill>
                    <a:sysClr val="windowText" lastClr="000000"/>
                  </a:solidFill>
                </a:rPr>
                <a:t>Workflow Automation</a:t>
              </a:r>
            </a:p>
          </p:txBody>
        </p:sp>
      </p:grpSp>
      <p:grpSp>
        <p:nvGrpSpPr>
          <p:cNvPr id="213" name="Group 212">
            <a:extLst>
              <a:ext uri="{FF2B5EF4-FFF2-40B4-BE49-F238E27FC236}">
                <a16:creationId xmlns:a16="http://schemas.microsoft.com/office/drawing/2014/main" id="{D2F355FD-2C07-EC42-A8FB-E1BC8E180AF5}"/>
              </a:ext>
            </a:extLst>
          </p:cNvPr>
          <p:cNvGrpSpPr/>
          <p:nvPr/>
        </p:nvGrpSpPr>
        <p:grpSpPr>
          <a:xfrm>
            <a:off x="1062021" y="1772293"/>
            <a:ext cx="1392871" cy="3924523"/>
            <a:chOff x="876917" y="1590641"/>
            <a:chExt cx="1393598" cy="3926570"/>
          </a:xfrm>
        </p:grpSpPr>
        <p:pic>
          <p:nvPicPr>
            <p:cNvPr id="214" name="volume clone copy 4" descr="C:\Users\PrestoGeorge\Desktop\Original-Cylindar.gif">
              <a:extLst>
                <a:ext uri="{FF2B5EF4-FFF2-40B4-BE49-F238E27FC236}">
                  <a16:creationId xmlns:a16="http://schemas.microsoft.com/office/drawing/2014/main" id="{5CFED4DF-5131-504B-AD69-32E09AAB2EDF}"/>
                </a:ext>
              </a:extLst>
            </p:cNvPr>
            <p:cNvPicPr preferRelativeResize="0">
              <a:picLocks noChangeAspect="1" noChangeArrowheads="1"/>
            </p:cNvPicPr>
            <p:nvPr/>
          </p:nvPicPr>
          <p:blipFill>
            <a:blip r:embed="rId5" cstate="email">
              <a:grayscl/>
              <a:extLst>
                <a:ext uri="{28A0092B-C50C-407E-A947-70E740481C1C}">
                  <a14:useLocalDpi xmlns:a14="http://schemas.microsoft.com/office/drawing/2010/main"/>
                </a:ext>
              </a:extLst>
            </a:blip>
            <a:srcRect/>
            <a:stretch>
              <a:fillRect/>
            </a:stretch>
          </p:blipFill>
          <p:spPr bwMode="auto">
            <a:xfrm>
              <a:off x="880221" y="2967167"/>
              <a:ext cx="1372316" cy="252877"/>
            </a:xfrm>
            <a:prstGeom prst="rect">
              <a:avLst/>
            </a:prstGeom>
            <a:noFill/>
          </p:spPr>
        </p:pic>
        <p:cxnSp>
          <p:nvCxnSpPr>
            <p:cNvPr id="216" name="Curved Connector 215">
              <a:extLst>
                <a:ext uri="{FF2B5EF4-FFF2-40B4-BE49-F238E27FC236}">
                  <a16:creationId xmlns:a16="http://schemas.microsoft.com/office/drawing/2014/main" id="{BAF79C7D-C0FC-874D-BC90-55168E04136C}"/>
                </a:ext>
              </a:extLst>
            </p:cNvPr>
            <p:cNvCxnSpPr>
              <a:cxnSpLocks/>
              <a:stCxn id="335" idx="1"/>
              <a:endCxn id="218" idx="1"/>
            </p:cNvCxnSpPr>
            <p:nvPr/>
          </p:nvCxnSpPr>
          <p:spPr>
            <a:xfrm rot="10800000" flipH="1" flipV="1">
              <a:off x="890603" y="1590641"/>
              <a:ext cx="5446" cy="1519025"/>
            </a:xfrm>
            <a:prstGeom prst="curvedConnector3">
              <a:avLst>
                <a:gd name="adj1" fmla="val -7523866"/>
              </a:avLst>
            </a:prstGeom>
            <a:ln>
              <a:tailEnd type="triangle"/>
            </a:ln>
          </p:spPr>
          <p:style>
            <a:lnRef idx="3">
              <a:schemeClr val="accent1"/>
            </a:lnRef>
            <a:fillRef idx="0">
              <a:schemeClr val="accent1"/>
            </a:fillRef>
            <a:effectRef idx="2">
              <a:schemeClr val="accent1"/>
            </a:effectRef>
            <a:fontRef idx="minor">
              <a:schemeClr val="tx1"/>
            </a:fontRef>
          </p:style>
        </p:cxnSp>
        <p:sp>
          <p:nvSpPr>
            <p:cNvPr id="218" name="TextBox 217">
              <a:extLst>
                <a:ext uri="{FF2B5EF4-FFF2-40B4-BE49-F238E27FC236}">
                  <a16:creationId xmlns:a16="http://schemas.microsoft.com/office/drawing/2014/main" id="{99C660A5-0A88-DB49-A90F-3928D5AE7425}"/>
                </a:ext>
              </a:extLst>
            </p:cNvPr>
            <p:cNvSpPr txBox="1"/>
            <p:nvPr/>
          </p:nvSpPr>
          <p:spPr>
            <a:xfrm>
              <a:off x="896050" y="3009026"/>
              <a:ext cx="1374465" cy="201280"/>
            </a:xfrm>
            <a:prstGeom prst="rect">
              <a:avLst/>
            </a:prstGeom>
          </p:spPr>
          <p:txBody>
            <a:bodyPr vert="horz" wrap="square" lIns="91368" tIns="45684" rIns="91368" bIns="45684" rtlCol="0" anchor="ctr">
              <a:noAutofit/>
            </a:bodyPr>
            <a:lstStyle/>
            <a:p>
              <a:pPr algn="ctr">
                <a:lnSpc>
                  <a:spcPct val="95000"/>
                </a:lnSpc>
                <a:spcBef>
                  <a:spcPts val="400"/>
                </a:spcBef>
                <a:spcAft>
                  <a:spcPts val="200"/>
                </a:spcAft>
              </a:pPr>
              <a:r>
                <a:rPr lang="en-US" sz="1000" b="1">
                  <a:solidFill>
                    <a:schemeClr val="bg1"/>
                  </a:solidFill>
                </a:rPr>
                <a:t>REL Clone</a:t>
              </a:r>
            </a:p>
          </p:txBody>
        </p:sp>
        <p:cxnSp>
          <p:nvCxnSpPr>
            <p:cNvPr id="220" name="Curved Connector 219">
              <a:extLst>
                <a:ext uri="{FF2B5EF4-FFF2-40B4-BE49-F238E27FC236}">
                  <a16:creationId xmlns:a16="http://schemas.microsoft.com/office/drawing/2014/main" id="{31B67FE9-CA87-F04C-8776-B453E6E194BD}"/>
                </a:ext>
              </a:extLst>
            </p:cNvPr>
            <p:cNvCxnSpPr>
              <a:cxnSpLocks/>
              <a:stCxn id="214" idx="1"/>
              <a:endCxn id="203" idx="1"/>
            </p:cNvCxnSpPr>
            <p:nvPr/>
          </p:nvCxnSpPr>
          <p:spPr>
            <a:xfrm rot="10800000" flipV="1">
              <a:off x="876917" y="3093605"/>
              <a:ext cx="3305" cy="2423606"/>
            </a:xfrm>
            <a:prstGeom prst="curvedConnector3">
              <a:avLst>
                <a:gd name="adj1" fmla="val 14275053"/>
              </a:avLst>
            </a:prstGeom>
            <a:ln>
              <a:tailEnd type="triangle"/>
            </a:ln>
          </p:spPr>
          <p:style>
            <a:lnRef idx="3">
              <a:schemeClr val="accent1"/>
            </a:lnRef>
            <a:fillRef idx="0">
              <a:schemeClr val="accent1"/>
            </a:fillRef>
            <a:effectRef idx="2">
              <a:schemeClr val="accent1"/>
            </a:effectRef>
            <a:fontRef idx="minor">
              <a:schemeClr val="tx1"/>
            </a:fontRef>
          </p:style>
        </p:cxnSp>
      </p:grpSp>
      <p:grpSp>
        <p:nvGrpSpPr>
          <p:cNvPr id="221" name="Group 220">
            <a:extLst>
              <a:ext uri="{FF2B5EF4-FFF2-40B4-BE49-F238E27FC236}">
                <a16:creationId xmlns:a16="http://schemas.microsoft.com/office/drawing/2014/main" id="{3528D442-E71A-A74B-B849-1704B51E452C}"/>
              </a:ext>
            </a:extLst>
          </p:cNvPr>
          <p:cNvGrpSpPr/>
          <p:nvPr/>
        </p:nvGrpSpPr>
        <p:grpSpPr>
          <a:xfrm>
            <a:off x="1062020" y="1772294"/>
            <a:ext cx="1395093" cy="3924523"/>
            <a:chOff x="771533" y="1682604"/>
            <a:chExt cx="1395821" cy="3787477"/>
          </a:xfrm>
        </p:grpSpPr>
        <p:pic>
          <p:nvPicPr>
            <p:cNvPr id="223" name="volume clone copy 4" descr="C:\Users\PrestoGeorge\Desktop\Original-Cylindar.gif">
              <a:extLst>
                <a:ext uri="{FF2B5EF4-FFF2-40B4-BE49-F238E27FC236}">
                  <a16:creationId xmlns:a16="http://schemas.microsoft.com/office/drawing/2014/main" id="{33A0311A-33F4-7444-BA69-233E5A90F158}"/>
                </a:ext>
              </a:extLst>
            </p:cNvPr>
            <p:cNvPicPr preferRelativeResize="0">
              <a:picLocks noChangeAspect="1" noChangeArrowheads="1"/>
            </p:cNvPicPr>
            <p:nvPr/>
          </p:nvPicPr>
          <p:blipFill>
            <a:blip r:embed="rId5" cstate="email">
              <a:grayscl/>
              <a:extLst>
                <a:ext uri="{28A0092B-C50C-407E-A947-70E740481C1C}">
                  <a14:useLocalDpi xmlns:a14="http://schemas.microsoft.com/office/drawing/2010/main"/>
                </a:ext>
              </a:extLst>
            </a:blip>
            <a:srcRect/>
            <a:stretch>
              <a:fillRect/>
            </a:stretch>
          </p:blipFill>
          <p:spPr bwMode="auto">
            <a:xfrm>
              <a:off x="775329" y="3275348"/>
              <a:ext cx="1372315" cy="252877"/>
            </a:xfrm>
            <a:prstGeom prst="rect">
              <a:avLst/>
            </a:prstGeom>
            <a:noFill/>
          </p:spPr>
        </p:pic>
        <p:cxnSp>
          <p:nvCxnSpPr>
            <p:cNvPr id="224" name="Curved Connector 223">
              <a:extLst>
                <a:ext uri="{FF2B5EF4-FFF2-40B4-BE49-F238E27FC236}">
                  <a16:creationId xmlns:a16="http://schemas.microsoft.com/office/drawing/2014/main" id="{1D762AE9-3F40-7341-BA4B-6EEF5A15AD19}"/>
                </a:ext>
              </a:extLst>
            </p:cNvPr>
            <p:cNvCxnSpPr>
              <a:cxnSpLocks/>
              <a:stCxn id="335" idx="1"/>
              <a:endCxn id="223" idx="1"/>
            </p:cNvCxnSpPr>
            <p:nvPr/>
          </p:nvCxnSpPr>
          <p:spPr>
            <a:xfrm rot="10800000" flipV="1">
              <a:off x="775330" y="1682604"/>
              <a:ext cx="9892" cy="1719183"/>
            </a:xfrm>
            <a:prstGeom prst="curvedConnector3">
              <a:avLst>
                <a:gd name="adj1" fmla="val 6220340"/>
              </a:avLst>
            </a:prstGeom>
            <a:ln>
              <a:tailEnd type="triangle"/>
            </a:ln>
          </p:spPr>
          <p:style>
            <a:lnRef idx="3">
              <a:schemeClr val="accent1"/>
            </a:lnRef>
            <a:fillRef idx="0">
              <a:schemeClr val="accent1"/>
            </a:fillRef>
            <a:effectRef idx="2">
              <a:schemeClr val="accent1"/>
            </a:effectRef>
            <a:fontRef idx="minor">
              <a:schemeClr val="tx1"/>
            </a:fontRef>
          </p:style>
        </p:cxnSp>
        <p:sp>
          <p:nvSpPr>
            <p:cNvPr id="225" name="TextBox 224">
              <a:extLst>
                <a:ext uri="{FF2B5EF4-FFF2-40B4-BE49-F238E27FC236}">
                  <a16:creationId xmlns:a16="http://schemas.microsoft.com/office/drawing/2014/main" id="{045EFEC8-97AE-024B-870F-992E547C0ECB}"/>
                </a:ext>
              </a:extLst>
            </p:cNvPr>
            <p:cNvSpPr txBox="1"/>
            <p:nvPr/>
          </p:nvSpPr>
          <p:spPr>
            <a:xfrm>
              <a:off x="795039" y="3307799"/>
              <a:ext cx="1372315" cy="201280"/>
            </a:xfrm>
            <a:prstGeom prst="rect">
              <a:avLst/>
            </a:prstGeom>
          </p:spPr>
          <p:txBody>
            <a:bodyPr vert="horz" wrap="square" lIns="91368" tIns="45684" rIns="91368" bIns="45684" rtlCol="0" anchor="ctr">
              <a:noAutofit/>
            </a:bodyPr>
            <a:lstStyle/>
            <a:p>
              <a:pPr algn="ctr">
                <a:lnSpc>
                  <a:spcPct val="95000"/>
                </a:lnSpc>
                <a:spcBef>
                  <a:spcPts val="400"/>
                </a:spcBef>
                <a:spcAft>
                  <a:spcPts val="200"/>
                </a:spcAft>
              </a:pPr>
              <a:r>
                <a:rPr lang="en-US" sz="1000" b="1">
                  <a:solidFill>
                    <a:schemeClr val="bg1"/>
                  </a:solidFill>
                </a:rPr>
                <a:t>VAL Clone</a:t>
              </a:r>
            </a:p>
          </p:txBody>
        </p:sp>
        <p:cxnSp>
          <p:nvCxnSpPr>
            <p:cNvPr id="227" name="Curved Connector 226">
              <a:extLst>
                <a:ext uri="{FF2B5EF4-FFF2-40B4-BE49-F238E27FC236}">
                  <a16:creationId xmlns:a16="http://schemas.microsoft.com/office/drawing/2014/main" id="{310E4B2B-9A8B-5A4E-86DB-AAB2B977BA8D}"/>
                </a:ext>
              </a:extLst>
            </p:cNvPr>
            <p:cNvCxnSpPr>
              <a:cxnSpLocks/>
              <a:stCxn id="225" idx="1"/>
              <a:endCxn id="203" idx="1"/>
            </p:cNvCxnSpPr>
            <p:nvPr/>
          </p:nvCxnSpPr>
          <p:spPr>
            <a:xfrm rot="10800000" flipV="1">
              <a:off x="771533" y="3408439"/>
              <a:ext cx="23506" cy="2061642"/>
            </a:xfrm>
            <a:prstGeom prst="curvedConnector3">
              <a:avLst>
                <a:gd name="adj1" fmla="val 1364399"/>
              </a:avLst>
            </a:prstGeom>
            <a:ln>
              <a:tailEnd type="triangle"/>
            </a:ln>
          </p:spPr>
          <p:style>
            <a:lnRef idx="3">
              <a:schemeClr val="accent1"/>
            </a:lnRef>
            <a:fillRef idx="0">
              <a:schemeClr val="accent1"/>
            </a:fillRef>
            <a:effectRef idx="2">
              <a:schemeClr val="accent1"/>
            </a:effectRef>
            <a:fontRef idx="minor">
              <a:schemeClr val="tx1"/>
            </a:fontRef>
          </p:style>
        </p:cxnSp>
      </p:grpSp>
      <p:grpSp>
        <p:nvGrpSpPr>
          <p:cNvPr id="229" name="Group 228">
            <a:extLst>
              <a:ext uri="{FF2B5EF4-FFF2-40B4-BE49-F238E27FC236}">
                <a16:creationId xmlns:a16="http://schemas.microsoft.com/office/drawing/2014/main" id="{4BB3625E-09E2-D74C-9A12-C4F5947D3A98}"/>
              </a:ext>
            </a:extLst>
          </p:cNvPr>
          <p:cNvGrpSpPr/>
          <p:nvPr/>
        </p:nvGrpSpPr>
        <p:grpSpPr>
          <a:xfrm>
            <a:off x="3940232" y="5410839"/>
            <a:ext cx="970754" cy="852139"/>
            <a:chOff x="401189" y="4014259"/>
            <a:chExt cx="971513" cy="852804"/>
          </a:xfrm>
        </p:grpSpPr>
        <p:pic>
          <p:nvPicPr>
            <p:cNvPr id="230" name="Picture 229">
              <a:extLst>
                <a:ext uri="{FF2B5EF4-FFF2-40B4-BE49-F238E27FC236}">
                  <a16:creationId xmlns:a16="http://schemas.microsoft.com/office/drawing/2014/main" id="{5524C272-C521-8C46-908E-B90F9A00B019}"/>
                </a:ext>
              </a:extLst>
            </p:cNvPr>
            <p:cNvPicPr>
              <a:picLocks noChangeAspect="1"/>
            </p:cNvPicPr>
            <p:nvPr/>
          </p:nvPicPr>
          <p:blipFill>
            <a:blip r:embed="rId6"/>
            <a:stretch>
              <a:fillRect/>
            </a:stretch>
          </p:blipFill>
          <p:spPr>
            <a:xfrm>
              <a:off x="646299" y="4014259"/>
              <a:ext cx="457200" cy="571500"/>
            </a:xfrm>
            <a:prstGeom prst="rect">
              <a:avLst/>
            </a:prstGeom>
          </p:spPr>
        </p:pic>
        <p:sp>
          <p:nvSpPr>
            <p:cNvPr id="232" name="TextBox 231">
              <a:extLst>
                <a:ext uri="{FF2B5EF4-FFF2-40B4-BE49-F238E27FC236}">
                  <a16:creationId xmlns:a16="http://schemas.microsoft.com/office/drawing/2014/main" id="{D61D8EC0-CD09-CE40-8A3B-0E5206A485A0}"/>
                </a:ext>
              </a:extLst>
            </p:cNvPr>
            <p:cNvSpPr txBox="1"/>
            <p:nvPr/>
          </p:nvSpPr>
          <p:spPr>
            <a:xfrm>
              <a:off x="401189" y="4566121"/>
              <a:ext cx="971513" cy="300942"/>
            </a:xfrm>
            <a:prstGeom prst="rect">
              <a:avLst/>
            </a:prstGeom>
          </p:spPr>
          <p:txBody>
            <a:bodyPr vert="horz" wrap="square" lIns="91368" tIns="45684" rIns="91368" bIns="45684" rtlCol="0" anchor="ctr">
              <a:noAutofit/>
            </a:bodyPr>
            <a:lstStyle/>
            <a:p>
              <a:pPr algn="ctr">
                <a:lnSpc>
                  <a:spcPct val="95000"/>
                </a:lnSpc>
                <a:spcBef>
                  <a:spcPts val="400"/>
                </a:spcBef>
                <a:spcAft>
                  <a:spcPts val="200"/>
                </a:spcAft>
              </a:pPr>
              <a:r>
                <a:rPr lang="en-US" sz="1000" b="1">
                  <a:solidFill>
                    <a:sysClr val="windowText" lastClr="000000"/>
                  </a:solidFill>
                </a:rPr>
                <a:t>VCenter</a:t>
              </a:r>
            </a:p>
          </p:txBody>
        </p:sp>
      </p:grpSp>
      <p:cxnSp>
        <p:nvCxnSpPr>
          <p:cNvPr id="237" name="Straight Arrow Connector 236">
            <a:extLst>
              <a:ext uri="{FF2B5EF4-FFF2-40B4-BE49-F238E27FC236}">
                <a16:creationId xmlns:a16="http://schemas.microsoft.com/office/drawing/2014/main" id="{8322083C-51A4-A445-82B1-4228AF798D45}"/>
              </a:ext>
            </a:extLst>
          </p:cNvPr>
          <p:cNvCxnSpPr>
            <a:cxnSpLocks/>
            <a:stCxn id="209" idx="3"/>
            <a:endCxn id="230" idx="1"/>
          </p:cNvCxnSpPr>
          <p:nvPr/>
        </p:nvCxnSpPr>
        <p:spPr>
          <a:xfrm flipV="1">
            <a:off x="3112217" y="5696366"/>
            <a:ext cx="1072934" cy="260491"/>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pic>
        <p:nvPicPr>
          <p:cNvPr id="238" name="Picture 237">
            <a:extLst>
              <a:ext uri="{FF2B5EF4-FFF2-40B4-BE49-F238E27FC236}">
                <a16:creationId xmlns:a16="http://schemas.microsoft.com/office/drawing/2014/main" id="{4C29223D-CE13-A94B-B5D7-206DD05C2127}"/>
              </a:ext>
            </a:extLst>
          </p:cNvPr>
          <p:cNvPicPr>
            <a:picLocks noChangeAspect="1"/>
          </p:cNvPicPr>
          <p:nvPr/>
        </p:nvPicPr>
        <p:blipFill>
          <a:blip r:embed="rId7"/>
          <a:stretch>
            <a:fillRect/>
          </a:stretch>
        </p:blipFill>
        <p:spPr>
          <a:xfrm>
            <a:off x="7472923" y="3245546"/>
            <a:ext cx="1002517" cy="368012"/>
          </a:xfrm>
          <a:prstGeom prst="rect">
            <a:avLst/>
          </a:prstGeom>
        </p:spPr>
      </p:pic>
      <p:sp>
        <p:nvSpPr>
          <p:cNvPr id="239" name="TextBox 238">
            <a:extLst>
              <a:ext uri="{FF2B5EF4-FFF2-40B4-BE49-F238E27FC236}">
                <a16:creationId xmlns:a16="http://schemas.microsoft.com/office/drawing/2014/main" id="{87021864-F8D7-D94A-B49E-B171F7DF4F9E}"/>
              </a:ext>
            </a:extLst>
          </p:cNvPr>
          <p:cNvSpPr txBox="1"/>
          <p:nvPr/>
        </p:nvSpPr>
        <p:spPr>
          <a:xfrm>
            <a:off x="7573519" y="3575526"/>
            <a:ext cx="928151" cy="201962"/>
          </a:xfrm>
          <a:prstGeom prst="rect">
            <a:avLst/>
          </a:prstGeom>
        </p:spPr>
        <p:txBody>
          <a:bodyPr vert="horz" wrap="square" lIns="91368" tIns="45684" rIns="91368" bIns="45684" rtlCol="0" anchor="ctr">
            <a:noAutofit/>
          </a:bodyPr>
          <a:lstStyle/>
          <a:p>
            <a:pPr algn="ctr">
              <a:lnSpc>
                <a:spcPct val="95000"/>
              </a:lnSpc>
              <a:spcBef>
                <a:spcPts val="400"/>
              </a:spcBef>
              <a:spcAft>
                <a:spcPts val="200"/>
              </a:spcAft>
            </a:pPr>
            <a:r>
              <a:rPr lang="en-US" sz="1000" b="1"/>
              <a:t>Archive</a:t>
            </a:r>
          </a:p>
        </p:txBody>
      </p:sp>
      <p:grpSp>
        <p:nvGrpSpPr>
          <p:cNvPr id="240" name="Group 239">
            <a:extLst>
              <a:ext uri="{FF2B5EF4-FFF2-40B4-BE49-F238E27FC236}">
                <a16:creationId xmlns:a16="http://schemas.microsoft.com/office/drawing/2014/main" id="{04637FBB-32C2-E848-BABA-BAFEDBC19038}"/>
              </a:ext>
            </a:extLst>
          </p:cNvPr>
          <p:cNvGrpSpPr/>
          <p:nvPr/>
        </p:nvGrpSpPr>
        <p:grpSpPr>
          <a:xfrm>
            <a:off x="2427526" y="1815459"/>
            <a:ext cx="1995211" cy="595600"/>
            <a:chOff x="964852" y="1774294"/>
            <a:chExt cx="1996252" cy="595907"/>
          </a:xfrm>
        </p:grpSpPr>
        <p:cxnSp>
          <p:nvCxnSpPr>
            <p:cNvPr id="241" name="Curved Connector 240">
              <a:extLst>
                <a:ext uri="{FF2B5EF4-FFF2-40B4-BE49-F238E27FC236}">
                  <a16:creationId xmlns:a16="http://schemas.microsoft.com/office/drawing/2014/main" id="{97CA6EFF-E0F2-CC41-B77B-62513CD33A3E}"/>
                </a:ext>
              </a:extLst>
            </p:cNvPr>
            <p:cNvCxnSpPr>
              <a:cxnSpLocks/>
              <a:stCxn id="290" idx="3"/>
              <a:endCxn id="276" idx="2"/>
            </p:cNvCxnSpPr>
            <p:nvPr/>
          </p:nvCxnSpPr>
          <p:spPr>
            <a:xfrm flipV="1">
              <a:off x="964852" y="1847311"/>
              <a:ext cx="1996252" cy="522890"/>
            </a:xfrm>
            <a:prstGeom prst="curvedConnector2">
              <a:avLst/>
            </a:prstGeom>
            <a:ln>
              <a:solidFill>
                <a:srgbClr val="00B050"/>
              </a:solidFill>
              <a:prstDash val="dash"/>
              <a:tailEnd type="triangle"/>
            </a:ln>
          </p:spPr>
          <p:style>
            <a:lnRef idx="3">
              <a:schemeClr val="accent1"/>
            </a:lnRef>
            <a:fillRef idx="0">
              <a:schemeClr val="accent1"/>
            </a:fillRef>
            <a:effectRef idx="2">
              <a:schemeClr val="accent1"/>
            </a:effectRef>
            <a:fontRef idx="minor">
              <a:schemeClr val="tx1"/>
            </a:fontRef>
          </p:style>
        </p:cxnSp>
        <p:sp>
          <p:nvSpPr>
            <p:cNvPr id="245" name="TextBox 244">
              <a:extLst>
                <a:ext uri="{FF2B5EF4-FFF2-40B4-BE49-F238E27FC236}">
                  <a16:creationId xmlns:a16="http://schemas.microsoft.com/office/drawing/2014/main" id="{BC80F431-7E31-BB44-A946-E8BF6ED0BF48}"/>
                </a:ext>
              </a:extLst>
            </p:cNvPr>
            <p:cNvSpPr txBox="1"/>
            <p:nvPr/>
          </p:nvSpPr>
          <p:spPr>
            <a:xfrm>
              <a:off x="1763478" y="1774294"/>
              <a:ext cx="1137166" cy="286416"/>
            </a:xfrm>
            <a:prstGeom prst="rect">
              <a:avLst/>
            </a:prstGeom>
            <a:solidFill>
              <a:schemeClr val="bg1"/>
            </a:solidFill>
            <a:effectLst>
              <a:softEdge rad="50800"/>
            </a:effectLst>
          </p:spPr>
          <p:txBody>
            <a:bodyPr vert="horz" wrap="square" lIns="91368" tIns="45684" rIns="91368" bIns="45684" rtlCol="0" anchor="ctr">
              <a:noAutofit/>
            </a:bodyPr>
            <a:lstStyle/>
            <a:p>
              <a:pPr algn="ctr">
                <a:lnSpc>
                  <a:spcPct val="95000"/>
                </a:lnSpc>
                <a:spcBef>
                  <a:spcPts val="400"/>
                </a:spcBef>
                <a:spcAft>
                  <a:spcPts val="200"/>
                </a:spcAft>
              </a:pPr>
              <a:r>
                <a:rPr lang="en-US" sz="1000" b="1" dirty="0">
                  <a:solidFill>
                    <a:srgbClr val="00C6A5"/>
                  </a:solidFill>
                </a:rPr>
                <a:t>Daily DB Dump</a:t>
              </a:r>
            </a:p>
          </p:txBody>
        </p:sp>
      </p:grpSp>
      <p:sp>
        <p:nvSpPr>
          <p:cNvPr id="246" name="TextBox 245">
            <a:extLst>
              <a:ext uri="{FF2B5EF4-FFF2-40B4-BE49-F238E27FC236}">
                <a16:creationId xmlns:a16="http://schemas.microsoft.com/office/drawing/2014/main" id="{9FA8E764-A7CF-884F-9F51-4770CB641495}"/>
              </a:ext>
            </a:extLst>
          </p:cNvPr>
          <p:cNvSpPr txBox="1"/>
          <p:nvPr/>
        </p:nvSpPr>
        <p:spPr>
          <a:xfrm>
            <a:off x="887689" y="6173361"/>
            <a:ext cx="835249" cy="265511"/>
          </a:xfrm>
          <a:prstGeom prst="rect">
            <a:avLst/>
          </a:prstGeom>
        </p:spPr>
        <p:txBody>
          <a:bodyPr vert="horz" wrap="square" lIns="91368" tIns="45684" rIns="91368" bIns="45684" rtlCol="0" anchor="ctr">
            <a:noAutofit/>
          </a:bodyPr>
          <a:lstStyle/>
          <a:p>
            <a:pPr algn="ctr"/>
            <a:r>
              <a:rPr lang="en-US" sz="1000" b="1" err="1">
                <a:solidFill>
                  <a:schemeClr val="accent1"/>
                </a:solidFill>
              </a:rPr>
              <a:t>EnvCopy</a:t>
            </a:r>
            <a:endParaRPr lang="en-US" sz="1000" b="1">
              <a:solidFill>
                <a:schemeClr val="accent1"/>
              </a:solidFill>
            </a:endParaRPr>
          </a:p>
        </p:txBody>
      </p:sp>
      <p:grpSp>
        <p:nvGrpSpPr>
          <p:cNvPr id="247" name="Group 246">
            <a:extLst>
              <a:ext uri="{FF2B5EF4-FFF2-40B4-BE49-F238E27FC236}">
                <a16:creationId xmlns:a16="http://schemas.microsoft.com/office/drawing/2014/main" id="{BFD8F93B-E27E-8648-B767-208C5D196D97}"/>
              </a:ext>
            </a:extLst>
          </p:cNvPr>
          <p:cNvGrpSpPr/>
          <p:nvPr/>
        </p:nvGrpSpPr>
        <p:grpSpPr>
          <a:xfrm>
            <a:off x="2427524" y="2716902"/>
            <a:ext cx="1725084" cy="1766700"/>
            <a:chOff x="2217249" y="2566766"/>
            <a:chExt cx="1725990" cy="1767626"/>
          </a:xfrm>
        </p:grpSpPr>
        <p:cxnSp>
          <p:nvCxnSpPr>
            <p:cNvPr id="248" name="Curved Connector 247">
              <a:extLst>
                <a:ext uri="{FF2B5EF4-FFF2-40B4-BE49-F238E27FC236}">
                  <a16:creationId xmlns:a16="http://schemas.microsoft.com/office/drawing/2014/main" id="{743A50E5-2A97-734F-8D92-F88F7D9ACF5E}"/>
                </a:ext>
              </a:extLst>
            </p:cNvPr>
            <p:cNvCxnSpPr>
              <a:cxnSpLocks/>
              <a:stCxn id="282" idx="3"/>
              <a:endCxn id="206" idx="1"/>
            </p:cNvCxnSpPr>
            <p:nvPr/>
          </p:nvCxnSpPr>
          <p:spPr>
            <a:xfrm>
              <a:off x="2217249" y="2566766"/>
              <a:ext cx="1725990" cy="1700751"/>
            </a:xfrm>
            <a:prstGeom prst="curvedConnector3">
              <a:avLst>
                <a:gd name="adj1" fmla="val 50000"/>
              </a:avLst>
            </a:prstGeom>
            <a:ln>
              <a:solidFill>
                <a:srgbClr val="FFC000"/>
              </a:solidFill>
              <a:tailEnd type="triangle"/>
            </a:ln>
          </p:spPr>
          <p:style>
            <a:lnRef idx="3">
              <a:schemeClr val="accent3"/>
            </a:lnRef>
            <a:fillRef idx="0">
              <a:schemeClr val="accent3"/>
            </a:fillRef>
            <a:effectRef idx="2">
              <a:schemeClr val="accent3"/>
            </a:effectRef>
            <a:fontRef idx="minor">
              <a:schemeClr val="tx1"/>
            </a:fontRef>
          </p:style>
        </p:cxnSp>
        <p:sp>
          <p:nvSpPr>
            <p:cNvPr id="249" name="TextBox 248">
              <a:extLst>
                <a:ext uri="{FF2B5EF4-FFF2-40B4-BE49-F238E27FC236}">
                  <a16:creationId xmlns:a16="http://schemas.microsoft.com/office/drawing/2014/main" id="{0B359533-EFC1-9340-83D6-EFAD7682D668}"/>
                </a:ext>
              </a:extLst>
            </p:cNvPr>
            <p:cNvSpPr txBox="1"/>
            <p:nvPr/>
          </p:nvSpPr>
          <p:spPr>
            <a:xfrm>
              <a:off x="3137012" y="4119828"/>
              <a:ext cx="619314" cy="214564"/>
            </a:xfrm>
            <a:prstGeom prst="rect">
              <a:avLst/>
            </a:prstGeom>
            <a:solidFill>
              <a:schemeClr val="bg1"/>
            </a:solidFill>
            <a:effectLst>
              <a:softEdge rad="50800"/>
            </a:effectLst>
          </p:spPr>
          <p:txBody>
            <a:bodyPr vert="horz" wrap="square" lIns="91368" tIns="45684" rIns="91368" bIns="45684" rtlCol="0" anchor="ctr">
              <a:noAutofit/>
            </a:bodyPr>
            <a:lstStyle/>
            <a:p>
              <a:pPr algn="ctr">
                <a:lnSpc>
                  <a:spcPct val="95000"/>
                </a:lnSpc>
                <a:spcBef>
                  <a:spcPts val="400"/>
                </a:spcBef>
                <a:spcAft>
                  <a:spcPts val="200"/>
                </a:spcAft>
              </a:pPr>
              <a:r>
                <a:rPr lang="en-US" sz="1000" b="1">
                  <a:solidFill>
                    <a:srgbClr val="FFC000"/>
                  </a:solidFill>
                </a:rPr>
                <a:t>Mount</a:t>
              </a:r>
            </a:p>
          </p:txBody>
        </p:sp>
      </p:grpSp>
      <p:grpSp>
        <p:nvGrpSpPr>
          <p:cNvPr id="250" name="Group 249">
            <a:extLst>
              <a:ext uri="{FF2B5EF4-FFF2-40B4-BE49-F238E27FC236}">
                <a16:creationId xmlns:a16="http://schemas.microsoft.com/office/drawing/2014/main" id="{A117DAED-23BB-B84D-AFA2-FA696C5AE8BB}"/>
              </a:ext>
            </a:extLst>
          </p:cNvPr>
          <p:cNvGrpSpPr/>
          <p:nvPr/>
        </p:nvGrpSpPr>
        <p:grpSpPr>
          <a:xfrm>
            <a:off x="228870" y="1772293"/>
            <a:ext cx="2229334" cy="3924522"/>
            <a:chOff x="-62052" y="1601655"/>
            <a:chExt cx="2230499" cy="3926567"/>
          </a:xfrm>
        </p:grpSpPr>
        <p:cxnSp>
          <p:nvCxnSpPr>
            <p:cNvPr id="257" name="Curved Connector 256">
              <a:extLst>
                <a:ext uri="{FF2B5EF4-FFF2-40B4-BE49-F238E27FC236}">
                  <a16:creationId xmlns:a16="http://schemas.microsoft.com/office/drawing/2014/main" id="{818DAF71-5B84-1943-AD57-D78473ACCF4F}"/>
                </a:ext>
              </a:extLst>
            </p:cNvPr>
            <p:cNvCxnSpPr>
              <a:cxnSpLocks/>
              <a:stCxn id="261" idx="1"/>
              <a:endCxn id="203" idx="1"/>
            </p:cNvCxnSpPr>
            <p:nvPr/>
          </p:nvCxnSpPr>
          <p:spPr>
            <a:xfrm rot="10800000" flipH="1" flipV="1">
              <a:off x="766044" y="2818536"/>
              <a:ext cx="5489" cy="2709686"/>
            </a:xfrm>
            <a:prstGeom prst="curvedConnector3">
              <a:avLst>
                <a:gd name="adj1" fmla="val -12188954"/>
              </a:avLst>
            </a:prstGeom>
            <a:ln>
              <a:tailEnd type="triangle"/>
            </a:ln>
          </p:spPr>
          <p:style>
            <a:lnRef idx="3">
              <a:schemeClr val="accent1"/>
            </a:lnRef>
            <a:fillRef idx="0">
              <a:schemeClr val="accent1"/>
            </a:fillRef>
            <a:effectRef idx="2">
              <a:schemeClr val="accent1"/>
            </a:effectRef>
            <a:fontRef idx="minor">
              <a:schemeClr val="tx1"/>
            </a:fontRef>
          </p:style>
        </p:cxnSp>
        <p:grpSp>
          <p:nvGrpSpPr>
            <p:cNvPr id="260" name="Group 259">
              <a:extLst>
                <a:ext uri="{FF2B5EF4-FFF2-40B4-BE49-F238E27FC236}">
                  <a16:creationId xmlns:a16="http://schemas.microsoft.com/office/drawing/2014/main" id="{3515E283-1764-1341-A7F3-95DE063B6988}"/>
                </a:ext>
              </a:extLst>
            </p:cNvPr>
            <p:cNvGrpSpPr/>
            <p:nvPr/>
          </p:nvGrpSpPr>
          <p:grpSpPr>
            <a:xfrm>
              <a:off x="-62052" y="1601655"/>
              <a:ext cx="2230499" cy="3018680"/>
              <a:chOff x="-62052" y="1601655"/>
              <a:chExt cx="2230499" cy="3018680"/>
            </a:xfrm>
          </p:grpSpPr>
          <p:pic>
            <p:nvPicPr>
              <p:cNvPr id="261" name="volume clone copy 4" descr="C:\Users\PrestoGeorge\Desktop\Original-Cylindar.gif">
                <a:extLst>
                  <a:ext uri="{FF2B5EF4-FFF2-40B4-BE49-F238E27FC236}">
                    <a16:creationId xmlns:a16="http://schemas.microsoft.com/office/drawing/2014/main" id="{62E39039-3E92-3D4F-B8D1-DB95656720D9}"/>
                  </a:ext>
                </a:extLst>
              </p:cNvPr>
              <p:cNvPicPr preferRelativeResize="0">
                <a:picLocks noChangeAspect="1" noChangeArrowheads="1"/>
              </p:cNvPicPr>
              <p:nvPr/>
            </p:nvPicPr>
            <p:blipFill>
              <a:blip r:embed="rId5" cstate="email">
                <a:grayscl/>
                <a:extLst>
                  <a:ext uri="{28A0092B-C50C-407E-A947-70E740481C1C}">
                    <a14:useLocalDpi xmlns:a14="http://schemas.microsoft.com/office/drawing/2010/main"/>
                  </a:ext>
                </a:extLst>
              </a:blip>
              <a:srcRect/>
              <a:stretch>
                <a:fillRect/>
              </a:stretch>
            </p:blipFill>
            <p:spPr bwMode="auto">
              <a:xfrm>
                <a:off x="766044" y="2692098"/>
                <a:ext cx="1372316" cy="252877"/>
              </a:xfrm>
              <a:prstGeom prst="rect">
                <a:avLst/>
              </a:prstGeom>
              <a:noFill/>
            </p:spPr>
          </p:pic>
          <p:sp>
            <p:nvSpPr>
              <p:cNvPr id="263" name="TextBox 262">
                <a:extLst>
                  <a:ext uri="{FF2B5EF4-FFF2-40B4-BE49-F238E27FC236}">
                    <a16:creationId xmlns:a16="http://schemas.microsoft.com/office/drawing/2014/main" id="{95AA6B5D-CBAA-7043-B13F-1A1C881F4337}"/>
                  </a:ext>
                </a:extLst>
              </p:cNvPr>
              <p:cNvSpPr txBox="1"/>
              <p:nvPr/>
            </p:nvSpPr>
            <p:spPr>
              <a:xfrm>
                <a:off x="784700" y="2734712"/>
                <a:ext cx="1383747" cy="201280"/>
              </a:xfrm>
              <a:prstGeom prst="rect">
                <a:avLst/>
              </a:prstGeom>
            </p:spPr>
            <p:txBody>
              <a:bodyPr vert="horz" wrap="square" lIns="91368" tIns="45684" rIns="91368" bIns="45684" rtlCol="0" anchor="ctr">
                <a:noAutofit/>
              </a:bodyPr>
              <a:lstStyle/>
              <a:p>
                <a:pPr algn="ctr">
                  <a:lnSpc>
                    <a:spcPct val="95000"/>
                  </a:lnSpc>
                  <a:spcBef>
                    <a:spcPts val="400"/>
                  </a:spcBef>
                  <a:spcAft>
                    <a:spcPts val="200"/>
                  </a:spcAft>
                </a:pPr>
                <a:r>
                  <a:rPr lang="en-US" sz="1000" b="1">
                    <a:solidFill>
                      <a:schemeClr val="bg1"/>
                    </a:solidFill>
                  </a:rPr>
                  <a:t>SUP Clone</a:t>
                </a:r>
              </a:p>
            </p:txBody>
          </p:sp>
          <p:grpSp>
            <p:nvGrpSpPr>
              <p:cNvPr id="265" name="Group 264">
                <a:extLst>
                  <a:ext uri="{FF2B5EF4-FFF2-40B4-BE49-F238E27FC236}">
                    <a16:creationId xmlns:a16="http://schemas.microsoft.com/office/drawing/2014/main" id="{8B574478-EEA5-7447-BFE9-5CC1278B5D56}"/>
                  </a:ext>
                </a:extLst>
              </p:cNvPr>
              <p:cNvGrpSpPr/>
              <p:nvPr/>
            </p:nvGrpSpPr>
            <p:grpSpPr>
              <a:xfrm>
                <a:off x="-62052" y="1601655"/>
                <a:ext cx="847274" cy="3018680"/>
                <a:chOff x="-62052" y="1601655"/>
                <a:chExt cx="847274" cy="3018680"/>
              </a:xfrm>
            </p:grpSpPr>
            <p:cxnSp>
              <p:nvCxnSpPr>
                <p:cNvPr id="266" name="Curved Connector 265">
                  <a:extLst>
                    <a:ext uri="{FF2B5EF4-FFF2-40B4-BE49-F238E27FC236}">
                      <a16:creationId xmlns:a16="http://schemas.microsoft.com/office/drawing/2014/main" id="{B3328B54-B167-BB4F-A203-73EA6D9E4FD1}"/>
                    </a:ext>
                  </a:extLst>
                </p:cNvPr>
                <p:cNvCxnSpPr>
                  <a:stCxn id="335" idx="1"/>
                  <a:endCxn id="261" idx="1"/>
                </p:cNvCxnSpPr>
                <p:nvPr/>
              </p:nvCxnSpPr>
              <p:spPr>
                <a:xfrm rot="10800000" flipV="1">
                  <a:off x="766045" y="1601655"/>
                  <a:ext cx="19177" cy="1216882"/>
                </a:xfrm>
                <a:prstGeom prst="curvedConnector3">
                  <a:avLst>
                    <a:gd name="adj1" fmla="val 1292675"/>
                  </a:avLst>
                </a:prstGeom>
                <a:ln>
                  <a:tailEnd type="triangle"/>
                </a:ln>
              </p:spPr>
              <p:style>
                <a:lnRef idx="3">
                  <a:schemeClr val="accent1"/>
                </a:lnRef>
                <a:fillRef idx="0">
                  <a:schemeClr val="accent1"/>
                </a:fillRef>
                <a:effectRef idx="2">
                  <a:schemeClr val="accent1"/>
                </a:effectRef>
                <a:fontRef idx="minor">
                  <a:schemeClr val="tx1"/>
                </a:fontRef>
              </p:style>
            </p:cxnSp>
            <p:sp>
              <p:nvSpPr>
                <p:cNvPr id="268" name="TextBox 267">
                  <a:extLst>
                    <a:ext uri="{FF2B5EF4-FFF2-40B4-BE49-F238E27FC236}">
                      <a16:creationId xmlns:a16="http://schemas.microsoft.com/office/drawing/2014/main" id="{638659DE-B73E-8847-A9BC-63A4D6128BA7}"/>
                    </a:ext>
                  </a:extLst>
                </p:cNvPr>
                <p:cNvSpPr txBox="1"/>
                <p:nvPr/>
              </p:nvSpPr>
              <p:spPr>
                <a:xfrm>
                  <a:off x="44680" y="2088036"/>
                  <a:ext cx="708549" cy="214564"/>
                </a:xfrm>
                <a:prstGeom prst="rect">
                  <a:avLst/>
                </a:prstGeom>
                <a:solidFill>
                  <a:schemeClr val="bg1"/>
                </a:solidFill>
                <a:effectLst>
                  <a:softEdge rad="38100"/>
                </a:effectLst>
              </p:spPr>
              <p:txBody>
                <a:bodyPr vert="horz" wrap="square" lIns="91368" tIns="45684" rIns="91368" bIns="45684" rtlCol="0" anchor="ctr">
                  <a:noAutofit/>
                </a:bodyPr>
                <a:lstStyle/>
                <a:p>
                  <a:pPr algn="ctr">
                    <a:lnSpc>
                      <a:spcPct val="95000"/>
                    </a:lnSpc>
                    <a:spcBef>
                      <a:spcPts val="400"/>
                    </a:spcBef>
                    <a:spcAft>
                      <a:spcPts val="200"/>
                    </a:spcAft>
                  </a:pPr>
                  <a:r>
                    <a:rPr lang="en-US" sz="1000" b="1">
                      <a:solidFill>
                        <a:schemeClr val="accent1"/>
                      </a:solidFill>
                    </a:rPr>
                    <a:t>Clone</a:t>
                  </a:r>
                </a:p>
              </p:txBody>
            </p:sp>
            <p:sp>
              <p:nvSpPr>
                <p:cNvPr id="269" name="TextBox 268">
                  <a:extLst>
                    <a:ext uri="{FF2B5EF4-FFF2-40B4-BE49-F238E27FC236}">
                      <a16:creationId xmlns:a16="http://schemas.microsoft.com/office/drawing/2014/main" id="{513938FF-F249-4D47-B4F4-529A1AA1973A}"/>
                    </a:ext>
                  </a:extLst>
                </p:cNvPr>
                <p:cNvSpPr txBox="1"/>
                <p:nvPr/>
              </p:nvSpPr>
              <p:spPr>
                <a:xfrm>
                  <a:off x="-62052" y="4405771"/>
                  <a:ext cx="780206" cy="214564"/>
                </a:xfrm>
                <a:prstGeom prst="rect">
                  <a:avLst/>
                </a:prstGeom>
                <a:solidFill>
                  <a:schemeClr val="bg1"/>
                </a:solidFill>
                <a:effectLst>
                  <a:softEdge rad="38100"/>
                </a:effectLst>
              </p:spPr>
              <p:txBody>
                <a:bodyPr vert="horz" wrap="square" lIns="91368" tIns="45684" rIns="91368" bIns="45684" rtlCol="0" anchor="ctr">
                  <a:noAutofit/>
                </a:bodyPr>
                <a:lstStyle/>
                <a:p>
                  <a:pPr algn="ctr">
                    <a:lnSpc>
                      <a:spcPct val="95000"/>
                    </a:lnSpc>
                    <a:spcBef>
                      <a:spcPts val="400"/>
                    </a:spcBef>
                    <a:spcAft>
                      <a:spcPts val="200"/>
                    </a:spcAft>
                  </a:pPr>
                  <a:r>
                    <a:rPr lang="en-US" sz="1000" b="1">
                      <a:solidFill>
                        <a:schemeClr val="accent1"/>
                      </a:solidFill>
                    </a:rPr>
                    <a:t>Mount</a:t>
                  </a:r>
                </a:p>
              </p:txBody>
            </p:sp>
          </p:grpSp>
        </p:grpSp>
      </p:grpSp>
      <p:grpSp>
        <p:nvGrpSpPr>
          <p:cNvPr id="270" name="Group 269">
            <a:extLst>
              <a:ext uri="{FF2B5EF4-FFF2-40B4-BE49-F238E27FC236}">
                <a16:creationId xmlns:a16="http://schemas.microsoft.com/office/drawing/2014/main" id="{802ABAD1-4588-C84F-BCAB-52C5D26BB926}"/>
              </a:ext>
            </a:extLst>
          </p:cNvPr>
          <p:cNvGrpSpPr/>
          <p:nvPr/>
        </p:nvGrpSpPr>
        <p:grpSpPr>
          <a:xfrm>
            <a:off x="1781429" y="1889936"/>
            <a:ext cx="6203741" cy="350156"/>
            <a:chOff x="1779181" y="1739369"/>
            <a:chExt cx="6206981" cy="350338"/>
          </a:xfrm>
        </p:grpSpPr>
        <p:cxnSp>
          <p:nvCxnSpPr>
            <p:cNvPr id="271" name="Elbow Connector 270">
              <a:extLst>
                <a:ext uri="{FF2B5EF4-FFF2-40B4-BE49-F238E27FC236}">
                  <a16:creationId xmlns:a16="http://schemas.microsoft.com/office/drawing/2014/main" id="{B98C3283-8497-174B-97D5-C5CB71CA41AC}"/>
                </a:ext>
              </a:extLst>
            </p:cNvPr>
            <p:cNvCxnSpPr>
              <a:cxnSpLocks/>
              <a:stCxn id="336" idx="2"/>
              <a:endCxn id="332" idx="2"/>
            </p:cNvCxnSpPr>
            <p:nvPr/>
          </p:nvCxnSpPr>
          <p:spPr>
            <a:xfrm rot="16200000" flipH="1">
              <a:off x="4878305" y="-1359755"/>
              <a:ext cx="8734" cy="6206981"/>
            </a:xfrm>
            <a:prstGeom prst="bentConnector3">
              <a:avLst>
                <a:gd name="adj1" fmla="val 2718857"/>
              </a:avLst>
            </a:prstGeom>
            <a:ln>
              <a:solidFill>
                <a:srgbClr val="00C6A5"/>
              </a:solidFill>
              <a:headEnd type="none" w="med" len="med"/>
              <a:tailEnd type="triangle" w="med" len="med"/>
            </a:ln>
          </p:spPr>
          <p:style>
            <a:lnRef idx="3">
              <a:schemeClr val="accent2"/>
            </a:lnRef>
            <a:fillRef idx="0">
              <a:schemeClr val="accent2"/>
            </a:fillRef>
            <a:effectRef idx="2">
              <a:schemeClr val="accent2"/>
            </a:effectRef>
            <a:fontRef idx="minor">
              <a:schemeClr val="tx1"/>
            </a:fontRef>
          </p:style>
        </p:cxnSp>
        <p:sp>
          <p:nvSpPr>
            <p:cNvPr id="272" name="TextBox 271">
              <a:extLst>
                <a:ext uri="{FF2B5EF4-FFF2-40B4-BE49-F238E27FC236}">
                  <a16:creationId xmlns:a16="http://schemas.microsoft.com/office/drawing/2014/main" id="{C3C0718E-27E1-3B45-BE5A-9F5ACC154B90}"/>
                </a:ext>
              </a:extLst>
            </p:cNvPr>
            <p:cNvSpPr txBox="1"/>
            <p:nvPr/>
          </p:nvSpPr>
          <p:spPr>
            <a:xfrm>
              <a:off x="6651838" y="1887639"/>
              <a:ext cx="928635" cy="202068"/>
            </a:xfrm>
            <a:prstGeom prst="rect">
              <a:avLst/>
            </a:prstGeom>
            <a:solidFill>
              <a:schemeClr val="bg1"/>
            </a:solidFill>
            <a:effectLst>
              <a:softEdge rad="50800"/>
            </a:effectLst>
          </p:spPr>
          <p:txBody>
            <a:bodyPr vert="horz" wrap="square" lIns="91368" tIns="45684" rIns="91368" bIns="45684" rtlCol="0" anchor="ctr">
              <a:noAutofit/>
            </a:bodyPr>
            <a:lstStyle/>
            <a:p>
              <a:pPr algn="ctr">
                <a:lnSpc>
                  <a:spcPct val="95000"/>
                </a:lnSpc>
                <a:spcBef>
                  <a:spcPts val="400"/>
                </a:spcBef>
                <a:spcAft>
                  <a:spcPts val="200"/>
                </a:spcAft>
              </a:pPr>
              <a:r>
                <a:rPr lang="en-US" sz="1000" b="1">
                  <a:solidFill>
                    <a:srgbClr val="00C6A5"/>
                  </a:solidFill>
                </a:rPr>
                <a:t>Epic Mirror</a:t>
              </a:r>
            </a:p>
          </p:txBody>
        </p:sp>
      </p:grpSp>
      <p:cxnSp>
        <p:nvCxnSpPr>
          <p:cNvPr id="274" name="Curved Connector 273">
            <a:extLst>
              <a:ext uri="{FF2B5EF4-FFF2-40B4-BE49-F238E27FC236}">
                <a16:creationId xmlns:a16="http://schemas.microsoft.com/office/drawing/2014/main" id="{26F25616-1742-A043-AEBA-7564BA7A9FA6}"/>
              </a:ext>
            </a:extLst>
          </p:cNvPr>
          <p:cNvCxnSpPr>
            <a:stCxn id="206" idx="3"/>
            <a:endCxn id="238" idx="1"/>
          </p:cNvCxnSpPr>
          <p:nvPr/>
        </p:nvCxnSpPr>
        <p:spPr>
          <a:xfrm flipV="1">
            <a:off x="4609452" y="3429552"/>
            <a:ext cx="2863471" cy="987210"/>
          </a:xfrm>
          <a:prstGeom prst="curvedConnector3">
            <a:avLst>
              <a:gd name="adj1" fmla="val 50000"/>
            </a:avLst>
          </a:prstGeom>
          <a:ln>
            <a:solidFill>
              <a:srgbClr val="FFC000"/>
            </a:solidFill>
            <a:tailEnd type="triangle"/>
          </a:ln>
        </p:spPr>
        <p:style>
          <a:lnRef idx="3">
            <a:schemeClr val="accent3"/>
          </a:lnRef>
          <a:fillRef idx="0">
            <a:schemeClr val="accent3"/>
          </a:fillRef>
          <a:effectRef idx="2">
            <a:schemeClr val="accent3"/>
          </a:effectRef>
          <a:fontRef idx="minor">
            <a:schemeClr val="tx1"/>
          </a:fontRef>
        </p:style>
      </p:cxnSp>
      <p:sp>
        <p:nvSpPr>
          <p:cNvPr id="275" name="TextBox 274">
            <a:extLst>
              <a:ext uri="{FF2B5EF4-FFF2-40B4-BE49-F238E27FC236}">
                <a16:creationId xmlns:a16="http://schemas.microsoft.com/office/drawing/2014/main" id="{1920659C-9907-DA46-A5C2-B59692F0AB3C}"/>
              </a:ext>
            </a:extLst>
          </p:cNvPr>
          <p:cNvSpPr txBox="1"/>
          <p:nvPr/>
        </p:nvSpPr>
        <p:spPr>
          <a:xfrm>
            <a:off x="3735046" y="2598150"/>
            <a:ext cx="1371600" cy="201962"/>
          </a:xfrm>
          <a:prstGeom prst="rect">
            <a:avLst/>
          </a:prstGeom>
        </p:spPr>
        <p:txBody>
          <a:bodyPr vert="horz" wrap="square" lIns="91368" tIns="45684" rIns="91368" bIns="45684" rtlCol="0" anchor="ctr">
            <a:noAutofit/>
          </a:bodyPr>
          <a:lstStyle/>
          <a:p>
            <a:pPr algn="ctr">
              <a:lnSpc>
                <a:spcPct val="95000"/>
              </a:lnSpc>
              <a:spcBef>
                <a:spcPts val="400"/>
              </a:spcBef>
              <a:spcAft>
                <a:spcPts val="200"/>
              </a:spcAft>
            </a:pPr>
            <a:r>
              <a:rPr lang="en-US" sz="1000" b="1">
                <a:solidFill>
                  <a:schemeClr val="bg1"/>
                </a:solidFill>
              </a:rPr>
              <a:t>VMware</a:t>
            </a:r>
          </a:p>
        </p:txBody>
      </p:sp>
      <p:pic>
        <p:nvPicPr>
          <p:cNvPr id="276" name="volume clone 1" descr="C:\Users\PrestoGeorge\Desktop\Original-Cylindar.gif">
            <a:extLst>
              <a:ext uri="{FF2B5EF4-FFF2-40B4-BE49-F238E27FC236}">
                <a16:creationId xmlns:a16="http://schemas.microsoft.com/office/drawing/2014/main" id="{80C85C8D-4E9A-9A4C-9391-465E0E2088D8}"/>
              </a:ext>
            </a:extLst>
          </p:cNvPr>
          <p:cNvPicPr preferRelativeResize="0">
            <a:picLocks noChangeAspect="1" noChangeArrowheads="1"/>
          </p:cNvPicPr>
          <p:nvPr/>
        </p:nvPicPr>
        <p:blipFill>
          <a:blip r:embed="rId5" cstate="print">
            <a:duotone>
              <a:prstClr val="black"/>
              <a:schemeClr val="accent5">
                <a:tint val="45000"/>
                <a:satMod val="400000"/>
              </a:schemeClr>
            </a:duotone>
          </a:blip>
          <a:srcRect/>
          <a:stretch>
            <a:fillRect/>
          </a:stretch>
        </p:blipFill>
        <p:spPr bwMode="auto">
          <a:xfrm>
            <a:off x="3736936" y="1645920"/>
            <a:ext cx="1371600" cy="242518"/>
          </a:xfrm>
          <a:prstGeom prst="rect">
            <a:avLst/>
          </a:prstGeom>
          <a:noFill/>
        </p:spPr>
      </p:pic>
      <p:sp>
        <p:nvSpPr>
          <p:cNvPr id="277" name="TextBox 276">
            <a:extLst>
              <a:ext uri="{FF2B5EF4-FFF2-40B4-BE49-F238E27FC236}">
                <a16:creationId xmlns:a16="http://schemas.microsoft.com/office/drawing/2014/main" id="{81B60417-FE35-3D4D-B9B6-74D424F2DC45}"/>
              </a:ext>
            </a:extLst>
          </p:cNvPr>
          <p:cNvSpPr txBox="1"/>
          <p:nvPr/>
        </p:nvSpPr>
        <p:spPr>
          <a:xfrm>
            <a:off x="3750663" y="1681257"/>
            <a:ext cx="1371600" cy="171845"/>
          </a:xfrm>
          <a:prstGeom prst="rect">
            <a:avLst/>
          </a:prstGeom>
        </p:spPr>
        <p:txBody>
          <a:bodyPr vert="horz" wrap="square" lIns="91368" tIns="45684" rIns="91368" bIns="45684" rtlCol="0" anchor="ctr">
            <a:noAutofit/>
          </a:bodyPr>
          <a:lstStyle/>
          <a:p>
            <a:pPr algn="ctr">
              <a:lnSpc>
                <a:spcPct val="95000"/>
              </a:lnSpc>
              <a:spcBef>
                <a:spcPts val="400"/>
              </a:spcBef>
              <a:spcAft>
                <a:spcPts val="200"/>
              </a:spcAft>
            </a:pPr>
            <a:r>
              <a:rPr lang="en-US" sz="1000" b="1">
                <a:solidFill>
                  <a:schemeClr val="bg1"/>
                </a:solidFill>
              </a:rPr>
              <a:t>Clarity</a:t>
            </a:r>
          </a:p>
        </p:txBody>
      </p:sp>
      <p:grpSp>
        <p:nvGrpSpPr>
          <p:cNvPr id="281" name="Group 280">
            <a:extLst>
              <a:ext uri="{FF2B5EF4-FFF2-40B4-BE49-F238E27FC236}">
                <a16:creationId xmlns:a16="http://schemas.microsoft.com/office/drawing/2014/main" id="{8D0726FA-3142-774E-BE85-41EB1765B78A}"/>
              </a:ext>
            </a:extLst>
          </p:cNvPr>
          <p:cNvGrpSpPr/>
          <p:nvPr/>
        </p:nvGrpSpPr>
        <p:grpSpPr>
          <a:xfrm>
            <a:off x="1055929" y="1744892"/>
            <a:ext cx="1876423" cy="1097542"/>
            <a:chOff x="3150612" y="1048094"/>
            <a:chExt cx="627583" cy="1098114"/>
          </a:xfrm>
        </p:grpSpPr>
        <p:pic>
          <p:nvPicPr>
            <p:cNvPr id="282" name="volume clone copy 4" descr="C:\Users\PrestoGeorge\Desktop\Original-Cylindar.gif">
              <a:extLst>
                <a:ext uri="{FF2B5EF4-FFF2-40B4-BE49-F238E27FC236}">
                  <a16:creationId xmlns:a16="http://schemas.microsoft.com/office/drawing/2014/main" id="{1BCED743-A1C2-0444-A1E0-F3058025EC4D}"/>
                </a:ext>
              </a:extLst>
            </p:cNvPr>
            <p:cNvPicPr preferRelativeResize="0">
              <a:picLocks noChangeAspect="1" noChangeArrowheads="1"/>
            </p:cNvPicPr>
            <p:nvPr/>
          </p:nvPicPr>
          <p:blipFill>
            <a:blip r:embed="rId5" cstate="email">
              <a:grayscl/>
              <a:extLst>
                <a:ext uri="{28A0092B-C50C-407E-A947-70E740481C1C}">
                  <a14:useLocalDpi xmlns:a14="http://schemas.microsoft.com/office/drawing/2010/main"/>
                </a:ext>
              </a:extLst>
            </a:blip>
            <a:srcRect/>
            <a:stretch>
              <a:fillRect/>
            </a:stretch>
          </p:blipFill>
          <p:spPr bwMode="auto">
            <a:xfrm>
              <a:off x="3150612" y="1895012"/>
              <a:ext cx="458741" cy="251196"/>
            </a:xfrm>
            <a:prstGeom prst="rect">
              <a:avLst/>
            </a:prstGeom>
            <a:noFill/>
          </p:spPr>
        </p:pic>
        <p:sp>
          <p:nvSpPr>
            <p:cNvPr id="283" name="TextBox 282">
              <a:extLst>
                <a:ext uri="{FF2B5EF4-FFF2-40B4-BE49-F238E27FC236}">
                  <a16:creationId xmlns:a16="http://schemas.microsoft.com/office/drawing/2014/main" id="{2739F20A-73AA-5E41-AE6C-74CEED2911B9}"/>
                </a:ext>
              </a:extLst>
            </p:cNvPr>
            <p:cNvSpPr txBox="1"/>
            <p:nvPr/>
          </p:nvSpPr>
          <p:spPr>
            <a:xfrm>
              <a:off x="3150788" y="1928625"/>
              <a:ext cx="462105" cy="183362"/>
            </a:xfrm>
            <a:prstGeom prst="rect">
              <a:avLst/>
            </a:prstGeom>
          </p:spPr>
          <p:txBody>
            <a:bodyPr vert="horz" wrap="square" lIns="91368" tIns="45684" rIns="91368" bIns="45684" rtlCol="0" anchor="ctr">
              <a:noAutofit/>
            </a:bodyPr>
            <a:lstStyle/>
            <a:p>
              <a:pPr algn="ctr">
                <a:lnSpc>
                  <a:spcPct val="95000"/>
                </a:lnSpc>
                <a:spcBef>
                  <a:spcPts val="400"/>
                </a:spcBef>
                <a:spcAft>
                  <a:spcPts val="200"/>
                </a:spcAft>
              </a:pPr>
              <a:r>
                <a:rPr lang="en-US" sz="1000" b="1">
                  <a:solidFill>
                    <a:schemeClr val="bg1"/>
                  </a:solidFill>
                </a:rPr>
                <a:t>Backup Clone</a:t>
              </a:r>
            </a:p>
          </p:txBody>
        </p:sp>
        <p:cxnSp>
          <p:nvCxnSpPr>
            <p:cNvPr id="284" name="Curved Connector 283">
              <a:extLst>
                <a:ext uri="{FF2B5EF4-FFF2-40B4-BE49-F238E27FC236}">
                  <a16:creationId xmlns:a16="http://schemas.microsoft.com/office/drawing/2014/main" id="{B3133E2B-B624-DF4C-88BA-532A46B2E4AF}"/>
                </a:ext>
              </a:extLst>
            </p:cNvPr>
            <p:cNvCxnSpPr>
              <a:cxnSpLocks/>
              <a:stCxn id="330" idx="3"/>
              <a:endCxn id="282" idx="3"/>
            </p:cNvCxnSpPr>
            <p:nvPr/>
          </p:nvCxnSpPr>
          <p:spPr>
            <a:xfrm flipH="1">
              <a:off x="3609353" y="1048094"/>
              <a:ext cx="28713" cy="972517"/>
            </a:xfrm>
            <a:prstGeom prst="curvedConnector3">
              <a:avLst>
                <a:gd name="adj1" fmla="val -266281"/>
              </a:avLst>
            </a:prstGeom>
            <a:ln>
              <a:solidFill>
                <a:srgbClr val="FFC000"/>
              </a:solidFill>
              <a:tailEnd type="triangle"/>
            </a:ln>
          </p:spPr>
          <p:style>
            <a:lnRef idx="3">
              <a:schemeClr val="accent1"/>
            </a:lnRef>
            <a:fillRef idx="0">
              <a:schemeClr val="accent1"/>
            </a:fillRef>
            <a:effectRef idx="2">
              <a:schemeClr val="accent1"/>
            </a:effectRef>
            <a:fontRef idx="minor">
              <a:schemeClr val="tx1"/>
            </a:fontRef>
          </p:style>
        </p:cxnSp>
        <p:sp>
          <p:nvSpPr>
            <p:cNvPr id="285" name="TextBox 284">
              <a:extLst>
                <a:ext uri="{FF2B5EF4-FFF2-40B4-BE49-F238E27FC236}">
                  <a16:creationId xmlns:a16="http://schemas.microsoft.com/office/drawing/2014/main" id="{E146AEAF-D952-C048-8368-261948F2DCC0}"/>
                </a:ext>
              </a:extLst>
            </p:cNvPr>
            <p:cNvSpPr txBox="1"/>
            <p:nvPr/>
          </p:nvSpPr>
          <p:spPr>
            <a:xfrm>
              <a:off x="3590158" y="1769889"/>
              <a:ext cx="188037" cy="179858"/>
            </a:xfrm>
            <a:prstGeom prst="rect">
              <a:avLst/>
            </a:prstGeom>
            <a:solidFill>
              <a:schemeClr val="bg1"/>
            </a:solidFill>
            <a:effectLst>
              <a:softEdge rad="38100"/>
            </a:effectLst>
          </p:spPr>
          <p:txBody>
            <a:bodyPr vert="horz" wrap="square" lIns="91368" tIns="45684" rIns="91368" bIns="45684" rtlCol="0" anchor="ctr">
              <a:noAutofit/>
            </a:bodyPr>
            <a:lstStyle/>
            <a:p>
              <a:pPr algn="ctr">
                <a:lnSpc>
                  <a:spcPct val="95000"/>
                </a:lnSpc>
                <a:spcBef>
                  <a:spcPts val="400"/>
                </a:spcBef>
                <a:spcAft>
                  <a:spcPts val="200"/>
                </a:spcAft>
              </a:pPr>
              <a:r>
                <a:rPr lang="en-US" sz="1000" b="1">
                  <a:solidFill>
                    <a:srgbClr val="FFC000"/>
                  </a:solidFill>
                </a:rPr>
                <a:t>Clone</a:t>
              </a:r>
            </a:p>
          </p:txBody>
        </p:sp>
      </p:grpSp>
      <p:grpSp>
        <p:nvGrpSpPr>
          <p:cNvPr id="286" name="Group 285">
            <a:extLst>
              <a:ext uri="{FF2B5EF4-FFF2-40B4-BE49-F238E27FC236}">
                <a16:creationId xmlns:a16="http://schemas.microsoft.com/office/drawing/2014/main" id="{60397B95-8AC6-E64A-921E-87F1522C7DDC}"/>
              </a:ext>
            </a:extLst>
          </p:cNvPr>
          <p:cNvGrpSpPr/>
          <p:nvPr/>
        </p:nvGrpSpPr>
        <p:grpSpPr>
          <a:xfrm>
            <a:off x="802620" y="4900212"/>
            <a:ext cx="1852755" cy="1056643"/>
            <a:chOff x="801240" y="4730870"/>
            <a:chExt cx="1853238" cy="1056920"/>
          </a:xfrm>
        </p:grpSpPr>
        <p:sp>
          <p:nvSpPr>
            <p:cNvPr id="287" name="TextBox 286">
              <a:extLst>
                <a:ext uri="{FF2B5EF4-FFF2-40B4-BE49-F238E27FC236}">
                  <a16:creationId xmlns:a16="http://schemas.microsoft.com/office/drawing/2014/main" id="{40CABB03-BE9E-9C41-9190-574FD89E2EF3}"/>
                </a:ext>
              </a:extLst>
            </p:cNvPr>
            <p:cNvSpPr txBox="1"/>
            <p:nvPr/>
          </p:nvSpPr>
          <p:spPr>
            <a:xfrm>
              <a:off x="801240" y="4730870"/>
              <a:ext cx="971403" cy="212412"/>
            </a:xfrm>
            <a:prstGeom prst="rect">
              <a:avLst/>
            </a:prstGeom>
          </p:spPr>
          <p:txBody>
            <a:bodyPr vert="horz" wrap="square" lIns="91368" tIns="45684" rIns="91368" bIns="45684" rtlCol="0" anchor="ctr">
              <a:noAutofit/>
            </a:bodyPr>
            <a:lstStyle/>
            <a:p>
              <a:pPr algn="ctr">
                <a:lnSpc>
                  <a:spcPct val="95000"/>
                </a:lnSpc>
                <a:spcBef>
                  <a:spcPts val="400"/>
                </a:spcBef>
                <a:spcAft>
                  <a:spcPts val="200"/>
                </a:spcAft>
              </a:pPr>
              <a:r>
                <a:rPr lang="en-US" sz="1000" b="1">
                  <a:solidFill>
                    <a:srgbClr val="FFC000"/>
                  </a:solidFill>
                </a:rPr>
                <a:t>Freeze/Thaw</a:t>
              </a:r>
            </a:p>
          </p:txBody>
        </p:sp>
        <p:cxnSp>
          <p:nvCxnSpPr>
            <p:cNvPr id="288" name="Straight Arrow Connector 287">
              <a:extLst>
                <a:ext uri="{FF2B5EF4-FFF2-40B4-BE49-F238E27FC236}">
                  <a16:creationId xmlns:a16="http://schemas.microsoft.com/office/drawing/2014/main" id="{D02E7534-29E0-9640-9518-77CCC7E48064}"/>
                </a:ext>
              </a:extLst>
            </p:cNvPr>
            <p:cNvCxnSpPr>
              <a:cxnSpLocks/>
              <a:stCxn id="209" idx="1"/>
              <a:endCxn id="287" idx="3"/>
            </p:cNvCxnSpPr>
            <p:nvPr/>
          </p:nvCxnSpPr>
          <p:spPr>
            <a:xfrm flipH="1" flipV="1">
              <a:off x="1772643" y="4837076"/>
              <a:ext cx="881835" cy="950714"/>
            </a:xfrm>
            <a:prstGeom prst="straightConnector1">
              <a:avLst/>
            </a:prstGeom>
            <a:ln>
              <a:solidFill>
                <a:srgbClr val="FFC000"/>
              </a:solidFill>
              <a:headEnd type="triangle" w="med" len="med"/>
              <a:tailEnd type="triangle" w="med" len="med"/>
            </a:ln>
          </p:spPr>
          <p:style>
            <a:lnRef idx="3">
              <a:schemeClr val="accent5"/>
            </a:lnRef>
            <a:fillRef idx="0">
              <a:schemeClr val="accent5"/>
            </a:fillRef>
            <a:effectRef idx="2">
              <a:schemeClr val="accent5"/>
            </a:effectRef>
            <a:fontRef idx="minor">
              <a:schemeClr val="tx1"/>
            </a:fontRef>
          </p:style>
        </p:cxnSp>
        <p:sp>
          <p:nvSpPr>
            <p:cNvPr id="289" name="TextBox 288">
              <a:extLst>
                <a:ext uri="{FF2B5EF4-FFF2-40B4-BE49-F238E27FC236}">
                  <a16:creationId xmlns:a16="http://schemas.microsoft.com/office/drawing/2014/main" id="{27A04DB9-31F5-0E49-9C9B-AD0653996830}"/>
                </a:ext>
              </a:extLst>
            </p:cNvPr>
            <p:cNvSpPr txBox="1"/>
            <p:nvPr/>
          </p:nvSpPr>
          <p:spPr>
            <a:xfrm rot="13129911" flipV="1">
              <a:off x="2016027" y="5341743"/>
              <a:ext cx="418088" cy="190336"/>
            </a:xfrm>
            <a:prstGeom prst="rect">
              <a:avLst/>
            </a:prstGeom>
            <a:solidFill>
              <a:schemeClr val="bg1"/>
            </a:solidFill>
            <a:effectLst>
              <a:softEdge rad="50800"/>
            </a:effectLst>
          </p:spPr>
          <p:txBody>
            <a:bodyPr vert="horz" wrap="square" lIns="91368" tIns="45684" rIns="91368" bIns="45684" rtlCol="0" anchor="ctr">
              <a:noAutofit/>
            </a:bodyPr>
            <a:lstStyle/>
            <a:p>
              <a:pPr algn="ctr"/>
              <a:r>
                <a:rPr lang="en-US" sz="1000" b="1">
                  <a:solidFill>
                    <a:srgbClr val="FFC000"/>
                  </a:solidFill>
                </a:rPr>
                <a:t>API</a:t>
              </a:r>
            </a:p>
          </p:txBody>
        </p:sp>
      </p:grpSp>
      <p:pic>
        <p:nvPicPr>
          <p:cNvPr id="290" name="volume clone 1" descr="C:\Users\PrestoGeorge\Desktop\Original-Cylindar.gif">
            <a:extLst>
              <a:ext uri="{FF2B5EF4-FFF2-40B4-BE49-F238E27FC236}">
                <a16:creationId xmlns:a16="http://schemas.microsoft.com/office/drawing/2014/main" id="{A82AE110-A84F-5F44-B731-E09321016A9C}"/>
              </a:ext>
            </a:extLst>
          </p:cNvPr>
          <p:cNvPicPr preferRelativeResize="0">
            <a:picLocks noChangeAspect="1" noChangeArrowheads="1"/>
          </p:cNvPicPr>
          <p:nvPr/>
        </p:nvPicPr>
        <p:blipFill>
          <a:blip r:embed="rId5" cstate="email">
            <a:duotone>
              <a:prstClr val="black"/>
              <a:schemeClr val="accent5">
                <a:tint val="45000"/>
                <a:satMod val="400000"/>
              </a:schemeClr>
            </a:duotone>
            <a:extLst>
              <a:ext uri="{28A0092B-C50C-407E-A947-70E740481C1C}">
                <a14:useLocalDpi xmlns:a14="http://schemas.microsoft.com/office/drawing/2010/main"/>
              </a:ext>
            </a:extLst>
          </a:blip>
          <a:srcRect/>
          <a:stretch>
            <a:fillRect/>
          </a:stretch>
        </p:blipFill>
        <p:spPr bwMode="auto">
          <a:xfrm>
            <a:off x="1055925" y="2286001"/>
            <a:ext cx="1371600" cy="250117"/>
          </a:xfrm>
          <a:prstGeom prst="rect">
            <a:avLst/>
          </a:prstGeom>
          <a:noFill/>
        </p:spPr>
      </p:pic>
      <p:sp>
        <p:nvSpPr>
          <p:cNvPr id="291" name="TextBox 290">
            <a:extLst>
              <a:ext uri="{FF2B5EF4-FFF2-40B4-BE49-F238E27FC236}">
                <a16:creationId xmlns:a16="http://schemas.microsoft.com/office/drawing/2014/main" id="{637AF96A-93AE-DF44-8F63-08F7B9C0028F}"/>
              </a:ext>
            </a:extLst>
          </p:cNvPr>
          <p:cNvSpPr txBox="1"/>
          <p:nvPr/>
        </p:nvSpPr>
        <p:spPr>
          <a:xfrm>
            <a:off x="1076304" y="2320798"/>
            <a:ext cx="1348539" cy="171845"/>
          </a:xfrm>
          <a:prstGeom prst="rect">
            <a:avLst/>
          </a:prstGeom>
        </p:spPr>
        <p:txBody>
          <a:bodyPr vert="horz" wrap="square" lIns="91368" tIns="45684" rIns="91368" bIns="45684" rtlCol="0" anchor="ctr">
            <a:noAutofit/>
          </a:bodyPr>
          <a:lstStyle/>
          <a:p>
            <a:pPr algn="ctr">
              <a:lnSpc>
                <a:spcPct val="95000"/>
              </a:lnSpc>
              <a:spcBef>
                <a:spcPts val="400"/>
              </a:spcBef>
              <a:spcAft>
                <a:spcPts val="200"/>
              </a:spcAft>
            </a:pPr>
            <a:r>
              <a:rPr lang="en-US" sz="1000" b="1">
                <a:solidFill>
                  <a:schemeClr val="bg1"/>
                </a:solidFill>
              </a:rPr>
              <a:t>Epic Report</a:t>
            </a:r>
          </a:p>
        </p:txBody>
      </p:sp>
      <p:cxnSp>
        <p:nvCxnSpPr>
          <p:cNvPr id="293" name="Curved Connector 292">
            <a:extLst>
              <a:ext uri="{FF2B5EF4-FFF2-40B4-BE49-F238E27FC236}">
                <a16:creationId xmlns:a16="http://schemas.microsoft.com/office/drawing/2014/main" id="{BDE591C9-FCD0-7646-8203-09C7E7261FE5}"/>
              </a:ext>
            </a:extLst>
          </p:cNvPr>
          <p:cNvCxnSpPr>
            <a:cxnSpLocks/>
            <a:stCxn id="335" idx="3"/>
            <a:endCxn id="290" idx="3"/>
          </p:cNvCxnSpPr>
          <p:nvPr/>
        </p:nvCxnSpPr>
        <p:spPr>
          <a:xfrm flipH="1">
            <a:off x="2427526" y="1772293"/>
            <a:ext cx="19775" cy="638766"/>
          </a:xfrm>
          <a:prstGeom prst="curvedConnector3">
            <a:avLst>
              <a:gd name="adj1" fmla="val -1156005"/>
            </a:avLst>
          </a:prstGeom>
          <a:ln>
            <a:solidFill>
              <a:srgbClr val="00B050"/>
            </a:solidFill>
            <a:tailEnd type="triangle"/>
          </a:ln>
        </p:spPr>
        <p:style>
          <a:lnRef idx="3">
            <a:schemeClr val="accent1"/>
          </a:lnRef>
          <a:fillRef idx="0">
            <a:schemeClr val="accent1"/>
          </a:fillRef>
          <a:effectRef idx="2">
            <a:schemeClr val="accent1"/>
          </a:effectRef>
          <a:fontRef idx="minor">
            <a:schemeClr val="tx1"/>
          </a:fontRef>
        </p:style>
      </p:cxnSp>
      <p:grpSp>
        <p:nvGrpSpPr>
          <p:cNvPr id="295" name="Group 294">
            <a:extLst>
              <a:ext uri="{FF2B5EF4-FFF2-40B4-BE49-F238E27FC236}">
                <a16:creationId xmlns:a16="http://schemas.microsoft.com/office/drawing/2014/main" id="{AE9F6689-9853-DE4D-BF6B-4A18442F1AC1}"/>
              </a:ext>
            </a:extLst>
          </p:cNvPr>
          <p:cNvGrpSpPr/>
          <p:nvPr/>
        </p:nvGrpSpPr>
        <p:grpSpPr>
          <a:xfrm>
            <a:off x="1722938" y="5956864"/>
            <a:ext cx="932437" cy="349260"/>
            <a:chOff x="1309698" y="5929383"/>
            <a:chExt cx="932923" cy="349442"/>
          </a:xfrm>
        </p:grpSpPr>
        <p:cxnSp>
          <p:nvCxnSpPr>
            <p:cNvPr id="296" name="Straight Arrow Connector 295">
              <a:extLst>
                <a:ext uri="{FF2B5EF4-FFF2-40B4-BE49-F238E27FC236}">
                  <a16:creationId xmlns:a16="http://schemas.microsoft.com/office/drawing/2014/main" id="{80F99492-D640-9E4E-AE82-DEC725B30377}"/>
                </a:ext>
              </a:extLst>
            </p:cNvPr>
            <p:cNvCxnSpPr>
              <a:cxnSpLocks/>
              <a:stCxn id="246" idx="3"/>
              <a:endCxn id="209" idx="1"/>
            </p:cNvCxnSpPr>
            <p:nvPr/>
          </p:nvCxnSpPr>
          <p:spPr>
            <a:xfrm flipV="1">
              <a:off x="1309698" y="5929383"/>
              <a:ext cx="932923" cy="349442"/>
            </a:xfrm>
            <a:prstGeom prst="straightConnector1">
              <a:avLst/>
            </a:prstGeom>
            <a:ln>
              <a:headEnd type="triangle" w="med" len="med"/>
              <a:tailEnd type="triangle" w="med" len="med"/>
            </a:ln>
          </p:spPr>
          <p:style>
            <a:lnRef idx="3">
              <a:schemeClr val="accent1"/>
            </a:lnRef>
            <a:fillRef idx="0">
              <a:schemeClr val="accent1"/>
            </a:fillRef>
            <a:effectRef idx="2">
              <a:schemeClr val="accent1"/>
            </a:effectRef>
            <a:fontRef idx="minor">
              <a:schemeClr val="tx1"/>
            </a:fontRef>
          </p:style>
        </p:cxnSp>
        <p:sp>
          <p:nvSpPr>
            <p:cNvPr id="297" name="TextBox 296">
              <a:extLst>
                <a:ext uri="{FF2B5EF4-FFF2-40B4-BE49-F238E27FC236}">
                  <a16:creationId xmlns:a16="http://schemas.microsoft.com/office/drawing/2014/main" id="{03F827E1-0B92-0A46-8448-A5564F5B5F8F}"/>
                </a:ext>
              </a:extLst>
            </p:cNvPr>
            <p:cNvSpPr txBox="1"/>
            <p:nvPr/>
          </p:nvSpPr>
          <p:spPr>
            <a:xfrm rot="20348762">
              <a:off x="1576772" y="6006246"/>
              <a:ext cx="398777" cy="185263"/>
            </a:xfrm>
            <a:prstGeom prst="rect">
              <a:avLst/>
            </a:prstGeom>
            <a:solidFill>
              <a:schemeClr val="bg1"/>
            </a:solidFill>
            <a:effectLst>
              <a:softEdge rad="25400"/>
            </a:effectLst>
          </p:spPr>
          <p:txBody>
            <a:bodyPr vert="horz" wrap="square" lIns="91368" tIns="45684" rIns="91368" bIns="45684" rtlCol="0" anchor="ctr">
              <a:noAutofit/>
            </a:bodyPr>
            <a:lstStyle/>
            <a:p>
              <a:pPr algn="ctr"/>
              <a:r>
                <a:rPr lang="en-US" sz="1000" b="1">
                  <a:solidFill>
                    <a:schemeClr val="accent1"/>
                  </a:solidFill>
                </a:rPr>
                <a:t>API</a:t>
              </a:r>
            </a:p>
          </p:txBody>
        </p:sp>
      </p:grpSp>
      <p:grpSp>
        <p:nvGrpSpPr>
          <p:cNvPr id="298" name="Group 297">
            <a:extLst>
              <a:ext uri="{FF2B5EF4-FFF2-40B4-BE49-F238E27FC236}">
                <a16:creationId xmlns:a16="http://schemas.microsoft.com/office/drawing/2014/main" id="{6CC67D4E-9935-6147-AF36-74B83C852B63}"/>
              </a:ext>
            </a:extLst>
          </p:cNvPr>
          <p:cNvGrpSpPr/>
          <p:nvPr/>
        </p:nvGrpSpPr>
        <p:grpSpPr>
          <a:xfrm>
            <a:off x="3112219" y="4882173"/>
            <a:ext cx="1060547" cy="1074682"/>
            <a:chOff x="3111441" y="4712819"/>
            <a:chExt cx="1060823" cy="1074962"/>
          </a:xfrm>
        </p:grpSpPr>
        <p:cxnSp>
          <p:nvCxnSpPr>
            <p:cNvPr id="299" name="Straight Arrow Connector 298">
              <a:extLst>
                <a:ext uri="{FF2B5EF4-FFF2-40B4-BE49-F238E27FC236}">
                  <a16:creationId xmlns:a16="http://schemas.microsoft.com/office/drawing/2014/main" id="{EB3559C1-5417-B640-8840-A7D53F2D61B9}"/>
                </a:ext>
              </a:extLst>
            </p:cNvPr>
            <p:cNvCxnSpPr>
              <a:cxnSpLocks/>
              <a:endCxn id="209" idx="3"/>
            </p:cNvCxnSpPr>
            <p:nvPr/>
          </p:nvCxnSpPr>
          <p:spPr>
            <a:xfrm flipH="1">
              <a:off x="3111441" y="4712819"/>
              <a:ext cx="1060823" cy="1074962"/>
            </a:xfrm>
            <a:prstGeom prst="straightConnector1">
              <a:avLst/>
            </a:prstGeom>
            <a:ln>
              <a:solidFill>
                <a:srgbClr val="FFC000"/>
              </a:solidFill>
              <a:headEnd type="triangle" w="med" len="med"/>
              <a:tailEnd type="triangle" w="med" len="med"/>
            </a:ln>
          </p:spPr>
          <p:style>
            <a:lnRef idx="3">
              <a:schemeClr val="accent5"/>
            </a:lnRef>
            <a:fillRef idx="0">
              <a:schemeClr val="accent5"/>
            </a:fillRef>
            <a:effectRef idx="2">
              <a:schemeClr val="accent5"/>
            </a:effectRef>
            <a:fontRef idx="minor">
              <a:schemeClr val="tx1"/>
            </a:fontRef>
          </p:style>
        </p:cxnSp>
        <p:sp>
          <p:nvSpPr>
            <p:cNvPr id="300" name="TextBox 299">
              <a:extLst>
                <a:ext uri="{FF2B5EF4-FFF2-40B4-BE49-F238E27FC236}">
                  <a16:creationId xmlns:a16="http://schemas.microsoft.com/office/drawing/2014/main" id="{C7776DC3-5C6D-C945-9DD3-F47FE15FBF30}"/>
                </a:ext>
              </a:extLst>
            </p:cNvPr>
            <p:cNvSpPr txBox="1"/>
            <p:nvPr/>
          </p:nvSpPr>
          <p:spPr>
            <a:xfrm rot="19073879">
              <a:off x="3373357" y="5318093"/>
              <a:ext cx="421686" cy="144989"/>
            </a:xfrm>
            <a:prstGeom prst="rect">
              <a:avLst/>
            </a:prstGeom>
            <a:solidFill>
              <a:schemeClr val="bg1"/>
            </a:solidFill>
            <a:effectLst>
              <a:softEdge rad="50800"/>
            </a:effectLst>
          </p:spPr>
          <p:txBody>
            <a:bodyPr vert="horz" wrap="square" lIns="91368" tIns="45684" rIns="91368" bIns="45684" rtlCol="0" anchor="ctr">
              <a:noAutofit/>
            </a:bodyPr>
            <a:lstStyle/>
            <a:p>
              <a:pPr algn="ctr"/>
              <a:r>
                <a:rPr lang="en-US" sz="1000" b="1">
                  <a:solidFill>
                    <a:srgbClr val="FFC000"/>
                  </a:solidFill>
                </a:rPr>
                <a:t>API</a:t>
              </a:r>
            </a:p>
          </p:txBody>
        </p:sp>
      </p:grpSp>
      <p:sp>
        <p:nvSpPr>
          <p:cNvPr id="301" name="TextBox 300">
            <a:extLst>
              <a:ext uri="{FF2B5EF4-FFF2-40B4-BE49-F238E27FC236}">
                <a16:creationId xmlns:a16="http://schemas.microsoft.com/office/drawing/2014/main" id="{9A865F99-95C0-2844-941A-BD5CE929DD84}"/>
              </a:ext>
            </a:extLst>
          </p:cNvPr>
          <p:cNvSpPr txBox="1"/>
          <p:nvPr/>
        </p:nvSpPr>
        <p:spPr>
          <a:xfrm>
            <a:off x="6597779" y="3383990"/>
            <a:ext cx="661897" cy="300707"/>
          </a:xfrm>
          <a:prstGeom prst="rect">
            <a:avLst/>
          </a:prstGeom>
          <a:solidFill>
            <a:schemeClr val="bg1"/>
          </a:solidFill>
          <a:effectLst>
            <a:softEdge rad="25400"/>
          </a:effectLst>
        </p:spPr>
        <p:txBody>
          <a:bodyPr vert="horz" wrap="square" lIns="91368" tIns="45684" rIns="91368" bIns="45684" rtlCol="0" anchor="ctr">
            <a:noAutofit/>
          </a:bodyPr>
          <a:lstStyle/>
          <a:p>
            <a:pPr algn="ctr"/>
            <a:r>
              <a:rPr lang="en-US" sz="1000" b="1">
                <a:solidFill>
                  <a:srgbClr val="FFC000"/>
                </a:solidFill>
              </a:rPr>
              <a:t>Stream Backup</a:t>
            </a:r>
          </a:p>
        </p:txBody>
      </p:sp>
      <p:pic>
        <p:nvPicPr>
          <p:cNvPr id="302" name="volume clone 1" descr="C:\Users\PrestoGeorge\Desktop\Original-Cylindar.gif">
            <a:extLst>
              <a:ext uri="{FF2B5EF4-FFF2-40B4-BE49-F238E27FC236}">
                <a16:creationId xmlns:a16="http://schemas.microsoft.com/office/drawing/2014/main" id="{AB99E793-E06F-4047-AF3E-8A2C29B28629}"/>
              </a:ext>
            </a:extLst>
          </p:cNvPr>
          <p:cNvPicPr preferRelativeResize="0">
            <a:picLocks noChangeAspect="1" noChangeArrowheads="1"/>
          </p:cNvPicPr>
          <p:nvPr/>
        </p:nvPicPr>
        <p:blipFill>
          <a:blip r:embed="rId5" cstate="print">
            <a:duotone>
              <a:prstClr val="black"/>
              <a:schemeClr val="accent5">
                <a:tint val="45000"/>
                <a:satMod val="400000"/>
              </a:schemeClr>
            </a:duotone>
          </a:blip>
          <a:srcRect/>
          <a:stretch>
            <a:fillRect/>
          </a:stretch>
        </p:blipFill>
        <p:spPr bwMode="auto">
          <a:xfrm>
            <a:off x="9948026" y="2422678"/>
            <a:ext cx="1371600" cy="242518"/>
          </a:xfrm>
          <a:prstGeom prst="rect">
            <a:avLst/>
          </a:prstGeom>
          <a:noFill/>
        </p:spPr>
      </p:pic>
      <p:sp>
        <p:nvSpPr>
          <p:cNvPr id="303" name="TextBox 302">
            <a:extLst>
              <a:ext uri="{FF2B5EF4-FFF2-40B4-BE49-F238E27FC236}">
                <a16:creationId xmlns:a16="http://schemas.microsoft.com/office/drawing/2014/main" id="{844F3541-6C26-7248-85BC-E0653AA54537}"/>
              </a:ext>
            </a:extLst>
          </p:cNvPr>
          <p:cNvSpPr txBox="1"/>
          <p:nvPr/>
        </p:nvSpPr>
        <p:spPr>
          <a:xfrm>
            <a:off x="9950709" y="2472874"/>
            <a:ext cx="1371600" cy="171845"/>
          </a:xfrm>
          <a:prstGeom prst="rect">
            <a:avLst/>
          </a:prstGeom>
        </p:spPr>
        <p:txBody>
          <a:bodyPr vert="horz" wrap="square" lIns="91368" tIns="45684" rIns="91368" bIns="45684" rtlCol="0" anchor="ctr">
            <a:noAutofit/>
          </a:bodyPr>
          <a:lstStyle/>
          <a:p>
            <a:pPr algn="ctr">
              <a:lnSpc>
                <a:spcPct val="95000"/>
              </a:lnSpc>
              <a:spcBef>
                <a:spcPts val="400"/>
              </a:spcBef>
              <a:spcAft>
                <a:spcPts val="200"/>
              </a:spcAft>
            </a:pPr>
            <a:r>
              <a:rPr lang="en-US" sz="1000" b="1">
                <a:solidFill>
                  <a:schemeClr val="bg1"/>
                </a:solidFill>
              </a:rPr>
              <a:t>DR </a:t>
            </a:r>
            <a:r>
              <a:rPr lang="en-US" sz="1000" b="1" err="1">
                <a:solidFill>
                  <a:schemeClr val="bg1"/>
                </a:solidFill>
              </a:rPr>
              <a:t>WebBLOB</a:t>
            </a:r>
            <a:endParaRPr lang="en-US" sz="1000" b="1">
              <a:solidFill>
                <a:schemeClr val="bg1"/>
              </a:solidFill>
            </a:endParaRPr>
          </a:p>
        </p:txBody>
      </p:sp>
      <p:pic>
        <p:nvPicPr>
          <p:cNvPr id="304" name="volume clone 1" descr="C:\Users\PrestoGeorge\Desktop\Original-Cylindar.gif">
            <a:extLst>
              <a:ext uri="{FF2B5EF4-FFF2-40B4-BE49-F238E27FC236}">
                <a16:creationId xmlns:a16="http://schemas.microsoft.com/office/drawing/2014/main" id="{F6D25411-AFFB-034D-94C1-7601208AFABD}"/>
              </a:ext>
            </a:extLst>
          </p:cNvPr>
          <p:cNvPicPr preferRelativeResize="0">
            <a:picLocks noChangeAspect="1" noChangeArrowheads="1"/>
          </p:cNvPicPr>
          <p:nvPr/>
        </p:nvPicPr>
        <p:blipFill>
          <a:blip r:embed="rId5" cstate="print">
            <a:duotone>
              <a:prstClr val="black"/>
              <a:schemeClr val="accent5">
                <a:tint val="45000"/>
                <a:satMod val="400000"/>
              </a:schemeClr>
            </a:duotone>
          </a:blip>
          <a:srcRect/>
          <a:stretch>
            <a:fillRect/>
          </a:stretch>
        </p:blipFill>
        <p:spPr bwMode="auto">
          <a:xfrm>
            <a:off x="9947385" y="1887556"/>
            <a:ext cx="1371600" cy="242518"/>
          </a:xfrm>
          <a:prstGeom prst="rect">
            <a:avLst/>
          </a:prstGeom>
          <a:noFill/>
        </p:spPr>
      </p:pic>
      <p:sp>
        <p:nvSpPr>
          <p:cNvPr id="316" name="TextBox 315">
            <a:extLst>
              <a:ext uri="{FF2B5EF4-FFF2-40B4-BE49-F238E27FC236}">
                <a16:creationId xmlns:a16="http://schemas.microsoft.com/office/drawing/2014/main" id="{8EB3187B-ED04-1349-ADAD-1B5838694643}"/>
              </a:ext>
            </a:extLst>
          </p:cNvPr>
          <p:cNvSpPr txBox="1"/>
          <p:nvPr/>
        </p:nvSpPr>
        <p:spPr>
          <a:xfrm>
            <a:off x="9954072" y="1906859"/>
            <a:ext cx="1371600" cy="201962"/>
          </a:xfrm>
          <a:prstGeom prst="rect">
            <a:avLst/>
          </a:prstGeom>
        </p:spPr>
        <p:txBody>
          <a:bodyPr vert="horz" wrap="square" lIns="91368" tIns="45684" rIns="91368" bIns="45684" rtlCol="0" anchor="ctr">
            <a:noAutofit/>
          </a:bodyPr>
          <a:lstStyle/>
          <a:p>
            <a:pPr algn="ctr">
              <a:lnSpc>
                <a:spcPct val="95000"/>
              </a:lnSpc>
              <a:spcBef>
                <a:spcPts val="400"/>
              </a:spcBef>
              <a:spcAft>
                <a:spcPts val="200"/>
              </a:spcAft>
            </a:pPr>
            <a:r>
              <a:rPr lang="en-US" sz="1000" b="1">
                <a:solidFill>
                  <a:schemeClr val="bg1"/>
                </a:solidFill>
              </a:rPr>
              <a:t>DR Hyperspace</a:t>
            </a:r>
          </a:p>
        </p:txBody>
      </p:sp>
      <p:pic>
        <p:nvPicPr>
          <p:cNvPr id="317" name="volume clone 1" descr="C:\Users\PrestoGeorge\Desktop\Original-Cylindar.gif">
            <a:extLst>
              <a:ext uri="{FF2B5EF4-FFF2-40B4-BE49-F238E27FC236}">
                <a16:creationId xmlns:a16="http://schemas.microsoft.com/office/drawing/2014/main" id="{78B11DB7-20FB-D749-AD13-EF10938492C0}"/>
              </a:ext>
            </a:extLst>
          </p:cNvPr>
          <p:cNvPicPr preferRelativeResize="0">
            <a:picLocks noChangeAspect="1" noChangeArrowheads="1"/>
          </p:cNvPicPr>
          <p:nvPr/>
        </p:nvPicPr>
        <p:blipFill>
          <a:blip r:embed="rId5" cstate="print">
            <a:duotone>
              <a:prstClr val="black"/>
              <a:schemeClr val="accent5">
                <a:tint val="45000"/>
                <a:satMod val="400000"/>
              </a:schemeClr>
            </a:duotone>
          </a:blip>
          <a:srcRect/>
          <a:stretch>
            <a:fillRect/>
          </a:stretch>
        </p:blipFill>
        <p:spPr bwMode="auto">
          <a:xfrm>
            <a:off x="9948026" y="2156741"/>
            <a:ext cx="1371600" cy="242518"/>
          </a:xfrm>
          <a:prstGeom prst="rect">
            <a:avLst/>
          </a:prstGeom>
          <a:noFill/>
        </p:spPr>
      </p:pic>
      <p:sp>
        <p:nvSpPr>
          <p:cNvPr id="318" name="TextBox 317">
            <a:extLst>
              <a:ext uri="{FF2B5EF4-FFF2-40B4-BE49-F238E27FC236}">
                <a16:creationId xmlns:a16="http://schemas.microsoft.com/office/drawing/2014/main" id="{1033103F-91E8-F442-AEBB-1FB344C6D8C3}"/>
              </a:ext>
            </a:extLst>
          </p:cNvPr>
          <p:cNvSpPr txBox="1"/>
          <p:nvPr/>
        </p:nvSpPr>
        <p:spPr>
          <a:xfrm>
            <a:off x="9941084" y="2187659"/>
            <a:ext cx="1371600" cy="201962"/>
          </a:xfrm>
          <a:prstGeom prst="rect">
            <a:avLst/>
          </a:prstGeom>
        </p:spPr>
        <p:txBody>
          <a:bodyPr vert="horz" wrap="square" lIns="91368" tIns="45684" rIns="91368" bIns="45684" rtlCol="0" anchor="ctr">
            <a:noAutofit/>
          </a:bodyPr>
          <a:lstStyle/>
          <a:p>
            <a:pPr algn="ctr">
              <a:lnSpc>
                <a:spcPct val="95000"/>
              </a:lnSpc>
              <a:spcBef>
                <a:spcPts val="400"/>
              </a:spcBef>
              <a:spcAft>
                <a:spcPts val="200"/>
              </a:spcAft>
            </a:pPr>
            <a:r>
              <a:rPr lang="en-US" sz="1000" b="1">
                <a:solidFill>
                  <a:schemeClr val="bg1"/>
                </a:solidFill>
              </a:rPr>
              <a:t>DR VMware</a:t>
            </a:r>
          </a:p>
        </p:txBody>
      </p:sp>
      <p:grpSp>
        <p:nvGrpSpPr>
          <p:cNvPr id="319" name="Group 318">
            <a:extLst>
              <a:ext uri="{FF2B5EF4-FFF2-40B4-BE49-F238E27FC236}">
                <a16:creationId xmlns:a16="http://schemas.microsoft.com/office/drawing/2014/main" id="{116C7908-FA19-0D41-A015-DE565EBB9D09}"/>
              </a:ext>
            </a:extLst>
          </p:cNvPr>
          <p:cNvGrpSpPr/>
          <p:nvPr/>
        </p:nvGrpSpPr>
        <p:grpSpPr>
          <a:xfrm>
            <a:off x="1299737" y="1532963"/>
            <a:ext cx="7532337" cy="257882"/>
            <a:chOff x="1105527" y="1362205"/>
            <a:chExt cx="7536260" cy="258017"/>
          </a:xfrm>
        </p:grpSpPr>
        <p:pic>
          <p:nvPicPr>
            <p:cNvPr id="320" name="volume clone copy 4" descr="C:\Users\PrestoGeorge\Desktop\Original-Cylindar.gif">
              <a:extLst>
                <a:ext uri="{FF2B5EF4-FFF2-40B4-BE49-F238E27FC236}">
                  <a16:creationId xmlns:a16="http://schemas.microsoft.com/office/drawing/2014/main" id="{3A4F4500-FF8E-C349-B1F1-B7B3F65B0F01}"/>
                </a:ext>
              </a:extLst>
            </p:cNvPr>
            <p:cNvPicPr preferRelativeResize="0">
              <a:picLocks noChangeAspect="1" noChangeArrowheads="1"/>
            </p:cNvPicPr>
            <p:nvPr/>
          </p:nvPicPr>
          <p:blipFill>
            <a:blip r:embed="rId5" cstate="email">
              <a:grayscl/>
              <a:extLst>
                <a:ext uri="{28A0092B-C50C-407E-A947-70E740481C1C}">
                  <a14:useLocalDpi xmlns:a14="http://schemas.microsoft.com/office/drawing/2010/main"/>
                </a:ext>
              </a:extLst>
            </a:blip>
            <a:srcRect/>
            <a:stretch>
              <a:fillRect/>
            </a:stretch>
          </p:blipFill>
          <p:spPr bwMode="auto">
            <a:xfrm>
              <a:off x="1105527" y="1362205"/>
              <a:ext cx="1372314" cy="252877"/>
            </a:xfrm>
            <a:prstGeom prst="rect">
              <a:avLst/>
            </a:prstGeom>
            <a:noFill/>
          </p:spPr>
        </p:pic>
        <p:pic>
          <p:nvPicPr>
            <p:cNvPr id="321" name="volume clone copy 4" descr="C:\Users\PrestoGeorge\Desktop\Original-Cylindar.gif">
              <a:extLst>
                <a:ext uri="{FF2B5EF4-FFF2-40B4-BE49-F238E27FC236}">
                  <a16:creationId xmlns:a16="http://schemas.microsoft.com/office/drawing/2014/main" id="{4011E594-F111-2D41-B851-8E5E0EAF6A3A}"/>
                </a:ext>
              </a:extLst>
            </p:cNvPr>
            <p:cNvPicPr preferRelativeResize="0">
              <a:picLocks noChangeAspect="1" noChangeArrowheads="1"/>
            </p:cNvPicPr>
            <p:nvPr/>
          </p:nvPicPr>
          <p:blipFill>
            <a:blip r:embed="rId5" cstate="email">
              <a:grayscl/>
              <a:extLst>
                <a:ext uri="{28A0092B-C50C-407E-A947-70E740481C1C}">
                  <a14:useLocalDpi xmlns:a14="http://schemas.microsoft.com/office/drawing/2010/main"/>
                </a:ext>
              </a:extLst>
            </a:blip>
            <a:srcRect/>
            <a:stretch>
              <a:fillRect/>
            </a:stretch>
          </p:blipFill>
          <p:spPr bwMode="auto">
            <a:xfrm>
              <a:off x="7269473" y="1367344"/>
              <a:ext cx="1372314" cy="252878"/>
            </a:xfrm>
            <a:prstGeom prst="rect">
              <a:avLst/>
            </a:prstGeom>
            <a:noFill/>
          </p:spPr>
        </p:pic>
      </p:grpSp>
      <p:grpSp>
        <p:nvGrpSpPr>
          <p:cNvPr id="322" name="Group 321">
            <a:extLst>
              <a:ext uri="{FF2B5EF4-FFF2-40B4-BE49-F238E27FC236}">
                <a16:creationId xmlns:a16="http://schemas.microsoft.com/office/drawing/2014/main" id="{2C4BA164-1BCB-904B-9AFD-FED5F2426948}"/>
              </a:ext>
            </a:extLst>
          </p:cNvPr>
          <p:cNvGrpSpPr/>
          <p:nvPr/>
        </p:nvGrpSpPr>
        <p:grpSpPr>
          <a:xfrm>
            <a:off x="1251849" y="1556305"/>
            <a:ext cx="7549275" cy="261700"/>
            <a:chOff x="1029327" y="1385552"/>
            <a:chExt cx="7553207" cy="261836"/>
          </a:xfrm>
        </p:grpSpPr>
        <p:pic>
          <p:nvPicPr>
            <p:cNvPr id="324" name="volume clone copy 3" descr="C:\Users\PrestoGeorge\Desktop\Original-Cylindar.gif">
              <a:extLst>
                <a:ext uri="{FF2B5EF4-FFF2-40B4-BE49-F238E27FC236}">
                  <a16:creationId xmlns:a16="http://schemas.microsoft.com/office/drawing/2014/main" id="{C903D52D-8096-4A4F-B245-B29DB5612A98}"/>
                </a:ext>
              </a:extLst>
            </p:cNvPr>
            <p:cNvPicPr preferRelativeResize="0">
              <a:picLocks noChangeAspect="1" noChangeArrowheads="1"/>
            </p:cNvPicPr>
            <p:nvPr/>
          </p:nvPicPr>
          <p:blipFill>
            <a:blip r:embed="rId5" cstate="email">
              <a:grayscl/>
              <a:extLst>
                <a:ext uri="{28A0092B-C50C-407E-A947-70E740481C1C}">
                  <a14:useLocalDpi xmlns:a14="http://schemas.microsoft.com/office/drawing/2010/main"/>
                </a:ext>
              </a:extLst>
            </a:blip>
            <a:srcRect/>
            <a:stretch>
              <a:fillRect/>
            </a:stretch>
          </p:blipFill>
          <p:spPr bwMode="auto">
            <a:xfrm>
              <a:off x="1029327" y="1385552"/>
              <a:ext cx="1372314" cy="252877"/>
            </a:xfrm>
            <a:prstGeom prst="rect">
              <a:avLst/>
            </a:prstGeom>
            <a:noFill/>
          </p:spPr>
        </p:pic>
        <p:pic>
          <p:nvPicPr>
            <p:cNvPr id="325" name="volume clone copy 3" descr="C:\Users\PrestoGeorge\Desktop\Original-Cylindar.gif">
              <a:extLst>
                <a:ext uri="{FF2B5EF4-FFF2-40B4-BE49-F238E27FC236}">
                  <a16:creationId xmlns:a16="http://schemas.microsoft.com/office/drawing/2014/main" id="{D83C4F5C-16D2-C64F-8C7C-A0BE3EB4454B}"/>
                </a:ext>
              </a:extLst>
            </p:cNvPr>
            <p:cNvPicPr preferRelativeResize="0">
              <a:picLocks noChangeAspect="1" noChangeArrowheads="1"/>
            </p:cNvPicPr>
            <p:nvPr/>
          </p:nvPicPr>
          <p:blipFill>
            <a:blip r:embed="rId5" cstate="email">
              <a:grayscl/>
              <a:extLst>
                <a:ext uri="{28A0092B-C50C-407E-A947-70E740481C1C}">
                  <a14:useLocalDpi xmlns:a14="http://schemas.microsoft.com/office/drawing/2010/main"/>
                </a:ext>
              </a:extLst>
            </a:blip>
            <a:srcRect/>
            <a:stretch>
              <a:fillRect/>
            </a:stretch>
          </p:blipFill>
          <p:spPr bwMode="auto">
            <a:xfrm>
              <a:off x="7210220" y="1394511"/>
              <a:ext cx="1372314" cy="252877"/>
            </a:xfrm>
            <a:prstGeom prst="rect">
              <a:avLst/>
            </a:prstGeom>
            <a:noFill/>
          </p:spPr>
        </p:pic>
      </p:grpSp>
      <p:grpSp>
        <p:nvGrpSpPr>
          <p:cNvPr id="326" name="Group 325">
            <a:extLst>
              <a:ext uri="{FF2B5EF4-FFF2-40B4-BE49-F238E27FC236}">
                <a16:creationId xmlns:a16="http://schemas.microsoft.com/office/drawing/2014/main" id="{5E434C53-0D1E-914E-86B7-A31F583674EA}"/>
              </a:ext>
            </a:extLst>
          </p:cNvPr>
          <p:cNvGrpSpPr/>
          <p:nvPr/>
        </p:nvGrpSpPr>
        <p:grpSpPr>
          <a:xfrm>
            <a:off x="1199254" y="1583253"/>
            <a:ext cx="7565091" cy="254595"/>
            <a:chOff x="953127" y="1412517"/>
            <a:chExt cx="7569034" cy="254728"/>
          </a:xfrm>
        </p:grpSpPr>
        <p:pic>
          <p:nvPicPr>
            <p:cNvPr id="327" name="volume clone copy 2" descr="C:\Users\PrestoGeorge\Desktop\Original-Cylindar.gif">
              <a:extLst>
                <a:ext uri="{FF2B5EF4-FFF2-40B4-BE49-F238E27FC236}">
                  <a16:creationId xmlns:a16="http://schemas.microsoft.com/office/drawing/2014/main" id="{AD068535-105B-FD41-AF1B-D54AA3A31B68}"/>
                </a:ext>
              </a:extLst>
            </p:cNvPr>
            <p:cNvPicPr preferRelativeResize="0">
              <a:picLocks noChangeAspect="1" noChangeArrowheads="1"/>
            </p:cNvPicPr>
            <p:nvPr/>
          </p:nvPicPr>
          <p:blipFill>
            <a:blip r:embed="rId5" cstate="email">
              <a:grayscl/>
              <a:extLst>
                <a:ext uri="{28A0092B-C50C-407E-A947-70E740481C1C}">
                  <a14:useLocalDpi xmlns:a14="http://schemas.microsoft.com/office/drawing/2010/main"/>
                </a:ext>
              </a:extLst>
            </a:blip>
            <a:srcRect/>
            <a:stretch>
              <a:fillRect/>
            </a:stretch>
          </p:blipFill>
          <p:spPr bwMode="auto">
            <a:xfrm>
              <a:off x="953127" y="1412517"/>
              <a:ext cx="1372315" cy="252878"/>
            </a:xfrm>
            <a:prstGeom prst="rect">
              <a:avLst/>
            </a:prstGeom>
            <a:noFill/>
          </p:spPr>
        </p:pic>
        <p:pic>
          <p:nvPicPr>
            <p:cNvPr id="328" name="volume clone copy 2" descr="C:\Users\PrestoGeorge\Desktop\Original-Cylindar.gif">
              <a:extLst>
                <a:ext uri="{FF2B5EF4-FFF2-40B4-BE49-F238E27FC236}">
                  <a16:creationId xmlns:a16="http://schemas.microsoft.com/office/drawing/2014/main" id="{E10CE7C4-A874-6B45-968E-E6D4D279E977}"/>
                </a:ext>
              </a:extLst>
            </p:cNvPr>
            <p:cNvPicPr preferRelativeResize="0">
              <a:picLocks noChangeAspect="1" noChangeArrowheads="1"/>
            </p:cNvPicPr>
            <p:nvPr/>
          </p:nvPicPr>
          <p:blipFill>
            <a:blip r:embed="rId5" cstate="email">
              <a:grayscl/>
              <a:extLst>
                <a:ext uri="{28A0092B-C50C-407E-A947-70E740481C1C}">
                  <a14:useLocalDpi xmlns:a14="http://schemas.microsoft.com/office/drawing/2010/main"/>
                </a:ext>
              </a:extLst>
            </a:blip>
            <a:srcRect/>
            <a:stretch>
              <a:fillRect/>
            </a:stretch>
          </p:blipFill>
          <p:spPr bwMode="auto">
            <a:xfrm>
              <a:off x="7149846" y="1414367"/>
              <a:ext cx="1372315" cy="252878"/>
            </a:xfrm>
            <a:prstGeom prst="rect">
              <a:avLst/>
            </a:prstGeom>
            <a:noFill/>
          </p:spPr>
        </p:pic>
      </p:grpSp>
      <p:grpSp>
        <p:nvGrpSpPr>
          <p:cNvPr id="329" name="Group 328">
            <a:extLst>
              <a:ext uri="{FF2B5EF4-FFF2-40B4-BE49-F238E27FC236}">
                <a16:creationId xmlns:a16="http://schemas.microsoft.com/office/drawing/2014/main" id="{3133369A-0BF9-634C-A182-E7DE69096ADE}"/>
              </a:ext>
            </a:extLst>
          </p:cNvPr>
          <p:cNvGrpSpPr/>
          <p:nvPr/>
        </p:nvGrpSpPr>
        <p:grpSpPr>
          <a:xfrm>
            <a:off x="1141773" y="1613375"/>
            <a:ext cx="7571896" cy="257890"/>
            <a:chOff x="797037" y="1715101"/>
            <a:chExt cx="7575842" cy="258024"/>
          </a:xfrm>
        </p:grpSpPr>
        <p:pic>
          <p:nvPicPr>
            <p:cNvPr id="330" name="volume clone copy 1" descr="C:\Users\PrestoGeorge\Desktop\Original-Cylindar.gif">
              <a:extLst>
                <a:ext uri="{FF2B5EF4-FFF2-40B4-BE49-F238E27FC236}">
                  <a16:creationId xmlns:a16="http://schemas.microsoft.com/office/drawing/2014/main" id="{FFDE8026-EF9A-BC42-82D8-85D4A169DED3}"/>
                </a:ext>
              </a:extLst>
            </p:cNvPr>
            <p:cNvPicPr preferRelativeResize="0">
              <a:picLocks noChangeAspect="1" noChangeArrowheads="1"/>
            </p:cNvPicPr>
            <p:nvPr/>
          </p:nvPicPr>
          <p:blipFill>
            <a:blip r:embed="rId5" cstate="email">
              <a:grayscl/>
              <a:extLst>
                <a:ext uri="{28A0092B-C50C-407E-A947-70E740481C1C}">
                  <a14:useLocalDpi xmlns:a14="http://schemas.microsoft.com/office/drawing/2010/main"/>
                </a:ext>
              </a:extLst>
            </a:blip>
            <a:srcRect/>
            <a:stretch>
              <a:fillRect/>
            </a:stretch>
          </p:blipFill>
          <p:spPr bwMode="auto">
            <a:xfrm>
              <a:off x="797037" y="1720248"/>
              <a:ext cx="1372315" cy="252877"/>
            </a:xfrm>
            <a:prstGeom prst="rect">
              <a:avLst/>
            </a:prstGeom>
            <a:noFill/>
          </p:spPr>
        </p:pic>
        <p:pic>
          <p:nvPicPr>
            <p:cNvPr id="331" name="volume clone copy 1" descr="C:\Users\PrestoGeorge\Desktop\Original-Cylindar.gif">
              <a:extLst>
                <a:ext uri="{FF2B5EF4-FFF2-40B4-BE49-F238E27FC236}">
                  <a16:creationId xmlns:a16="http://schemas.microsoft.com/office/drawing/2014/main" id="{82E8682F-4170-4D4F-BFFF-E954A3109EA4}"/>
                </a:ext>
              </a:extLst>
            </p:cNvPr>
            <p:cNvPicPr preferRelativeResize="0">
              <a:picLocks noChangeAspect="1" noChangeArrowheads="1"/>
            </p:cNvPicPr>
            <p:nvPr/>
          </p:nvPicPr>
          <p:blipFill>
            <a:blip r:embed="rId5" cstate="email">
              <a:grayscl/>
              <a:extLst>
                <a:ext uri="{28A0092B-C50C-407E-A947-70E740481C1C}">
                  <a14:useLocalDpi xmlns:a14="http://schemas.microsoft.com/office/drawing/2010/main"/>
                </a:ext>
              </a:extLst>
            </a:blip>
            <a:srcRect/>
            <a:stretch>
              <a:fillRect/>
            </a:stretch>
          </p:blipFill>
          <p:spPr bwMode="auto">
            <a:xfrm>
              <a:off x="7000564" y="1715101"/>
              <a:ext cx="1372315" cy="252877"/>
            </a:xfrm>
            <a:prstGeom prst="rect">
              <a:avLst/>
            </a:prstGeom>
            <a:noFill/>
          </p:spPr>
        </p:pic>
      </p:grpSp>
      <p:pic>
        <p:nvPicPr>
          <p:cNvPr id="332" name="volume clone 1" descr="C:\Users\PrestoGeorge\Desktop\Original-Cylindar.gif">
            <a:extLst>
              <a:ext uri="{FF2B5EF4-FFF2-40B4-BE49-F238E27FC236}">
                <a16:creationId xmlns:a16="http://schemas.microsoft.com/office/drawing/2014/main" id="{90BD7455-545E-3940-A368-C00BD094D8E1}"/>
              </a:ext>
            </a:extLst>
          </p:cNvPr>
          <p:cNvPicPr preferRelativeResize="0">
            <a:picLocks noChangeAspect="1" noChangeArrowheads="1"/>
          </p:cNvPicPr>
          <p:nvPr/>
        </p:nvPicPr>
        <p:blipFill>
          <a:blip r:embed="rId5" cstate="email">
            <a:duotone>
              <a:prstClr val="black"/>
              <a:schemeClr val="accent5">
                <a:tint val="45000"/>
                <a:satMod val="400000"/>
              </a:schemeClr>
            </a:duotone>
            <a:extLst>
              <a:ext uri="{28A0092B-C50C-407E-A947-70E740481C1C}">
                <a14:useLocalDpi xmlns:a14="http://schemas.microsoft.com/office/drawing/2010/main"/>
              </a:ext>
            </a:extLst>
          </a:blip>
          <a:srcRect/>
          <a:stretch>
            <a:fillRect/>
          </a:stretch>
        </p:blipFill>
        <p:spPr bwMode="auto">
          <a:xfrm>
            <a:off x="7299369" y="1645921"/>
            <a:ext cx="1371600" cy="252745"/>
          </a:xfrm>
          <a:prstGeom prst="rect">
            <a:avLst/>
          </a:prstGeom>
          <a:noFill/>
        </p:spPr>
      </p:pic>
      <p:sp>
        <p:nvSpPr>
          <p:cNvPr id="333" name="TextBox 332">
            <a:extLst>
              <a:ext uri="{FF2B5EF4-FFF2-40B4-BE49-F238E27FC236}">
                <a16:creationId xmlns:a16="http://schemas.microsoft.com/office/drawing/2014/main" id="{788192FD-B854-AD4A-AB75-18035FC878C1}"/>
              </a:ext>
            </a:extLst>
          </p:cNvPr>
          <p:cNvSpPr txBox="1"/>
          <p:nvPr/>
        </p:nvSpPr>
        <p:spPr>
          <a:xfrm>
            <a:off x="7293359" y="1645920"/>
            <a:ext cx="1371600" cy="219336"/>
          </a:xfrm>
          <a:prstGeom prst="rect">
            <a:avLst/>
          </a:prstGeom>
        </p:spPr>
        <p:txBody>
          <a:bodyPr vert="horz" wrap="square" lIns="91368" tIns="45684" rIns="91368" bIns="45684" rtlCol="0" anchor="ctr">
            <a:noAutofit/>
          </a:bodyPr>
          <a:lstStyle/>
          <a:p>
            <a:pPr algn="ctr">
              <a:lnSpc>
                <a:spcPct val="95000"/>
              </a:lnSpc>
              <a:spcBef>
                <a:spcPts val="400"/>
              </a:spcBef>
              <a:spcAft>
                <a:spcPts val="200"/>
              </a:spcAft>
            </a:pPr>
            <a:r>
              <a:rPr lang="en-US" sz="1000" b="1">
                <a:solidFill>
                  <a:schemeClr val="bg1"/>
                </a:solidFill>
              </a:rPr>
              <a:t>Epic DR</a:t>
            </a:r>
          </a:p>
        </p:txBody>
      </p:sp>
      <p:pic>
        <p:nvPicPr>
          <p:cNvPr id="335" name="volume clone 1" descr="C:\Users\PrestoGeorge\Desktop\Original-Cylindar.gif">
            <a:extLst>
              <a:ext uri="{FF2B5EF4-FFF2-40B4-BE49-F238E27FC236}">
                <a16:creationId xmlns:a16="http://schemas.microsoft.com/office/drawing/2014/main" id="{CD1D1356-6CA7-8B45-ACA1-0C55C2D44FD2}"/>
              </a:ext>
            </a:extLst>
          </p:cNvPr>
          <p:cNvPicPr preferRelativeResize="0">
            <a:picLocks noChangeAspect="1" noChangeArrowheads="1"/>
          </p:cNvPicPr>
          <p:nvPr/>
        </p:nvPicPr>
        <p:blipFill>
          <a:blip r:embed="rId5" cstate="email">
            <a:duotone>
              <a:prstClr val="black"/>
              <a:schemeClr val="accent5">
                <a:tint val="45000"/>
                <a:satMod val="400000"/>
              </a:schemeClr>
            </a:duotone>
            <a:extLst>
              <a:ext uri="{28A0092B-C50C-407E-A947-70E740481C1C}">
                <a14:useLocalDpi xmlns:a14="http://schemas.microsoft.com/office/drawing/2010/main"/>
              </a:ext>
            </a:extLst>
          </a:blip>
          <a:srcRect/>
          <a:stretch>
            <a:fillRect/>
          </a:stretch>
        </p:blipFill>
        <p:spPr bwMode="auto">
          <a:xfrm>
            <a:off x="1075700" y="1645921"/>
            <a:ext cx="1371600" cy="252745"/>
          </a:xfrm>
          <a:prstGeom prst="rect">
            <a:avLst/>
          </a:prstGeom>
          <a:noFill/>
        </p:spPr>
      </p:pic>
      <p:sp>
        <p:nvSpPr>
          <p:cNvPr id="336" name="TextBox 335">
            <a:extLst>
              <a:ext uri="{FF2B5EF4-FFF2-40B4-BE49-F238E27FC236}">
                <a16:creationId xmlns:a16="http://schemas.microsoft.com/office/drawing/2014/main" id="{289E05A5-5428-4047-8461-DE8776F26B09}"/>
              </a:ext>
            </a:extLst>
          </p:cNvPr>
          <p:cNvSpPr txBox="1"/>
          <p:nvPr/>
        </p:nvSpPr>
        <p:spPr>
          <a:xfrm>
            <a:off x="1114318" y="1670600"/>
            <a:ext cx="1334221" cy="219336"/>
          </a:xfrm>
          <a:prstGeom prst="rect">
            <a:avLst/>
          </a:prstGeom>
        </p:spPr>
        <p:txBody>
          <a:bodyPr vert="horz" wrap="square" lIns="91368" tIns="45684" rIns="91368" bIns="45684" rtlCol="0" anchor="ctr">
            <a:noAutofit/>
          </a:bodyPr>
          <a:lstStyle/>
          <a:p>
            <a:pPr algn="ctr">
              <a:lnSpc>
                <a:spcPct val="95000"/>
              </a:lnSpc>
              <a:spcBef>
                <a:spcPts val="400"/>
              </a:spcBef>
              <a:spcAft>
                <a:spcPts val="200"/>
              </a:spcAft>
            </a:pPr>
            <a:r>
              <a:rPr lang="en-US" sz="1000" b="1">
                <a:solidFill>
                  <a:schemeClr val="bg1"/>
                </a:solidFill>
              </a:rPr>
              <a:t>Epic Production</a:t>
            </a:r>
          </a:p>
        </p:txBody>
      </p:sp>
      <p:grpSp>
        <p:nvGrpSpPr>
          <p:cNvPr id="339" name="Group 338">
            <a:extLst>
              <a:ext uri="{FF2B5EF4-FFF2-40B4-BE49-F238E27FC236}">
                <a16:creationId xmlns:a16="http://schemas.microsoft.com/office/drawing/2014/main" id="{0BE7D46F-296E-1148-862E-6B87B3633CC9}"/>
              </a:ext>
            </a:extLst>
          </p:cNvPr>
          <p:cNvGrpSpPr/>
          <p:nvPr/>
        </p:nvGrpSpPr>
        <p:grpSpPr>
          <a:xfrm>
            <a:off x="2671336" y="1659336"/>
            <a:ext cx="5636988" cy="2249340"/>
            <a:chOff x="2670443" y="1658849"/>
            <a:chExt cx="5638456" cy="2249930"/>
          </a:xfrm>
        </p:grpSpPr>
        <p:grpSp>
          <p:nvGrpSpPr>
            <p:cNvPr id="340" name="Group 339">
              <a:extLst>
                <a:ext uri="{FF2B5EF4-FFF2-40B4-BE49-F238E27FC236}">
                  <a16:creationId xmlns:a16="http://schemas.microsoft.com/office/drawing/2014/main" id="{632B4C82-B141-8649-B20B-31FD1442AA12}"/>
                </a:ext>
              </a:extLst>
            </p:cNvPr>
            <p:cNvGrpSpPr/>
            <p:nvPr/>
          </p:nvGrpSpPr>
          <p:grpSpPr>
            <a:xfrm>
              <a:off x="2670443" y="1658849"/>
              <a:ext cx="5062384" cy="2249930"/>
              <a:chOff x="2670443" y="1658849"/>
              <a:chExt cx="5062384" cy="2249930"/>
            </a:xfrm>
          </p:grpSpPr>
          <p:grpSp>
            <p:nvGrpSpPr>
              <p:cNvPr id="342" name="Group 341">
                <a:extLst>
                  <a:ext uri="{FF2B5EF4-FFF2-40B4-BE49-F238E27FC236}">
                    <a16:creationId xmlns:a16="http://schemas.microsoft.com/office/drawing/2014/main" id="{33DCFC05-5AA0-4D49-8C05-D22E54820B53}"/>
                  </a:ext>
                </a:extLst>
              </p:cNvPr>
              <p:cNvGrpSpPr/>
              <p:nvPr/>
            </p:nvGrpSpPr>
            <p:grpSpPr>
              <a:xfrm>
                <a:off x="2670443" y="1658849"/>
                <a:ext cx="2543194" cy="2249930"/>
                <a:chOff x="2624826" y="1658398"/>
                <a:chExt cx="2543858" cy="2250525"/>
              </a:xfrm>
            </p:grpSpPr>
            <p:cxnSp>
              <p:nvCxnSpPr>
                <p:cNvPr id="344" name="Curved Connector 343">
                  <a:extLst>
                    <a:ext uri="{FF2B5EF4-FFF2-40B4-BE49-F238E27FC236}">
                      <a16:creationId xmlns:a16="http://schemas.microsoft.com/office/drawing/2014/main" id="{26C27628-6111-CA4E-97AA-7D2035FF3DA5}"/>
                    </a:ext>
                  </a:extLst>
                </p:cNvPr>
                <p:cNvCxnSpPr>
                  <a:cxnSpLocks/>
                  <a:stCxn id="320" idx="3"/>
                  <a:endCxn id="345" idx="1"/>
                </p:cNvCxnSpPr>
                <p:nvPr/>
              </p:nvCxnSpPr>
              <p:spPr>
                <a:xfrm>
                  <a:off x="2624826" y="1658398"/>
                  <a:ext cx="1174323" cy="1969307"/>
                </a:xfrm>
                <a:prstGeom prst="curvedConnector3">
                  <a:avLst>
                    <a:gd name="adj1" fmla="val 50000"/>
                  </a:avLst>
                </a:prstGeom>
                <a:ln>
                  <a:solidFill>
                    <a:srgbClr val="FFC000"/>
                  </a:solidFill>
                  <a:tailEnd type="triangle"/>
                </a:ln>
              </p:spPr>
              <p:style>
                <a:lnRef idx="3">
                  <a:schemeClr val="accent3"/>
                </a:lnRef>
                <a:fillRef idx="0">
                  <a:schemeClr val="accent3"/>
                </a:fillRef>
                <a:effectRef idx="2">
                  <a:schemeClr val="accent3"/>
                </a:effectRef>
                <a:fontRef idx="minor">
                  <a:schemeClr val="tx1"/>
                </a:fontRef>
              </p:style>
            </p:cxnSp>
            <p:sp>
              <p:nvSpPr>
                <p:cNvPr id="345" name="TextBox 344">
                  <a:extLst>
                    <a:ext uri="{FF2B5EF4-FFF2-40B4-BE49-F238E27FC236}">
                      <a16:creationId xmlns:a16="http://schemas.microsoft.com/office/drawing/2014/main" id="{49EA78AA-CD4D-724F-9B7C-FAE1C51863C9}"/>
                    </a:ext>
                  </a:extLst>
                </p:cNvPr>
                <p:cNvSpPr txBox="1"/>
                <p:nvPr/>
              </p:nvSpPr>
              <p:spPr>
                <a:xfrm>
                  <a:off x="3799149" y="3346487"/>
                  <a:ext cx="1369535" cy="562436"/>
                </a:xfrm>
                <a:prstGeom prst="rect">
                  <a:avLst/>
                </a:prstGeom>
                <a:solidFill>
                  <a:schemeClr val="bg1"/>
                </a:solidFill>
                <a:effectLst>
                  <a:softEdge rad="38100"/>
                </a:effectLst>
              </p:spPr>
              <p:txBody>
                <a:bodyPr vert="horz" wrap="square" lIns="91368" tIns="45684" rIns="91368" bIns="45684" rtlCol="0" anchor="ctr">
                  <a:noAutofit/>
                </a:bodyPr>
                <a:lstStyle/>
                <a:p>
                  <a:pPr algn="ctr">
                    <a:lnSpc>
                      <a:spcPct val="95000"/>
                    </a:lnSpc>
                    <a:spcBef>
                      <a:spcPts val="400"/>
                    </a:spcBef>
                    <a:spcAft>
                      <a:spcPts val="200"/>
                    </a:spcAft>
                  </a:pPr>
                  <a:r>
                    <a:rPr lang="en-US" sz="1000" b="1">
                      <a:solidFill>
                        <a:srgbClr val="FFC000"/>
                      </a:solidFill>
                    </a:rPr>
                    <a:t>Optional bypass media server and use SnapVault(R)</a:t>
                  </a:r>
                </a:p>
              </p:txBody>
            </p:sp>
          </p:grpSp>
          <p:cxnSp>
            <p:nvCxnSpPr>
              <p:cNvPr id="343" name="Curved Connector 342">
                <a:extLst>
                  <a:ext uri="{FF2B5EF4-FFF2-40B4-BE49-F238E27FC236}">
                    <a16:creationId xmlns:a16="http://schemas.microsoft.com/office/drawing/2014/main" id="{116293E2-34C9-5547-BD7C-A2598929BE47}"/>
                  </a:ext>
                </a:extLst>
              </p:cNvPr>
              <p:cNvCxnSpPr>
                <a:cxnSpLocks/>
                <a:stCxn id="345" idx="3"/>
                <a:endCxn id="341" idx="1"/>
              </p:cNvCxnSpPr>
              <p:nvPr/>
            </p:nvCxnSpPr>
            <p:spPr>
              <a:xfrm flipV="1">
                <a:off x="5213637" y="3052697"/>
                <a:ext cx="2519190" cy="574939"/>
              </a:xfrm>
              <a:prstGeom prst="curvedConnector3">
                <a:avLst>
                  <a:gd name="adj1" fmla="val 50000"/>
                </a:avLst>
              </a:prstGeom>
              <a:ln>
                <a:solidFill>
                  <a:srgbClr val="FFC000"/>
                </a:solidFill>
                <a:tailEnd type="triangle"/>
              </a:ln>
            </p:spPr>
            <p:style>
              <a:lnRef idx="3">
                <a:schemeClr val="accent3"/>
              </a:lnRef>
              <a:fillRef idx="0">
                <a:schemeClr val="accent3"/>
              </a:fillRef>
              <a:effectRef idx="2">
                <a:schemeClr val="accent3"/>
              </a:effectRef>
              <a:fontRef idx="minor">
                <a:schemeClr val="tx1"/>
              </a:fontRef>
            </p:style>
          </p:cxnSp>
        </p:grpSp>
        <p:pic>
          <p:nvPicPr>
            <p:cNvPr id="341" name="Picture 340">
              <a:extLst>
                <a:ext uri="{FF2B5EF4-FFF2-40B4-BE49-F238E27FC236}">
                  <a16:creationId xmlns:a16="http://schemas.microsoft.com/office/drawing/2014/main" id="{70EA8EB3-0170-874C-A77E-7515DEDAB632}"/>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7732827" y="2764660"/>
              <a:ext cx="576072" cy="576072"/>
            </a:xfrm>
            <a:prstGeom prst="rect">
              <a:avLst/>
            </a:prstGeom>
          </p:spPr>
        </p:pic>
      </p:grpSp>
      <p:grpSp>
        <p:nvGrpSpPr>
          <p:cNvPr id="354" name="Group 353">
            <a:extLst>
              <a:ext uri="{FF2B5EF4-FFF2-40B4-BE49-F238E27FC236}">
                <a16:creationId xmlns:a16="http://schemas.microsoft.com/office/drawing/2014/main" id="{AD191C83-E36F-B94E-A5BF-7F1C339D19FC}"/>
              </a:ext>
            </a:extLst>
          </p:cNvPr>
          <p:cNvGrpSpPr/>
          <p:nvPr/>
        </p:nvGrpSpPr>
        <p:grpSpPr>
          <a:xfrm>
            <a:off x="5213869" y="3627607"/>
            <a:ext cx="5449921" cy="2306351"/>
            <a:chOff x="6208221" y="4333470"/>
            <a:chExt cx="5451341" cy="2306951"/>
          </a:xfrm>
        </p:grpSpPr>
        <p:pic>
          <p:nvPicPr>
            <p:cNvPr id="355" name="image179.png">
              <a:extLst>
                <a:ext uri="{FF2B5EF4-FFF2-40B4-BE49-F238E27FC236}">
                  <a16:creationId xmlns:a16="http://schemas.microsoft.com/office/drawing/2014/main" id="{7F50031F-C755-E24C-AC20-7A0C07020C0E}"/>
                </a:ext>
              </a:extLst>
            </p:cNvPr>
            <p:cNvPicPr/>
            <p:nvPr/>
          </p:nvPicPr>
          <p:blipFill>
            <a:blip r:embed="rId9" cstate="email">
              <a:extLst>
                <a:ext uri="{28A0092B-C50C-407E-A947-70E740481C1C}">
                  <a14:useLocalDpi xmlns:a14="http://schemas.microsoft.com/office/drawing/2010/main"/>
                </a:ext>
              </a:extLst>
            </a:blip>
            <a:stretch>
              <a:fillRect/>
            </a:stretch>
          </p:blipFill>
          <p:spPr>
            <a:xfrm>
              <a:off x="8387666" y="4992344"/>
              <a:ext cx="3271896" cy="1482025"/>
            </a:xfrm>
            <a:prstGeom prst="rect">
              <a:avLst/>
            </a:prstGeom>
            <a:ln w="12700">
              <a:miter lim="400000"/>
            </a:ln>
          </p:spPr>
        </p:pic>
        <p:sp>
          <p:nvSpPr>
            <p:cNvPr id="356" name="TextBox 355">
              <a:extLst>
                <a:ext uri="{FF2B5EF4-FFF2-40B4-BE49-F238E27FC236}">
                  <a16:creationId xmlns:a16="http://schemas.microsoft.com/office/drawing/2014/main" id="{E6734D9B-FC37-2542-AC9F-1615D27419A1}"/>
                </a:ext>
              </a:extLst>
            </p:cNvPr>
            <p:cNvSpPr txBox="1"/>
            <p:nvPr/>
          </p:nvSpPr>
          <p:spPr>
            <a:xfrm>
              <a:off x="9032682" y="6438406"/>
              <a:ext cx="928393" cy="202015"/>
            </a:xfrm>
            <a:prstGeom prst="rect">
              <a:avLst/>
            </a:prstGeom>
          </p:spPr>
          <p:txBody>
            <a:bodyPr vert="horz" wrap="square" lIns="91368" tIns="45684" rIns="91368" bIns="45684" rtlCol="0" anchor="ctr">
              <a:noAutofit/>
            </a:bodyPr>
            <a:lstStyle/>
            <a:p>
              <a:pPr algn="ctr">
                <a:lnSpc>
                  <a:spcPct val="95000"/>
                </a:lnSpc>
                <a:spcBef>
                  <a:spcPts val="400"/>
                </a:spcBef>
                <a:spcAft>
                  <a:spcPts val="200"/>
                </a:spcAft>
              </a:pPr>
              <a:r>
                <a:rPr lang="en-US" sz="1000" b="1"/>
                <a:t>DR on CVO</a:t>
              </a:r>
            </a:p>
          </p:txBody>
        </p:sp>
        <p:pic>
          <p:nvPicPr>
            <p:cNvPr id="357" name="Picture 356">
              <a:extLst>
                <a:ext uri="{FF2B5EF4-FFF2-40B4-BE49-F238E27FC236}">
                  <a16:creationId xmlns:a16="http://schemas.microsoft.com/office/drawing/2014/main" id="{E9AE584F-59F1-DB4C-99E2-C9DA5BD534B1}"/>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9220955" y="5837808"/>
              <a:ext cx="576072" cy="576072"/>
            </a:xfrm>
            <a:prstGeom prst="rect">
              <a:avLst/>
            </a:prstGeom>
          </p:spPr>
        </p:pic>
        <p:pic>
          <p:nvPicPr>
            <p:cNvPr id="358" name="Picture 357">
              <a:extLst>
                <a:ext uri="{FF2B5EF4-FFF2-40B4-BE49-F238E27FC236}">
                  <a16:creationId xmlns:a16="http://schemas.microsoft.com/office/drawing/2014/main" id="{DD6636C5-87D1-B54B-89A6-F624578C6B01}"/>
                </a:ext>
              </a:extLst>
            </p:cNvPr>
            <p:cNvPicPr>
              <a:picLocks noChangeAspect="1"/>
            </p:cNvPicPr>
            <p:nvPr/>
          </p:nvPicPr>
          <p:blipFill>
            <a:blip r:embed="rId6"/>
            <a:stretch>
              <a:fillRect/>
            </a:stretch>
          </p:blipFill>
          <p:spPr>
            <a:xfrm>
              <a:off x="9272911" y="5185362"/>
              <a:ext cx="456962" cy="571203"/>
            </a:xfrm>
            <a:prstGeom prst="rect">
              <a:avLst/>
            </a:prstGeom>
          </p:spPr>
        </p:pic>
        <p:cxnSp>
          <p:nvCxnSpPr>
            <p:cNvPr id="359" name="Curved Connector 358">
              <a:extLst>
                <a:ext uri="{FF2B5EF4-FFF2-40B4-BE49-F238E27FC236}">
                  <a16:creationId xmlns:a16="http://schemas.microsoft.com/office/drawing/2014/main" id="{0BD4A857-05CF-BA4E-8BA8-1F09E5E61F6F}"/>
                </a:ext>
              </a:extLst>
            </p:cNvPr>
            <p:cNvCxnSpPr>
              <a:cxnSpLocks/>
              <a:stCxn id="345" idx="3"/>
              <a:endCxn id="357" idx="1"/>
            </p:cNvCxnSpPr>
            <p:nvPr/>
          </p:nvCxnSpPr>
          <p:spPr>
            <a:xfrm>
              <a:off x="6208221" y="4333470"/>
              <a:ext cx="3012734" cy="1792374"/>
            </a:xfrm>
            <a:prstGeom prst="curvedConnector3">
              <a:avLst>
                <a:gd name="adj1" fmla="val 50000"/>
              </a:avLst>
            </a:prstGeom>
            <a:ln>
              <a:solidFill>
                <a:srgbClr val="FFC000"/>
              </a:solidFill>
              <a:tailEnd type="triangle"/>
            </a:ln>
          </p:spPr>
          <p:style>
            <a:lnRef idx="3">
              <a:schemeClr val="accent3"/>
            </a:lnRef>
            <a:fillRef idx="0">
              <a:schemeClr val="accent3"/>
            </a:fillRef>
            <a:effectRef idx="2">
              <a:schemeClr val="accent3"/>
            </a:effectRef>
            <a:fontRef idx="minor">
              <a:schemeClr val="tx1"/>
            </a:fontRef>
          </p:style>
        </p:cxnSp>
        <p:sp>
          <p:nvSpPr>
            <p:cNvPr id="360" name="TextBox 359">
              <a:extLst>
                <a:ext uri="{FF2B5EF4-FFF2-40B4-BE49-F238E27FC236}">
                  <a16:creationId xmlns:a16="http://schemas.microsoft.com/office/drawing/2014/main" id="{DA405E02-E0DD-974C-AA60-DD66D62B14FE}"/>
                </a:ext>
              </a:extLst>
            </p:cNvPr>
            <p:cNvSpPr txBox="1"/>
            <p:nvPr/>
          </p:nvSpPr>
          <p:spPr>
            <a:xfrm>
              <a:off x="6224774" y="5551293"/>
              <a:ext cx="766630" cy="315850"/>
            </a:xfrm>
            <a:prstGeom prst="rect">
              <a:avLst/>
            </a:prstGeom>
            <a:solidFill>
              <a:schemeClr val="bg1"/>
            </a:solidFill>
            <a:effectLst>
              <a:softEdge rad="38100"/>
            </a:effectLst>
          </p:spPr>
          <p:txBody>
            <a:bodyPr vert="horz" wrap="square" lIns="91368" tIns="45684" rIns="91368" bIns="45684" rtlCol="0" anchor="ctr">
              <a:noAutofit/>
            </a:bodyPr>
            <a:lstStyle/>
            <a:p>
              <a:pPr algn="ctr">
                <a:lnSpc>
                  <a:spcPct val="95000"/>
                </a:lnSpc>
                <a:spcBef>
                  <a:spcPts val="400"/>
                </a:spcBef>
                <a:spcAft>
                  <a:spcPts val="200"/>
                </a:spcAft>
              </a:pPr>
              <a:r>
                <a:rPr lang="en-US" sz="1000" b="1">
                  <a:solidFill>
                    <a:srgbClr val="FFC000"/>
                  </a:solidFill>
                </a:rPr>
                <a:t>Backup to Cloud</a:t>
              </a:r>
            </a:p>
          </p:txBody>
        </p:sp>
      </p:grpSp>
      <p:grpSp>
        <p:nvGrpSpPr>
          <p:cNvPr id="361" name="Group 360">
            <a:extLst>
              <a:ext uri="{FF2B5EF4-FFF2-40B4-BE49-F238E27FC236}">
                <a16:creationId xmlns:a16="http://schemas.microsoft.com/office/drawing/2014/main" id="{09BA9AEF-BD27-0849-AA55-7BF84309A729}"/>
              </a:ext>
            </a:extLst>
          </p:cNvPr>
          <p:cNvGrpSpPr/>
          <p:nvPr/>
        </p:nvGrpSpPr>
        <p:grpSpPr>
          <a:xfrm>
            <a:off x="5488367" y="2139110"/>
            <a:ext cx="6102440" cy="4505364"/>
            <a:chOff x="5488207" y="2138783"/>
            <a:chExt cx="6104029" cy="4506549"/>
          </a:xfrm>
        </p:grpSpPr>
        <p:grpSp>
          <p:nvGrpSpPr>
            <p:cNvPr id="362" name="Group 361">
              <a:extLst>
                <a:ext uri="{FF2B5EF4-FFF2-40B4-BE49-F238E27FC236}">
                  <a16:creationId xmlns:a16="http://schemas.microsoft.com/office/drawing/2014/main" id="{0B9B2423-A5E9-5447-9990-1767D883A452}"/>
                </a:ext>
              </a:extLst>
            </p:cNvPr>
            <p:cNvGrpSpPr/>
            <p:nvPr/>
          </p:nvGrpSpPr>
          <p:grpSpPr>
            <a:xfrm>
              <a:off x="5488207" y="2138783"/>
              <a:ext cx="6104029" cy="4023727"/>
              <a:chOff x="5488207" y="2138783"/>
              <a:chExt cx="6104029" cy="4023727"/>
            </a:xfrm>
          </p:grpSpPr>
          <p:cxnSp>
            <p:nvCxnSpPr>
              <p:cNvPr id="369" name="Elbow Connector 368">
                <a:extLst>
                  <a:ext uri="{FF2B5EF4-FFF2-40B4-BE49-F238E27FC236}">
                    <a16:creationId xmlns:a16="http://schemas.microsoft.com/office/drawing/2014/main" id="{616A7224-4FCB-CF4A-A4A9-A621B7460B5B}"/>
                  </a:ext>
                </a:extLst>
              </p:cNvPr>
              <p:cNvCxnSpPr>
                <a:cxnSpLocks/>
                <a:stCxn id="272" idx="1"/>
                <a:endCxn id="357" idx="1"/>
              </p:cNvCxnSpPr>
              <p:nvPr/>
            </p:nvCxnSpPr>
            <p:spPr>
              <a:xfrm rot="10800000" flipH="1" flipV="1">
                <a:off x="6651685" y="2138783"/>
                <a:ext cx="1574685" cy="3281266"/>
              </a:xfrm>
              <a:prstGeom prst="bentConnector3">
                <a:avLst>
                  <a:gd name="adj1" fmla="val -14521"/>
                </a:avLst>
              </a:prstGeom>
              <a:ln>
                <a:solidFill>
                  <a:srgbClr val="00C6A5"/>
                </a:solidFill>
                <a:headEnd type="none" w="med" len="med"/>
                <a:tailEnd type="triangle" w="med" len="med"/>
              </a:ln>
            </p:spPr>
            <p:style>
              <a:lnRef idx="3">
                <a:schemeClr val="accent2"/>
              </a:lnRef>
              <a:fillRef idx="0">
                <a:schemeClr val="accent2"/>
              </a:fillRef>
              <a:effectRef idx="2">
                <a:schemeClr val="accent2"/>
              </a:effectRef>
              <a:fontRef idx="minor">
                <a:schemeClr val="tx1"/>
              </a:fontRef>
            </p:style>
          </p:cxnSp>
          <p:sp>
            <p:nvSpPr>
              <p:cNvPr id="370" name="TextBox 369">
                <a:extLst>
                  <a:ext uri="{FF2B5EF4-FFF2-40B4-BE49-F238E27FC236}">
                    <a16:creationId xmlns:a16="http://schemas.microsoft.com/office/drawing/2014/main" id="{8CA41566-7F85-DA41-9977-4ADB6F8AD02C}"/>
                  </a:ext>
                </a:extLst>
              </p:cNvPr>
              <p:cNvSpPr txBox="1"/>
              <p:nvPr/>
            </p:nvSpPr>
            <p:spPr>
              <a:xfrm>
                <a:off x="5488207" y="2479688"/>
                <a:ext cx="1865081" cy="524671"/>
              </a:xfrm>
              <a:prstGeom prst="rect">
                <a:avLst/>
              </a:prstGeom>
              <a:solidFill>
                <a:schemeClr val="bg1"/>
              </a:solidFill>
              <a:effectLst>
                <a:softEdge rad="38100"/>
              </a:effectLst>
            </p:spPr>
            <p:txBody>
              <a:bodyPr vert="horz" wrap="square" lIns="91368" tIns="45684" rIns="91368" bIns="45684" rtlCol="0" anchor="ctr">
                <a:noAutofit/>
              </a:bodyPr>
              <a:lstStyle/>
              <a:p>
                <a:pPr algn="ctr">
                  <a:lnSpc>
                    <a:spcPct val="95000"/>
                  </a:lnSpc>
                  <a:spcBef>
                    <a:spcPts val="400"/>
                  </a:spcBef>
                  <a:spcAft>
                    <a:spcPts val="200"/>
                  </a:spcAft>
                </a:pPr>
                <a:r>
                  <a:rPr lang="en-US" sz="1000" b="1">
                    <a:solidFill>
                      <a:srgbClr val="00C6A5"/>
                    </a:solidFill>
                  </a:rPr>
                  <a:t>Ready today to run Epic DR in the cloud or Next to the cloud (CVO or NPS)</a:t>
                </a:r>
              </a:p>
            </p:txBody>
          </p:sp>
          <p:cxnSp>
            <p:nvCxnSpPr>
              <p:cNvPr id="371" name="Elbow Connector 370">
                <a:extLst>
                  <a:ext uri="{FF2B5EF4-FFF2-40B4-BE49-F238E27FC236}">
                    <a16:creationId xmlns:a16="http://schemas.microsoft.com/office/drawing/2014/main" id="{B9F9D205-D0E3-D04E-92D0-61F64661D008}"/>
                  </a:ext>
                </a:extLst>
              </p:cNvPr>
              <p:cNvCxnSpPr>
                <a:cxnSpLocks/>
              </p:cNvCxnSpPr>
              <p:nvPr/>
            </p:nvCxnSpPr>
            <p:spPr>
              <a:xfrm>
                <a:off x="6455954" y="5411371"/>
                <a:ext cx="2570431" cy="710370"/>
              </a:xfrm>
              <a:prstGeom prst="bentConnector3">
                <a:avLst>
                  <a:gd name="adj1" fmla="val 29918"/>
                </a:avLst>
              </a:prstGeom>
              <a:ln>
                <a:solidFill>
                  <a:srgbClr val="00C6A5"/>
                </a:solidFill>
                <a:headEnd type="none" w="med" len="med"/>
                <a:tailEnd type="triangle" w="med" len="med"/>
              </a:ln>
            </p:spPr>
            <p:style>
              <a:lnRef idx="3">
                <a:schemeClr val="accent2"/>
              </a:lnRef>
              <a:fillRef idx="0">
                <a:schemeClr val="accent2"/>
              </a:fillRef>
              <a:effectRef idx="2">
                <a:schemeClr val="accent2"/>
              </a:effectRef>
              <a:fontRef idx="minor">
                <a:schemeClr val="tx1"/>
              </a:fontRef>
            </p:style>
          </p:cxnSp>
          <p:grpSp>
            <p:nvGrpSpPr>
              <p:cNvPr id="372" name="Group 371">
                <a:extLst>
                  <a:ext uri="{FF2B5EF4-FFF2-40B4-BE49-F238E27FC236}">
                    <a16:creationId xmlns:a16="http://schemas.microsoft.com/office/drawing/2014/main" id="{DB436D4A-43C2-EF49-BD10-779AF3A81039}"/>
                  </a:ext>
                </a:extLst>
              </p:cNvPr>
              <p:cNvGrpSpPr/>
              <p:nvPr/>
            </p:nvGrpSpPr>
            <p:grpSpPr>
              <a:xfrm>
                <a:off x="9403310" y="4259614"/>
                <a:ext cx="2188926" cy="1902896"/>
                <a:chOff x="8074092" y="4237205"/>
                <a:chExt cx="2188926" cy="1902896"/>
              </a:xfrm>
            </p:grpSpPr>
            <p:sp>
              <p:nvSpPr>
                <p:cNvPr id="373" name="TextBox 372">
                  <a:extLst>
                    <a:ext uri="{FF2B5EF4-FFF2-40B4-BE49-F238E27FC236}">
                      <a16:creationId xmlns:a16="http://schemas.microsoft.com/office/drawing/2014/main" id="{0DEE10A7-A1F4-964F-8015-2A744F15AA49}"/>
                    </a:ext>
                  </a:extLst>
                </p:cNvPr>
                <p:cNvSpPr txBox="1"/>
                <p:nvPr/>
              </p:nvSpPr>
              <p:spPr>
                <a:xfrm>
                  <a:off x="8653224" y="4237205"/>
                  <a:ext cx="1609794" cy="550969"/>
                </a:xfrm>
                <a:prstGeom prst="rect">
                  <a:avLst/>
                </a:prstGeom>
              </p:spPr>
              <p:txBody>
                <a:bodyPr vert="horz" wrap="square" lIns="91368" tIns="45684" rIns="91368" bIns="45684" rtlCol="0" anchor="ctr">
                  <a:noAutofit/>
                </a:bodyPr>
                <a:lstStyle/>
                <a:p>
                  <a:pPr algn="ctr">
                    <a:lnSpc>
                      <a:spcPct val="95000"/>
                    </a:lnSpc>
                    <a:spcBef>
                      <a:spcPts val="400"/>
                    </a:spcBef>
                    <a:spcAft>
                      <a:spcPts val="200"/>
                    </a:spcAft>
                  </a:pPr>
                  <a:r>
                    <a:rPr lang="en-US" sz="1000" b="1"/>
                    <a:t>S3 Target for NDAS cloud Backup, </a:t>
                  </a:r>
                  <a:r>
                    <a:rPr lang="en-US" sz="1000" b="1" err="1"/>
                    <a:t>FabricPool</a:t>
                  </a:r>
                  <a:r>
                    <a:rPr lang="en-US" sz="1000" b="1"/>
                    <a:t> Tiering, </a:t>
                  </a:r>
                  <a:r>
                    <a:rPr lang="en-US" sz="1000" b="1" err="1"/>
                    <a:t>CloudSync</a:t>
                  </a:r>
                  <a:r>
                    <a:rPr lang="en-US" sz="1000" b="1"/>
                    <a:t>, </a:t>
                  </a:r>
                </a:p>
              </p:txBody>
            </p:sp>
            <p:pic>
              <p:nvPicPr>
                <p:cNvPr id="374" name="Picture 373">
                  <a:extLst>
                    <a:ext uri="{FF2B5EF4-FFF2-40B4-BE49-F238E27FC236}">
                      <a16:creationId xmlns:a16="http://schemas.microsoft.com/office/drawing/2014/main" id="{3601C748-99CC-084F-B9BD-4F1C83A807BE}"/>
                    </a:ext>
                  </a:extLst>
                </p:cNvPr>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8528300" y="5102635"/>
                  <a:ext cx="833695" cy="915212"/>
                </a:xfrm>
                <a:prstGeom prst="rect">
                  <a:avLst/>
                </a:prstGeom>
              </p:spPr>
            </p:pic>
            <p:sp>
              <p:nvSpPr>
                <p:cNvPr id="375" name="Shape 602">
                  <a:extLst>
                    <a:ext uri="{FF2B5EF4-FFF2-40B4-BE49-F238E27FC236}">
                      <a16:creationId xmlns:a16="http://schemas.microsoft.com/office/drawing/2014/main" id="{0278A216-07EE-2D4B-8AFB-15FDEFDE0093}"/>
                    </a:ext>
                  </a:extLst>
                </p:cNvPr>
                <p:cNvSpPr/>
                <p:nvPr/>
              </p:nvSpPr>
              <p:spPr>
                <a:xfrm>
                  <a:off x="8498500" y="5955435"/>
                  <a:ext cx="847989" cy="184666"/>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nchor="ctr">
                  <a:spAutoFit/>
                </a:bodyPr>
                <a:lstStyle>
                  <a:lvl1pPr>
                    <a:defRPr sz="800">
                      <a:solidFill>
                        <a:srgbClr val="A7A7A7"/>
                      </a:solidFill>
                      <a:latin typeface="Arial"/>
                      <a:ea typeface="Arial"/>
                      <a:cs typeface="Arial"/>
                      <a:sym typeface="Arial"/>
                    </a:defRPr>
                  </a:lvl1pPr>
                </a:lstStyle>
                <a:p>
                  <a:pPr lvl="0">
                    <a:defRPr sz="1800">
                      <a:solidFill>
                        <a:srgbClr val="000000"/>
                      </a:solidFill>
                    </a:defRPr>
                  </a:pPr>
                  <a:r>
                    <a:rPr lang="en-US" sz="1200" b="1"/>
                    <a:t>Cloud Sync</a:t>
                  </a:r>
                  <a:endParaRPr sz="1200" b="1"/>
                </a:p>
              </p:txBody>
            </p:sp>
            <p:pic>
              <p:nvPicPr>
                <p:cNvPr id="376" name="Picture 375" descr="S3-Bucket-with-objects.png">
                  <a:extLst>
                    <a:ext uri="{FF2B5EF4-FFF2-40B4-BE49-F238E27FC236}">
                      <a16:creationId xmlns:a16="http://schemas.microsoft.com/office/drawing/2014/main" id="{84232301-7C17-A744-87BC-2B3F943913FB}"/>
                    </a:ext>
                  </a:extLst>
                </p:cNvPr>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8074092" y="4580157"/>
                  <a:ext cx="731330" cy="731330"/>
                </a:xfrm>
                <a:prstGeom prst="rect">
                  <a:avLst/>
                </a:prstGeom>
              </p:spPr>
            </p:pic>
          </p:grpSp>
        </p:grpSp>
        <p:grpSp>
          <p:nvGrpSpPr>
            <p:cNvPr id="363" name="Group 362">
              <a:extLst>
                <a:ext uri="{FF2B5EF4-FFF2-40B4-BE49-F238E27FC236}">
                  <a16:creationId xmlns:a16="http://schemas.microsoft.com/office/drawing/2014/main" id="{7227AAFE-5804-1248-A523-983FEEA99395}"/>
                </a:ext>
              </a:extLst>
            </p:cNvPr>
            <p:cNvGrpSpPr/>
            <p:nvPr/>
          </p:nvGrpSpPr>
          <p:grpSpPr>
            <a:xfrm>
              <a:off x="8735289" y="4765168"/>
              <a:ext cx="1043328" cy="1880164"/>
              <a:chOff x="8735289" y="4765168"/>
              <a:chExt cx="1043328" cy="1880164"/>
            </a:xfrm>
          </p:grpSpPr>
          <p:pic>
            <p:nvPicPr>
              <p:cNvPr id="364" name="Picture 363">
                <a:extLst>
                  <a:ext uri="{FF2B5EF4-FFF2-40B4-BE49-F238E27FC236}">
                    <a16:creationId xmlns:a16="http://schemas.microsoft.com/office/drawing/2014/main" id="{6EC9356B-C857-9C45-A577-37E88C03404D}"/>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9026385" y="5842851"/>
                <a:ext cx="576072" cy="576072"/>
              </a:xfrm>
              <a:prstGeom prst="rect">
                <a:avLst/>
              </a:prstGeom>
            </p:spPr>
          </p:pic>
          <p:sp>
            <p:nvSpPr>
              <p:cNvPr id="365" name="TextBox 364">
                <a:extLst>
                  <a:ext uri="{FF2B5EF4-FFF2-40B4-BE49-F238E27FC236}">
                    <a16:creationId xmlns:a16="http://schemas.microsoft.com/office/drawing/2014/main" id="{472404BB-6401-BD4A-BD19-BABC45455B54}"/>
                  </a:ext>
                </a:extLst>
              </p:cNvPr>
              <p:cNvSpPr txBox="1"/>
              <p:nvPr/>
            </p:nvSpPr>
            <p:spPr>
              <a:xfrm>
                <a:off x="8850224" y="6443317"/>
                <a:ext cx="928393" cy="202015"/>
              </a:xfrm>
              <a:prstGeom prst="rect">
                <a:avLst/>
              </a:prstGeom>
            </p:spPr>
            <p:txBody>
              <a:bodyPr vert="horz" wrap="square" lIns="91368" tIns="45684" rIns="91368" bIns="45684" rtlCol="0" anchor="ctr">
                <a:noAutofit/>
              </a:bodyPr>
              <a:lstStyle/>
              <a:p>
                <a:pPr algn="ctr">
                  <a:lnSpc>
                    <a:spcPct val="95000"/>
                  </a:lnSpc>
                  <a:spcBef>
                    <a:spcPts val="400"/>
                  </a:spcBef>
                  <a:spcAft>
                    <a:spcPts val="200"/>
                  </a:spcAft>
                </a:pPr>
                <a:r>
                  <a:rPr lang="en-US" sz="1000" b="1"/>
                  <a:t>DR in NPS</a:t>
                </a:r>
              </a:p>
            </p:txBody>
          </p:sp>
          <p:grpSp>
            <p:nvGrpSpPr>
              <p:cNvPr id="366" name="Group 365">
                <a:extLst>
                  <a:ext uri="{FF2B5EF4-FFF2-40B4-BE49-F238E27FC236}">
                    <a16:creationId xmlns:a16="http://schemas.microsoft.com/office/drawing/2014/main" id="{F7D369CA-F757-7A4B-B4AF-4C683B48220F}"/>
                  </a:ext>
                </a:extLst>
              </p:cNvPr>
              <p:cNvGrpSpPr/>
              <p:nvPr/>
            </p:nvGrpSpPr>
            <p:grpSpPr>
              <a:xfrm>
                <a:off x="8735289" y="4765168"/>
                <a:ext cx="579132" cy="1077683"/>
                <a:chOff x="8734074" y="4780790"/>
                <a:chExt cx="579132" cy="1077683"/>
              </a:xfrm>
            </p:grpSpPr>
            <p:cxnSp>
              <p:nvCxnSpPr>
                <p:cNvPr id="367" name="Curved Connector 366">
                  <a:extLst>
                    <a:ext uri="{FF2B5EF4-FFF2-40B4-BE49-F238E27FC236}">
                      <a16:creationId xmlns:a16="http://schemas.microsoft.com/office/drawing/2014/main" id="{B0E46CCD-8E5D-BD49-85FF-1646A1EE2661}"/>
                    </a:ext>
                  </a:extLst>
                </p:cNvPr>
                <p:cNvCxnSpPr>
                  <a:cxnSpLocks/>
                  <a:stCxn id="358" idx="3"/>
                  <a:endCxn id="364" idx="0"/>
                </p:cNvCxnSpPr>
                <p:nvPr/>
              </p:nvCxnSpPr>
              <p:spPr>
                <a:xfrm>
                  <a:off x="8734074" y="4780790"/>
                  <a:ext cx="579132" cy="1077683"/>
                </a:xfrm>
                <a:prstGeom prst="curvedConnector2">
                  <a:avLst/>
                </a:prstGeom>
                <a:ln>
                  <a:solidFill>
                    <a:srgbClr val="00B050"/>
                  </a:solidFill>
                  <a:tailEnd type="triangle"/>
                </a:ln>
              </p:spPr>
              <p:style>
                <a:lnRef idx="3">
                  <a:schemeClr val="accent3"/>
                </a:lnRef>
                <a:fillRef idx="0">
                  <a:schemeClr val="accent3"/>
                </a:fillRef>
                <a:effectRef idx="2">
                  <a:schemeClr val="accent3"/>
                </a:effectRef>
                <a:fontRef idx="minor">
                  <a:schemeClr val="tx1"/>
                </a:fontRef>
              </p:style>
            </p:cxnSp>
            <p:cxnSp>
              <p:nvCxnSpPr>
                <p:cNvPr id="368" name="Curved Connector 367">
                  <a:extLst>
                    <a:ext uri="{FF2B5EF4-FFF2-40B4-BE49-F238E27FC236}">
                      <a16:creationId xmlns:a16="http://schemas.microsoft.com/office/drawing/2014/main" id="{8F8933D0-B50A-9741-9059-C90941C6CBF3}"/>
                    </a:ext>
                  </a:extLst>
                </p:cNvPr>
                <p:cNvCxnSpPr>
                  <a:cxnSpLocks/>
                  <a:stCxn id="358" idx="3"/>
                  <a:endCxn id="357" idx="3"/>
                </p:cNvCxnSpPr>
                <p:nvPr/>
              </p:nvCxnSpPr>
              <p:spPr>
                <a:xfrm>
                  <a:off x="8734074" y="4780790"/>
                  <a:ext cx="67154" cy="654882"/>
                </a:xfrm>
                <a:prstGeom prst="curvedConnector3">
                  <a:avLst>
                    <a:gd name="adj1" fmla="val 440503"/>
                  </a:avLst>
                </a:prstGeom>
                <a:ln>
                  <a:solidFill>
                    <a:srgbClr val="00B050"/>
                  </a:solidFill>
                  <a:tailEnd type="triangle"/>
                </a:ln>
              </p:spPr>
              <p:style>
                <a:lnRef idx="3">
                  <a:schemeClr val="accent3"/>
                </a:lnRef>
                <a:fillRef idx="0">
                  <a:schemeClr val="accent3"/>
                </a:fillRef>
                <a:effectRef idx="2">
                  <a:schemeClr val="accent3"/>
                </a:effectRef>
                <a:fontRef idx="minor">
                  <a:schemeClr val="tx1"/>
                </a:fontRef>
              </p:style>
            </p:cxnSp>
          </p:grpSp>
        </p:grpSp>
      </p:grpSp>
      <p:pic>
        <p:nvPicPr>
          <p:cNvPr id="379" name="volume clone 1" descr="C:\Users\PrestoGeorge\Desktop\Original-Cylindar.gif">
            <a:extLst>
              <a:ext uri="{FF2B5EF4-FFF2-40B4-BE49-F238E27FC236}">
                <a16:creationId xmlns:a16="http://schemas.microsoft.com/office/drawing/2014/main" id="{DBF7C5B5-364E-604F-8FCD-EF8E15D4BCA7}"/>
              </a:ext>
            </a:extLst>
          </p:cNvPr>
          <p:cNvPicPr preferRelativeResize="0">
            <a:picLocks noChangeAspect="1" noChangeArrowheads="1"/>
          </p:cNvPicPr>
          <p:nvPr/>
        </p:nvPicPr>
        <p:blipFill>
          <a:blip r:embed="rId5" cstate="email">
            <a:duotone>
              <a:prstClr val="black"/>
              <a:schemeClr val="accent5">
                <a:tint val="45000"/>
                <a:satMod val="400000"/>
              </a:schemeClr>
            </a:duotone>
            <a:extLst>
              <a:ext uri="{28A0092B-C50C-407E-A947-70E740481C1C}">
                <a14:useLocalDpi xmlns:a14="http://schemas.microsoft.com/office/drawing/2010/main"/>
              </a:ext>
            </a:extLst>
          </a:blip>
          <a:srcRect/>
          <a:stretch>
            <a:fillRect/>
          </a:stretch>
        </p:blipFill>
        <p:spPr bwMode="auto">
          <a:xfrm>
            <a:off x="7300358" y="2286001"/>
            <a:ext cx="1371600" cy="250117"/>
          </a:xfrm>
          <a:prstGeom prst="rect">
            <a:avLst/>
          </a:prstGeom>
          <a:noFill/>
        </p:spPr>
      </p:pic>
      <p:sp>
        <p:nvSpPr>
          <p:cNvPr id="380" name="TextBox 379">
            <a:extLst>
              <a:ext uri="{FF2B5EF4-FFF2-40B4-BE49-F238E27FC236}">
                <a16:creationId xmlns:a16="http://schemas.microsoft.com/office/drawing/2014/main" id="{64EEEC2B-F93A-6543-9ECC-8B3CE7F3EF3C}"/>
              </a:ext>
            </a:extLst>
          </p:cNvPr>
          <p:cNvSpPr txBox="1"/>
          <p:nvPr/>
        </p:nvSpPr>
        <p:spPr>
          <a:xfrm>
            <a:off x="7307300" y="2322127"/>
            <a:ext cx="1371600" cy="171845"/>
          </a:xfrm>
          <a:prstGeom prst="rect">
            <a:avLst/>
          </a:prstGeom>
        </p:spPr>
        <p:txBody>
          <a:bodyPr vert="horz" wrap="square" lIns="91368" tIns="45684" rIns="91368" bIns="45684" rtlCol="0" anchor="ctr">
            <a:noAutofit/>
          </a:bodyPr>
          <a:lstStyle/>
          <a:p>
            <a:pPr algn="ctr">
              <a:lnSpc>
                <a:spcPct val="95000"/>
              </a:lnSpc>
              <a:spcBef>
                <a:spcPts val="400"/>
              </a:spcBef>
              <a:spcAft>
                <a:spcPts val="200"/>
              </a:spcAft>
            </a:pPr>
            <a:r>
              <a:rPr lang="en-US" sz="1000" b="1">
                <a:solidFill>
                  <a:schemeClr val="bg1"/>
                </a:solidFill>
              </a:rPr>
              <a:t>DR Report</a:t>
            </a:r>
          </a:p>
        </p:txBody>
      </p:sp>
      <p:pic>
        <p:nvPicPr>
          <p:cNvPr id="382" name="volume clone 1" descr="C:\Users\PrestoGeorge\Desktop\Original-Cylindar.gif">
            <a:extLst>
              <a:ext uri="{FF2B5EF4-FFF2-40B4-BE49-F238E27FC236}">
                <a16:creationId xmlns:a16="http://schemas.microsoft.com/office/drawing/2014/main" id="{D2EB2F4F-F6C5-E34F-97F6-0A9CA549E213}"/>
              </a:ext>
            </a:extLst>
          </p:cNvPr>
          <p:cNvPicPr preferRelativeResize="0">
            <a:picLocks noChangeAspect="1" noChangeArrowheads="1"/>
          </p:cNvPicPr>
          <p:nvPr/>
        </p:nvPicPr>
        <p:blipFill>
          <a:blip r:embed="rId5" cstate="print">
            <a:duotone>
              <a:prstClr val="black"/>
              <a:schemeClr val="accent5">
                <a:tint val="45000"/>
                <a:satMod val="400000"/>
              </a:schemeClr>
            </a:duotone>
          </a:blip>
          <a:srcRect/>
          <a:stretch>
            <a:fillRect/>
          </a:stretch>
        </p:blipFill>
        <p:spPr bwMode="auto">
          <a:xfrm>
            <a:off x="9941084" y="1617867"/>
            <a:ext cx="1371600" cy="242518"/>
          </a:xfrm>
          <a:prstGeom prst="rect">
            <a:avLst/>
          </a:prstGeom>
          <a:noFill/>
        </p:spPr>
      </p:pic>
      <p:sp>
        <p:nvSpPr>
          <p:cNvPr id="383" name="TextBox 382">
            <a:extLst>
              <a:ext uri="{FF2B5EF4-FFF2-40B4-BE49-F238E27FC236}">
                <a16:creationId xmlns:a16="http://schemas.microsoft.com/office/drawing/2014/main" id="{3058D33E-1949-D74B-8A93-96BCC65E5535}"/>
              </a:ext>
            </a:extLst>
          </p:cNvPr>
          <p:cNvSpPr txBox="1"/>
          <p:nvPr/>
        </p:nvSpPr>
        <p:spPr>
          <a:xfrm>
            <a:off x="9949820" y="1645921"/>
            <a:ext cx="1371600" cy="171845"/>
          </a:xfrm>
          <a:prstGeom prst="rect">
            <a:avLst/>
          </a:prstGeom>
        </p:spPr>
        <p:txBody>
          <a:bodyPr vert="horz" wrap="square" lIns="91368" tIns="45684" rIns="91368" bIns="45684" rtlCol="0" anchor="ctr">
            <a:noAutofit/>
          </a:bodyPr>
          <a:lstStyle/>
          <a:p>
            <a:pPr algn="ctr">
              <a:lnSpc>
                <a:spcPct val="95000"/>
              </a:lnSpc>
              <a:spcBef>
                <a:spcPts val="400"/>
              </a:spcBef>
              <a:spcAft>
                <a:spcPts val="200"/>
              </a:spcAft>
            </a:pPr>
            <a:r>
              <a:rPr lang="en-US" sz="1000" b="1">
                <a:solidFill>
                  <a:schemeClr val="bg1"/>
                </a:solidFill>
              </a:rPr>
              <a:t>DR Clarity</a:t>
            </a:r>
          </a:p>
        </p:txBody>
      </p:sp>
      <p:pic>
        <p:nvPicPr>
          <p:cNvPr id="14" name="Picture 13">
            <a:extLst>
              <a:ext uri="{FF2B5EF4-FFF2-40B4-BE49-F238E27FC236}">
                <a16:creationId xmlns:a16="http://schemas.microsoft.com/office/drawing/2014/main" id="{6BFD1EF6-D683-4E4E-86BF-B36256F9E6AD}"/>
              </a:ext>
            </a:extLst>
          </p:cNvPr>
          <p:cNvPicPr>
            <a:picLocks noChangeAspect="1"/>
          </p:cNvPicPr>
          <p:nvPr/>
        </p:nvPicPr>
        <p:blipFill>
          <a:blip r:embed="rId13"/>
          <a:stretch>
            <a:fillRect/>
          </a:stretch>
        </p:blipFill>
        <p:spPr>
          <a:xfrm>
            <a:off x="2587908" y="543751"/>
            <a:ext cx="1005719" cy="123251"/>
          </a:xfrm>
          <a:prstGeom prst="rect">
            <a:avLst/>
          </a:prstGeom>
        </p:spPr>
      </p:pic>
      <p:sp>
        <p:nvSpPr>
          <p:cNvPr id="29" name="TextBox 28">
            <a:extLst>
              <a:ext uri="{FF2B5EF4-FFF2-40B4-BE49-F238E27FC236}">
                <a16:creationId xmlns:a16="http://schemas.microsoft.com/office/drawing/2014/main" id="{51ACEDAB-1A49-F84C-8AD2-8B3474D27777}"/>
              </a:ext>
            </a:extLst>
          </p:cNvPr>
          <p:cNvSpPr txBox="1"/>
          <p:nvPr/>
        </p:nvSpPr>
        <p:spPr>
          <a:xfrm>
            <a:off x="11726742" y="1435261"/>
            <a:ext cx="0" cy="0"/>
          </a:xfrm>
          <a:prstGeom prst="rect">
            <a:avLst/>
          </a:prstGeom>
        </p:spPr>
        <p:txBody>
          <a:bodyPr vert="horz" wrap="none" lIns="91440" tIns="45720" rIns="91440" bIns="45720" rtlCol="0" anchor="t">
            <a:noAutofit/>
          </a:bodyPr>
          <a:lstStyle/>
          <a:p>
            <a:pPr marL="173038" indent="-173038">
              <a:lnSpc>
                <a:spcPct val="95000"/>
              </a:lnSpc>
              <a:spcBef>
                <a:spcPts val="400"/>
              </a:spcBef>
              <a:spcAft>
                <a:spcPts val="200"/>
              </a:spcAft>
              <a:buClr>
                <a:schemeClr val="accent1"/>
              </a:buClr>
              <a:buFont typeface="Wingdings" panose="05000000000000000000" pitchFamily="2" charset="2"/>
              <a:buChar char="§"/>
            </a:pPr>
            <a:endParaRPr lang="en-US" sz="1400" err="1">
              <a:solidFill>
                <a:sysClr val="windowText" lastClr="000000"/>
              </a:solidFill>
            </a:endParaRPr>
          </a:p>
        </p:txBody>
      </p:sp>
      <p:pic>
        <p:nvPicPr>
          <p:cNvPr id="211" name="image37.png">
            <a:extLst>
              <a:ext uri="{FF2B5EF4-FFF2-40B4-BE49-F238E27FC236}">
                <a16:creationId xmlns:a16="http://schemas.microsoft.com/office/drawing/2014/main" id="{97441F49-3179-214F-AADC-DBDBC461A601}"/>
              </a:ext>
            </a:extLst>
          </p:cNvPr>
          <p:cNvPicPr/>
          <p:nvPr/>
        </p:nvPicPr>
        <p:blipFill>
          <a:blip r:embed="rId3" cstate="hqprint">
            <a:extLst>
              <a:ext uri="{28A0092B-C50C-407E-A947-70E740481C1C}">
                <a14:useLocalDpi xmlns:a14="http://schemas.microsoft.com/office/drawing/2010/main"/>
              </a:ext>
            </a:extLst>
          </a:blip>
          <a:stretch>
            <a:fillRect/>
          </a:stretch>
        </p:blipFill>
        <p:spPr>
          <a:xfrm>
            <a:off x="7577334" y="548641"/>
            <a:ext cx="1005843" cy="302207"/>
          </a:xfrm>
          <a:prstGeom prst="rect">
            <a:avLst/>
          </a:prstGeom>
          <a:ln w="12700">
            <a:miter lim="400000"/>
          </a:ln>
        </p:spPr>
      </p:pic>
      <p:pic>
        <p:nvPicPr>
          <p:cNvPr id="212" name="image50.png">
            <a:extLst>
              <a:ext uri="{FF2B5EF4-FFF2-40B4-BE49-F238E27FC236}">
                <a16:creationId xmlns:a16="http://schemas.microsoft.com/office/drawing/2014/main" id="{C7C8C005-5C72-2D46-98CE-6A53ECB5BBBE}"/>
              </a:ext>
            </a:extLst>
          </p:cNvPr>
          <p:cNvPicPr/>
          <p:nvPr/>
        </p:nvPicPr>
        <p:blipFill>
          <a:blip r:embed="rId4" cstate="hqprint">
            <a:extLst>
              <a:ext uri="{28A0092B-C50C-407E-A947-70E740481C1C}">
                <a14:useLocalDpi xmlns:a14="http://schemas.microsoft.com/office/drawing/2010/main"/>
              </a:ext>
            </a:extLst>
          </a:blip>
          <a:stretch>
            <a:fillRect/>
          </a:stretch>
        </p:blipFill>
        <p:spPr>
          <a:xfrm>
            <a:off x="10064102" y="548641"/>
            <a:ext cx="1005840" cy="302207"/>
          </a:xfrm>
          <a:prstGeom prst="rect">
            <a:avLst/>
          </a:prstGeom>
          <a:ln w="12700">
            <a:miter lim="400000"/>
          </a:ln>
        </p:spPr>
      </p:pic>
      <p:pic>
        <p:nvPicPr>
          <p:cNvPr id="215" name="image50.png">
            <a:extLst>
              <a:ext uri="{FF2B5EF4-FFF2-40B4-BE49-F238E27FC236}">
                <a16:creationId xmlns:a16="http://schemas.microsoft.com/office/drawing/2014/main" id="{E23E2C3C-4C8A-154E-8C7F-A87790C41826}"/>
              </a:ext>
            </a:extLst>
          </p:cNvPr>
          <p:cNvPicPr/>
          <p:nvPr/>
        </p:nvPicPr>
        <p:blipFill>
          <a:blip r:embed="rId4" cstate="hqprint">
            <a:extLst>
              <a:ext uri="{28A0092B-C50C-407E-A947-70E740481C1C}">
                <a14:useLocalDpi xmlns:a14="http://schemas.microsoft.com/office/drawing/2010/main"/>
              </a:ext>
            </a:extLst>
          </a:blip>
          <a:stretch>
            <a:fillRect/>
          </a:stretch>
        </p:blipFill>
        <p:spPr>
          <a:xfrm>
            <a:off x="9630669" y="548641"/>
            <a:ext cx="1005840" cy="302207"/>
          </a:xfrm>
          <a:prstGeom prst="rect">
            <a:avLst/>
          </a:prstGeom>
          <a:ln w="12700">
            <a:miter lim="400000"/>
          </a:ln>
        </p:spPr>
      </p:pic>
      <p:pic>
        <p:nvPicPr>
          <p:cNvPr id="217" name="image37.png">
            <a:extLst>
              <a:ext uri="{FF2B5EF4-FFF2-40B4-BE49-F238E27FC236}">
                <a16:creationId xmlns:a16="http://schemas.microsoft.com/office/drawing/2014/main" id="{1F8B9C6F-5E9B-E747-B4B5-091991B2489D}"/>
              </a:ext>
            </a:extLst>
          </p:cNvPr>
          <p:cNvPicPr/>
          <p:nvPr/>
        </p:nvPicPr>
        <p:blipFill>
          <a:blip r:embed="rId3" cstate="hqprint">
            <a:extLst>
              <a:ext uri="{28A0092B-C50C-407E-A947-70E740481C1C}">
                <a14:useLocalDpi xmlns:a14="http://schemas.microsoft.com/office/drawing/2010/main"/>
              </a:ext>
            </a:extLst>
          </a:blip>
          <a:stretch>
            <a:fillRect/>
          </a:stretch>
        </p:blipFill>
        <p:spPr>
          <a:xfrm>
            <a:off x="8010012" y="548641"/>
            <a:ext cx="1005843" cy="302207"/>
          </a:xfrm>
          <a:prstGeom prst="rect">
            <a:avLst/>
          </a:prstGeom>
          <a:ln w="12700">
            <a:miter lim="400000"/>
          </a:ln>
        </p:spPr>
      </p:pic>
      <p:pic>
        <p:nvPicPr>
          <p:cNvPr id="226" name="Picture 225">
            <a:extLst>
              <a:ext uri="{FF2B5EF4-FFF2-40B4-BE49-F238E27FC236}">
                <a16:creationId xmlns:a16="http://schemas.microsoft.com/office/drawing/2014/main" id="{5FCF5FF4-6A93-0144-8C1C-34C60A0CE481}"/>
              </a:ext>
            </a:extLst>
          </p:cNvPr>
          <p:cNvPicPr>
            <a:picLocks noChangeAspect="1"/>
          </p:cNvPicPr>
          <p:nvPr/>
        </p:nvPicPr>
        <p:blipFill>
          <a:blip r:embed="rId13"/>
          <a:stretch>
            <a:fillRect/>
          </a:stretch>
        </p:blipFill>
        <p:spPr>
          <a:xfrm>
            <a:off x="8780051" y="543751"/>
            <a:ext cx="1005719" cy="123251"/>
          </a:xfrm>
          <a:prstGeom prst="rect">
            <a:avLst/>
          </a:prstGeom>
        </p:spPr>
      </p:pic>
      <p:sp>
        <p:nvSpPr>
          <p:cNvPr id="254" name="Rectangle 253">
            <a:extLst>
              <a:ext uri="{FF2B5EF4-FFF2-40B4-BE49-F238E27FC236}">
                <a16:creationId xmlns:a16="http://schemas.microsoft.com/office/drawing/2014/main" id="{C4B71253-1E9A-D34A-B422-7511FA37DDC5}"/>
              </a:ext>
            </a:extLst>
          </p:cNvPr>
          <p:cNvSpPr/>
          <p:nvPr/>
        </p:nvSpPr>
        <p:spPr bwMode="gray">
          <a:xfrm>
            <a:off x="6701869" y="3947314"/>
            <a:ext cx="5349766" cy="231346"/>
          </a:xfrm>
          <a:prstGeom prst="rect">
            <a:avLst/>
          </a:prstGeom>
          <a:gradFill flip="none" rotWithShape="1">
            <a:gsLst>
              <a:gs pos="100000">
                <a:schemeClr val="accent1">
                  <a:lumMod val="75000"/>
                </a:schemeClr>
              </a:gs>
              <a:gs pos="0">
                <a:schemeClr val="accent1"/>
              </a:gs>
            </a:gsLst>
            <a:lin ang="8100000" scaled="0"/>
            <a:tileRect/>
          </a:gradFill>
          <a:ln w="12700">
            <a:gradFill>
              <a:gsLst>
                <a:gs pos="0">
                  <a:schemeClr val="bg1">
                    <a:alpha val="90000"/>
                  </a:schemeClr>
                </a:gs>
                <a:gs pos="100000">
                  <a:schemeClr val="bg1">
                    <a:alpha val="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lIns="118748" tIns="182736" rIns="118748" bIns="182688" rtlCol="0" anchor="ctr"/>
          <a:lstStyle/>
          <a:p>
            <a:pPr algn="ctr">
              <a:lnSpc>
                <a:spcPct val="85000"/>
              </a:lnSpc>
              <a:spcBef>
                <a:spcPts val="600"/>
              </a:spcBef>
            </a:pPr>
            <a:r>
              <a:rPr lang="en-US" sz="1600">
                <a:solidFill>
                  <a:prstClr val="white"/>
                </a:solidFill>
              </a:rPr>
              <a:t>Epic Cloud</a:t>
            </a:r>
          </a:p>
        </p:txBody>
      </p:sp>
      <p:pic>
        <p:nvPicPr>
          <p:cNvPr id="164" name="Picture 163">
            <a:extLst>
              <a:ext uri="{FF2B5EF4-FFF2-40B4-BE49-F238E27FC236}">
                <a16:creationId xmlns:a16="http://schemas.microsoft.com/office/drawing/2014/main" id="{858AE50C-4805-7C45-BAF4-90F432CEDBC5}"/>
              </a:ext>
            </a:extLst>
          </p:cNvPr>
          <p:cNvPicPr>
            <a:picLocks noChangeAspect="1"/>
          </p:cNvPicPr>
          <p:nvPr/>
        </p:nvPicPr>
        <p:blipFill>
          <a:blip r:embed="rId14" cstate="hqprint">
            <a:extLst>
              <a:ext uri="{28A0092B-C50C-407E-A947-70E740481C1C}">
                <a14:useLocalDpi xmlns:a14="http://schemas.microsoft.com/office/drawing/2010/main"/>
              </a:ext>
            </a:extLst>
          </a:blip>
          <a:stretch>
            <a:fillRect/>
          </a:stretch>
        </p:blipFill>
        <p:spPr>
          <a:xfrm>
            <a:off x="1065322" y="834422"/>
            <a:ext cx="1371600" cy="371475"/>
          </a:xfrm>
          <a:prstGeom prst="rect">
            <a:avLst/>
          </a:prstGeom>
        </p:spPr>
      </p:pic>
      <p:pic>
        <p:nvPicPr>
          <p:cNvPr id="165" name="Picture 164">
            <a:extLst>
              <a:ext uri="{FF2B5EF4-FFF2-40B4-BE49-F238E27FC236}">
                <a16:creationId xmlns:a16="http://schemas.microsoft.com/office/drawing/2014/main" id="{1ED09686-DEDA-F54D-AFCA-5AE44CAC17FE}"/>
              </a:ext>
            </a:extLst>
          </p:cNvPr>
          <p:cNvPicPr>
            <a:picLocks noChangeAspect="1"/>
          </p:cNvPicPr>
          <p:nvPr/>
        </p:nvPicPr>
        <p:blipFill>
          <a:blip r:embed="rId14" cstate="hqprint">
            <a:extLst>
              <a:ext uri="{28A0092B-C50C-407E-A947-70E740481C1C}">
                <a14:useLocalDpi xmlns:a14="http://schemas.microsoft.com/office/drawing/2010/main"/>
              </a:ext>
            </a:extLst>
          </a:blip>
          <a:stretch>
            <a:fillRect/>
          </a:stretch>
        </p:blipFill>
        <p:spPr>
          <a:xfrm>
            <a:off x="3726166" y="828913"/>
            <a:ext cx="1371600" cy="371475"/>
          </a:xfrm>
          <a:prstGeom prst="rect">
            <a:avLst/>
          </a:prstGeom>
        </p:spPr>
      </p:pic>
      <p:pic>
        <p:nvPicPr>
          <p:cNvPr id="166" name="Picture 165">
            <a:extLst>
              <a:ext uri="{FF2B5EF4-FFF2-40B4-BE49-F238E27FC236}">
                <a16:creationId xmlns:a16="http://schemas.microsoft.com/office/drawing/2014/main" id="{C3FB764E-EA3D-0D45-8600-BDE970FDFE42}"/>
              </a:ext>
            </a:extLst>
          </p:cNvPr>
          <p:cNvPicPr>
            <a:picLocks noChangeAspect="1"/>
          </p:cNvPicPr>
          <p:nvPr/>
        </p:nvPicPr>
        <p:blipFill>
          <a:blip r:embed="rId14" cstate="hqprint">
            <a:extLst>
              <a:ext uri="{28A0092B-C50C-407E-A947-70E740481C1C}">
                <a14:useLocalDpi xmlns:a14="http://schemas.microsoft.com/office/drawing/2010/main"/>
              </a:ext>
            </a:extLst>
          </a:blip>
          <a:stretch>
            <a:fillRect/>
          </a:stretch>
        </p:blipFill>
        <p:spPr>
          <a:xfrm>
            <a:off x="7299369" y="828912"/>
            <a:ext cx="1371600" cy="371475"/>
          </a:xfrm>
          <a:prstGeom prst="rect">
            <a:avLst/>
          </a:prstGeom>
        </p:spPr>
      </p:pic>
      <p:pic>
        <p:nvPicPr>
          <p:cNvPr id="167" name="Picture 166">
            <a:extLst>
              <a:ext uri="{FF2B5EF4-FFF2-40B4-BE49-F238E27FC236}">
                <a16:creationId xmlns:a16="http://schemas.microsoft.com/office/drawing/2014/main" id="{4418184A-040D-C540-9D36-904BCDD2DD57}"/>
              </a:ext>
            </a:extLst>
          </p:cNvPr>
          <p:cNvPicPr>
            <a:picLocks noChangeAspect="1"/>
          </p:cNvPicPr>
          <p:nvPr/>
        </p:nvPicPr>
        <p:blipFill>
          <a:blip r:embed="rId14" cstate="hqprint">
            <a:extLst>
              <a:ext uri="{28A0092B-C50C-407E-A947-70E740481C1C}">
                <a14:useLocalDpi xmlns:a14="http://schemas.microsoft.com/office/drawing/2010/main"/>
              </a:ext>
            </a:extLst>
          </a:blip>
          <a:stretch>
            <a:fillRect/>
          </a:stretch>
        </p:blipFill>
        <p:spPr>
          <a:xfrm>
            <a:off x="9941084" y="835258"/>
            <a:ext cx="1371600" cy="371475"/>
          </a:xfrm>
          <a:prstGeom prst="rect">
            <a:avLst/>
          </a:prstGeom>
        </p:spPr>
      </p:pic>
    </p:spTree>
    <p:extLst>
      <p:ext uri="{BB962C8B-B14F-4D97-AF65-F5344CB8AC3E}">
        <p14:creationId xmlns:p14="http://schemas.microsoft.com/office/powerpoint/2010/main" val="3573281022"/>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9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8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2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2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2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1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9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8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4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74"/>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01"/>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295"/>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250"/>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213"/>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221"/>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339"/>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354"/>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nodeType="clickEffect">
                                  <p:stCondLst>
                                    <p:cond delay="0"/>
                                  </p:stCondLst>
                                  <p:childTnLst>
                                    <p:set>
                                      <p:cBhvr>
                                        <p:cTn id="80" dur="1" fill="hold">
                                          <p:stCondLst>
                                            <p:cond delay="0"/>
                                          </p:stCondLst>
                                        </p:cTn>
                                        <p:tgtEl>
                                          <p:spTgt spid="3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1"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9" name="image37.png">
            <a:extLst>
              <a:ext uri="{FF2B5EF4-FFF2-40B4-BE49-F238E27FC236}">
                <a16:creationId xmlns:a16="http://schemas.microsoft.com/office/drawing/2014/main" id="{1DC04F6A-3F5E-4944-9412-BE5892C3130D}"/>
              </a:ext>
            </a:extLst>
          </p:cNvPr>
          <p:cNvPicPr/>
          <p:nvPr/>
        </p:nvPicPr>
        <p:blipFill>
          <a:blip r:embed="rId3" cstate="hqprint">
            <a:extLst>
              <a:ext uri="{28A0092B-C50C-407E-A947-70E740481C1C}">
                <a14:useLocalDpi xmlns:a14="http://schemas.microsoft.com/office/drawing/2010/main"/>
              </a:ext>
            </a:extLst>
          </a:blip>
          <a:stretch>
            <a:fillRect/>
          </a:stretch>
        </p:blipFill>
        <p:spPr>
          <a:xfrm>
            <a:off x="1382333" y="548641"/>
            <a:ext cx="1005843" cy="302207"/>
          </a:xfrm>
          <a:prstGeom prst="rect">
            <a:avLst/>
          </a:prstGeom>
          <a:ln w="12700">
            <a:miter lim="400000"/>
          </a:ln>
        </p:spPr>
      </p:pic>
      <p:pic>
        <p:nvPicPr>
          <p:cNvPr id="198" name="image50.png">
            <a:extLst>
              <a:ext uri="{FF2B5EF4-FFF2-40B4-BE49-F238E27FC236}">
                <a16:creationId xmlns:a16="http://schemas.microsoft.com/office/drawing/2014/main" id="{5B02FEF7-F3C3-5B40-8F2B-77CEB96B897E}"/>
              </a:ext>
            </a:extLst>
          </p:cNvPr>
          <p:cNvPicPr/>
          <p:nvPr/>
        </p:nvPicPr>
        <p:blipFill>
          <a:blip r:embed="rId4" cstate="hqprint">
            <a:extLst>
              <a:ext uri="{28A0092B-C50C-407E-A947-70E740481C1C}">
                <a14:useLocalDpi xmlns:a14="http://schemas.microsoft.com/office/drawing/2010/main"/>
              </a:ext>
            </a:extLst>
          </a:blip>
          <a:stretch>
            <a:fillRect/>
          </a:stretch>
        </p:blipFill>
        <p:spPr>
          <a:xfrm>
            <a:off x="3871959" y="548641"/>
            <a:ext cx="1005840" cy="302207"/>
          </a:xfrm>
          <a:prstGeom prst="rect">
            <a:avLst/>
          </a:prstGeom>
          <a:ln w="12700">
            <a:miter lim="400000"/>
          </a:ln>
        </p:spPr>
      </p:pic>
      <p:pic>
        <p:nvPicPr>
          <p:cNvPr id="180" name="image50.png">
            <a:extLst>
              <a:ext uri="{FF2B5EF4-FFF2-40B4-BE49-F238E27FC236}">
                <a16:creationId xmlns:a16="http://schemas.microsoft.com/office/drawing/2014/main" id="{97FCEAA2-95D4-0241-9FDB-F2B66D3A97B3}"/>
              </a:ext>
            </a:extLst>
          </p:cNvPr>
          <p:cNvPicPr/>
          <p:nvPr/>
        </p:nvPicPr>
        <p:blipFill>
          <a:blip r:embed="rId4" cstate="hqprint">
            <a:extLst>
              <a:ext uri="{28A0092B-C50C-407E-A947-70E740481C1C}">
                <a14:useLocalDpi xmlns:a14="http://schemas.microsoft.com/office/drawing/2010/main"/>
              </a:ext>
            </a:extLst>
          </a:blip>
          <a:stretch>
            <a:fillRect/>
          </a:stretch>
        </p:blipFill>
        <p:spPr>
          <a:xfrm>
            <a:off x="3438526" y="548641"/>
            <a:ext cx="1005840" cy="302207"/>
          </a:xfrm>
          <a:prstGeom prst="rect">
            <a:avLst/>
          </a:prstGeom>
          <a:ln w="12700">
            <a:miter lim="400000"/>
          </a:ln>
        </p:spPr>
      </p:pic>
      <p:pic>
        <p:nvPicPr>
          <p:cNvPr id="182" name="image37.png">
            <a:extLst>
              <a:ext uri="{FF2B5EF4-FFF2-40B4-BE49-F238E27FC236}">
                <a16:creationId xmlns:a16="http://schemas.microsoft.com/office/drawing/2014/main" id="{53185396-2C55-0040-8D11-E2CA49DD7241}"/>
              </a:ext>
            </a:extLst>
          </p:cNvPr>
          <p:cNvPicPr/>
          <p:nvPr/>
        </p:nvPicPr>
        <p:blipFill>
          <a:blip r:embed="rId3" cstate="hqprint">
            <a:extLst>
              <a:ext uri="{28A0092B-C50C-407E-A947-70E740481C1C}">
                <a14:useLocalDpi xmlns:a14="http://schemas.microsoft.com/office/drawing/2010/main"/>
              </a:ext>
            </a:extLst>
          </a:blip>
          <a:stretch>
            <a:fillRect/>
          </a:stretch>
        </p:blipFill>
        <p:spPr>
          <a:xfrm>
            <a:off x="1817869" y="548641"/>
            <a:ext cx="1005843" cy="302207"/>
          </a:xfrm>
          <a:prstGeom prst="rect">
            <a:avLst/>
          </a:prstGeom>
          <a:ln w="12700">
            <a:miter lim="400000"/>
          </a:ln>
        </p:spPr>
      </p:pic>
      <p:sp>
        <p:nvSpPr>
          <p:cNvPr id="151" name="Rectangle 150">
            <a:extLst>
              <a:ext uri="{FF2B5EF4-FFF2-40B4-BE49-F238E27FC236}">
                <a16:creationId xmlns:a16="http://schemas.microsoft.com/office/drawing/2014/main" id="{D7517F5F-922A-974F-9987-316355816CAA}"/>
              </a:ext>
            </a:extLst>
          </p:cNvPr>
          <p:cNvSpPr/>
          <p:nvPr/>
        </p:nvSpPr>
        <p:spPr bwMode="gray">
          <a:xfrm>
            <a:off x="166705" y="90294"/>
            <a:ext cx="6145264" cy="236210"/>
          </a:xfrm>
          <a:prstGeom prst="rect">
            <a:avLst/>
          </a:prstGeom>
          <a:gradFill flip="none" rotWithShape="1">
            <a:gsLst>
              <a:gs pos="100000">
                <a:schemeClr val="accent1">
                  <a:lumMod val="75000"/>
                </a:schemeClr>
              </a:gs>
              <a:gs pos="0">
                <a:schemeClr val="accent1"/>
              </a:gs>
            </a:gsLst>
            <a:lin ang="8100000" scaled="0"/>
            <a:tileRect/>
          </a:gradFill>
          <a:ln w="12700">
            <a:gradFill>
              <a:gsLst>
                <a:gs pos="0">
                  <a:schemeClr val="bg1">
                    <a:alpha val="90000"/>
                  </a:schemeClr>
                </a:gs>
                <a:gs pos="100000">
                  <a:schemeClr val="bg1">
                    <a:alpha val="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lIns="118747" tIns="182736" rIns="118747" bIns="182688" rtlCol="0" anchor="ctr"/>
          <a:lstStyle/>
          <a:p>
            <a:pPr algn="ctr">
              <a:lnSpc>
                <a:spcPct val="85000"/>
              </a:lnSpc>
              <a:spcBef>
                <a:spcPts val="600"/>
              </a:spcBef>
            </a:pPr>
            <a:r>
              <a:rPr lang="en-US" sz="1600">
                <a:solidFill>
                  <a:prstClr val="white"/>
                </a:solidFill>
              </a:rPr>
              <a:t>Epic Production Cluster</a:t>
            </a:r>
          </a:p>
        </p:txBody>
      </p:sp>
      <p:sp>
        <p:nvSpPr>
          <p:cNvPr id="160" name="TextBox 159">
            <a:extLst>
              <a:ext uri="{FF2B5EF4-FFF2-40B4-BE49-F238E27FC236}">
                <a16:creationId xmlns:a16="http://schemas.microsoft.com/office/drawing/2014/main" id="{901F6D7B-E581-A942-B8D1-E7661EE9AC35}"/>
              </a:ext>
            </a:extLst>
          </p:cNvPr>
          <p:cNvSpPr txBox="1"/>
          <p:nvPr/>
        </p:nvSpPr>
        <p:spPr>
          <a:xfrm>
            <a:off x="3728556" y="1737461"/>
            <a:ext cx="1766519" cy="208879"/>
          </a:xfrm>
          <a:prstGeom prst="rect">
            <a:avLst/>
          </a:prstGeom>
        </p:spPr>
        <p:txBody>
          <a:bodyPr vert="horz" wrap="square" lIns="91368" tIns="45684" rIns="91368" bIns="45684" rtlCol="0" anchor="ctr">
            <a:noAutofit/>
          </a:bodyPr>
          <a:lstStyle/>
          <a:p>
            <a:pPr algn="ctr">
              <a:lnSpc>
                <a:spcPct val="95000"/>
              </a:lnSpc>
              <a:spcBef>
                <a:spcPts val="400"/>
              </a:spcBef>
              <a:spcAft>
                <a:spcPts val="200"/>
              </a:spcAft>
            </a:pPr>
            <a:r>
              <a:rPr lang="en-US" sz="1000" b="1">
                <a:solidFill>
                  <a:schemeClr val="bg1"/>
                </a:solidFill>
              </a:rPr>
              <a:t>Epic Report</a:t>
            </a:r>
          </a:p>
        </p:txBody>
      </p:sp>
      <p:pic>
        <p:nvPicPr>
          <p:cNvPr id="163" name="volume clone 1" descr="C:\Users\PrestoGeorge\Desktop\Original-Cylindar.gif">
            <a:extLst>
              <a:ext uri="{FF2B5EF4-FFF2-40B4-BE49-F238E27FC236}">
                <a16:creationId xmlns:a16="http://schemas.microsoft.com/office/drawing/2014/main" id="{AF5B646B-1396-244E-9A77-0A48918B12F5}"/>
              </a:ext>
            </a:extLst>
          </p:cNvPr>
          <p:cNvPicPr preferRelativeResize="0">
            <a:picLocks noChangeAspect="1" noChangeArrowheads="1"/>
          </p:cNvPicPr>
          <p:nvPr/>
        </p:nvPicPr>
        <p:blipFill>
          <a:blip r:embed="rId5" cstate="print">
            <a:duotone>
              <a:prstClr val="black"/>
              <a:schemeClr val="accent5">
                <a:tint val="45000"/>
                <a:satMod val="400000"/>
              </a:schemeClr>
            </a:duotone>
          </a:blip>
          <a:srcRect/>
          <a:stretch>
            <a:fillRect/>
          </a:stretch>
        </p:blipFill>
        <p:spPr bwMode="auto">
          <a:xfrm>
            <a:off x="3723369" y="2295017"/>
            <a:ext cx="1371600" cy="242518"/>
          </a:xfrm>
          <a:prstGeom prst="rect">
            <a:avLst/>
          </a:prstGeom>
          <a:noFill/>
        </p:spPr>
      </p:pic>
      <p:sp>
        <p:nvSpPr>
          <p:cNvPr id="175" name="TextBox 174">
            <a:extLst>
              <a:ext uri="{FF2B5EF4-FFF2-40B4-BE49-F238E27FC236}">
                <a16:creationId xmlns:a16="http://schemas.microsoft.com/office/drawing/2014/main" id="{9125932A-1909-714E-A50F-E3A3CA503591}"/>
              </a:ext>
            </a:extLst>
          </p:cNvPr>
          <p:cNvSpPr txBox="1"/>
          <p:nvPr/>
        </p:nvSpPr>
        <p:spPr>
          <a:xfrm>
            <a:off x="3743879" y="2315561"/>
            <a:ext cx="1371600" cy="201962"/>
          </a:xfrm>
          <a:prstGeom prst="rect">
            <a:avLst/>
          </a:prstGeom>
        </p:spPr>
        <p:txBody>
          <a:bodyPr vert="horz" wrap="square" lIns="91368" tIns="45684" rIns="91368" bIns="45684" rtlCol="0" anchor="ctr">
            <a:noAutofit/>
          </a:bodyPr>
          <a:lstStyle/>
          <a:p>
            <a:pPr algn="ctr">
              <a:lnSpc>
                <a:spcPct val="95000"/>
              </a:lnSpc>
              <a:spcBef>
                <a:spcPts val="400"/>
              </a:spcBef>
              <a:spcAft>
                <a:spcPts val="200"/>
              </a:spcAft>
            </a:pPr>
            <a:r>
              <a:rPr lang="en-US" sz="1000" b="1">
                <a:solidFill>
                  <a:schemeClr val="bg1"/>
                </a:solidFill>
              </a:rPr>
              <a:t>Hyperspace</a:t>
            </a:r>
          </a:p>
        </p:txBody>
      </p:sp>
      <p:pic>
        <p:nvPicPr>
          <p:cNvPr id="184" name="volume clone 1" descr="C:\Users\PrestoGeorge\Desktop\Original-Cylindar.gif">
            <a:extLst>
              <a:ext uri="{FF2B5EF4-FFF2-40B4-BE49-F238E27FC236}">
                <a16:creationId xmlns:a16="http://schemas.microsoft.com/office/drawing/2014/main" id="{5571AF67-D24C-8242-BCE3-7B74E8FB2A88}"/>
              </a:ext>
            </a:extLst>
          </p:cNvPr>
          <p:cNvPicPr preferRelativeResize="0">
            <a:picLocks noChangeAspect="1" noChangeArrowheads="1"/>
          </p:cNvPicPr>
          <p:nvPr/>
        </p:nvPicPr>
        <p:blipFill>
          <a:blip r:embed="rId5" cstate="print">
            <a:duotone>
              <a:prstClr val="black"/>
              <a:schemeClr val="accent5">
                <a:tint val="45000"/>
                <a:satMod val="400000"/>
              </a:schemeClr>
            </a:duotone>
          </a:blip>
          <a:srcRect/>
          <a:stretch>
            <a:fillRect/>
          </a:stretch>
        </p:blipFill>
        <p:spPr bwMode="auto">
          <a:xfrm>
            <a:off x="3723369" y="2603156"/>
            <a:ext cx="1371600" cy="242518"/>
          </a:xfrm>
          <a:prstGeom prst="rect">
            <a:avLst/>
          </a:prstGeom>
          <a:noFill/>
        </p:spPr>
      </p:pic>
      <p:sp>
        <p:nvSpPr>
          <p:cNvPr id="185" name="Rectangle 184">
            <a:extLst>
              <a:ext uri="{FF2B5EF4-FFF2-40B4-BE49-F238E27FC236}">
                <a16:creationId xmlns:a16="http://schemas.microsoft.com/office/drawing/2014/main" id="{DDFAE626-544C-3E42-BE07-DB39F58B2538}"/>
              </a:ext>
            </a:extLst>
          </p:cNvPr>
          <p:cNvSpPr/>
          <p:nvPr/>
        </p:nvSpPr>
        <p:spPr bwMode="gray">
          <a:xfrm>
            <a:off x="6701869" y="81570"/>
            <a:ext cx="5349766" cy="231346"/>
          </a:xfrm>
          <a:prstGeom prst="rect">
            <a:avLst/>
          </a:prstGeom>
          <a:gradFill flip="none" rotWithShape="1">
            <a:gsLst>
              <a:gs pos="100000">
                <a:schemeClr val="accent1">
                  <a:lumMod val="75000"/>
                </a:schemeClr>
              </a:gs>
              <a:gs pos="0">
                <a:schemeClr val="accent1"/>
              </a:gs>
            </a:gsLst>
            <a:lin ang="8100000" scaled="0"/>
            <a:tileRect/>
          </a:gradFill>
          <a:ln w="12700">
            <a:gradFill>
              <a:gsLst>
                <a:gs pos="0">
                  <a:schemeClr val="bg1">
                    <a:alpha val="90000"/>
                  </a:schemeClr>
                </a:gs>
                <a:gs pos="100000">
                  <a:schemeClr val="bg1">
                    <a:alpha val="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lIns="118748" tIns="182736" rIns="118748" bIns="182688" rtlCol="0" anchor="ctr"/>
          <a:lstStyle/>
          <a:p>
            <a:pPr algn="ctr">
              <a:lnSpc>
                <a:spcPct val="85000"/>
              </a:lnSpc>
              <a:spcBef>
                <a:spcPts val="600"/>
              </a:spcBef>
            </a:pPr>
            <a:r>
              <a:rPr lang="en-US" sz="1600">
                <a:solidFill>
                  <a:prstClr val="white"/>
                </a:solidFill>
              </a:rPr>
              <a:t>Epic DR Cluster</a:t>
            </a:r>
          </a:p>
        </p:txBody>
      </p:sp>
      <p:grpSp>
        <p:nvGrpSpPr>
          <p:cNvPr id="186" name="Group 185">
            <a:extLst>
              <a:ext uri="{FF2B5EF4-FFF2-40B4-BE49-F238E27FC236}">
                <a16:creationId xmlns:a16="http://schemas.microsoft.com/office/drawing/2014/main" id="{6498F230-9AA3-CC43-8159-0ADACF459B51}"/>
              </a:ext>
            </a:extLst>
          </p:cNvPr>
          <p:cNvGrpSpPr/>
          <p:nvPr/>
        </p:nvGrpSpPr>
        <p:grpSpPr>
          <a:xfrm>
            <a:off x="1687296" y="5291211"/>
            <a:ext cx="970754" cy="806368"/>
            <a:chOff x="-1163419" y="5496138"/>
            <a:chExt cx="971513" cy="806999"/>
          </a:xfrm>
        </p:grpSpPr>
        <p:pic>
          <p:nvPicPr>
            <p:cNvPr id="187" name="Picture 186">
              <a:extLst>
                <a:ext uri="{FF2B5EF4-FFF2-40B4-BE49-F238E27FC236}">
                  <a16:creationId xmlns:a16="http://schemas.microsoft.com/office/drawing/2014/main" id="{B7DC50A5-F994-2248-AB51-3D659EAA37FA}"/>
                </a:ext>
              </a:extLst>
            </p:cNvPr>
            <p:cNvPicPr>
              <a:picLocks noChangeAspect="1"/>
            </p:cNvPicPr>
            <p:nvPr/>
          </p:nvPicPr>
          <p:blipFill>
            <a:blip r:embed="rId6"/>
            <a:stretch>
              <a:fillRect/>
            </a:stretch>
          </p:blipFill>
          <p:spPr>
            <a:xfrm>
              <a:off x="-901318" y="5496138"/>
              <a:ext cx="457200" cy="571500"/>
            </a:xfrm>
            <a:prstGeom prst="rect">
              <a:avLst/>
            </a:prstGeom>
          </p:spPr>
        </p:pic>
        <p:sp>
          <p:nvSpPr>
            <p:cNvPr id="188" name="TextBox 187">
              <a:extLst>
                <a:ext uri="{FF2B5EF4-FFF2-40B4-BE49-F238E27FC236}">
                  <a16:creationId xmlns:a16="http://schemas.microsoft.com/office/drawing/2014/main" id="{738B3620-BD21-7F4E-96CA-F64292BC8960}"/>
                </a:ext>
              </a:extLst>
            </p:cNvPr>
            <p:cNvSpPr txBox="1"/>
            <p:nvPr/>
          </p:nvSpPr>
          <p:spPr>
            <a:xfrm>
              <a:off x="-1163419" y="6002195"/>
              <a:ext cx="971513" cy="300942"/>
            </a:xfrm>
            <a:prstGeom prst="rect">
              <a:avLst/>
            </a:prstGeom>
          </p:spPr>
          <p:txBody>
            <a:bodyPr vert="horz" wrap="square" lIns="91368" tIns="45684" rIns="91368" bIns="45684" rtlCol="0" anchor="ctr">
              <a:noAutofit/>
            </a:bodyPr>
            <a:lstStyle/>
            <a:p>
              <a:pPr algn="ctr">
                <a:lnSpc>
                  <a:spcPct val="95000"/>
                </a:lnSpc>
                <a:spcBef>
                  <a:spcPts val="400"/>
                </a:spcBef>
                <a:spcAft>
                  <a:spcPts val="200"/>
                </a:spcAft>
              </a:pPr>
              <a:r>
                <a:rPr lang="en-US" sz="1000" b="1">
                  <a:solidFill>
                    <a:sysClr val="windowText" lastClr="000000"/>
                  </a:solidFill>
                </a:rPr>
                <a:t>Epic Prod</a:t>
              </a:r>
            </a:p>
          </p:txBody>
        </p:sp>
      </p:grpSp>
      <p:grpSp>
        <p:nvGrpSpPr>
          <p:cNvPr id="189" name="Group 188">
            <a:extLst>
              <a:ext uri="{FF2B5EF4-FFF2-40B4-BE49-F238E27FC236}">
                <a16:creationId xmlns:a16="http://schemas.microsoft.com/office/drawing/2014/main" id="{02F077D2-54E2-C347-85C9-67ED296F4DFC}"/>
              </a:ext>
            </a:extLst>
          </p:cNvPr>
          <p:cNvGrpSpPr/>
          <p:nvPr/>
        </p:nvGrpSpPr>
        <p:grpSpPr>
          <a:xfrm>
            <a:off x="787193" y="5291213"/>
            <a:ext cx="970754" cy="815178"/>
            <a:chOff x="437963" y="3981079"/>
            <a:chExt cx="971513" cy="815815"/>
          </a:xfrm>
        </p:grpSpPr>
        <p:pic>
          <p:nvPicPr>
            <p:cNvPr id="197" name="Picture 196">
              <a:extLst>
                <a:ext uri="{FF2B5EF4-FFF2-40B4-BE49-F238E27FC236}">
                  <a16:creationId xmlns:a16="http://schemas.microsoft.com/office/drawing/2014/main" id="{B6EF39D1-D800-2F46-BB4A-F8C8AA50BAB4}"/>
                </a:ext>
              </a:extLst>
            </p:cNvPr>
            <p:cNvPicPr>
              <a:picLocks noChangeAspect="1"/>
            </p:cNvPicPr>
            <p:nvPr/>
          </p:nvPicPr>
          <p:blipFill>
            <a:blip r:embed="rId6"/>
            <a:stretch>
              <a:fillRect/>
            </a:stretch>
          </p:blipFill>
          <p:spPr>
            <a:xfrm>
              <a:off x="684201" y="3981079"/>
              <a:ext cx="457200" cy="571500"/>
            </a:xfrm>
            <a:prstGeom prst="rect">
              <a:avLst/>
            </a:prstGeom>
          </p:spPr>
        </p:pic>
        <p:sp>
          <p:nvSpPr>
            <p:cNvPr id="201" name="TextBox 200">
              <a:extLst>
                <a:ext uri="{FF2B5EF4-FFF2-40B4-BE49-F238E27FC236}">
                  <a16:creationId xmlns:a16="http://schemas.microsoft.com/office/drawing/2014/main" id="{C8E494EB-3130-9F41-8CAE-AB530B5F7B41}"/>
                </a:ext>
              </a:extLst>
            </p:cNvPr>
            <p:cNvSpPr txBox="1"/>
            <p:nvPr/>
          </p:nvSpPr>
          <p:spPr>
            <a:xfrm>
              <a:off x="437963" y="4495952"/>
              <a:ext cx="971513" cy="300942"/>
            </a:xfrm>
            <a:prstGeom prst="rect">
              <a:avLst/>
            </a:prstGeom>
          </p:spPr>
          <p:txBody>
            <a:bodyPr vert="horz" wrap="square" lIns="91368" tIns="45684" rIns="91368" bIns="45684" rtlCol="0" anchor="ctr">
              <a:noAutofit/>
            </a:bodyPr>
            <a:lstStyle/>
            <a:p>
              <a:pPr algn="ctr">
                <a:lnSpc>
                  <a:spcPct val="95000"/>
                </a:lnSpc>
                <a:spcBef>
                  <a:spcPts val="400"/>
                </a:spcBef>
                <a:spcAft>
                  <a:spcPts val="200"/>
                </a:spcAft>
              </a:pPr>
              <a:r>
                <a:rPr lang="en-US" sz="1000" b="1">
                  <a:solidFill>
                    <a:sysClr val="windowText" lastClr="000000"/>
                  </a:solidFill>
                </a:rPr>
                <a:t>Report Prod</a:t>
              </a:r>
            </a:p>
          </p:txBody>
        </p:sp>
      </p:grpSp>
      <p:grpSp>
        <p:nvGrpSpPr>
          <p:cNvPr id="202" name="Group 201">
            <a:extLst>
              <a:ext uri="{FF2B5EF4-FFF2-40B4-BE49-F238E27FC236}">
                <a16:creationId xmlns:a16="http://schemas.microsoft.com/office/drawing/2014/main" id="{E36AFF4E-E019-7F47-9A52-78C2A9933986}"/>
              </a:ext>
            </a:extLst>
          </p:cNvPr>
          <p:cNvGrpSpPr/>
          <p:nvPr/>
        </p:nvGrpSpPr>
        <p:grpSpPr>
          <a:xfrm>
            <a:off x="3996165" y="4903429"/>
            <a:ext cx="970754" cy="829239"/>
            <a:chOff x="1295976" y="4520457"/>
            <a:chExt cx="971513" cy="829887"/>
          </a:xfrm>
        </p:grpSpPr>
        <p:pic>
          <p:nvPicPr>
            <p:cNvPr id="203" name="Picture 202">
              <a:extLst>
                <a:ext uri="{FF2B5EF4-FFF2-40B4-BE49-F238E27FC236}">
                  <a16:creationId xmlns:a16="http://schemas.microsoft.com/office/drawing/2014/main" id="{8A01A1F5-BECC-F94F-B96A-0F5082FEFB01}"/>
                </a:ext>
              </a:extLst>
            </p:cNvPr>
            <p:cNvPicPr>
              <a:picLocks noChangeAspect="1"/>
            </p:cNvPicPr>
            <p:nvPr/>
          </p:nvPicPr>
          <p:blipFill>
            <a:blip r:embed="rId6"/>
            <a:stretch>
              <a:fillRect/>
            </a:stretch>
          </p:blipFill>
          <p:spPr>
            <a:xfrm>
              <a:off x="1553133" y="4520457"/>
              <a:ext cx="457200" cy="571500"/>
            </a:xfrm>
            <a:prstGeom prst="rect">
              <a:avLst/>
            </a:prstGeom>
          </p:spPr>
        </p:pic>
        <p:sp>
          <p:nvSpPr>
            <p:cNvPr id="204" name="TextBox 203">
              <a:extLst>
                <a:ext uri="{FF2B5EF4-FFF2-40B4-BE49-F238E27FC236}">
                  <a16:creationId xmlns:a16="http://schemas.microsoft.com/office/drawing/2014/main" id="{9CF2A87E-9897-2843-9B2D-68C587CCF126}"/>
                </a:ext>
              </a:extLst>
            </p:cNvPr>
            <p:cNvSpPr txBox="1"/>
            <p:nvPr/>
          </p:nvSpPr>
          <p:spPr>
            <a:xfrm>
              <a:off x="1295976" y="5049402"/>
              <a:ext cx="971513" cy="300942"/>
            </a:xfrm>
            <a:prstGeom prst="rect">
              <a:avLst/>
            </a:prstGeom>
          </p:spPr>
          <p:txBody>
            <a:bodyPr vert="horz" wrap="square" lIns="91368" tIns="45684" rIns="91368" bIns="45684" rtlCol="0" anchor="ctr">
              <a:noAutofit/>
            </a:bodyPr>
            <a:lstStyle/>
            <a:p>
              <a:pPr algn="ctr">
                <a:lnSpc>
                  <a:spcPct val="95000"/>
                </a:lnSpc>
                <a:spcBef>
                  <a:spcPts val="400"/>
                </a:spcBef>
                <a:spcAft>
                  <a:spcPts val="200"/>
                </a:spcAft>
              </a:pPr>
              <a:r>
                <a:rPr lang="en-US" sz="1000" b="1">
                  <a:solidFill>
                    <a:sysClr val="windowText" lastClr="000000"/>
                  </a:solidFill>
                </a:rPr>
                <a:t>None Prod</a:t>
              </a:r>
            </a:p>
          </p:txBody>
        </p:sp>
      </p:grpSp>
      <p:grpSp>
        <p:nvGrpSpPr>
          <p:cNvPr id="205" name="Group 204">
            <a:extLst>
              <a:ext uri="{FF2B5EF4-FFF2-40B4-BE49-F238E27FC236}">
                <a16:creationId xmlns:a16="http://schemas.microsoft.com/office/drawing/2014/main" id="{19DD5EFF-D2DA-8D49-8078-91CB17F5B7F6}"/>
              </a:ext>
            </a:extLst>
          </p:cNvPr>
          <p:cNvGrpSpPr/>
          <p:nvPr/>
        </p:nvGrpSpPr>
        <p:grpSpPr>
          <a:xfrm>
            <a:off x="4022323" y="3980693"/>
            <a:ext cx="970754" cy="832404"/>
            <a:chOff x="-910664" y="3800282"/>
            <a:chExt cx="971513" cy="833055"/>
          </a:xfrm>
        </p:grpSpPr>
        <p:pic>
          <p:nvPicPr>
            <p:cNvPr id="206" name="Picture 205">
              <a:extLst>
                <a:ext uri="{FF2B5EF4-FFF2-40B4-BE49-F238E27FC236}">
                  <a16:creationId xmlns:a16="http://schemas.microsoft.com/office/drawing/2014/main" id="{97F2565B-1C98-0F43-BF69-E72510F38CD9}"/>
                </a:ext>
              </a:extLst>
            </p:cNvPr>
            <p:cNvPicPr>
              <a:picLocks noChangeAspect="1"/>
            </p:cNvPicPr>
            <p:nvPr/>
          </p:nvPicPr>
          <p:blipFill>
            <a:blip r:embed="rId6"/>
            <a:stretch>
              <a:fillRect/>
            </a:stretch>
          </p:blipFill>
          <p:spPr>
            <a:xfrm>
              <a:off x="-672122" y="3800282"/>
              <a:ext cx="457200" cy="571500"/>
            </a:xfrm>
            <a:prstGeom prst="rect">
              <a:avLst/>
            </a:prstGeom>
          </p:spPr>
        </p:pic>
        <p:sp>
          <p:nvSpPr>
            <p:cNvPr id="207" name="TextBox 206">
              <a:extLst>
                <a:ext uri="{FF2B5EF4-FFF2-40B4-BE49-F238E27FC236}">
                  <a16:creationId xmlns:a16="http://schemas.microsoft.com/office/drawing/2014/main" id="{8EC2F3B8-7FA4-2C4B-8D94-9A36455CB547}"/>
                </a:ext>
              </a:extLst>
            </p:cNvPr>
            <p:cNvSpPr txBox="1"/>
            <p:nvPr/>
          </p:nvSpPr>
          <p:spPr>
            <a:xfrm>
              <a:off x="-910664" y="4332395"/>
              <a:ext cx="971513" cy="300942"/>
            </a:xfrm>
            <a:prstGeom prst="rect">
              <a:avLst/>
            </a:prstGeom>
          </p:spPr>
          <p:txBody>
            <a:bodyPr vert="horz" wrap="square" lIns="91368" tIns="45684" rIns="91368" bIns="45684" rtlCol="0" anchor="ctr">
              <a:noAutofit/>
            </a:bodyPr>
            <a:lstStyle/>
            <a:p>
              <a:pPr algn="ctr">
                <a:lnSpc>
                  <a:spcPct val="95000"/>
                </a:lnSpc>
                <a:spcBef>
                  <a:spcPts val="400"/>
                </a:spcBef>
                <a:spcAft>
                  <a:spcPts val="200"/>
                </a:spcAft>
              </a:pPr>
              <a:r>
                <a:rPr lang="en-US" sz="1000" b="1">
                  <a:solidFill>
                    <a:sysClr val="windowText" lastClr="000000"/>
                  </a:solidFill>
                </a:rPr>
                <a:t>Backup Media</a:t>
              </a:r>
            </a:p>
          </p:txBody>
        </p:sp>
      </p:grpSp>
      <p:grpSp>
        <p:nvGrpSpPr>
          <p:cNvPr id="208" name="Group 207">
            <a:extLst>
              <a:ext uri="{FF2B5EF4-FFF2-40B4-BE49-F238E27FC236}">
                <a16:creationId xmlns:a16="http://schemas.microsoft.com/office/drawing/2014/main" id="{DE265BC1-F0C9-784D-9503-B9983395FB17}"/>
              </a:ext>
            </a:extLst>
          </p:cNvPr>
          <p:cNvGrpSpPr/>
          <p:nvPr/>
        </p:nvGrpSpPr>
        <p:grpSpPr>
          <a:xfrm>
            <a:off x="2878720" y="5287906"/>
            <a:ext cx="970754" cy="874075"/>
            <a:chOff x="-2277025" y="3597188"/>
            <a:chExt cx="971513" cy="874759"/>
          </a:xfrm>
        </p:grpSpPr>
        <p:pic>
          <p:nvPicPr>
            <p:cNvPr id="209" name="Picture 208">
              <a:extLst>
                <a:ext uri="{FF2B5EF4-FFF2-40B4-BE49-F238E27FC236}">
                  <a16:creationId xmlns:a16="http://schemas.microsoft.com/office/drawing/2014/main" id="{485D0972-CEAC-734F-867F-80A885C52118}"/>
                </a:ext>
              </a:extLst>
            </p:cNvPr>
            <p:cNvPicPr>
              <a:picLocks noChangeAspect="1"/>
            </p:cNvPicPr>
            <p:nvPr/>
          </p:nvPicPr>
          <p:blipFill>
            <a:blip r:embed="rId6"/>
            <a:stretch>
              <a:fillRect/>
            </a:stretch>
          </p:blipFill>
          <p:spPr>
            <a:xfrm>
              <a:off x="-2030467" y="3597188"/>
              <a:ext cx="457200" cy="571500"/>
            </a:xfrm>
            <a:prstGeom prst="rect">
              <a:avLst/>
            </a:prstGeom>
          </p:spPr>
        </p:pic>
        <p:sp>
          <p:nvSpPr>
            <p:cNvPr id="210" name="TextBox 209">
              <a:extLst>
                <a:ext uri="{FF2B5EF4-FFF2-40B4-BE49-F238E27FC236}">
                  <a16:creationId xmlns:a16="http://schemas.microsoft.com/office/drawing/2014/main" id="{995B41AA-2F54-7241-9F74-2E8D6C45F085}"/>
                </a:ext>
              </a:extLst>
            </p:cNvPr>
            <p:cNvSpPr txBox="1"/>
            <p:nvPr/>
          </p:nvSpPr>
          <p:spPr>
            <a:xfrm>
              <a:off x="-2277025" y="4171005"/>
              <a:ext cx="971513" cy="300942"/>
            </a:xfrm>
            <a:prstGeom prst="rect">
              <a:avLst/>
            </a:prstGeom>
          </p:spPr>
          <p:txBody>
            <a:bodyPr vert="horz" wrap="square" lIns="91368" tIns="45684" rIns="91368" bIns="45684" rtlCol="0" anchor="ctr">
              <a:noAutofit/>
            </a:bodyPr>
            <a:lstStyle/>
            <a:p>
              <a:pPr algn="ctr">
                <a:lnSpc>
                  <a:spcPct val="95000"/>
                </a:lnSpc>
                <a:spcBef>
                  <a:spcPts val="400"/>
                </a:spcBef>
                <a:spcAft>
                  <a:spcPts val="200"/>
                </a:spcAft>
              </a:pPr>
              <a:r>
                <a:rPr lang="en-US" sz="1000" b="1">
                  <a:solidFill>
                    <a:sysClr val="windowText" lastClr="000000"/>
                  </a:solidFill>
                </a:rPr>
                <a:t>WFA</a:t>
              </a:r>
            </a:p>
          </p:txBody>
        </p:sp>
      </p:grpSp>
      <p:grpSp>
        <p:nvGrpSpPr>
          <p:cNvPr id="213" name="Group 212">
            <a:extLst>
              <a:ext uri="{FF2B5EF4-FFF2-40B4-BE49-F238E27FC236}">
                <a16:creationId xmlns:a16="http://schemas.microsoft.com/office/drawing/2014/main" id="{D2F355FD-2C07-EC42-A8FB-E1BC8E180AF5}"/>
              </a:ext>
            </a:extLst>
          </p:cNvPr>
          <p:cNvGrpSpPr/>
          <p:nvPr/>
        </p:nvGrpSpPr>
        <p:grpSpPr>
          <a:xfrm>
            <a:off x="1026850" y="1772294"/>
            <a:ext cx="3226271" cy="3416661"/>
            <a:chOff x="841727" y="1590642"/>
            <a:chExt cx="3227956" cy="3418444"/>
          </a:xfrm>
        </p:grpSpPr>
        <p:pic>
          <p:nvPicPr>
            <p:cNvPr id="214" name="volume clone copy 4" descr="C:\Users\PrestoGeorge\Desktop\Original-Cylindar.gif">
              <a:extLst>
                <a:ext uri="{FF2B5EF4-FFF2-40B4-BE49-F238E27FC236}">
                  <a16:creationId xmlns:a16="http://schemas.microsoft.com/office/drawing/2014/main" id="{5CFED4DF-5131-504B-AD69-32E09AAB2EDF}"/>
                </a:ext>
              </a:extLst>
            </p:cNvPr>
            <p:cNvPicPr preferRelativeResize="0">
              <a:picLocks noChangeAspect="1" noChangeArrowheads="1"/>
            </p:cNvPicPr>
            <p:nvPr/>
          </p:nvPicPr>
          <p:blipFill>
            <a:blip r:embed="rId5" cstate="email">
              <a:grayscl/>
              <a:extLst>
                <a:ext uri="{28A0092B-C50C-407E-A947-70E740481C1C}">
                  <a14:useLocalDpi xmlns:a14="http://schemas.microsoft.com/office/drawing/2010/main"/>
                </a:ext>
              </a:extLst>
            </a:blip>
            <a:srcRect/>
            <a:stretch>
              <a:fillRect/>
            </a:stretch>
          </p:blipFill>
          <p:spPr bwMode="auto">
            <a:xfrm>
              <a:off x="860888" y="4264727"/>
              <a:ext cx="1372316" cy="252877"/>
            </a:xfrm>
            <a:prstGeom prst="rect">
              <a:avLst/>
            </a:prstGeom>
            <a:noFill/>
          </p:spPr>
        </p:pic>
        <p:cxnSp>
          <p:nvCxnSpPr>
            <p:cNvPr id="216" name="Curved Connector 215">
              <a:extLst>
                <a:ext uri="{FF2B5EF4-FFF2-40B4-BE49-F238E27FC236}">
                  <a16:creationId xmlns:a16="http://schemas.microsoft.com/office/drawing/2014/main" id="{BAF79C7D-C0FC-874D-BC90-55168E04136C}"/>
                </a:ext>
              </a:extLst>
            </p:cNvPr>
            <p:cNvCxnSpPr>
              <a:cxnSpLocks/>
              <a:stCxn id="335" idx="1"/>
              <a:endCxn id="218" idx="1"/>
            </p:cNvCxnSpPr>
            <p:nvPr/>
          </p:nvCxnSpPr>
          <p:spPr>
            <a:xfrm rot="10800000" flipV="1">
              <a:off x="841727" y="1590642"/>
              <a:ext cx="48875" cy="2825146"/>
            </a:xfrm>
            <a:prstGeom prst="curvedConnector3">
              <a:avLst>
                <a:gd name="adj1" fmla="val 858179"/>
              </a:avLst>
            </a:prstGeom>
            <a:ln>
              <a:tailEnd type="triangle"/>
            </a:ln>
          </p:spPr>
          <p:style>
            <a:lnRef idx="3">
              <a:schemeClr val="accent1"/>
            </a:lnRef>
            <a:fillRef idx="0">
              <a:schemeClr val="accent1"/>
            </a:fillRef>
            <a:effectRef idx="2">
              <a:schemeClr val="accent1"/>
            </a:effectRef>
            <a:fontRef idx="minor">
              <a:schemeClr val="tx1"/>
            </a:fontRef>
          </p:style>
        </p:cxnSp>
        <p:sp>
          <p:nvSpPr>
            <p:cNvPr id="218" name="TextBox 217">
              <a:extLst>
                <a:ext uri="{FF2B5EF4-FFF2-40B4-BE49-F238E27FC236}">
                  <a16:creationId xmlns:a16="http://schemas.microsoft.com/office/drawing/2014/main" id="{99C660A5-0A88-DB49-A90F-3928D5AE7425}"/>
                </a:ext>
              </a:extLst>
            </p:cNvPr>
            <p:cNvSpPr txBox="1"/>
            <p:nvPr/>
          </p:nvSpPr>
          <p:spPr>
            <a:xfrm>
              <a:off x="841727" y="4315147"/>
              <a:ext cx="1374465" cy="201280"/>
            </a:xfrm>
            <a:prstGeom prst="rect">
              <a:avLst/>
            </a:prstGeom>
          </p:spPr>
          <p:txBody>
            <a:bodyPr vert="horz" wrap="square" lIns="91368" tIns="45684" rIns="91368" bIns="45684" rtlCol="0" anchor="ctr">
              <a:noAutofit/>
            </a:bodyPr>
            <a:lstStyle/>
            <a:p>
              <a:pPr algn="ctr">
                <a:lnSpc>
                  <a:spcPct val="95000"/>
                </a:lnSpc>
                <a:spcBef>
                  <a:spcPts val="400"/>
                </a:spcBef>
                <a:spcAft>
                  <a:spcPts val="200"/>
                </a:spcAft>
              </a:pPr>
              <a:r>
                <a:rPr lang="en-US" sz="1000" b="1">
                  <a:solidFill>
                    <a:schemeClr val="bg1"/>
                  </a:solidFill>
                </a:rPr>
                <a:t>REL Clone</a:t>
              </a:r>
            </a:p>
          </p:txBody>
        </p:sp>
        <p:cxnSp>
          <p:nvCxnSpPr>
            <p:cNvPr id="220" name="Curved Connector 219">
              <a:extLst>
                <a:ext uri="{FF2B5EF4-FFF2-40B4-BE49-F238E27FC236}">
                  <a16:creationId xmlns:a16="http://schemas.microsoft.com/office/drawing/2014/main" id="{31B67FE9-CA87-F04C-8776-B453E6E194BD}"/>
                </a:ext>
              </a:extLst>
            </p:cNvPr>
            <p:cNvCxnSpPr>
              <a:cxnSpLocks/>
              <a:stCxn id="214" idx="3"/>
              <a:endCxn id="203" idx="1"/>
            </p:cNvCxnSpPr>
            <p:nvPr/>
          </p:nvCxnSpPr>
          <p:spPr>
            <a:xfrm>
              <a:off x="2233204" y="4391165"/>
              <a:ext cx="1836479" cy="617921"/>
            </a:xfrm>
            <a:prstGeom prst="curvedConnector3">
              <a:avLst>
                <a:gd name="adj1" fmla="val 50000"/>
              </a:avLst>
            </a:prstGeom>
            <a:ln>
              <a:tailEnd type="triangle"/>
            </a:ln>
          </p:spPr>
          <p:style>
            <a:lnRef idx="3">
              <a:schemeClr val="accent1"/>
            </a:lnRef>
            <a:fillRef idx="0">
              <a:schemeClr val="accent1"/>
            </a:fillRef>
            <a:effectRef idx="2">
              <a:schemeClr val="accent1"/>
            </a:effectRef>
            <a:fontRef idx="minor">
              <a:schemeClr val="tx1"/>
            </a:fontRef>
          </p:style>
        </p:cxnSp>
      </p:grpSp>
      <p:grpSp>
        <p:nvGrpSpPr>
          <p:cNvPr id="221" name="Group 220">
            <a:extLst>
              <a:ext uri="{FF2B5EF4-FFF2-40B4-BE49-F238E27FC236}">
                <a16:creationId xmlns:a16="http://schemas.microsoft.com/office/drawing/2014/main" id="{3528D442-E71A-A74B-B849-1704B51E452C}"/>
              </a:ext>
            </a:extLst>
          </p:cNvPr>
          <p:cNvGrpSpPr/>
          <p:nvPr/>
        </p:nvGrpSpPr>
        <p:grpSpPr>
          <a:xfrm>
            <a:off x="1026556" y="1772294"/>
            <a:ext cx="3226565" cy="3416663"/>
            <a:chOff x="736051" y="1682604"/>
            <a:chExt cx="3228250" cy="3297348"/>
          </a:xfrm>
        </p:grpSpPr>
        <p:pic>
          <p:nvPicPr>
            <p:cNvPr id="223" name="volume clone copy 4" descr="C:\Users\PrestoGeorge\Desktop\Original-Cylindar.gif">
              <a:extLst>
                <a:ext uri="{FF2B5EF4-FFF2-40B4-BE49-F238E27FC236}">
                  <a16:creationId xmlns:a16="http://schemas.microsoft.com/office/drawing/2014/main" id="{33A0311A-33F4-7444-BA69-233E5A90F158}"/>
                </a:ext>
              </a:extLst>
            </p:cNvPr>
            <p:cNvPicPr preferRelativeResize="0">
              <a:picLocks noChangeAspect="1" noChangeArrowheads="1"/>
            </p:cNvPicPr>
            <p:nvPr/>
          </p:nvPicPr>
          <p:blipFill>
            <a:blip r:embed="rId5" cstate="email">
              <a:grayscl/>
              <a:extLst>
                <a:ext uri="{28A0092B-C50C-407E-A947-70E740481C1C}">
                  <a14:useLocalDpi xmlns:a14="http://schemas.microsoft.com/office/drawing/2010/main"/>
                </a:ext>
              </a:extLst>
            </a:blip>
            <a:srcRect/>
            <a:stretch>
              <a:fillRect/>
            </a:stretch>
          </p:blipFill>
          <p:spPr bwMode="auto">
            <a:xfrm>
              <a:off x="745432" y="4555949"/>
              <a:ext cx="1372315" cy="252877"/>
            </a:xfrm>
            <a:prstGeom prst="rect">
              <a:avLst/>
            </a:prstGeom>
            <a:noFill/>
          </p:spPr>
        </p:pic>
        <p:cxnSp>
          <p:nvCxnSpPr>
            <p:cNvPr id="224" name="Curved Connector 223">
              <a:extLst>
                <a:ext uri="{FF2B5EF4-FFF2-40B4-BE49-F238E27FC236}">
                  <a16:creationId xmlns:a16="http://schemas.microsoft.com/office/drawing/2014/main" id="{1D762AE9-3F40-7341-BA4B-6EEF5A15AD19}"/>
                </a:ext>
              </a:extLst>
            </p:cNvPr>
            <p:cNvCxnSpPr>
              <a:cxnSpLocks/>
              <a:stCxn id="335" idx="1"/>
              <a:endCxn id="223" idx="1"/>
            </p:cNvCxnSpPr>
            <p:nvPr/>
          </p:nvCxnSpPr>
          <p:spPr>
            <a:xfrm rot="10800000" flipV="1">
              <a:off x="745432" y="1682604"/>
              <a:ext cx="39789" cy="2999784"/>
            </a:xfrm>
            <a:prstGeom prst="curvedConnector3">
              <a:avLst>
                <a:gd name="adj1" fmla="val 1583874"/>
              </a:avLst>
            </a:prstGeom>
            <a:ln>
              <a:tailEnd type="triangle"/>
            </a:ln>
          </p:spPr>
          <p:style>
            <a:lnRef idx="3">
              <a:schemeClr val="accent1"/>
            </a:lnRef>
            <a:fillRef idx="0">
              <a:schemeClr val="accent1"/>
            </a:fillRef>
            <a:effectRef idx="2">
              <a:schemeClr val="accent1"/>
            </a:effectRef>
            <a:fontRef idx="minor">
              <a:schemeClr val="tx1"/>
            </a:fontRef>
          </p:style>
        </p:cxnSp>
        <p:sp>
          <p:nvSpPr>
            <p:cNvPr id="225" name="TextBox 224">
              <a:extLst>
                <a:ext uri="{FF2B5EF4-FFF2-40B4-BE49-F238E27FC236}">
                  <a16:creationId xmlns:a16="http://schemas.microsoft.com/office/drawing/2014/main" id="{045EFEC8-97AE-024B-870F-992E547C0ECB}"/>
                </a:ext>
              </a:extLst>
            </p:cNvPr>
            <p:cNvSpPr txBox="1"/>
            <p:nvPr/>
          </p:nvSpPr>
          <p:spPr>
            <a:xfrm>
              <a:off x="736051" y="4604753"/>
              <a:ext cx="1372315" cy="201280"/>
            </a:xfrm>
            <a:prstGeom prst="rect">
              <a:avLst/>
            </a:prstGeom>
          </p:spPr>
          <p:txBody>
            <a:bodyPr vert="horz" wrap="square" lIns="91368" tIns="45684" rIns="91368" bIns="45684" rtlCol="0" anchor="ctr">
              <a:noAutofit/>
            </a:bodyPr>
            <a:lstStyle/>
            <a:p>
              <a:pPr algn="ctr">
                <a:lnSpc>
                  <a:spcPct val="95000"/>
                </a:lnSpc>
                <a:spcBef>
                  <a:spcPts val="400"/>
                </a:spcBef>
                <a:spcAft>
                  <a:spcPts val="200"/>
                </a:spcAft>
              </a:pPr>
              <a:r>
                <a:rPr lang="en-US" sz="1000" b="1">
                  <a:solidFill>
                    <a:schemeClr val="bg1"/>
                  </a:solidFill>
                </a:rPr>
                <a:t>VAL Clone</a:t>
              </a:r>
            </a:p>
          </p:txBody>
        </p:sp>
        <p:cxnSp>
          <p:nvCxnSpPr>
            <p:cNvPr id="227" name="Curved Connector 226">
              <a:extLst>
                <a:ext uri="{FF2B5EF4-FFF2-40B4-BE49-F238E27FC236}">
                  <a16:creationId xmlns:a16="http://schemas.microsoft.com/office/drawing/2014/main" id="{310E4B2B-9A8B-5A4E-86DB-AAB2B977BA8D}"/>
                </a:ext>
              </a:extLst>
            </p:cNvPr>
            <p:cNvCxnSpPr>
              <a:cxnSpLocks/>
              <a:stCxn id="223" idx="3"/>
              <a:endCxn id="203" idx="1"/>
            </p:cNvCxnSpPr>
            <p:nvPr/>
          </p:nvCxnSpPr>
          <p:spPr>
            <a:xfrm>
              <a:off x="2117747" y="4682388"/>
              <a:ext cx="1846554" cy="297564"/>
            </a:xfrm>
            <a:prstGeom prst="curvedConnector3">
              <a:avLst>
                <a:gd name="adj1" fmla="val 50000"/>
              </a:avLst>
            </a:prstGeom>
            <a:ln>
              <a:tailEnd type="triangle"/>
            </a:ln>
          </p:spPr>
          <p:style>
            <a:lnRef idx="3">
              <a:schemeClr val="accent1"/>
            </a:lnRef>
            <a:fillRef idx="0">
              <a:schemeClr val="accent1"/>
            </a:fillRef>
            <a:effectRef idx="2">
              <a:schemeClr val="accent1"/>
            </a:effectRef>
            <a:fontRef idx="minor">
              <a:schemeClr val="tx1"/>
            </a:fontRef>
          </p:style>
        </p:cxnSp>
      </p:grpSp>
      <p:pic>
        <p:nvPicPr>
          <p:cNvPr id="238" name="Picture 237">
            <a:extLst>
              <a:ext uri="{FF2B5EF4-FFF2-40B4-BE49-F238E27FC236}">
                <a16:creationId xmlns:a16="http://schemas.microsoft.com/office/drawing/2014/main" id="{4C29223D-CE13-A94B-B5D7-206DD05C2127}"/>
              </a:ext>
            </a:extLst>
          </p:cNvPr>
          <p:cNvPicPr>
            <a:picLocks noChangeAspect="1"/>
          </p:cNvPicPr>
          <p:nvPr/>
        </p:nvPicPr>
        <p:blipFill>
          <a:blip r:embed="rId7"/>
          <a:stretch>
            <a:fillRect/>
          </a:stretch>
        </p:blipFill>
        <p:spPr>
          <a:xfrm>
            <a:off x="6426294" y="4276192"/>
            <a:ext cx="1002517" cy="368012"/>
          </a:xfrm>
          <a:prstGeom prst="rect">
            <a:avLst/>
          </a:prstGeom>
        </p:spPr>
      </p:pic>
      <p:sp>
        <p:nvSpPr>
          <p:cNvPr id="239" name="TextBox 238">
            <a:extLst>
              <a:ext uri="{FF2B5EF4-FFF2-40B4-BE49-F238E27FC236}">
                <a16:creationId xmlns:a16="http://schemas.microsoft.com/office/drawing/2014/main" id="{87021864-F8D7-D94A-B49E-B171F7DF4F9E}"/>
              </a:ext>
            </a:extLst>
          </p:cNvPr>
          <p:cNvSpPr txBox="1"/>
          <p:nvPr/>
        </p:nvSpPr>
        <p:spPr>
          <a:xfrm>
            <a:off x="6526890" y="4606172"/>
            <a:ext cx="928151" cy="201962"/>
          </a:xfrm>
          <a:prstGeom prst="rect">
            <a:avLst/>
          </a:prstGeom>
        </p:spPr>
        <p:txBody>
          <a:bodyPr vert="horz" wrap="square" lIns="91368" tIns="45684" rIns="91368" bIns="45684" rtlCol="0" anchor="ctr">
            <a:noAutofit/>
          </a:bodyPr>
          <a:lstStyle/>
          <a:p>
            <a:pPr algn="ctr">
              <a:lnSpc>
                <a:spcPct val="95000"/>
              </a:lnSpc>
              <a:spcBef>
                <a:spcPts val="400"/>
              </a:spcBef>
              <a:spcAft>
                <a:spcPts val="200"/>
              </a:spcAft>
            </a:pPr>
            <a:r>
              <a:rPr lang="en-US" sz="1000" b="1"/>
              <a:t>Archive</a:t>
            </a:r>
          </a:p>
        </p:txBody>
      </p:sp>
      <p:grpSp>
        <p:nvGrpSpPr>
          <p:cNvPr id="240" name="Group 239">
            <a:extLst>
              <a:ext uri="{FF2B5EF4-FFF2-40B4-BE49-F238E27FC236}">
                <a16:creationId xmlns:a16="http://schemas.microsoft.com/office/drawing/2014/main" id="{04637FBB-32C2-E848-BABA-BAFEDBC19038}"/>
              </a:ext>
            </a:extLst>
          </p:cNvPr>
          <p:cNvGrpSpPr/>
          <p:nvPr/>
        </p:nvGrpSpPr>
        <p:grpSpPr>
          <a:xfrm>
            <a:off x="2427526" y="1850492"/>
            <a:ext cx="3145995" cy="560567"/>
            <a:chOff x="964852" y="1809345"/>
            <a:chExt cx="3147636" cy="560856"/>
          </a:xfrm>
        </p:grpSpPr>
        <p:cxnSp>
          <p:nvCxnSpPr>
            <p:cNvPr id="241" name="Curved Connector 240">
              <a:extLst>
                <a:ext uri="{FF2B5EF4-FFF2-40B4-BE49-F238E27FC236}">
                  <a16:creationId xmlns:a16="http://schemas.microsoft.com/office/drawing/2014/main" id="{97CA6EFF-E0F2-CC41-B77B-62513CD33A3E}"/>
                </a:ext>
              </a:extLst>
            </p:cNvPr>
            <p:cNvCxnSpPr>
              <a:cxnSpLocks/>
              <a:stCxn id="290" idx="3"/>
              <a:endCxn id="276" idx="2"/>
            </p:cNvCxnSpPr>
            <p:nvPr/>
          </p:nvCxnSpPr>
          <p:spPr>
            <a:xfrm flipV="1">
              <a:off x="964852" y="1847311"/>
              <a:ext cx="1996252" cy="522890"/>
            </a:xfrm>
            <a:prstGeom prst="curvedConnector2">
              <a:avLst/>
            </a:prstGeom>
            <a:ln>
              <a:solidFill>
                <a:srgbClr val="00B050"/>
              </a:solidFill>
              <a:prstDash val="dash"/>
              <a:tailEnd type="triangle"/>
            </a:ln>
          </p:spPr>
          <p:style>
            <a:lnRef idx="3">
              <a:schemeClr val="accent1"/>
            </a:lnRef>
            <a:fillRef idx="0">
              <a:schemeClr val="accent1"/>
            </a:fillRef>
            <a:effectRef idx="2">
              <a:schemeClr val="accent1"/>
            </a:effectRef>
            <a:fontRef idx="minor">
              <a:schemeClr val="tx1"/>
            </a:fontRef>
          </p:style>
        </p:cxnSp>
        <p:sp>
          <p:nvSpPr>
            <p:cNvPr id="245" name="TextBox 244">
              <a:extLst>
                <a:ext uri="{FF2B5EF4-FFF2-40B4-BE49-F238E27FC236}">
                  <a16:creationId xmlns:a16="http://schemas.microsoft.com/office/drawing/2014/main" id="{BC80F431-7E31-BB44-A946-E8BF6ED0BF48}"/>
                </a:ext>
              </a:extLst>
            </p:cNvPr>
            <p:cNvSpPr txBox="1"/>
            <p:nvPr/>
          </p:nvSpPr>
          <p:spPr>
            <a:xfrm>
              <a:off x="2975322" y="1809345"/>
              <a:ext cx="1137166" cy="286416"/>
            </a:xfrm>
            <a:prstGeom prst="rect">
              <a:avLst/>
            </a:prstGeom>
            <a:solidFill>
              <a:schemeClr val="bg1"/>
            </a:solidFill>
            <a:effectLst>
              <a:softEdge rad="50800"/>
            </a:effectLst>
          </p:spPr>
          <p:txBody>
            <a:bodyPr vert="horz" wrap="square" lIns="91368" tIns="45684" rIns="91368" bIns="45684" rtlCol="0" anchor="ctr">
              <a:noAutofit/>
            </a:bodyPr>
            <a:lstStyle/>
            <a:p>
              <a:pPr algn="ctr">
                <a:lnSpc>
                  <a:spcPct val="95000"/>
                </a:lnSpc>
                <a:spcBef>
                  <a:spcPts val="400"/>
                </a:spcBef>
                <a:spcAft>
                  <a:spcPts val="200"/>
                </a:spcAft>
              </a:pPr>
              <a:r>
                <a:rPr lang="en-US" sz="1000" b="1" dirty="0">
                  <a:solidFill>
                    <a:srgbClr val="00C6A5"/>
                  </a:solidFill>
                </a:rPr>
                <a:t>Daily DB Dump</a:t>
              </a:r>
            </a:p>
          </p:txBody>
        </p:sp>
      </p:grpSp>
      <p:sp>
        <p:nvSpPr>
          <p:cNvPr id="246" name="TextBox 245">
            <a:extLst>
              <a:ext uri="{FF2B5EF4-FFF2-40B4-BE49-F238E27FC236}">
                <a16:creationId xmlns:a16="http://schemas.microsoft.com/office/drawing/2014/main" id="{9FA8E764-A7CF-884F-9F51-4770CB641495}"/>
              </a:ext>
            </a:extLst>
          </p:cNvPr>
          <p:cNvSpPr txBox="1"/>
          <p:nvPr/>
        </p:nvSpPr>
        <p:spPr>
          <a:xfrm>
            <a:off x="4071475" y="5587899"/>
            <a:ext cx="835249" cy="265511"/>
          </a:xfrm>
          <a:prstGeom prst="rect">
            <a:avLst/>
          </a:prstGeom>
        </p:spPr>
        <p:txBody>
          <a:bodyPr vert="horz" wrap="square" lIns="91368" tIns="45684" rIns="91368" bIns="45684" rtlCol="0" anchor="ctr">
            <a:noAutofit/>
          </a:bodyPr>
          <a:lstStyle/>
          <a:p>
            <a:pPr algn="ctr"/>
            <a:r>
              <a:rPr lang="en-US" sz="1000" b="1" err="1">
                <a:solidFill>
                  <a:schemeClr val="accent1"/>
                </a:solidFill>
              </a:rPr>
              <a:t>EnvCopy</a:t>
            </a:r>
            <a:endParaRPr lang="en-US" sz="1000" b="1">
              <a:solidFill>
                <a:schemeClr val="accent1"/>
              </a:solidFill>
            </a:endParaRPr>
          </a:p>
        </p:txBody>
      </p:sp>
      <p:grpSp>
        <p:nvGrpSpPr>
          <p:cNvPr id="247" name="Group 246">
            <a:extLst>
              <a:ext uri="{FF2B5EF4-FFF2-40B4-BE49-F238E27FC236}">
                <a16:creationId xmlns:a16="http://schemas.microsoft.com/office/drawing/2014/main" id="{BFD8F93B-E27E-8648-B767-208C5D196D97}"/>
              </a:ext>
            </a:extLst>
          </p:cNvPr>
          <p:cNvGrpSpPr/>
          <p:nvPr/>
        </p:nvGrpSpPr>
        <p:grpSpPr>
          <a:xfrm>
            <a:off x="2172992" y="3949272"/>
            <a:ext cx="2087687" cy="2241581"/>
            <a:chOff x="1962583" y="3799773"/>
            <a:chExt cx="2088784" cy="2242751"/>
          </a:xfrm>
        </p:grpSpPr>
        <p:cxnSp>
          <p:nvCxnSpPr>
            <p:cNvPr id="248" name="Curved Connector 247">
              <a:extLst>
                <a:ext uri="{FF2B5EF4-FFF2-40B4-BE49-F238E27FC236}">
                  <a16:creationId xmlns:a16="http://schemas.microsoft.com/office/drawing/2014/main" id="{743A50E5-2A97-734F-8D92-F88F7D9ACF5E}"/>
                </a:ext>
              </a:extLst>
            </p:cNvPr>
            <p:cNvCxnSpPr>
              <a:cxnSpLocks/>
              <a:stCxn id="282" idx="3"/>
              <a:endCxn id="206" idx="1"/>
            </p:cNvCxnSpPr>
            <p:nvPr/>
          </p:nvCxnSpPr>
          <p:spPr>
            <a:xfrm>
              <a:off x="2217254" y="3799773"/>
              <a:ext cx="1834113" cy="317116"/>
            </a:xfrm>
            <a:prstGeom prst="curvedConnector3">
              <a:avLst>
                <a:gd name="adj1" fmla="val 50000"/>
              </a:avLst>
            </a:prstGeom>
            <a:ln>
              <a:solidFill>
                <a:srgbClr val="FFC000"/>
              </a:solidFill>
              <a:tailEnd type="triangle"/>
            </a:ln>
          </p:spPr>
          <p:style>
            <a:lnRef idx="3">
              <a:schemeClr val="accent3"/>
            </a:lnRef>
            <a:fillRef idx="0">
              <a:schemeClr val="accent3"/>
            </a:fillRef>
            <a:effectRef idx="2">
              <a:schemeClr val="accent3"/>
            </a:effectRef>
            <a:fontRef idx="minor">
              <a:schemeClr val="tx1"/>
            </a:fontRef>
          </p:style>
        </p:cxnSp>
        <p:sp>
          <p:nvSpPr>
            <p:cNvPr id="249" name="TextBox 248">
              <a:extLst>
                <a:ext uri="{FF2B5EF4-FFF2-40B4-BE49-F238E27FC236}">
                  <a16:creationId xmlns:a16="http://schemas.microsoft.com/office/drawing/2014/main" id="{0B359533-EFC1-9340-83D6-EFAD7682D668}"/>
                </a:ext>
              </a:extLst>
            </p:cNvPr>
            <p:cNvSpPr txBox="1"/>
            <p:nvPr/>
          </p:nvSpPr>
          <p:spPr>
            <a:xfrm>
              <a:off x="3137012" y="4119828"/>
              <a:ext cx="619314" cy="214564"/>
            </a:xfrm>
            <a:prstGeom prst="rect">
              <a:avLst/>
            </a:prstGeom>
            <a:solidFill>
              <a:schemeClr val="bg1"/>
            </a:solidFill>
            <a:effectLst>
              <a:softEdge rad="50800"/>
            </a:effectLst>
          </p:spPr>
          <p:txBody>
            <a:bodyPr vert="horz" wrap="square" lIns="91368" tIns="45684" rIns="91368" bIns="45684" rtlCol="0" anchor="ctr">
              <a:noAutofit/>
            </a:bodyPr>
            <a:lstStyle/>
            <a:p>
              <a:pPr algn="ctr">
                <a:lnSpc>
                  <a:spcPct val="95000"/>
                </a:lnSpc>
                <a:spcBef>
                  <a:spcPts val="400"/>
                </a:spcBef>
                <a:spcAft>
                  <a:spcPts val="200"/>
                </a:spcAft>
              </a:pPr>
              <a:r>
                <a:rPr lang="en-US" sz="1000" b="1">
                  <a:solidFill>
                    <a:srgbClr val="FFC000"/>
                  </a:solidFill>
                </a:rPr>
                <a:t>Mount</a:t>
              </a:r>
            </a:p>
          </p:txBody>
        </p:sp>
        <p:cxnSp>
          <p:nvCxnSpPr>
            <p:cNvPr id="476" name="Curved Connector 475">
              <a:extLst>
                <a:ext uri="{FF2B5EF4-FFF2-40B4-BE49-F238E27FC236}">
                  <a16:creationId xmlns:a16="http://schemas.microsoft.com/office/drawing/2014/main" id="{13A52FC0-7F78-CD4B-9815-F9A843D92B78}"/>
                </a:ext>
              </a:extLst>
            </p:cNvPr>
            <p:cNvCxnSpPr>
              <a:cxnSpLocks/>
              <a:stCxn id="210" idx="2"/>
              <a:endCxn id="287" idx="2"/>
            </p:cNvCxnSpPr>
            <p:nvPr/>
          </p:nvCxnSpPr>
          <p:spPr>
            <a:xfrm rot="5400000">
              <a:off x="2544006" y="5432216"/>
              <a:ext cx="28885" cy="1191731"/>
            </a:xfrm>
            <a:prstGeom prst="curvedConnector3">
              <a:avLst>
                <a:gd name="adj1" fmla="val 891825"/>
              </a:avLst>
            </a:prstGeom>
            <a:ln>
              <a:solidFill>
                <a:srgbClr val="FFC000"/>
              </a:solidFill>
              <a:tailEnd type="triangle"/>
            </a:ln>
          </p:spPr>
          <p:style>
            <a:lnRef idx="3">
              <a:schemeClr val="accent3"/>
            </a:lnRef>
            <a:fillRef idx="0">
              <a:schemeClr val="accent3"/>
            </a:fillRef>
            <a:effectRef idx="2">
              <a:schemeClr val="accent3"/>
            </a:effectRef>
            <a:fontRef idx="minor">
              <a:schemeClr val="tx1"/>
            </a:fontRef>
          </p:style>
        </p:cxnSp>
      </p:grpSp>
      <p:grpSp>
        <p:nvGrpSpPr>
          <p:cNvPr id="250" name="Group 249">
            <a:extLst>
              <a:ext uri="{FF2B5EF4-FFF2-40B4-BE49-F238E27FC236}">
                <a16:creationId xmlns:a16="http://schemas.microsoft.com/office/drawing/2014/main" id="{A117DAED-23BB-B84D-AFA2-FA696C5AE8BB}"/>
              </a:ext>
            </a:extLst>
          </p:cNvPr>
          <p:cNvGrpSpPr/>
          <p:nvPr/>
        </p:nvGrpSpPr>
        <p:grpSpPr>
          <a:xfrm>
            <a:off x="297802" y="1772294"/>
            <a:ext cx="3955319" cy="3416662"/>
            <a:chOff x="6916" y="1601656"/>
            <a:chExt cx="3957386" cy="3418441"/>
          </a:xfrm>
        </p:grpSpPr>
        <p:cxnSp>
          <p:nvCxnSpPr>
            <p:cNvPr id="257" name="Curved Connector 256">
              <a:extLst>
                <a:ext uri="{FF2B5EF4-FFF2-40B4-BE49-F238E27FC236}">
                  <a16:creationId xmlns:a16="http://schemas.microsoft.com/office/drawing/2014/main" id="{818DAF71-5B84-1943-AD57-D78473ACCF4F}"/>
                </a:ext>
              </a:extLst>
            </p:cNvPr>
            <p:cNvCxnSpPr>
              <a:cxnSpLocks/>
              <a:stCxn id="261" idx="3"/>
              <a:endCxn id="203" idx="1"/>
            </p:cNvCxnSpPr>
            <p:nvPr/>
          </p:nvCxnSpPr>
          <p:spPr>
            <a:xfrm>
              <a:off x="2127960" y="4088618"/>
              <a:ext cx="1836342" cy="931479"/>
            </a:xfrm>
            <a:prstGeom prst="curvedConnector3">
              <a:avLst>
                <a:gd name="adj1" fmla="val 50000"/>
              </a:avLst>
            </a:prstGeom>
            <a:ln>
              <a:tailEnd type="triangle"/>
            </a:ln>
          </p:spPr>
          <p:style>
            <a:lnRef idx="3">
              <a:schemeClr val="accent1"/>
            </a:lnRef>
            <a:fillRef idx="0">
              <a:schemeClr val="accent1"/>
            </a:fillRef>
            <a:effectRef idx="2">
              <a:schemeClr val="accent1"/>
            </a:effectRef>
            <a:fontRef idx="minor">
              <a:schemeClr val="tx1"/>
            </a:fontRef>
          </p:style>
        </p:cxnSp>
        <p:grpSp>
          <p:nvGrpSpPr>
            <p:cNvPr id="260" name="Group 259">
              <a:extLst>
                <a:ext uri="{FF2B5EF4-FFF2-40B4-BE49-F238E27FC236}">
                  <a16:creationId xmlns:a16="http://schemas.microsoft.com/office/drawing/2014/main" id="{3515E283-1764-1341-A7F3-95DE063B6988}"/>
                </a:ext>
              </a:extLst>
            </p:cNvPr>
            <p:cNvGrpSpPr/>
            <p:nvPr/>
          </p:nvGrpSpPr>
          <p:grpSpPr>
            <a:xfrm>
              <a:off x="6916" y="1601656"/>
              <a:ext cx="3424211" cy="3133566"/>
              <a:chOff x="6916" y="1601656"/>
              <a:chExt cx="3424211" cy="3133566"/>
            </a:xfrm>
          </p:grpSpPr>
          <p:pic>
            <p:nvPicPr>
              <p:cNvPr id="261" name="volume clone copy 4" descr="C:\Users\PrestoGeorge\Desktop\Original-Cylindar.gif">
                <a:extLst>
                  <a:ext uri="{FF2B5EF4-FFF2-40B4-BE49-F238E27FC236}">
                    <a16:creationId xmlns:a16="http://schemas.microsoft.com/office/drawing/2014/main" id="{62E39039-3E92-3D4F-B8D1-DB95656720D9}"/>
                  </a:ext>
                </a:extLst>
              </p:cNvPr>
              <p:cNvPicPr preferRelativeResize="0">
                <a:picLocks noChangeAspect="1" noChangeArrowheads="1"/>
              </p:cNvPicPr>
              <p:nvPr/>
            </p:nvPicPr>
            <p:blipFill>
              <a:blip r:embed="rId5" cstate="email">
                <a:grayscl/>
                <a:extLst>
                  <a:ext uri="{28A0092B-C50C-407E-A947-70E740481C1C}">
                    <a14:useLocalDpi xmlns:a14="http://schemas.microsoft.com/office/drawing/2010/main"/>
                  </a:ext>
                </a:extLst>
              </a:blip>
              <a:srcRect/>
              <a:stretch>
                <a:fillRect/>
              </a:stretch>
            </p:blipFill>
            <p:spPr bwMode="auto">
              <a:xfrm>
                <a:off x="755644" y="3962179"/>
                <a:ext cx="1372316" cy="252877"/>
              </a:xfrm>
              <a:prstGeom prst="rect">
                <a:avLst/>
              </a:prstGeom>
              <a:noFill/>
            </p:spPr>
          </p:pic>
          <p:sp>
            <p:nvSpPr>
              <p:cNvPr id="263" name="TextBox 262">
                <a:extLst>
                  <a:ext uri="{FF2B5EF4-FFF2-40B4-BE49-F238E27FC236}">
                    <a16:creationId xmlns:a16="http://schemas.microsoft.com/office/drawing/2014/main" id="{95AA6B5D-CBAA-7043-B13F-1A1C881F4337}"/>
                  </a:ext>
                </a:extLst>
              </p:cNvPr>
              <p:cNvSpPr txBox="1"/>
              <p:nvPr/>
            </p:nvSpPr>
            <p:spPr>
              <a:xfrm>
                <a:off x="737698" y="4013935"/>
                <a:ext cx="1383747" cy="201280"/>
              </a:xfrm>
              <a:prstGeom prst="rect">
                <a:avLst/>
              </a:prstGeom>
            </p:spPr>
            <p:txBody>
              <a:bodyPr vert="horz" wrap="square" lIns="91368" tIns="45684" rIns="91368" bIns="45684" rtlCol="0" anchor="ctr">
                <a:noAutofit/>
              </a:bodyPr>
              <a:lstStyle/>
              <a:p>
                <a:pPr algn="ctr">
                  <a:lnSpc>
                    <a:spcPct val="95000"/>
                  </a:lnSpc>
                  <a:spcBef>
                    <a:spcPts val="400"/>
                  </a:spcBef>
                  <a:spcAft>
                    <a:spcPts val="200"/>
                  </a:spcAft>
                </a:pPr>
                <a:r>
                  <a:rPr lang="en-US" sz="1000" b="1">
                    <a:solidFill>
                      <a:schemeClr val="bg1"/>
                    </a:solidFill>
                  </a:rPr>
                  <a:t>SUP Clone</a:t>
                </a:r>
              </a:p>
            </p:txBody>
          </p:sp>
          <p:grpSp>
            <p:nvGrpSpPr>
              <p:cNvPr id="265" name="Group 264">
                <a:extLst>
                  <a:ext uri="{FF2B5EF4-FFF2-40B4-BE49-F238E27FC236}">
                    <a16:creationId xmlns:a16="http://schemas.microsoft.com/office/drawing/2014/main" id="{8B574478-EEA5-7447-BFE9-5CC1278B5D56}"/>
                  </a:ext>
                </a:extLst>
              </p:cNvPr>
              <p:cNvGrpSpPr/>
              <p:nvPr/>
            </p:nvGrpSpPr>
            <p:grpSpPr>
              <a:xfrm>
                <a:off x="6916" y="1601656"/>
                <a:ext cx="3424211" cy="3133566"/>
                <a:chOff x="6916" y="1601656"/>
                <a:chExt cx="3424211" cy="3133566"/>
              </a:xfrm>
            </p:grpSpPr>
            <p:cxnSp>
              <p:nvCxnSpPr>
                <p:cNvPr id="266" name="Curved Connector 265">
                  <a:extLst>
                    <a:ext uri="{FF2B5EF4-FFF2-40B4-BE49-F238E27FC236}">
                      <a16:creationId xmlns:a16="http://schemas.microsoft.com/office/drawing/2014/main" id="{B3328B54-B167-BB4F-A203-73EA6D9E4FD1}"/>
                    </a:ext>
                  </a:extLst>
                </p:cNvPr>
                <p:cNvCxnSpPr>
                  <a:stCxn id="335" idx="1"/>
                  <a:endCxn id="261" idx="1"/>
                </p:cNvCxnSpPr>
                <p:nvPr/>
              </p:nvCxnSpPr>
              <p:spPr>
                <a:xfrm rot="10800000" flipV="1">
                  <a:off x="755646" y="1601656"/>
                  <a:ext cx="29576" cy="2486962"/>
                </a:xfrm>
                <a:prstGeom prst="curvedConnector3">
                  <a:avLst>
                    <a:gd name="adj1" fmla="val 873316"/>
                  </a:avLst>
                </a:prstGeom>
                <a:ln>
                  <a:tailEnd type="triangle"/>
                </a:ln>
              </p:spPr>
              <p:style>
                <a:lnRef idx="3">
                  <a:schemeClr val="accent1"/>
                </a:lnRef>
                <a:fillRef idx="0">
                  <a:schemeClr val="accent1"/>
                </a:fillRef>
                <a:effectRef idx="2">
                  <a:schemeClr val="accent1"/>
                </a:effectRef>
                <a:fontRef idx="minor">
                  <a:schemeClr val="tx1"/>
                </a:fontRef>
              </p:style>
            </p:cxnSp>
            <p:sp>
              <p:nvSpPr>
                <p:cNvPr id="268" name="TextBox 267">
                  <a:extLst>
                    <a:ext uri="{FF2B5EF4-FFF2-40B4-BE49-F238E27FC236}">
                      <a16:creationId xmlns:a16="http://schemas.microsoft.com/office/drawing/2014/main" id="{638659DE-B73E-8847-A9BC-63A4D6128BA7}"/>
                    </a:ext>
                  </a:extLst>
                </p:cNvPr>
                <p:cNvSpPr txBox="1"/>
                <p:nvPr/>
              </p:nvSpPr>
              <p:spPr>
                <a:xfrm>
                  <a:off x="6916" y="3250573"/>
                  <a:ext cx="708549" cy="214564"/>
                </a:xfrm>
                <a:prstGeom prst="rect">
                  <a:avLst/>
                </a:prstGeom>
                <a:solidFill>
                  <a:schemeClr val="bg1"/>
                </a:solidFill>
                <a:effectLst>
                  <a:softEdge rad="38100"/>
                </a:effectLst>
              </p:spPr>
              <p:txBody>
                <a:bodyPr vert="horz" wrap="square" lIns="91368" tIns="45684" rIns="91368" bIns="45684" rtlCol="0" anchor="ctr">
                  <a:noAutofit/>
                </a:bodyPr>
                <a:lstStyle/>
                <a:p>
                  <a:pPr algn="ctr">
                    <a:lnSpc>
                      <a:spcPct val="95000"/>
                    </a:lnSpc>
                    <a:spcBef>
                      <a:spcPts val="400"/>
                    </a:spcBef>
                    <a:spcAft>
                      <a:spcPts val="200"/>
                    </a:spcAft>
                  </a:pPr>
                  <a:r>
                    <a:rPr lang="en-US" sz="1000" b="1">
                      <a:solidFill>
                        <a:schemeClr val="accent1"/>
                      </a:solidFill>
                    </a:rPr>
                    <a:t>Clone</a:t>
                  </a:r>
                </a:p>
              </p:txBody>
            </p:sp>
            <p:sp>
              <p:nvSpPr>
                <p:cNvPr id="269" name="TextBox 268">
                  <a:extLst>
                    <a:ext uri="{FF2B5EF4-FFF2-40B4-BE49-F238E27FC236}">
                      <a16:creationId xmlns:a16="http://schemas.microsoft.com/office/drawing/2014/main" id="{513938FF-F249-4D47-B4F4-529A1AA1973A}"/>
                    </a:ext>
                  </a:extLst>
                </p:cNvPr>
                <p:cNvSpPr txBox="1"/>
                <p:nvPr/>
              </p:nvSpPr>
              <p:spPr>
                <a:xfrm>
                  <a:off x="2650921" y="4520658"/>
                  <a:ext cx="780206" cy="214564"/>
                </a:xfrm>
                <a:prstGeom prst="rect">
                  <a:avLst/>
                </a:prstGeom>
                <a:solidFill>
                  <a:schemeClr val="bg1"/>
                </a:solidFill>
                <a:effectLst>
                  <a:softEdge rad="38100"/>
                </a:effectLst>
              </p:spPr>
              <p:txBody>
                <a:bodyPr vert="horz" wrap="square" lIns="91368" tIns="45684" rIns="91368" bIns="45684" rtlCol="0" anchor="ctr">
                  <a:noAutofit/>
                </a:bodyPr>
                <a:lstStyle/>
                <a:p>
                  <a:pPr algn="ctr">
                    <a:lnSpc>
                      <a:spcPct val="95000"/>
                    </a:lnSpc>
                    <a:spcBef>
                      <a:spcPts val="400"/>
                    </a:spcBef>
                    <a:spcAft>
                      <a:spcPts val="200"/>
                    </a:spcAft>
                  </a:pPr>
                  <a:r>
                    <a:rPr lang="en-US" sz="1000" b="1">
                      <a:solidFill>
                        <a:schemeClr val="accent1"/>
                      </a:solidFill>
                    </a:rPr>
                    <a:t>Mount</a:t>
                  </a:r>
                </a:p>
              </p:txBody>
            </p:sp>
          </p:grpSp>
        </p:grpSp>
      </p:grpSp>
      <p:grpSp>
        <p:nvGrpSpPr>
          <p:cNvPr id="270" name="Group 269">
            <a:extLst>
              <a:ext uri="{FF2B5EF4-FFF2-40B4-BE49-F238E27FC236}">
                <a16:creationId xmlns:a16="http://schemas.microsoft.com/office/drawing/2014/main" id="{802ABAD1-4588-C84F-BCAB-52C5D26BB926}"/>
              </a:ext>
            </a:extLst>
          </p:cNvPr>
          <p:cNvGrpSpPr/>
          <p:nvPr/>
        </p:nvGrpSpPr>
        <p:grpSpPr>
          <a:xfrm>
            <a:off x="1781429" y="1889936"/>
            <a:ext cx="6203741" cy="323208"/>
            <a:chOff x="1779181" y="1739369"/>
            <a:chExt cx="6206981" cy="323376"/>
          </a:xfrm>
        </p:grpSpPr>
        <p:cxnSp>
          <p:nvCxnSpPr>
            <p:cNvPr id="271" name="Elbow Connector 270">
              <a:extLst>
                <a:ext uri="{FF2B5EF4-FFF2-40B4-BE49-F238E27FC236}">
                  <a16:creationId xmlns:a16="http://schemas.microsoft.com/office/drawing/2014/main" id="{B98C3283-8497-174B-97D5-C5CB71CA41AC}"/>
                </a:ext>
              </a:extLst>
            </p:cNvPr>
            <p:cNvCxnSpPr>
              <a:cxnSpLocks/>
              <a:stCxn id="336" idx="2"/>
              <a:endCxn id="332" idx="2"/>
            </p:cNvCxnSpPr>
            <p:nvPr/>
          </p:nvCxnSpPr>
          <p:spPr>
            <a:xfrm rot="16200000" flipH="1">
              <a:off x="4878305" y="-1359755"/>
              <a:ext cx="8734" cy="6206981"/>
            </a:xfrm>
            <a:prstGeom prst="bentConnector3">
              <a:avLst>
                <a:gd name="adj1" fmla="val 2718857"/>
              </a:avLst>
            </a:prstGeom>
            <a:ln>
              <a:solidFill>
                <a:srgbClr val="00C6A5"/>
              </a:solidFill>
              <a:headEnd type="none" w="med" len="med"/>
              <a:tailEnd type="triangle" w="med" len="med"/>
            </a:ln>
          </p:spPr>
          <p:style>
            <a:lnRef idx="3">
              <a:schemeClr val="accent2"/>
            </a:lnRef>
            <a:fillRef idx="0">
              <a:schemeClr val="accent2"/>
            </a:fillRef>
            <a:effectRef idx="2">
              <a:schemeClr val="accent2"/>
            </a:effectRef>
            <a:fontRef idx="minor">
              <a:schemeClr val="tx1"/>
            </a:fontRef>
          </p:style>
        </p:cxnSp>
        <p:sp>
          <p:nvSpPr>
            <p:cNvPr id="272" name="TextBox 271">
              <a:extLst>
                <a:ext uri="{FF2B5EF4-FFF2-40B4-BE49-F238E27FC236}">
                  <a16:creationId xmlns:a16="http://schemas.microsoft.com/office/drawing/2014/main" id="{C3C0718E-27E1-3B45-BE5A-9F5ACC154B90}"/>
                </a:ext>
              </a:extLst>
            </p:cNvPr>
            <p:cNvSpPr txBox="1"/>
            <p:nvPr/>
          </p:nvSpPr>
          <p:spPr>
            <a:xfrm>
              <a:off x="5780150" y="1860677"/>
              <a:ext cx="928635" cy="202068"/>
            </a:xfrm>
            <a:prstGeom prst="rect">
              <a:avLst/>
            </a:prstGeom>
            <a:solidFill>
              <a:schemeClr val="bg1"/>
            </a:solidFill>
            <a:effectLst>
              <a:softEdge rad="50800"/>
            </a:effectLst>
          </p:spPr>
          <p:txBody>
            <a:bodyPr vert="horz" wrap="square" lIns="91368" tIns="45684" rIns="91368" bIns="45684" rtlCol="0" anchor="ctr">
              <a:noAutofit/>
            </a:bodyPr>
            <a:lstStyle/>
            <a:p>
              <a:pPr algn="ctr">
                <a:lnSpc>
                  <a:spcPct val="95000"/>
                </a:lnSpc>
                <a:spcBef>
                  <a:spcPts val="400"/>
                </a:spcBef>
                <a:spcAft>
                  <a:spcPts val="200"/>
                </a:spcAft>
              </a:pPr>
              <a:r>
                <a:rPr lang="en-US" sz="1000" b="1">
                  <a:solidFill>
                    <a:srgbClr val="00C6A5"/>
                  </a:solidFill>
                </a:rPr>
                <a:t>Epic Mirror</a:t>
              </a:r>
            </a:p>
          </p:txBody>
        </p:sp>
      </p:grpSp>
      <p:cxnSp>
        <p:nvCxnSpPr>
          <p:cNvPr id="274" name="Curved Connector 273">
            <a:extLst>
              <a:ext uri="{FF2B5EF4-FFF2-40B4-BE49-F238E27FC236}">
                <a16:creationId xmlns:a16="http://schemas.microsoft.com/office/drawing/2014/main" id="{26F25616-1742-A043-AEBA-7564BA7A9FA6}"/>
              </a:ext>
            </a:extLst>
          </p:cNvPr>
          <p:cNvCxnSpPr>
            <a:stCxn id="206" idx="3"/>
            <a:endCxn id="238" idx="1"/>
          </p:cNvCxnSpPr>
          <p:nvPr/>
        </p:nvCxnSpPr>
        <p:spPr>
          <a:xfrm>
            <a:off x="4717522" y="4266220"/>
            <a:ext cx="1708772" cy="193978"/>
          </a:xfrm>
          <a:prstGeom prst="curvedConnector3">
            <a:avLst>
              <a:gd name="adj1" fmla="val 50000"/>
            </a:avLst>
          </a:prstGeom>
          <a:ln>
            <a:solidFill>
              <a:srgbClr val="FFC000"/>
            </a:solidFill>
            <a:tailEnd type="triangle"/>
          </a:ln>
        </p:spPr>
        <p:style>
          <a:lnRef idx="3">
            <a:schemeClr val="accent3"/>
          </a:lnRef>
          <a:fillRef idx="0">
            <a:schemeClr val="accent3"/>
          </a:fillRef>
          <a:effectRef idx="2">
            <a:schemeClr val="accent3"/>
          </a:effectRef>
          <a:fontRef idx="minor">
            <a:schemeClr val="tx1"/>
          </a:fontRef>
        </p:style>
      </p:cxnSp>
      <p:sp>
        <p:nvSpPr>
          <p:cNvPr id="275" name="TextBox 274">
            <a:extLst>
              <a:ext uri="{FF2B5EF4-FFF2-40B4-BE49-F238E27FC236}">
                <a16:creationId xmlns:a16="http://schemas.microsoft.com/office/drawing/2014/main" id="{1920659C-9907-DA46-A5C2-B59692F0AB3C}"/>
              </a:ext>
            </a:extLst>
          </p:cNvPr>
          <p:cNvSpPr txBox="1"/>
          <p:nvPr/>
        </p:nvSpPr>
        <p:spPr>
          <a:xfrm>
            <a:off x="3758566" y="2618771"/>
            <a:ext cx="1371600" cy="201962"/>
          </a:xfrm>
          <a:prstGeom prst="rect">
            <a:avLst/>
          </a:prstGeom>
        </p:spPr>
        <p:txBody>
          <a:bodyPr vert="horz" wrap="square" lIns="91368" tIns="45684" rIns="91368" bIns="45684" rtlCol="0" anchor="ctr">
            <a:noAutofit/>
          </a:bodyPr>
          <a:lstStyle/>
          <a:p>
            <a:pPr algn="ctr">
              <a:lnSpc>
                <a:spcPct val="95000"/>
              </a:lnSpc>
              <a:spcBef>
                <a:spcPts val="400"/>
              </a:spcBef>
              <a:spcAft>
                <a:spcPts val="200"/>
              </a:spcAft>
            </a:pPr>
            <a:r>
              <a:rPr lang="en-US" sz="1000" b="1">
                <a:solidFill>
                  <a:schemeClr val="bg1"/>
                </a:solidFill>
              </a:rPr>
              <a:t>VMware</a:t>
            </a:r>
          </a:p>
        </p:txBody>
      </p:sp>
      <p:pic>
        <p:nvPicPr>
          <p:cNvPr id="276" name="volume clone 1" descr="C:\Users\PrestoGeorge\Desktop\Original-Cylindar.gif">
            <a:extLst>
              <a:ext uri="{FF2B5EF4-FFF2-40B4-BE49-F238E27FC236}">
                <a16:creationId xmlns:a16="http://schemas.microsoft.com/office/drawing/2014/main" id="{80C85C8D-4E9A-9A4C-9391-465E0E2088D8}"/>
              </a:ext>
            </a:extLst>
          </p:cNvPr>
          <p:cNvPicPr preferRelativeResize="0">
            <a:picLocks noChangeAspect="1" noChangeArrowheads="1"/>
          </p:cNvPicPr>
          <p:nvPr/>
        </p:nvPicPr>
        <p:blipFill>
          <a:blip r:embed="rId5" cstate="print">
            <a:duotone>
              <a:prstClr val="black"/>
              <a:schemeClr val="accent5">
                <a:tint val="45000"/>
                <a:satMod val="400000"/>
              </a:schemeClr>
            </a:duotone>
          </a:blip>
          <a:srcRect/>
          <a:stretch>
            <a:fillRect/>
          </a:stretch>
        </p:blipFill>
        <p:spPr bwMode="auto">
          <a:xfrm>
            <a:off x="3736936" y="1645920"/>
            <a:ext cx="1371600" cy="242518"/>
          </a:xfrm>
          <a:prstGeom prst="rect">
            <a:avLst/>
          </a:prstGeom>
          <a:noFill/>
        </p:spPr>
      </p:pic>
      <p:sp>
        <p:nvSpPr>
          <p:cNvPr id="277" name="TextBox 276">
            <a:extLst>
              <a:ext uri="{FF2B5EF4-FFF2-40B4-BE49-F238E27FC236}">
                <a16:creationId xmlns:a16="http://schemas.microsoft.com/office/drawing/2014/main" id="{81B60417-FE35-3D4D-B9B6-74D424F2DC45}"/>
              </a:ext>
            </a:extLst>
          </p:cNvPr>
          <p:cNvSpPr txBox="1"/>
          <p:nvPr/>
        </p:nvSpPr>
        <p:spPr>
          <a:xfrm>
            <a:off x="3750663" y="1681257"/>
            <a:ext cx="1371600" cy="171845"/>
          </a:xfrm>
          <a:prstGeom prst="rect">
            <a:avLst/>
          </a:prstGeom>
        </p:spPr>
        <p:txBody>
          <a:bodyPr vert="horz" wrap="square" lIns="91368" tIns="45684" rIns="91368" bIns="45684" rtlCol="0" anchor="ctr">
            <a:noAutofit/>
          </a:bodyPr>
          <a:lstStyle/>
          <a:p>
            <a:pPr algn="ctr">
              <a:lnSpc>
                <a:spcPct val="95000"/>
              </a:lnSpc>
              <a:spcBef>
                <a:spcPts val="400"/>
              </a:spcBef>
              <a:spcAft>
                <a:spcPts val="200"/>
              </a:spcAft>
            </a:pPr>
            <a:r>
              <a:rPr lang="en-US" sz="1000" b="1">
                <a:solidFill>
                  <a:schemeClr val="bg1"/>
                </a:solidFill>
              </a:rPr>
              <a:t>Clarity</a:t>
            </a:r>
          </a:p>
        </p:txBody>
      </p:sp>
      <p:grpSp>
        <p:nvGrpSpPr>
          <p:cNvPr id="281" name="Group 280">
            <a:extLst>
              <a:ext uri="{FF2B5EF4-FFF2-40B4-BE49-F238E27FC236}">
                <a16:creationId xmlns:a16="http://schemas.microsoft.com/office/drawing/2014/main" id="{8D0726FA-3142-774E-BE85-41EB1765B78A}"/>
              </a:ext>
            </a:extLst>
          </p:cNvPr>
          <p:cNvGrpSpPr/>
          <p:nvPr/>
        </p:nvGrpSpPr>
        <p:grpSpPr>
          <a:xfrm>
            <a:off x="1036159" y="1744892"/>
            <a:ext cx="1892338" cy="2329911"/>
            <a:chOff x="3144000" y="1048094"/>
            <a:chExt cx="632906" cy="2331125"/>
          </a:xfrm>
        </p:grpSpPr>
        <p:pic>
          <p:nvPicPr>
            <p:cNvPr id="282" name="volume clone copy 4" descr="C:\Users\PrestoGeorge\Desktop\Original-Cylindar.gif">
              <a:extLst>
                <a:ext uri="{FF2B5EF4-FFF2-40B4-BE49-F238E27FC236}">
                  <a16:creationId xmlns:a16="http://schemas.microsoft.com/office/drawing/2014/main" id="{1BCED743-A1C2-0444-A1E0-F3058025EC4D}"/>
                </a:ext>
              </a:extLst>
            </p:cNvPr>
            <p:cNvPicPr preferRelativeResize="0">
              <a:picLocks noChangeAspect="1" noChangeArrowheads="1"/>
            </p:cNvPicPr>
            <p:nvPr/>
          </p:nvPicPr>
          <p:blipFill>
            <a:blip r:embed="rId5" cstate="email">
              <a:grayscl/>
              <a:extLst>
                <a:ext uri="{28A0092B-C50C-407E-A947-70E740481C1C}">
                  <a14:useLocalDpi xmlns:a14="http://schemas.microsoft.com/office/drawing/2010/main"/>
                </a:ext>
              </a:extLst>
            </a:blip>
            <a:srcRect/>
            <a:stretch>
              <a:fillRect/>
            </a:stretch>
          </p:blipFill>
          <p:spPr bwMode="auto">
            <a:xfrm>
              <a:off x="3150612" y="3128023"/>
              <a:ext cx="458741" cy="251196"/>
            </a:xfrm>
            <a:prstGeom prst="rect">
              <a:avLst/>
            </a:prstGeom>
            <a:noFill/>
          </p:spPr>
        </p:pic>
        <p:sp>
          <p:nvSpPr>
            <p:cNvPr id="283" name="TextBox 282">
              <a:extLst>
                <a:ext uri="{FF2B5EF4-FFF2-40B4-BE49-F238E27FC236}">
                  <a16:creationId xmlns:a16="http://schemas.microsoft.com/office/drawing/2014/main" id="{2739F20A-73AA-5E41-AE6C-74CEED2911B9}"/>
                </a:ext>
              </a:extLst>
            </p:cNvPr>
            <p:cNvSpPr txBox="1"/>
            <p:nvPr/>
          </p:nvSpPr>
          <p:spPr>
            <a:xfrm>
              <a:off x="3144000" y="3178369"/>
              <a:ext cx="462105" cy="183362"/>
            </a:xfrm>
            <a:prstGeom prst="rect">
              <a:avLst/>
            </a:prstGeom>
          </p:spPr>
          <p:txBody>
            <a:bodyPr vert="horz" wrap="square" lIns="91368" tIns="45684" rIns="91368" bIns="45684" rtlCol="0" anchor="ctr">
              <a:noAutofit/>
            </a:bodyPr>
            <a:lstStyle/>
            <a:p>
              <a:pPr algn="ctr">
                <a:lnSpc>
                  <a:spcPct val="95000"/>
                </a:lnSpc>
                <a:spcBef>
                  <a:spcPts val="400"/>
                </a:spcBef>
                <a:spcAft>
                  <a:spcPts val="200"/>
                </a:spcAft>
              </a:pPr>
              <a:r>
                <a:rPr lang="en-US" sz="1000" b="1">
                  <a:solidFill>
                    <a:schemeClr val="bg1"/>
                  </a:solidFill>
                </a:rPr>
                <a:t>Backup Clone</a:t>
              </a:r>
            </a:p>
          </p:txBody>
        </p:sp>
        <p:cxnSp>
          <p:nvCxnSpPr>
            <p:cNvPr id="284" name="Curved Connector 283">
              <a:extLst>
                <a:ext uri="{FF2B5EF4-FFF2-40B4-BE49-F238E27FC236}">
                  <a16:creationId xmlns:a16="http://schemas.microsoft.com/office/drawing/2014/main" id="{B3133E2B-B624-DF4C-88BA-532A46B2E4AF}"/>
                </a:ext>
              </a:extLst>
            </p:cNvPr>
            <p:cNvCxnSpPr>
              <a:cxnSpLocks/>
              <a:stCxn id="330" idx="3"/>
              <a:endCxn id="282" idx="3"/>
            </p:cNvCxnSpPr>
            <p:nvPr/>
          </p:nvCxnSpPr>
          <p:spPr>
            <a:xfrm flipH="1">
              <a:off x="3609353" y="1048094"/>
              <a:ext cx="28710" cy="2205528"/>
            </a:xfrm>
            <a:prstGeom prst="curvedConnector3">
              <a:avLst>
                <a:gd name="adj1" fmla="val -266303"/>
              </a:avLst>
            </a:prstGeom>
            <a:ln>
              <a:solidFill>
                <a:srgbClr val="FFC000"/>
              </a:solidFill>
              <a:tailEnd type="triangle"/>
            </a:ln>
          </p:spPr>
          <p:style>
            <a:lnRef idx="3">
              <a:schemeClr val="accent1"/>
            </a:lnRef>
            <a:fillRef idx="0">
              <a:schemeClr val="accent1"/>
            </a:fillRef>
            <a:effectRef idx="2">
              <a:schemeClr val="accent1"/>
            </a:effectRef>
            <a:fontRef idx="minor">
              <a:schemeClr val="tx1"/>
            </a:fontRef>
          </p:style>
        </p:cxnSp>
        <p:sp>
          <p:nvSpPr>
            <p:cNvPr id="285" name="TextBox 284">
              <a:extLst>
                <a:ext uri="{FF2B5EF4-FFF2-40B4-BE49-F238E27FC236}">
                  <a16:creationId xmlns:a16="http://schemas.microsoft.com/office/drawing/2014/main" id="{E146AEAF-D952-C048-8368-261948F2DCC0}"/>
                </a:ext>
              </a:extLst>
            </p:cNvPr>
            <p:cNvSpPr txBox="1"/>
            <p:nvPr/>
          </p:nvSpPr>
          <p:spPr>
            <a:xfrm>
              <a:off x="3588869" y="2727475"/>
              <a:ext cx="188037" cy="179858"/>
            </a:xfrm>
            <a:prstGeom prst="rect">
              <a:avLst/>
            </a:prstGeom>
            <a:solidFill>
              <a:schemeClr val="bg1"/>
            </a:solidFill>
            <a:effectLst>
              <a:softEdge rad="38100"/>
            </a:effectLst>
          </p:spPr>
          <p:txBody>
            <a:bodyPr vert="horz" wrap="square" lIns="91368" tIns="45684" rIns="91368" bIns="45684" rtlCol="0" anchor="ctr">
              <a:noAutofit/>
            </a:bodyPr>
            <a:lstStyle/>
            <a:p>
              <a:pPr algn="ctr">
                <a:lnSpc>
                  <a:spcPct val="95000"/>
                </a:lnSpc>
                <a:spcBef>
                  <a:spcPts val="400"/>
                </a:spcBef>
                <a:spcAft>
                  <a:spcPts val="200"/>
                </a:spcAft>
              </a:pPr>
              <a:r>
                <a:rPr lang="en-US" sz="1000" b="1">
                  <a:solidFill>
                    <a:srgbClr val="FFC000"/>
                  </a:solidFill>
                </a:rPr>
                <a:t>Clone</a:t>
              </a:r>
            </a:p>
          </p:txBody>
        </p:sp>
      </p:grpSp>
      <p:grpSp>
        <p:nvGrpSpPr>
          <p:cNvPr id="286" name="Group 285">
            <a:extLst>
              <a:ext uri="{FF2B5EF4-FFF2-40B4-BE49-F238E27FC236}">
                <a16:creationId xmlns:a16="http://schemas.microsoft.com/office/drawing/2014/main" id="{60397B95-8AC6-E64A-921E-87F1522C7DDC}"/>
              </a:ext>
            </a:extLst>
          </p:cNvPr>
          <p:cNvGrpSpPr/>
          <p:nvPr/>
        </p:nvGrpSpPr>
        <p:grpSpPr>
          <a:xfrm>
            <a:off x="1687417" y="4164539"/>
            <a:ext cx="7831102" cy="2447011"/>
            <a:chOff x="-3817872" y="4081706"/>
            <a:chExt cx="7833143" cy="2447653"/>
          </a:xfrm>
        </p:grpSpPr>
        <p:sp>
          <p:nvSpPr>
            <p:cNvPr id="287" name="TextBox 286">
              <a:extLst>
                <a:ext uri="{FF2B5EF4-FFF2-40B4-BE49-F238E27FC236}">
                  <a16:creationId xmlns:a16="http://schemas.microsoft.com/office/drawing/2014/main" id="{40CABB03-BE9E-9C41-9190-574FD89E2EF3}"/>
                </a:ext>
              </a:extLst>
            </p:cNvPr>
            <p:cNvSpPr txBox="1"/>
            <p:nvPr/>
          </p:nvSpPr>
          <p:spPr>
            <a:xfrm>
              <a:off x="-3817872" y="5896138"/>
              <a:ext cx="971403" cy="212412"/>
            </a:xfrm>
            <a:prstGeom prst="rect">
              <a:avLst/>
            </a:prstGeom>
          </p:spPr>
          <p:txBody>
            <a:bodyPr vert="horz" wrap="square" lIns="91368" tIns="45684" rIns="91368" bIns="45684" rtlCol="0" anchor="ctr">
              <a:noAutofit/>
            </a:bodyPr>
            <a:lstStyle/>
            <a:p>
              <a:pPr algn="ctr">
                <a:lnSpc>
                  <a:spcPct val="95000"/>
                </a:lnSpc>
                <a:spcBef>
                  <a:spcPts val="400"/>
                </a:spcBef>
                <a:spcAft>
                  <a:spcPts val="200"/>
                </a:spcAft>
              </a:pPr>
              <a:r>
                <a:rPr lang="en-US" sz="1000" b="1">
                  <a:solidFill>
                    <a:srgbClr val="FFC000"/>
                  </a:solidFill>
                </a:rPr>
                <a:t>Freeze/Thaw</a:t>
              </a:r>
            </a:p>
          </p:txBody>
        </p:sp>
        <p:cxnSp>
          <p:nvCxnSpPr>
            <p:cNvPr id="288" name="Straight Arrow Connector 287">
              <a:extLst>
                <a:ext uri="{FF2B5EF4-FFF2-40B4-BE49-F238E27FC236}">
                  <a16:creationId xmlns:a16="http://schemas.microsoft.com/office/drawing/2014/main" id="{D02E7534-29E0-9640-9518-77CCC7E48064}"/>
                </a:ext>
              </a:extLst>
            </p:cNvPr>
            <p:cNvCxnSpPr>
              <a:cxnSpLocks/>
            </p:cNvCxnSpPr>
            <p:nvPr/>
          </p:nvCxnSpPr>
          <p:spPr>
            <a:xfrm flipH="1">
              <a:off x="3449019" y="4081706"/>
              <a:ext cx="566252" cy="0"/>
            </a:xfrm>
            <a:prstGeom prst="straightConnector1">
              <a:avLst/>
            </a:prstGeom>
            <a:ln>
              <a:solidFill>
                <a:srgbClr val="FFC000"/>
              </a:solidFill>
              <a:headEnd type="triangle" w="med" len="med"/>
              <a:tailEnd type="triangle" w="med" len="med"/>
            </a:ln>
          </p:spPr>
          <p:style>
            <a:lnRef idx="3">
              <a:schemeClr val="accent5"/>
            </a:lnRef>
            <a:fillRef idx="0">
              <a:schemeClr val="accent5"/>
            </a:fillRef>
            <a:effectRef idx="2">
              <a:schemeClr val="accent5"/>
            </a:effectRef>
            <a:fontRef idx="minor">
              <a:schemeClr val="tx1"/>
            </a:fontRef>
          </p:style>
        </p:cxnSp>
        <p:sp>
          <p:nvSpPr>
            <p:cNvPr id="289" name="TextBox 288">
              <a:extLst>
                <a:ext uri="{FF2B5EF4-FFF2-40B4-BE49-F238E27FC236}">
                  <a16:creationId xmlns:a16="http://schemas.microsoft.com/office/drawing/2014/main" id="{27A04DB9-31F5-0E49-9C9B-AD0653996830}"/>
                </a:ext>
              </a:extLst>
            </p:cNvPr>
            <p:cNvSpPr txBox="1"/>
            <p:nvPr/>
          </p:nvSpPr>
          <p:spPr>
            <a:xfrm rot="10800000" flipV="1">
              <a:off x="-2946978" y="6093055"/>
              <a:ext cx="448835" cy="436304"/>
            </a:xfrm>
            <a:prstGeom prst="rect">
              <a:avLst/>
            </a:prstGeom>
            <a:solidFill>
              <a:schemeClr val="bg1"/>
            </a:solidFill>
            <a:effectLst>
              <a:softEdge rad="114300"/>
            </a:effectLst>
          </p:spPr>
          <p:txBody>
            <a:bodyPr vert="horz" wrap="square" lIns="91368" tIns="45684" rIns="91368" bIns="45684" rtlCol="0" anchor="ctr">
              <a:noAutofit/>
            </a:bodyPr>
            <a:lstStyle/>
            <a:p>
              <a:pPr algn="ctr"/>
              <a:r>
                <a:rPr lang="en-US" sz="1000" b="1">
                  <a:solidFill>
                    <a:srgbClr val="FFC000"/>
                  </a:solidFill>
                </a:rPr>
                <a:t>API</a:t>
              </a:r>
            </a:p>
          </p:txBody>
        </p:sp>
      </p:grpSp>
      <p:pic>
        <p:nvPicPr>
          <p:cNvPr id="290" name="volume clone 1" descr="C:\Users\PrestoGeorge\Desktop\Original-Cylindar.gif">
            <a:extLst>
              <a:ext uri="{FF2B5EF4-FFF2-40B4-BE49-F238E27FC236}">
                <a16:creationId xmlns:a16="http://schemas.microsoft.com/office/drawing/2014/main" id="{A82AE110-A84F-5F44-B731-E09321016A9C}"/>
              </a:ext>
            </a:extLst>
          </p:cNvPr>
          <p:cNvPicPr preferRelativeResize="0">
            <a:picLocks noChangeAspect="1" noChangeArrowheads="1"/>
          </p:cNvPicPr>
          <p:nvPr/>
        </p:nvPicPr>
        <p:blipFill>
          <a:blip r:embed="rId5" cstate="email">
            <a:duotone>
              <a:prstClr val="black"/>
              <a:schemeClr val="accent5">
                <a:tint val="45000"/>
                <a:satMod val="400000"/>
              </a:schemeClr>
            </a:duotone>
            <a:extLst>
              <a:ext uri="{28A0092B-C50C-407E-A947-70E740481C1C}">
                <a14:useLocalDpi xmlns:a14="http://schemas.microsoft.com/office/drawing/2010/main"/>
              </a:ext>
            </a:extLst>
          </a:blip>
          <a:srcRect/>
          <a:stretch>
            <a:fillRect/>
          </a:stretch>
        </p:blipFill>
        <p:spPr bwMode="auto">
          <a:xfrm>
            <a:off x="1055925" y="2286001"/>
            <a:ext cx="1371600" cy="250117"/>
          </a:xfrm>
          <a:prstGeom prst="rect">
            <a:avLst/>
          </a:prstGeom>
          <a:noFill/>
        </p:spPr>
      </p:pic>
      <p:sp>
        <p:nvSpPr>
          <p:cNvPr id="291" name="TextBox 290">
            <a:extLst>
              <a:ext uri="{FF2B5EF4-FFF2-40B4-BE49-F238E27FC236}">
                <a16:creationId xmlns:a16="http://schemas.microsoft.com/office/drawing/2014/main" id="{637AF96A-93AE-DF44-8F63-08F7B9C0028F}"/>
              </a:ext>
            </a:extLst>
          </p:cNvPr>
          <p:cNvSpPr txBox="1"/>
          <p:nvPr/>
        </p:nvSpPr>
        <p:spPr>
          <a:xfrm>
            <a:off x="1076304" y="2320798"/>
            <a:ext cx="1348539" cy="171845"/>
          </a:xfrm>
          <a:prstGeom prst="rect">
            <a:avLst/>
          </a:prstGeom>
        </p:spPr>
        <p:txBody>
          <a:bodyPr vert="horz" wrap="square" lIns="91368" tIns="45684" rIns="91368" bIns="45684" rtlCol="0" anchor="ctr">
            <a:noAutofit/>
          </a:bodyPr>
          <a:lstStyle/>
          <a:p>
            <a:pPr algn="ctr">
              <a:lnSpc>
                <a:spcPct val="95000"/>
              </a:lnSpc>
              <a:spcBef>
                <a:spcPts val="400"/>
              </a:spcBef>
              <a:spcAft>
                <a:spcPts val="200"/>
              </a:spcAft>
            </a:pPr>
            <a:r>
              <a:rPr lang="en-US" sz="1000" b="1">
                <a:solidFill>
                  <a:schemeClr val="bg1"/>
                </a:solidFill>
              </a:rPr>
              <a:t>Epic Report</a:t>
            </a:r>
          </a:p>
        </p:txBody>
      </p:sp>
      <p:cxnSp>
        <p:nvCxnSpPr>
          <p:cNvPr id="293" name="Curved Connector 292">
            <a:extLst>
              <a:ext uri="{FF2B5EF4-FFF2-40B4-BE49-F238E27FC236}">
                <a16:creationId xmlns:a16="http://schemas.microsoft.com/office/drawing/2014/main" id="{BDE591C9-FCD0-7646-8203-09C7E7261FE5}"/>
              </a:ext>
            </a:extLst>
          </p:cNvPr>
          <p:cNvCxnSpPr>
            <a:cxnSpLocks/>
            <a:stCxn id="335" idx="3"/>
            <a:endCxn id="290" idx="3"/>
          </p:cNvCxnSpPr>
          <p:nvPr/>
        </p:nvCxnSpPr>
        <p:spPr>
          <a:xfrm flipH="1">
            <a:off x="2427526" y="1772293"/>
            <a:ext cx="19775" cy="638766"/>
          </a:xfrm>
          <a:prstGeom prst="curvedConnector3">
            <a:avLst>
              <a:gd name="adj1" fmla="val -1156005"/>
            </a:avLst>
          </a:prstGeom>
          <a:ln>
            <a:solidFill>
              <a:srgbClr val="00B050"/>
            </a:solidFill>
            <a:tailEnd type="triangle"/>
          </a:ln>
        </p:spPr>
        <p:style>
          <a:lnRef idx="3">
            <a:schemeClr val="accent1"/>
          </a:lnRef>
          <a:fillRef idx="0">
            <a:schemeClr val="accent1"/>
          </a:fillRef>
          <a:effectRef idx="2">
            <a:schemeClr val="accent1"/>
          </a:effectRef>
          <a:fontRef idx="minor">
            <a:schemeClr val="tx1"/>
          </a:fontRef>
        </p:style>
      </p:cxnSp>
      <p:grpSp>
        <p:nvGrpSpPr>
          <p:cNvPr id="295" name="Group 294">
            <a:extLst>
              <a:ext uri="{FF2B5EF4-FFF2-40B4-BE49-F238E27FC236}">
                <a16:creationId xmlns:a16="http://schemas.microsoft.com/office/drawing/2014/main" id="{AE9F6689-9853-DE4D-BF6B-4A18442F1AC1}"/>
              </a:ext>
            </a:extLst>
          </p:cNvPr>
          <p:cNvGrpSpPr/>
          <p:nvPr/>
        </p:nvGrpSpPr>
        <p:grpSpPr>
          <a:xfrm>
            <a:off x="3715440" y="4363209"/>
            <a:ext cx="5798166" cy="2155977"/>
            <a:chOff x="-1751959" y="4312459"/>
            <a:chExt cx="5801188" cy="2157120"/>
          </a:xfrm>
        </p:grpSpPr>
        <p:cxnSp>
          <p:nvCxnSpPr>
            <p:cNvPr id="296" name="Straight Arrow Connector 295">
              <a:extLst>
                <a:ext uri="{FF2B5EF4-FFF2-40B4-BE49-F238E27FC236}">
                  <a16:creationId xmlns:a16="http://schemas.microsoft.com/office/drawing/2014/main" id="{80F99492-D640-9E4E-AE82-DEC725B30377}"/>
                </a:ext>
              </a:extLst>
            </p:cNvPr>
            <p:cNvCxnSpPr>
              <a:cxnSpLocks/>
            </p:cNvCxnSpPr>
            <p:nvPr/>
          </p:nvCxnSpPr>
          <p:spPr>
            <a:xfrm flipV="1">
              <a:off x="3495727" y="4312459"/>
              <a:ext cx="553502" cy="1"/>
            </a:xfrm>
            <a:prstGeom prst="straightConnector1">
              <a:avLst/>
            </a:prstGeom>
            <a:ln>
              <a:headEnd type="triangle" w="med" len="med"/>
              <a:tailEnd type="triangle" w="med" len="med"/>
            </a:ln>
          </p:spPr>
          <p:style>
            <a:lnRef idx="3">
              <a:schemeClr val="accent1"/>
            </a:lnRef>
            <a:fillRef idx="0">
              <a:schemeClr val="accent1"/>
            </a:fillRef>
            <a:effectRef idx="2">
              <a:schemeClr val="accent1"/>
            </a:effectRef>
            <a:fontRef idx="minor">
              <a:schemeClr val="tx1"/>
            </a:fontRef>
          </p:style>
        </p:cxnSp>
        <p:sp>
          <p:nvSpPr>
            <p:cNvPr id="297" name="TextBox 296">
              <a:extLst>
                <a:ext uri="{FF2B5EF4-FFF2-40B4-BE49-F238E27FC236}">
                  <a16:creationId xmlns:a16="http://schemas.microsoft.com/office/drawing/2014/main" id="{03F827E1-0B92-0A46-8448-A5564F5B5F8F}"/>
                </a:ext>
              </a:extLst>
            </p:cNvPr>
            <p:cNvSpPr txBox="1"/>
            <p:nvPr/>
          </p:nvSpPr>
          <p:spPr>
            <a:xfrm>
              <a:off x="-1751959" y="6284316"/>
              <a:ext cx="398777" cy="185263"/>
            </a:xfrm>
            <a:prstGeom prst="rect">
              <a:avLst/>
            </a:prstGeom>
            <a:solidFill>
              <a:schemeClr val="bg1">
                <a:alpha val="83000"/>
              </a:schemeClr>
            </a:solidFill>
            <a:effectLst>
              <a:softEdge rad="25400"/>
            </a:effectLst>
          </p:spPr>
          <p:txBody>
            <a:bodyPr vert="horz" wrap="square" lIns="91368" tIns="45684" rIns="91368" bIns="45684" rtlCol="0" anchor="ctr">
              <a:noAutofit/>
            </a:bodyPr>
            <a:lstStyle/>
            <a:p>
              <a:pPr algn="ctr"/>
              <a:r>
                <a:rPr lang="en-US" sz="1000" b="1">
                  <a:solidFill>
                    <a:schemeClr val="accent1"/>
                  </a:solidFill>
                </a:rPr>
                <a:t>API</a:t>
              </a:r>
            </a:p>
          </p:txBody>
        </p:sp>
      </p:grpSp>
      <p:sp>
        <p:nvSpPr>
          <p:cNvPr id="301" name="TextBox 300">
            <a:extLst>
              <a:ext uri="{FF2B5EF4-FFF2-40B4-BE49-F238E27FC236}">
                <a16:creationId xmlns:a16="http://schemas.microsoft.com/office/drawing/2014/main" id="{9A865F99-95C0-2844-941A-BD5CE929DD84}"/>
              </a:ext>
            </a:extLst>
          </p:cNvPr>
          <p:cNvSpPr txBox="1"/>
          <p:nvPr/>
        </p:nvSpPr>
        <p:spPr>
          <a:xfrm>
            <a:off x="5669772" y="4294630"/>
            <a:ext cx="661897" cy="300707"/>
          </a:xfrm>
          <a:prstGeom prst="rect">
            <a:avLst/>
          </a:prstGeom>
          <a:solidFill>
            <a:schemeClr val="bg1">
              <a:alpha val="90000"/>
            </a:schemeClr>
          </a:solidFill>
          <a:effectLst>
            <a:softEdge rad="101600"/>
          </a:effectLst>
        </p:spPr>
        <p:txBody>
          <a:bodyPr vert="horz" wrap="square" lIns="91368" tIns="45684" rIns="91368" bIns="45684" rtlCol="0" anchor="ctr">
            <a:noAutofit/>
          </a:bodyPr>
          <a:lstStyle/>
          <a:p>
            <a:pPr algn="ctr"/>
            <a:r>
              <a:rPr lang="en-US" sz="1000" b="1">
                <a:solidFill>
                  <a:srgbClr val="FFC000"/>
                </a:solidFill>
              </a:rPr>
              <a:t>Stream Backup</a:t>
            </a:r>
          </a:p>
        </p:txBody>
      </p:sp>
      <p:pic>
        <p:nvPicPr>
          <p:cNvPr id="304" name="volume clone 1" descr="C:\Users\PrestoGeorge\Desktop\Original-Cylindar.gif">
            <a:extLst>
              <a:ext uri="{FF2B5EF4-FFF2-40B4-BE49-F238E27FC236}">
                <a16:creationId xmlns:a16="http://schemas.microsoft.com/office/drawing/2014/main" id="{F6D25411-AFFB-034D-94C1-7601208AFABD}"/>
              </a:ext>
            </a:extLst>
          </p:cNvPr>
          <p:cNvPicPr preferRelativeResize="0">
            <a:picLocks noChangeAspect="1" noChangeArrowheads="1"/>
          </p:cNvPicPr>
          <p:nvPr/>
        </p:nvPicPr>
        <p:blipFill>
          <a:blip r:embed="rId5" cstate="print">
            <a:duotone>
              <a:prstClr val="black"/>
              <a:schemeClr val="accent5">
                <a:tint val="45000"/>
                <a:satMod val="400000"/>
              </a:schemeClr>
            </a:duotone>
          </a:blip>
          <a:srcRect/>
          <a:stretch>
            <a:fillRect/>
          </a:stretch>
        </p:blipFill>
        <p:spPr bwMode="auto">
          <a:xfrm>
            <a:off x="9934397" y="2292400"/>
            <a:ext cx="1371600" cy="242518"/>
          </a:xfrm>
          <a:prstGeom prst="rect">
            <a:avLst/>
          </a:prstGeom>
          <a:noFill/>
        </p:spPr>
      </p:pic>
      <p:sp>
        <p:nvSpPr>
          <p:cNvPr id="316" name="TextBox 315">
            <a:extLst>
              <a:ext uri="{FF2B5EF4-FFF2-40B4-BE49-F238E27FC236}">
                <a16:creationId xmlns:a16="http://schemas.microsoft.com/office/drawing/2014/main" id="{8EB3187B-ED04-1349-ADAD-1B5838694643}"/>
              </a:ext>
            </a:extLst>
          </p:cNvPr>
          <p:cNvSpPr txBox="1"/>
          <p:nvPr/>
        </p:nvSpPr>
        <p:spPr>
          <a:xfrm>
            <a:off x="9941084" y="2311703"/>
            <a:ext cx="1371600" cy="201962"/>
          </a:xfrm>
          <a:prstGeom prst="rect">
            <a:avLst/>
          </a:prstGeom>
        </p:spPr>
        <p:txBody>
          <a:bodyPr vert="horz" wrap="square" lIns="91368" tIns="45684" rIns="91368" bIns="45684" rtlCol="0" anchor="ctr">
            <a:noAutofit/>
          </a:bodyPr>
          <a:lstStyle/>
          <a:p>
            <a:pPr algn="ctr">
              <a:lnSpc>
                <a:spcPct val="95000"/>
              </a:lnSpc>
              <a:spcBef>
                <a:spcPts val="400"/>
              </a:spcBef>
              <a:spcAft>
                <a:spcPts val="200"/>
              </a:spcAft>
            </a:pPr>
            <a:r>
              <a:rPr lang="en-US" sz="1000" b="1">
                <a:solidFill>
                  <a:schemeClr val="bg1"/>
                </a:solidFill>
              </a:rPr>
              <a:t>DR Hyperspace</a:t>
            </a:r>
          </a:p>
        </p:txBody>
      </p:sp>
      <p:pic>
        <p:nvPicPr>
          <p:cNvPr id="317" name="volume clone 1" descr="C:\Users\PrestoGeorge\Desktop\Original-Cylindar.gif">
            <a:extLst>
              <a:ext uri="{FF2B5EF4-FFF2-40B4-BE49-F238E27FC236}">
                <a16:creationId xmlns:a16="http://schemas.microsoft.com/office/drawing/2014/main" id="{78B11DB7-20FB-D749-AD13-EF10938492C0}"/>
              </a:ext>
            </a:extLst>
          </p:cNvPr>
          <p:cNvPicPr preferRelativeResize="0">
            <a:picLocks noChangeAspect="1" noChangeArrowheads="1"/>
          </p:cNvPicPr>
          <p:nvPr/>
        </p:nvPicPr>
        <p:blipFill>
          <a:blip r:embed="rId5" cstate="print">
            <a:duotone>
              <a:prstClr val="black"/>
              <a:schemeClr val="accent5">
                <a:tint val="45000"/>
                <a:satMod val="400000"/>
              </a:schemeClr>
            </a:duotone>
          </a:blip>
          <a:srcRect/>
          <a:stretch>
            <a:fillRect/>
          </a:stretch>
        </p:blipFill>
        <p:spPr bwMode="auto">
          <a:xfrm>
            <a:off x="9923183" y="2571437"/>
            <a:ext cx="1371600" cy="242518"/>
          </a:xfrm>
          <a:prstGeom prst="rect">
            <a:avLst/>
          </a:prstGeom>
          <a:noFill/>
        </p:spPr>
      </p:pic>
      <p:sp>
        <p:nvSpPr>
          <p:cNvPr id="318" name="TextBox 317">
            <a:extLst>
              <a:ext uri="{FF2B5EF4-FFF2-40B4-BE49-F238E27FC236}">
                <a16:creationId xmlns:a16="http://schemas.microsoft.com/office/drawing/2014/main" id="{1033103F-91E8-F442-AEBB-1FB344C6D8C3}"/>
              </a:ext>
            </a:extLst>
          </p:cNvPr>
          <p:cNvSpPr txBox="1"/>
          <p:nvPr/>
        </p:nvSpPr>
        <p:spPr>
          <a:xfrm>
            <a:off x="9916241" y="2602355"/>
            <a:ext cx="1371600" cy="201962"/>
          </a:xfrm>
          <a:prstGeom prst="rect">
            <a:avLst/>
          </a:prstGeom>
        </p:spPr>
        <p:txBody>
          <a:bodyPr vert="horz" wrap="square" lIns="91368" tIns="45684" rIns="91368" bIns="45684" rtlCol="0" anchor="ctr">
            <a:noAutofit/>
          </a:bodyPr>
          <a:lstStyle/>
          <a:p>
            <a:pPr algn="ctr">
              <a:lnSpc>
                <a:spcPct val="95000"/>
              </a:lnSpc>
              <a:spcBef>
                <a:spcPts val="400"/>
              </a:spcBef>
              <a:spcAft>
                <a:spcPts val="200"/>
              </a:spcAft>
            </a:pPr>
            <a:r>
              <a:rPr lang="en-US" sz="1000" b="1">
                <a:solidFill>
                  <a:schemeClr val="bg1"/>
                </a:solidFill>
              </a:rPr>
              <a:t>VMware</a:t>
            </a:r>
          </a:p>
        </p:txBody>
      </p:sp>
      <p:grpSp>
        <p:nvGrpSpPr>
          <p:cNvPr id="319" name="Group 318">
            <a:extLst>
              <a:ext uri="{FF2B5EF4-FFF2-40B4-BE49-F238E27FC236}">
                <a16:creationId xmlns:a16="http://schemas.microsoft.com/office/drawing/2014/main" id="{116C7908-FA19-0D41-A015-DE565EBB9D09}"/>
              </a:ext>
            </a:extLst>
          </p:cNvPr>
          <p:cNvGrpSpPr/>
          <p:nvPr/>
        </p:nvGrpSpPr>
        <p:grpSpPr>
          <a:xfrm>
            <a:off x="1299737" y="1532963"/>
            <a:ext cx="7532337" cy="257882"/>
            <a:chOff x="1105527" y="1362205"/>
            <a:chExt cx="7536260" cy="258017"/>
          </a:xfrm>
        </p:grpSpPr>
        <p:pic>
          <p:nvPicPr>
            <p:cNvPr id="320" name="volume clone copy 4" descr="C:\Users\PrestoGeorge\Desktop\Original-Cylindar.gif">
              <a:extLst>
                <a:ext uri="{FF2B5EF4-FFF2-40B4-BE49-F238E27FC236}">
                  <a16:creationId xmlns:a16="http://schemas.microsoft.com/office/drawing/2014/main" id="{3A4F4500-FF8E-C349-B1F1-B7B3F65B0F01}"/>
                </a:ext>
              </a:extLst>
            </p:cNvPr>
            <p:cNvPicPr preferRelativeResize="0">
              <a:picLocks noChangeAspect="1" noChangeArrowheads="1"/>
            </p:cNvPicPr>
            <p:nvPr/>
          </p:nvPicPr>
          <p:blipFill>
            <a:blip r:embed="rId5" cstate="email">
              <a:grayscl/>
              <a:extLst>
                <a:ext uri="{28A0092B-C50C-407E-A947-70E740481C1C}">
                  <a14:useLocalDpi xmlns:a14="http://schemas.microsoft.com/office/drawing/2010/main"/>
                </a:ext>
              </a:extLst>
            </a:blip>
            <a:srcRect/>
            <a:stretch>
              <a:fillRect/>
            </a:stretch>
          </p:blipFill>
          <p:spPr bwMode="auto">
            <a:xfrm>
              <a:off x="1105527" y="1362205"/>
              <a:ext cx="1372314" cy="252877"/>
            </a:xfrm>
            <a:prstGeom prst="rect">
              <a:avLst/>
            </a:prstGeom>
            <a:noFill/>
          </p:spPr>
        </p:pic>
        <p:pic>
          <p:nvPicPr>
            <p:cNvPr id="321" name="volume clone copy 4" descr="C:\Users\PrestoGeorge\Desktop\Original-Cylindar.gif">
              <a:extLst>
                <a:ext uri="{FF2B5EF4-FFF2-40B4-BE49-F238E27FC236}">
                  <a16:creationId xmlns:a16="http://schemas.microsoft.com/office/drawing/2014/main" id="{4011E594-F111-2D41-B851-8E5E0EAF6A3A}"/>
                </a:ext>
              </a:extLst>
            </p:cNvPr>
            <p:cNvPicPr preferRelativeResize="0">
              <a:picLocks noChangeAspect="1" noChangeArrowheads="1"/>
            </p:cNvPicPr>
            <p:nvPr/>
          </p:nvPicPr>
          <p:blipFill>
            <a:blip r:embed="rId5" cstate="email">
              <a:grayscl/>
              <a:extLst>
                <a:ext uri="{28A0092B-C50C-407E-A947-70E740481C1C}">
                  <a14:useLocalDpi xmlns:a14="http://schemas.microsoft.com/office/drawing/2010/main"/>
                </a:ext>
              </a:extLst>
            </a:blip>
            <a:srcRect/>
            <a:stretch>
              <a:fillRect/>
            </a:stretch>
          </p:blipFill>
          <p:spPr bwMode="auto">
            <a:xfrm>
              <a:off x="7269473" y="1367344"/>
              <a:ext cx="1372314" cy="252878"/>
            </a:xfrm>
            <a:prstGeom prst="rect">
              <a:avLst/>
            </a:prstGeom>
            <a:noFill/>
          </p:spPr>
        </p:pic>
      </p:grpSp>
      <p:grpSp>
        <p:nvGrpSpPr>
          <p:cNvPr id="322" name="Group 321">
            <a:extLst>
              <a:ext uri="{FF2B5EF4-FFF2-40B4-BE49-F238E27FC236}">
                <a16:creationId xmlns:a16="http://schemas.microsoft.com/office/drawing/2014/main" id="{2C4BA164-1BCB-904B-9AFD-FED5F2426948}"/>
              </a:ext>
            </a:extLst>
          </p:cNvPr>
          <p:cNvGrpSpPr/>
          <p:nvPr/>
        </p:nvGrpSpPr>
        <p:grpSpPr>
          <a:xfrm>
            <a:off x="1251849" y="1556305"/>
            <a:ext cx="7549275" cy="261700"/>
            <a:chOff x="1029327" y="1385552"/>
            <a:chExt cx="7553207" cy="261836"/>
          </a:xfrm>
        </p:grpSpPr>
        <p:pic>
          <p:nvPicPr>
            <p:cNvPr id="324" name="volume clone copy 3" descr="C:\Users\PrestoGeorge\Desktop\Original-Cylindar.gif">
              <a:extLst>
                <a:ext uri="{FF2B5EF4-FFF2-40B4-BE49-F238E27FC236}">
                  <a16:creationId xmlns:a16="http://schemas.microsoft.com/office/drawing/2014/main" id="{C903D52D-8096-4A4F-B245-B29DB5612A98}"/>
                </a:ext>
              </a:extLst>
            </p:cNvPr>
            <p:cNvPicPr preferRelativeResize="0">
              <a:picLocks noChangeAspect="1" noChangeArrowheads="1"/>
            </p:cNvPicPr>
            <p:nvPr/>
          </p:nvPicPr>
          <p:blipFill>
            <a:blip r:embed="rId5" cstate="email">
              <a:grayscl/>
              <a:extLst>
                <a:ext uri="{28A0092B-C50C-407E-A947-70E740481C1C}">
                  <a14:useLocalDpi xmlns:a14="http://schemas.microsoft.com/office/drawing/2010/main"/>
                </a:ext>
              </a:extLst>
            </a:blip>
            <a:srcRect/>
            <a:stretch>
              <a:fillRect/>
            </a:stretch>
          </p:blipFill>
          <p:spPr bwMode="auto">
            <a:xfrm>
              <a:off x="1029327" y="1385552"/>
              <a:ext cx="1372314" cy="252877"/>
            </a:xfrm>
            <a:prstGeom prst="rect">
              <a:avLst/>
            </a:prstGeom>
            <a:noFill/>
          </p:spPr>
        </p:pic>
        <p:pic>
          <p:nvPicPr>
            <p:cNvPr id="325" name="volume clone copy 3" descr="C:\Users\PrestoGeorge\Desktop\Original-Cylindar.gif">
              <a:extLst>
                <a:ext uri="{FF2B5EF4-FFF2-40B4-BE49-F238E27FC236}">
                  <a16:creationId xmlns:a16="http://schemas.microsoft.com/office/drawing/2014/main" id="{D83C4F5C-16D2-C64F-8C7C-A0BE3EB4454B}"/>
                </a:ext>
              </a:extLst>
            </p:cNvPr>
            <p:cNvPicPr preferRelativeResize="0">
              <a:picLocks noChangeAspect="1" noChangeArrowheads="1"/>
            </p:cNvPicPr>
            <p:nvPr/>
          </p:nvPicPr>
          <p:blipFill>
            <a:blip r:embed="rId5" cstate="email">
              <a:grayscl/>
              <a:extLst>
                <a:ext uri="{28A0092B-C50C-407E-A947-70E740481C1C}">
                  <a14:useLocalDpi xmlns:a14="http://schemas.microsoft.com/office/drawing/2010/main"/>
                </a:ext>
              </a:extLst>
            </a:blip>
            <a:srcRect/>
            <a:stretch>
              <a:fillRect/>
            </a:stretch>
          </p:blipFill>
          <p:spPr bwMode="auto">
            <a:xfrm>
              <a:off x="7210220" y="1394511"/>
              <a:ext cx="1372314" cy="252877"/>
            </a:xfrm>
            <a:prstGeom prst="rect">
              <a:avLst/>
            </a:prstGeom>
            <a:noFill/>
          </p:spPr>
        </p:pic>
      </p:grpSp>
      <p:grpSp>
        <p:nvGrpSpPr>
          <p:cNvPr id="326" name="Group 325">
            <a:extLst>
              <a:ext uri="{FF2B5EF4-FFF2-40B4-BE49-F238E27FC236}">
                <a16:creationId xmlns:a16="http://schemas.microsoft.com/office/drawing/2014/main" id="{5E434C53-0D1E-914E-86B7-A31F583674EA}"/>
              </a:ext>
            </a:extLst>
          </p:cNvPr>
          <p:cNvGrpSpPr/>
          <p:nvPr/>
        </p:nvGrpSpPr>
        <p:grpSpPr>
          <a:xfrm>
            <a:off x="1199254" y="1583253"/>
            <a:ext cx="7565091" cy="254595"/>
            <a:chOff x="953127" y="1412517"/>
            <a:chExt cx="7569034" cy="254728"/>
          </a:xfrm>
        </p:grpSpPr>
        <p:pic>
          <p:nvPicPr>
            <p:cNvPr id="327" name="volume clone copy 2" descr="C:\Users\PrestoGeorge\Desktop\Original-Cylindar.gif">
              <a:extLst>
                <a:ext uri="{FF2B5EF4-FFF2-40B4-BE49-F238E27FC236}">
                  <a16:creationId xmlns:a16="http://schemas.microsoft.com/office/drawing/2014/main" id="{AD068535-105B-FD41-AF1B-D54AA3A31B68}"/>
                </a:ext>
              </a:extLst>
            </p:cNvPr>
            <p:cNvPicPr preferRelativeResize="0">
              <a:picLocks noChangeAspect="1" noChangeArrowheads="1"/>
            </p:cNvPicPr>
            <p:nvPr/>
          </p:nvPicPr>
          <p:blipFill>
            <a:blip r:embed="rId5" cstate="email">
              <a:grayscl/>
              <a:extLst>
                <a:ext uri="{28A0092B-C50C-407E-A947-70E740481C1C}">
                  <a14:useLocalDpi xmlns:a14="http://schemas.microsoft.com/office/drawing/2010/main"/>
                </a:ext>
              </a:extLst>
            </a:blip>
            <a:srcRect/>
            <a:stretch>
              <a:fillRect/>
            </a:stretch>
          </p:blipFill>
          <p:spPr bwMode="auto">
            <a:xfrm>
              <a:off x="953127" y="1412517"/>
              <a:ext cx="1372315" cy="252878"/>
            </a:xfrm>
            <a:prstGeom prst="rect">
              <a:avLst/>
            </a:prstGeom>
            <a:noFill/>
          </p:spPr>
        </p:pic>
        <p:pic>
          <p:nvPicPr>
            <p:cNvPr id="328" name="volume clone copy 2" descr="C:\Users\PrestoGeorge\Desktop\Original-Cylindar.gif">
              <a:extLst>
                <a:ext uri="{FF2B5EF4-FFF2-40B4-BE49-F238E27FC236}">
                  <a16:creationId xmlns:a16="http://schemas.microsoft.com/office/drawing/2014/main" id="{E10CE7C4-A874-6B45-968E-E6D4D279E977}"/>
                </a:ext>
              </a:extLst>
            </p:cNvPr>
            <p:cNvPicPr preferRelativeResize="0">
              <a:picLocks noChangeAspect="1" noChangeArrowheads="1"/>
            </p:cNvPicPr>
            <p:nvPr/>
          </p:nvPicPr>
          <p:blipFill>
            <a:blip r:embed="rId5" cstate="email">
              <a:grayscl/>
              <a:extLst>
                <a:ext uri="{28A0092B-C50C-407E-A947-70E740481C1C}">
                  <a14:useLocalDpi xmlns:a14="http://schemas.microsoft.com/office/drawing/2010/main"/>
                </a:ext>
              </a:extLst>
            </a:blip>
            <a:srcRect/>
            <a:stretch>
              <a:fillRect/>
            </a:stretch>
          </p:blipFill>
          <p:spPr bwMode="auto">
            <a:xfrm>
              <a:off x="7149846" y="1414367"/>
              <a:ext cx="1372315" cy="252878"/>
            </a:xfrm>
            <a:prstGeom prst="rect">
              <a:avLst/>
            </a:prstGeom>
            <a:noFill/>
          </p:spPr>
        </p:pic>
      </p:grpSp>
      <p:grpSp>
        <p:nvGrpSpPr>
          <p:cNvPr id="329" name="Group 328">
            <a:extLst>
              <a:ext uri="{FF2B5EF4-FFF2-40B4-BE49-F238E27FC236}">
                <a16:creationId xmlns:a16="http://schemas.microsoft.com/office/drawing/2014/main" id="{3133369A-0BF9-634C-A182-E7DE69096ADE}"/>
              </a:ext>
            </a:extLst>
          </p:cNvPr>
          <p:cNvGrpSpPr/>
          <p:nvPr/>
        </p:nvGrpSpPr>
        <p:grpSpPr>
          <a:xfrm>
            <a:off x="1141773" y="1613375"/>
            <a:ext cx="7571896" cy="257890"/>
            <a:chOff x="797037" y="1715101"/>
            <a:chExt cx="7575842" cy="258024"/>
          </a:xfrm>
        </p:grpSpPr>
        <p:pic>
          <p:nvPicPr>
            <p:cNvPr id="330" name="volume clone copy 1" descr="C:\Users\PrestoGeorge\Desktop\Original-Cylindar.gif">
              <a:extLst>
                <a:ext uri="{FF2B5EF4-FFF2-40B4-BE49-F238E27FC236}">
                  <a16:creationId xmlns:a16="http://schemas.microsoft.com/office/drawing/2014/main" id="{FFDE8026-EF9A-BC42-82D8-85D4A169DED3}"/>
                </a:ext>
              </a:extLst>
            </p:cNvPr>
            <p:cNvPicPr preferRelativeResize="0">
              <a:picLocks noChangeAspect="1" noChangeArrowheads="1"/>
            </p:cNvPicPr>
            <p:nvPr/>
          </p:nvPicPr>
          <p:blipFill>
            <a:blip r:embed="rId5" cstate="email">
              <a:grayscl/>
              <a:extLst>
                <a:ext uri="{28A0092B-C50C-407E-A947-70E740481C1C}">
                  <a14:useLocalDpi xmlns:a14="http://schemas.microsoft.com/office/drawing/2010/main"/>
                </a:ext>
              </a:extLst>
            </a:blip>
            <a:srcRect/>
            <a:stretch>
              <a:fillRect/>
            </a:stretch>
          </p:blipFill>
          <p:spPr bwMode="auto">
            <a:xfrm>
              <a:off x="797037" y="1720248"/>
              <a:ext cx="1372315" cy="252877"/>
            </a:xfrm>
            <a:prstGeom prst="rect">
              <a:avLst/>
            </a:prstGeom>
            <a:noFill/>
          </p:spPr>
        </p:pic>
        <p:pic>
          <p:nvPicPr>
            <p:cNvPr id="331" name="volume clone copy 1" descr="C:\Users\PrestoGeorge\Desktop\Original-Cylindar.gif">
              <a:extLst>
                <a:ext uri="{FF2B5EF4-FFF2-40B4-BE49-F238E27FC236}">
                  <a16:creationId xmlns:a16="http://schemas.microsoft.com/office/drawing/2014/main" id="{82E8682F-4170-4D4F-BFFF-E954A3109EA4}"/>
                </a:ext>
              </a:extLst>
            </p:cNvPr>
            <p:cNvPicPr preferRelativeResize="0">
              <a:picLocks noChangeAspect="1" noChangeArrowheads="1"/>
            </p:cNvPicPr>
            <p:nvPr/>
          </p:nvPicPr>
          <p:blipFill>
            <a:blip r:embed="rId5" cstate="email">
              <a:grayscl/>
              <a:extLst>
                <a:ext uri="{28A0092B-C50C-407E-A947-70E740481C1C}">
                  <a14:useLocalDpi xmlns:a14="http://schemas.microsoft.com/office/drawing/2010/main"/>
                </a:ext>
              </a:extLst>
            </a:blip>
            <a:srcRect/>
            <a:stretch>
              <a:fillRect/>
            </a:stretch>
          </p:blipFill>
          <p:spPr bwMode="auto">
            <a:xfrm>
              <a:off x="7000564" y="1715101"/>
              <a:ext cx="1372315" cy="252877"/>
            </a:xfrm>
            <a:prstGeom prst="rect">
              <a:avLst/>
            </a:prstGeom>
            <a:noFill/>
          </p:spPr>
        </p:pic>
      </p:grpSp>
      <p:pic>
        <p:nvPicPr>
          <p:cNvPr id="332" name="volume clone 1" descr="C:\Users\PrestoGeorge\Desktop\Original-Cylindar.gif">
            <a:extLst>
              <a:ext uri="{FF2B5EF4-FFF2-40B4-BE49-F238E27FC236}">
                <a16:creationId xmlns:a16="http://schemas.microsoft.com/office/drawing/2014/main" id="{90BD7455-545E-3940-A368-C00BD094D8E1}"/>
              </a:ext>
            </a:extLst>
          </p:cNvPr>
          <p:cNvPicPr preferRelativeResize="0">
            <a:picLocks noChangeAspect="1" noChangeArrowheads="1"/>
          </p:cNvPicPr>
          <p:nvPr/>
        </p:nvPicPr>
        <p:blipFill>
          <a:blip r:embed="rId5" cstate="email">
            <a:duotone>
              <a:prstClr val="black"/>
              <a:schemeClr val="accent5">
                <a:tint val="45000"/>
                <a:satMod val="400000"/>
              </a:schemeClr>
            </a:duotone>
            <a:extLst>
              <a:ext uri="{28A0092B-C50C-407E-A947-70E740481C1C}">
                <a14:useLocalDpi xmlns:a14="http://schemas.microsoft.com/office/drawing/2010/main"/>
              </a:ext>
            </a:extLst>
          </a:blip>
          <a:srcRect/>
          <a:stretch>
            <a:fillRect/>
          </a:stretch>
        </p:blipFill>
        <p:spPr bwMode="auto">
          <a:xfrm>
            <a:off x="7299369" y="1645921"/>
            <a:ext cx="1371600" cy="252745"/>
          </a:xfrm>
          <a:prstGeom prst="rect">
            <a:avLst/>
          </a:prstGeom>
          <a:noFill/>
        </p:spPr>
      </p:pic>
      <p:sp>
        <p:nvSpPr>
          <p:cNvPr id="333" name="TextBox 332">
            <a:extLst>
              <a:ext uri="{FF2B5EF4-FFF2-40B4-BE49-F238E27FC236}">
                <a16:creationId xmlns:a16="http://schemas.microsoft.com/office/drawing/2014/main" id="{788192FD-B854-AD4A-AB75-18035FC878C1}"/>
              </a:ext>
            </a:extLst>
          </p:cNvPr>
          <p:cNvSpPr txBox="1"/>
          <p:nvPr/>
        </p:nvSpPr>
        <p:spPr>
          <a:xfrm>
            <a:off x="7293359" y="1645920"/>
            <a:ext cx="1371600" cy="219336"/>
          </a:xfrm>
          <a:prstGeom prst="rect">
            <a:avLst/>
          </a:prstGeom>
        </p:spPr>
        <p:txBody>
          <a:bodyPr vert="horz" wrap="square" lIns="91368" tIns="45684" rIns="91368" bIns="45684" rtlCol="0" anchor="ctr">
            <a:noAutofit/>
          </a:bodyPr>
          <a:lstStyle/>
          <a:p>
            <a:pPr algn="ctr">
              <a:lnSpc>
                <a:spcPct val="95000"/>
              </a:lnSpc>
              <a:spcBef>
                <a:spcPts val="400"/>
              </a:spcBef>
              <a:spcAft>
                <a:spcPts val="200"/>
              </a:spcAft>
            </a:pPr>
            <a:r>
              <a:rPr lang="en-US" sz="1000" b="1">
                <a:solidFill>
                  <a:schemeClr val="bg1"/>
                </a:solidFill>
              </a:rPr>
              <a:t>Epic DR</a:t>
            </a:r>
          </a:p>
        </p:txBody>
      </p:sp>
      <p:pic>
        <p:nvPicPr>
          <p:cNvPr id="335" name="volume clone 1" descr="C:\Users\PrestoGeorge\Desktop\Original-Cylindar.gif">
            <a:extLst>
              <a:ext uri="{FF2B5EF4-FFF2-40B4-BE49-F238E27FC236}">
                <a16:creationId xmlns:a16="http://schemas.microsoft.com/office/drawing/2014/main" id="{CD1D1356-6CA7-8B45-ACA1-0C55C2D44FD2}"/>
              </a:ext>
            </a:extLst>
          </p:cNvPr>
          <p:cNvPicPr preferRelativeResize="0">
            <a:picLocks noChangeAspect="1" noChangeArrowheads="1"/>
          </p:cNvPicPr>
          <p:nvPr/>
        </p:nvPicPr>
        <p:blipFill>
          <a:blip r:embed="rId5" cstate="email">
            <a:duotone>
              <a:prstClr val="black"/>
              <a:schemeClr val="accent5">
                <a:tint val="45000"/>
                <a:satMod val="400000"/>
              </a:schemeClr>
            </a:duotone>
            <a:extLst>
              <a:ext uri="{28A0092B-C50C-407E-A947-70E740481C1C}">
                <a14:useLocalDpi xmlns:a14="http://schemas.microsoft.com/office/drawing/2010/main"/>
              </a:ext>
            </a:extLst>
          </a:blip>
          <a:srcRect/>
          <a:stretch>
            <a:fillRect/>
          </a:stretch>
        </p:blipFill>
        <p:spPr bwMode="auto">
          <a:xfrm>
            <a:off x="1075700" y="1645921"/>
            <a:ext cx="1371600" cy="252745"/>
          </a:xfrm>
          <a:prstGeom prst="rect">
            <a:avLst/>
          </a:prstGeom>
          <a:noFill/>
        </p:spPr>
      </p:pic>
      <p:sp>
        <p:nvSpPr>
          <p:cNvPr id="336" name="TextBox 335">
            <a:extLst>
              <a:ext uri="{FF2B5EF4-FFF2-40B4-BE49-F238E27FC236}">
                <a16:creationId xmlns:a16="http://schemas.microsoft.com/office/drawing/2014/main" id="{289E05A5-5428-4047-8461-DE8776F26B09}"/>
              </a:ext>
            </a:extLst>
          </p:cNvPr>
          <p:cNvSpPr txBox="1"/>
          <p:nvPr/>
        </p:nvSpPr>
        <p:spPr>
          <a:xfrm>
            <a:off x="1114318" y="1670600"/>
            <a:ext cx="1334221" cy="219336"/>
          </a:xfrm>
          <a:prstGeom prst="rect">
            <a:avLst/>
          </a:prstGeom>
        </p:spPr>
        <p:txBody>
          <a:bodyPr vert="horz" wrap="square" lIns="91368" tIns="45684" rIns="91368" bIns="45684" rtlCol="0" anchor="ctr">
            <a:noAutofit/>
          </a:bodyPr>
          <a:lstStyle/>
          <a:p>
            <a:pPr algn="ctr">
              <a:lnSpc>
                <a:spcPct val="95000"/>
              </a:lnSpc>
              <a:spcBef>
                <a:spcPts val="400"/>
              </a:spcBef>
              <a:spcAft>
                <a:spcPts val="200"/>
              </a:spcAft>
            </a:pPr>
            <a:r>
              <a:rPr lang="en-US" sz="1000" b="1">
                <a:solidFill>
                  <a:schemeClr val="bg1"/>
                </a:solidFill>
              </a:rPr>
              <a:t>Epic Production</a:t>
            </a:r>
          </a:p>
        </p:txBody>
      </p:sp>
      <p:grpSp>
        <p:nvGrpSpPr>
          <p:cNvPr id="339" name="Group 338">
            <a:extLst>
              <a:ext uri="{FF2B5EF4-FFF2-40B4-BE49-F238E27FC236}">
                <a16:creationId xmlns:a16="http://schemas.microsoft.com/office/drawing/2014/main" id="{0BE7D46F-296E-1148-862E-6B87B3633CC9}"/>
              </a:ext>
            </a:extLst>
          </p:cNvPr>
          <p:cNvGrpSpPr/>
          <p:nvPr/>
        </p:nvGrpSpPr>
        <p:grpSpPr>
          <a:xfrm>
            <a:off x="2671337" y="1659336"/>
            <a:ext cx="4546974" cy="2759882"/>
            <a:chOff x="2670444" y="1658849"/>
            <a:chExt cx="4548159" cy="2760605"/>
          </a:xfrm>
        </p:grpSpPr>
        <p:grpSp>
          <p:nvGrpSpPr>
            <p:cNvPr id="340" name="Group 339">
              <a:extLst>
                <a:ext uri="{FF2B5EF4-FFF2-40B4-BE49-F238E27FC236}">
                  <a16:creationId xmlns:a16="http://schemas.microsoft.com/office/drawing/2014/main" id="{632B4C82-B141-8649-B20B-31FD1442AA12}"/>
                </a:ext>
              </a:extLst>
            </p:cNvPr>
            <p:cNvGrpSpPr/>
            <p:nvPr/>
          </p:nvGrpSpPr>
          <p:grpSpPr>
            <a:xfrm>
              <a:off x="2670444" y="1658849"/>
              <a:ext cx="3972086" cy="2472570"/>
              <a:chOff x="2670444" y="1658849"/>
              <a:chExt cx="3972086" cy="2472570"/>
            </a:xfrm>
          </p:grpSpPr>
          <p:grpSp>
            <p:nvGrpSpPr>
              <p:cNvPr id="342" name="Group 341">
                <a:extLst>
                  <a:ext uri="{FF2B5EF4-FFF2-40B4-BE49-F238E27FC236}">
                    <a16:creationId xmlns:a16="http://schemas.microsoft.com/office/drawing/2014/main" id="{33DCFC05-5AA0-4D49-8C05-D22E54820B53}"/>
                  </a:ext>
                </a:extLst>
              </p:cNvPr>
              <p:cNvGrpSpPr/>
              <p:nvPr/>
            </p:nvGrpSpPr>
            <p:grpSpPr>
              <a:xfrm>
                <a:off x="2670444" y="1658849"/>
                <a:ext cx="2742157" cy="2319866"/>
                <a:chOff x="2624827" y="1658398"/>
                <a:chExt cx="2742873" cy="2320479"/>
              </a:xfrm>
            </p:grpSpPr>
            <p:cxnSp>
              <p:nvCxnSpPr>
                <p:cNvPr id="344" name="Curved Connector 343">
                  <a:extLst>
                    <a:ext uri="{FF2B5EF4-FFF2-40B4-BE49-F238E27FC236}">
                      <a16:creationId xmlns:a16="http://schemas.microsoft.com/office/drawing/2014/main" id="{26C27628-6111-CA4E-97AA-7D2035FF3DA5}"/>
                    </a:ext>
                  </a:extLst>
                </p:cNvPr>
                <p:cNvCxnSpPr>
                  <a:cxnSpLocks/>
                  <a:stCxn id="320" idx="3"/>
                  <a:endCxn id="345" idx="1"/>
                </p:cNvCxnSpPr>
                <p:nvPr/>
              </p:nvCxnSpPr>
              <p:spPr>
                <a:xfrm>
                  <a:off x="2624827" y="1658398"/>
                  <a:ext cx="992786" cy="2039261"/>
                </a:xfrm>
                <a:prstGeom prst="curvedConnector3">
                  <a:avLst>
                    <a:gd name="adj1" fmla="val 50000"/>
                  </a:avLst>
                </a:prstGeom>
                <a:ln>
                  <a:solidFill>
                    <a:srgbClr val="FFC000"/>
                  </a:solidFill>
                  <a:tailEnd type="triangle"/>
                </a:ln>
              </p:spPr>
              <p:style>
                <a:lnRef idx="3">
                  <a:schemeClr val="accent3"/>
                </a:lnRef>
                <a:fillRef idx="0">
                  <a:schemeClr val="accent3"/>
                </a:fillRef>
                <a:effectRef idx="2">
                  <a:schemeClr val="accent3"/>
                </a:effectRef>
                <a:fontRef idx="minor">
                  <a:schemeClr val="tx1"/>
                </a:fontRef>
              </p:style>
            </p:cxnSp>
            <p:sp>
              <p:nvSpPr>
                <p:cNvPr id="345" name="TextBox 344">
                  <a:extLst>
                    <a:ext uri="{FF2B5EF4-FFF2-40B4-BE49-F238E27FC236}">
                      <a16:creationId xmlns:a16="http://schemas.microsoft.com/office/drawing/2014/main" id="{49EA78AA-CD4D-724F-9B7C-FAE1C51863C9}"/>
                    </a:ext>
                  </a:extLst>
                </p:cNvPr>
                <p:cNvSpPr txBox="1"/>
                <p:nvPr/>
              </p:nvSpPr>
              <p:spPr>
                <a:xfrm>
                  <a:off x="3617613" y="3416441"/>
                  <a:ext cx="1750087" cy="562436"/>
                </a:xfrm>
                <a:prstGeom prst="rect">
                  <a:avLst/>
                </a:prstGeom>
                <a:solidFill>
                  <a:schemeClr val="bg1"/>
                </a:solidFill>
                <a:effectLst>
                  <a:softEdge rad="38100"/>
                </a:effectLst>
              </p:spPr>
              <p:txBody>
                <a:bodyPr vert="horz" wrap="square" lIns="91368" tIns="45684" rIns="91368" bIns="45684" rtlCol="0" anchor="ctr">
                  <a:noAutofit/>
                </a:bodyPr>
                <a:lstStyle/>
                <a:p>
                  <a:pPr algn="ctr">
                    <a:lnSpc>
                      <a:spcPct val="95000"/>
                    </a:lnSpc>
                    <a:spcBef>
                      <a:spcPts val="400"/>
                    </a:spcBef>
                    <a:spcAft>
                      <a:spcPts val="200"/>
                    </a:spcAft>
                  </a:pPr>
                  <a:r>
                    <a:rPr lang="en-US" sz="1000" b="1">
                      <a:solidFill>
                        <a:srgbClr val="FFC000"/>
                      </a:solidFill>
                    </a:rPr>
                    <a:t>Optional bypass media server and use SnapVault(R)</a:t>
                  </a:r>
                </a:p>
              </p:txBody>
            </p:sp>
          </p:grpSp>
          <p:cxnSp>
            <p:nvCxnSpPr>
              <p:cNvPr id="343" name="Curved Connector 342">
                <a:extLst>
                  <a:ext uri="{FF2B5EF4-FFF2-40B4-BE49-F238E27FC236}">
                    <a16:creationId xmlns:a16="http://schemas.microsoft.com/office/drawing/2014/main" id="{116293E2-34C9-5547-BD7C-A2598929BE47}"/>
                  </a:ext>
                </a:extLst>
              </p:cNvPr>
              <p:cNvCxnSpPr>
                <a:cxnSpLocks/>
                <a:stCxn id="345" idx="3"/>
                <a:endCxn id="341" idx="1"/>
              </p:cNvCxnSpPr>
              <p:nvPr/>
            </p:nvCxnSpPr>
            <p:spPr>
              <a:xfrm>
                <a:off x="5412601" y="3697572"/>
                <a:ext cx="1229929" cy="433847"/>
              </a:xfrm>
              <a:prstGeom prst="curvedConnector3">
                <a:avLst>
                  <a:gd name="adj1" fmla="val 50000"/>
                </a:avLst>
              </a:prstGeom>
              <a:ln>
                <a:solidFill>
                  <a:srgbClr val="FFC000"/>
                </a:solidFill>
                <a:tailEnd type="triangle"/>
              </a:ln>
            </p:spPr>
            <p:style>
              <a:lnRef idx="3">
                <a:schemeClr val="accent3"/>
              </a:lnRef>
              <a:fillRef idx="0">
                <a:schemeClr val="accent3"/>
              </a:fillRef>
              <a:effectRef idx="2">
                <a:schemeClr val="accent3"/>
              </a:effectRef>
              <a:fontRef idx="minor">
                <a:schemeClr val="tx1"/>
              </a:fontRef>
            </p:style>
          </p:cxnSp>
        </p:grpSp>
        <p:pic>
          <p:nvPicPr>
            <p:cNvPr id="341" name="Picture 340">
              <a:extLst>
                <a:ext uri="{FF2B5EF4-FFF2-40B4-BE49-F238E27FC236}">
                  <a16:creationId xmlns:a16="http://schemas.microsoft.com/office/drawing/2014/main" id="{70EA8EB3-0170-874C-A77E-7515DEDAB632}"/>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6642531" y="3843382"/>
              <a:ext cx="576072" cy="576072"/>
            </a:xfrm>
            <a:prstGeom prst="rect">
              <a:avLst/>
            </a:prstGeom>
          </p:spPr>
        </p:pic>
      </p:grpSp>
      <p:pic>
        <p:nvPicPr>
          <p:cNvPr id="379" name="volume clone 1" descr="C:\Users\PrestoGeorge\Desktop\Original-Cylindar.gif">
            <a:extLst>
              <a:ext uri="{FF2B5EF4-FFF2-40B4-BE49-F238E27FC236}">
                <a16:creationId xmlns:a16="http://schemas.microsoft.com/office/drawing/2014/main" id="{DBF7C5B5-364E-604F-8FCD-EF8E15D4BCA7}"/>
              </a:ext>
            </a:extLst>
          </p:cNvPr>
          <p:cNvPicPr preferRelativeResize="0">
            <a:picLocks noChangeAspect="1" noChangeArrowheads="1"/>
          </p:cNvPicPr>
          <p:nvPr/>
        </p:nvPicPr>
        <p:blipFill>
          <a:blip r:embed="rId5" cstate="email">
            <a:duotone>
              <a:prstClr val="black"/>
              <a:schemeClr val="accent5">
                <a:tint val="45000"/>
                <a:satMod val="400000"/>
              </a:schemeClr>
            </a:duotone>
            <a:extLst>
              <a:ext uri="{28A0092B-C50C-407E-A947-70E740481C1C}">
                <a14:useLocalDpi xmlns:a14="http://schemas.microsoft.com/office/drawing/2010/main"/>
              </a:ext>
            </a:extLst>
          </a:blip>
          <a:srcRect/>
          <a:stretch>
            <a:fillRect/>
          </a:stretch>
        </p:blipFill>
        <p:spPr bwMode="auto">
          <a:xfrm>
            <a:off x="7300358" y="2286001"/>
            <a:ext cx="1371600" cy="250117"/>
          </a:xfrm>
          <a:prstGeom prst="rect">
            <a:avLst/>
          </a:prstGeom>
          <a:noFill/>
        </p:spPr>
      </p:pic>
      <p:sp>
        <p:nvSpPr>
          <p:cNvPr id="380" name="TextBox 379">
            <a:extLst>
              <a:ext uri="{FF2B5EF4-FFF2-40B4-BE49-F238E27FC236}">
                <a16:creationId xmlns:a16="http://schemas.microsoft.com/office/drawing/2014/main" id="{64EEEC2B-F93A-6543-9ECC-8B3CE7F3EF3C}"/>
              </a:ext>
            </a:extLst>
          </p:cNvPr>
          <p:cNvSpPr txBox="1"/>
          <p:nvPr/>
        </p:nvSpPr>
        <p:spPr>
          <a:xfrm>
            <a:off x="7307300" y="2322127"/>
            <a:ext cx="1371600" cy="171845"/>
          </a:xfrm>
          <a:prstGeom prst="rect">
            <a:avLst/>
          </a:prstGeom>
        </p:spPr>
        <p:txBody>
          <a:bodyPr vert="horz" wrap="square" lIns="91368" tIns="45684" rIns="91368" bIns="45684" rtlCol="0" anchor="ctr">
            <a:noAutofit/>
          </a:bodyPr>
          <a:lstStyle/>
          <a:p>
            <a:pPr algn="ctr">
              <a:lnSpc>
                <a:spcPct val="95000"/>
              </a:lnSpc>
              <a:spcBef>
                <a:spcPts val="400"/>
              </a:spcBef>
              <a:spcAft>
                <a:spcPts val="200"/>
              </a:spcAft>
            </a:pPr>
            <a:r>
              <a:rPr lang="en-US" sz="1000" b="1">
                <a:solidFill>
                  <a:schemeClr val="bg1"/>
                </a:solidFill>
              </a:rPr>
              <a:t>DR Report</a:t>
            </a:r>
          </a:p>
        </p:txBody>
      </p:sp>
      <p:pic>
        <p:nvPicPr>
          <p:cNvPr id="382" name="volume clone 1" descr="C:\Users\PrestoGeorge\Desktop\Original-Cylindar.gif">
            <a:extLst>
              <a:ext uri="{FF2B5EF4-FFF2-40B4-BE49-F238E27FC236}">
                <a16:creationId xmlns:a16="http://schemas.microsoft.com/office/drawing/2014/main" id="{D2EB2F4F-F6C5-E34F-97F6-0A9CA549E213}"/>
              </a:ext>
            </a:extLst>
          </p:cNvPr>
          <p:cNvPicPr preferRelativeResize="0">
            <a:picLocks noChangeAspect="1" noChangeArrowheads="1"/>
          </p:cNvPicPr>
          <p:nvPr/>
        </p:nvPicPr>
        <p:blipFill>
          <a:blip r:embed="rId5" cstate="print">
            <a:duotone>
              <a:prstClr val="black"/>
              <a:schemeClr val="accent5">
                <a:tint val="45000"/>
                <a:satMod val="400000"/>
              </a:schemeClr>
            </a:duotone>
          </a:blip>
          <a:srcRect/>
          <a:stretch>
            <a:fillRect/>
          </a:stretch>
        </p:blipFill>
        <p:spPr bwMode="auto">
          <a:xfrm>
            <a:off x="9941084" y="1617867"/>
            <a:ext cx="1371600" cy="242518"/>
          </a:xfrm>
          <a:prstGeom prst="rect">
            <a:avLst/>
          </a:prstGeom>
          <a:noFill/>
        </p:spPr>
      </p:pic>
      <p:sp>
        <p:nvSpPr>
          <p:cNvPr id="383" name="TextBox 382">
            <a:extLst>
              <a:ext uri="{FF2B5EF4-FFF2-40B4-BE49-F238E27FC236}">
                <a16:creationId xmlns:a16="http://schemas.microsoft.com/office/drawing/2014/main" id="{3058D33E-1949-D74B-8A93-96BCC65E5535}"/>
              </a:ext>
            </a:extLst>
          </p:cNvPr>
          <p:cNvSpPr txBox="1"/>
          <p:nvPr/>
        </p:nvSpPr>
        <p:spPr>
          <a:xfrm>
            <a:off x="9949820" y="1645921"/>
            <a:ext cx="1371600" cy="171845"/>
          </a:xfrm>
          <a:prstGeom prst="rect">
            <a:avLst/>
          </a:prstGeom>
        </p:spPr>
        <p:txBody>
          <a:bodyPr vert="horz" wrap="square" lIns="91368" tIns="45684" rIns="91368" bIns="45684" rtlCol="0" anchor="ctr">
            <a:noAutofit/>
          </a:bodyPr>
          <a:lstStyle/>
          <a:p>
            <a:pPr algn="ctr">
              <a:lnSpc>
                <a:spcPct val="95000"/>
              </a:lnSpc>
              <a:spcBef>
                <a:spcPts val="400"/>
              </a:spcBef>
              <a:spcAft>
                <a:spcPts val="200"/>
              </a:spcAft>
            </a:pPr>
            <a:r>
              <a:rPr lang="en-US" sz="1000" b="1">
                <a:solidFill>
                  <a:schemeClr val="bg1"/>
                </a:solidFill>
              </a:rPr>
              <a:t>DR Clarity</a:t>
            </a:r>
          </a:p>
        </p:txBody>
      </p:sp>
      <p:pic>
        <p:nvPicPr>
          <p:cNvPr id="14" name="Picture 13">
            <a:extLst>
              <a:ext uri="{FF2B5EF4-FFF2-40B4-BE49-F238E27FC236}">
                <a16:creationId xmlns:a16="http://schemas.microsoft.com/office/drawing/2014/main" id="{6BFD1EF6-D683-4E4E-86BF-B36256F9E6AD}"/>
              </a:ext>
            </a:extLst>
          </p:cNvPr>
          <p:cNvPicPr>
            <a:picLocks noChangeAspect="1"/>
          </p:cNvPicPr>
          <p:nvPr/>
        </p:nvPicPr>
        <p:blipFill>
          <a:blip r:embed="rId9"/>
          <a:stretch>
            <a:fillRect/>
          </a:stretch>
        </p:blipFill>
        <p:spPr>
          <a:xfrm>
            <a:off x="2587908" y="543751"/>
            <a:ext cx="1005719" cy="123251"/>
          </a:xfrm>
          <a:prstGeom prst="rect">
            <a:avLst/>
          </a:prstGeom>
        </p:spPr>
      </p:pic>
      <p:sp>
        <p:nvSpPr>
          <p:cNvPr id="29" name="TextBox 28">
            <a:extLst>
              <a:ext uri="{FF2B5EF4-FFF2-40B4-BE49-F238E27FC236}">
                <a16:creationId xmlns:a16="http://schemas.microsoft.com/office/drawing/2014/main" id="{51ACEDAB-1A49-F84C-8AD2-8B3474D27777}"/>
              </a:ext>
            </a:extLst>
          </p:cNvPr>
          <p:cNvSpPr txBox="1"/>
          <p:nvPr/>
        </p:nvSpPr>
        <p:spPr>
          <a:xfrm>
            <a:off x="11726742" y="1435261"/>
            <a:ext cx="0" cy="0"/>
          </a:xfrm>
          <a:prstGeom prst="rect">
            <a:avLst/>
          </a:prstGeom>
        </p:spPr>
        <p:txBody>
          <a:bodyPr vert="horz" wrap="none" lIns="91440" tIns="45720" rIns="91440" bIns="45720" rtlCol="0" anchor="t">
            <a:noAutofit/>
          </a:bodyPr>
          <a:lstStyle/>
          <a:p>
            <a:pPr marL="173038" indent="-173038">
              <a:lnSpc>
                <a:spcPct val="95000"/>
              </a:lnSpc>
              <a:spcBef>
                <a:spcPts val="400"/>
              </a:spcBef>
              <a:spcAft>
                <a:spcPts val="200"/>
              </a:spcAft>
              <a:buClr>
                <a:schemeClr val="accent1"/>
              </a:buClr>
              <a:buFont typeface="Wingdings" panose="05000000000000000000" pitchFamily="2" charset="2"/>
              <a:buChar char="§"/>
            </a:pPr>
            <a:endParaRPr lang="en-US" sz="1400" err="1">
              <a:solidFill>
                <a:sysClr val="windowText" lastClr="000000"/>
              </a:solidFill>
            </a:endParaRPr>
          </a:p>
        </p:txBody>
      </p:sp>
      <p:pic>
        <p:nvPicPr>
          <p:cNvPr id="211" name="image37.png">
            <a:extLst>
              <a:ext uri="{FF2B5EF4-FFF2-40B4-BE49-F238E27FC236}">
                <a16:creationId xmlns:a16="http://schemas.microsoft.com/office/drawing/2014/main" id="{97441F49-3179-214F-AADC-DBDBC461A601}"/>
              </a:ext>
            </a:extLst>
          </p:cNvPr>
          <p:cNvPicPr/>
          <p:nvPr/>
        </p:nvPicPr>
        <p:blipFill>
          <a:blip r:embed="rId3" cstate="hqprint">
            <a:extLst>
              <a:ext uri="{28A0092B-C50C-407E-A947-70E740481C1C}">
                <a14:useLocalDpi xmlns:a14="http://schemas.microsoft.com/office/drawing/2010/main"/>
              </a:ext>
            </a:extLst>
          </a:blip>
          <a:stretch>
            <a:fillRect/>
          </a:stretch>
        </p:blipFill>
        <p:spPr>
          <a:xfrm>
            <a:off x="7577334" y="548641"/>
            <a:ext cx="1005843" cy="302207"/>
          </a:xfrm>
          <a:prstGeom prst="rect">
            <a:avLst/>
          </a:prstGeom>
          <a:ln w="12700">
            <a:miter lim="400000"/>
          </a:ln>
        </p:spPr>
      </p:pic>
      <p:pic>
        <p:nvPicPr>
          <p:cNvPr id="212" name="image50.png">
            <a:extLst>
              <a:ext uri="{FF2B5EF4-FFF2-40B4-BE49-F238E27FC236}">
                <a16:creationId xmlns:a16="http://schemas.microsoft.com/office/drawing/2014/main" id="{C7C8C005-5C72-2D46-98CE-6A53ECB5BBBE}"/>
              </a:ext>
            </a:extLst>
          </p:cNvPr>
          <p:cNvPicPr/>
          <p:nvPr/>
        </p:nvPicPr>
        <p:blipFill>
          <a:blip r:embed="rId4" cstate="hqprint">
            <a:extLst>
              <a:ext uri="{28A0092B-C50C-407E-A947-70E740481C1C}">
                <a14:useLocalDpi xmlns:a14="http://schemas.microsoft.com/office/drawing/2010/main"/>
              </a:ext>
            </a:extLst>
          </a:blip>
          <a:stretch>
            <a:fillRect/>
          </a:stretch>
        </p:blipFill>
        <p:spPr>
          <a:xfrm>
            <a:off x="10064102" y="548641"/>
            <a:ext cx="1005840" cy="302207"/>
          </a:xfrm>
          <a:prstGeom prst="rect">
            <a:avLst/>
          </a:prstGeom>
          <a:ln w="12700">
            <a:miter lim="400000"/>
          </a:ln>
        </p:spPr>
      </p:pic>
      <p:pic>
        <p:nvPicPr>
          <p:cNvPr id="215" name="image50.png">
            <a:extLst>
              <a:ext uri="{FF2B5EF4-FFF2-40B4-BE49-F238E27FC236}">
                <a16:creationId xmlns:a16="http://schemas.microsoft.com/office/drawing/2014/main" id="{E23E2C3C-4C8A-154E-8C7F-A87790C41826}"/>
              </a:ext>
            </a:extLst>
          </p:cNvPr>
          <p:cNvPicPr/>
          <p:nvPr/>
        </p:nvPicPr>
        <p:blipFill>
          <a:blip r:embed="rId4" cstate="hqprint">
            <a:extLst>
              <a:ext uri="{28A0092B-C50C-407E-A947-70E740481C1C}">
                <a14:useLocalDpi xmlns:a14="http://schemas.microsoft.com/office/drawing/2010/main"/>
              </a:ext>
            </a:extLst>
          </a:blip>
          <a:stretch>
            <a:fillRect/>
          </a:stretch>
        </p:blipFill>
        <p:spPr>
          <a:xfrm>
            <a:off x="9630669" y="548641"/>
            <a:ext cx="1005840" cy="302207"/>
          </a:xfrm>
          <a:prstGeom prst="rect">
            <a:avLst/>
          </a:prstGeom>
          <a:ln w="12700">
            <a:miter lim="400000"/>
          </a:ln>
        </p:spPr>
      </p:pic>
      <p:pic>
        <p:nvPicPr>
          <p:cNvPr id="217" name="image37.png">
            <a:extLst>
              <a:ext uri="{FF2B5EF4-FFF2-40B4-BE49-F238E27FC236}">
                <a16:creationId xmlns:a16="http://schemas.microsoft.com/office/drawing/2014/main" id="{1F8B9C6F-5E9B-E747-B4B5-091991B2489D}"/>
              </a:ext>
            </a:extLst>
          </p:cNvPr>
          <p:cNvPicPr/>
          <p:nvPr/>
        </p:nvPicPr>
        <p:blipFill>
          <a:blip r:embed="rId3" cstate="hqprint">
            <a:extLst>
              <a:ext uri="{28A0092B-C50C-407E-A947-70E740481C1C}">
                <a14:useLocalDpi xmlns:a14="http://schemas.microsoft.com/office/drawing/2010/main"/>
              </a:ext>
            </a:extLst>
          </a:blip>
          <a:stretch>
            <a:fillRect/>
          </a:stretch>
        </p:blipFill>
        <p:spPr>
          <a:xfrm>
            <a:off x="8010012" y="548641"/>
            <a:ext cx="1005843" cy="302207"/>
          </a:xfrm>
          <a:prstGeom prst="rect">
            <a:avLst/>
          </a:prstGeom>
          <a:ln w="12700">
            <a:miter lim="400000"/>
          </a:ln>
        </p:spPr>
      </p:pic>
      <p:pic>
        <p:nvPicPr>
          <p:cNvPr id="226" name="Picture 225">
            <a:extLst>
              <a:ext uri="{FF2B5EF4-FFF2-40B4-BE49-F238E27FC236}">
                <a16:creationId xmlns:a16="http://schemas.microsoft.com/office/drawing/2014/main" id="{5FCF5FF4-6A93-0144-8C1C-34C60A0CE481}"/>
              </a:ext>
            </a:extLst>
          </p:cNvPr>
          <p:cNvPicPr>
            <a:picLocks noChangeAspect="1"/>
          </p:cNvPicPr>
          <p:nvPr/>
        </p:nvPicPr>
        <p:blipFill>
          <a:blip r:embed="rId9"/>
          <a:stretch>
            <a:fillRect/>
          </a:stretch>
        </p:blipFill>
        <p:spPr>
          <a:xfrm>
            <a:off x="8780051" y="543751"/>
            <a:ext cx="1005719" cy="123251"/>
          </a:xfrm>
          <a:prstGeom prst="rect">
            <a:avLst/>
          </a:prstGeom>
        </p:spPr>
      </p:pic>
      <p:pic>
        <p:nvPicPr>
          <p:cNvPr id="164" name="Picture 163">
            <a:extLst>
              <a:ext uri="{FF2B5EF4-FFF2-40B4-BE49-F238E27FC236}">
                <a16:creationId xmlns:a16="http://schemas.microsoft.com/office/drawing/2014/main" id="{858AE50C-4805-7C45-BAF4-90F432CEDBC5}"/>
              </a:ext>
            </a:extLst>
          </p:cNvPr>
          <p:cNvPicPr>
            <a:picLocks noChangeAspect="1"/>
          </p:cNvPicPr>
          <p:nvPr/>
        </p:nvPicPr>
        <p:blipFill>
          <a:blip r:embed="rId10" cstate="hqprint">
            <a:extLst>
              <a:ext uri="{28A0092B-C50C-407E-A947-70E740481C1C}">
                <a14:useLocalDpi xmlns:a14="http://schemas.microsoft.com/office/drawing/2010/main"/>
              </a:ext>
            </a:extLst>
          </a:blip>
          <a:stretch>
            <a:fillRect/>
          </a:stretch>
        </p:blipFill>
        <p:spPr>
          <a:xfrm>
            <a:off x="1065322" y="834422"/>
            <a:ext cx="1371600" cy="371475"/>
          </a:xfrm>
          <a:prstGeom prst="rect">
            <a:avLst/>
          </a:prstGeom>
        </p:spPr>
      </p:pic>
      <p:pic>
        <p:nvPicPr>
          <p:cNvPr id="165" name="Picture 164">
            <a:extLst>
              <a:ext uri="{FF2B5EF4-FFF2-40B4-BE49-F238E27FC236}">
                <a16:creationId xmlns:a16="http://schemas.microsoft.com/office/drawing/2014/main" id="{1ED09686-DEDA-F54D-AFCA-5AE44CAC17FE}"/>
              </a:ext>
            </a:extLst>
          </p:cNvPr>
          <p:cNvPicPr>
            <a:picLocks noChangeAspect="1"/>
          </p:cNvPicPr>
          <p:nvPr/>
        </p:nvPicPr>
        <p:blipFill>
          <a:blip r:embed="rId10" cstate="hqprint">
            <a:extLst>
              <a:ext uri="{28A0092B-C50C-407E-A947-70E740481C1C}">
                <a14:useLocalDpi xmlns:a14="http://schemas.microsoft.com/office/drawing/2010/main"/>
              </a:ext>
            </a:extLst>
          </a:blip>
          <a:stretch>
            <a:fillRect/>
          </a:stretch>
        </p:blipFill>
        <p:spPr>
          <a:xfrm>
            <a:off x="3726166" y="828913"/>
            <a:ext cx="1371600" cy="371475"/>
          </a:xfrm>
          <a:prstGeom prst="rect">
            <a:avLst/>
          </a:prstGeom>
        </p:spPr>
      </p:pic>
      <p:pic>
        <p:nvPicPr>
          <p:cNvPr id="166" name="Picture 165">
            <a:extLst>
              <a:ext uri="{FF2B5EF4-FFF2-40B4-BE49-F238E27FC236}">
                <a16:creationId xmlns:a16="http://schemas.microsoft.com/office/drawing/2014/main" id="{C3FB764E-EA3D-0D45-8600-BDE970FDFE42}"/>
              </a:ext>
            </a:extLst>
          </p:cNvPr>
          <p:cNvPicPr>
            <a:picLocks noChangeAspect="1"/>
          </p:cNvPicPr>
          <p:nvPr/>
        </p:nvPicPr>
        <p:blipFill>
          <a:blip r:embed="rId10" cstate="hqprint">
            <a:extLst>
              <a:ext uri="{28A0092B-C50C-407E-A947-70E740481C1C}">
                <a14:useLocalDpi xmlns:a14="http://schemas.microsoft.com/office/drawing/2010/main"/>
              </a:ext>
            </a:extLst>
          </a:blip>
          <a:stretch>
            <a:fillRect/>
          </a:stretch>
        </p:blipFill>
        <p:spPr>
          <a:xfrm>
            <a:off x="7299369" y="828912"/>
            <a:ext cx="1371600" cy="371475"/>
          </a:xfrm>
          <a:prstGeom prst="rect">
            <a:avLst/>
          </a:prstGeom>
        </p:spPr>
      </p:pic>
      <p:pic>
        <p:nvPicPr>
          <p:cNvPr id="167" name="Picture 166">
            <a:extLst>
              <a:ext uri="{FF2B5EF4-FFF2-40B4-BE49-F238E27FC236}">
                <a16:creationId xmlns:a16="http://schemas.microsoft.com/office/drawing/2014/main" id="{4418184A-040D-C540-9D36-904BCDD2DD57}"/>
              </a:ext>
            </a:extLst>
          </p:cNvPr>
          <p:cNvPicPr>
            <a:picLocks noChangeAspect="1"/>
          </p:cNvPicPr>
          <p:nvPr/>
        </p:nvPicPr>
        <p:blipFill>
          <a:blip r:embed="rId10" cstate="hqprint">
            <a:extLst>
              <a:ext uri="{28A0092B-C50C-407E-A947-70E740481C1C}">
                <a14:useLocalDpi xmlns:a14="http://schemas.microsoft.com/office/drawing/2010/main"/>
              </a:ext>
            </a:extLst>
          </a:blip>
          <a:stretch>
            <a:fillRect/>
          </a:stretch>
        </p:blipFill>
        <p:spPr>
          <a:xfrm>
            <a:off x="9941084" y="835258"/>
            <a:ext cx="1371600" cy="371475"/>
          </a:xfrm>
          <a:prstGeom prst="rect">
            <a:avLst/>
          </a:prstGeom>
        </p:spPr>
      </p:pic>
      <p:grpSp>
        <p:nvGrpSpPr>
          <p:cNvPr id="169" name="Gruppieren 174">
            <a:extLst>
              <a:ext uri="{FF2B5EF4-FFF2-40B4-BE49-F238E27FC236}">
                <a16:creationId xmlns:a16="http://schemas.microsoft.com/office/drawing/2014/main" id="{AEF67E95-05DC-B044-B695-FCDB1191FFDA}"/>
              </a:ext>
            </a:extLst>
          </p:cNvPr>
          <p:cNvGrpSpPr/>
          <p:nvPr/>
        </p:nvGrpSpPr>
        <p:grpSpPr>
          <a:xfrm>
            <a:off x="3713133" y="2910093"/>
            <a:ext cx="1375294" cy="389026"/>
            <a:chOff x="980625" y="2708729"/>
            <a:chExt cx="3981168" cy="1113119"/>
          </a:xfrm>
        </p:grpSpPr>
        <p:sp>
          <p:nvSpPr>
            <p:cNvPr id="170" name="AutoShape 120">
              <a:extLst>
                <a:ext uri="{FF2B5EF4-FFF2-40B4-BE49-F238E27FC236}">
                  <a16:creationId xmlns:a16="http://schemas.microsoft.com/office/drawing/2014/main" id="{82B7AE70-51BF-6844-B17F-0C95DFF4B40E}"/>
                </a:ext>
              </a:extLst>
            </p:cNvPr>
            <p:cNvSpPr>
              <a:spLocks noChangeArrowheads="1"/>
            </p:cNvSpPr>
            <p:nvPr/>
          </p:nvSpPr>
          <p:spPr bwMode="auto">
            <a:xfrm>
              <a:off x="980625" y="2708730"/>
              <a:ext cx="3981168" cy="1113118"/>
            </a:xfrm>
            <a:prstGeom prst="can">
              <a:avLst>
                <a:gd name="adj" fmla="val 24497"/>
              </a:avLst>
            </a:prstGeom>
            <a:solidFill>
              <a:schemeClr val="accent1">
                <a:lumMod val="40000"/>
                <a:lumOff val="60000"/>
                <a:alpha val="60000"/>
              </a:schemeClr>
            </a:solidFill>
            <a:ln w="9525" cap="flat" cmpd="sng" algn="ctr">
              <a:solidFill>
                <a:schemeClr val="accent1"/>
              </a:solidFill>
              <a:prstDash val="solid"/>
              <a:headEnd/>
              <a:tailEnd/>
            </a:ln>
            <a:effectLst/>
          </p:spPr>
          <p:txBody>
            <a:bodyPr wrap="none" anchor="ctr"/>
            <a:lstStyle/>
            <a:p>
              <a:pPr marL="0" marR="0" lvl="0" indent="0" algn="ctr" defTabSz="914400" eaLnBrk="1" fontAlgn="auto" latinLnBrk="0" hangingPunct="1">
                <a:lnSpc>
                  <a:spcPct val="100000"/>
                </a:lnSpc>
                <a:spcBef>
                  <a:spcPts val="0"/>
                </a:spcBef>
                <a:spcAft>
                  <a:spcPts val="0"/>
                </a:spcAft>
                <a:buClr>
                  <a:srgbClr val="58A618"/>
                </a:buClr>
                <a:buSzTx/>
                <a:buFontTx/>
                <a:buNone/>
                <a:tabLst/>
                <a:defRPr/>
              </a:pPr>
              <a:endParaRPr kumimoji="0" lang="en-US" sz="1800" b="1" i="0" u="none" strike="noStrike" kern="0" cap="none" spc="0" normalizeH="0" baseline="0" noProof="0">
                <a:ln>
                  <a:noFill/>
                </a:ln>
                <a:solidFill>
                  <a:srgbClr val="000000"/>
                </a:solidFill>
                <a:effectLst/>
                <a:uLnTx/>
                <a:uFillTx/>
                <a:latin typeface="Arial"/>
                <a:ea typeface="+mn-ea"/>
                <a:cs typeface="+mn-cs"/>
              </a:endParaRPr>
            </a:p>
          </p:txBody>
        </p:sp>
        <p:grpSp>
          <p:nvGrpSpPr>
            <p:cNvPr id="171" name="Group 12">
              <a:extLst>
                <a:ext uri="{FF2B5EF4-FFF2-40B4-BE49-F238E27FC236}">
                  <a16:creationId xmlns:a16="http://schemas.microsoft.com/office/drawing/2014/main" id="{5FA6245F-AA19-CF42-AD3C-B6A4706CB4D3}"/>
                </a:ext>
              </a:extLst>
            </p:cNvPr>
            <p:cNvGrpSpPr/>
            <p:nvPr/>
          </p:nvGrpSpPr>
          <p:grpSpPr>
            <a:xfrm>
              <a:off x="1181328" y="3035196"/>
              <a:ext cx="1598110" cy="451577"/>
              <a:chOff x="6215337" y="3102557"/>
              <a:chExt cx="1925837" cy="544183"/>
            </a:xfrm>
          </p:grpSpPr>
          <p:pic>
            <p:nvPicPr>
              <p:cNvPr id="252" name="image141.png" descr="FlexVol.png">
                <a:extLst>
                  <a:ext uri="{FF2B5EF4-FFF2-40B4-BE49-F238E27FC236}">
                    <a16:creationId xmlns:a16="http://schemas.microsoft.com/office/drawing/2014/main" id="{D4AA2DCE-144D-1741-94DB-1A5100D13B94}"/>
                  </a:ext>
                </a:extLst>
              </p:cNvPr>
              <p:cNvPicPr/>
              <p:nvPr/>
            </p:nvPicPr>
            <p:blipFill>
              <a:blip r:embed="rId11" cstate="print"/>
              <a:stretch>
                <a:fillRect/>
              </a:stretch>
            </p:blipFill>
            <p:spPr>
              <a:xfrm>
                <a:off x="6215337" y="3102557"/>
                <a:ext cx="316045" cy="544183"/>
              </a:xfrm>
              <a:prstGeom prst="rect">
                <a:avLst/>
              </a:prstGeom>
              <a:ln w="12700">
                <a:miter lim="400000"/>
              </a:ln>
            </p:spPr>
          </p:pic>
          <p:pic>
            <p:nvPicPr>
              <p:cNvPr id="253" name="image141.png" descr="FlexVol.png">
                <a:extLst>
                  <a:ext uri="{FF2B5EF4-FFF2-40B4-BE49-F238E27FC236}">
                    <a16:creationId xmlns:a16="http://schemas.microsoft.com/office/drawing/2014/main" id="{30D8812E-CECD-9843-8C48-BFBE2B0C8A64}"/>
                  </a:ext>
                </a:extLst>
              </p:cNvPr>
              <p:cNvPicPr/>
              <p:nvPr/>
            </p:nvPicPr>
            <p:blipFill>
              <a:blip r:embed="rId11" cstate="print"/>
              <a:stretch>
                <a:fillRect/>
              </a:stretch>
            </p:blipFill>
            <p:spPr>
              <a:xfrm>
                <a:off x="6617785" y="3102557"/>
                <a:ext cx="316045" cy="544183"/>
              </a:xfrm>
              <a:prstGeom prst="rect">
                <a:avLst/>
              </a:prstGeom>
              <a:ln w="12700">
                <a:miter lim="400000"/>
              </a:ln>
            </p:spPr>
          </p:pic>
          <p:pic>
            <p:nvPicPr>
              <p:cNvPr id="255" name="image141.png" descr="FlexVol.png">
                <a:extLst>
                  <a:ext uri="{FF2B5EF4-FFF2-40B4-BE49-F238E27FC236}">
                    <a16:creationId xmlns:a16="http://schemas.microsoft.com/office/drawing/2014/main" id="{231B681B-841D-DB45-B080-E28AB9FA3EF2}"/>
                  </a:ext>
                </a:extLst>
              </p:cNvPr>
              <p:cNvPicPr/>
              <p:nvPr/>
            </p:nvPicPr>
            <p:blipFill>
              <a:blip r:embed="rId11" cstate="print"/>
              <a:stretch>
                <a:fillRect/>
              </a:stretch>
            </p:blipFill>
            <p:spPr>
              <a:xfrm>
                <a:off x="7020233" y="3102557"/>
                <a:ext cx="316045" cy="544183"/>
              </a:xfrm>
              <a:prstGeom prst="rect">
                <a:avLst/>
              </a:prstGeom>
              <a:ln w="12700">
                <a:miter lim="400000"/>
              </a:ln>
            </p:spPr>
          </p:pic>
          <p:pic>
            <p:nvPicPr>
              <p:cNvPr id="256" name="image141.png" descr="FlexVol.png">
                <a:extLst>
                  <a:ext uri="{FF2B5EF4-FFF2-40B4-BE49-F238E27FC236}">
                    <a16:creationId xmlns:a16="http://schemas.microsoft.com/office/drawing/2014/main" id="{34437B9E-E054-FC44-9345-7D90F3242762}"/>
                  </a:ext>
                </a:extLst>
              </p:cNvPr>
              <p:cNvPicPr/>
              <p:nvPr/>
            </p:nvPicPr>
            <p:blipFill>
              <a:blip r:embed="rId11" cstate="print"/>
              <a:stretch>
                <a:fillRect/>
              </a:stretch>
            </p:blipFill>
            <p:spPr>
              <a:xfrm>
                <a:off x="7422681" y="3102557"/>
                <a:ext cx="316045" cy="544183"/>
              </a:xfrm>
              <a:prstGeom prst="rect">
                <a:avLst/>
              </a:prstGeom>
              <a:ln w="12700">
                <a:miter lim="400000"/>
              </a:ln>
            </p:spPr>
          </p:pic>
          <p:pic>
            <p:nvPicPr>
              <p:cNvPr id="258" name="image141.png" descr="FlexVol.png">
                <a:extLst>
                  <a:ext uri="{FF2B5EF4-FFF2-40B4-BE49-F238E27FC236}">
                    <a16:creationId xmlns:a16="http://schemas.microsoft.com/office/drawing/2014/main" id="{FCDE706E-8883-9748-BC55-6E9A368F2F78}"/>
                  </a:ext>
                </a:extLst>
              </p:cNvPr>
              <p:cNvPicPr/>
              <p:nvPr/>
            </p:nvPicPr>
            <p:blipFill>
              <a:blip r:embed="rId11" cstate="print"/>
              <a:stretch>
                <a:fillRect/>
              </a:stretch>
            </p:blipFill>
            <p:spPr>
              <a:xfrm>
                <a:off x="7825129" y="3102557"/>
                <a:ext cx="316045" cy="544183"/>
              </a:xfrm>
              <a:prstGeom prst="rect">
                <a:avLst/>
              </a:prstGeom>
              <a:ln w="12700">
                <a:miter lim="400000"/>
              </a:ln>
            </p:spPr>
          </p:pic>
        </p:grpSp>
        <p:grpSp>
          <p:nvGrpSpPr>
            <p:cNvPr id="172" name="Group 13">
              <a:extLst>
                <a:ext uri="{FF2B5EF4-FFF2-40B4-BE49-F238E27FC236}">
                  <a16:creationId xmlns:a16="http://schemas.microsoft.com/office/drawing/2014/main" id="{92D9FB5A-7939-9049-81DF-DCAE111EC7D5}"/>
                </a:ext>
              </a:extLst>
            </p:cNvPr>
            <p:cNvGrpSpPr/>
            <p:nvPr/>
          </p:nvGrpSpPr>
          <p:grpSpPr>
            <a:xfrm>
              <a:off x="1381531" y="3293030"/>
              <a:ext cx="1598110" cy="451577"/>
              <a:chOff x="6301740" y="3470599"/>
              <a:chExt cx="1925837" cy="544183"/>
            </a:xfrm>
          </p:grpSpPr>
          <p:pic>
            <p:nvPicPr>
              <p:cNvPr id="236" name="image141.png" descr="FlexVol.png">
                <a:extLst>
                  <a:ext uri="{FF2B5EF4-FFF2-40B4-BE49-F238E27FC236}">
                    <a16:creationId xmlns:a16="http://schemas.microsoft.com/office/drawing/2014/main" id="{60D37244-56C6-334F-BD23-DBC0D227EFDA}"/>
                  </a:ext>
                </a:extLst>
              </p:cNvPr>
              <p:cNvPicPr/>
              <p:nvPr/>
            </p:nvPicPr>
            <p:blipFill>
              <a:blip r:embed="rId11" cstate="print"/>
              <a:stretch>
                <a:fillRect/>
              </a:stretch>
            </p:blipFill>
            <p:spPr>
              <a:xfrm>
                <a:off x="6301740" y="3470599"/>
                <a:ext cx="316045" cy="544183"/>
              </a:xfrm>
              <a:prstGeom prst="rect">
                <a:avLst/>
              </a:prstGeom>
              <a:ln w="12700">
                <a:miter lim="400000"/>
              </a:ln>
            </p:spPr>
          </p:pic>
          <p:pic>
            <p:nvPicPr>
              <p:cNvPr id="242" name="image141.png" descr="FlexVol.png">
                <a:extLst>
                  <a:ext uri="{FF2B5EF4-FFF2-40B4-BE49-F238E27FC236}">
                    <a16:creationId xmlns:a16="http://schemas.microsoft.com/office/drawing/2014/main" id="{DB3909F5-FD52-154E-9555-07E1D18EB316}"/>
                  </a:ext>
                </a:extLst>
              </p:cNvPr>
              <p:cNvPicPr/>
              <p:nvPr/>
            </p:nvPicPr>
            <p:blipFill>
              <a:blip r:embed="rId11" cstate="print"/>
              <a:stretch>
                <a:fillRect/>
              </a:stretch>
            </p:blipFill>
            <p:spPr>
              <a:xfrm>
                <a:off x="6704188" y="3470599"/>
                <a:ext cx="316045" cy="544183"/>
              </a:xfrm>
              <a:prstGeom prst="rect">
                <a:avLst/>
              </a:prstGeom>
              <a:ln w="12700">
                <a:miter lim="400000"/>
              </a:ln>
            </p:spPr>
          </p:pic>
          <p:pic>
            <p:nvPicPr>
              <p:cNvPr id="243" name="image141.png" descr="FlexVol.png">
                <a:extLst>
                  <a:ext uri="{FF2B5EF4-FFF2-40B4-BE49-F238E27FC236}">
                    <a16:creationId xmlns:a16="http://schemas.microsoft.com/office/drawing/2014/main" id="{F8BFB196-4C47-CA4B-BA23-4F7CA4E663E9}"/>
                  </a:ext>
                </a:extLst>
              </p:cNvPr>
              <p:cNvPicPr/>
              <p:nvPr/>
            </p:nvPicPr>
            <p:blipFill>
              <a:blip r:embed="rId11" cstate="print"/>
              <a:stretch>
                <a:fillRect/>
              </a:stretch>
            </p:blipFill>
            <p:spPr>
              <a:xfrm>
                <a:off x="7106636" y="3470599"/>
                <a:ext cx="316045" cy="544183"/>
              </a:xfrm>
              <a:prstGeom prst="rect">
                <a:avLst/>
              </a:prstGeom>
              <a:ln w="12700">
                <a:miter lim="400000"/>
              </a:ln>
            </p:spPr>
          </p:pic>
          <p:pic>
            <p:nvPicPr>
              <p:cNvPr id="244" name="image141.png" descr="FlexVol.png">
                <a:extLst>
                  <a:ext uri="{FF2B5EF4-FFF2-40B4-BE49-F238E27FC236}">
                    <a16:creationId xmlns:a16="http://schemas.microsoft.com/office/drawing/2014/main" id="{F893DB75-D2EC-7841-B63A-144D572C17E7}"/>
                  </a:ext>
                </a:extLst>
              </p:cNvPr>
              <p:cNvPicPr/>
              <p:nvPr/>
            </p:nvPicPr>
            <p:blipFill>
              <a:blip r:embed="rId11" cstate="print"/>
              <a:stretch>
                <a:fillRect/>
              </a:stretch>
            </p:blipFill>
            <p:spPr>
              <a:xfrm>
                <a:off x="7509084" y="3470599"/>
                <a:ext cx="316045" cy="544183"/>
              </a:xfrm>
              <a:prstGeom prst="rect">
                <a:avLst/>
              </a:prstGeom>
              <a:ln w="12700">
                <a:miter lim="400000"/>
              </a:ln>
            </p:spPr>
          </p:pic>
          <p:pic>
            <p:nvPicPr>
              <p:cNvPr id="251" name="image141.png" descr="FlexVol.png">
                <a:extLst>
                  <a:ext uri="{FF2B5EF4-FFF2-40B4-BE49-F238E27FC236}">
                    <a16:creationId xmlns:a16="http://schemas.microsoft.com/office/drawing/2014/main" id="{2C046FAC-5830-7F44-A686-459B52466EAA}"/>
                  </a:ext>
                </a:extLst>
              </p:cNvPr>
              <p:cNvPicPr/>
              <p:nvPr/>
            </p:nvPicPr>
            <p:blipFill>
              <a:blip r:embed="rId11" cstate="print"/>
              <a:stretch>
                <a:fillRect/>
              </a:stretch>
            </p:blipFill>
            <p:spPr>
              <a:xfrm>
                <a:off x="7911532" y="3470599"/>
                <a:ext cx="316045" cy="544183"/>
              </a:xfrm>
              <a:prstGeom prst="rect">
                <a:avLst/>
              </a:prstGeom>
              <a:ln w="12700">
                <a:miter lim="400000"/>
              </a:ln>
            </p:spPr>
          </p:pic>
        </p:grpSp>
        <p:grpSp>
          <p:nvGrpSpPr>
            <p:cNvPr id="173" name="Group 14">
              <a:extLst>
                <a:ext uri="{FF2B5EF4-FFF2-40B4-BE49-F238E27FC236}">
                  <a16:creationId xmlns:a16="http://schemas.microsoft.com/office/drawing/2014/main" id="{03C2E981-3B51-6943-BBDE-A730005BDC70}"/>
                </a:ext>
              </a:extLst>
            </p:cNvPr>
            <p:cNvGrpSpPr/>
            <p:nvPr/>
          </p:nvGrpSpPr>
          <p:grpSpPr>
            <a:xfrm>
              <a:off x="2979640" y="3035196"/>
              <a:ext cx="1598110" cy="451577"/>
              <a:chOff x="6215337" y="3102557"/>
              <a:chExt cx="1925837" cy="544183"/>
            </a:xfrm>
          </p:grpSpPr>
          <p:pic>
            <p:nvPicPr>
              <p:cNvPr id="228" name="image141.png" descr="FlexVol.png">
                <a:extLst>
                  <a:ext uri="{FF2B5EF4-FFF2-40B4-BE49-F238E27FC236}">
                    <a16:creationId xmlns:a16="http://schemas.microsoft.com/office/drawing/2014/main" id="{F796C46E-971B-244C-940C-853299EAD382}"/>
                  </a:ext>
                </a:extLst>
              </p:cNvPr>
              <p:cNvPicPr/>
              <p:nvPr/>
            </p:nvPicPr>
            <p:blipFill>
              <a:blip r:embed="rId11" cstate="print"/>
              <a:stretch>
                <a:fillRect/>
              </a:stretch>
            </p:blipFill>
            <p:spPr>
              <a:xfrm>
                <a:off x="6215337" y="3102557"/>
                <a:ext cx="316045" cy="544183"/>
              </a:xfrm>
              <a:prstGeom prst="rect">
                <a:avLst/>
              </a:prstGeom>
              <a:ln w="12700">
                <a:miter lim="400000"/>
              </a:ln>
            </p:spPr>
          </p:pic>
          <p:pic>
            <p:nvPicPr>
              <p:cNvPr id="231" name="image141.png" descr="FlexVol.png">
                <a:extLst>
                  <a:ext uri="{FF2B5EF4-FFF2-40B4-BE49-F238E27FC236}">
                    <a16:creationId xmlns:a16="http://schemas.microsoft.com/office/drawing/2014/main" id="{F5D67370-A4C2-F046-9F64-8976C700164F}"/>
                  </a:ext>
                </a:extLst>
              </p:cNvPr>
              <p:cNvPicPr/>
              <p:nvPr/>
            </p:nvPicPr>
            <p:blipFill>
              <a:blip r:embed="rId11" cstate="print"/>
              <a:stretch>
                <a:fillRect/>
              </a:stretch>
            </p:blipFill>
            <p:spPr>
              <a:xfrm>
                <a:off x="6617785" y="3102557"/>
                <a:ext cx="316045" cy="544183"/>
              </a:xfrm>
              <a:prstGeom prst="rect">
                <a:avLst/>
              </a:prstGeom>
              <a:ln w="12700">
                <a:miter lim="400000"/>
              </a:ln>
            </p:spPr>
          </p:pic>
          <p:pic>
            <p:nvPicPr>
              <p:cNvPr id="233" name="image141.png" descr="FlexVol.png">
                <a:extLst>
                  <a:ext uri="{FF2B5EF4-FFF2-40B4-BE49-F238E27FC236}">
                    <a16:creationId xmlns:a16="http://schemas.microsoft.com/office/drawing/2014/main" id="{E1CA0B96-6FA7-5441-ACBD-EC4A17064ED9}"/>
                  </a:ext>
                </a:extLst>
              </p:cNvPr>
              <p:cNvPicPr/>
              <p:nvPr/>
            </p:nvPicPr>
            <p:blipFill>
              <a:blip r:embed="rId11" cstate="print"/>
              <a:stretch>
                <a:fillRect/>
              </a:stretch>
            </p:blipFill>
            <p:spPr>
              <a:xfrm>
                <a:off x="7020233" y="3102557"/>
                <a:ext cx="316045" cy="544183"/>
              </a:xfrm>
              <a:prstGeom prst="rect">
                <a:avLst/>
              </a:prstGeom>
              <a:ln w="12700">
                <a:miter lim="400000"/>
              </a:ln>
            </p:spPr>
          </p:pic>
          <p:pic>
            <p:nvPicPr>
              <p:cNvPr id="234" name="image141.png" descr="FlexVol.png">
                <a:extLst>
                  <a:ext uri="{FF2B5EF4-FFF2-40B4-BE49-F238E27FC236}">
                    <a16:creationId xmlns:a16="http://schemas.microsoft.com/office/drawing/2014/main" id="{C6B60B1D-C7B1-324F-8C55-FC97F74A754C}"/>
                  </a:ext>
                </a:extLst>
              </p:cNvPr>
              <p:cNvPicPr/>
              <p:nvPr/>
            </p:nvPicPr>
            <p:blipFill>
              <a:blip r:embed="rId11" cstate="print"/>
              <a:stretch>
                <a:fillRect/>
              </a:stretch>
            </p:blipFill>
            <p:spPr>
              <a:xfrm>
                <a:off x="7422681" y="3102557"/>
                <a:ext cx="316045" cy="544183"/>
              </a:xfrm>
              <a:prstGeom prst="rect">
                <a:avLst/>
              </a:prstGeom>
              <a:ln w="12700">
                <a:miter lim="400000"/>
              </a:ln>
            </p:spPr>
          </p:pic>
          <p:pic>
            <p:nvPicPr>
              <p:cNvPr id="235" name="image141.png" descr="FlexVol.png">
                <a:extLst>
                  <a:ext uri="{FF2B5EF4-FFF2-40B4-BE49-F238E27FC236}">
                    <a16:creationId xmlns:a16="http://schemas.microsoft.com/office/drawing/2014/main" id="{CB76BF60-E7D9-9643-9C31-21BEB827CE8B}"/>
                  </a:ext>
                </a:extLst>
              </p:cNvPr>
              <p:cNvPicPr/>
              <p:nvPr/>
            </p:nvPicPr>
            <p:blipFill>
              <a:blip r:embed="rId11" cstate="print"/>
              <a:stretch>
                <a:fillRect/>
              </a:stretch>
            </p:blipFill>
            <p:spPr>
              <a:xfrm>
                <a:off x="7825129" y="3102557"/>
                <a:ext cx="316045" cy="544183"/>
              </a:xfrm>
              <a:prstGeom prst="rect">
                <a:avLst/>
              </a:prstGeom>
              <a:ln w="12700">
                <a:miter lim="400000"/>
              </a:ln>
            </p:spPr>
          </p:pic>
        </p:grpSp>
        <p:grpSp>
          <p:nvGrpSpPr>
            <p:cNvPr id="174" name="Group 15">
              <a:extLst>
                <a:ext uri="{FF2B5EF4-FFF2-40B4-BE49-F238E27FC236}">
                  <a16:creationId xmlns:a16="http://schemas.microsoft.com/office/drawing/2014/main" id="{84A1ED9C-1F2B-534E-B066-AC8AEB633787}"/>
                </a:ext>
              </a:extLst>
            </p:cNvPr>
            <p:cNvGrpSpPr/>
            <p:nvPr/>
          </p:nvGrpSpPr>
          <p:grpSpPr>
            <a:xfrm>
              <a:off x="3179842" y="3293030"/>
              <a:ext cx="1598110" cy="451577"/>
              <a:chOff x="6301740" y="3470599"/>
              <a:chExt cx="1925837" cy="544183"/>
            </a:xfrm>
          </p:grpSpPr>
          <p:pic>
            <p:nvPicPr>
              <p:cNvPr id="195" name="image141.png" descr="FlexVol.png">
                <a:extLst>
                  <a:ext uri="{FF2B5EF4-FFF2-40B4-BE49-F238E27FC236}">
                    <a16:creationId xmlns:a16="http://schemas.microsoft.com/office/drawing/2014/main" id="{6E1DB6CA-1FCC-844D-A5C9-9542A3216F02}"/>
                  </a:ext>
                </a:extLst>
              </p:cNvPr>
              <p:cNvPicPr/>
              <p:nvPr/>
            </p:nvPicPr>
            <p:blipFill>
              <a:blip r:embed="rId11" cstate="print"/>
              <a:stretch>
                <a:fillRect/>
              </a:stretch>
            </p:blipFill>
            <p:spPr>
              <a:xfrm>
                <a:off x="6301740" y="3470599"/>
                <a:ext cx="316045" cy="544183"/>
              </a:xfrm>
              <a:prstGeom prst="rect">
                <a:avLst/>
              </a:prstGeom>
              <a:ln w="12700">
                <a:miter lim="400000"/>
              </a:ln>
            </p:spPr>
          </p:pic>
          <p:pic>
            <p:nvPicPr>
              <p:cNvPr id="196" name="image141.png" descr="FlexVol.png">
                <a:extLst>
                  <a:ext uri="{FF2B5EF4-FFF2-40B4-BE49-F238E27FC236}">
                    <a16:creationId xmlns:a16="http://schemas.microsoft.com/office/drawing/2014/main" id="{A4FB0FE0-5F71-1A4A-BECB-7F55C1EFA2D2}"/>
                  </a:ext>
                </a:extLst>
              </p:cNvPr>
              <p:cNvPicPr/>
              <p:nvPr/>
            </p:nvPicPr>
            <p:blipFill>
              <a:blip r:embed="rId11" cstate="print"/>
              <a:stretch>
                <a:fillRect/>
              </a:stretch>
            </p:blipFill>
            <p:spPr>
              <a:xfrm>
                <a:off x="6704188" y="3470599"/>
                <a:ext cx="316045" cy="544183"/>
              </a:xfrm>
              <a:prstGeom prst="rect">
                <a:avLst/>
              </a:prstGeom>
              <a:ln w="12700">
                <a:miter lim="400000"/>
              </a:ln>
            </p:spPr>
          </p:pic>
          <p:pic>
            <p:nvPicPr>
              <p:cNvPr id="200" name="image141.png" descr="FlexVol.png">
                <a:extLst>
                  <a:ext uri="{FF2B5EF4-FFF2-40B4-BE49-F238E27FC236}">
                    <a16:creationId xmlns:a16="http://schemas.microsoft.com/office/drawing/2014/main" id="{099692AE-2779-344E-AF3B-AC10409C6B9B}"/>
                  </a:ext>
                </a:extLst>
              </p:cNvPr>
              <p:cNvPicPr/>
              <p:nvPr/>
            </p:nvPicPr>
            <p:blipFill>
              <a:blip r:embed="rId11" cstate="print"/>
              <a:stretch>
                <a:fillRect/>
              </a:stretch>
            </p:blipFill>
            <p:spPr>
              <a:xfrm>
                <a:off x="7106636" y="3470599"/>
                <a:ext cx="316045" cy="544183"/>
              </a:xfrm>
              <a:prstGeom prst="rect">
                <a:avLst/>
              </a:prstGeom>
              <a:ln w="12700">
                <a:miter lim="400000"/>
              </a:ln>
            </p:spPr>
          </p:pic>
          <p:pic>
            <p:nvPicPr>
              <p:cNvPr id="219" name="image141.png" descr="FlexVol.png">
                <a:extLst>
                  <a:ext uri="{FF2B5EF4-FFF2-40B4-BE49-F238E27FC236}">
                    <a16:creationId xmlns:a16="http://schemas.microsoft.com/office/drawing/2014/main" id="{EEA68F17-291F-AE49-BA6F-15F7EC95870D}"/>
                  </a:ext>
                </a:extLst>
              </p:cNvPr>
              <p:cNvPicPr/>
              <p:nvPr/>
            </p:nvPicPr>
            <p:blipFill>
              <a:blip r:embed="rId11" cstate="print"/>
              <a:stretch>
                <a:fillRect/>
              </a:stretch>
            </p:blipFill>
            <p:spPr>
              <a:xfrm>
                <a:off x="7509084" y="3470599"/>
                <a:ext cx="316045" cy="544183"/>
              </a:xfrm>
              <a:prstGeom prst="rect">
                <a:avLst/>
              </a:prstGeom>
              <a:ln w="12700">
                <a:miter lim="400000"/>
              </a:ln>
            </p:spPr>
          </p:pic>
          <p:pic>
            <p:nvPicPr>
              <p:cNvPr id="222" name="image141.png" descr="FlexVol.png">
                <a:extLst>
                  <a:ext uri="{FF2B5EF4-FFF2-40B4-BE49-F238E27FC236}">
                    <a16:creationId xmlns:a16="http://schemas.microsoft.com/office/drawing/2014/main" id="{0E44D22D-8059-C148-81B9-FE4E71B4A8CF}"/>
                  </a:ext>
                </a:extLst>
              </p:cNvPr>
              <p:cNvPicPr/>
              <p:nvPr/>
            </p:nvPicPr>
            <p:blipFill>
              <a:blip r:embed="rId11" cstate="print"/>
              <a:stretch>
                <a:fillRect/>
              </a:stretch>
            </p:blipFill>
            <p:spPr>
              <a:xfrm>
                <a:off x="7911532" y="3470599"/>
                <a:ext cx="316045" cy="544183"/>
              </a:xfrm>
              <a:prstGeom prst="rect">
                <a:avLst/>
              </a:prstGeom>
              <a:ln w="12700">
                <a:miter lim="400000"/>
              </a:ln>
            </p:spPr>
          </p:pic>
        </p:grpSp>
        <p:grpSp>
          <p:nvGrpSpPr>
            <p:cNvPr id="176" name="Group 48">
              <a:extLst>
                <a:ext uri="{FF2B5EF4-FFF2-40B4-BE49-F238E27FC236}">
                  <a16:creationId xmlns:a16="http://schemas.microsoft.com/office/drawing/2014/main" id="{29E6F294-72D2-BA47-91B8-56C577B4D2C9}"/>
                </a:ext>
              </a:extLst>
            </p:cNvPr>
            <p:cNvGrpSpPr/>
            <p:nvPr/>
          </p:nvGrpSpPr>
          <p:grpSpPr>
            <a:xfrm>
              <a:off x="1211920" y="2708729"/>
              <a:ext cx="3365830" cy="314905"/>
              <a:chOff x="6977934" y="2951927"/>
              <a:chExt cx="4056067" cy="379483"/>
            </a:xfrm>
          </p:grpSpPr>
          <p:sp>
            <p:nvSpPr>
              <p:cNvPr id="177" name="Down Arrow 65">
                <a:extLst>
                  <a:ext uri="{FF2B5EF4-FFF2-40B4-BE49-F238E27FC236}">
                    <a16:creationId xmlns:a16="http://schemas.microsoft.com/office/drawing/2014/main" id="{8AA44EDB-F66F-924C-8222-D34B911C303A}"/>
                  </a:ext>
                </a:extLst>
              </p:cNvPr>
              <p:cNvSpPr/>
              <p:nvPr/>
            </p:nvSpPr>
            <p:spPr>
              <a:xfrm>
                <a:off x="6977934" y="2951927"/>
                <a:ext cx="279180" cy="379483"/>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 name="Down Arrow 66">
                <a:extLst>
                  <a:ext uri="{FF2B5EF4-FFF2-40B4-BE49-F238E27FC236}">
                    <a16:creationId xmlns:a16="http://schemas.microsoft.com/office/drawing/2014/main" id="{E53893B2-4400-0546-A081-33009EAF450F}"/>
                  </a:ext>
                </a:extLst>
              </p:cNvPr>
              <p:cNvSpPr/>
              <p:nvPr/>
            </p:nvSpPr>
            <p:spPr>
              <a:xfrm>
                <a:off x="7380382" y="2951927"/>
                <a:ext cx="279180" cy="379483"/>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Down Arrow 67">
                <a:extLst>
                  <a:ext uri="{FF2B5EF4-FFF2-40B4-BE49-F238E27FC236}">
                    <a16:creationId xmlns:a16="http://schemas.microsoft.com/office/drawing/2014/main" id="{25F453B2-F880-6846-81FA-D40104CAD201}"/>
                  </a:ext>
                </a:extLst>
              </p:cNvPr>
              <p:cNvSpPr/>
              <p:nvPr/>
            </p:nvSpPr>
            <p:spPr>
              <a:xfrm>
                <a:off x="7782830" y="2951927"/>
                <a:ext cx="279180" cy="379483"/>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Down Arrow 68">
                <a:extLst>
                  <a:ext uri="{FF2B5EF4-FFF2-40B4-BE49-F238E27FC236}">
                    <a16:creationId xmlns:a16="http://schemas.microsoft.com/office/drawing/2014/main" id="{C4D3FC0F-E564-F64A-ACF1-7E8D5BEC6B9A}"/>
                  </a:ext>
                </a:extLst>
              </p:cNvPr>
              <p:cNvSpPr/>
              <p:nvPr/>
            </p:nvSpPr>
            <p:spPr>
              <a:xfrm>
                <a:off x="8185277" y="2951927"/>
                <a:ext cx="279180" cy="379483"/>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Down Arrow 69">
                <a:extLst>
                  <a:ext uri="{FF2B5EF4-FFF2-40B4-BE49-F238E27FC236}">
                    <a16:creationId xmlns:a16="http://schemas.microsoft.com/office/drawing/2014/main" id="{5DE2BD28-6F39-934A-94EB-747CB899F091}"/>
                  </a:ext>
                </a:extLst>
              </p:cNvPr>
              <p:cNvSpPr/>
              <p:nvPr/>
            </p:nvSpPr>
            <p:spPr>
              <a:xfrm>
                <a:off x="8587726" y="2951927"/>
                <a:ext cx="279180" cy="379483"/>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Down Arrow 70">
                <a:extLst>
                  <a:ext uri="{FF2B5EF4-FFF2-40B4-BE49-F238E27FC236}">
                    <a16:creationId xmlns:a16="http://schemas.microsoft.com/office/drawing/2014/main" id="{A76069D3-91B4-9C4B-A444-F619CE0FC11D}"/>
                  </a:ext>
                </a:extLst>
              </p:cNvPr>
              <p:cNvSpPr/>
              <p:nvPr/>
            </p:nvSpPr>
            <p:spPr>
              <a:xfrm>
                <a:off x="9145029" y="2951927"/>
                <a:ext cx="279180" cy="379483"/>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 name="Down Arrow 71">
                <a:extLst>
                  <a:ext uri="{FF2B5EF4-FFF2-40B4-BE49-F238E27FC236}">
                    <a16:creationId xmlns:a16="http://schemas.microsoft.com/office/drawing/2014/main" id="{395B38C4-27AE-EA48-9A15-ADDE6C6974AC}"/>
                  </a:ext>
                </a:extLst>
              </p:cNvPr>
              <p:cNvSpPr/>
              <p:nvPr/>
            </p:nvSpPr>
            <p:spPr>
              <a:xfrm>
                <a:off x="9540744" y="2951927"/>
                <a:ext cx="279180" cy="379483"/>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Down Arrow 72">
                <a:extLst>
                  <a:ext uri="{FF2B5EF4-FFF2-40B4-BE49-F238E27FC236}">
                    <a16:creationId xmlns:a16="http://schemas.microsoft.com/office/drawing/2014/main" id="{8A6403B0-90DD-C74D-88CA-C345D58AFFC1}"/>
                  </a:ext>
                </a:extLst>
              </p:cNvPr>
              <p:cNvSpPr/>
              <p:nvPr/>
            </p:nvSpPr>
            <p:spPr>
              <a:xfrm>
                <a:off x="9946757" y="2951927"/>
                <a:ext cx="279180" cy="379483"/>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Down Arrow 73">
                <a:extLst>
                  <a:ext uri="{FF2B5EF4-FFF2-40B4-BE49-F238E27FC236}">
                    <a16:creationId xmlns:a16="http://schemas.microsoft.com/office/drawing/2014/main" id="{7080F16B-388A-BF44-93FE-08A2498294C3}"/>
                  </a:ext>
                </a:extLst>
              </p:cNvPr>
              <p:cNvSpPr/>
              <p:nvPr/>
            </p:nvSpPr>
            <p:spPr>
              <a:xfrm>
                <a:off x="10352373" y="2951927"/>
                <a:ext cx="279180" cy="379483"/>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Down Arrow 74">
                <a:extLst>
                  <a:ext uri="{FF2B5EF4-FFF2-40B4-BE49-F238E27FC236}">
                    <a16:creationId xmlns:a16="http://schemas.microsoft.com/office/drawing/2014/main" id="{4159BE0C-1B2C-9C4F-835F-F61A29A6FA71}"/>
                  </a:ext>
                </a:extLst>
              </p:cNvPr>
              <p:cNvSpPr/>
              <p:nvPr/>
            </p:nvSpPr>
            <p:spPr>
              <a:xfrm>
                <a:off x="10754821" y="2951927"/>
                <a:ext cx="279180" cy="379483"/>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92" name="Gruppieren 174">
            <a:extLst>
              <a:ext uri="{FF2B5EF4-FFF2-40B4-BE49-F238E27FC236}">
                <a16:creationId xmlns:a16="http://schemas.microsoft.com/office/drawing/2014/main" id="{1911CDD7-3E70-F941-BDFD-18A46F1D5619}"/>
              </a:ext>
            </a:extLst>
          </p:cNvPr>
          <p:cNvGrpSpPr/>
          <p:nvPr/>
        </p:nvGrpSpPr>
        <p:grpSpPr>
          <a:xfrm>
            <a:off x="1035932" y="2908855"/>
            <a:ext cx="1375294" cy="389026"/>
            <a:chOff x="980625" y="2708729"/>
            <a:chExt cx="3981168" cy="1113119"/>
          </a:xfrm>
        </p:grpSpPr>
        <p:sp>
          <p:nvSpPr>
            <p:cNvPr id="294" name="AutoShape 120">
              <a:extLst>
                <a:ext uri="{FF2B5EF4-FFF2-40B4-BE49-F238E27FC236}">
                  <a16:creationId xmlns:a16="http://schemas.microsoft.com/office/drawing/2014/main" id="{DD80B6E6-71FB-CC4E-A143-88F8F678E7EB}"/>
                </a:ext>
              </a:extLst>
            </p:cNvPr>
            <p:cNvSpPr>
              <a:spLocks noChangeArrowheads="1"/>
            </p:cNvSpPr>
            <p:nvPr/>
          </p:nvSpPr>
          <p:spPr bwMode="auto">
            <a:xfrm>
              <a:off x="980625" y="2708730"/>
              <a:ext cx="3981168" cy="1113118"/>
            </a:xfrm>
            <a:prstGeom prst="can">
              <a:avLst>
                <a:gd name="adj" fmla="val 24497"/>
              </a:avLst>
            </a:prstGeom>
            <a:solidFill>
              <a:schemeClr val="accent1">
                <a:lumMod val="40000"/>
                <a:lumOff val="60000"/>
                <a:alpha val="60000"/>
              </a:schemeClr>
            </a:solidFill>
            <a:ln w="9525" cap="flat" cmpd="sng" algn="ctr">
              <a:solidFill>
                <a:schemeClr val="accent1"/>
              </a:solidFill>
              <a:prstDash val="solid"/>
              <a:headEnd/>
              <a:tailEnd/>
            </a:ln>
            <a:effectLst/>
          </p:spPr>
          <p:txBody>
            <a:bodyPr wrap="none" anchor="ctr"/>
            <a:lstStyle/>
            <a:p>
              <a:pPr marL="0" marR="0" lvl="0" indent="0" algn="ctr" defTabSz="914400" eaLnBrk="1" fontAlgn="auto" latinLnBrk="0" hangingPunct="1">
                <a:lnSpc>
                  <a:spcPct val="100000"/>
                </a:lnSpc>
                <a:spcBef>
                  <a:spcPts val="0"/>
                </a:spcBef>
                <a:spcAft>
                  <a:spcPts val="0"/>
                </a:spcAft>
                <a:buClr>
                  <a:srgbClr val="58A618"/>
                </a:buClr>
                <a:buSzTx/>
                <a:buFontTx/>
                <a:buNone/>
                <a:tabLst/>
                <a:defRPr/>
              </a:pPr>
              <a:endParaRPr kumimoji="0" lang="en-US" sz="1800" b="1" i="0" u="none" strike="noStrike" kern="0" cap="none" spc="0" normalizeH="0" baseline="0" noProof="0">
                <a:ln>
                  <a:noFill/>
                </a:ln>
                <a:solidFill>
                  <a:srgbClr val="000000"/>
                </a:solidFill>
                <a:effectLst/>
                <a:uLnTx/>
                <a:uFillTx/>
                <a:latin typeface="Arial"/>
                <a:ea typeface="+mn-ea"/>
                <a:cs typeface="+mn-cs"/>
              </a:endParaRPr>
            </a:p>
          </p:txBody>
        </p:sp>
        <p:grpSp>
          <p:nvGrpSpPr>
            <p:cNvPr id="305" name="Group 12">
              <a:extLst>
                <a:ext uri="{FF2B5EF4-FFF2-40B4-BE49-F238E27FC236}">
                  <a16:creationId xmlns:a16="http://schemas.microsoft.com/office/drawing/2014/main" id="{157E6761-4FCB-9846-AB1A-C5E5E3F7C2C2}"/>
                </a:ext>
              </a:extLst>
            </p:cNvPr>
            <p:cNvGrpSpPr/>
            <p:nvPr/>
          </p:nvGrpSpPr>
          <p:grpSpPr>
            <a:xfrm>
              <a:off x="1181328" y="3035196"/>
              <a:ext cx="1598110" cy="451577"/>
              <a:chOff x="6215337" y="3102557"/>
              <a:chExt cx="1925837" cy="544183"/>
            </a:xfrm>
          </p:grpSpPr>
          <p:pic>
            <p:nvPicPr>
              <p:cNvPr id="388" name="image141.png" descr="FlexVol.png">
                <a:extLst>
                  <a:ext uri="{FF2B5EF4-FFF2-40B4-BE49-F238E27FC236}">
                    <a16:creationId xmlns:a16="http://schemas.microsoft.com/office/drawing/2014/main" id="{85C5EE04-9750-E64C-BDBF-8BD34E4628C3}"/>
                  </a:ext>
                </a:extLst>
              </p:cNvPr>
              <p:cNvPicPr/>
              <p:nvPr/>
            </p:nvPicPr>
            <p:blipFill>
              <a:blip r:embed="rId11" cstate="print"/>
              <a:stretch>
                <a:fillRect/>
              </a:stretch>
            </p:blipFill>
            <p:spPr>
              <a:xfrm>
                <a:off x="6215337" y="3102557"/>
                <a:ext cx="316045" cy="544183"/>
              </a:xfrm>
              <a:prstGeom prst="rect">
                <a:avLst/>
              </a:prstGeom>
              <a:ln w="12700">
                <a:miter lim="400000"/>
              </a:ln>
            </p:spPr>
          </p:pic>
          <p:pic>
            <p:nvPicPr>
              <p:cNvPr id="389" name="image141.png" descr="FlexVol.png">
                <a:extLst>
                  <a:ext uri="{FF2B5EF4-FFF2-40B4-BE49-F238E27FC236}">
                    <a16:creationId xmlns:a16="http://schemas.microsoft.com/office/drawing/2014/main" id="{9068CF25-B452-9B45-808A-891F7CC3C0BF}"/>
                  </a:ext>
                </a:extLst>
              </p:cNvPr>
              <p:cNvPicPr/>
              <p:nvPr/>
            </p:nvPicPr>
            <p:blipFill>
              <a:blip r:embed="rId11" cstate="print"/>
              <a:stretch>
                <a:fillRect/>
              </a:stretch>
            </p:blipFill>
            <p:spPr>
              <a:xfrm>
                <a:off x="6617785" y="3102557"/>
                <a:ext cx="316045" cy="544183"/>
              </a:xfrm>
              <a:prstGeom prst="rect">
                <a:avLst/>
              </a:prstGeom>
              <a:ln w="12700">
                <a:miter lim="400000"/>
              </a:ln>
            </p:spPr>
          </p:pic>
          <p:pic>
            <p:nvPicPr>
              <p:cNvPr id="390" name="image141.png" descr="FlexVol.png">
                <a:extLst>
                  <a:ext uri="{FF2B5EF4-FFF2-40B4-BE49-F238E27FC236}">
                    <a16:creationId xmlns:a16="http://schemas.microsoft.com/office/drawing/2014/main" id="{70D8E108-A911-D645-9D58-2DB7E2201368}"/>
                  </a:ext>
                </a:extLst>
              </p:cNvPr>
              <p:cNvPicPr/>
              <p:nvPr/>
            </p:nvPicPr>
            <p:blipFill>
              <a:blip r:embed="rId11" cstate="print"/>
              <a:stretch>
                <a:fillRect/>
              </a:stretch>
            </p:blipFill>
            <p:spPr>
              <a:xfrm>
                <a:off x="7020233" y="3102557"/>
                <a:ext cx="316045" cy="544183"/>
              </a:xfrm>
              <a:prstGeom prst="rect">
                <a:avLst/>
              </a:prstGeom>
              <a:ln w="12700">
                <a:miter lim="400000"/>
              </a:ln>
            </p:spPr>
          </p:pic>
          <p:pic>
            <p:nvPicPr>
              <p:cNvPr id="391" name="image141.png" descr="FlexVol.png">
                <a:extLst>
                  <a:ext uri="{FF2B5EF4-FFF2-40B4-BE49-F238E27FC236}">
                    <a16:creationId xmlns:a16="http://schemas.microsoft.com/office/drawing/2014/main" id="{4C59EAEF-2A36-F04A-A581-BD9D1D1739EF}"/>
                  </a:ext>
                </a:extLst>
              </p:cNvPr>
              <p:cNvPicPr/>
              <p:nvPr/>
            </p:nvPicPr>
            <p:blipFill>
              <a:blip r:embed="rId11" cstate="print"/>
              <a:stretch>
                <a:fillRect/>
              </a:stretch>
            </p:blipFill>
            <p:spPr>
              <a:xfrm>
                <a:off x="7422681" y="3102557"/>
                <a:ext cx="316045" cy="544183"/>
              </a:xfrm>
              <a:prstGeom prst="rect">
                <a:avLst/>
              </a:prstGeom>
              <a:ln w="12700">
                <a:miter lim="400000"/>
              </a:ln>
            </p:spPr>
          </p:pic>
          <p:pic>
            <p:nvPicPr>
              <p:cNvPr id="392" name="image141.png" descr="FlexVol.png">
                <a:extLst>
                  <a:ext uri="{FF2B5EF4-FFF2-40B4-BE49-F238E27FC236}">
                    <a16:creationId xmlns:a16="http://schemas.microsoft.com/office/drawing/2014/main" id="{4C2E16CF-3E6C-614D-900C-AEE77495F8D1}"/>
                  </a:ext>
                </a:extLst>
              </p:cNvPr>
              <p:cNvPicPr/>
              <p:nvPr/>
            </p:nvPicPr>
            <p:blipFill>
              <a:blip r:embed="rId11" cstate="print"/>
              <a:stretch>
                <a:fillRect/>
              </a:stretch>
            </p:blipFill>
            <p:spPr>
              <a:xfrm>
                <a:off x="7825129" y="3102557"/>
                <a:ext cx="316045" cy="544183"/>
              </a:xfrm>
              <a:prstGeom prst="rect">
                <a:avLst/>
              </a:prstGeom>
              <a:ln w="12700">
                <a:miter lim="400000"/>
              </a:ln>
            </p:spPr>
          </p:pic>
        </p:grpSp>
        <p:grpSp>
          <p:nvGrpSpPr>
            <p:cNvPr id="306" name="Group 13">
              <a:extLst>
                <a:ext uri="{FF2B5EF4-FFF2-40B4-BE49-F238E27FC236}">
                  <a16:creationId xmlns:a16="http://schemas.microsoft.com/office/drawing/2014/main" id="{4C7B8659-E833-4F4C-AB8F-B138791E7F3D}"/>
                </a:ext>
              </a:extLst>
            </p:cNvPr>
            <p:cNvGrpSpPr/>
            <p:nvPr/>
          </p:nvGrpSpPr>
          <p:grpSpPr>
            <a:xfrm>
              <a:off x="1381531" y="3293030"/>
              <a:ext cx="1598110" cy="451577"/>
              <a:chOff x="6301740" y="3470599"/>
              <a:chExt cx="1925837" cy="544183"/>
            </a:xfrm>
          </p:grpSpPr>
          <p:pic>
            <p:nvPicPr>
              <p:cNvPr id="381" name="image141.png" descr="FlexVol.png">
                <a:extLst>
                  <a:ext uri="{FF2B5EF4-FFF2-40B4-BE49-F238E27FC236}">
                    <a16:creationId xmlns:a16="http://schemas.microsoft.com/office/drawing/2014/main" id="{77726172-B1D6-5045-85D8-1FEDBA064167}"/>
                  </a:ext>
                </a:extLst>
              </p:cNvPr>
              <p:cNvPicPr/>
              <p:nvPr/>
            </p:nvPicPr>
            <p:blipFill>
              <a:blip r:embed="rId11" cstate="print"/>
              <a:stretch>
                <a:fillRect/>
              </a:stretch>
            </p:blipFill>
            <p:spPr>
              <a:xfrm>
                <a:off x="6301740" y="3470599"/>
                <a:ext cx="316045" cy="544183"/>
              </a:xfrm>
              <a:prstGeom prst="rect">
                <a:avLst/>
              </a:prstGeom>
              <a:ln w="12700">
                <a:miter lim="400000"/>
              </a:ln>
            </p:spPr>
          </p:pic>
          <p:pic>
            <p:nvPicPr>
              <p:cNvPr id="384" name="image141.png" descr="FlexVol.png">
                <a:extLst>
                  <a:ext uri="{FF2B5EF4-FFF2-40B4-BE49-F238E27FC236}">
                    <a16:creationId xmlns:a16="http://schemas.microsoft.com/office/drawing/2014/main" id="{09E811E1-6472-8944-AFAC-A51E3952656C}"/>
                  </a:ext>
                </a:extLst>
              </p:cNvPr>
              <p:cNvPicPr/>
              <p:nvPr/>
            </p:nvPicPr>
            <p:blipFill>
              <a:blip r:embed="rId11" cstate="print"/>
              <a:stretch>
                <a:fillRect/>
              </a:stretch>
            </p:blipFill>
            <p:spPr>
              <a:xfrm>
                <a:off x="6704188" y="3470599"/>
                <a:ext cx="316045" cy="544183"/>
              </a:xfrm>
              <a:prstGeom prst="rect">
                <a:avLst/>
              </a:prstGeom>
              <a:ln w="12700">
                <a:miter lim="400000"/>
              </a:ln>
            </p:spPr>
          </p:pic>
          <p:pic>
            <p:nvPicPr>
              <p:cNvPr id="385" name="image141.png" descr="FlexVol.png">
                <a:extLst>
                  <a:ext uri="{FF2B5EF4-FFF2-40B4-BE49-F238E27FC236}">
                    <a16:creationId xmlns:a16="http://schemas.microsoft.com/office/drawing/2014/main" id="{732B84BC-83B6-0E40-AC12-D1CF7B66B6C9}"/>
                  </a:ext>
                </a:extLst>
              </p:cNvPr>
              <p:cNvPicPr/>
              <p:nvPr/>
            </p:nvPicPr>
            <p:blipFill>
              <a:blip r:embed="rId11" cstate="print"/>
              <a:stretch>
                <a:fillRect/>
              </a:stretch>
            </p:blipFill>
            <p:spPr>
              <a:xfrm>
                <a:off x="7106636" y="3470599"/>
                <a:ext cx="316045" cy="544183"/>
              </a:xfrm>
              <a:prstGeom prst="rect">
                <a:avLst/>
              </a:prstGeom>
              <a:ln w="12700">
                <a:miter lim="400000"/>
              </a:ln>
            </p:spPr>
          </p:pic>
          <p:pic>
            <p:nvPicPr>
              <p:cNvPr id="386" name="image141.png" descr="FlexVol.png">
                <a:extLst>
                  <a:ext uri="{FF2B5EF4-FFF2-40B4-BE49-F238E27FC236}">
                    <a16:creationId xmlns:a16="http://schemas.microsoft.com/office/drawing/2014/main" id="{0971838A-E6E1-564A-A28A-2021EA28A55B}"/>
                  </a:ext>
                </a:extLst>
              </p:cNvPr>
              <p:cNvPicPr/>
              <p:nvPr/>
            </p:nvPicPr>
            <p:blipFill>
              <a:blip r:embed="rId11" cstate="print"/>
              <a:stretch>
                <a:fillRect/>
              </a:stretch>
            </p:blipFill>
            <p:spPr>
              <a:xfrm>
                <a:off x="7509084" y="3470599"/>
                <a:ext cx="316045" cy="544183"/>
              </a:xfrm>
              <a:prstGeom prst="rect">
                <a:avLst/>
              </a:prstGeom>
              <a:ln w="12700">
                <a:miter lim="400000"/>
              </a:ln>
            </p:spPr>
          </p:pic>
          <p:pic>
            <p:nvPicPr>
              <p:cNvPr id="387" name="image141.png" descr="FlexVol.png">
                <a:extLst>
                  <a:ext uri="{FF2B5EF4-FFF2-40B4-BE49-F238E27FC236}">
                    <a16:creationId xmlns:a16="http://schemas.microsoft.com/office/drawing/2014/main" id="{14D1724E-0898-DE4B-BE3C-4DEAE4A9AC7F}"/>
                  </a:ext>
                </a:extLst>
              </p:cNvPr>
              <p:cNvPicPr/>
              <p:nvPr/>
            </p:nvPicPr>
            <p:blipFill>
              <a:blip r:embed="rId11" cstate="print"/>
              <a:stretch>
                <a:fillRect/>
              </a:stretch>
            </p:blipFill>
            <p:spPr>
              <a:xfrm>
                <a:off x="7911532" y="3470599"/>
                <a:ext cx="316045" cy="544183"/>
              </a:xfrm>
              <a:prstGeom prst="rect">
                <a:avLst/>
              </a:prstGeom>
              <a:ln w="12700">
                <a:miter lim="400000"/>
              </a:ln>
            </p:spPr>
          </p:pic>
        </p:grpSp>
        <p:grpSp>
          <p:nvGrpSpPr>
            <p:cNvPr id="307" name="Group 14">
              <a:extLst>
                <a:ext uri="{FF2B5EF4-FFF2-40B4-BE49-F238E27FC236}">
                  <a16:creationId xmlns:a16="http://schemas.microsoft.com/office/drawing/2014/main" id="{F8D472B2-4954-D94F-954F-9AF82EE8A7E1}"/>
                </a:ext>
              </a:extLst>
            </p:cNvPr>
            <p:cNvGrpSpPr/>
            <p:nvPr/>
          </p:nvGrpSpPr>
          <p:grpSpPr>
            <a:xfrm>
              <a:off x="2979640" y="3035196"/>
              <a:ext cx="1598110" cy="451577"/>
              <a:chOff x="6215337" y="3102557"/>
              <a:chExt cx="1925837" cy="544183"/>
            </a:xfrm>
          </p:grpSpPr>
          <p:pic>
            <p:nvPicPr>
              <p:cNvPr id="351" name="image141.png" descr="FlexVol.png">
                <a:extLst>
                  <a:ext uri="{FF2B5EF4-FFF2-40B4-BE49-F238E27FC236}">
                    <a16:creationId xmlns:a16="http://schemas.microsoft.com/office/drawing/2014/main" id="{57535901-3951-7447-ACEF-2CB7C9A83970}"/>
                  </a:ext>
                </a:extLst>
              </p:cNvPr>
              <p:cNvPicPr/>
              <p:nvPr/>
            </p:nvPicPr>
            <p:blipFill>
              <a:blip r:embed="rId11" cstate="print"/>
              <a:stretch>
                <a:fillRect/>
              </a:stretch>
            </p:blipFill>
            <p:spPr>
              <a:xfrm>
                <a:off x="6215337" y="3102557"/>
                <a:ext cx="316045" cy="544183"/>
              </a:xfrm>
              <a:prstGeom prst="rect">
                <a:avLst/>
              </a:prstGeom>
              <a:ln w="12700">
                <a:miter lim="400000"/>
              </a:ln>
            </p:spPr>
          </p:pic>
          <p:pic>
            <p:nvPicPr>
              <p:cNvPr id="352" name="image141.png" descr="FlexVol.png">
                <a:extLst>
                  <a:ext uri="{FF2B5EF4-FFF2-40B4-BE49-F238E27FC236}">
                    <a16:creationId xmlns:a16="http://schemas.microsoft.com/office/drawing/2014/main" id="{4D02796E-9FDD-7542-B6AC-A085A0B6D520}"/>
                  </a:ext>
                </a:extLst>
              </p:cNvPr>
              <p:cNvPicPr/>
              <p:nvPr/>
            </p:nvPicPr>
            <p:blipFill>
              <a:blip r:embed="rId11" cstate="print"/>
              <a:stretch>
                <a:fillRect/>
              </a:stretch>
            </p:blipFill>
            <p:spPr>
              <a:xfrm>
                <a:off x="6617785" y="3102557"/>
                <a:ext cx="316045" cy="544183"/>
              </a:xfrm>
              <a:prstGeom prst="rect">
                <a:avLst/>
              </a:prstGeom>
              <a:ln w="12700">
                <a:miter lim="400000"/>
              </a:ln>
            </p:spPr>
          </p:pic>
          <p:pic>
            <p:nvPicPr>
              <p:cNvPr id="353" name="image141.png" descr="FlexVol.png">
                <a:extLst>
                  <a:ext uri="{FF2B5EF4-FFF2-40B4-BE49-F238E27FC236}">
                    <a16:creationId xmlns:a16="http://schemas.microsoft.com/office/drawing/2014/main" id="{5B45E84C-27EA-7746-B80F-BD7FEECFCD1B}"/>
                  </a:ext>
                </a:extLst>
              </p:cNvPr>
              <p:cNvPicPr/>
              <p:nvPr/>
            </p:nvPicPr>
            <p:blipFill>
              <a:blip r:embed="rId11" cstate="print"/>
              <a:stretch>
                <a:fillRect/>
              </a:stretch>
            </p:blipFill>
            <p:spPr>
              <a:xfrm>
                <a:off x="7020233" y="3102557"/>
                <a:ext cx="316045" cy="544183"/>
              </a:xfrm>
              <a:prstGeom prst="rect">
                <a:avLst/>
              </a:prstGeom>
              <a:ln w="12700">
                <a:miter lim="400000"/>
              </a:ln>
            </p:spPr>
          </p:pic>
          <p:pic>
            <p:nvPicPr>
              <p:cNvPr id="377" name="image141.png" descr="FlexVol.png">
                <a:extLst>
                  <a:ext uri="{FF2B5EF4-FFF2-40B4-BE49-F238E27FC236}">
                    <a16:creationId xmlns:a16="http://schemas.microsoft.com/office/drawing/2014/main" id="{D16665DA-54CC-C24B-9A49-0BA183C58FE2}"/>
                  </a:ext>
                </a:extLst>
              </p:cNvPr>
              <p:cNvPicPr/>
              <p:nvPr/>
            </p:nvPicPr>
            <p:blipFill>
              <a:blip r:embed="rId11" cstate="print"/>
              <a:stretch>
                <a:fillRect/>
              </a:stretch>
            </p:blipFill>
            <p:spPr>
              <a:xfrm>
                <a:off x="7422681" y="3102557"/>
                <a:ext cx="316045" cy="544183"/>
              </a:xfrm>
              <a:prstGeom prst="rect">
                <a:avLst/>
              </a:prstGeom>
              <a:ln w="12700">
                <a:miter lim="400000"/>
              </a:ln>
            </p:spPr>
          </p:pic>
          <p:pic>
            <p:nvPicPr>
              <p:cNvPr id="378" name="image141.png" descr="FlexVol.png">
                <a:extLst>
                  <a:ext uri="{FF2B5EF4-FFF2-40B4-BE49-F238E27FC236}">
                    <a16:creationId xmlns:a16="http://schemas.microsoft.com/office/drawing/2014/main" id="{8D228B51-4E19-5846-B519-956D2F68FD92}"/>
                  </a:ext>
                </a:extLst>
              </p:cNvPr>
              <p:cNvPicPr/>
              <p:nvPr/>
            </p:nvPicPr>
            <p:blipFill>
              <a:blip r:embed="rId11" cstate="print"/>
              <a:stretch>
                <a:fillRect/>
              </a:stretch>
            </p:blipFill>
            <p:spPr>
              <a:xfrm>
                <a:off x="7825129" y="3102557"/>
                <a:ext cx="316045" cy="544183"/>
              </a:xfrm>
              <a:prstGeom prst="rect">
                <a:avLst/>
              </a:prstGeom>
              <a:ln w="12700">
                <a:miter lim="400000"/>
              </a:ln>
            </p:spPr>
          </p:pic>
        </p:grpSp>
        <p:grpSp>
          <p:nvGrpSpPr>
            <p:cNvPr id="308" name="Group 15">
              <a:extLst>
                <a:ext uri="{FF2B5EF4-FFF2-40B4-BE49-F238E27FC236}">
                  <a16:creationId xmlns:a16="http://schemas.microsoft.com/office/drawing/2014/main" id="{4680FA81-2D99-A54F-B748-194CB0C50F60}"/>
                </a:ext>
              </a:extLst>
            </p:cNvPr>
            <p:cNvGrpSpPr/>
            <p:nvPr/>
          </p:nvGrpSpPr>
          <p:grpSpPr>
            <a:xfrm>
              <a:off x="3179842" y="3293030"/>
              <a:ext cx="1598110" cy="451577"/>
              <a:chOff x="6301740" y="3470599"/>
              <a:chExt cx="1925837" cy="544183"/>
            </a:xfrm>
          </p:grpSpPr>
          <p:pic>
            <p:nvPicPr>
              <p:cNvPr id="346" name="image141.png" descr="FlexVol.png">
                <a:extLst>
                  <a:ext uri="{FF2B5EF4-FFF2-40B4-BE49-F238E27FC236}">
                    <a16:creationId xmlns:a16="http://schemas.microsoft.com/office/drawing/2014/main" id="{51407CA6-453D-1D4D-AA73-A204B6272797}"/>
                  </a:ext>
                </a:extLst>
              </p:cNvPr>
              <p:cNvPicPr/>
              <p:nvPr/>
            </p:nvPicPr>
            <p:blipFill>
              <a:blip r:embed="rId11" cstate="print"/>
              <a:stretch>
                <a:fillRect/>
              </a:stretch>
            </p:blipFill>
            <p:spPr>
              <a:xfrm>
                <a:off x="6301740" y="3470599"/>
                <a:ext cx="316045" cy="544183"/>
              </a:xfrm>
              <a:prstGeom prst="rect">
                <a:avLst/>
              </a:prstGeom>
              <a:ln w="12700">
                <a:miter lim="400000"/>
              </a:ln>
            </p:spPr>
          </p:pic>
          <p:pic>
            <p:nvPicPr>
              <p:cNvPr id="347" name="image141.png" descr="FlexVol.png">
                <a:extLst>
                  <a:ext uri="{FF2B5EF4-FFF2-40B4-BE49-F238E27FC236}">
                    <a16:creationId xmlns:a16="http://schemas.microsoft.com/office/drawing/2014/main" id="{7BC3A5AC-3280-4141-A4AB-D5C5E04D6FFF}"/>
                  </a:ext>
                </a:extLst>
              </p:cNvPr>
              <p:cNvPicPr/>
              <p:nvPr/>
            </p:nvPicPr>
            <p:blipFill>
              <a:blip r:embed="rId11" cstate="print"/>
              <a:stretch>
                <a:fillRect/>
              </a:stretch>
            </p:blipFill>
            <p:spPr>
              <a:xfrm>
                <a:off x="6704188" y="3470599"/>
                <a:ext cx="316045" cy="544183"/>
              </a:xfrm>
              <a:prstGeom prst="rect">
                <a:avLst/>
              </a:prstGeom>
              <a:ln w="12700">
                <a:miter lim="400000"/>
              </a:ln>
            </p:spPr>
          </p:pic>
          <p:pic>
            <p:nvPicPr>
              <p:cNvPr id="348" name="image141.png" descr="FlexVol.png">
                <a:extLst>
                  <a:ext uri="{FF2B5EF4-FFF2-40B4-BE49-F238E27FC236}">
                    <a16:creationId xmlns:a16="http://schemas.microsoft.com/office/drawing/2014/main" id="{4BE60864-80BB-E54C-BDC6-88AA3DFA57C7}"/>
                  </a:ext>
                </a:extLst>
              </p:cNvPr>
              <p:cNvPicPr/>
              <p:nvPr/>
            </p:nvPicPr>
            <p:blipFill>
              <a:blip r:embed="rId11" cstate="print"/>
              <a:stretch>
                <a:fillRect/>
              </a:stretch>
            </p:blipFill>
            <p:spPr>
              <a:xfrm>
                <a:off x="7106636" y="3470599"/>
                <a:ext cx="316045" cy="544183"/>
              </a:xfrm>
              <a:prstGeom prst="rect">
                <a:avLst/>
              </a:prstGeom>
              <a:ln w="12700">
                <a:miter lim="400000"/>
              </a:ln>
            </p:spPr>
          </p:pic>
          <p:pic>
            <p:nvPicPr>
              <p:cNvPr id="349" name="image141.png" descr="FlexVol.png">
                <a:extLst>
                  <a:ext uri="{FF2B5EF4-FFF2-40B4-BE49-F238E27FC236}">
                    <a16:creationId xmlns:a16="http://schemas.microsoft.com/office/drawing/2014/main" id="{CF8D9BC4-C155-6241-B61B-35FB17DD6F00}"/>
                  </a:ext>
                </a:extLst>
              </p:cNvPr>
              <p:cNvPicPr/>
              <p:nvPr/>
            </p:nvPicPr>
            <p:blipFill>
              <a:blip r:embed="rId11" cstate="print"/>
              <a:stretch>
                <a:fillRect/>
              </a:stretch>
            </p:blipFill>
            <p:spPr>
              <a:xfrm>
                <a:off x="7509084" y="3470599"/>
                <a:ext cx="316045" cy="544183"/>
              </a:xfrm>
              <a:prstGeom prst="rect">
                <a:avLst/>
              </a:prstGeom>
              <a:ln w="12700">
                <a:miter lim="400000"/>
              </a:ln>
            </p:spPr>
          </p:pic>
          <p:pic>
            <p:nvPicPr>
              <p:cNvPr id="350" name="image141.png" descr="FlexVol.png">
                <a:extLst>
                  <a:ext uri="{FF2B5EF4-FFF2-40B4-BE49-F238E27FC236}">
                    <a16:creationId xmlns:a16="http://schemas.microsoft.com/office/drawing/2014/main" id="{2E06A906-D3AE-0F4E-AB4F-F9FF1C788965}"/>
                  </a:ext>
                </a:extLst>
              </p:cNvPr>
              <p:cNvPicPr/>
              <p:nvPr/>
            </p:nvPicPr>
            <p:blipFill>
              <a:blip r:embed="rId11" cstate="print"/>
              <a:stretch>
                <a:fillRect/>
              </a:stretch>
            </p:blipFill>
            <p:spPr>
              <a:xfrm>
                <a:off x="7911532" y="3470599"/>
                <a:ext cx="316045" cy="544183"/>
              </a:xfrm>
              <a:prstGeom prst="rect">
                <a:avLst/>
              </a:prstGeom>
              <a:ln w="12700">
                <a:miter lim="400000"/>
              </a:ln>
            </p:spPr>
          </p:pic>
        </p:grpSp>
        <p:grpSp>
          <p:nvGrpSpPr>
            <p:cNvPr id="309" name="Group 48">
              <a:extLst>
                <a:ext uri="{FF2B5EF4-FFF2-40B4-BE49-F238E27FC236}">
                  <a16:creationId xmlns:a16="http://schemas.microsoft.com/office/drawing/2014/main" id="{839C7789-DAE5-254E-9480-B9A85FA4327E}"/>
                </a:ext>
              </a:extLst>
            </p:cNvPr>
            <p:cNvGrpSpPr/>
            <p:nvPr/>
          </p:nvGrpSpPr>
          <p:grpSpPr>
            <a:xfrm>
              <a:off x="1211920" y="2708729"/>
              <a:ext cx="3365830" cy="314905"/>
              <a:chOff x="6977934" y="2951927"/>
              <a:chExt cx="4056067" cy="379483"/>
            </a:xfrm>
          </p:grpSpPr>
          <p:sp>
            <p:nvSpPr>
              <p:cNvPr id="310" name="Down Arrow 65">
                <a:extLst>
                  <a:ext uri="{FF2B5EF4-FFF2-40B4-BE49-F238E27FC236}">
                    <a16:creationId xmlns:a16="http://schemas.microsoft.com/office/drawing/2014/main" id="{8763BC68-DEA8-4042-81D4-573F32EDB54A}"/>
                  </a:ext>
                </a:extLst>
              </p:cNvPr>
              <p:cNvSpPr/>
              <p:nvPr/>
            </p:nvSpPr>
            <p:spPr>
              <a:xfrm>
                <a:off x="6977934" y="2951927"/>
                <a:ext cx="279180" cy="379483"/>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1" name="Down Arrow 66">
                <a:extLst>
                  <a:ext uri="{FF2B5EF4-FFF2-40B4-BE49-F238E27FC236}">
                    <a16:creationId xmlns:a16="http://schemas.microsoft.com/office/drawing/2014/main" id="{E9D1CD9D-72FE-114A-A42F-3313C990BB24}"/>
                  </a:ext>
                </a:extLst>
              </p:cNvPr>
              <p:cNvSpPr/>
              <p:nvPr/>
            </p:nvSpPr>
            <p:spPr>
              <a:xfrm>
                <a:off x="7380382" y="2951927"/>
                <a:ext cx="279180" cy="379483"/>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2" name="Down Arrow 67">
                <a:extLst>
                  <a:ext uri="{FF2B5EF4-FFF2-40B4-BE49-F238E27FC236}">
                    <a16:creationId xmlns:a16="http://schemas.microsoft.com/office/drawing/2014/main" id="{2200DFF0-977F-D64A-9DDF-40E8F571D759}"/>
                  </a:ext>
                </a:extLst>
              </p:cNvPr>
              <p:cNvSpPr/>
              <p:nvPr/>
            </p:nvSpPr>
            <p:spPr>
              <a:xfrm>
                <a:off x="7782830" y="2951927"/>
                <a:ext cx="279180" cy="379483"/>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3" name="Down Arrow 68">
                <a:extLst>
                  <a:ext uri="{FF2B5EF4-FFF2-40B4-BE49-F238E27FC236}">
                    <a16:creationId xmlns:a16="http://schemas.microsoft.com/office/drawing/2014/main" id="{39A537C4-D566-6E40-BF3E-1DE69B1F1447}"/>
                  </a:ext>
                </a:extLst>
              </p:cNvPr>
              <p:cNvSpPr/>
              <p:nvPr/>
            </p:nvSpPr>
            <p:spPr>
              <a:xfrm>
                <a:off x="8185277" y="2951927"/>
                <a:ext cx="279180" cy="379483"/>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4" name="Down Arrow 69">
                <a:extLst>
                  <a:ext uri="{FF2B5EF4-FFF2-40B4-BE49-F238E27FC236}">
                    <a16:creationId xmlns:a16="http://schemas.microsoft.com/office/drawing/2014/main" id="{CABC1167-2A96-7148-BE46-54DB46201554}"/>
                  </a:ext>
                </a:extLst>
              </p:cNvPr>
              <p:cNvSpPr/>
              <p:nvPr/>
            </p:nvSpPr>
            <p:spPr>
              <a:xfrm>
                <a:off x="8587726" y="2951927"/>
                <a:ext cx="279180" cy="379483"/>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5" name="Down Arrow 70">
                <a:extLst>
                  <a:ext uri="{FF2B5EF4-FFF2-40B4-BE49-F238E27FC236}">
                    <a16:creationId xmlns:a16="http://schemas.microsoft.com/office/drawing/2014/main" id="{6AD77DD3-8A3B-7B48-BBF4-96907056CA93}"/>
                  </a:ext>
                </a:extLst>
              </p:cNvPr>
              <p:cNvSpPr/>
              <p:nvPr/>
            </p:nvSpPr>
            <p:spPr>
              <a:xfrm>
                <a:off x="9145029" y="2951927"/>
                <a:ext cx="279180" cy="379483"/>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3" name="Down Arrow 71">
                <a:extLst>
                  <a:ext uri="{FF2B5EF4-FFF2-40B4-BE49-F238E27FC236}">
                    <a16:creationId xmlns:a16="http://schemas.microsoft.com/office/drawing/2014/main" id="{1656D6ED-D930-D145-AFAC-F1F1F94A41AE}"/>
                  </a:ext>
                </a:extLst>
              </p:cNvPr>
              <p:cNvSpPr/>
              <p:nvPr/>
            </p:nvSpPr>
            <p:spPr>
              <a:xfrm>
                <a:off x="9540744" y="2951927"/>
                <a:ext cx="279180" cy="379483"/>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4" name="Down Arrow 72">
                <a:extLst>
                  <a:ext uri="{FF2B5EF4-FFF2-40B4-BE49-F238E27FC236}">
                    <a16:creationId xmlns:a16="http://schemas.microsoft.com/office/drawing/2014/main" id="{EC99ACF5-89AD-C345-BFC7-CA9EAA0DFC63}"/>
                  </a:ext>
                </a:extLst>
              </p:cNvPr>
              <p:cNvSpPr/>
              <p:nvPr/>
            </p:nvSpPr>
            <p:spPr>
              <a:xfrm>
                <a:off x="9946757" y="2951927"/>
                <a:ext cx="279180" cy="379483"/>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7" name="Down Arrow 73">
                <a:extLst>
                  <a:ext uri="{FF2B5EF4-FFF2-40B4-BE49-F238E27FC236}">
                    <a16:creationId xmlns:a16="http://schemas.microsoft.com/office/drawing/2014/main" id="{5F56E395-DD00-0E4E-B038-641DA89A07B2}"/>
                  </a:ext>
                </a:extLst>
              </p:cNvPr>
              <p:cNvSpPr/>
              <p:nvPr/>
            </p:nvSpPr>
            <p:spPr>
              <a:xfrm>
                <a:off x="10352373" y="2951927"/>
                <a:ext cx="279180" cy="379483"/>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8" name="Down Arrow 74">
                <a:extLst>
                  <a:ext uri="{FF2B5EF4-FFF2-40B4-BE49-F238E27FC236}">
                    <a16:creationId xmlns:a16="http://schemas.microsoft.com/office/drawing/2014/main" id="{F9E16087-5B2A-8647-9C70-3C262BC88838}"/>
                  </a:ext>
                </a:extLst>
              </p:cNvPr>
              <p:cNvSpPr/>
              <p:nvPr/>
            </p:nvSpPr>
            <p:spPr>
              <a:xfrm>
                <a:off x="10754821" y="2951927"/>
                <a:ext cx="279180" cy="379483"/>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pic>
        <p:nvPicPr>
          <p:cNvPr id="393" name="volume clone 1" descr="C:\Users\PrestoGeorge\Desktop\Original-Cylindar.gif">
            <a:extLst>
              <a:ext uri="{FF2B5EF4-FFF2-40B4-BE49-F238E27FC236}">
                <a16:creationId xmlns:a16="http://schemas.microsoft.com/office/drawing/2014/main" id="{4142829C-7E8F-AB4A-B6F1-4DAEE645F072}"/>
              </a:ext>
            </a:extLst>
          </p:cNvPr>
          <p:cNvPicPr preferRelativeResize="0">
            <a:picLocks noChangeAspect="1" noChangeArrowheads="1"/>
          </p:cNvPicPr>
          <p:nvPr/>
        </p:nvPicPr>
        <p:blipFill>
          <a:blip r:embed="rId5" cstate="print">
            <a:duotone>
              <a:prstClr val="black"/>
              <a:schemeClr val="accent5">
                <a:tint val="45000"/>
                <a:satMod val="400000"/>
              </a:schemeClr>
            </a:duotone>
          </a:blip>
          <a:srcRect/>
          <a:stretch>
            <a:fillRect/>
          </a:stretch>
        </p:blipFill>
        <p:spPr bwMode="auto">
          <a:xfrm>
            <a:off x="1054833" y="2604704"/>
            <a:ext cx="1371600" cy="242518"/>
          </a:xfrm>
          <a:prstGeom prst="rect">
            <a:avLst/>
          </a:prstGeom>
          <a:noFill/>
        </p:spPr>
      </p:pic>
      <p:sp>
        <p:nvSpPr>
          <p:cNvPr id="394" name="TextBox 393">
            <a:extLst>
              <a:ext uri="{FF2B5EF4-FFF2-40B4-BE49-F238E27FC236}">
                <a16:creationId xmlns:a16="http://schemas.microsoft.com/office/drawing/2014/main" id="{DEF45B66-A9A8-4A4E-B029-0F6C0B0961C7}"/>
              </a:ext>
            </a:extLst>
          </p:cNvPr>
          <p:cNvSpPr txBox="1"/>
          <p:nvPr/>
        </p:nvSpPr>
        <p:spPr>
          <a:xfrm>
            <a:off x="1058739" y="2630060"/>
            <a:ext cx="1371600" cy="201962"/>
          </a:xfrm>
          <a:prstGeom prst="rect">
            <a:avLst/>
          </a:prstGeom>
        </p:spPr>
        <p:txBody>
          <a:bodyPr vert="horz" wrap="square" lIns="91368" tIns="45684" rIns="91368" bIns="45684" rtlCol="0" anchor="ctr">
            <a:noAutofit/>
          </a:bodyPr>
          <a:lstStyle/>
          <a:p>
            <a:pPr algn="ctr">
              <a:lnSpc>
                <a:spcPct val="95000"/>
              </a:lnSpc>
              <a:spcBef>
                <a:spcPts val="400"/>
              </a:spcBef>
              <a:spcAft>
                <a:spcPts val="200"/>
              </a:spcAft>
            </a:pPr>
            <a:r>
              <a:rPr lang="en-US" sz="1000" b="1">
                <a:solidFill>
                  <a:schemeClr val="bg1"/>
                </a:solidFill>
              </a:rPr>
              <a:t>VMware Optional</a:t>
            </a:r>
          </a:p>
        </p:txBody>
      </p:sp>
      <p:sp>
        <p:nvSpPr>
          <p:cNvPr id="395" name="TextBox 394">
            <a:extLst>
              <a:ext uri="{FF2B5EF4-FFF2-40B4-BE49-F238E27FC236}">
                <a16:creationId xmlns:a16="http://schemas.microsoft.com/office/drawing/2014/main" id="{E8B6574D-3812-004C-B2A1-961285049846}"/>
              </a:ext>
            </a:extLst>
          </p:cNvPr>
          <p:cNvSpPr txBox="1"/>
          <p:nvPr/>
        </p:nvSpPr>
        <p:spPr>
          <a:xfrm>
            <a:off x="1098934" y="3282681"/>
            <a:ext cx="1245326" cy="201962"/>
          </a:xfrm>
          <a:prstGeom prst="rect">
            <a:avLst/>
          </a:prstGeom>
        </p:spPr>
        <p:txBody>
          <a:bodyPr vert="horz" wrap="square" lIns="91368" tIns="45684" rIns="91368" bIns="45684" rtlCol="0" anchor="ctr">
            <a:noAutofit/>
          </a:bodyPr>
          <a:lstStyle/>
          <a:p>
            <a:pPr algn="ctr">
              <a:lnSpc>
                <a:spcPct val="95000"/>
              </a:lnSpc>
              <a:spcBef>
                <a:spcPts val="400"/>
              </a:spcBef>
              <a:spcAft>
                <a:spcPts val="200"/>
              </a:spcAft>
            </a:pPr>
            <a:r>
              <a:rPr lang="en-US" sz="1000" b="1" err="1"/>
              <a:t>FlexGroup</a:t>
            </a:r>
            <a:r>
              <a:rPr lang="en-US" sz="1000" b="1"/>
              <a:t> Optional</a:t>
            </a:r>
          </a:p>
        </p:txBody>
      </p:sp>
      <p:sp>
        <p:nvSpPr>
          <p:cNvPr id="396" name="TextBox 395">
            <a:extLst>
              <a:ext uri="{FF2B5EF4-FFF2-40B4-BE49-F238E27FC236}">
                <a16:creationId xmlns:a16="http://schemas.microsoft.com/office/drawing/2014/main" id="{CBE73040-F012-354E-8217-26BE1D10216B}"/>
              </a:ext>
            </a:extLst>
          </p:cNvPr>
          <p:cNvSpPr txBox="1"/>
          <p:nvPr/>
        </p:nvSpPr>
        <p:spPr>
          <a:xfrm>
            <a:off x="3865198" y="3273837"/>
            <a:ext cx="1131973" cy="201962"/>
          </a:xfrm>
          <a:prstGeom prst="rect">
            <a:avLst/>
          </a:prstGeom>
        </p:spPr>
        <p:txBody>
          <a:bodyPr vert="horz" wrap="square" lIns="91368" tIns="45684" rIns="91368" bIns="45684" rtlCol="0" anchor="ctr">
            <a:noAutofit/>
          </a:bodyPr>
          <a:lstStyle/>
          <a:p>
            <a:pPr algn="ctr">
              <a:lnSpc>
                <a:spcPct val="95000"/>
              </a:lnSpc>
              <a:spcBef>
                <a:spcPts val="400"/>
              </a:spcBef>
              <a:spcAft>
                <a:spcPts val="200"/>
              </a:spcAft>
            </a:pPr>
            <a:r>
              <a:rPr lang="en-US" sz="1000" b="1" err="1"/>
              <a:t>FlexGroup</a:t>
            </a:r>
            <a:r>
              <a:rPr lang="en-US" sz="1000" b="1"/>
              <a:t> NAS</a:t>
            </a:r>
          </a:p>
        </p:txBody>
      </p:sp>
      <p:grpSp>
        <p:nvGrpSpPr>
          <p:cNvPr id="397" name="Gruppieren 174">
            <a:extLst>
              <a:ext uri="{FF2B5EF4-FFF2-40B4-BE49-F238E27FC236}">
                <a16:creationId xmlns:a16="http://schemas.microsoft.com/office/drawing/2014/main" id="{B074CFD8-89C5-A84D-897C-163D9CAE23C9}"/>
              </a:ext>
            </a:extLst>
          </p:cNvPr>
          <p:cNvGrpSpPr/>
          <p:nvPr/>
        </p:nvGrpSpPr>
        <p:grpSpPr>
          <a:xfrm>
            <a:off x="9939237" y="2907513"/>
            <a:ext cx="1375294" cy="389026"/>
            <a:chOff x="980625" y="2708729"/>
            <a:chExt cx="3981168" cy="1113119"/>
          </a:xfrm>
        </p:grpSpPr>
        <p:sp>
          <p:nvSpPr>
            <p:cNvPr id="398" name="AutoShape 120">
              <a:extLst>
                <a:ext uri="{FF2B5EF4-FFF2-40B4-BE49-F238E27FC236}">
                  <a16:creationId xmlns:a16="http://schemas.microsoft.com/office/drawing/2014/main" id="{86E706B0-D114-EB4F-B49E-A9AB1A52FF4F}"/>
                </a:ext>
              </a:extLst>
            </p:cNvPr>
            <p:cNvSpPr>
              <a:spLocks noChangeArrowheads="1"/>
            </p:cNvSpPr>
            <p:nvPr/>
          </p:nvSpPr>
          <p:spPr bwMode="auto">
            <a:xfrm>
              <a:off x="980625" y="2708730"/>
              <a:ext cx="3981168" cy="1113118"/>
            </a:xfrm>
            <a:prstGeom prst="can">
              <a:avLst>
                <a:gd name="adj" fmla="val 24497"/>
              </a:avLst>
            </a:prstGeom>
            <a:solidFill>
              <a:schemeClr val="accent1">
                <a:lumMod val="40000"/>
                <a:lumOff val="60000"/>
                <a:alpha val="60000"/>
              </a:schemeClr>
            </a:solidFill>
            <a:ln w="9525" cap="flat" cmpd="sng" algn="ctr">
              <a:solidFill>
                <a:schemeClr val="accent1"/>
              </a:solidFill>
              <a:prstDash val="solid"/>
              <a:headEnd/>
              <a:tailEnd/>
            </a:ln>
            <a:effectLst/>
          </p:spPr>
          <p:txBody>
            <a:bodyPr wrap="none" anchor="ctr"/>
            <a:lstStyle/>
            <a:p>
              <a:pPr marL="0" marR="0" lvl="0" indent="0" algn="ctr" defTabSz="914400" eaLnBrk="1" fontAlgn="auto" latinLnBrk="0" hangingPunct="1">
                <a:lnSpc>
                  <a:spcPct val="100000"/>
                </a:lnSpc>
                <a:spcBef>
                  <a:spcPts val="0"/>
                </a:spcBef>
                <a:spcAft>
                  <a:spcPts val="0"/>
                </a:spcAft>
                <a:buClr>
                  <a:srgbClr val="58A618"/>
                </a:buClr>
                <a:buSzTx/>
                <a:buFontTx/>
                <a:buNone/>
                <a:tabLst/>
                <a:defRPr/>
              </a:pPr>
              <a:endParaRPr kumimoji="0" lang="en-US" sz="1800" b="1" i="0" u="none" strike="noStrike" kern="0" cap="none" spc="0" normalizeH="0" baseline="0" noProof="0">
                <a:ln>
                  <a:noFill/>
                </a:ln>
                <a:solidFill>
                  <a:srgbClr val="000000"/>
                </a:solidFill>
                <a:effectLst/>
                <a:uLnTx/>
                <a:uFillTx/>
                <a:latin typeface="Arial"/>
                <a:ea typeface="+mn-ea"/>
                <a:cs typeface="+mn-cs"/>
              </a:endParaRPr>
            </a:p>
          </p:txBody>
        </p:sp>
        <p:grpSp>
          <p:nvGrpSpPr>
            <p:cNvPr id="399" name="Group 12">
              <a:extLst>
                <a:ext uri="{FF2B5EF4-FFF2-40B4-BE49-F238E27FC236}">
                  <a16:creationId xmlns:a16="http://schemas.microsoft.com/office/drawing/2014/main" id="{ADECEF39-005B-4341-8165-2EC31BB359BB}"/>
                </a:ext>
              </a:extLst>
            </p:cNvPr>
            <p:cNvGrpSpPr/>
            <p:nvPr/>
          </p:nvGrpSpPr>
          <p:grpSpPr>
            <a:xfrm>
              <a:off x="1181328" y="3035196"/>
              <a:ext cx="1598110" cy="451577"/>
              <a:chOff x="6215337" y="3102557"/>
              <a:chExt cx="1925837" cy="544183"/>
            </a:xfrm>
          </p:grpSpPr>
          <p:pic>
            <p:nvPicPr>
              <p:cNvPr id="429" name="image141.png" descr="FlexVol.png">
                <a:extLst>
                  <a:ext uri="{FF2B5EF4-FFF2-40B4-BE49-F238E27FC236}">
                    <a16:creationId xmlns:a16="http://schemas.microsoft.com/office/drawing/2014/main" id="{734D4CF0-FCE1-0D4D-8DA7-10DC2DDC6162}"/>
                  </a:ext>
                </a:extLst>
              </p:cNvPr>
              <p:cNvPicPr/>
              <p:nvPr/>
            </p:nvPicPr>
            <p:blipFill>
              <a:blip r:embed="rId11" cstate="print"/>
              <a:stretch>
                <a:fillRect/>
              </a:stretch>
            </p:blipFill>
            <p:spPr>
              <a:xfrm>
                <a:off x="6215337" y="3102557"/>
                <a:ext cx="316045" cy="544183"/>
              </a:xfrm>
              <a:prstGeom prst="rect">
                <a:avLst/>
              </a:prstGeom>
              <a:ln w="12700">
                <a:miter lim="400000"/>
              </a:ln>
            </p:spPr>
          </p:pic>
          <p:pic>
            <p:nvPicPr>
              <p:cNvPr id="430" name="image141.png" descr="FlexVol.png">
                <a:extLst>
                  <a:ext uri="{FF2B5EF4-FFF2-40B4-BE49-F238E27FC236}">
                    <a16:creationId xmlns:a16="http://schemas.microsoft.com/office/drawing/2014/main" id="{D8EC8611-1C21-8E40-84BC-5A20319F9187}"/>
                  </a:ext>
                </a:extLst>
              </p:cNvPr>
              <p:cNvPicPr/>
              <p:nvPr/>
            </p:nvPicPr>
            <p:blipFill>
              <a:blip r:embed="rId11" cstate="print"/>
              <a:stretch>
                <a:fillRect/>
              </a:stretch>
            </p:blipFill>
            <p:spPr>
              <a:xfrm>
                <a:off x="6617785" y="3102557"/>
                <a:ext cx="316045" cy="544183"/>
              </a:xfrm>
              <a:prstGeom prst="rect">
                <a:avLst/>
              </a:prstGeom>
              <a:ln w="12700">
                <a:miter lim="400000"/>
              </a:ln>
            </p:spPr>
          </p:pic>
          <p:pic>
            <p:nvPicPr>
              <p:cNvPr id="431" name="image141.png" descr="FlexVol.png">
                <a:extLst>
                  <a:ext uri="{FF2B5EF4-FFF2-40B4-BE49-F238E27FC236}">
                    <a16:creationId xmlns:a16="http://schemas.microsoft.com/office/drawing/2014/main" id="{4D35BE94-7DBF-384C-B54F-38C68F287D01}"/>
                  </a:ext>
                </a:extLst>
              </p:cNvPr>
              <p:cNvPicPr/>
              <p:nvPr/>
            </p:nvPicPr>
            <p:blipFill>
              <a:blip r:embed="rId11" cstate="print"/>
              <a:stretch>
                <a:fillRect/>
              </a:stretch>
            </p:blipFill>
            <p:spPr>
              <a:xfrm>
                <a:off x="7020233" y="3102557"/>
                <a:ext cx="316045" cy="544183"/>
              </a:xfrm>
              <a:prstGeom prst="rect">
                <a:avLst/>
              </a:prstGeom>
              <a:ln w="12700">
                <a:miter lim="400000"/>
              </a:ln>
            </p:spPr>
          </p:pic>
          <p:pic>
            <p:nvPicPr>
              <p:cNvPr id="432" name="image141.png" descr="FlexVol.png">
                <a:extLst>
                  <a:ext uri="{FF2B5EF4-FFF2-40B4-BE49-F238E27FC236}">
                    <a16:creationId xmlns:a16="http://schemas.microsoft.com/office/drawing/2014/main" id="{FCDCE744-F1E0-2641-B4B9-60EA425417C4}"/>
                  </a:ext>
                </a:extLst>
              </p:cNvPr>
              <p:cNvPicPr/>
              <p:nvPr/>
            </p:nvPicPr>
            <p:blipFill>
              <a:blip r:embed="rId11" cstate="print"/>
              <a:stretch>
                <a:fillRect/>
              </a:stretch>
            </p:blipFill>
            <p:spPr>
              <a:xfrm>
                <a:off x="7422681" y="3102557"/>
                <a:ext cx="316045" cy="544183"/>
              </a:xfrm>
              <a:prstGeom prst="rect">
                <a:avLst/>
              </a:prstGeom>
              <a:ln w="12700">
                <a:miter lim="400000"/>
              </a:ln>
            </p:spPr>
          </p:pic>
          <p:pic>
            <p:nvPicPr>
              <p:cNvPr id="433" name="image141.png" descr="FlexVol.png">
                <a:extLst>
                  <a:ext uri="{FF2B5EF4-FFF2-40B4-BE49-F238E27FC236}">
                    <a16:creationId xmlns:a16="http://schemas.microsoft.com/office/drawing/2014/main" id="{F39838B7-CA3B-B649-9F56-F73BE805F5A4}"/>
                  </a:ext>
                </a:extLst>
              </p:cNvPr>
              <p:cNvPicPr/>
              <p:nvPr/>
            </p:nvPicPr>
            <p:blipFill>
              <a:blip r:embed="rId11" cstate="print"/>
              <a:stretch>
                <a:fillRect/>
              </a:stretch>
            </p:blipFill>
            <p:spPr>
              <a:xfrm>
                <a:off x="7825129" y="3102557"/>
                <a:ext cx="316045" cy="544183"/>
              </a:xfrm>
              <a:prstGeom prst="rect">
                <a:avLst/>
              </a:prstGeom>
              <a:ln w="12700">
                <a:miter lim="400000"/>
              </a:ln>
            </p:spPr>
          </p:pic>
        </p:grpSp>
        <p:grpSp>
          <p:nvGrpSpPr>
            <p:cNvPr id="400" name="Group 13">
              <a:extLst>
                <a:ext uri="{FF2B5EF4-FFF2-40B4-BE49-F238E27FC236}">
                  <a16:creationId xmlns:a16="http://schemas.microsoft.com/office/drawing/2014/main" id="{42AAFA98-4813-3242-ADEC-A0D0CE12BAF2}"/>
                </a:ext>
              </a:extLst>
            </p:cNvPr>
            <p:cNvGrpSpPr/>
            <p:nvPr/>
          </p:nvGrpSpPr>
          <p:grpSpPr>
            <a:xfrm>
              <a:off x="1381531" y="3293030"/>
              <a:ext cx="1598110" cy="451577"/>
              <a:chOff x="6301740" y="3470599"/>
              <a:chExt cx="1925837" cy="544183"/>
            </a:xfrm>
          </p:grpSpPr>
          <p:pic>
            <p:nvPicPr>
              <p:cNvPr id="424" name="image141.png" descr="FlexVol.png">
                <a:extLst>
                  <a:ext uri="{FF2B5EF4-FFF2-40B4-BE49-F238E27FC236}">
                    <a16:creationId xmlns:a16="http://schemas.microsoft.com/office/drawing/2014/main" id="{3546986B-64A3-104B-8D70-1B25CA7D85D5}"/>
                  </a:ext>
                </a:extLst>
              </p:cNvPr>
              <p:cNvPicPr/>
              <p:nvPr/>
            </p:nvPicPr>
            <p:blipFill>
              <a:blip r:embed="rId11" cstate="print"/>
              <a:stretch>
                <a:fillRect/>
              </a:stretch>
            </p:blipFill>
            <p:spPr>
              <a:xfrm>
                <a:off x="6301740" y="3470599"/>
                <a:ext cx="316045" cy="544183"/>
              </a:xfrm>
              <a:prstGeom prst="rect">
                <a:avLst/>
              </a:prstGeom>
              <a:ln w="12700">
                <a:miter lim="400000"/>
              </a:ln>
            </p:spPr>
          </p:pic>
          <p:pic>
            <p:nvPicPr>
              <p:cNvPr id="425" name="image141.png" descr="FlexVol.png">
                <a:extLst>
                  <a:ext uri="{FF2B5EF4-FFF2-40B4-BE49-F238E27FC236}">
                    <a16:creationId xmlns:a16="http://schemas.microsoft.com/office/drawing/2014/main" id="{BAD62262-F759-1243-AE8A-B05714153AFA}"/>
                  </a:ext>
                </a:extLst>
              </p:cNvPr>
              <p:cNvPicPr/>
              <p:nvPr/>
            </p:nvPicPr>
            <p:blipFill>
              <a:blip r:embed="rId11" cstate="print"/>
              <a:stretch>
                <a:fillRect/>
              </a:stretch>
            </p:blipFill>
            <p:spPr>
              <a:xfrm>
                <a:off x="6704188" y="3470599"/>
                <a:ext cx="316045" cy="544183"/>
              </a:xfrm>
              <a:prstGeom prst="rect">
                <a:avLst/>
              </a:prstGeom>
              <a:ln w="12700">
                <a:miter lim="400000"/>
              </a:ln>
            </p:spPr>
          </p:pic>
          <p:pic>
            <p:nvPicPr>
              <p:cNvPr id="426" name="image141.png" descr="FlexVol.png">
                <a:extLst>
                  <a:ext uri="{FF2B5EF4-FFF2-40B4-BE49-F238E27FC236}">
                    <a16:creationId xmlns:a16="http://schemas.microsoft.com/office/drawing/2014/main" id="{1D79B861-8451-384D-9DE4-60336F814408}"/>
                  </a:ext>
                </a:extLst>
              </p:cNvPr>
              <p:cNvPicPr/>
              <p:nvPr/>
            </p:nvPicPr>
            <p:blipFill>
              <a:blip r:embed="rId11" cstate="print"/>
              <a:stretch>
                <a:fillRect/>
              </a:stretch>
            </p:blipFill>
            <p:spPr>
              <a:xfrm>
                <a:off x="7106636" y="3470599"/>
                <a:ext cx="316045" cy="544183"/>
              </a:xfrm>
              <a:prstGeom prst="rect">
                <a:avLst/>
              </a:prstGeom>
              <a:ln w="12700">
                <a:miter lim="400000"/>
              </a:ln>
            </p:spPr>
          </p:pic>
          <p:pic>
            <p:nvPicPr>
              <p:cNvPr id="427" name="image141.png" descr="FlexVol.png">
                <a:extLst>
                  <a:ext uri="{FF2B5EF4-FFF2-40B4-BE49-F238E27FC236}">
                    <a16:creationId xmlns:a16="http://schemas.microsoft.com/office/drawing/2014/main" id="{1661F510-6D12-5644-BD49-70C9201DCA00}"/>
                  </a:ext>
                </a:extLst>
              </p:cNvPr>
              <p:cNvPicPr/>
              <p:nvPr/>
            </p:nvPicPr>
            <p:blipFill>
              <a:blip r:embed="rId11" cstate="print"/>
              <a:stretch>
                <a:fillRect/>
              </a:stretch>
            </p:blipFill>
            <p:spPr>
              <a:xfrm>
                <a:off x="7509084" y="3470599"/>
                <a:ext cx="316045" cy="544183"/>
              </a:xfrm>
              <a:prstGeom prst="rect">
                <a:avLst/>
              </a:prstGeom>
              <a:ln w="12700">
                <a:miter lim="400000"/>
              </a:ln>
            </p:spPr>
          </p:pic>
          <p:pic>
            <p:nvPicPr>
              <p:cNvPr id="428" name="image141.png" descr="FlexVol.png">
                <a:extLst>
                  <a:ext uri="{FF2B5EF4-FFF2-40B4-BE49-F238E27FC236}">
                    <a16:creationId xmlns:a16="http://schemas.microsoft.com/office/drawing/2014/main" id="{BE60ED4F-FAAD-A840-A7C3-85610F34F184}"/>
                  </a:ext>
                </a:extLst>
              </p:cNvPr>
              <p:cNvPicPr/>
              <p:nvPr/>
            </p:nvPicPr>
            <p:blipFill>
              <a:blip r:embed="rId11" cstate="print"/>
              <a:stretch>
                <a:fillRect/>
              </a:stretch>
            </p:blipFill>
            <p:spPr>
              <a:xfrm>
                <a:off x="7911532" y="3470599"/>
                <a:ext cx="316045" cy="544183"/>
              </a:xfrm>
              <a:prstGeom prst="rect">
                <a:avLst/>
              </a:prstGeom>
              <a:ln w="12700">
                <a:miter lim="400000"/>
              </a:ln>
            </p:spPr>
          </p:pic>
        </p:grpSp>
        <p:grpSp>
          <p:nvGrpSpPr>
            <p:cNvPr id="401" name="Group 14">
              <a:extLst>
                <a:ext uri="{FF2B5EF4-FFF2-40B4-BE49-F238E27FC236}">
                  <a16:creationId xmlns:a16="http://schemas.microsoft.com/office/drawing/2014/main" id="{444D30AA-8541-E34B-B59B-1E77415D2158}"/>
                </a:ext>
              </a:extLst>
            </p:cNvPr>
            <p:cNvGrpSpPr/>
            <p:nvPr/>
          </p:nvGrpSpPr>
          <p:grpSpPr>
            <a:xfrm>
              <a:off x="2979640" y="3035196"/>
              <a:ext cx="1598110" cy="451577"/>
              <a:chOff x="6215337" y="3102557"/>
              <a:chExt cx="1925837" cy="544183"/>
            </a:xfrm>
          </p:grpSpPr>
          <p:pic>
            <p:nvPicPr>
              <p:cNvPr id="419" name="image141.png" descr="FlexVol.png">
                <a:extLst>
                  <a:ext uri="{FF2B5EF4-FFF2-40B4-BE49-F238E27FC236}">
                    <a16:creationId xmlns:a16="http://schemas.microsoft.com/office/drawing/2014/main" id="{AA20F890-C720-3D42-9E25-D65D80884CAB}"/>
                  </a:ext>
                </a:extLst>
              </p:cNvPr>
              <p:cNvPicPr/>
              <p:nvPr/>
            </p:nvPicPr>
            <p:blipFill>
              <a:blip r:embed="rId11" cstate="print"/>
              <a:stretch>
                <a:fillRect/>
              </a:stretch>
            </p:blipFill>
            <p:spPr>
              <a:xfrm>
                <a:off x="6215337" y="3102557"/>
                <a:ext cx="316045" cy="544183"/>
              </a:xfrm>
              <a:prstGeom prst="rect">
                <a:avLst/>
              </a:prstGeom>
              <a:ln w="12700">
                <a:miter lim="400000"/>
              </a:ln>
            </p:spPr>
          </p:pic>
          <p:pic>
            <p:nvPicPr>
              <p:cNvPr id="420" name="image141.png" descr="FlexVol.png">
                <a:extLst>
                  <a:ext uri="{FF2B5EF4-FFF2-40B4-BE49-F238E27FC236}">
                    <a16:creationId xmlns:a16="http://schemas.microsoft.com/office/drawing/2014/main" id="{51DCD98D-AF59-A54B-B7CD-1AE4CC257E4C}"/>
                  </a:ext>
                </a:extLst>
              </p:cNvPr>
              <p:cNvPicPr/>
              <p:nvPr/>
            </p:nvPicPr>
            <p:blipFill>
              <a:blip r:embed="rId11" cstate="print"/>
              <a:stretch>
                <a:fillRect/>
              </a:stretch>
            </p:blipFill>
            <p:spPr>
              <a:xfrm>
                <a:off x="6617785" y="3102557"/>
                <a:ext cx="316045" cy="544183"/>
              </a:xfrm>
              <a:prstGeom prst="rect">
                <a:avLst/>
              </a:prstGeom>
              <a:ln w="12700">
                <a:miter lim="400000"/>
              </a:ln>
            </p:spPr>
          </p:pic>
          <p:pic>
            <p:nvPicPr>
              <p:cNvPr id="421" name="image141.png" descr="FlexVol.png">
                <a:extLst>
                  <a:ext uri="{FF2B5EF4-FFF2-40B4-BE49-F238E27FC236}">
                    <a16:creationId xmlns:a16="http://schemas.microsoft.com/office/drawing/2014/main" id="{16AE6165-E7E6-B144-96DF-6C5C283358A4}"/>
                  </a:ext>
                </a:extLst>
              </p:cNvPr>
              <p:cNvPicPr/>
              <p:nvPr/>
            </p:nvPicPr>
            <p:blipFill>
              <a:blip r:embed="rId11" cstate="print"/>
              <a:stretch>
                <a:fillRect/>
              </a:stretch>
            </p:blipFill>
            <p:spPr>
              <a:xfrm>
                <a:off x="7020233" y="3102557"/>
                <a:ext cx="316045" cy="544183"/>
              </a:xfrm>
              <a:prstGeom prst="rect">
                <a:avLst/>
              </a:prstGeom>
              <a:ln w="12700">
                <a:miter lim="400000"/>
              </a:ln>
            </p:spPr>
          </p:pic>
          <p:pic>
            <p:nvPicPr>
              <p:cNvPr id="422" name="image141.png" descr="FlexVol.png">
                <a:extLst>
                  <a:ext uri="{FF2B5EF4-FFF2-40B4-BE49-F238E27FC236}">
                    <a16:creationId xmlns:a16="http://schemas.microsoft.com/office/drawing/2014/main" id="{1CC8392B-67CD-F742-B511-57CA9C975429}"/>
                  </a:ext>
                </a:extLst>
              </p:cNvPr>
              <p:cNvPicPr/>
              <p:nvPr/>
            </p:nvPicPr>
            <p:blipFill>
              <a:blip r:embed="rId11" cstate="print"/>
              <a:stretch>
                <a:fillRect/>
              </a:stretch>
            </p:blipFill>
            <p:spPr>
              <a:xfrm>
                <a:off x="7422681" y="3102557"/>
                <a:ext cx="316045" cy="544183"/>
              </a:xfrm>
              <a:prstGeom prst="rect">
                <a:avLst/>
              </a:prstGeom>
              <a:ln w="12700">
                <a:miter lim="400000"/>
              </a:ln>
            </p:spPr>
          </p:pic>
          <p:pic>
            <p:nvPicPr>
              <p:cNvPr id="423" name="image141.png" descr="FlexVol.png">
                <a:extLst>
                  <a:ext uri="{FF2B5EF4-FFF2-40B4-BE49-F238E27FC236}">
                    <a16:creationId xmlns:a16="http://schemas.microsoft.com/office/drawing/2014/main" id="{7891A8A5-DB1A-724B-93AC-10EDA630D822}"/>
                  </a:ext>
                </a:extLst>
              </p:cNvPr>
              <p:cNvPicPr/>
              <p:nvPr/>
            </p:nvPicPr>
            <p:blipFill>
              <a:blip r:embed="rId11" cstate="print"/>
              <a:stretch>
                <a:fillRect/>
              </a:stretch>
            </p:blipFill>
            <p:spPr>
              <a:xfrm>
                <a:off x="7825129" y="3102557"/>
                <a:ext cx="316045" cy="544183"/>
              </a:xfrm>
              <a:prstGeom prst="rect">
                <a:avLst/>
              </a:prstGeom>
              <a:ln w="12700">
                <a:miter lim="400000"/>
              </a:ln>
            </p:spPr>
          </p:pic>
        </p:grpSp>
        <p:grpSp>
          <p:nvGrpSpPr>
            <p:cNvPr id="402" name="Group 15">
              <a:extLst>
                <a:ext uri="{FF2B5EF4-FFF2-40B4-BE49-F238E27FC236}">
                  <a16:creationId xmlns:a16="http://schemas.microsoft.com/office/drawing/2014/main" id="{14B0914D-F51A-9B4B-A07B-0D54DC175CF5}"/>
                </a:ext>
              </a:extLst>
            </p:cNvPr>
            <p:cNvGrpSpPr/>
            <p:nvPr/>
          </p:nvGrpSpPr>
          <p:grpSpPr>
            <a:xfrm>
              <a:off x="3179842" y="3293030"/>
              <a:ext cx="1598110" cy="451577"/>
              <a:chOff x="6301740" y="3470599"/>
              <a:chExt cx="1925837" cy="544183"/>
            </a:xfrm>
          </p:grpSpPr>
          <p:pic>
            <p:nvPicPr>
              <p:cNvPr id="414" name="image141.png" descr="FlexVol.png">
                <a:extLst>
                  <a:ext uri="{FF2B5EF4-FFF2-40B4-BE49-F238E27FC236}">
                    <a16:creationId xmlns:a16="http://schemas.microsoft.com/office/drawing/2014/main" id="{FDBDE754-1C63-FA4D-BB7A-A7C1F02367EA}"/>
                  </a:ext>
                </a:extLst>
              </p:cNvPr>
              <p:cNvPicPr/>
              <p:nvPr/>
            </p:nvPicPr>
            <p:blipFill>
              <a:blip r:embed="rId11" cstate="print"/>
              <a:stretch>
                <a:fillRect/>
              </a:stretch>
            </p:blipFill>
            <p:spPr>
              <a:xfrm>
                <a:off x="6301740" y="3470599"/>
                <a:ext cx="316045" cy="544183"/>
              </a:xfrm>
              <a:prstGeom prst="rect">
                <a:avLst/>
              </a:prstGeom>
              <a:ln w="12700">
                <a:miter lim="400000"/>
              </a:ln>
            </p:spPr>
          </p:pic>
          <p:pic>
            <p:nvPicPr>
              <p:cNvPr id="415" name="image141.png" descr="FlexVol.png">
                <a:extLst>
                  <a:ext uri="{FF2B5EF4-FFF2-40B4-BE49-F238E27FC236}">
                    <a16:creationId xmlns:a16="http://schemas.microsoft.com/office/drawing/2014/main" id="{33F72EE2-5328-F34A-B02F-39CC6F76E74B}"/>
                  </a:ext>
                </a:extLst>
              </p:cNvPr>
              <p:cNvPicPr/>
              <p:nvPr/>
            </p:nvPicPr>
            <p:blipFill>
              <a:blip r:embed="rId11" cstate="print"/>
              <a:stretch>
                <a:fillRect/>
              </a:stretch>
            </p:blipFill>
            <p:spPr>
              <a:xfrm>
                <a:off x="6704188" y="3470599"/>
                <a:ext cx="316045" cy="544183"/>
              </a:xfrm>
              <a:prstGeom prst="rect">
                <a:avLst/>
              </a:prstGeom>
              <a:ln w="12700">
                <a:miter lim="400000"/>
              </a:ln>
            </p:spPr>
          </p:pic>
          <p:pic>
            <p:nvPicPr>
              <p:cNvPr id="416" name="image141.png" descr="FlexVol.png">
                <a:extLst>
                  <a:ext uri="{FF2B5EF4-FFF2-40B4-BE49-F238E27FC236}">
                    <a16:creationId xmlns:a16="http://schemas.microsoft.com/office/drawing/2014/main" id="{60B29E46-07AB-4D47-930E-3B84456CA1C9}"/>
                  </a:ext>
                </a:extLst>
              </p:cNvPr>
              <p:cNvPicPr/>
              <p:nvPr/>
            </p:nvPicPr>
            <p:blipFill>
              <a:blip r:embed="rId11" cstate="print"/>
              <a:stretch>
                <a:fillRect/>
              </a:stretch>
            </p:blipFill>
            <p:spPr>
              <a:xfrm>
                <a:off x="7106636" y="3470599"/>
                <a:ext cx="316045" cy="544183"/>
              </a:xfrm>
              <a:prstGeom prst="rect">
                <a:avLst/>
              </a:prstGeom>
              <a:ln w="12700">
                <a:miter lim="400000"/>
              </a:ln>
            </p:spPr>
          </p:pic>
          <p:pic>
            <p:nvPicPr>
              <p:cNvPr id="417" name="image141.png" descr="FlexVol.png">
                <a:extLst>
                  <a:ext uri="{FF2B5EF4-FFF2-40B4-BE49-F238E27FC236}">
                    <a16:creationId xmlns:a16="http://schemas.microsoft.com/office/drawing/2014/main" id="{35CFE045-0142-6141-B903-6A9760F7EAD7}"/>
                  </a:ext>
                </a:extLst>
              </p:cNvPr>
              <p:cNvPicPr/>
              <p:nvPr/>
            </p:nvPicPr>
            <p:blipFill>
              <a:blip r:embed="rId11" cstate="print"/>
              <a:stretch>
                <a:fillRect/>
              </a:stretch>
            </p:blipFill>
            <p:spPr>
              <a:xfrm>
                <a:off x="7509084" y="3470599"/>
                <a:ext cx="316045" cy="544183"/>
              </a:xfrm>
              <a:prstGeom prst="rect">
                <a:avLst/>
              </a:prstGeom>
              <a:ln w="12700">
                <a:miter lim="400000"/>
              </a:ln>
            </p:spPr>
          </p:pic>
          <p:pic>
            <p:nvPicPr>
              <p:cNvPr id="418" name="image141.png" descr="FlexVol.png">
                <a:extLst>
                  <a:ext uri="{FF2B5EF4-FFF2-40B4-BE49-F238E27FC236}">
                    <a16:creationId xmlns:a16="http://schemas.microsoft.com/office/drawing/2014/main" id="{54667487-F3C2-964C-96B0-A3B70F557361}"/>
                  </a:ext>
                </a:extLst>
              </p:cNvPr>
              <p:cNvPicPr/>
              <p:nvPr/>
            </p:nvPicPr>
            <p:blipFill>
              <a:blip r:embed="rId11" cstate="print"/>
              <a:stretch>
                <a:fillRect/>
              </a:stretch>
            </p:blipFill>
            <p:spPr>
              <a:xfrm>
                <a:off x="7911532" y="3470599"/>
                <a:ext cx="316045" cy="544183"/>
              </a:xfrm>
              <a:prstGeom prst="rect">
                <a:avLst/>
              </a:prstGeom>
              <a:ln w="12700">
                <a:miter lim="400000"/>
              </a:ln>
            </p:spPr>
          </p:pic>
        </p:grpSp>
        <p:grpSp>
          <p:nvGrpSpPr>
            <p:cNvPr id="403" name="Group 48">
              <a:extLst>
                <a:ext uri="{FF2B5EF4-FFF2-40B4-BE49-F238E27FC236}">
                  <a16:creationId xmlns:a16="http://schemas.microsoft.com/office/drawing/2014/main" id="{EF61BC48-11FF-984E-90BF-59A7AD946E44}"/>
                </a:ext>
              </a:extLst>
            </p:cNvPr>
            <p:cNvGrpSpPr/>
            <p:nvPr/>
          </p:nvGrpSpPr>
          <p:grpSpPr>
            <a:xfrm>
              <a:off x="1211920" y="2708729"/>
              <a:ext cx="3365830" cy="314905"/>
              <a:chOff x="6977934" y="2951927"/>
              <a:chExt cx="4056067" cy="379483"/>
            </a:xfrm>
          </p:grpSpPr>
          <p:sp>
            <p:nvSpPr>
              <p:cNvPr id="404" name="Down Arrow 65">
                <a:extLst>
                  <a:ext uri="{FF2B5EF4-FFF2-40B4-BE49-F238E27FC236}">
                    <a16:creationId xmlns:a16="http://schemas.microsoft.com/office/drawing/2014/main" id="{6DE9C189-FB11-1843-8FDD-1220E0AFC550}"/>
                  </a:ext>
                </a:extLst>
              </p:cNvPr>
              <p:cNvSpPr/>
              <p:nvPr/>
            </p:nvSpPr>
            <p:spPr>
              <a:xfrm>
                <a:off x="6977934" y="2951927"/>
                <a:ext cx="279180" cy="379483"/>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5" name="Down Arrow 66">
                <a:extLst>
                  <a:ext uri="{FF2B5EF4-FFF2-40B4-BE49-F238E27FC236}">
                    <a16:creationId xmlns:a16="http://schemas.microsoft.com/office/drawing/2014/main" id="{C09A84D9-2CD0-6244-B53C-E12F1BD09318}"/>
                  </a:ext>
                </a:extLst>
              </p:cNvPr>
              <p:cNvSpPr/>
              <p:nvPr/>
            </p:nvSpPr>
            <p:spPr>
              <a:xfrm>
                <a:off x="7380382" y="2951927"/>
                <a:ext cx="279180" cy="379483"/>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6" name="Down Arrow 67">
                <a:extLst>
                  <a:ext uri="{FF2B5EF4-FFF2-40B4-BE49-F238E27FC236}">
                    <a16:creationId xmlns:a16="http://schemas.microsoft.com/office/drawing/2014/main" id="{5F7F4F4D-85F6-CB48-A9DA-BB81DE5484AC}"/>
                  </a:ext>
                </a:extLst>
              </p:cNvPr>
              <p:cNvSpPr/>
              <p:nvPr/>
            </p:nvSpPr>
            <p:spPr>
              <a:xfrm>
                <a:off x="7782830" y="2951927"/>
                <a:ext cx="279180" cy="379483"/>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7" name="Down Arrow 68">
                <a:extLst>
                  <a:ext uri="{FF2B5EF4-FFF2-40B4-BE49-F238E27FC236}">
                    <a16:creationId xmlns:a16="http://schemas.microsoft.com/office/drawing/2014/main" id="{AB7DF75F-832D-7E4C-9555-61B2B0B5AC9F}"/>
                  </a:ext>
                </a:extLst>
              </p:cNvPr>
              <p:cNvSpPr/>
              <p:nvPr/>
            </p:nvSpPr>
            <p:spPr>
              <a:xfrm>
                <a:off x="8185277" y="2951927"/>
                <a:ext cx="279180" cy="379483"/>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8" name="Down Arrow 69">
                <a:extLst>
                  <a:ext uri="{FF2B5EF4-FFF2-40B4-BE49-F238E27FC236}">
                    <a16:creationId xmlns:a16="http://schemas.microsoft.com/office/drawing/2014/main" id="{CA2EFEA7-7163-9744-8933-D56B2773144D}"/>
                  </a:ext>
                </a:extLst>
              </p:cNvPr>
              <p:cNvSpPr/>
              <p:nvPr/>
            </p:nvSpPr>
            <p:spPr>
              <a:xfrm>
                <a:off x="8587726" y="2951927"/>
                <a:ext cx="279180" cy="379483"/>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9" name="Down Arrow 70">
                <a:extLst>
                  <a:ext uri="{FF2B5EF4-FFF2-40B4-BE49-F238E27FC236}">
                    <a16:creationId xmlns:a16="http://schemas.microsoft.com/office/drawing/2014/main" id="{C9C87B00-4C7E-2344-8ECA-AAC685759C0F}"/>
                  </a:ext>
                </a:extLst>
              </p:cNvPr>
              <p:cNvSpPr/>
              <p:nvPr/>
            </p:nvSpPr>
            <p:spPr>
              <a:xfrm>
                <a:off x="9145029" y="2951927"/>
                <a:ext cx="279180" cy="379483"/>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0" name="Down Arrow 71">
                <a:extLst>
                  <a:ext uri="{FF2B5EF4-FFF2-40B4-BE49-F238E27FC236}">
                    <a16:creationId xmlns:a16="http://schemas.microsoft.com/office/drawing/2014/main" id="{0DF95099-1B7C-C54D-8A4E-901FDC653853}"/>
                  </a:ext>
                </a:extLst>
              </p:cNvPr>
              <p:cNvSpPr/>
              <p:nvPr/>
            </p:nvSpPr>
            <p:spPr>
              <a:xfrm>
                <a:off x="9540744" y="2951927"/>
                <a:ext cx="279180" cy="379483"/>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1" name="Down Arrow 72">
                <a:extLst>
                  <a:ext uri="{FF2B5EF4-FFF2-40B4-BE49-F238E27FC236}">
                    <a16:creationId xmlns:a16="http://schemas.microsoft.com/office/drawing/2014/main" id="{F45D11D8-ADF4-A04E-B9C9-EE7CE145D49A}"/>
                  </a:ext>
                </a:extLst>
              </p:cNvPr>
              <p:cNvSpPr/>
              <p:nvPr/>
            </p:nvSpPr>
            <p:spPr>
              <a:xfrm>
                <a:off x="9946757" y="2951927"/>
                <a:ext cx="279180" cy="379483"/>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2" name="Down Arrow 73">
                <a:extLst>
                  <a:ext uri="{FF2B5EF4-FFF2-40B4-BE49-F238E27FC236}">
                    <a16:creationId xmlns:a16="http://schemas.microsoft.com/office/drawing/2014/main" id="{386031F6-404A-2044-AD3A-0181DA2736B2}"/>
                  </a:ext>
                </a:extLst>
              </p:cNvPr>
              <p:cNvSpPr/>
              <p:nvPr/>
            </p:nvSpPr>
            <p:spPr>
              <a:xfrm>
                <a:off x="10352373" y="2951927"/>
                <a:ext cx="279180" cy="379483"/>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3" name="Down Arrow 74">
                <a:extLst>
                  <a:ext uri="{FF2B5EF4-FFF2-40B4-BE49-F238E27FC236}">
                    <a16:creationId xmlns:a16="http://schemas.microsoft.com/office/drawing/2014/main" id="{D7A64C09-CCF5-1B4B-BE9E-68C279C9B2F4}"/>
                  </a:ext>
                </a:extLst>
              </p:cNvPr>
              <p:cNvSpPr/>
              <p:nvPr/>
            </p:nvSpPr>
            <p:spPr>
              <a:xfrm>
                <a:off x="10754821" y="2951927"/>
                <a:ext cx="279180" cy="379483"/>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434" name="Gruppieren 174">
            <a:extLst>
              <a:ext uri="{FF2B5EF4-FFF2-40B4-BE49-F238E27FC236}">
                <a16:creationId xmlns:a16="http://schemas.microsoft.com/office/drawing/2014/main" id="{8183FE69-AB1A-4946-874D-757A328FB449}"/>
              </a:ext>
            </a:extLst>
          </p:cNvPr>
          <p:cNvGrpSpPr/>
          <p:nvPr/>
        </p:nvGrpSpPr>
        <p:grpSpPr>
          <a:xfrm>
            <a:off x="7303606" y="2912388"/>
            <a:ext cx="1375294" cy="389026"/>
            <a:chOff x="980625" y="2708729"/>
            <a:chExt cx="3981168" cy="1113119"/>
          </a:xfrm>
        </p:grpSpPr>
        <p:sp>
          <p:nvSpPr>
            <p:cNvPr id="435" name="AutoShape 120">
              <a:extLst>
                <a:ext uri="{FF2B5EF4-FFF2-40B4-BE49-F238E27FC236}">
                  <a16:creationId xmlns:a16="http://schemas.microsoft.com/office/drawing/2014/main" id="{83B0EDCE-B7ED-BF40-A78C-85F4DA13292F}"/>
                </a:ext>
              </a:extLst>
            </p:cNvPr>
            <p:cNvSpPr>
              <a:spLocks noChangeArrowheads="1"/>
            </p:cNvSpPr>
            <p:nvPr/>
          </p:nvSpPr>
          <p:spPr bwMode="auto">
            <a:xfrm>
              <a:off x="980625" y="2708730"/>
              <a:ext cx="3981168" cy="1113118"/>
            </a:xfrm>
            <a:prstGeom prst="can">
              <a:avLst>
                <a:gd name="adj" fmla="val 24497"/>
              </a:avLst>
            </a:prstGeom>
            <a:solidFill>
              <a:schemeClr val="accent1">
                <a:lumMod val="40000"/>
                <a:lumOff val="60000"/>
                <a:alpha val="60000"/>
              </a:schemeClr>
            </a:solidFill>
            <a:ln w="9525" cap="flat" cmpd="sng" algn="ctr">
              <a:solidFill>
                <a:schemeClr val="accent1"/>
              </a:solidFill>
              <a:prstDash val="solid"/>
              <a:headEnd/>
              <a:tailEnd/>
            </a:ln>
            <a:effectLst/>
          </p:spPr>
          <p:txBody>
            <a:bodyPr wrap="none" anchor="ctr"/>
            <a:lstStyle/>
            <a:p>
              <a:pPr marL="0" marR="0" lvl="0" indent="0" algn="ctr" defTabSz="914400" eaLnBrk="1" fontAlgn="auto" latinLnBrk="0" hangingPunct="1">
                <a:lnSpc>
                  <a:spcPct val="100000"/>
                </a:lnSpc>
                <a:spcBef>
                  <a:spcPts val="0"/>
                </a:spcBef>
                <a:spcAft>
                  <a:spcPts val="0"/>
                </a:spcAft>
                <a:buClr>
                  <a:srgbClr val="58A618"/>
                </a:buClr>
                <a:buSzTx/>
                <a:buFontTx/>
                <a:buNone/>
                <a:tabLst/>
                <a:defRPr/>
              </a:pPr>
              <a:endParaRPr kumimoji="0" lang="en-US" sz="1800" b="1" i="0" u="none" strike="noStrike" kern="0" cap="none" spc="0" normalizeH="0" baseline="0" noProof="0">
                <a:ln>
                  <a:noFill/>
                </a:ln>
                <a:solidFill>
                  <a:srgbClr val="000000"/>
                </a:solidFill>
                <a:effectLst/>
                <a:uLnTx/>
                <a:uFillTx/>
                <a:latin typeface="Arial"/>
                <a:ea typeface="+mn-ea"/>
                <a:cs typeface="+mn-cs"/>
              </a:endParaRPr>
            </a:p>
          </p:txBody>
        </p:sp>
        <p:grpSp>
          <p:nvGrpSpPr>
            <p:cNvPr id="436" name="Group 12">
              <a:extLst>
                <a:ext uri="{FF2B5EF4-FFF2-40B4-BE49-F238E27FC236}">
                  <a16:creationId xmlns:a16="http://schemas.microsoft.com/office/drawing/2014/main" id="{8EA352C9-E4E4-BB4E-A805-E2F168DD5F59}"/>
                </a:ext>
              </a:extLst>
            </p:cNvPr>
            <p:cNvGrpSpPr/>
            <p:nvPr/>
          </p:nvGrpSpPr>
          <p:grpSpPr>
            <a:xfrm>
              <a:off x="1181328" y="3035196"/>
              <a:ext cx="1598110" cy="451577"/>
              <a:chOff x="6215337" y="3102557"/>
              <a:chExt cx="1925837" cy="544183"/>
            </a:xfrm>
          </p:grpSpPr>
          <p:pic>
            <p:nvPicPr>
              <p:cNvPr id="466" name="image141.png" descr="FlexVol.png">
                <a:extLst>
                  <a:ext uri="{FF2B5EF4-FFF2-40B4-BE49-F238E27FC236}">
                    <a16:creationId xmlns:a16="http://schemas.microsoft.com/office/drawing/2014/main" id="{1399E07E-F678-824E-9FDB-D4BC7873050A}"/>
                  </a:ext>
                </a:extLst>
              </p:cNvPr>
              <p:cNvPicPr/>
              <p:nvPr/>
            </p:nvPicPr>
            <p:blipFill>
              <a:blip r:embed="rId11" cstate="print"/>
              <a:stretch>
                <a:fillRect/>
              </a:stretch>
            </p:blipFill>
            <p:spPr>
              <a:xfrm>
                <a:off x="6215337" y="3102557"/>
                <a:ext cx="316045" cy="544183"/>
              </a:xfrm>
              <a:prstGeom prst="rect">
                <a:avLst/>
              </a:prstGeom>
              <a:ln w="12700">
                <a:miter lim="400000"/>
              </a:ln>
            </p:spPr>
          </p:pic>
          <p:pic>
            <p:nvPicPr>
              <p:cNvPr id="467" name="image141.png" descr="FlexVol.png">
                <a:extLst>
                  <a:ext uri="{FF2B5EF4-FFF2-40B4-BE49-F238E27FC236}">
                    <a16:creationId xmlns:a16="http://schemas.microsoft.com/office/drawing/2014/main" id="{FD3A1C39-6E8F-924D-94E4-7BC7801B2310}"/>
                  </a:ext>
                </a:extLst>
              </p:cNvPr>
              <p:cNvPicPr/>
              <p:nvPr/>
            </p:nvPicPr>
            <p:blipFill>
              <a:blip r:embed="rId11" cstate="print"/>
              <a:stretch>
                <a:fillRect/>
              </a:stretch>
            </p:blipFill>
            <p:spPr>
              <a:xfrm>
                <a:off x="6617785" y="3102557"/>
                <a:ext cx="316045" cy="544183"/>
              </a:xfrm>
              <a:prstGeom prst="rect">
                <a:avLst/>
              </a:prstGeom>
              <a:ln w="12700">
                <a:miter lim="400000"/>
              </a:ln>
            </p:spPr>
          </p:pic>
          <p:pic>
            <p:nvPicPr>
              <p:cNvPr id="468" name="image141.png" descr="FlexVol.png">
                <a:extLst>
                  <a:ext uri="{FF2B5EF4-FFF2-40B4-BE49-F238E27FC236}">
                    <a16:creationId xmlns:a16="http://schemas.microsoft.com/office/drawing/2014/main" id="{9A402586-3839-604B-A41D-6420976ECC4B}"/>
                  </a:ext>
                </a:extLst>
              </p:cNvPr>
              <p:cNvPicPr/>
              <p:nvPr/>
            </p:nvPicPr>
            <p:blipFill>
              <a:blip r:embed="rId11" cstate="print"/>
              <a:stretch>
                <a:fillRect/>
              </a:stretch>
            </p:blipFill>
            <p:spPr>
              <a:xfrm>
                <a:off x="7020233" y="3102557"/>
                <a:ext cx="316045" cy="544183"/>
              </a:xfrm>
              <a:prstGeom prst="rect">
                <a:avLst/>
              </a:prstGeom>
              <a:ln w="12700">
                <a:miter lim="400000"/>
              </a:ln>
            </p:spPr>
          </p:pic>
          <p:pic>
            <p:nvPicPr>
              <p:cNvPr id="469" name="image141.png" descr="FlexVol.png">
                <a:extLst>
                  <a:ext uri="{FF2B5EF4-FFF2-40B4-BE49-F238E27FC236}">
                    <a16:creationId xmlns:a16="http://schemas.microsoft.com/office/drawing/2014/main" id="{560C037A-B120-D243-91D5-D0283CF28A45}"/>
                  </a:ext>
                </a:extLst>
              </p:cNvPr>
              <p:cNvPicPr/>
              <p:nvPr/>
            </p:nvPicPr>
            <p:blipFill>
              <a:blip r:embed="rId11" cstate="print"/>
              <a:stretch>
                <a:fillRect/>
              </a:stretch>
            </p:blipFill>
            <p:spPr>
              <a:xfrm>
                <a:off x="7422681" y="3102557"/>
                <a:ext cx="316045" cy="544183"/>
              </a:xfrm>
              <a:prstGeom prst="rect">
                <a:avLst/>
              </a:prstGeom>
              <a:ln w="12700">
                <a:miter lim="400000"/>
              </a:ln>
            </p:spPr>
          </p:pic>
          <p:pic>
            <p:nvPicPr>
              <p:cNvPr id="470" name="image141.png" descr="FlexVol.png">
                <a:extLst>
                  <a:ext uri="{FF2B5EF4-FFF2-40B4-BE49-F238E27FC236}">
                    <a16:creationId xmlns:a16="http://schemas.microsoft.com/office/drawing/2014/main" id="{B2F1F8B5-464F-204A-A6F3-D36EB8F2C87D}"/>
                  </a:ext>
                </a:extLst>
              </p:cNvPr>
              <p:cNvPicPr/>
              <p:nvPr/>
            </p:nvPicPr>
            <p:blipFill>
              <a:blip r:embed="rId11" cstate="print"/>
              <a:stretch>
                <a:fillRect/>
              </a:stretch>
            </p:blipFill>
            <p:spPr>
              <a:xfrm>
                <a:off x="7825129" y="3102557"/>
                <a:ext cx="316045" cy="544183"/>
              </a:xfrm>
              <a:prstGeom prst="rect">
                <a:avLst/>
              </a:prstGeom>
              <a:ln w="12700">
                <a:miter lim="400000"/>
              </a:ln>
            </p:spPr>
          </p:pic>
        </p:grpSp>
        <p:grpSp>
          <p:nvGrpSpPr>
            <p:cNvPr id="437" name="Group 13">
              <a:extLst>
                <a:ext uri="{FF2B5EF4-FFF2-40B4-BE49-F238E27FC236}">
                  <a16:creationId xmlns:a16="http://schemas.microsoft.com/office/drawing/2014/main" id="{4FB05752-AD98-3142-BD36-404CB091C387}"/>
                </a:ext>
              </a:extLst>
            </p:cNvPr>
            <p:cNvGrpSpPr/>
            <p:nvPr/>
          </p:nvGrpSpPr>
          <p:grpSpPr>
            <a:xfrm>
              <a:off x="1381531" y="3293030"/>
              <a:ext cx="1598110" cy="451577"/>
              <a:chOff x="6301740" y="3470599"/>
              <a:chExt cx="1925837" cy="544183"/>
            </a:xfrm>
          </p:grpSpPr>
          <p:pic>
            <p:nvPicPr>
              <p:cNvPr id="461" name="image141.png" descr="FlexVol.png">
                <a:extLst>
                  <a:ext uri="{FF2B5EF4-FFF2-40B4-BE49-F238E27FC236}">
                    <a16:creationId xmlns:a16="http://schemas.microsoft.com/office/drawing/2014/main" id="{CA39C348-DD1D-6143-8E58-B587A0FDFDB8}"/>
                  </a:ext>
                </a:extLst>
              </p:cNvPr>
              <p:cNvPicPr/>
              <p:nvPr/>
            </p:nvPicPr>
            <p:blipFill>
              <a:blip r:embed="rId11" cstate="print"/>
              <a:stretch>
                <a:fillRect/>
              </a:stretch>
            </p:blipFill>
            <p:spPr>
              <a:xfrm>
                <a:off x="6301740" y="3470599"/>
                <a:ext cx="316045" cy="544183"/>
              </a:xfrm>
              <a:prstGeom prst="rect">
                <a:avLst/>
              </a:prstGeom>
              <a:ln w="12700">
                <a:miter lim="400000"/>
              </a:ln>
            </p:spPr>
          </p:pic>
          <p:pic>
            <p:nvPicPr>
              <p:cNvPr id="462" name="image141.png" descr="FlexVol.png">
                <a:extLst>
                  <a:ext uri="{FF2B5EF4-FFF2-40B4-BE49-F238E27FC236}">
                    <a16:creationId xmlns:a16="http://schemas.microsoft.com/office/drawing/2014/main" id="{191F19DC-E73D-5748-8CF3-3C52ECC2DF97}"/>
                  </a:ext>
                </a:extLst>
              </p:cNvPr>
              <p:cNvPicPr/>
              <p:nvPr/>
            </p:nvPicPr>
            <p:blipFill>
              <a:blip r:embed="rId11" cstate="print"/>
              <a:stretch>
                <a:fillRect/>
              </a:stretch>
            </p:blipFill>
            <p:spPr>
              <a:xfrm>
                <a:off x="6704188" y="3470599"/>
                <a:ext cx="316045" cy="544183"/>
              </a:xfrm>
              <a:prstGeom prst="rect">
                <a:avLst/>
              </a:prstGeom>
              <a:ln w="12700">
                <a:miter lim="400000"/>
              </a:ln>
            </p:spPr>
          </p:pic>
          <p:pic>
            <p:nvPicPr>
              <p:cNvPr id="463" name="image141.png" descr="FlexVol.png">
                <a:extLst>
                  <a:ext uri="{FF2B5EF4-FFF2-40B4-BE49-F238E27FC236}">
                    <a16:creationId xmlns:a16="http://schemas.microsoft.com/office/drawing/2014/main" id="{2C1E4E1E-B973-684D-A63E-7AEA67EDF1D5}"/>
                  </a:ext>
                </a:extLst>
              </p:cNvPr>
              <p:cNvPicPr/>
              <p:nvPr/>
            </p:nvPicPr>
            <p:blipFill>
              <a:blip r:embed="rId11" cstate="print"/>
              <a:stretch>
                <a:fillRect/>
              </a:stretch>
            </p:blipFill>
            <p:spPr>
              <a:xfrm>
                <a:off x="7106636" y="3470599"/>
                <a:ext cx="316045" cy="544183"/>
              </a:xfrm>
              <a:prstGeom prst="rect">
                <a:avLst/>
              </a:prstGeom>
              <a:ln w="12700">
                <a:miter lim="400000"/>
              </a:ln>
            </p:spPr>
          </p:pic>
          <p:pic>
            <p:nvPicPr>
              <p:cNvPr id="464" name="image141.png" descr="FlexVol.png">
                <a:extLst>
                  <a:ext uri="{FF2B5EF4-FFF2-40B4-BE49-F238E27FC236}">
                    <a16:creationId xmlns:a16="http://schemas.microsoft.com/office/drawing/2014/main" id="{3653C3E7-009A-0D47-A47D-19275128BC1E}"/>
                  </a:ext>
                </a:extLst>
              </p:cNvPr>
              <p:cNvPicPr/>
              <p:nvPr/>
            </p:nvPicPr>
            <p:blipFill>
              <a:blip r:embed="rId11" cstate="print"/>
              <a:stretch>
                <a:fillRect/>
              </a:stretch>
            </p:blipFill>
            <p:spPr>
              <a:xfrm>
                <a:off x="7509084" y="3470599"/>
                <a:ext cx="316045" cy="544183"/>
              </a:xfrm>
              <a:prstGeom prst="rect">
                <a:avLst/>
              </a:prstGeom>
              <a:ln w="12700">
                <a:miter lim="400000"/>
              </a:ln>
            </p:spPr>
          </p:pic>
          <p:pic>
            <p:nvPicPr>
              <p:cNvPr id="465" name="image141.png" descr="FlexVol.png">
                <a:extLst>
                  <a:ext uri="{FF2B5EF4-FFF2-40B4-BE49-F238E27FC236}">
                    <a16:creationId xmlns:a16="http://schemas.microsoft.com/office/drawing/2014/main" id="{C44EEF7D-523C-4640-89EA-C20609F1EC62}"/>
                  </a:ext>
                </a:extLst>
              </p:cNvPr>
              <p:cNvPicPr/>
              <p:nvPr/>
            </p:nvPicPr>
            <p:blipFill>
              <a:blip r:embed="rId11" cstate="print"/>
              <a:stretch>
                <a:fillRect/>
              </a:stretch>
            </p:blipFill>
            <p:spPr>
              <a:xfrm>
                <a:off x="7911532" y="3470599"/>
                <a:ext cx="316045" cy="544183"/>
              </a:xfrm>
              <a:prstGeom prst="rect">
                <a:avLst/>
              </a:prstGeom>
              <a:ln w="12700">
                <a:miter lim="400000"/>
              </a:ln>
            </p:spPr>
          </p:pic>
        </p:grpSp>
        <p:grpSp>
          <p:nvGrpSpPr>
            <p:cNvPr id="438" name="Group 14">
              <a:extLst>
                <a:ext uri="{FF2B5EF4-FFF2-40B4-BE49-F238E27FC236}">
                  <a16:creationId xmlns:a16="http://schemas.microsoft.com/office/drawing/2014/main" id="{733CBF35-823F-494E-A5CE-1B177CFE8C00}"/>
                </a:ext>
              </a:extLst>
            </p:cNvPr>
            <p:cNvGrpSpPr/>
            <p:nvPr/>
          </p:nvGrpSpPr>
          <p:grpSpPr>
            <a:xfrm>
              <a:off x="2979640" y="3035196"/>
              <a:ext cx="1598110" cy="451577"/>
              <a:chOff x="6215337" y="3102557"/>
              <a:chExt cx="1925837" cy="544183"/>
            </a:xfrm>
          </p:grpSpPr>
          <p:pic>
            <p:nvPicPr>
              <p:cNvPr id="456" name="image141.png" descr="FlexVol.png">
                <a:extLst>
                  <a:ext uri="{FF2B5EF4-FFF2-40B4-BE49-F238E27FC236}">
                    <a16:creationId xmlns:a16="http://schemas.microsoft.com/office/drawing/2014/main" id="{C965F3DA-0CE4-ED47-98C7-E18AA7EF3848}"/>
                  </a:ext>
                </a:extLst>
              </p:cNvPr>
              <p:cNvPicPr/>
              <p:nvPr/>
            </p:nvPicPr>
            <p:blipFill>
              <a:blip r:embed="rId11" cstate="print"/>
              <a:stretch>
                <a:fillRect/>
              </a:stretch>
            </p:blipFill>
            <p:spPr>
              <a:xfrm>
                <a:off x="6215337" y="3102557"/>
                <a:ext cx="316045" cy="544183"/>
              </a:xfrm>
              <a:prstGeom prst="rect">
                <a:avLst/>
              </a:prstGeom>
              <a:ln w="12700">
                <a:miter lim="400000"/>
              </a:ln>
            </p:spPr>
          </p:pic>
          <p:pic>
            <p:nvPicPr>
              <p:cNvPr id="457" name="image141.png" descr="FlexVol.png">
                <a:extLst>
                  <a:ext uri="{FF2B5EF4-FFF2-40B4-BE49-F238E27FC236}">
                    <a16:creationId xmlns:a16="http://schemas.microsoft.com/office/drawing/2014/main" id="{737C1CFE-DF02-A741-ABE4-BD5C6EC0F3F5}"/>
                  </a:ext>
                </a:extLst>
              </p:cNvPr>
              <p:cNvPicPr/>
              <p:nvPr/>
            </p:nvPicPr>
            <p:blipFill>
              <a:blip r:embed="rId11" cstate="print"/>
              <a:stretch>
                <a:fillRect/>
              </a:stretch>
            </p:blipFill>
            <p:spPr>
              <a:xfrm>
                <a:off x="6617785" y="3102557"/>
                <a:ext cx="316045" cy="544183"/>
              </a:xfrm>
              <a:prstGeom prst="rect">
                <a:avLst/>
              </a:prstGeom>
              <a:ln w="12700">
                <a:miter lim="400000"/>
              </a:ln>
            </p:spPr>
          </p:pic>
          <p:pic>
            <p:nvPicPr>
              <p:cNvPr id="458" name="image141.png" descr="FlexVol.png">
                <a:extLst>
                  <a:ext uri="{FF2B5EF4-FFF2-40B4-BE49-F238E27FC236}">
                    <a16:creationId xmlns:a16="http://schemas.microsoft.com/office/drawing/2014/main" id="{6868200B-664B-0B4D-A8D6-7DA59BCE19B0}"/>
                  </a:ext>
                </a:extLst>
              </p:cNvPr>
              <p:cNvPicPr/>
              <p:nvPr/>
            </p:nvPicPr>
            <p:blipFill>
              <a:blip r:embed="rId11" cstate="print"/>
              <a:stretch>
                <a:fillRect/>
              </a:stretch>
            </p:blipFill>
            <p:spPr>
              <a:xfrm>
                <a:off x="7020233" y="3102557"/>
                <a:ext cx="316045" cy="544183"/>
              </a:xfrm>
              <a:prstGeom prst="rect">
                <a:avLst/>
              </a:prstGeom>
              <a:ln w="12700">
                <a:miter lim="400000"/>
              </a:ln>
            </p:spPr>
          </p:pic>
          <p:pic>
            <p:nvPicPr>
              <p:cNvPr id="459" name="image141.png" descr="FlexVol.png">
                <a:extLst>
                  <a:ext uri="{FF2B5EF4-FFF2-40B4-BE49-F238E27FC236}">
                    <a16:creationId xmlns:a16="http://schemas.microsoft.com/office/drawing/2014/main" id="{67502219-2FFF-EE4E-9B57-24094482464A}"/>
                  </a:ext>
                </a:extLst>
              </p:cNvPr>
              <p:cNvPicPr/>
              <p:nvPr/>
            </p:nvPicPr>
            <p:blipFill>
              <a:blip r:embed="rId11" cstate="print"/>
              <a:stretch>
                <a:fillRect/>
              </a:stretch>
            </p:blipFill>
            <p:spPr>
              <a:xfrm>
                <a:off x="7422681" y="3102557"/>
                <a:ext cx="316045" cy="544183"/>
              </a:xfrm>
              <a:prstGeom prst="rect">
                <a:avLst/>
              </a:prstGeom>
              <a:ln w="12700">
                <a:miter lim="400000"/>
              </a:ln>
            </p:spPr>
          </p:pic>
          <p:pic>
            <p:nvPicPr>
              <p:cNvPr id="460" name="image141.png" descr="FlexVol.png">
                <a:extLst>
                  <a:ext uri="{FF2B5EF4-FFF2-40B4-BE49-F238E27FC236}">
                    <a16:creationId xmlns:a16="http://schemas.microsoft.com/office/drawing/2014/main" id="{BCD4A6E1-CD10-3F4E-BEA6-39C6A57F6408}"/>
                  </a:ext>
                </a:extLst>
              </p:cNvPr>
              <p:cNvPicPr/>
              <p:nvPr/>
            </p:nvPicPr>
            <p:blipFill>
              <a:blip r:embed="rId11" cstate="print"/>
              <a:stretch>
                <a:fillRect/>
              </a:stretch>
            </p:blipFill>
            <p:spPr>
              <a:xfrm>
                <a:off x="7825129" y="3102557"/>
                <a:ext cx="316045" cy="544183"/>
              </a:xfrm>
              <a:prstGeom prst="rect">
                <a:avLst/>
              </a:prstGeom>
              <a:ln w="12700">
                <a:miter lim="400000"/>
              </a:ln>
            </p:spPr>
          </p:pic>
        </p:grpSp>
        <p:grpSp>
          <p:nvGrpSpPr>
            <p:cNvPr id="439" name="Group 15">
              <a:extLst>
                <a:ext uri="{FF2B5EF4-FFF2-40B4-BE49-F238E27FC236}">
                  <a16:creationId xmlns:a16="http://schemas.microsoft.com/office/drawing/2014/main" id="{20DB39C1-2900-3E4A-83C6-EFF5E7649657}"/>
                </a:ext>
              </a:extLst>
            </p:cNvPr>
            <p:cNvGrpSpPr/>
            <p:nvPr/>
          </p:nvGrpSpPr>
          <p:grpSpPr>
            <a:xfrm>
              <a:off x="3179842" y="3293030"/>
              <a:ext cx="1598110" cy="451577"/>
              <a:chOff x="6301740" y="3470599"/>
              <a:chExt cx="1925837" cy="544183"/>
            </a:xfrm>
          </p:grpSpPr>
          <p:pic>
            <p:nvPicPr>
              <p:cNvPr id="451" name="image141.png" descr="FlexVol.png">
                <a:extLst>
                  <a:ext uri="{FF2B5EF4-FFF2-40B4-BE49-F238E27FC236}">
                    <a16:creationId xmlns:a16="http://schemas.microsoft.com/office/drawing/2014/main" id="{F1738939-E86C-3F4E-B011-B53E646C2980}"/>
                  </a:ext>
                </a:extLst>
              </p:cNvPr>
              <p:cNvPicPr/>
              <p:nvPr/>
            </p:nvPicPr>
            <p:blipFill>
              <a:blip r:embed="rId11" cstate="print"/>
              <a:stretch>
                <a:fillRect/>
              </a:stretch>
            </p:blipFill>
            <p:spPr>
              <a:xfrm>
                <a:off x="6301740" y="3470599"/>
                <a:ext cx="316045" cy="544183"/>
              </a:xfrm>
              <a:prstGeom prst="rect">
                <a:avLst/>
              </a:prstGeom>
              <a:ln w="12700">
                <a:miter lim="400000"/>
              </a:ln>
            </p:spPr>
          </p:pic>
          <p:pic>
            <p:nvPicPr>
              <p:cNvPr id="452" name="image141.png" descr="FlexVol.png">
                <a:extLst>
                  <a:ext uri="{FF2B5EF4-FFF2-40B4-BE49-F238E27FC236}">
                    <a16:creationId xmlns:a16="http://schemas.microsoft.com/office/drawing/2014/main" id="{DEC39EB0-C25D-794D-B5B7-4E707F56207F}"/>
                  </a:ext>
                </a:extLst>
              </p:cNvPr>
              <p:cNvPicPr/>
              <p:nvPr/>
            </p:nvPicPr>
            <p:blipFill>
              <a:blip r:embed="rId11" cstate="print"/>
              <a:stretch>
                <a:fillRect/>
              </a:stretch>
            </p:blipFill>
            <p:spPr>
              <a:xfrm>
                <a:off x="6704188" y="3470599"/>
                <a:ext cx="316045" cy="544183"/>
              </a:xfrm>
              <a:prstGeom prst="rect">
                <a:avLst/>
              </a:prstGeom>
              <a:ln w="12700">
                <a:miter lim="400000"/>
              </a:ln>
            </p:spPr>
          </p:pic>
          <p:pic>
            <p:nvPicPr>
              <p:cNvPr id="453" name="image141.png" descr="FlexVol.png">
                <a:extLst>
                  <a:ext uri="{FF2B5EF4-FFF2-40B4-BE49-F238E27FC236}">
                    <a16:creationId xmlns:a16="http://schemas.microsoft.com/office/drawing/2014/main" id="{27241516-BA88-6C43-8C2F-AB8BAAB268FF}"/>
                  </a:ext>
                </a:extLst>
              </p:cNvPr>
              <p:cNvPicPr/>
              <p:nvPr/>
            </p:nvPicPr>
            <p:blipFill>
              <a:blip r:embed="rId11" cstate="print"/>
              <a:stretch>
                <a:fillRect/>
              </a:stretch>
            </p:blipFill>
            <p:spPr>
              <a:xfrm>
                <a:off x="7106636" y="3470599"/>
                <a:ext cx="316045" cy="544183"/>
              </a:xfrm>
              <a:prstGeom prst="rect">
                <a:avLst/>
              </a:prstGeom>
              <a:ln w="12700">
                <a:miter lim="400000"/>
              </a:ln>
            </p:spPr>
          </p:pic>
          <p:pic>
            <p:nvPicPr>
              <p:cNvPr id="454" name="image141.png" descr="FlexVol.png">
                <a:extLst>
                  <a:ext uri="{FF2B5EF4-FFF2-40B4-BE49-F238E27FC236}">
                    <a16:creationId xmlns:a16="http://schemas.microsoft.com/office/drawing/2014/main" id="{89515B8E-F436-5E46-A5AB-25174CE7882B}"/>
                  </a:ext>
                </a:extLst>
              </p:cNvPr>
              <p:cNvPicPr/>
              <p:nvPr/>
            </p:nvPicPr>
            <p:blipFill>
              <a:blip r:embed="rId11" cstate="print"/>
              <a:stretch>
                <a:fillRect/>
              </a:stretch>
            </p:blipFill>
            <p:spPr>
              <a:xfrm>
                <a:off x="7509084" y="3470599"/>
                <a:ext cx="316045" cy="544183"/>
              </a:xfrm>
              <a:prstGeom prst="rect">
                <a:avLst/>
              </a:prstGeom>
              <a:ln w="12700">
                <a:miter lim="400000"/>
              </a:ln>
            </p:spPr>
          </p:pic>
          <p:pic>
            <p:nvPicPr>
              <p:cNvPr id="455" name="image141.png" descr="FlexVol.png">
                <a:extLst>
                  <a:ext uri="{FF2B5EF4-FFF2-40B4-BE49-F238E27FC236}">
                    <a16:creationId xmlns:a16="http://schemas.microsoft.com/office/drawing/2014/main" id="{D8C02216-9FFF-704A-BB0F-D03D371D86BE}"/>
                  </a:ext>
                </a:extLst>
              </p:cNvPr>
              <p:cNvPicPr/>
              <p:nvPr/>
            </p:nvPicPr>
            <p:blipFill>
              <a:blip r:embed="rId11" cstate="print"/>
              <a:stretch>
                <a:fillRect/>
              </a:stretch>
            </p:blipFill>
            <p:spPr>
              <a:xfrm>
                <a:off x="7911532" y="3470599"/>
                <a:ext cx="316045" cy="544183"/>
              </a:xfrm>
              <a:prstGeom prst="rect">
                <a:avLst/>
              </a:prstGeom>
              <a:ln w="12700">
                <a:miter lim="400000"/>
              </a:ln>
            </p:spPr>
          </p:pic>
        </p:grpSp>
        <p:grpSp>
          <p:nvGrpSpPr>
            <p:cNvPr id="440" name="Group 48">
              <a:extLst>
                <a:ext uri="{FF2B5EF4-FFF2-40B4-BE49-F238E27FC236}">
                  <a16:creationId xmlns:a16="http://schemas.microsoft.com/office/drawing/2014/main" id="{6C2160F0-7C18-1C42-A2E1-A17B7CC0293A}"/>
                </a:ext>
              </a:extLst>
            </p:cNvPr>
            <p:cNvGrpSpPr/>
            <p:nvPr/>
          </p:nvGrpSpPr>
          <p:grpSpPr>
            <a:xfrm>
              <a:off x="1211920" y="2708729"/>
              <a:ext cx="3365830" cy="314905"/>
              <a:chOff x="6977934" y="2951927"/>
              <a:chExt cx="4056067" cy="379483"/>
            </a:xfrm>
          </p:grpSpPr>
          <p:sp>
            <p:nvSpPr>
              <p:cNvPr id="441" name="Down Arrow 65">
                <a:extLst>
                  <a:ext uri="{FF2B5EF4-FFF2-40B4-BE49-F238E27FC236}">
                    <a16:creationId xmlns:a16="http://schemas.microsoft.com/office/drawing/2014/main" id="{B2889DF9-0BAC-534F-9F8E-D455D93CDAB8}"/>
                  </a:ext>
                </a:extLst>
              </p:cNvPr>
              <p:cNvSpPr/>
              <p:nvPr/>
            </p:nvSpPr>
            <p:spPr>
              <a:xfrm>
                <a:off x="6977934" y="2951927"/>
                <a:ext cx="279180" cy="379483"/>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2" name="Down Arrow 66">
                <a:extLst>
                  <a:ext uri="{FF2B5EF4-FFF2-40B4-BE49-F238E27FC236}">
                    <a16:creationId xmlns:a16="http://schemas.microsoft.com/office/drawing/2014/main" id="{1C9D0441-9572-0D44-8021-73D29A3B240A}"/>
                  </a:ext>
                </a:extLst>
              </p:cNvPr>
              <p:cNvSpPr/>
              <p:nvPr/>
            </p:nvSpPr>
            <p:spPr>
              <a:xfrm>
                <a:off x="7380382" y="2951927"/>
                <a:ext cx="279180" cy="379483"/>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3" name="Down Arrow 67">
                <a:extLst>
                  <a:ext uri="{FF2B5EF4-FFF2-40B4-BE49-F238E27FC236}">
                    <a16:creationId xmlns:a16="http://schemas.microsoft.com/office/drawing/2014/main" id="{9C8EA11D-61FE-1D45-B6BA-600F55AE1413}"/>
                  </a:ext>
                </a:extLst>
              </p:cNvPr>
              <p:cNvSpPr/>
              <p:nvPr/>
            </p:nvSpPr>
            <p:spPr>
              <a:xfrm>
                <a:off x="7782830" y="2951927"/>
                <a:ext cx="279180" cy="379483"/>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4" name="Down Arrow 68">
                <a:extLst>
                  <a:ext uri="{FF2B5EF4-FFF2-40B4-BE49-F238E27FC236}">
                    <a16:creationId xmlns:a16="http://schemas.microsoft.com/office/drawing/2014/main" id="{BB32C64B-4408-894E-9F74-468C9E9BA570}"/>
                  </a:ext>
                </a:extLst>
              </p:cNvPr>
              <p:cNvSpPr/>
              <p:nvPr/>
            </p:nvSpPr>
            <p:spPr>
              <a:xfrm>
                <a:off x="8185277" y="2951927"/>
                <a:ext cx="279180" cy="379483"/>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5" name="Down Arrow 69">
                <a:extLst>
                  <a:ext uri="{FF2B5EF4-FFF2-40B4-BE49-F238E27FC236}">
                    <a16:creationId xmlns:a16="http://schemas.microsoft.com/office/drawing/2014/main" id="{6025EAAE-9BFD-2C43-9712-23057C2F0FAB}"/>
                  </a:ext>
                </a:extLst>
              </p:cNvPr>
              <p:cNvSpPr/>
              <p:nvPr/>
            </p:nvSpPr>
            <p:spPr>
              <a:xfrm>
                <a:off x="8587726" y="2951927"/>
                <a:ext cx="279180" cy="379483"/>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6" name="Down Arrow 70">
                <a:extLst>
                  <a:ext uri="{FF2B5EF4-FFF2-40B4-BE49-F238E27FC236}">
                    <a16:creationId xmlns:a16="http://schemas.microsoft.com/office/drawing/2014/main" id="{DEE6C6F0-B37B-754F-AB19-046D89DA9475}"/>
                  </a:ext>
                </a:extLst>
              </p:cNvPr>
              <p:cNvSpPr/>
              <p:nvPr/>
            </p:nvSpPr>
            <p:spPr>
              <a:xfrm>
                <a:off x="9145029" y="2951927"/>
                <a:ext cx="279180" cy="379483"/>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7" name="Down Arrow 71">
                <a:extLst>
                  <a:ext uri="{FF2B5EF4-FFF2-40B4-BE49-F238E27FC236}">
                    <a16:creationId xmlns:a16="http://schemas.microsoft.com/office/drawing/2014/main" id="{78A82249-C852-D345-A190-0780500433F9}"/>
                  </a:ext>
                </a:extLst>
              </p:cNvPr>
              <p:cNvSpPr/>
              <p:nvPr/>
            </p:nvSpPr>
            <p:spPr>
              <a:xfrm>
                <a:off x="9540744" y="2951927"/>
                <a:ext cx="279180" cy="379483"/>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8" name="Down Arrow 72">
                <a:extLst>
                  <a:ext uri="{FF2B5EF4-FFF2-40B4-BE49-F238E27FC236}">
                    <a16:creationId xmlns:a16="http://schemas.microsoft.com/office/drawing/2014/main" id="{BC38CFF5-9F1B-9546-9710-0358975099A4}"/>
                  </a:ext>
                </a:extLst>
              </p:cNvPr>
              <p:cNvSpPr/>
              <p:nvPr/>
            </p:nvSpPr>
            <p:spPr>
              <a:xfrm>
                <a:off x="9946757" y="2951927"/>
                <a:ext cx="279180" cy="379483"/>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9" name="Down Arrow 73">
                <a:extLst>
                  <a:ext uri="{FF2B5EF4-FFF2-40B4-BE49-F238E27FC236}">
                    <a16:creationId xmlns:a16="http://schemas.microsoft.com/office/drawing/2014/main" id="{5FABD45F-FB4F-0141-99B7-38088C0935F3}"/>
                  </a:ext>
                </a:extLst>
              </p:cNvPr>
              <p:cNvSpPr/>
              <p:nvPr/>
            </p:nvSpPr>
            <p:spPr>
              <a:xfrm>
                <a:off x="10352373" y="2951927"/>
                <a:ext cx="279180" cy="379483"/>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0" name="Down Arrow 74">
                <a:extLst>
                  <a:ext uri="{FF2B5EF4-FFF2-40B4-BE49-F238E27FC236}">
                    <a16:creationId xmlns:a16="http://schemas.microsoft.com/office/drawing/2014/main" id="{08EA21B4-F73D-D840-AB5A-636B7F8A3939}"/>
                  </a:ext>
                </a:extLst>
              </p:cNvPr>
              <p:cNvSpPr/>
              <p:nvPr/>
            </p:nvSpPr>
            <p:spPr>
              <a:xfrm>
                <a:off x="10754821" y="2951927"/>
                <a:ext cx="279180" cy="379483"/>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471" name="TextBox 470">
            <a:extLst>
              <a:ext uri="{FF2B5EF4-FFF2-40B4-BE49-F238E27FC236}">
                <a16:creationId xmlns:a16="http://schemas.microsoft.com/office/drawing/2014/main" id="{92437436-B59A-B143-8CBF-DF1B94B2595C}"/>
              </a:ext>
            </a:extLst>
          </p:cNvPr>
          <p:cNvSpPr txBox="1"/>
          <p:nvPr/>
        </p:nvSpPr>
        <p:spPr>
          <a:xfrm>
            <a:off x="7366608" y="3286214"/>
            <a:ext cx="1245326" cy="201962"/>
          </a:xfrm>
          <a:prstGeom prst="rect">
            <a:avLst/>
          </a:prstGeom>
        </p:spPr>
        <p:txBody>
          <a:bodyPr vert="horz" wrap="square" lIns="91368" tIns="45684" rIns="91368" bIns="45684" rtlCol="0" anchor="ctr">
            <a:noAutofit/>
          </a:bodyPr>
          <a:lstStyle/>
          <a:p>
            <a:pPr algn="ctr">
              <a:lnSpc>
                <a:spcPct val="95000"/>
              </a:lnSpc>
              <a:spcBef>
                <a:spcPts val="400"/>
              </a:spcBef>
              <a:spcAft>
                <a:spcPts val="200"/>
              </a:spcAft>
            </a:pPr>
            <a:r>
              <a:rPr lang="en-US" sz="1000" b="1" err="1"/>
              <a:t>FlexGroup</a:t>
            </a:r>
            <a:r>
              <a:rPr lang="en-US" sz="1000" b="1"/>
              <a:t> Optional</a:t>
            </a:r>
          </a:p>
        </p:txBody>
      </p:sp>
      <p:sp>
        <p:nvSpPr>
          <p:cNvPr id="472" name="TextBox 471">
            <a:extLst>
              <a:ext uri="{FF2B5EF4-FFF2-40B4-BE49-F238E27FC236}">
                <a16:creationId xmlns:a16="http://schemas.microsoft.com/office/drawing/2014/main" id="{AA02F573-982F-AB45-B178-306C9931EBC0}"/>
              </a:ext>
            </a:extLst>
          </p:cNvPr>
          <p:cNvSpPr txBox="1"/>
          <p:nvPr/>
        </p:nvSpPr>
        <p:spPr>
          <a:xfrm>
            <a:off x="10080281" y="3282681"/>
            <a:ext cx="1131973" cy="201962"/>
          </a:xfrm>
          <a:prstGeom prst="rect">
            <a:avLst/>
          </a:prstGeom>
        </p:spPr>
        <p:txBody>
          <a:bodyPr vert="horz" wrap="square" lIns="91368" tIns="45684" rIns="91368" bIns="45684" rtlCol="0" anchor="ctr">
            <a:noAutofit/>
          </a:bodyPr>
          <a:lstStyle/>
          <a:p>
            <a:pPr algn="ctr">
              <a:lnSpc>
                <a:spcPct val="95000"/>
              </a:lnSpc>
              <a:spcBef>
                <a:spcPts val="400"/>
              </a:spcBef>
              <a:spcAft>
                <a:spcPts val="200"/>
              </a:spcAft>
            </a:pPr>
            <a:r>
              <a:rPr lang="en-US" sz="1000" b="1" err="1"/>
              <a:t>FlexGroup</a:t>
            </a:r>
            <a:r>
              <a:rPr lang="en-US" sz="1000" b="1"/>
              <a:t> NAS</a:t>
            </a:r>
          </a:p>
        </p:txBody>
      </p:sp>
      <p:pic>
        <p:nvPicPr>
          <p:cNvPr id="473" name="volume clone 1" descr="C:\Users\PrestoGeorge\Desktop\Original-Cylindar.gif">
            <a:extLst>
              <a:ext uri="{FF2B5EF4-FFF2-40B4-BE49-F238E27FC236}">
                <a16:creationId xmlns:a16="http://schemas.microsoft.com/office/drawing/2014/main" id="{A33A8ABB-CC9C-FE41-9C92-D6040568681E}"/>
              </a:ext>
            </a:extLst>
          </p:cNvPr>
          <p:cNvPicPr preferRelativeResize="0">
            <a:picLocks noChangeAspect="1" noChangeArrowheads="1"/>
          </p:cNvPicPr>
          <p:nvPr/>
        </p:nvPicPr>
        <p:blipFill>
          <a:blip r:embed="rId5" cstate="print">
            <a:duotone>
              <a:prstClr val="black"/>
              <a:schemeClr val="accent5">
                <a:tint val="45000"/>
                <a:satMod val="400000"/>
              </a:schemeClr>
            </a:duotone>
          </a:blip>
          <a:srcRect/>
          <a:stretch>
            <a:fillRect/>
          </a:stretch>
        </p:blipFill>
        <p:spPr bwMode="auto">
          <a:xfrm>
            <a:off x="7299443" y="2576999"/>
            <a:ext cx="1371600" cy="242518"/>
          </a:xfrm>
          <a:prstGeom prst="rect">
            <a:avLst/>
          </a:prstGeom>
          <a:noFill/>
        </p:spPr>
      </p:pic>
      <p:sp>
        <p:nvSpPr>
          <p:cNvPr id="474" name="TextBox 473">
            <a:extLst>
              <a:ext uri="{FF2B5EF4-FFF2-40B4-BE49-F238E27FC236}">
                <a16:creationId xmlns:a16="http://schemas.microsoft.com/office/drawing/2014/main" id="{EFEC5B10-7F1A-E945-8992-12EF45694ED1}"/>
              </a:ext>
            </a:extLst>
          </p:cNvPr>
          <p:cNvSpPr txBox="1"/>
          <p:nvPr/>
        </p:nvSpPr>
        <p:spPr>
          <a:xfrm>
            <a:off x="7303349" y="2602355"/>
            <a:ext cx="1371600" cy="201962"/>
          </a:xfrm>
          <a:prstGeom prst="rect">
            <a:avLst/>
          </a:prstGeom>
        </p:spPr>
        <p:txBody>
          <a:bodyPr vert="horz" wrap="square" lIns="91368" tIns="45684" rIns="91368" bIns="45684" rtlCol="0" anchor="ctr">
            <a:noAutofit/>
          </a:bodyPr>
          <a:lstStyle/>
          <a:p>
            <a:pPr algn="ctr">
              <a:lnSpc>
                <a:spcPct val="95000"/>
              </a:lnSpc>
              <a:spcBef>
                <a:spcPts val="400"/>
              </a:spcBef>
              <a:spcAft>
                <a:spcPts val="200"/>
              </a:spcAft>
            </a:pPr>
            <a:r>
              <a:rPr lang="en-US" sz="1000" b="1">
                <a:solidFill>
                  <a:schemeClr val="bg1"/>
                </a:solidFill>
              </a:rPr>
              <a:t>VMware Optional</a:t>
            </a:r>
          </a:p>
        </p:txBody>
      </p:sp>
      <p:pic>
        <p:nvPicPr>
          <p:cNvPr id="55" name="Picture 54">
            <a:extLst>
              <a:ext uri="{FF2B5EF4-FFF2-40B4-BE49-F238E27FC236}">
                <a16:creationId xmlns:a16="http://schemas.microsoft.com/office/drawing/2014/main" id="{124B46CC-9A4E-3740-AEB9-937879225DC3}"/>
              </a:ext>
            </a:extLst>
          </p:cNvPr>
          <p:cNvPicPr>
            <a:picLocks noChangeAspect="1"/>
          </p:cNvPicPr>
          <p:nvPr/>
        </p:nvPicPr>
        <p:blipFill>
          <a:blip r:embed="rId12"/>
          <a:stretch>
            <a:fillRect/>
          </a:stretch>
        </p:blipFill>
        <p:spPr>
          <a:xfrm>
            <a:off x="6708460" y="5153545"/>
            <a:ext cx="5096339" cy="1244455"/>
          </a:xfrm>
          <a:prstGeom prst="rect">
            <a:avLst/>
          </a:prstGeom>
        </p:spPr>
      </p:pic>
      <p:sp>
        <p:nvSpPr>
          <p:cNvPr id="475" name="TextBox 474">
            <a:extLst>
              <a:ext uri="{FF2B5EF4-FFF2-40B4-BE49-F238E27FC236}">
                <a16:creationId xmlns:a16="http://schemas.microsoft.com/office/drawing/2014/main" id="{303F2F4B-C681-E144-B57C-4FD59A288A0D}"/>
              </a:ext>
            </a:extLst>
          </p:cNvPr>
          <p:cNvSpPr txBox="1"/>
          <p:nvPr/>
        </p:nvSpPr>
        <p:spPr>
          <a:xfrm>
            <a:off x="8191970" y="4853255"/>
            <a:ext cx="2131024" cy="300707"/>
          </a:xfrm>
          <a:prstGeom prst="rect">
            <a:avLst/>
          </a:prstGeom>
        </p:spPr>
        <p:txBody>
          <a:bodyPr vert="horz" wrap="square" lIns="91368" tIns="45684" rIns="91368" bIns="45684" rtlCol="0" anchor="ctr">
            <a:noAutofit/>
          </a:bodyPr>
          <a:lstStyle/>
          <a:p>
            <a:pPr algn="ctr">
              <a:lnSpc>
                <a:spcPct val="95000"/>
              </a:lnSpc>
              <a:spcBef>
                <a:spcPts val="400"/>
              </a:spcBef>
              <a:spcAft>
                <a:spcPts val="200"/>
              </a:spcAft>
            </a:pPr>
            <a:r>
              <a:rPr lang="en-US" sz="2000" b="1">
                <a:solidFill>
                  <a:sysClr val="windowText" lastClr="000000"/>
                </a:solidFill>
              </a:rPr>
              <a:t>Storage Summary</a:t>
            </a:r>
          </a:p>
        </p:txBody>
      </p:sp>
      <p:cxnSp>
        <p:nvCxnSpPr>
          <p:cNvPr id="485" name="Curved Connector 484">
            <a:extLst>
              <a:ext uri="{FF2B5EF4-FFF2-40B4-BE49-F238E27FC236}">
                <a16:creationId xmlns:a16="http://schemas.microsoft.com/office/drawing/2014/main" id="{8E5D4331-EFE5-8A46-8994-5F6E53FEFF05}"/>
              </a:ext>
            </a:extLst>
          </p:cNvPr>
          <p:cNvCxnSpPr>
            <a:cxnSpLocks/>
            <a:stCxn id="210" idx="2"/>
            <a:endCxn id="246" idx="2"/>
          </p:cNvCxnSpPr>
          <p:nvPr/>
        </p:nvCxnSpPr>
        <p:spPr>
          <a:xfrm rot="5400000" flipH="1" flipV="1">
            <a:off x="3772312" y="5445194"/>
            <a:ext cx="308571" cy="1125003"/>
          </a:xfrm>
          <a:prstGeom prst="curvedConnector3">
            <a:avLst>
              <a:gd name="adj1" fmla="val -98203"/>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488" name="Curved Connector 487">
            <a:extLst>
              <a:ext uri="{FF2B5EF4-FFF2-40B4-BE49-F238E27FC236}">
                <a16:creationId xmlns:a16="http://schemas.microsoft.com/office/drawing/2014/main" id="{16710268-31D6-534F-BCF6-5F6137B4EECB}"/>
              </a:ext>
            </a:extLst>
          </p:cNvPr>
          <p:cNvCxnSpPr>
            <a:cxnSpLocks/>
            <a:stCxn id="207" idx="1"/>
            <a:endCxn id="210" idx="2"/>
          </p:cNvCxnSpPr>
          <p:nvPr/>
        </p:nvCxnSpPr>
        <p:spPr>
          <a:xfrm rot="10800000" flipV="1">
            <a:off x="3364097" y="4662743"/>
            <a:ext cx="658226" cy="1499237"/>
          </a:xfrm>
          <a:prstGeom prst="curvedConnector4">
            <a:avLst>
              <a:gd name="adj1" fmla="val 13130"/>
              <a:gd name="adj2" fmla="val 108156"/>
            </a:avLst>
          </a:prstGeom>
          <a:ln>
            <a:solidFill>
              <a:srgbClr val="FFC000"/>
            </a:solidFill>
            <a:tailEnd type="triangle"/>
          </a:ln>
        </p:spPr>
        <p:style>
          <a:lnRef idx="3">
            <a:schemeClr val="accent3"/>
          </a:lnRef>
          <a:fillRef idx="0">
            <a:schemeClr val="accent3"/>
          </a:fillRef>
          <a:effectRef idx="2">
            <a:schemeClr val="accent3"/>
          </a:effectRef>
          <a:fontRef idx="minor">
            <a:schemeClr val="tx1"/>
          </a:fontRef>
        </p:style>
      </p:cxnSp>
      <p:sp>
        <p:nvSpPr>
          <p:cNvPr id="300" name="TextBox 299">
            <a:extLst>
              <a:ext uri="{FF2B5EF4-FFF2-40B4-BE49-F238E27FC236}">
                <a16:creationId xmlns:a16="http://schemas.microsoft.com/office/drawing/2014/main" id="{C7776DC3-5C6D-C945-9DD3-F47FE15FBF30}"/>
              </a:ext>
            </a:extLst>
          </p:cNvPr>
          <p:cNvSpPr txBox="1"/>
          <p:nvPr/>
        </p:nvSpPr>
        <p:spPr>
          <a:xfrm>
            <a:off x="3725999" y="5489383"/>
            <a:ext cx="421577" cy="144951"/>
          </a:xfrm>
          <a:prstGeom prst="rect">
            <a:avLst/>
          </a:prstGeom>
          <a:solidFill>
            <a:schemeClr val="bg1"/>
          </a:solidFill>
          <a:effectLst>
            <a:softEdge rad="50800"/>
          </a:effectLst>
        </p:spPr>
        <p:txBody>
          <a:bodyPr vert="horz" wrap="square" lIns="91368" tIns="45684" rIns="91368" bIns="45684" rtlCol="0" anchor="ctr">
            <a:noAutofit/>
          </a:bodyPr>
          <a:lstStyle/>
          <a:p>
            <a:pPr algn="ctr"/>
            <a:r>
              <a:rPr lang="en-US" sz="1000" b="1">
                <a:solidFill>
                  <a:srgbClr val="FFC000"/>
                </a:solidFill>
              </a:rPr>
              <a:t>API</a:t>
            </a:r>
          </a:p>
        </p:txBody>
      </p:sp>
      <p:sp>
        <p:nvSpPr>
          <p:cNvPr id="494" name="TextBox 493">
            <a:extLst>
              <a:ext uri="{FF2B5EF4-FFF2-40B4-BE49-F238E27FC236}">
                <a16:creationId xmlns:a16="http://schemas.microsoft.com/office/drawing/2014/main" id="{4E394096-19EE-1748-9A71-CA71E708DB14}"/>
              </a:ext>
            </a:extLst>
          </p:cNvPr>
          <p:cNvSpPr txBox="1"/>
          <p:nvPr/>
        </p:nvSpPr>
        <p:spPr>
          <a:xfrm>
            <a:off x="5336211" y="697009"/>
            <a:ext cx="1743900" cy="646573"/>
          </a:xfrm>
          <a:prstGeom prst="rect">
            <a:avLst/>
          </a:prstGeom>
        </p:spPr>
        <p:txBody>
          <a:bodyPr vert="horz" wrap="square" lIns="91368" tIns="45684" rIns="91368" bIns="45684" rtlCol="0" anchor="ctr">
            <a:noAutofit/>
          </a:bodyPr>
          <a:lstStyle/>
          <a:p>
            <a:pPr algn="ctr">
              <a:lnSpc>
                <a:spcPct val="95000"/>
              </a:lnSpc>
              <a:spcBef>
                <a:spcPts val="400"/>
              </a:spcBef>
              <a:spcAft>
                <a:spcPts val="200"/>
              </a:spcAft>
            </a:pPr>
            <a:r>
              <a:rPr lang="en-US" sz="1000" b="1">
                <a:solidFill>
                  <a:sysClr val="windowText" lastClr="000000"/>
                </a:solidFill>
              </a:rPr>
              <a:t>Workloads should be balanced across HA pair to maximize performance</a:t>
            </a:r>
          </a:p>
        </p:txBody>
      </p:sp>
      <p:cxnSp>
        <p:nvCxnSpPr>
          <p:cNvPr id="497" name="Straight Arrow Connector 496">
            <a:extLst>
              <a:ext uri="{FF2B5EF4-FFF2-40B4-BE49-F238E27FC236}">
                <a16:creationId xmlns:a16="http://schemas.microsoft.com/office/drawing/2014/main" id="{B9478B30-C351-DE42-8645-20B4ABBEFD42}"/>
              </a:ext>
            </a:extLst>
          </p:cNvPr>
          <p:cNvCxnSpPr>
            <a:cxnSpLocks/>
          </p:cNvCxnSpPr>
          <p:nvPr/>
        </p:nvCxnSpPr>
        <p:spPr>
          <a:xfrm flipH="1">
            <a:off x="8954674" y="3980693"/>
            <a:ext cx="566104" cy="0"/>
          </a:xfrm>
          <a:prstGeom prst="straightConnector1">
            <a:avLst/>
          </a:prstGeom>
          <a:ln>
            <a:solidFill>
              <a:schemeClr val="accent6"/>
            </a:solidFill>
            <a:headEnd type="triangle" w="med" len="med"/>
            <a:tailEnd type="triangle" w="med" len="med"/>
          </a:ln>
        </p:spPr>
        <p:style>
          <a:lnRef idx="3">
            <a:schemeClr val="accent5"/>
          </a:lnRef>
          <a:fillRef idx="0">
            <a:schemeClr val="accent5"/>
          </a:fillRef>
          <a:effectRef idx="2">
            <a:schemeClr val="accent5"/>
          </a:effectRef>
          <a:fontRef idx="minor">
            <a:schemeClr val="tx1"/>
          </a:fontRef>
        </p:style>
      </p:cxnSp>
      <p:sp>
        <p:nvSpPr>
          <p:cNvPr id="498" name="TextBox 497">
            <a:extLst>
              <a:ext uri="{FF2B5EF4-FFF2-40B4-BE49-F238E27FC236}">
                <a16:creationId xmlns:a16="http://schemas.microsoft.com/office/drawing/2014/main" id="{3CDE56AB-DB2A-DA46-B549-D0ABA1EC7528}"/>
              </a:ext>
            </a:extLst>
          </p:cNvPr>
          <p:cNvSpPr txBox="1"/>
          <p:nvPr/>
        </p:nvSpPr>
        <p:spPr>
          <a:xfrm>
            <a:off x="9513606" y="3830491"/>
            <a:ext cx="1549024" cy="300707"/>
          </a:xfrm>
          <a:prstGeom prst="rect">
            <a:avLst/>
          </a:prstGeom>
        </p:spPr>
        <p:txBody>
          <a:bodyPr vert="horz" wrap="square" lIns="91368" tIns="45684" rIns="91368" bIns="45684" rtlCol="0" anchor="ctr">
            <a:noAutofit/>
          </a:bodyPr>
          <a:lstStyle/>
          <a:p>
            <a:pPr>
              <a:lnSpc>
                <a:spcPct val="95000"/>
              </a:lnSpc>
              <a:spcBef>
                <a:spcPts val="400"/>
              </a:spcBef>
              <a:spcAft>
                <a:spcPts val="200"/>
              </a:spcAft>
            </a:pPr>
            <a:r>
              <a:rPr lang="en-US" sz="1000" b="1" dirty="0">
                <a:solidFill>
                  <a:sysClr val="windowText" lastClr="000000"/>
                </a:solidFill>
              </a:rPr>
              <a:t>Epic Mirror DB replication</a:t>
            </a:r>
          </a:p>
        </p:txBody>
      </p:sp>
      <p:sp>
        <p:nvSpPr>
          <p:cNvPr id="499" name="TextBox 498">
            <a:extLst>
              <a:ext uri="{FF2B5EF4-FFF2-40B4-BE49-F238E27FC236}">
                <a16:creationId xmlns:a16="http://schemas.microsoft.com/office/drawing/2014/main" id="{9D3BB050-547D-6C46-905B-95BC047F4877}"/>
              </a:ext>
            </a:extLst>
          </p:cNvPr>
          <p:cNvSpPr txBox="1"/>
          <p:nvPr/>
        </p:nvSpPr>
        <p:spPr>
          <a:xfrm>
            <a:off x="9513606" y="4019978"/>
            <a:ext cx="1549024" cy="300707"/>
          </a:xfrm>
          <a:prstGeom prst="rect">
            <a:avLst/>
          </a:prstGeom>
        </p:spPr>
        <p:txBody>
          <a:bodyPr vert="horz" wrap="square" lIns="91368" tIns="45684" rIns="91368" bIns="45684" rtlCol="0" anchor="ctr">
            <a:noAutofit/>
          </a:bodyPr>
          <a:lstStyle/>
          <a:p>
            <a:pPr>
              <a:lnSpc>
                <a:spcPct val="95000"/>
              </a:lnSpc>
              <a:spcBef>
                <a:spcPts val="400"/>
              </a:spcBef>
              <a:spcAft>
                <a:spcPts val="200"/>
              </a:spcAft>
            </a:pPr>
            <a:r>
              <a:rPr lang="en-US" sz="1000" b="1">
                <a:solidFill>
                  <a:sysClr val="windowText" lastClr="000000"/>
                </a:solidFill>
              </a:rPr>
              <a:t>Backup Workflow</a:t>
            </a:r>
          </a:p>
        </p:txBody>
      </p:sp>
      <p:sp>
        <p:nvSpPr>
          <p:cNvPr id="500" name="TextBox 499">
            <a:extLst>
              <a:ext uri="{FF2B5EF4-FFF2-40B4-BE49-F238E27FC236}">
                <a16:creationId xmlns:a16="http://schemas.microsoft.com/office/drawing/2014/main" id="{F0724C5B-DE58-C148-AC51-AEB86018983A}"/>
              </a:ext>
            </a:extLst>
          </p:cNvPr>
          <p:cNvSpPr txBox="1"/>
          <p:nvPr/>
        </p:nvSpPr>
        <p:spPr>
          <a:xfrm>
            <a:off x="9513606" y="4200287"/>
            <a:ext cx="1549024" cy="300707"/>
          </a:xfrm>
          <a:prstGeom prst="rect">
            <a:avLst/>
          </a:prstGeom>
        </p:spPr>
        <p:txBody>
          <a:bodyPr vert="horz" wrap="square" lIns="91368" tIns="45684" rIns="91368" bIns="45684" rtlCol="0" anchor="ctr">
            <a:noAutofit/>
          </a:bodyPr>
          <a:lstStyle/>
          <a:p>
            <a:pPr>
              <a:lnSpc>
                <a:spcPct val="95000"/>
              </a:lnSpc>
              <a:spcBef>
                <a:spcPts val="400"/>
              </a:spcBef>
              <a:spcAft>
                <a:spcPts val="200"/>
              </a:spcAft>
            </a:pPr>
            <a:r>
              <a:rPr lang="en-US" sz="1000" b="1">
                <a:solidFill>
                  <a:sysClr val="windowText" lastClr="000000"/>
                </a:solidFill>
              </a:rPr>
              <a:t>Test refresh Workflow</a:t>
            </a:r>
          </a:p>
        </p:txBody>
      </p:sp>
      <p:sp>
        <p:nvSpPr>
          <p:cNvPr id="501" name="TextBox 500">
            <a:extLst>
              <a:ext uri="{FF2B5EF4-FFF2-40B4-BE49-F238E27FC236}">
                <a16:creationId xmlns:a16="http://schemas.microsoft.com/office/drawing/2014/main" id="{10216DE9-F720-2441-A354-A9DF23190667}"/>
              </a:ext>
            </a:extLst>
          </p:cNvPr>
          <p:cNvSpPr txBox="1"/>
          <p:nvPr/>
        </p:nvSpPr>
        <p:spPr>
          <a:xfrm>
            <a:off x="1276557" y="1209321"/>
            <a:ext cx="928151" cy="201962"/>
          </a:xfrm>
          <a:prstGeom prst="rect">
            <a:avLst/>
          </a:prstGeom>
        </p:spPr>
        <p:txBody>
          <a:bodyPr vert="horz" wrap="square" lIns="91368" tIns="45684" rIns="91368" bIns="45684" rtlCol="0" anchor="ctr">
            <a:noAutofit/>
          </a:bodyPr>
          <a:lstStyle/>
          <a:p>
            <a:pPr algn="ctr">
              <a:lnSpc>
                <a:spcPct val="95000"/>
              </a:lnSpc>
              <a:spcBef>
                <a:spcPts val="400"/>
              </a:spcBef>
              <a:spcAft>
                <a:spcPts val="200"/>
              </a:spcAft>
            </a:pPr>
            <a:r>
              <a:rPr lang="en-US" sz="1000" b="1"/>
              <a:t>Node_1/2</a:t>
            </a:r>
          </a:p>
        </p:txBody>
      </p:sp>
      <p:sp>
        <p:nvSpPr>
          <p:cNvPr id="502" name="TextBox 501">
            <a:extLst>
              <a:ext uri="{FF2B5EF4-FFF2-40B4-BE49-F238E27FC236}">
                <a16:creationId xmlns:a16="http://schemas.microsoft.com/office/drawing/2014/main" id="{C96C8864-4603-6D4D-A768-699E8742719C}"/>
              </a:ext>
            </a:extLst>
          </p:cNvPr>
          <p:cNvSpPr txBox="1"/>
          <p:nvPr/>
        </p:nvSpPr>
        <p:spPr>
          <a:xfrm>
            <a:off x="3926597" y="1212782"/>
            <a:ext cx="928151" cy="201962"/>
          </a:xfrm>
          <a:prstGeom prst="rect">
            <a:avLst/>
          </a:prstGeom>
        </p:spPr>
        <p:txBody>
          <a:bodyPr vert="horz" wrap="square" lIns="91368" tIns="45684" rIns="91368" bIns="45684" rtlCol="0" anchor="ctr">
            <a:noAutofit/>
          </a:bodyPr>
          <a:lstStyle/>
          <a:p>
            <a:pPr algn="ctr">
              <a:lnSpc>
                <a:spcPct val="95000"/>
              </a:lnSpc>
              <a:spcBef>
                <a:spcPts val="400"/>
              </a:spcBef>
              <a:spcAft>
                <a:spcPts val="200"/>
              </a:spcAft>
            </a:pPr>
            <a:r>
              <a:rPr lang="en-US" sz="1000" b="1"/>
              <a:t>Node_3/4</a:t>
            </a:r>
          </a:p>
        </p:txBody>
      </p:sp>
      <p:sp>
        <p:nvSpPr>
          <p:cNvPr id="503" name="TextBox 502">
            <a:extLst>
              <a:ext uri="{FF2B5EF4-FFF2-40B4-BE49-F238E27FC236}">
                <a16:creationId xmlns:a16="http://schemas.microsoft.com/office/drawing/2014/main" id="{05482EAD-BD22-CD41-919D-CC076E6DD31B}"/>
              </a:ext>
            </a:extLst>
          </p:cNvPr>
          <p:cNvSpPr txBox="1"/>
          <p:nvPr/>
        </p:nvSpPr>
        <p:spPr>
          <a:xfrm>
            <a:off x="7538523" y="1215955"/>
            <a:ext cx="928151" cy="201962"/>
          </a:xfrm>
          <a:prstGeom prst="rect">
            <a:avLst/>
          </a:prstGeom>
        </p:spPr>
        <p:txBody>
          <a:bodyPr vert="horz" wrap="square" lIns="91368" tIns="45684" rIns="91368" bIns="45684" rtlCol="0" anchor="ctr">
            <a:noAutofit/>
          </a:bodyPr>
          <a:lstStyle/>
          <a:p>
            <a:pPr algn="ctr">
              <a:lnSpc>
                <a:spcPct val="95000"/>
              </a:lnSpc>
              <a:spcBef>
                <a:spcPts val="400"/>
              </a:spcBef>
              <a:spcAft>
                <a:spcPts val="200"/>
              </a:spcAft>
            </a:pPr>
            <a:r>
              <a:rPr lang="en-US" sz="1000" b="1"/>
              <a:t>Node_5/6</a:t>
            </a:r>
          </a:p>
        </p:txBody>
      </p:sp>
      <p:sp>
        <p:nvSpPr>
          <p:cNvPr id="504" name="TextBox 503">
            <a:extLst>
              <a:ext uri="{FF2B5EF4-FFF2-40B4-BE49-F238E27FC236}">
                <a16:creationId xmlns:a16="http://schemas.microsoft.com/office/drawing/2014/main" id="{9D6D0457-E4D9-3048-AF6C-1EB786401444}"/>
              </a:ext>
            </a:extLst>
          </p:cNvPr>
          <p:cNvSpPr txBox="1"/>
          <p:nvPr/>
        </p:nvSpPr>
        <p:spPr>
          <a:xfrm>
            <a:off x="10188563" y="1210027"/>
            <a:ext cx="928151" cy="201962"/>
          </a:xfrm>
          <a:prstGeom prst="rect">
            <a:avLst/>
          </a:prstGeom>
        </p:spPr>
        <p:txBody>
          <a:bodyPr vert="horz" wrap="square" lIns="91368" tIns="45684" rIns="91368" bIns="45684" rtlCol="0" anchor="ctr">
            <a:noAutofit/>
          </a:bodyPr>
          <a:lstStyle/>
          <a:p>
            <a:pPr algn="ctr">
              <a:lnSpc>
                <a:spcPct val="95000"/>
              </a:lnSpc>
              <a:spcBef>
                <a:spcPts val="400"/>
              </a:spcBef>
              <a:spcAft>
                <a:spcPts val="200"/>
              </a:spcAft>
            </a:pPr>
            <a:r>
              <a:rPr lang="en-US" sz="1000" b="1"/>
              <a:t>Node_7/8</a:t>
            </a:r>
          </a:p>
        </p:txBody>
      </p:sp>
    </p:spTree>
    <p:extLst>
      <p:ext uri="{BB962C8B-B14F-4D97-AF65-F5344CB8AC3E}">
        <p14:creationId xmlns:p14="http://schemas.microsoft.com/office/powerpoint/2010/main" val="2136517551"/>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9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8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2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2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2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1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8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4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74"/>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01"/>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295"/>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250"/>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213"/>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221"/>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3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1"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715008" y="2387589"/>
            <a:ext cx="875489" cy="904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58" name="Rectangle 57"/>
          <p:cNvSpPr/>
          <p:nvPr/>
        </p:nvSpPr>
        <p:spPr>
          <a:xfrm>
            <a:off x="2256241" y="5660497"/>
            <a:ext cx="4290470" cy="968747"/>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sz="1200"/>
          </a:p>
        </p:txBody>
      </p:sp>
      <p:sp>
        <p:nvSpPr>
          <p:cNvPr id="55" name="Rectangle 54"/>
          <p:cNvSpPr/>
          <p:nvPr/>
        </p:nvSpPr>
        <p:spPr>
          <a:xfrm>
            <a:off x="2256241" y="3372758"/>
            <a:ext cx="4290470" cy="938574"/>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sz="1200"/>
          </a:p>
        </p:txBody>
      </p:sp>
      <p:sp>
        <p:nvSpPr>
          <p:cNvPr id="54" name="Rectangle 53"/>
          <p:cNvSpPr/>
          <p:nvPr/>
        </p:nvSpPr>
        <p:spPr>
          <a:xfrm>
            <a:off x="2247981" y="1140508"/>
            <a:ext cx="4290471" cy="861218"/>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sz="1200"/>
          </a:p>
        </p:txBody>
      </p:sp>
      <p:sp>
        <p:nvSpPr>
          <p:cNvPr id="7" name="Rectangle 6"/>
          <p:cNvSpPr/>
          <p:nvPr/>
        </p:nvSpPr>
        <p:spPr>
          <a:xfrm>
            <a:off x="593388" y="67824"/>
            <a:ext cx="875489" cy="904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Epic Prod Server</a:t>
            </a:r>
          </a:p>
        </p:txBody>
      </p:sp>
      <p:sp>
        <p:nvSpPr>
          <p:cNvPr id="8" name="Rectangle 7"/>
          <p:cNvSpPr/>
          <p:nvPr/>
        </p:nvSpPr>
        <p:spPr>
          <a:xfrm>
            <a:off x="593387" y="1092576"/>
            <a:ext cx="875489" cy="904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Epic Report Server</a:t>
            </a:r>
          </a:p>
        </p:txBody>
      </p:sp>
      <p:sp>
        <p:nvSpPr>
          <p:cNvPr id="9" name="Rectangle 8"/>
          <p:cNvSpPr/>
          <p:nvPr/>
        </p:nvSpPr>
        <p:spPr>
          <a:xfrm>
            <a:off x="593386" y="2325674"/>
            <a:ext cx="875489" cy="904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Clarity Server</a:t>
            </a:r>
          </a:p>
        </p:txBody>
      </p:sp>
      <p:sp>
        <p:nvSpPr>
          <p:cNvPr id="11" name="Rectangle 10"/>
          <p:cNvSpPr/>
          <p:nvPr/>
        </p:nvSpPr>
        <p:spPr>
          <a:xfrm>
            <a:off x="710120" y="3434726"/>
            <a:ext cx="875489" cy="904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0" name="Rectangle 9"/>
          <p:cNvSpPr/>
          <p:nvPr/>
        </p:nvSpPr>
        <p:spPr>
          <a:xfrm>
            <a:off x="593386" y="3379576"/>
            <a:ext cx="875489" cy="904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Prod </a:t>
            </a:r>
            <a:r>
              <a:rPr lang="en-US" sz="1200" err="1"/>
              <a:t>Servcies</a:t>
            </a:r>
            <a:endParaRPr lang="en-US" sz="1200"/>
          </a:p>
        </p:txBody>
      </p:sp>
      <p:sp>
        <p:nvSpPr>
          <p:cNvPr id="13" name="Rectangle 12"/>
          <p:cNvSpPr/>
          <p:nvPr/>
        </p:nvSpPr>
        <p:spPr>
          <a:xfrm>
            <a:off x="593386" y="4631230"/>
            <a:ext cx="875489" cy="904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Epic DR Server</a:t>
            </a:r>
          </a:p>
        </p:txBody>
      </p:sp>
      <p:sp>
        <p:nvSpPr>
          <p:cNvPr id="14" name="Rectangle 13"/>
          <p:cNvSpPr/>
          <p:nvPr/>
        </p:nvSpPr>
        <p:spPr>
          <a:xfrm>
            <a:off x="2256240" y="112953"/>
            <a:ext cx="4290471" cy="86105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sz="1200"/>
          </a:p>
        </p:txBody>
      </p:sp>
      <p:sp>
        <p:nvSpPr>
          <p:cNvPr id="16" name="Rectangle 15"/>
          <p:cNvSpPr/>
          <p:nvPr/>
        </p:nvSpPr>
        <p:spPr>
          <a:xfrm>
            <a:off x="2256241" y="2344179"/>
            <a:ext cx="4290470" cy="85613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sz="1200"/>
          </a:p>
        </p:txBody>
      </p:sp>
      <p:sp>
        <p:nvSpPr>
          <p:cNvPr id="17" name="Rectangle 16"/>
          <p:cNvSpPr/>
          <p:nvPr/>
        </p:nvSpPr>
        <p:spPr>
          <a:xfrm>
            <a:off x="2256241" y="4679963"/>
            <a:ext cx="4290470" cy="842177"/>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sz="1200"/>
          </a:p>
        </p:txBody>
      </p:sp>
      <p:cxnSp>
        <p:nvCxnSpPr>
          <p:cNvPr id="21" name="Straight Arrow Connector 20"/>
          <p:cNvCxnSpPr/>
          <p:nvPr/>
        </p:nvCxnSpPr>
        <p:spPr>
          <a:xfrm flipH="1">
            <a:off x="1463964" y="418184"/>
            <a:ext cx="969523"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Rectangle 24"/>
          <p:cNvSpPr/>
          <p:nvPr/>
        </p:nvSpPr>
        <p:spPr>
          <a:xfrm>
            <a:off x="2408443" y="1291283"/>
            <a:ext cx="3302798" cy="58322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chemeClr val="tx1"/>
                </a:solidFill>
              </a:rPr>
              <a:t>Report Database Storage</a:t>
            </a:r>
          </a:p>
          <a:p>
            <a:r>
              <a:rPr lang="en-US" sz="1200">
                <a:solidFill>
                  <a:schemeClr val="tx1"/>
                </a:solidFill>
              </a:rPr>
              <a:t>Report Journal Storage</a:t>
            </a:r>
          </a:p>
          <a:p>
            <a:r>
              <a:rPr lang="en-US" sz="1200">
                <a:solidFill>
                  <a:schemeClr val="tx1"/>
                </a:solidFill>
              </a:rPr>
              <a:t>Report Application Storage</a:t>
            </a:r>
          </a:p>
        </p:txBody>
      </p:sp>
      <p:cxnSp>
        <p:nvCxnSpPr>
          <p:cNvPr id="26" name="Straight Arrow Connector 25"/>
          <p:cNvCxnSpPr>
            <a:stCxn id="25" idx="1"/>
            <a:endCxn id="8" idx="3"/>
          </p:cNvCxnSpPr>
          <p:nvPr/>
        </p:nvCxnSpPr>
        <p:spPr>
          <a:xfrm flipH="1" flipV="1">
            <a:off x="1468876" y="1544912"/>
            <a:ext cx="939567" cy="3798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Rectangle 26"/>
          <p:cNvSpPr/>
          <p:nvPr/>
        </p:nvSpPr>
        <p:spPr>
          <a:xfrm>
            <a:off x="2419406" y="2489955"/>
            <a:ext cx="3302798" cy="29454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chemeClr val="tx1"/>
                </a:solidFill>
              </a:rPr>
              <a:t>Clarity Database Storage</a:t>
            </a:r>
          </a:p>
        </p:txBody>
      </p:sp>
      <p:cxnSp>
        <p:nvCxnSpPr>
          <p:cNvPr id="28" name="Straight Arrow Connector 27"/>
          <p:cNvCxnSpPr>
            <a:cxnSpLocks/>
            <a:stCxn id="27" idx="1"/>
            <a:endCxn id="9" idx="3"/>
          </p:cNvCxnSpPr>
          <p:nvPr/>
        </p:nvCxnSpPr>
        <p:spPr>
          <a:xfrm flipH="1">
            <a:off x="1468875" y="2637230"/>
            <a:ext cx="950531" cy="14078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Rectangle 28"/>
          <p:cNvSpPr/>
          <p:nvPr/>
        </p:nvSpPr>
        <p:spPr>
          <a:xfrm>
            <a:off x="2433487" y="3497653"/>
            <a:ext cx="3302798" cy="45140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chemeClr val="tx1"/>
                </a:solidFill>
              </a:rPr>
              <a:t>VMware</a:t>
            </a:r>
          </a:p>
          <a:p>
            <a:r>
              <a:rPr lang="en-US" sz="1200">
                <a:solidFill>
                  <a:schemeClr val="tx1"/>
                </a:solidFill>
              </a:rPr>
              <a:t>Hyperspace</a:t>
            </a:r>
          </a:p>
        </p:txBody>
      </p:sp>
      <p:sp>
        <p:nvSpPr>
          <p:cNvPr id="30" name="Rectangle 29"/>
          <p:cNvSpPr/>
          <p:nvPr/>
        </p:nvSpPr>
        <p:spPr>
          <a:xfrm>
            <a:off x="2433487" y="4754777"/>
            <a:ext cx="3302798" cy="65039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chemeClr val="tx1"/>
                </a:solidFill>
              </a:rPr>
              <a:t>DR Database Storage</a:t>
            </a:r>
          </a:p>
          <a:p>
            <a:r>
              <a:rPr lang="en-US" sz="1200">
                <a:solidFill>
                  <a:schemeClr val="tx1"/>
                </a:solidFill>
              </a:rPr>
              <a:t>DR Journal Storage</a:t>
            </a:r>
          </a:p>
          <a:p>
            <a:r>
              <a:rPr lang="en-US" sz="1200">
                <a:solidFill>
                  <a:schemeClr val="tx1"/>
                </a:solidFill>
              </a:rPr>
              <a:t>DR Application Storage</a:t>
            </a:r>
          </a:p>
        </p:txBody>
      </p:sp>
      <p:cxnSp>
        <p:nvCxnSpPr>
          <p:cNvPr id="31" name="Straight Arrow Connector 30"/>
          <p:cNvCxnSpPr>
            <a:cxnSpLocks/>
            <a:endCxn id="12" idx="3"/>
          </p:cNvCxnSpPr>
          <p:nvPr/>
        </p:nvCxnSpPr>
        <p:spPr>
          <a:xfrm flipH="1" flipV="1">
            <a:off x="1590497" y="2839925"/>
            <a:ext cx="854582" cy="13062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cxnSpLocks/>
            <a:stCxn id="30" idx="1"/>
            <a:endCxn id="13" idx="3"/>
          </p:cNvCxnSpPr>
          <p:nvPr/>
        </p:nvCxnSpPr>
        <p:spPr>
          <a:xfrm flipH="1">
            <a:off x="1468875" y="5079975"/>
            <a:ext cx="964612" cy="359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p:cNvSpPr/>
          <p:nvPr/>
        </p:nvSpPr>
        <p:spPr>
          <a:xfrm>
            <a:off x="710120" y="5694677"/>
            <a:ext cx="875489" cy="904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40" name="Rectangle 39"/>
          <p:cNvSpPr/>
          <p:nvPr/>
        </p:nvSpPr>
        <p:spPr>
          <a:xfrm>
            <a:off x="593386" y="5639527"/>
            <a:ext cx="875489" cy="904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DR services</a:t>
            </a:r>
          </a:p>
        </p:txBody>
      </p:sp>
      <p:cxnSp>
        <p:nvCxnSpPr>
          <p:cNvPr id="41" name="Straight Arrow Connector 40"/>
          <p:cNvCxnSpPr>
            <a:cxnSpLocks/>
            <a:stCxn id="46" idx="1"/>
            <a:endCxn id="40" idx="3"/>
          </p:cNvCxnSpPr>
          <p:nvPr/>
        </p:nvCxnSpPr>
        <p:spPr>
          <a:xfrm flipH="1">
            <a:off x="1468875" y="5994697"/>
            <a:ext cx="976203" cy="9716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3" name="Rectangle 52"/>
          <p:cNvSpPr/>
          <p:nvPr/>
        </p:nvSpPr>
        <p:spPr>
          <a:xfrm>
            <a:off x="2433487" y="2858445"/>
            <a:ext cx="3302798" cy="22420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chemeClr val="tx1"/>
                </a:solidFill>
              </a:rPr>
              <a:t>Test, training, development</a:t>
            </a:r>
          </a:p>
        </p:txBody>
      </p:sp>
      <p:cxnSp>
        <p:nvCxnSpPr>
          <p:cNvPr id="56" name="Straight Arrow Connector 55"/>
          <p:cNvCxnSpPr>
            <a:cxnSpLocks/>
            <a:stCxn id="29" idx="1"/>
            <a:endCxn id="10" idx="3"/>
          </p:cNvCxnSpPr>
          <p:nvPr/>
        </p:nvCxnSpPr>
        <p:spPr>
          <a:xfrm flipH="1">
            <a:off x="1468875" y="3723355"/>
            <a:ext cx="964612" cy="10855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7" name="Rectangle 56"/>
          <p:cNvSpPr/>
          <p:nvPr/>
        </p:nvSpPr>
        <p:spPr>
          <a:xfrm>
            <a:off x="2433487" y="4009578"/>
            <a:ext cx="3302798" cy="22420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err="1">
                <a:solidFill>
                  <a:schemeClr val="tx1"/>
                </a:solidFill>
              </a:rPr>
              <a:t>WebBLOB</a:t>
            </a:r>
            <a:r>
              <a:rPr lang="en-US" sz="1200">
                <a:solidFill>
                  <a:schemeClr val="tx1"/>
                </a:solidFill>
              </a:rPr>
              <a:t>, business objects, archive</a:t>
            </a:r>
          </a:p>
        </p:txBody>
      </p:sp>
      <p:sp>
        <p:nvSpPr>
          <p:cNvPr id="62" name="TextBox 61"/>
          <p:cNvSpPr txBox="1"/>
          <p:nvPr/>
        </p:nvSpPr>
        <p:spPr>
          <a:xfrm>
            <a:off x="5782100" y="394048"/>
            <a:ext cx="756352" cy="276999"/>
          </a:xfrm>
          <a:prstGeom prst="rect">
            <a:avLst/>
          </a:prstGeom>
          <a:noFill/>
        </p:spPr>
        <p:txBody>
          <a:bodyPr wrap="square" rtlCol="0">
            <a:spAutoFit/>
          </a:bodyPr>
          <a:lstStyle/>
          <a:p>
            <a:r>
              <a:rPr lang="en-US" sz="1200" b="1"/>
              <a:t>Prod-01</a:t>
            </a:r>
          </a:p>
        </p:txBody>
      </p:sp>
      <p:sp>
        <p:nvSpPr>
          <p:cNvPr id="63" name="TextBox 62"/>
          <p:cNvSpPr txBox="1"/>
          <p:nvPr/>
        </p:nvSpPr>
        <p:spPr>
          <a:xfrm>
            <a:off x="5782100" y="2672425"/>
            <a:ext cx="756352" cy="276999"/>
          </a:xfrm>
          <a:prstGeom prst="rect">
            <a:avLst/>
          </a:prstGeom>
          <a:noFill/>
        </p:spPr>
        <p:txBody>
          <a:bodyPr wrap="square" rtlCol="0">
            <a:spAutoFit/>
          </a:bodyPr>
          <a:lstStyle/>
          <a:p>
            <a:r>
              <a:rPr lang="en-US" sz="1200" b="1"/>
              <a:t>Prod-03</a:t>
            </a:r>
          </a:p>
        </p:txBody>
      </p:sp>
      <p:sp>
        <p:nvSpPr>
          <p:cNvPr id="64" name="TextBox 63"/>
          <p:cNvSpPr txBox="1"/>
          <p:nvPr/>
        </p:nvSpPr>
        <p:spPr>
          <a:xfrm>
            <a:off x="5767296" y="1436197"/>
            <a:ext cx="756352" cy="276999"/>
          </a:xfrm>
          <a:prstGeom prst="rect">
            <a:avLst/>
          </a:prstGeom>
          <a:noFill/>
        </p:spPr>
        <p:txBody>
          <a:bodyPr wrap="square" rtlCol="0">
            <a:spAutoFit/>
          </a:bodyPr>
          <a:lstStyle/>
          <a:p>
            <a:r>
              <a:rPr lang="en-US" sz="1200" b="1"/>
              <a:t>Prod-02</a:t>
            </a:r>
          </a:p>
        </p:txBody>
      </p:sp>
      <p:sp>
        <p:nvSpPr>
          <p:cNvPr id="65" name="TextBox 64"/>
          <p:cNvSpPr txBox="1"/>
          <p:nvPr/>
        </p:nvSpPr>
        <p:spPr>
          <a:xfrm>
            <a:off x="5790359" y="3591514"/>
            <a:ext cx="756352" cy="276999"/>
          </a:xfrm>
          <a:prstGeom prst="rect">
            <a:avLst/>
          </a:prstGeom>
          <a:noFill/>
        </p:spPr>
        <p:txBody>
          <a:bodyPr wrap="square" rtlCol="0">
            <a:spAutoFit/>
          </a:bodyPr>
          <a:lstStyle/>
          <a:p>
            <a:r>
              <a:rPr lang="en-US" sz="1200" b="1"/>
              <a:t>Prod-04</a:t>
            </a:r>
          </a:p>
        </p:txBody>
      </p:sp>
      <p:sp>
        <p:nvSpPr>
          <p:cNvPr id="66" name="TextBox 65"/>
          <p:cNvSpPr txBox="1"/>
          <p:nvPr/>
        </p:nvSpPr>
        <p:spPr>
          <a:xfrm>
            <a:off x="5809970" y="4941474"/>
            <a:ext cx="756352" cy="276999"/>
          </a:xfrm>
          <a:prstGeom prst="rect">
            <a:avLst/>
          </a:prstGeom>
          <a:noFill/>
        </p:spPr>
        <p:txBody>
          <a:bodyPr wrap="square" rtlCol="0">
            <a:spAutoFit/>
          </a:bodyPr>
          <a:lstStyle/>
          <a:p>
            <a:r>
              <a:rPr lang="en-US" sz="1200" b="1"/>
              <a:t>DR-01</a:t>
            </a:r>
          </a:p>
        </p:txBody>
      </p:sp>
      <p:sp>
        <p:nvSpPr>
          <p:cNvPr id="67" name="TextBox 66"/>
          <p:cNvSpPr txBox="1"/>
          <p:nvPr/>
        </p:nvSpPr>
        <p:spPr>
          <a:xfrm>
            <a:off x="5817396" y="5850577"/>
            <a:ext cx="756352" cy="276999"/>
          </a:xfrm>
          <a:prstGeom prst="rect">
            <a:avLst/>
          </a:prstGeom>
          <a:noFill/>
        </p:spPr>
        <p:txBody>
          <a:bodyPr wrap="square" rtlCol="0">
            <a:spAutoFit/>
          </a:bodyPr>
          <a:lstStyle/>
          <a:p>
            <a:r>
              <a:rPr lang="en-US" sz="1200" b="1"/>
              <a:t>DR-02</a:t>
            </a:r>
          </a:p>
        </p:txBody>
      </p:sp>
      <p:sp>
        <p:nvSpPr>
          <p:cNvPr id="42" name="Rectangle 41">
            <a:extLst>
              <a:ext uri="{FF2B5EF4-FFF2-40B4-BE49-F238E27FC236}">
                <a16:creationId xmlns:a16="http://schemas.microsoft.com/office/drawing/2014/main" id="{52A902E1-C51E-A546-8E54-2B0B5465232E}"/>
              </a:ext>
            </a:extLst>
          </p:cNvPr>
          <p:cNvSpPr/>
          <p:nvPr/>
        </p:nvSpPr>
        <p:spPr>
          <a:xfrm>
            <a:off x="2416702" y="118328"/>
            <a:ext cx="3302798" cy="58322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chemeClr val="tx1"/>
                </a:solidFill>
              </a:rPr>
              <a:t>Production Database Storage</a:t>
            </a:r>
          </a:p>
          <a:p>
            <a:r>
              <a:rPr lang="en-US" sz="1200">
                <a:solidFill>
                  <a:schemeClr val="tx1"/>
                </a:solidFill>
              </a:rPr>
              <a:t>Production Journal Storage</a:t>
            </a:r>
          </a:p>
          <a:p>
            <a:r>
              <a:rPr lang="en-US" sz="1200">
                <a:solidFill>
                  <a:schemeClr val="tx1"/>
                </a:solidFill>
              </a:rPr>
              <a:t>Production Application Storage</a:t>
            </a:r>
          </a:p>
        </p:txBody>
      </p:sp>
      <p:cxnSp>
        <p:nvCxnSpPr>
          <p:cNvPr id="44" name="Straight Arrow Connector 43">
            <a:extLst>
              <a:ext uri="{FF2B5EF4-FFF2-40B4-BE49-F238E27FC236}">
                <a16:creationId xmlns:a16="http://schemas.microsoft.com/office/drawing/2014/main" id="{648B5106-ADF7-ED43-9B69-AF2059D695AD}"/>
              </a:ext>
            </a:extLst>
          </p:cNvPr>
          <p:cNvCxnSpPr>
            <a:cxnSpLocks/>
            <a:stCxn id="57" idx="1"/>
            <a:endCxn id="11" idx="3"/>
          </p:cNvCxnSpPr>
          <p:nvPr/>
        </p:nvCxnSpPr>
        <p:spPr>
          <a:xfrm flipH="1" flipV="1">
            <a:off x="1585609" y="3887062"/>
            <a:ext cx="847878" cy="23462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Rectangle 45">
            <a:extLst>
              <a:ext uri="{FF2B5EF4-FFF2-40B4-BE49-F238E27FC236}">
                <a16:creationId xmlns:a16="http://schemas.microsoft.com/office/drawing/2014/main" id="{86F97626-0BEB-364D-9F1F-27F93F438337}"/>
              </a:ext>
            </a:extLst>
          </p:cNvPr>
          <p:cNvSpPr/>
          <p:nvPr/>
        </p:nvSpPr>
        <p:spPr>
          <a:xfrm>
            <a:off x="2445078" y="5768995"/>
            <a:ext cx="3302798" cy="45140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chemeClr val="tx1"/>
                </a:solidFill>
              </a:rPr>
              <a:t>DR VMware</a:t>
            </a:r>
          </a:p>
          <a:p>
            <a:r>
              <a:rPr lang="en-US" sz="1200">
                <a:solidFill>
                  <a:schemeClr val="tx1"/>
                </a:solidFill>
              </a:rPr>
              <a:t>DR Hyperspace</a:t>
            </a:r>
          </a:p>
        </p:txBody>
      </p:sp>
      <p:sp>
        <p:nvSpPr>
          <p:cNvPr id="48" name="Rectangle 47">
            <a:extLst>
              <a:ext uri="{FF2B5EF4-FFF2-40B4-BE49-F238E27FC236}">
                <a16:creationId xmlns:a16="http://schemas.microsoft.com/office/drawing/2014/main" id="{3B58C80D-5517-5047-ABF0-996FEFBC4EB9}"/>
              </a:ext>
            </a:extLst>
          </p:cNvPr>
          <p:cNvSpPr/>
          <p:nvPr/>
        </p:nvSpPr>
        <p:spPr>
          <a:xfrm>
            <a:off x="2445078" y="6280920"/>
            <a:ext cx="3302798" cy="22420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chemeClr val="tx1"/>
                </a:solidFill>
              </a:rPr>
              <a:t>DR </a:t>
            </a:r>
            <a:r>
              <a:rPr lang="en-US" sz="1200" err="1">
                <a:solidFill>
                  <a:schemeClr val="tx1"/>
                </a:solidFill>
              </a:rPr>
              <a:t>WebBLOB</a:t>
            </a:r>
            <a:r>
              <a:rPr lang="en-US" sz="1200">
                <a:solidFill>
                  <a:schemeClr val="tx1"/>
                </a:solidFill>
              </a:rPr>
              <a:t>, business objects, archive</a:t>
            </a:r>
          </a:p>
        </p:txBody>
      </p:sp>
      <p:cxnSp>
        <p:nvCxnSpPr>
          <p:cNvPr id="61" name="Straight Arrow Connector 60">
            <a:extLst>
              <a:ext uri="{FF2B5EF4-FFF2-40B4-BE49-F238E27FC236}">
                <a16:creationId xmlns:a16="http://schemas.microsoft.com/office/drawing/2014/main" id="{FFF35D2B-F28D-5F46-896E-E88ECE214AC7}"/>
              </a:ext>
            </a:extLst>
          </p:cNvPr>
          <p:cNvCxnSpPr>
            <a:cxnSpLocks/>
            <a:stCxn id="48" idx="1"/>
          </p:cNvCxnSpPr>
          <p:nvPr/>
        </p:nvCxnSpPr>
        <p:spPr>
          <a:xfrm flipH="1" flipV="1">
            <a:off x="1585609" y="6316303"/>
            <a:ext cx="859469" cy="7672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74741699"/>
      </p:ext>
    </p:extLst>
  </p:cSld>
  <p:clrMapOvr>
    <a:masterClrMapping/>
  </p:clrMapOvr>
  <p:transition spd="med">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p:cNvSpPr/>
          <p:nvPr/>
        </p:nvSpPr>
        <p:spPr>
          <a:xfrm>
            <a:off x="2247982" y="6154509"/>
            <a:ext cx="4290470" cy="66990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sz="1200"/>
          </a:p>
        </p:txBody>
      </p:sp>
      <p:sp>
        <p:nvSpPr>
          <p:cNvPr id="29" name="Rectangle 28"/>
          <p:cNvSpPr/>
          <p:nvPr/>
        </p:nvSpPr>
        <p:spPr>
          <a:xfrm>
            <a:off x="2256241" y="4428392"/>
            <a:ext cx="4290470" cy="71488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sz="1200"/>
          </a:p>
        </p:txBody>
      </p:sp>
      <p:sp>
        <p:nvSpPr>
          <p:cNvPr id="24" name="Rectangle 23"/>
          <p:cNvSpPr/>
          <p:nvPr/>
        </p:nvSpPr>
        <p:spPr>
          <a:xfrm>
            <a:off x="2256240" y="960113"/>
            <a:ext cx="4290471" cy="673371"/>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sz="1200"/>
          </a:p>
        </p:txBody>
      </p:sp>
      <p:sp>
        <p:nvSpPr>
          <p:cNvPr id="13" name="Rectangle 12"/>
          <p:cNvSpPr/>
          <p:nvPr/>
        </p:nvSpPr>
        <p:spPr>
          <a:xfrm>
            <a:off x="593386" y="5657655"/>
            <a:ext cx="875489" cy="7551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Clarity Server</a:t>
            </a:r>
          </a:p>
        </p:txBody>
      </p:sp>
      <p:sp>
        <p:nvSpPr>
          <p:cNvPr id="14" name="Rectangle 13"/>
          <p:cNvSpPr/>
          <p:nvPr/>
        </p:nvSpPr>
        <p:spPr>
          <a:xfrm>
            <a:off x="2256240" y="150709"/>
            <a:ext cx="4290471" cy="689885"/>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sz="1200"/>
          </a:p>
        </p:txBody>
      </p:sp>
      <p:sp>
        <p:nvSpPr>
          <p:cNvPr id="15" name="TextBox 14"/>
          <p:cNvSpPr txBox="1"/>
          <p:nvPr/>
        </p:nvSpPr>
        <p:spPr>
          <a:xfrm>
            <a:off x="5780252" y="394427"/>
            <a:ext cx="756352" cy="276999"/>
          </a:xfrm>
          <a:prstGeom prst="rect">
            <a:avLst/>
          </a:prstGeom>
          <a:noFill/>
        </p:spPr>
        <p:txBody>
          <a:bodyPr wrap="square" rtlCol="0">
            <a:spAutoFit/>
          </a:bodyPr>
          <a:lstStyle/>
          <a:p>
            <a:r>
              <a:rPr lang="en-US" sz="1200" b="1"/>
              <a:t>Prod-01</a:t>
            </a:r>
          </a:p>
        </p:txBody>
      </p:sp>
      <p:sp>
        <p:nvSpPr>
          <p:cNvPr id="16" name="Rectangle 15"/>
          <p:cNvSpPr/>
          <p:nvPr/>
        </p:nvSpPr>
        <p:spPr>
          <a:xfrm>
            <a:off x="2256241" y="3592028"/>
            <a:ext cx="4290470" cy="71488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sz="1200"/>
          </a:p>
        </p:txBody>
      </p:sp>
      <p:sp>
        <p:nvSpPr>
          <p:cNvPr id="17" name="Rectangle 16"/>
          <p:cNvSpPr/>
          <p:nvPr/>
        </p:nvSpPr>
        <p:spPr>
          <a:xfrm>
            <a:off x="2256241" y="5382316"/>
            <a:ext cx="4290470" cy="66990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sz="1200"/>
          </a:p>
        </p:txBody>
      </p:sp>
      <p:sp>
        <p:nvSpPr>
          <p:cNvPr id="18" name="TextBox 17"/>
          <p:cNvSpPr txBox="1"/>
          <p:nvPr/>
        </p:nvSpPr>
        <p:spPr>
          <a:xfrm>
            <a:off x="5767300" y="3830908"/>
            <a:ext cx="756352" cy="276999"/>
          </a:xfrm>
          <a:prstGeom prst="rect">
            <a:avLst/>
          </a:prstGeom>
          <a:noFill/>
        </p:spPr>
        <p:txBody>
          <a:bodyPr wrap="square" rtlCol="0">
            <a:spAutoFit/>
          </a:bodyPr>
          <a:lstStyle/>
          <a:p>
            <a:r>
              <a:rPr lang="en-US" sz="1200" b="1"/>
              <a:t>Prod-05</a:t>
            </a:r>
          </a:p>
        </p:txBody>
      </p:sp>
      <p:sp>
        <p:nvSpPr>
          <p:cNvPr id="23" name="Rectangle 22"/>
          <p:cNvSpPr/>
          <p:nvPr/>
        </p:nvSpPr>
        <p:spPr>
          <a:xfrm>
            <a:off x="2433487" y="228505"/>
            <a:ext cx="3302798" cy="55019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chemeClr val="tx1"/>
                </a:solidFill>
              </a:rPr>
              <a:t>Production Database Storage</a:t>
            </a:r>
          </a:p>
        </p:txBody>
      </p:sp>
      <p:sp>
        <p:nvSpPr>
          <p:cNvPr id="30" name="Rectangle 29"/>
          <p:cNvSpPr/>
          <p:nvPr/>
        </p:nvSpPr>
        <p:spPr>
          <a:xfrm>
            <a:off x="2433487" y="5458280"/>
            <a:ext cx="3302798" cy="54289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chemeClr val="tx1"/>
                </a:solidFill>
              </a:rPr>
              <a:t>Clarity Database Storage</a:t>
            </a:r>
          </a:p>
        </p:txBody>
      </p:sp>
      <p:cxnSp>
        <p:nvCxnSpPr>
          <p:cNvPr id="32" name="Straight Arrow Connector 31"/>
          <p:cNvCxnSpPr>
            <a:cxnSpLocks/>
          </p:cNvCxnSpPr>
          <p:nvPr/>
        </p:nvCxnSpPr>
        <p:spPr>
          <a:xfrm flipH="1">
            <a:off x="1463964" y="5657655"/>
            <a:ext cx="969524" cy="34468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Rectangle 32"/>
          <p:cNvSpPr/>
          <p:nvPr/>
        </p:nvSpPr>
        <p:spPr>
          <a:xfrm>
            <a:off x="2438684" y="6215324"/>
            <a:ext cx="3302798" cy="54289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chemeClr val="tx1"/>
                </a:solidFill>
              </a:rPr>
              <a:t>Clarity Database Storage</a:t>
            </a:r>
          </a:p>
        </p:txBody>
      </p:sp>
      <p:cxnSp>
        <p:nvCxnSpPr>
          <p:cNvPr id="41" name="Straight Arrow Connector 40"/>
          <p:cNvCxnSpPr>
            <a:cxnSpLocks/>
          </p:cNvCxnSpPr>
          <p:nvPr/>
        </p:nvCxnSpPr>
        <p:spPr>
          <a:xfrm flipH="1" flipV="1">
            <a:off x="1463964" y="6233689"/>
            <a:ext cx="969524" cy="44378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Rectangle 33"/>
          <p:cNvSpPr/>
          <p:nvPr/>
        </p:nvSpPr>
        <p:spPr>
          <a:xfrm>
            <a:off x="598582" y="3890729"/>
            <a:ext cx="875489" cy="7551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Epic Report Server</a:t>
            </a:r>
          </a:p>
        </p:txBody>
      </p:sp>
      <p:cxnSp>
        <p:nvCxnSpPr>
          <p:cNvPr id="35" name="Straight Arrow Connector 34"/>
          <p:cNvCxnSpPr>
            <a:cxnSpLocks/>
          </p:cNvCxnSpPr>
          <p:nvPr/>
        </p:nvCxnSpPr>
        <p:spPr>
          <a:xfrm flipH="1">
            <a:off x="1469160" y="3890729"/>
            <a:ext cx="969524" cy="34468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a:cxnSpLocks/>
          </p:cNvCxnSpPr>
          <p:nvPr/>
        </p:nvCxnSpPr>
        <p:spPr>
          <a:xfrm flipH="1" flipV="1">
            <a:off x="1469160" y="4466763"/>
            <a:ext cx="969524" cy="44378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p:cNvSpPr/>
          <p:nvPr/>
        </p:nvSpPr>
        <p:spPr>
          <a:xfrm>
            <a:off x="588475" y="415140"/>
            <a:ext cx="875489" cy="7551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Epic Prod Server</a:t>
            </a:r>
          </a:p>
        </p:txBody>
      </p:sp>
      <p:cxnSp>
        <p:nvCxnSpPr>
          <p:cNvPr id="42" name="Straight Arrow Connector 41"/>
          <p:cNvCxnSpPr>
            <a:cxnSpLocks/>
          </p:cNvCxnSpPr>
          <p:nvPr/>
        </p:nvCxnSpPr>
        <p:spPr>
          <a:xfrm flipH="1">
            <a:off x="1459053" y="415140"/>
            <a:ext cx="969524" cy="34468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a:cxnSpLocks/>
          </p:cNvCxnSpPr>
          <p:nvPr/>
        </p:nvCxnSpPr>
        <p:spPr>
          <a:xfrm flipH="1" flipV="1">
            <a:off x="1459053" y="991174"/>
            <a:ext cx="969524" cy="44378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Rectangle 43"/>
          <p:cNvSpPr/>
          <p:nvPr/>
        </p:nvSpPr>
        <p:spPr>
          <a:xfrm>
            <a:off x="2427218" y="1038803"/>
            <a:ext cx="3302798" cy="54289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chemeClr val="tx1"/>
                </a:solidFill>
              </a:rPr>
              <a:t>Production Database Storage</a:t>
            </a:r>
          </a:p>
        </p:txBody>
      </p:sp>
      <p:sp>
        <p:nvSpPr>
          <p:cNvPr id="45" name="Rectangle 44"/>
          <p:cNvSpPr/>
          <p:nvPr/>
        </p:nvSpPr>
        <p:spPr>
          <a:xfrm>
            <a:off x="2438684" y="3693764"/>
            <a:ext cx="3302798" cy="54289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chemeClr val="tx1"/>
                </a:solidFill>
              </a:rPr>
              <a:t>Report Database Storage</a:t>
            </a:r>
          </a:p>
        </p:txBody>
      </p:sp>
      <p:sp>
        <p:nvSpPr>
          <p:cNvPr id="46" name="Rectangle 45"/>
          <p:cNvSpPr/>
          <p:nvPr/>
        </p:nvSpPr>
        <p:spPr>
          <a:xfrm>
            <a:off x="2438684" y="4517907"/>
            <a:ext cx="3302798" cy="54289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chemeClr val="tx1"/>
                </a:solidFill>
              </a:rPr>
              <a:t>Report Database Storage</a:t>
            </a:r>
          </a:p>
        </p:txBody>
      </p:sp>
      <p:sp>
        <p:nvSpPr>
          <p:cNvPr id="25" name="TextBox 24"/>
          <p:cNvSpPr txBox="1"/>
          <p:nvPr/>
        </p:nvSpPr>
        <p:spPr>
          <a:xfrm>
            <a:off x="5780252" y="1187048"/>
            <a:ext cx="756352" cy="276999"/>
          </a:xfrm>
          <a:prstGeom prst="rect">
            <a:avLst/>
          </a:prstGeom>
          <a:noFill/>
        </p:spPr>
        <p:txBody>
          <a:bodyPr wrap="square" rtlCol="0">
            <a:spAutoFit/>
          </a:bodyPr>
          <a:lstStyle/>
          <a:p>
            <a:r>
              <a:rPr lang="en-US" sz="1200" b="1"/>
              <a:t>Prod-02</a:t>
            </a:r>
          </a:p>
        </p:txBody>
      </p:sp>
      <p:sp>
        <p:nvSpPr>
          <p:cNvPr id="26" name="TextBox 25"/>
          <p:cNvSpPr txBox="1"/>
          <p:nvPr/>
        </p:nvSpPr>
        <p:spPr>
          <a:xfrm>
            <a:off x="5790359" y="4661024"/>
            <a:ext cx="756352" cy="276999"/>
          </a:xfrm>
          <a:prstGeom prst="rect">
            <a:avLst/>
          </a:prstGeom>
          <a:noFill/>
        </p:spPr>
        <p:txBody>
          <a:bodyPr wrap="square" rtlCol="0">
            <a:spAutoFit/>
          </a:bodyPr>
          <a:lstStyle/>
          <a:p>
            <a:r>
              <a:rPr lang="en-US" sz="1200" b="1"/>
              <a:t>Prod-06</a:t>
            </a:r>
          </a:p>
        </p:txBody>
      </p:sp>
      <p:sp>
        <p:nvSpPr>
          <p:cNvPr id="27" name="TextBox 26"/>
          <p:cNvSpPr txBox="1"/>
          <p:nvPr/>
        </p:nvSpPr>
        <p:spPr>
          <a:xfrm>
            <a:off x="5790359" y="5591225"/>
            <a:ext cx="756352" cy="276999"/>
          </a:xfrm>
          <a:prstGeom prst="rect">
            <a:avLst/>
          </a:prstGeom>
          <a:noFill/>
        </p:spPr>
        <p:txBody>
          <a:bodyPr wrap="square" rtlCol="0">
            <a:spAutoFit/>
          </a:bodyPr>
          <a:lstStyle/>
          <a:p>
            <a:r>
              <a:rPr lang="en-US" sz="1200" b="1"/>
              <a:t>Prod-07</a:t>
            </a:r>
          </a:p>
        </p:txBody>
      </p:sp>
      <p:sp>
        <p:nvSpPr>
          <p:cNvPr id="28" name="TextBox 27"/>
          <p:cNvSpPr txBox="1"/>
          <p:nvPr/>
        </p:nvSpPr>
        <p:spPr>
          <a:xfrm>
            <a:off x="5802409" y="6312748"/>
            <a:ext cx="756352" cy="276999"/>
          </a:xfrm>
          <a:prstGeom prst="rect">
            <a:avLst/>
          </a:prstGeom>
          <a:noFill/>
        </p:spPr>
        <p:txBody>
          <a:bodyPr wrap="square" rtlCol="0">
            <a:spAutoFit/>
          </a:bodyPr>
          <a:lstStyle/>
          <a:p>
            <a:r>
              <a:rPr lang="en-US" sz="1200" b="1"/>
              <a:t>Prod-08</a:t>
            </a:r>
          </a:p>
        </p:txBody>
      </p:sp>
      <p:sp>
        <p:nvSpPr>
          <p:cNvPr id="38" name="Rectangle 37">
            <a:extLst>
              <a:ext uri="{FF2B5EF4-FFF2-40B4-BE49-F238E27FC236}">
                <a16:creationId xmlns:a16="http://schemas.microsoft.com/office/drawing/2014/main" id="{7BDBF917-D601-6549-A24D-CD30B03FC81E}"/>
              </a:ext>
            </a:extLst>
          </p:cNvPr>
          <p:cNvSpPr/>
          <p:nvPr/>
        </p:nvSpPr>
        <p:spPr>
          <a:xfrm>
            <a:off x="2246134" y="2679111"/>
            <a:ext cx="4290470" cy="71488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sz="1200"/>
          </a:p>
        </p:txBody>
      </p:sp>
      <p:sp>
        <p:nvSpPr>
          <p:cNvPr id="39" name="Rectangle 38">
            <a:extLst>
              <a:ext uri="{FF2B5EF4-FFF2-40B4-BE49-F238E27FC236}">
                <a16:creationId xmlns:a16="http://schemas.microsoft.com/office/drawing/2014/main" id="{8EDCBAAC-E829-2F40-A29D-31679FE984FA}"/>
              </a:ext>
            </a:extLst>
          </p:cNvPr>
          <p:cNvSpPr/>
          <p:nvPr/>
        </p:nvSpPr>
        <p:spPr>
          <a:xfrm>
            <a:off x="2246134" y="1842747"/>
            <a:ext cx="4290470" cy="71488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sz="1200"/>
          </a:p>
        </p:txBody>
      </p:sp>
      <p:sp>
        <p:nvSpPr>
          <p:cNvPr id="40" name="TextBox 39">
            <a:extLst>
              <a:ext uri="{FF2B5EF4-FFF2-40B4-BE49-F238E27FC236}">
                <a16:creationId xmlns:a16="http://schemas.microsoft.com/office/drawing/2014/main" id="{18ED0C35-6AE5-DF4F-9DE4-1CE128D254AE}"/>
              </a:ext>
            </a:extLst>
          </p:cNvPr>
          <p:cNvSpPr txBox="1"/>
          <p:nvPr/>
        </p:nvSpPr>
        <p:spPr>
          <a:xfrm>
            <a:off x="5780252" y="2082380"/>
            <a:ext cx="756352" cy="276999"/>
          </a:xfrm>
          <a:prstGeom prst="rect">
            <a:avLst/>
          </a:prstGeom>
          <a:noFill/>
        </p:spPr>
        <p:txBody>
          <a:bodyPr wrap="square" rtlCol="0">
            <a:spAutoFit/>
          </a:bodyPr>
          <a:lstStyle/>
          <a:p>
            <a:r>
              <a:rPr lang="en-US" sz="1200" b="1"/>
              <a:t>Prod-03</a:t>
            </a:r>
          </a:p>
        </p:txBody>
      </p:sp>
      <p:sp>
        <p:nvSpPr>
          <p:cNvPr id="47" name="Rectangle 46">
            <a:extLst>
              <a:ext uri="{FF2B5EF4-FFF2-40B4-BE49-F238E27FC236}">
                <a16:creationId xmlns:a16="http://schemas.microsoft.com/office/drawing/2014/main" id="{E1EBFE9F-67B9-DD45-BD92-1BDB9E1AD2AF}"/>
              </a:ext>
            </a:extLst>
          </p:cNvPr>
          <p:cNvSpPr/>
          <p:nvPr/>
        </p:nvSpPr>
        <p:spPr>
          <a:xfrm>
            <a:off x="588475" y="2141448"/>
            <a:ext cx="875489" cy="7551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Epic Test Server</a:t>
            </a:r>
          </a:p>
        </p:txBody>
      </p:sp>
      <p:cxnSp>
        <p:nvCxnSpPr>
          <p:cNvPr id="48" name="Straight Arrow Connector 47">
            <a:extLst>
              <a:ext uri="{FF2B5EF4-FFF2-40B4-BE49-F238E27FC236}">
                <a16:creationId xmlns:a16="http://schemas.microsoft.com/office/drawing/2014/main" id="{6577D8AF-332B-8D4F-BF68-F481C9A749DF}"/>
              </a:ext>
            </a:extLst>
          </p:cNvPr>
          <p:cNvCxnSpPr>
            <a:cxnSpLocks/>
          </p:cNvCxnSpPr>
          <p:nvPr/>
        </p:nvCxnSpPr>
        <p:spPr>
          <a:xfrm flipH="1">
            <a:off x="1459053" y="2141448"/>
            <a:ext cx="969524" cy="34468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E5C9CFC1-E96A-8845-B826-6CFF316137C3}"/>
              </a:ext>
            </a:extLst>
          </p:cNvPr>
          <p:cNvCxnSpPr>
            <a:cxnSpLocks/>
          </p:cNvCxnSpPr>
          <p:nvPr/>
        </p:nvCxnSpPr>
        <p:spPr>
          <a:xfrm flipH="1" flipV="1">
            <a:off x="1459053" y="2717482"/>
            <a:ext cx="969524" cy="44378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689FBA88-5A3C-E545-8BE8-D1608945068F}"/>
              </a:ext>
            </a:extLst>
          </p:cNvPr>
          <p:cNvSpPr/>
          <p:nvPr/>
        </p:nvSpPr>
        <p:spPr>
          <a:xfrm>
            <a:off x="2428577" y="1944483"/>
            <a:ext cx="3302798" cy="54289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chemeClr val="tx1"/>
                </a:solidFill>
              </a:rPr>
              <a:t>Report Database Storage</a:t>
            </a:r>
          </a:p>
        </p:txBody>
      </p:sp>
      <p:sp>
        <p:nvSpPr>
          <p:cNvPr id="51" name="Rectangle 50">
            <a:extLst>
              <a:ext uri="{FF2B5EF4-FFF2-40B4-BE49-F238E27FC236}">
                <a16:creationId xmlns:a16="http://schemas.microsoft.com/office/drawing/2014/main" id="{EEEAAE34-5131-A74C-97F4-0095B29702DD}"/>
              </a:ext>
            </a:extLst>
          </p:cNvPr>
          <p:cNvSpPr/>
          <p:nvPr/>
        </p:nvSpPr>
        <p:spPr>
          <a:xfrm>
            <a:off x="2428577" y="2768626"/>
            <a:ext cx="3302798" cy="54289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chemeClr val="tx1"/>
                </a:solidFill>
              </a:rPr>
              <a:t>Report Database Storage</a:t>
            </a:r>
          </a:p>
        </p:txBody>
      </p:sp>
      <p:sp>
        <p:nvSpPr>
          <p:cNvPr id="52" name="TextBox 51">
            <a:extLst>
              <a:ext uri="{FF2B5EF4-FFF2-40B4-BE49-F238E27FC236}">
                <a16:creationId xmlns:a16="http://schemas.microsoft.com/office/drawing/2014/main" id="{2B0D6A27-4BA9-F340-A78F-6EA8F438A9D8}"/>
              </a:ext>
            </a:extLst>
          </p:cNvPr>
          <p:cNvSpPr txBox="1"/>
          <p:nvPr/>
        </p:nvSpPr>
        <p:spPr>
          <a:xfrm>
            <a:off x="5780252" y="2918456"/>
            <a:ext cx="756352" cy="276999"/>
          </a:xfrm>
          <a:prstGeom prst="rect">
            <a:avLst/>
          </a:prstGeom>
          <a:noFill/>
        </p:spPr>
        <p:txBody>
          <a:bodyPr wrap="square" rtlCol="0">
            <a:spAutoFit/>
          </a:bodyPr>
          <a:lstStyle/>
          <a:p>
            <a:r>
              <a:rPr lang="en-US" sz="1200" b="1"/>
              <a:t>Prod-04</a:t>
            </a:r>
          </a:p>
        </p:txBody>
      </p:sp>
    </p:spTree>
    <p:extLst>
      <p:ext uri="{BB962C8B-B14F-4D97-AF65-F5344CB8AC3E}">
        <p14:creationId xmlns:p14="http://schemas.microsoft.com/office/powerpoint/2010/main" val="81684598"/>
      </p:ext>
    </p:extLst>
  </p:cSld>
  <p:clrMapOvr>
    <a:masterClrMapping/>
  </p:clrMapOvr>
  <p:transition spd="med">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715008" y="2387589"/>
            <a:ext cx="875489" cy="904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58" name="Rectangle 57"/>
          <p:cNvSpPr/>
          <p:nvPr/>
        </p:nvSpPr>
        <p:spPr>
          <a:xfrm>
            <a:off x="2256241" y="5660497"/>
            <a:ext cx="4290470" cy="968747"/>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sz="1200"/>
          </a:p>
        </p:txBody>
      </p:sp>
      <p:sp>
        <p:nvSpPr>
          <p:cNvPr id="55" name="Rectangle 54"/>
          <p:cNvSpPr/>
          <p:nvPr/>
        </p:nvSpPr>
        <p:spPr>
          <a:xfrm>
            <a:off x="2256241" y="3372758"/>
            <a:ext cx="4290470" cy="938574"/>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sz="1200"/>
          </a:p>
        </p:txBody>
      </p:sp>
      <p:sp>
        <p:nvSpPr>
          <p:cNvPr id="54" name="Rectangle 53"/>
          <p:cNvSpPr/>
          <p:nvPr/>
        </p:nvSpPr>
        <p:spPr>
          <a:xfrm>
            <a:off x="2247981" y="1140508"/>
            <a:ext cx="4290471" cy="861218"/>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sz="1200"/>
          </a:p>
        </p:txBody>
      </p:sp>
      <p:sp>
        <p:nvSpPr>
          <p:cNvPr id="7" name="Rectangle 6"/>
          <p:cNvSpPr/>
          <p:nvPr/>
        </p:nvSpPr>
        <p:spPr>
          <a:xfrm>
            <a:off x="593388" y="196777"/>
            <a:ext cx="875489" cy="5805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Epic Prod Server</a:t>
            </a:r>
          </a:p>
        </p:txBody>
      </p:sp>
      <p:sp>
        <p:nvSpPr>
          <p:cNvPr id="8" name="Rectangle 7"/>
          <p:cNvSpPr/>
          <p:nvPr/>
        </p:nvSpPr>
        <p:spPr>
          <a:xfrm>
            <a:off x="593386" y="835170"/>
            <a:ext cx="875489" cy="5185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Epic Report Server</a:t>
            </a:r>
          </a:p>
        </p:txBody>
      </p:sp>
      <p:sp>
        <p:nvSpPr>
          <p:cNvPr id="9" name="Rectangle 8"/>
          <p:cNvSpPr/>
          <p:nvPr/>
        </p:nvSpPr>
        <p:spPr>
          <a:xfrm>
            <a:off x="593386" y="2325674"/>
            <a:ext cx="875489" cy="904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Clarity Server</a:t>
            </a:r>
          </a:p>
        </p:txBody>
      </p:sp>
      <p:sp>
        <p:nvSpPr>
          <p:cNvPr id="11" name="Rectangle 10"/>
          <p:cNvSpPr/>
          <p:nvPr/>
        </p:nvSpPr>
        <p:spPr>
          <a:xfrm>
            <a:off x="710120" y="3434726"/>
            <a:ext cx="875489" cy="904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0" name="Rectangle 9"/>
          <p:cNvSpPr/>
          <p:nvPr/>
        </p:nvSpPr>
        <p:spPr>
          <a:xfrm>
            <a:off x="593386" y="3379576"/>
            <a:ext cx="875489" cy="904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Prod </a:t>
            </a:r>
            <a:r>
              <a:rPr lang="en-US" sz="1200" err="1"/>
              <a:t>Servcies</a:t>
            </a:r>
            <a:endParaRPr lang="en-US" sz="1200"/>
          </a:p>
        </p:txBody>
      </p:sp>
      <p:sp>
        <p:nvSpPr>
          <p:cNvPr id="13" name="Rectangle 12"/>
          <p:cNvSpPr/>
          <p:nvPr/>
        </p:nvSpPr>
        <p:spPr>
          <a:xfrm>
            <a:off x="593386" y="4631230"/>
            <a:ext cx="875489" cy="904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Epic DR Server</a:t>
            </a:r>
          </a:p>
        </p:txBody>
      </p:sp>
      <p:sp>
        <p:nvSpPr>
          <p:cNvPr id="14" name="Rectangle 13"/>
          <p:cNvSpPr/>
          <p:nvPr/>
        </p:nvSpPr>
        <p:spPr>
          <a:xfrm>
            <a:off x="2256240" y="112953"/>
            <a:ext cx="4290471" cy="86105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sz="1200"/>
          </a:p>
        </p:txBody>
      </p:sp>
      <p:sp>
        <p:nvSpPr>
          <p:cNvPr id="16" name="Rectangle 15"/>
          <p:cNvSpPr/>
          <p:nvPr/>
        </p:nvSpPr>
        <p:spPr>
          <a:xfrm>
            <a:off x="2256241" y="2344179"/>
            <a:ext cx="4290470" cy="85613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sz="1200"/>
          </a:p>
        </p:txBody>
      </p:sp>
      <p:sp>
        <p:nvSpPr>
          <p:cNvPr id="17" name="Rectangle 16"/>
          <p:cNvSpPr/>
          <p:nvPr/>
        </p:nvSpPr>
        <p:spPr>
          <a:xfrm>
            <a:off x="2256241" y="4679963"/>
            <a:ext cx="4290470" cy="842177"/>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sz="1200"/>
          </a:p>
        </p:txBody>
      </p:sp>
      <p:cxnSp>
        <p:nvCxnSpPr>
          <p:cNvPr id="21" name="Straight Arrow Connector 20"/>
          <p:cNvCxnSpPr>
            <a:cxnSpLocks/>
            <a:stCxn id="49" idx="1"/>
            <a:endCxn id="7" idx="3"/>
          </p:cNvCxnSpPr>
          <p:nvPr/>
        </p:nvCxnSpPr>
        <p:spPr>
          <a:xfrm flipH="1">
            <a:off x="1468877" y="262559"/>
            <a:ext cx="939566" cy="22450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cxnSpLocks/>
            <a:endCxn id="7" idx="3"/>
          </p:cNvCxnSpPr>
          <p:nvPr/>
        </p:nvCxnSpPr>
        <p:spPr>
          <a:xfrm flipH="1" flipV="1">
            <a:off x="1468877" y="487065"/>
            <a:ext cx="939566" cy="87320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cxnSpLocks/>
            <a:endCxn id="9" idx="3"/>
          </p:cNvCxnSpPr>
          <p:nvPr/>
        </p:nvCxnSpPr>
        <p:spPr>
          <a:xfrm flipH="1">
            <a:off x="1468875" y="2510694"/>
            <a:ext cx="939567" cy="26731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Rectangle 29"/>
          <p:cNvSpPr/>
          <p:nvPr/>
        </p:nvSpPr>
        <p:spPr>
          <a:xfrm>
            <a:off x="2433487" y="4754777"/>
            <a:ext cx="3302798" cy="65039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chemeClr val="tx1"/>
                </a:solidFill>
              </a:rPr>
              <a:t>DR Database Storage</a:t>
            </a:r>
          </a:p>
          <a:p>
            <a:r>
              <a:rPr lang="en-US" sz="1200">
                <a:solidFill>
                  <a:schemeClr val="tx1"/>
                </a:solidFill>
              </a:rPr>
              <a:t>DR Journal Storage</a:t>
            </a:r>
          </a:p>
          <a:p>
            <a:r>
              <a:rPr lang="en-US" sz="1200">
                <a:solidFill>
                  <a:schemeClr val="tx1"/>
                </a:solidFill>
              </a:rPr>
              <a:t>DR Application Storage</a:t>
            </a:r>
          </a:p>
        </p:txBody>
      </p:sp>
      <p:cxnSp>
        <p:nvCxnSpPr>
          <p:cNvPr id="31" name="Straight Arrow Connector 30"/>
          <p:cNvCxnSpPr>
            <a:cxnSpLocks/>
          </p:cNvCxnSpPr>
          <p:nvPr/>
        </p:nvCxnSpPr>
        <p:spPr>
          <a:xfrm flipH="1">
            <a:off x="1463964" y="2970549"/>
            <a:ext cx="981115" cy="75280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cxnSpLocks/>
            <a:stCxn id="30" idx="1"/>
            <a:endCxn id="13" idx="3"/>
          </p:cNvCxnSpPr>
          <p:nvPr/>
        </p:nvCxnSpPr>
        <p:spPr>
          <a:xfrm flipH="1">
            <a:off x="1468875" y="5079975"/>
            <a:ext cx="964612" cy="359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p:cNvSpPr/>
          <p:nvPr/>
        </p:nvSpPr>
        <p:spPr>
          <a:xfrm>
            <a:off x="710120" y="5694677"/>
            <a:ext cx="875489" cy="904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40" name="Rectangle 39"/>
          <p:cNvSpPr/>
          <p:nvPr/>
        </p:nvSpPr>
        <p:spPr>
          <a:xfrm>
            <a:off x="593386" y="5639527"/>
            <a:ext cx="875489" cy="904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DR services</a:t>
            </a:r>
          </a:p>
        </p:txBody>
      </p:sp>
      <p:cxnSp>
        <p:nvCxnSpPr>
          <p:cNvPr id="41" name="Straight Arrow Connector 40"/>
          <p:cNvCxnSpPr>
            <a:cxnSpLocks/>
            <a:stCxn id="46" idx="1"/>
            <a:endCxn id="40" idx="3"/>
          </p:cNvCxnSpPr>
          <p:nvPr/>
        </p:nvCxnSpPr>
        <p:spPr>
          <a:xfrm flipH="1">
            <a:off x="1468875" y="5994697"/>
            <a:ext cx="976203" cy="9716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3" name="Rectangle 52"/>
          <p:cNvSpPr/>
          <p:nvPr/>
        </p:nvSpPr>
        <p:spPr>
          <a:xfrm>
            <a:off x="2408443" y="691920"/>
            <a:ext cx="3302798" cy="22420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chemeClr val="tx1"/>
                </a:solidFill>
              </a:rPr>
              <a:t>Test, training, development</a:t>
            </a:r>
          </a:p>
        </p:txBody>
      </p:sp>
      <p:cxnSp>
        <p:nvCxnSpPr>
          <p:cNvPr id="56" name="Straight Arrow Connector 55"/>
          <p:cNvCxnSpPr>
            <a:cxnSpLocks/>
            <a:stCxn id="76" idx="1"/>
            <a:endCxn id="10" idx="3"/>
          </p:cNvCxnSpPr>
          <p:nvPr/>
        </p:nvCxnSpPr>
        <p:spPr>
          <a:xfrm flipH="1" flipV="1">
            <a:off x="1468875" y="3831912"/>
            <a:ext cx="939567" cy="26824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2" name="TextBox 61"/>
          <p:cNvSpPr txBox="1"/>
          <p:nvPr/>
        </p:nvSpPr>
        <p:spPr>
          <a:xfrm>
            <a:off x="5782100" y="394048"/>
            <a:ext cx="756352" cy="276999"/>
          </a:xfrm>
          <a:prstGeom prst="rect">
            <a:avLst/>
          </a:prstGeom>
          <a:noFill/>
        </p:spPr>
        <p:txBody>
          <a:bodyPr wrap="square" rtlCol="0">
            <a:spAutoFit/>
          </a:bodyPr>
          <a:lstStyle/>
          <a:p>
            <a:r>
              <a:rPr lang="en-US" sz="1200" b="1"/>
              <a:t>Prod-01</a:t>
            </a:r>
          </a:p>
        </p:txBody>
      </p:sp>
      <p:sp>
        <p:nvSpPr>
          <p:cNvPr id="63" name="TextBox 62"/>
          <p:cNvSpPr txBox="1"/>
          <p:nvPr/>
        </p:nvSpPr>
        <p:spPr>
          <a:xfrm>
            <a:off x="5782100" y="2672425"/>
            <a:ext cx="756352" cy="276999"/>
          </a:xfrm>
          <a:prstGeom prst="rect">
            <a:avLst/>
          </a:prstGeom>
          <a:noFill/>
        </p:spPr>
        <p:txBody>
          <a:bodyPr wrap="square" rtlCol="0">
            <a:spAutoFit/>
          </a:bodyPr>
          <a:lstStyle/>
          <a:p>
            <a:r>
              <a:rPr lang="en-US" sz="1200" b="1"/>
              <a:t>Prod-03</a:t>
            </a:r>
          </a:p>
        </p:txBody>
      </p:sp>
      <p:sp>
        <p:nvSpPr>
          <p:cNvPr id="64" name="TextBox 63"/>
          <p:cNvSpPr txBox="1"/>
          <p:nvPr/>
        </p:nvSpPr>
        <p:spPr>
          <a:xfrm>
            <a:off x="5767296" y="1436197"/>
            <a:ext cx="756352" cy="276999"/>
          </a:xfrm>
          <a:prstGeom prst="rect">
            <a:avLst/>
          </a:prstGeom>
          <a:noFill/>
        </p:spPr>
        <p:txBody>
          <a:bodyPr wrap="square" rtlCol="0">
            <a:spAutoFit/>
          </a:bodyPr>
          <a:lstStyle/>
          <a:p>
            <a:r>
              <a:rPr lang="en-US" sz="1200" b="1"/>
              <a:t>Prod-02</a:t>
            </a:r>
          </a:p>
        </p:txBody>
      </p:sp>
      <p:sp>
        <p:nvSpPr>
          <p:cNvPr id="65" name="TextBox 64"/>
          <p:cNvSpPr txBox="1"/>
          <p:nvPr/>
        </p:nvSpPr>
        <p:spPr>
          <a:xfrm>
            <a:off x="5790359" y="3591514"/>
            <a:ext cx="756352" cy="276999"/>
          </a:xfrm>
          <a:prstGeom prst="rect">
            <a:avLst/>
          </a:prstGeom>
          <a:noFill/>
        </p:spPr>
        <p:txBody>
          <a:bodyPr wrap="square" rtlCol="0">
            <a:spAutoFit/>
          </a:bodyPr>
          <a:lstStyle/>
          <a:p>
            <a:r>
              <a:rPr lang="en-US" sz="1200" b="1"/>
              <a:t>Prod-04</a:t>
            </a:r>
          </a:p>
        </p:txBody>
      </p:sp>
      <p:sp>
        <p:nvSpPr>
          <p:cNvPr id="66" name="TextBox 65"/>
          <p:cNvSpPr txBox="1"/>
          <p:nvPr/>
        </p:nvSpPr>
        <p:spPr>
          <a:xfrm>
            <a:off x="5809970" y="4941474"/>
            <a:ext cx="756352" cy="276999"/>
          </a:xfrm>
          <a:prstGeom prst="rect">
            <a:avLst/>
          </a:prstGeom>
          <a:noFill/>
        </p:spPr>
        <p:txBody>
          <a:bodyPr wrap="square" rtlCol="0">
            <a:spAutoFit/>
          </a:bodyPr>
          <a:lstStyle/>
          <a:p>
            <a:r>
              <a:rPr lang="en-US" sz="1200" b="1"/>
              <a:t>DR-01</a:t>
            </a:r>
          </a:p>
        </p:txBody>
      </p:sp>
      <p:sp>
        <p:nvSpPr>
          <p:cNvPr id="67" name="TextBox 66"/>
          <p:cNvSpPr txBox="1"/>
          <p:nvPr/>
        </p:nvSpPr>
        <p:spPr>
          <a:xfrm>
            <a:off x="5817396" y="5850577"/>
            <a:ext cx="756352" cy="276999"/>
          </a:xfrm>
          <a:prstGeom prst="rect">
            <a:avLst/>
          </a:prstGeom>
          <a:noFill/>
        </p:spPr>
        <p:txBody>
          <a:bodyPr wrap="square" rtlCol="0">
            <a:spAutoFit/>
          </a:bodyPr>
          <a:lstStyle/>
          <a:p>
            <a:r>
              <a:rPr lang="en-US" sz="1200" b="1"/>
              <a:t>DR-02</a:t>
            </a:r>
          </a:p>
        </p:txBody>
      </p:sp>
      <p:sp>
        <p:nvSpPr>
          <p:cNvPr id="46" name="Rectangle 45">
            <a:extLst>
              <a:ext uri="{FF2B5EF4-FFF2-40B4-BE49-F238E27FC236}">
                <a16:creationId xmlns:a16="http://schemas.microsoft.com/office/drawing/2014/main" id="{86F97626-0BEB-364D-9F1F-27F93F438337}"/>
              </a:ext>
            </a:extLst>
          </p:cNvPr>
          <p:cNvSpPr/>
          <p:nvPr/>
        </p:nvSpPr>
        <p:spPr>
          <a:xfrm>
            <a:off x="2445078" y="5768995"/>
            <a:ext cx="3302798" cy="45140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chemeClr val="tx1"/>
                </a:solidFill>
              </a:rPr>
              <a:t>DR VMware</a:t>
            </a:r>
          </a:p>
          <a:p>
            <a:r>
              <a:rPr lang="en-US" sz="1200">
                <a:solidFill>
                  <a:schemeClr val="tx1"/>
                </a:solidFill>
              </a:rPr>
              <a:t>DR Hyperspace</a:t>
            </a:r>
          </a:p>
        </p:txBody>
      </p:sp>
      <p:sp>
        <p:nvSpPr>
          <p:cNvPr id="48" name="Rectangle 47">
            <a:extLst>
              <a:ext uri="{FF2B5EF4-FFF2-40B4-BE49-F238E27FC236}">
                <a16:creationId xmlns:a16="http://schemas.microsoft.com/office/drawing/2014/main" id="{3B58C80D-5517-5047-ABF0-996FEFBC4EB9}"/>
              </a:ext>
            </a:extLst>
          </p:cNvPr>
          <p:cNvSpPr/>
          <p:nvPr/>
        </p:nvSpPr>
        <p:spPr>
          <a:xfrm>
            <a:off x="2445078" y="6280920"/>
            <a:ext cx="3302798" cy="22420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chemeClr val="tx1"/>
                </a:solidFill>
              </a:rPr>
              <a:t>DR </a:t>
            </a:r>
            <a:r>
              <a:rPr lang="en-US" sz="1200" err="1">
                <a:solidFill>
                  <a:schemeClr val="tx1"/>
                </a:solidFill>
              </a:rPr>
              <a:t>WebBLOB</a:t>
            </a:r>
            <a:r>
              <a:rPr lang="en-US" sz="1200">
                <a:solidFill>
                  <a:schemeClr val="tx1"/>
                </a:solidFill>
              </a:rPr>
              <a:t>, business objects, archive</a:t>
            </a:r>
          </a:p>
        </p:txBody>
      </p:sp>
      <p:cxnSp>
        <p:nvCxnSpPr>
          <p:cNvPr id="61" name="Straight Arrow Connector 60">
            <a:extLst>
              <a:ext uri="{FF2B5EF4-FFF2-40B4-BE49-F238E27FC236}">
                <a16:creationId xmlns:a16="http://schemas.microsoft.com/office/drawing/2014/main" id="{FFF35D2B-F28D-5F46-896E-E88ECE214AC7}"/>
              </a:ext>
            </a:extLst>
          </p:cNvPr>
          <p:cNvCxnSpPr>
            <a:cxnSpLocks/>
            <a:stCxn id="48" idx="1"/>
          </p:cNvCxnSpPr>
          <p:nvPr/>
        </p:nvCxnSpPr>
        <p:spPr>
          <a:xfrm flipH="1" flipV="1">
            <a:off x="1585609" y="6316303"/>
            <a:ext cx="859469" cy="7672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3C59E589-D9A5-9A41-9570-6142BB584307}"/>
              </a:ext>
            </a:extLst>
          </p:cNvPr>
          <p:cNvSpPr/>
          <p:nvPr/>
        </p:nvSpPr>
        <p:spPr>
          <a:xfrm>
            <a:off x="2408443" y="424190"/>
            <a:ext cx="3302798" cy="22420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chemeClr val="tx1"/>
                </a:solidFill>
              </a:rPr>
              <a:t>Report Database &amp; journals </a:t>
            </a:r>
          </a:p>
        </p:txBody>
      </p:sp>
      <p:sp>
        <p:nvSpPr>
          <p:cNvPr id="49" name="Rectangle 48">
            <a:extLst>
              <a:ext uri="{FF2B5EF4-FFF2-40B4-BE49-F238E27FC236}">
                <a16:creationId xmlns:a16="http://schemas.microsoft.com/office/drawing/2014/main" id="{FC28646B-7BFC-6441-85C1-41A8EB6E07DB}"/>
              </a:ext>
            </a:extLst>
          </p:cNvPr>
          <p:cNvSpPr/>
          <p:nvPr/>
        </p:nvSpPr>
        <p:spPr>
          <a:xfrm>
            <a:off x="2408443" y="150454"/>
            <a:ext cx="3302798" cy="22420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chemeClr val="tx1"/>
                </a:solidFill>
              </a:rPr>
              <a:t>Production Database &amp; journals</a:t>
            </a:r>
          </a:p>
        </p:txBody>
      </p:sp>
      <p:sp>
        <p:nvSpPr>
          <p:cNvPr id="50" name="Rectangle 49">
            <a:extLst>
              <a:ext uri="{FF2B5EF4-FFF2-40B4-BE49-F238E27FC236}">
                <a16:creationId xmlns:a16="http://schemas.microsoft.com/office/drawing/2014/main" id="{FE64617D-E5B9-6141-9ED5-E9BFEB5940ED}"/>
              </a:ext>
            </a:extLst>
          </p:cNvPr>
          <p:cNvSpPr/>
          <p:nvPr/>
        </p:nvSpPr>
        <p:spPr>
          <a:xfrm>
            <a:off x="2408442" y="1724416"/>
            <a:ext cx="3302798" cy="22420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chemeClr val="tx1"/>
                </a:solidFill>
              </a:rPr>
              <a:t>Test, training, development</a:t>
            </a:r>
          </a:p>
        </p:txBody>
      </p:sp>
      <p:sp>
        <p:nvSpPr>
          <p:cNvPr id="51" name="Rectangle 50">
            <a:extLst>
              <a:ext uri="{FF2B5EF4-FFF2-40B4-BE49-F238E27FC236}">
                <a16:creationId xmlns:a16="http://schemas.microsoft.com/office/drawing/2014/main" id="{68A0381B-51B3-7347-9060-87277FCD7F7A}"/>
              </a:ext>
            </a:extLst>
          </p:cNvPr>
          <p:cNvSpPr/>
          <p:nvPr/>
        </p:nvSpPr>
        <p:spPr>
          <a:xfrm>
            <a:off x="2408442" y="1456686"/>
            <a:ext cx="3302798" cy="22420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chemeClr val="tx1"/>
                </a:solidFill>
              </a:rPr>
              <a:t>Report Database &amp; journals </a:t>
            </a:r>
          </a:p>
        </p:txBody>
      </p:sp>
      <p:sp>
        <p:nvSpPr>
          <p:cNvPr id="52" name="Rectangle 51">
            <a:extLst>
              <a:ext uri="{FF2B5EF4-FFF2-40B4-BE49-F238E27FC236}">
                <a16:creationId xmlns:a16="http://schemas.microsoft.com/office/drawing/2014/main" id="{B8F802A4-5D2B-D14C-A6E7-BB55E88287CC}"/>
              </a:ext>
            </a:extLst>
          </p:cNvPr>
          <p:cNvSpPr/>
          <p:nvPr/>
        </p:nvSpPr>
        <p:spPr>
          <a:xfrm>
            <a:off x="2408442" y="1182950"/>
            <a:ext cx="3302798" cy="22420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chemeClr val="tx1"/>
                </a:solidFill>
              </a:rPr>
              <a:t>Production Database &amp; journals</a:t>
            </a:r>
          </a:p>
        </p:txBody>
      </p:sp>
      <p:sp>
        <p:nvSpPr>
          <p:cNvPr id="69" name="Rectangle 68">
            <a:extLst>
              <a:ext uri="{FF2B5EF4-FFF2-40B4-BE49-F238E27FC236}">
                <a16:creationId xmlns:a16="http://schemas.microsoft.com/office/drawing/2014/main" id="{4910459D-6A19-CF44-8CD0-DC0FC8A83501}"/>
              </a:ext>
            </a:extLst>
          </p:cNvPr>
          <p:cNvSpPr/>
          <p:nvPr/>
        </p:nvSpPr>
        <p:spPr>
          <a:xfrm>
            <a:off x="593385" y="1412264"/>
            <a:ext cx="875489" cy="5185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Epic Report Server</a:t>
            </a:r>
          </a:p>
        </p:txBody>
      </p:sp>
      <p:cxnSp>
        <p:nvCxnSpPr>
          <p:cNvPr id="70" name="Straight Arrow Connector 69">
            <a:extLst>
              <a:ext uri="{FF2B5EF4-FFF2-40B4-BE49-F238E27FC236}">
                <a16:creationId xmlns:a16="http://schemas.microsoft.com/office/drawing/2014/main" id="{B6892FD4-AA73-964D-97C7-99549D38511F}"/>
              </a:ext>
            </a:extLst>
          </p:cNvPr>
          <p:cNvCxnSpPr>
            <a:cxnSpLocks/>
            <a:stCxn id="51" idx="1"/>
            <a:endCxn id="8" idx="3"/>
          </p:cNvCxnSpPr>
          <p:nvPr/>
        </p:nvCxnSpPr>
        <p:spPr>
          <a:xfrm flipH="1" flipV="1">
            <a:off x="1468875" y="1094429"/>
            <a:ext cx="939567" cy="47436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FE00AAA7-3EC4-314B-99C5-E6B661479A05}"/>
              </a:ext>
            </a:extLst>
          </p:cNvPr>
          <p:cNvCxnSpPr>
            <a:cxnSpLocks/>
            <a:stCxn id="47" idx="1"/>
            <a:endCxn id="8" idx="3"/>
          </p:cNvCxnSpPr>
          <p:nvPr/>
        </p:nvCxnSpPr>
        <p:spPr>
          <a:xfrm flipH="1">
            <a:off x="1468875" y="536295"/>
            <a:ext cx="939568" cy="55813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23B3F2A7-E7A1-AF46-82D0-C5D166FB6D72}"/>
              </a:ext>
            </a:extLst>
          </p:cNvPr>
          <p:cNvCxnSpPr>
            <a:cxnSpLocks/>
            <a:stCxn id="50" idx="1"/>
            <a:endCxn id="69" idx="3"/>
          </p:cNvCxnSpPr>
          <p:nvPr/>
        </p:nvCxnSpPr>
        <p:spPr>
          <a:xfrm flipH="1" flipV="1">
            <a:off x="1468874" y="1671523"/>
            <a:ext cx="939568" cy="16499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4996E8F4-E2FD-DC40-947C-F7A162FE6D38}"/>
              </a:ext>
            </a:extLst>
          </p:cNvPr>
          <p:cNvCxnSpPr>
            <a:cxnSpLocks/>
            <a:stCxn id="53" idx="1"/>
            <a:endCxn id="69" idx="3"/>
          </p:cNvCxnSpPr>
          <p:nvPr/>
        </p:nvCxnSpPr>
        <p:spPr>
          <a:xfrm flipH="1">
            <a:off x="1468874" y="804025"/>
            <a:ext cx="939569" cy="86749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6" name="Rectangle 75">
            <a:extLst>
              <a:ext uri="{FF2B5EF4-FFF2-40B4-BE49-F238E27FC236}">
                <a16:creationId xmlns:a16="http://schemas.microsoft.com/office/drawing/2014/main" id="{520BC95D-3090-2A44-96B8-7FE0EB1EEC07}"/>
              </a:ext>
            </a:extLst>
          </p:cNvPr>
          <p:cNvSpPr/>
          <p:nvPr/>
        </p:nvSpPr>
        <p:spPr>
          <a:xfrm>
            <a:off x="2408442" y="3988051"/>
            <a:ext cx="3302798" cy="22420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chemeClr val="tx1"/>
                </a:solidFill>
              </a:rPr>
              <a:t>VMware &amp; Hyperspace</a:t>
            </a:r>
          </a:p>
        </p:txBody>
      </p:sp>
      <p:sp>
        <p:nvSpPr>
          <p:cNvPr id="77" name="Rectangle 76">
            <a:extLst>
              <a:ext uri="{FF2B5EF4-FFF2-40B4-BE49-F238E27FC236}">
                <a16:creationId xmlns:a16="http://schemas.microsoft.com/office/drawing/2014/main" id="{5F8CCBDB-E4B1-E444-8674-BE5F398D760F}"/>
              </a:ext>
            </a:extLst>
          </p:cNvPr>
          <p:cNvSpPr/>
          <p:nvPr/>
        </p:nvSpPr>
        <p:spPr>
          <a:xfrm>
            <a:off x="2408442" y="3720321"/>
            <a:ext cx="3302798" cy="22420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err="1">
                <a:solidFill>
                  <a:schemeClr val="tx1"/>
                </a:solidFill>
              </a:rPr>
              <a:t>WebBLOB</a:t>
            </a:r>
            <a:r>
              <a:rPr lang="en-US" sz="1200">
                <a:solidFill>
                  <a:schemeClr val="tx1"/>
                </a:solidFill>
              </a:rPr>
              <a:t>, business objects, archive</a:t>
            </a:r>
          </a:p>
        </p:txBody>
      </p:sp>
      <p:sp>
        <p:nvSpPr>
          <p:cNvPr id="78" name="Rectangle 77">
            <a:extLst>
              <a:ext uri="{FF2B5EF4-FFF2-40B4-BE49-F238E27FC236}">
                <a16:creationId xmlns:a16="http://schemas.microsoft.com/office/drawing/2014/main" id="{26562A76-62FE-A34B-91CD-A0413F379D1F}"/>
              </a:ext>
            </a:extLst>
          </p:cNvPr>
          <p:cNvSpPr/>
          <p:nvPr/>
        </p:nvSpPr>
        <p:spPr>
          <a:xfrm>
            <a:off x="2408442" y="3446585"/>
            <a:ext cx="3302798" cy="22420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chemeClr val="tx1"/>
                </a:solidFill>
              </a:rPr>
              <a:t>Clarity Database Storage</a:t>
            </a:r>
          </a:p>
        </p:txBody>
      </p:sp>
      <p:sp>
        <p:nvSpPr>
          <p:cNvPr id="79" name="Rectangle 78">
            <a:extLst>
              <a:ext uri="{FF2B5EF4-FFF2-40B4-BE49-F238E27FC236}">
                <a16:creationId xmlns:a16="http://schemas.microsoft.com/office/drawing/2014/main" id="{8386E56B-99C0-7A4B-8166-D57E127041A5}"/>
              </a:ext>
            </a:extLst>
          </p:cNvPr>
          <p:cNvSpPr/>
          <p:nvPr/>
        </p:nvSpPr>
        <p:spPr>
          <a:xfrm>
            <a:off x="2408442" y="2933948"/>
            <a:ext cx="3302798" cy="22420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chemeClr val="tx1"/>
                </a:solidFill>
              </a:rPr>
              <a:t>VMware &amp; Hyperspace</a:t>
            </a:r>
          </a:p>
        </p:txBody>
      </p:sp>
      <p:sp>
        <p:nvSpPr>
          <p:cNvPr id="80" name="Rectangle 79">
            <a:extLst>
              <a:ext uri="{FF2B5EF4-FFF2-40B4-BE49-F238E27FC236}">
                <a16:creationId xmlns:a16="http://schemas.microsoft.com/office/drawing/2014/main" id="{6C3C0AD6-6DB8-FD43-96AF-E739CB1532CF}"/>
              </a:ext>
            </a:extLst>
          </p:cNvPr>
          <p:cNvSpPr/>
          <p:nvPr/>
        </p:nvSpPr>
        <p:spPr>
          <a:xfrm>
            <a:off x="2408442" y="2666218"/>
            <a:ext cx="3302798" cy="22420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err="1">
                <a:solidFill>
                  <a:schemeClr val="tx1"/>
                </a:solidFill>
              </a:rPr>
              <a:t>WebBLOB</a:t>
            </a:r>
            <a:r>
              <a:rPr lang="en-US" sz="1200">
                <a:solidFill>
                  <a:schemeClr val="tx1"/>
                </a:solidFill>
              </a:rPr>
              <a:t>, business objects, archive</a:t>
            </a:r>
          </a:p>
        </p:txBody>
      </p:sp>
      <p:sp>
        <p:nvSpPr>
          <p:cNvPr id="81" name="Rectangle 80">
            <a:extLst>
              <a:ext uri="{FF2B5EF4-FFF2-40B4-BE49-F238E27FC236}">
                <a16:creationId xmlns:a16="http://schemas.microsoft.com/office/drawing/2014/main" id="{C8ECBF89-98C7-0146-B331-C18A8C121113}"/>
              </a:ext>
            </a:extLst>
          </p:cNvPr>
          <p:cNvSpPr/>
          <p:nvPr/>
        </p:nvSpPr>
        <p:spPr>
          <a:xfrm>
            <a:off x="2408442" y="2392482"/>
            <a:ext cx="3302798" cy="22420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chemeClr val="tx1"/>
                </a:solidFill>
              </a:rPr>
              <a:t>Clarity Database Storage</a:t>
            </a:r>
          </a:p>
        </p:txBody>
      </p:sp>
      <p:cxnSp>
        <p:nvCxnSpPr>
          <p:cNvPr id="83" name="Straight Arrow Connector 82">
            <a:extLst>
              <a:ext uri="{FF2B5EF4-FFF2-40B4-BE49-F238E27FC236}">
                <a16:creationId xmlns:a16="http://schemas.microsoft.com/office/drawing/2014/main" id="{DCA6D1A2-5B56-024D-8A26-4286E57E8CDC}"/>
              </a:ext>
            </a:extLst>
          </p:cNvPr>
          <p:cNvCxnSpPr>
            <a:cxnSpLocks/>
            <a:stCxn id="78" idx="1"/>
            <a:endCxn id="9" idx="3"/>
          </p:cNvCxnSpPr>
          <p:nvPr/>
        </p:nvCxnSpPr>
        <p:spPr>
          <a:xfrm flipH="1" flipV="1">
            <a:off x="1468875" y="2778010"/>
            <a:ext cx="939567" cy="78068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63736590"/>
      </p:ext>
    </p:extLst>
  </p:cSld>
  <p:clrMapOvr>
    <a:masterClrMapping/>
  </p:clrMapOvr>
  <p:transition spd="med">
    <p:fad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Light">
  <a:themeElements>
    <a:clrScheme name="Custom 52">
      <a:dk1>
        <a:sysClr val="windowText" lastClr="000000"/>
      </a:dk1>
      <a:lt1>
        <a:sysClr val="window" lastClr="FFFFFF"/>
      </a:lt1>
      <a:dk2>
        <a:srgbClr val="32872D"/>
      </a:dk2>
      <a:lt2>
        <a:srgbClr val="9EA2A2"/>
      </a:lt2>
      <a:accent1>
        <a:srgbClr val="0067C5"/>
      </a:accent1>
      <a:accent2>
        <a:srgbClr val="8DC8E8"/>
      </a:accent2>
      <a:accent3>
        <a:srgbClr val="FEDB00"/>
      </a:accent3>
      <a:accent4>
        <a:srgbClr val="D45D00"/>
      </a:accent4>
      <a:accent5>
        <a:srgbClr val="C8102E"/>
      </a:accent5>
      <a:accent6>
        <a:srgbClr val="8246AF"/>
      </a:accent6>
      <a:hlink>
        <a:srgbClr val="0067C5"/>
      </a:hlink>
      <a:folHlink>
        <a:srgbClr val="9EA2A2"/>
      </a:folHlink>
    </a:clrScheme>
    <a:fontScheme name="NetApp_Template">
      <a:majorFont>
        <a:latin typeface="Arial"/>
        <a:ea typeface=""/>
        <a:cs typeface=""/>
      </a:majorFont>
      <a:minorFont>
        <a:latin typeface="Arial"/>
        <a:ea typeface=""/>
        <a:cs typeface=""/>
      </a:minorFont>
    </a:fontScheme>
    <a:fmtScheme name="Pushpin">
      <a:fillStyleLst>
        <a:solidFill>
          <a:schemeClr val="phClr"/>
        </a:solidFill>
        <a:gradFill rotWithShape="1">
          <a:gsLst>
            <a:gs pos="0">
              <a:schemeClr val="phClr">
                <a:tint val="50000"/>
                <a:satMod val="180000"/>
                <a:lumMod val="100000"/>
              </a:schemeClr>
            </a:gs>
            <a:gs pos="40000">
              <a:schemeClr val="phClr">
                <a:tint val="60000"/>
                <a:satMod val="130000"/>
                <a:lumMod val="100000"/>
              </a:schemeClr>
            </a:gs>
            <a:gs pos="100000">
              <a:schemeClr val="phClr">
                <a:tint val="96000"/>
                <a:lumMod val="108000"/>
              </a:schemeClr>
            </a:gs>
          </a:gsLst>
          <a:lin ang="5400000" scaled="0"/>
        </a:gradFill>
        <a:gradFill rotWithShape="1">
          <a:gsLst>
            <a:gs pos="0">
              <a:schemeClr val="phClr"/>
            </a:gs>
            <a:gs pos="100000">
              <a:schemeClr val="phClr">
                <a:shade val="76000"/>
                <a:lumMod val="90000"/>
              </a:schemeClr>
            </a:gs>
          </a:gsLst>
          <a:lin ang="5400000" scaled="0"/>
        </a:gradFill>
      </a:fillStyleLst>
      <a:lnStyleLst>
        <a:ln w="9525" cap="flat" cmpd="sng" algn="ctr">
          <a:solidFill>
            <a:schemeClr val="phClr"/>
          </a:solidFill>
          <a:prstDash val="solid"/>
        </a:ln>
        <a:ln w="15875" cap="flat" cmpd="sng" algn="ctr">
          <a:solidFill>
            <a:schemeClr val="phClr">
              <a:shade val="80000"/>
              <a:lumMod val="90000"/>
            </a:schemeClr>
          </a:solidFill>
          <a:prstDash val="solid"/>
        </a:ln>
        <a:ln w="25400" cap="flat" cmpd="sng" algn="ctr">
          <a:solidFill>
            <a:schemeClr val="phClr"/>
          </a:solidFill>
          <a:prstDash val="solid"/>
        </a:ln>
      </a:lnStyleLst>
      <a:effectStyleLst>
        <a:effectStyle>
          <a:effectLst/>
        </a:effectStyle>
        <a:effectStyle>
          <a:effectLst>
            <a:outerShdw blurRad="38100" dist="38100" dir="4800000" sx="98000" sy="98000" rotWithShape="0">
              <a:srgbClr val="000000">
                <a:alpha val="32000"/>
              </a:srgbClr>
            </a:outerShdw>
          </a:effectLst>
        </a:effectStyle>
        <a:effectStyle>
          <a:effectLst>
            <a:outerShdw blurRad="38100" dist="38100" dir="4800000" sx="96000" sy="96000" rotWithShape="0">
              <a:srgbClr val="000000">
                <a:alpha val="40000"/>
              </a:srgbClr>
            </a:outerShdw>
          </a:effectLst>
          <a:scene3d>
            <a:camera prst="orthographicFront">
              <a:rot lat="0" lon="0" rev="0"/>
            </a:camera>
            <a:lightRig rig="threePt" dir="t">
              <a:rot lat="0" lon="0" rev="3240000"/>
            </a:lightRig>
          </a:scene3d>
          <a:sp3d>
            <a:bevelT w="28575" h="28575"/>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95000"/>
          </a:lnSpc>
          <a:defRPr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bodyPr vert="horz" wrap="square" lIns="91440" tIns="45720" rIns="91440" bIns="45720" rtlCol="0" anchor="t">
        <a:noAutofit/>
      </a:bodyPr>
      <a:lstStyle>
        <a:defPPr marL="173038" marR="0" indent="-173038" algn="l" defTabSz="914400" rtl="0" eaLnBrk="1" fontAlgn="auto" latinLnBrk="0" hangingPunct="1">
          <a:lnSpc>
            <a:spcPct val="95000"/>
          </a:lnSpc>
          <a:spcBef>
            <a:spcPts val="400"/>
          </a:spcBef>
          <a:spcAft>
            <a:spcPts val="200"/>
          </a:spcAft>
          <a:buClr>
            <a:schemeClr val="accent1"/>
          </a:buClr>
          <a:buSzTx/>
          <a:buFont typeface="Wingdings" panose="05000000000000000000" pitchFamily="2" charset="2"/>
          <a:buChar char="§"/>
          <a:tabLst/>
          <a:defRPr kumimoji="0" sz="1400" b="0" i="0" u="none" strike="noStrike" kern="1200" cap="none" spc="0" normalizeH="0" baseline="0" noProof="0" dirty="0" err="1" smtClean="0">
            <a:ln>
              <a:noFill/>
            </a:ln>
            <a:solidFill>
              <a:sysClr val="windowText" lastClr="000000"/>
            </a:solidFill>
            <a:effectLst/>
            <a:uLnTx/>
            <a:uFillTx/>
            <a:latin typeface="+mn-lt"/>
          </a:defRPr>
        </a:defPPr>
      </a:lstStyle>
    </a:txDef>
  </a:objectDefaults>
  <a:extraClrSchemeLst/>
  <a:custClrLst>
    <a:custClr name="Custom Color 1">
      <a:srgbClr val="00C6A5"/>
    </a:custClr>
    <a:custClr name="Custom Color 2">
      <a:srgbClr val="ECECEC"/>
    </a:custClr>
    <a:custClr name="Custom Color 3">
      <a:srgbClr val="C8C9C7"/>
    </a:custClr>
    <a:custClr name="Custom Color 4">
      <a:srgbClr val="9EA2A2"/>
    </a:custClr>
    <a:custClr name="Custom Color 5">
      <a:srgbClr val="5B6770"/>
    </a:custClr>
    <a:custClr name="Custom Color 6">
      <a:srgbClr val="C8102E"/>
    </a:custClr>
  </a:custClrLst>
</a:theme>
</file>

<file path=ppt/theme/theme3.xml><?xml version="1.0" encoding="utf-8"?>
<a:theme xmlns:a="http://schemas.openxmlformats.org/drawingml/2006/main" name="2_NetApp">
  <a:themeElements>
    <a:clrScheme name="NetApp 1">
      <a:dk1>
        <a:srgbClr val="000000"/>
      </a:dk1>
      <a:lt1>
        <a:srgbClr val="FFFFFF"/>
      </a:lt1>
      <a:dk2>
        <a:srgbClr val="65D097"/>
      </a:dk2>
      <a:lt2>
        <a:srgbClr val="CCCCCC"/>
      </a:lt2>
      <a:accent1>
        <a:srgbClr val="5CC3FF"/>
      </a:accent1>
      <a:accent2>
        <a:srgbClr val="BBE5FF"/>
      </a:accent2>
      <a:accent3>
        <a:srgbClr val="FFF746"/>
      </a:accent3>
      <a:accent4>
        <a:srgbClr val="FFBCA3"/>
      </a:accent4>
      <a:accent5>
        <a:srgbClr val="D82841"/>
      </a:accent5>
      <a:accent6>
        <a:srgbClr val="B386FF"/>
      </a:accent6>
      <a:hlink>
        <a:srgbClr val="5CC3FF"/>
      </a:hlink>
      <a:folHlink>
        <a:srgbClr val="CCCCCC"/>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dirty="0" err="1" smtClean="0">
            <a:solidFill>
              <a:sysClr val="windowText" lastClr="000000"/>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Office Theme">
  <a:themeElements>
    <a:clrScheme name="Custom 117">
      <a:dk1>
        <a:srgbClr val="000000"/>
      </a:dk1>
      <a:lt1>
        <a:srgbClr val="FFFFFF"/>
      </a:lt1>
      <a:dk2>
        <a:srgbClr val="65D097"/>
      </a:dk2>
      <a:lt2>
        <a:srgbClr val="CCCCCC"/>
      </a:lt2>
      <a:accent1>
        <a:srgbClr val="5CC3FF"/>
      </a:accent1>
      <a:accent2>
        <a:srgbClr val="BBE5FF"/>
      </a:accent2>
      <a:accent3>
        <a:srgbClr val="FFF746"/>
      </a:accent3>
      <a:accent4>
        <a:srgbClr val="FFBCA3"/>
      </a:accent4>
      <a:accent5>
        <a:srgbClr val="D82841"/>
      </a:accent5>
      <a:accent6>
        <a:srgbClr val="B386FF"/>
      </a:accent6>
      <a:hlink>
        <a:srgbClr val="5CC3FF"/>
      </a:hlink>
      <a:folHlink>
        <a:srgbClr val="CCCCCC"/>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dirty="0" err="1" smtClean="0">
            <a:solidFill>
              <a:sysClr val="windowText" lastClr="000000"/>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noAutofit/>
      </a:bodyPr>
      <a:lstStyle>
        <a:defPPr algn="l">
          <a:defRPr dirty="0" err="1" smtClean="0"/>
        </a:defPPr>
      </a:lstStyle>
    </a:txDef>
  </a:objectDefaults>
  <a:extraClrSchemeLst/>
  <a:extLst>
    <a:ext uri="{05A4C25C-085E-4340-85A3-A5531E510DB2}">
      <thm15:themeFamily xmlns:thm15="http://schemas.microsoft.com/office/thememl/2012/main" name="20NET181-Netapp-CorporateTemplate2020-New0914i2" id="{2C357DEC-131E-C04C-8701-C7E7B621D9FA}" vid="{FADA8FBC-BEE0-DA4B-B85E-3C1F870E76DF}"/>
    </a:ext>
  </a:extLst>
</a:theme>
</file>

<file path=ppt/theme/theme5.xml><?xml version="1.0" encoding="utf-8"?>
<a:theme xmlns:a="http://schemas.openxmlformats.org/drawingml/2006/main" name="NetApp">
  <a:themeElements>
    <a:clrScheme name="Custom 83">
      <a:dk1>
        <a:srgbClr val="000000"/>
      </a:dk1>
      <a:lt1>
        <a:srgbClr val="FFFFFF"/>
      </a:lt1>
      <a:dk2>
        <a:srgbClr val="24006D"/>
      </a:dk2>
      <a:lt2>
        <a:srgbClr val="001D76"/>
      </a:lt2>
      <a:accent1>
        <a:srgbClr val="306100"/>
      </a:accent1>
      <a:accent2>
        <a:srgbClr val="7B27FF"/>
      </a:accent2>
      <a:accent3>
        <a:srgbClr val="00DDF3"/>
      </a:accent3>
      <a:accent4>
        <a:srgbClr val="FFBD28"/>
      </a:accent4>
      <a:accent5>
        <a:srgbClr val="E324FF"/>
      </a:accent5>
      <a:accent6>
        <a:srgbClr val="FF2E4E"/>
      </a:accent6>
      <a:hlink>
        <a:srgbClr val="7B27FF"/>
      </a:hlink>
      <a:folHlink>
        <a:srgbClr val="24006D"/>
      </a:folHlink>
    </a:clrScheme>
    <a:fontScheme name="Custom 3">
      <a:majorFont>
        <a:latin typeface="Franklin Gothic Demi Con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dirty="0" err="1" smtClean="0">
            <a:solidFill>
              <a:sysClr val="windowText" lastClr="000000"/>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noAutofit/>
      </a:bodyPr>
      <a:lstStyle>
        <a:defPPr algn="l">
          <a:defRPr dirty="0" err="1" smtClean="0"/>
        </a:defPPr>
      </a:lstStyle>
    </a:txDef>
  </a:objectDefaults>
  <a:extraClrSchemeLst/>
  <a:extLst>
    <a:ext uri="{05A4C25C-085E-4340-85A3-A5531E510DB2}">
      <thm15:themeFamily xmlns:thm15="http://schemas.microsoft.com/office/thememl/2012/main" name="English-NetApp-PPT-Template-12152020_working" id="{1157D853-16C9-4A9D-A306-4EE7B8C160BF}" vid="{F077298D-251F-4612-8A15-8516CF2ABD36}"/>
    </a:ext>
  </a:extLst>
</a:theme>
</file>

<file path=ppt/theme/theme6.xml><?xml version="1.0" encoding="utf-8"?>
<a:theme xmlns:a="http://schemas.openxmlformats.org/drawingml/2006/main" name="1_NetApp">
  <a:themeElements>
    <a:clrScheme name="NetApp 1">
      <a:dk1>
        <a:srgbClr val="000000"/>
      </a:dk1>
      <a:lt1>
        <a:srgbClr val="FFFFFF"/>
      </a:lt1>
      <a:dk2>
        <a:srgbClr val="65D097"/>
      </a:dk2>
      <a:lt2>
        <a:srgbClr val="CCCCCC"/>
      </a:lt2>
      <a:accent1>
        <a:srgbClr val="5CC3FF"/>
      </a:accent1>
      <a:accent2>
        <a:srgbClr val="BBE5FF"/>
      </a:accent2>
      <a:accent3>
        <a:srgbClr val="FFF746"/>
      </a:accent3>
      <a:accent4>
        <a:srgbClr val="FFBCA3"/>
      </a:accent4>
      <a:accent5>
        <a:srgbClr val="D82841"/>
      </a:accent5>
      <a:accent6>
        <a:srgbClr val="B386FF"/>
      </a:accent6>
      <a:hlink>
        <a:srgbClr val="5CC3FF"/>
      </a:hlink>
      <a:folHlink>
        <a:srgbClr val="CCCCCC"/>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dirty="0" err="1" smtClean="0">
            <a:solidFill>
              <a:sysClr val="windowText" lastClr="000000"/>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c1b77fce-c6a9-4004-b78d-d1e5c78de2bd" xsi:nil="true"/>
    <lcf76f155ced4ddcb4097134ff3c332f xmlns="dc3c5baf-c809-4538-acdb-12980401f7a4">
      <Terms xmlns="http://schemas.microsoft.com/office/infopath/2007/PartnerControls"/>
    </lcf76f155ced4ddcb4097134ff3c332f>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656F90503FE047989F022AE62CA0CE" ma:contentTypeVersion="18" ma:contentTypeDescription="Create a new document." ma:contentTypeScope="" ma:versionID="9c2b61550ace1576018d543e83f46a0f">
  <xsd:schema xmlns:xsd="http://www.w3.org/2001/XMLSchema" xmlns:xs="http://www.w3.org/2001/XMLSchema" xmlns:p="http://schemas.microsoft.com/office/2006/metadata/properties" xmlns:ns2="dc3c5baf-c809-4538-acdb-12980401f7a4" xmlns:ns3="c1b77fce-c6a9-4004-b78d-d1e5c78de2bd" targetNamespace="http://schemas.microsoft.com/office/2006/metadata/properties" ma:root="true" ma:fieldsID="309bd77893f5ddf3c0301992ff5c1b26" ns2:_="" ns3:_="">
    <xsd:import namespace="dc3c5baf-c809-4538-acdb-12980401f7a4"/>
    <xsd:import namespace="c1b77fce-c6a9-4004-b78d-d1e5c78de2bd"/>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3:SharedWithUsers" minOccurs="0"/>
                <xsd:element ref="ns3:SharedWithDetails" minOccurs="0"/>
                <xsd:element ref="ns2:MediaServiceAutoKeyPoints" minOccurs="0"/>
                <xsd:element ref="ns2:MediaServiceKeyPoints" minOccurs="0"/>
                <xsd:element ref="ns2:MediaServiceGenerationTime" minOccurs="0"/>
                <xsd:element ref="ns2:MediaServiceEventHashCode" minOccurs="0"/>
                <xsd:element ref="ns2:MediaLengthInSeconds" minOccurs="0"/>
                <xsd:element ref="ns2:MediaServiceLocation" minOccurs="0"/>
                <xsd:element ref="ns2:MediaServiceObjectDetectorVersions" minOccurs="0"/>
                <xsd:element ref="ns2:MediaServiceSearchPropertie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c3c5baf-c809-4538-acdb-12980401f7a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MediaServiceAuto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LengthInSeconds" ma:index="19" nillable="true" ma:displayName="Length (seconds)" ma:internalName="MediaLengthInSeconds" ma:readOnly="true">
      <xsd:simpleType>
        <xsd:restriction base="dms:Unknown"/>
      </xsd:simpleType>
    </xsd:element>
    <xsd:element name="MediaServiceLocation" ma:index="20" nillable="true" ma:displayName="Location" ma:internalName="MediaServiceLocation" ma:readOnly="true">
      <xsd:simpleType>
        <xsd:restriction base="dms:Text"/>
      </xsd:simpleType>
    </xsd:element>
    <xsd:element name="MediaServiceObjectDetectorVersions" ma:index="21" nillable="true" ma:displayName="MediaServiceObjectDetectorVersions" ma:hidden="true" ma:indexed="true" ma:internalName="MediaServiceObjectDetectorVersions" ma:readOnly="true">
      <xsd:simpleType>
        <xsd:restriction base="dms:Text"/>
      </xsd:simpleType>
    </xsd:element>
    <xsd:element name="MediaServiceSearchProperties" ma:index="22" nillable="true" ma:displayName="MediaServiceSearchProperties" ma:hidden="true" ma:internalName="MediaServiceSearchProperties" ma:readOnly="true">
      <xsd:simpleType>
        <xsd:restriction base="dms:Note"/>
      </xsd:simpleType>
    </xsd:element>
    <xsd:element name="lcf76f155ced4ddcb4097134ff3c332f" ma:index="24" nillable="true" ma:taxonomy="true" ma:internalName="lcf76f155ced4ddcb4097134ff3c332f" ma:taxonomyFieldName="MediaServiceImageTags" ma:displayName="Image Tags" ma:readOnly="false" ma:fieldId="{5cf76f15-5ced-4ddc-b409-7134ff3c332f}" ma:taxonomyMulti="true" ma:sspId="12d6bfae-20a4-48c4-af29-0fa5c4d58d60"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c1b77fce-c6a9-4004-b78d-d1e5c78de2bd"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5" nillable="true" ma:displayName="Taxonomy Catch All Column" ma:hidden="true" ma:list="{16e2b955-f260-48a7-ae8c-c989f1bdaf15}" ma:internalName="TaxCatchAll" ma:showField="CatchAllData" ma:web="c1b77fce-c6a9-4004-b78d-d1e5c78de2bd">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231574E-3B02-4652-A6CC-170AA37F194C}">
  <ds:schemaRefs>
    <ds:schemaRef ds:uri="http://purl.org/dc/terms/"/>
    <ds:schemaRef ds:uri="http://purl.org/dc/dcmitype/"/>
    <ds:schemaRef ds:uri="http://schemas.microsoft.com/office/2006/documentManagement/types"/>
    <ds:schemaRef ds:uri="http://purl.org/dc/elements/1.1/"/>
    <ds:schemaRef ds:uri="http://www.w3.org/XML/1998/namespace"/>
    <ds:schemaRef ds:uri="dc3c5baf-c809-4538-acdb-12980401f7a4"/>
    <ds:schemaRef ds:uri="http://schemas.microsoft.com/office/2006/metadata/properties"/>
    <ds:schemaRef ds:uri="http://schemas.microsoft.com/office/infopath/2007/PartnerControls"/>
    <ds:schemaRef ds:uri="http://schemas.openxmlformats.org/package/2006/metadata/core-properties"/>
    <ds:schemaRef ds:uri="c1b77fce-c6a9-4004-b78d-d1e5c78de2bd"/>
  </ds:schemaRefs>
</ds:datastoreItem>
</file>

<file path=customXml/itemProps2.xml><?xml version="1.0" encoding="utf-8"?>
<ds:datastoreItem xmlns:ds="http://schemas.openxmlformats.org/officeDocument/2006/customXml" ds:itemID="{FE3C7DA2-7D37-4FE8-A230-11F5E168FE14}">
  <ds:schemaRefs>
    <ds:schemaRef ds:uri="http://schemas.microsoft.com/sharepoint/v3/contenttype/forms"/>
  </ds:schemaRefs>
</ds:datastoreItem>
</file>

<file path=customXml/itemProps3.xml><?xml version="1.0" encoding="utf-8"?>
<ds:datastoreItem xmlns:ds="http://schemas.openxmlformats.org/officeDocument/2006/customXml" ds:itemID="{E97CFBCD-C2D2-45BC-AE1C-AA2193DB376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c3c5baf-c809-4538-acdb-12980401f7a4"/>
    <ds:schemaRef ds:uri="c1b77fce-c6a9-4004-b78d-d1e5c78de2b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45</TotalTime>
  <Words>8203</Words>
  <Application>Microsoft Office PowerPoint</Application>
  <PresentationFormat>Widescreen</PresentationFormat>
  <Paragraphs>2574</Paragraphs>
  <Slides>62</Slides>
  <Notes>57</Notes>
  <HiddenSlides>0</HiddenSlides>
  <MMClips>0</MMClips>
  <ScaleCrop>false</ScaleCrop>
  <HeadingPairs>
    <vt:vector size="6" baseType="variant">
      <vt:variant>
        <vt:lpstr>Fonts Used</vt:lpstr>
      </vt:variant>
      <vt:variant>
        <vt:i4>14</vt:i4>
      </vt:variant>
      <vt:variant>
        <vt:lpstr>Theme</vt:lpstr>
      </vt:variant>
      <vt:variant>
        <vt:i4>6</vt:i4>
      </vt:variant>
      <vt:variant>
        <vt:lpstr>Slide Titles</vt:lpstr>
      </vt:variant>
      <vt:variant>
        <vt:i4>62</vt:i4>
      </vt:variant>
    </vt:vector>
  </HeadingPairs>
  <TitlesOfParts>
    <vt:vector size="82" baseType="lpstr">
      <vt:lpstr>Amazon Ember</vt:lpstr>
      <vt:lpstr>Amazon Ember Regular</vt:lpstr>
      <vt:lpstr>Arial</vt:lpstr>
      <vt:lpstr>Arial (Headings)</vt:lpstr>
      <vt:lpstr>Butler</vt:lpstr>
      <vt:lpstr>Calibri</vt:lpstr>
      <vt:lpstr>Calibri Light</vt:lpstr>
      <vt:lpstr>Franklin Gothic Demi Cond</vt:lpstr>
      <vt:lpstr>Metropolis</vt:lpstr>
      <vt:lpstr>MinionPro-Regular</vt:lpstr>
      <vt:lpstr>Montserrat</vt:lpstr>
      <vt:lpstr>Times New Roman</vt:lpstr>
      <vt:lpstr>Wingdings</vt:lpstr>
      <vt:lpstr>Wingdings 2</vt:lpstr>
      <vt:lpstr>Office Theme</vt:lpstr>
      <vt:lpstr>Light</vt:lpstr>
      <vt:lpstr>2_NetApp</vt:lpstr>
      <vt:lpstr>1_Office Theme</vt:lpstr>
      <vt:lpstr>NetApp</vt:lpstr>
      <vt:lpstr>1_NetApp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Most healthcare provider organizations today</vt:lpstr>
      <vt:lpstr>Epic Environment Refresh Strategy </vt:lpstr>
      <vt:lpstr>Data Fabric Deployment Options</vt:lpstr>
      <vt:lpstr>Epic Data Stores and Reporting</vt:lpstr>
      <vt:lpstr>Scale and simplicity for Healthcare</vt:lpstr>
      <vt:lpstr>PowerPoint Presentation</vt:lpstr>
      <vt:lpstr>PowerPoint Presentation</vt:lpstr>
      <vt:lpstr>PowerPoint Presentation</vt:lpstr>
      <vt:lpstr>PowerPoint Presentation</vt:lpstr>
      <vt:lpstr>Futureproof IT with NetApp “No Compromise” All Flash Solution</vt:lpstr>
      <vt:lpstr>Futureproof IT with NetApp “No Compromise” All Flash Solution</vt:lpstr>
      <vt:lpstr>Epic DR in the cloud</vt:lpstr>
      <vt:lpstr>Consistency Groups   EPIC EHR Storage Model</vt:lpstr>
      <vt:lpstr>CG/EPIC EHR Storage Layout</vt:lpstr>
      <vt:lpstr>CG/EPIC EHR CG Storage Layout</vt:lpstr>
      <vt:lpstr>Thank you!</vt:lpstr>
      <vt:lpstr>CG/EPIC EHR CG Storage Layout</vt:lpstr>
      <vt:lpstr>CG/EPIC EHR CG Storage Layout</vt:lpstr>
      <vt:lpstr>CG/EPIC EHR CG Storage Layout</vt:lpstr>
      <vt:lpstr>CG/EPIC EHR CG Storage Layout</vt:lpstr>
      <vt:lpstr>CG/EPIC EHR CG Storage Layout</vt:lpstr>
      <vt:lpstr>PowerPoint Presentation</vt:lpstr>
      <vt:lpstr>Epic Data Stores and Reporting</vt:lpstr>
      <vt:lpstr>PowerPoint Presentation</vt:lpstr>
      <vt:lpstr>PowerPoint Presentation</vt:lpstr>
      <vt:lpstr>PowerPoint Presentation</vt:lpstr>
      <vt:lpstr>PowerPoint Presentation</vt:lpstr>
      <vt:lpstr>Epic Data Stores and Reporting</vt:lpstr>
      <vt:lpstr>PowerPoint Presentation</vt:lpstr>
      <vt:lpstr>Scale &amp; Simplicity for</vt:lpstr>
      <vt:lpstr>PowerPoint Presentation</vt:lpstr>
      <vt:lpstr>PowerPoint Presentation</vt:lpstr>
      <vt:lpstr>PowerPoint Presentation</vt:lpstr>
      <vt:lpstr>PowerPoint Presentation</vt:lpstr>
      <vt:lpstr>Cloud Disaster Recovery for Epic</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O'Mahony, Brian</dc:creator>
  <cp:lastModifiedBy>Gebhardt, Chris</cp:lastModifiedBy>
  <cp:revision>4</cp:revision>
  <dcterms:created xsi:type="dcterms:W3CDTF">2017-06-23T15:22:51Z</dcterms:created>
  <dcterms:modified xsi:type="dcterms:W3CDTF">2024-10-14T15:41:48Z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0x010100EE656F90503FE047989F022AE62CA0CE</vt:lpwstr>
  </property>
</Properties>
</file>